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2637E-7626-B0C2-A9A4-4A4BB4931D4A}" v="1148" dt="2022-05-05T21:57:19.858"/>
    <p1510:client id="{B94300E7-C3D7-41AE-A6F3-3A1582E11637}" v="320" dt="2022-05-05T21:07:05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/3819968#.YnRASiRBy-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616" y="321287"/>
            <a:ext cx="11605845" cy="1586524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Acoustic Scene Classification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ML - EE2802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EE19BTECH11006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117" y="1936272"/>
            <a:ext cx="11607208" cy="4801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b="1" dirty="0">
                <a:cs typeface="Calibri" panose="020F0502020204030204"/>
              </a:rPr>
              <a:t>Acoustic Scene Classification:</a:t>
            </a:r>
            <a:endParaRPr lang="en-US" b="1" dirty="0">
              <a:cs typeface="Calibri" panose="020F0502020204030204"/>
            </a:endParaRPr>
          </a:p>
          <a:p>
            <a:pPr algn="l"/>
            <a:r>
              <a:rPr lang="en-US" sz="1800" dirty="0">
                <a:cs typeface="Calibri" panose="020F0502020204030204"/>
              </a:rPr>
              <a:t>             The goal of the acoustic scene classification is to classify the given test data into one of the predefined acoustic scene classes which characterizes the environment of the test data.</a:t>
            </a:r>
          </a:p>
          <a:p>
            <a:pPr marL="285750" indent="-285750" algn="l">
              <a:buChar char="•"/>
            </a:pPr>
            <a:r>
              <a:rPr lang="en-US" sz="1800" dirty="0">
                <a:cs typeface="Calibri" panose="020F0502020204030204"/>
              </a:rPr>
              <a:t>For this Project , Acoustic scene Classes are:</a:t>
            </a:r>
          </a:p>
          <a:p>
            <a:pPr algn="l"/>
            <a:r>
              <a:rPr lang="en-US" sz="1800" dirty="0">
                <a:cs typeface="Calibri" panose="020F0502020204030204"/>
              </a:rPr>
              <a:t>1)  airport</a:t>
            </a:r>
          </a:p>
          <a:p>
            <a:pPr algn="l"/>
            <a:r>
              <a:rPr lang="en-US" sz="1800" dirty="0">
                <a:cs typeface="Calibri" panose="020F0502020204030204"/>
              </a:rPr>
              <a:t>2)  Bus stop</a:t>
            </a:r>
          </a:p>
          <a:p>
            <a:pPr algn="l"/>
            <a:r>
              <a:rPr lang="en-US" sz="1800" dirty="0">
                <a:cs typeface="Calibri" panose="020F0502020204030204"/>
              </a:rPr>
              <a:t>3)  Metro</a:t>
            </a:r>
          </a:p>
          <a:p>
            <a:pPr algn="l"/>
            <a:r>
              <a:rPr lang="en-US" sz="1800" dirty="0">
                <a:cs typeface="Calibri" panose="020F0502020204030204"/>
              </a:rPr>
              <a:t>4)  park</a:t>
            </a:r>
          </a:p>
          <a:p>
            <a:pPr algn="l"/>
            <a:r>
              <a:rPr lang="en-US" sz="1800" dirty="0">
                <a:cs typeface="Calibri" panose="020F0502020204030204"/>
              </a:rPr>
              <a:t>5)  public square</a:t>
            </a:r>
          </a:p>
          <a:p>
            <a:pPr algn="l"/>
            <a:r>
              <a:rPr lang="en-US" sz="1800" dirty="0">
                <a:cs typeface="Calibri" panose="020F0502020204030204"/>
              </a:rPr>
              <a:t>6)  shopping mall</a:t>
            </a:r>
          </a:p>
          <a:p>
            <a:pPr algn="l"/>
            <a:r>
              <a:rPr lang="en-US" sz="1800" dirty="0">
                <a:cs typeface="Calibri" panose="020F0502020204030204"/>
              </a:rPr>
              <a:t>7)  street traffic</a:t>
            </a:r>
          </a:p>
          <a:p>
            <a:pPr algn="l"/>
            <a:endParaRPr lang="en-US" sz="1800" dirty="0">
              <a:cs typeface="Calibri" panose="020F0502020204030204"/>
            </a:endParaRPr>
          </a:p>
          <a:p>
            <a:pPr algn="l"/>
            <a:endParaRPr lang="en-US" sz="1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6459-A71D-C1F0-630C-06DD8D5B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89" y="221882"/>
            <a:ext cx="11702901" cy="6218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Audio dataset: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         </a:t>
            </a:r>
            <a:r>
              <a:rPr lang="en-US" dirty="0">
                <a:cs typeface="Calibri"/>
              </a:rPr>
              <a:t>The audio data set consists voice recordings of 10 different places from 4 different devices in 10 different cities. This data is collected by Tampere university.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Link -  </a:t>
            </a:r>
            <a:r>
              <a:rPr lang="en-US" dirty="0">
                <a:ea typeface="+mn-lt"/>
                <a:cs typeface="+mn-lt"/>
                <a:hlinkClick r:id="rId2"/>
              </a:rPr>
              <a:t>https://zenodo.org/record/3819968#.YnRASiRBy-o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For this project , I have trimmed the train data into 714 sample data points , where each class consists of 102 samples of data.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73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EB1B-6B6D-C776-567B-D5BB0B3C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359135"/>
            <a:ext cx="11536392" cy="6234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Implementation: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Step 1:  I need to map the files to their respective classes.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 above program , iterates through every file in the folder("data") and maps it to the respective classes and appends it to the list data.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Here the "</a:t>
            </a:r>
            <a:r>
              <a:rPr lang="en-US" dirty="0" err="1">
                <a:cs typeface="Calibri"/>
              </a:rPr>
              <a:t>filepath</a:t>
            </a:r>
            <a:r>
              <a:rPr lang="en-US" dirty="0">
                <a:cs typeface="Calibri"/>
              </a:rPr>
              <a:t>" is a .wav file and we are converting it into array of numeric data by using </a:t>
            </a:r>
            <a:r>
              <a:rPr lang="en-US" dirty="0" err="1">
                <a:cs typeface="Calibri"/>
              </a:rPr>
              <a:t>lib_mfcc</a:t>
            </a:r>
            <a:r>
              <a:rPr lang="en-US" dirty="0">
                <a:cs typeface="Calibri"/>
              </a:rPr>
              <a:t>() and avg of this array along axis = 1 , is mapped.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94A359-684E-7453-D04B-EFA46180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1568815"/>
            <a:ext cx="7383584" cy="20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58E7-9471-BF44-C0F1-DEBF7A6B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328207"/>
            <a:ext cx="11685181" cy="6344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Step2: Converting the .wav file into array of numeric data , by using MFCC.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Librosa.load</a:t>
            </a:r>
            <a:r>
              <a:rPr lang="en-US" dirty="0">
                <a:cs typeface="Calibri"/>
              </a:rPr>
              <a:t>() gives </a:t>
            </a:r>
            <a:r>
              <a:rPr lang="en-US" dirty="0" err="1">
                <a:cs typeface="Calibri"/>
              </a:rPr>
              <a:t>audio_data</a:t>
            </a:r>
            <a:r>
              <a:rPr lang="en-US" dirty="0">
                <a:cs typeface="Calibri"/>
              </a:rPr>
              <a:t> and sample rate</a:t>
            </a:r>
          </a:p>
          <a:p>
            <a:r>
              <a:rPr lang="en-US" dirty="0" err="1">
                <a:cs typeface="Calibri"/>
              </a:rPr>
              <a:t>Librosa.feature</a:t>
            </a:r>
            <a:r>
              <a:rPr lang="en-US" dirty="0">
                <a:cs typeface="Calibri"/>
              </a:rPr>
              <a:t> has inbuilt function "</a:t>
            </a:r>
            <a:r>
              <a:rPr lang="en-US" dirty="0" err="1">
                <a:cs typeface="Calibri"/>
              </a:rPr>
              <a:t>mfcc</a:t>
            </a:r>
            <a:r>
              <a:rPr lang="en-US" dirty="0">
                <a:cs typeface="Calibri"/>
              </a:rPr>
              <a:t>" , which takes this audio data and sample rate along with </a:t>
            </a:r>
            <a:r>
              <a:rPr lang="en-US" dirty="0" err="1">
                <a:cs typeface="Calibri"/>
              </a:rPr>
              <a:t>n_mfcc</a:t>
            </a:r>
            <a:r>
              <a:rPr lang="en-US" dirty="0">
                <a:cs typeface="Calibri"/>
              </a:rPr>
              <a:t> and the output is (30,431) size array.</a:t>
            </a:r>
          </a:p>
          <a:p>
            <a:r>
              <a:rPr lang="en-US" dirty="0">
                <a:cs typeface="Calibri"/>
              </a:rPr>
              <a:t>Averaging the output along axis = 1 , give an array of size (30,1)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EE020B-7788-7A59-4A0B-50EE50F6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2" y="888975"/>
            <a:ext cx="11181770" cy="195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4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B1AE-5F70-A677-3BEB-EA1A4851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16" y="282087"/>
            <a:ext cx="11619522" cy="6422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Step3: Using above function we collect </a:t>
            </a:r>
            <a:r>
              <a:rPr lang="en-US" dirty="0" err="1">
                <a:cs typeface="Calibri"/>
              </a:rPr>
              <a:t>X_train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Y_train</a:t>
            </a:r>
            <a:r>
              <a:rPr lang="en-US" dirty="0">
                <a:cs typeface="Calibri"/>
              </a:rPr>
              <a:t> .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do one hot encoding for y , since we use 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 Activation function for output in our model.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And the shape of our train data are: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DE4EA54-DEC0-4E3C-5FA8-D38EF503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3" y="863564"/>
            <a:ext cx="2459159" cy="1875448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591D93-380A-5C83-E494-8AFF6806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93" y="5358043"/>
            <a:ext cx="4775200" cy="106560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7F2338C-DD6A-D27D-F2E5-F7A3A3F4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219" y="3676406"/>
            <a:ext cx="4776176" cy="4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81F5-4F3C-B88A-8C19-FD180EFE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16" y="301625"/>
            <a:ext cx="11609753" cy="6354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Step4: Building model to train.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model consists of 1 hidden layer , 1 output layer and </a:t>
            </a:r>
            <a:r>
              <a:rPr lang="en-US" dirty="0" err="1">
                <a:cs typeface="Calibri"/>
              </a:rPr>
              <a:t>input_size</a:t>
            </a:r>
            <a:r>
              <a:rPr lang="en-US" dirty="0">
                <a:cs typeface="Calibri"/>
              </a:rPr>
              <a:t> = (30,1).</a:t>
            </a:r>
          </a:p>
          <a:p>
            <a:r>
              <a:rPr lang="en-US" dirty="0">
                <a:cs typeface="Calibri"/>
              </a:rPr>
              <a:t>Hidden layer is a dense layer with 20 node and "</a:t>
            </a:r>
            <a:r>
              <a:rPr lang="en-US" dirty="0" err="1">
                <a:cs typeface="Calibri"/>
              </a:rPr>
              <a:t>relu</a:t>
            </a:r>
            <a:r>
              <a:rPr lang="en-US" dirty="0">
                <a:cs typeface="Calibri"/>
              </a:rPr>
              <a:t>" as activation function and final layer is a dense layer with 7 node and "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" as Activation function.</a:t>
            </a:r>
          </a:p>
          <a:p>
            <a:r>
              <a:rPr lang="en-US" dirty="0">
                <a:cs typeface="Calibri"/>
              </a:rPr>
              <a:t>The output here is of size 7.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0DC86BC-A267-3685-4166-953499D7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92" y="889245"/>
            <a:ext cx="4022969" cy="26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5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E864-8162-E1A3-A240-DA01207D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85" y="311395"/>
            <a:ext cx="11668368" cy="6402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Training  :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Predicting: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 Test data Accuracy is 0.72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C963EF-612F-3900-51E6-7F83F8C1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3266492"/>
            <a:ext cx="10392507" cy="1624323"/>
          </a:xfrm>
          <a:prstGeom prst="rect">
            <a:avLst/>
          </a:prstGeom>
        </p:spPr>
      </p:pic>
      <p:pic>
        <p:nvPicPr>
          <p:cNvPr id="5" name="Picture 5" descr="Graphical user interface, application, chat or text message, website&#10;&#10;Description automatically generated">
            <a:extLst>
              <a:ext uri="{FF2B5EF4-FFF2-40B4-BE49-F238E27FC236}">
                <a16:creationId xmlns:a16="http://schemas.microsoft.com/office/drawing/2014/main" id="{3C8DBD18-5B21-3E04-4A36-36F187746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2" y="924659"/>
            <a:ext cx="11437815" cy="11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Acoustic Scene Classification ML - EE2802 EE19BTECH11006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287</cp:revision>
  <dcterms:created xsi:type="dcterms:W3CDTF">2022-05-05T20:33:17Z</dcterms:created>
  <dcterms:modified xsi:type="dcterms:W3CDTF">2022-05-05T21:57:57Z</dcterms:modified>
</cp:coreProperties>
</file>