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 Black" panose="020B0604020202020204" charset="0"/>
      <p:bold r:id="rId25"/>
      <p:boldItalic r:id="rId26"/>
    </p:embeddedFont>
    <p:embeddedFont>
      <p:font typeface="Didact Gothic" panose="020B0604020202020204" charset="0"/>
      <p:regular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Bree Serif" panose="020B0604020202020204" charset="0"/>
      <p:regular r:id="rId32"/>
    </p:embeddedFont>
    <p:embeddedFont>
      <p:font typeface="Roboto Thin" panose="020B0604020202020204" charset="0"/>
      <p:regular r:id="rId33"/>
      <p:bold r:id="rId34"/>
      <p:italic r:id="rId35"/>
      <p:boldItalic r:id="rId36"/>
    </p:embeddedFont>
    <p:embeddedFont>
      <p:font typeface="Impact" panose="020B0806030902050204" pitchFamily="34" charset="0"/>
      <p:regular r:id="rId37"/>
    </p:embeddedFont>
    <p:embeddedFont>
      <p:font typeface="Roboto Light" panose="020B0604020202020204" charset="0"/>
      <p:regular r:id="rId38"/>
      <p:bold r:id="rId39"/>
      <p:italic r:id="rId40"/>
      <p:boldItalic r:id="rId41"/>
    </p:embeddedFont>
    <p:embeddedFont>
      <p:font typeface="Roboto Mono Regular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0804b5d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0804b5d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0804b5d7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0804b5d7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0804b5d73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0804b5d73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0804b5d73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0804b5d73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804b5d73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0804b5d73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0804b5d73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0804b5d73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f7a1a764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f7a1a764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f7a1a764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f7a1a764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0804b5d7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0804b5d7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0804b5d73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0804b5d73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0804b5d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0804b5d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0804b5d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0804b5d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0804b5d7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0804b5d7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youtu.be/-5tA3hZTVfA" TargetMode="External"/><Relationship Id="rId5" Type="http://schemas.openxmlformats.org/officeDocument/2006/relationships/hyperlink" Target="https://youtu.be/FEIfL1skR8o" TargetMode="External"/><Relationship Id="rId4" Type="http://schemas.openxmlformats.org/officeDocument/2006/relationships/hyperlink" Target="https://youtu.be/M4Ye3SKT46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dia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dia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393400" y="213691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Identify Car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Wash Services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446318" y="3047721"/>
            <a:ext cx="4161659" cy="196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By Team </a:t>
            </a: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Bolt: </a:t>
            </a:r>
            <a:endParaRPr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Arti </a:t>
            </a: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Kale(888228)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Pradipta Sen(888457)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Ruchira Chavan(888229)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Sayali Sawant(888281)</a:t>
            </a:r>
            <a:endParaRPr lang="es"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Vasundhara </a:t>
            </a: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Agarwal (888569)</a:t>
            </a:r>
            <a:endParaRPr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	       </a:t>
            </a:r>
            <a:endParaRPr sz="1300" dirty="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1001547"/>
            <a:ext cx="3186104" cy="3870658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7006" y="286510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3544" y="2693638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6247" y="21071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6247" y="22385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6247" y="23699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6247" y="263434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6247" y="276576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6247" y="302860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6247" y="316002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6247" y="342284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5341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171580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10848" y="184126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2906" y="184126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7438" y="155826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3050" y="178319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88504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1710" y="159370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</a:t>
            </a:r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1"/>
          </p:nvPr>
        </p:nvSpPr>
        <p:spPr>
          <a:xfrm>
            <a:off x="4855525" y="24982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Hamburger menu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2. User should scroll down for options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3. Fitness option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4. Menu items should be displayed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5. Gym option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6. Sub-menu items should be displayed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7. Sub-menu items should be send to excel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91" name="Google Shape;391;p27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7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6205563" y="28704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8"/>
          <p:cNvSpPr/>
          <p:nvPr/>
        </p:nvSpPr>
        <p:spPr>
          <a:xfrm rot="10800000">
            <a:off x="6688875" y="2338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3180375" y="1199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10800000">
            <a:off x="3731925" y="12316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/>
          <p:nvPr/>
        </p:nvSpPr>
        <p:spPr>
          <a:xfrm rot="10800000">
            <a:off x="3731925" y="17644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 rot="10800000">
            <a:off x="3704488" y="232610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4"/>
          </p:nvPr>
        </p:nvSpPr>
        <p:spPr>
          <a:xfrm>
            <a:off x="257125" y="21250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3180375" y="17066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3180400" y="22314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3180413" y="28093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28"/>
          <p:cNvCxnSpPr/>
          <p:nvPr/>
        </p:nvCxnSpPr>
        <p:spPr>
          <a:xfrm>
            <a:off x="5840150" y="819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1566054" y="3027372"/>
            <a:ext cx="450797" cy="519633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1462559" y="3450470"/>
            <a:ext cx="657780" cy="96571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671400" y="1440800"/>
            <a:ext cx="2240049" cy="1755450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730117" y="1509776"/>
            <a:ext cx="2122619" cy="1378384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671400" y="2962999"/>
            <a:ext cx="2240049" cy="233382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730117" y="1509776"/>
            <a:ext cx="2122619" cy="101173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730117" y="1610945"/>
            <a:ext cx="2122619" cy="100032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2454726" y="1610945"/>
            <a:ext cx="398064" cy="100032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160155" y="1610945"/>
            <a:ext cx="295571" cy="100032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1872554" y="1798346"/>
            <a:ext cx="912547" cy="265572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1872554" y="2138661"/>
            <a:ext cx="699594" cy="56342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1872554" y="2261676"/>
            <a:ext cx="912547" cy="56342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1872554" y="2384692"/>
            <a:ext cx="912547" cy="56342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1872554" y="2507707"/>
            <a:ext cx="912547" cy="56355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872554" y="2630735"/>
            <a:ext cx="507536" cy="56342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440798" y="2637633"/>
            <a:ext cx="90563" cy="98878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2559219" y="2637633"/>
            <a:ext cx="89575" cy="98878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2677640" y="2637633"/>
            <a:ext cx="89575" cy="98878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2528368" y="1537366"/>
            <a:ext cx="47773" cy="46536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616937" y="1537366"/>
            <a:ext cx="46785" cy="46536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2705506" y="1537366"/>
            <a:ext cx="46785" cy="46536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799776" y="1798346"/>
            <a:ext cx="342334" cy="396628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799776" y="2270882"/>
            <a:ext cx="342334" cy="113813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799776" y="2441026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799776" y="2535310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799776" y="2630735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99776" y="2725007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1235661" y="1798346"/>
            <a:ext cx="555288" cy="396628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1235661" y="2270882"/>
            <a:ext cx="555288" cy="113813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235661" y="2441026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1235661" y="2535310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1235661" y="2630735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1235661" y="2725007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61904" y="2629582"/>
            <a:ext cx="1513599" cy="956476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401710" y="2683558"/>
            <a:ext cx="1434000" cy="902504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220600" y="3586127"/>
            <a:ext cx="1796209" cy="14601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950051" y="3566580"/>
            <a:ext cx="337363" cy="6668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220600" y="3586127"/>
            <a:ext cx="1796209" cy="14601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401710" y="2683558"/>
            <a:ext cx="1434000" cy="67892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401710" y="2751443"/>
            <a:ext cx="1434000" cy="67841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1567042" y="2751443"/>
            <a:ext cx="268705" cy="67841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1367021" y="2751443"/>
            <a:ext cx="200025" cy="67841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1172960" y="2877920"/>
            <a:ext cx="616987" cy="179347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1172960" y="3107861"/>
            <a:ext cx="472703" cy="37946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1172960" y="3190632"/>
            <a:ext cx="616987" cy="37946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1172960" y="3273416"/>
            <a:ext cx="616987" cy="3910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1172960" y="3357340"/>
            <a:ext cx="616987" cy="37946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1172960" y="3440124"/>
            <a:ext cx="343333" cy="37946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7098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1636711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1717312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1616802" y="2702006"/>
            <a:ext cx="31859" cy="31400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1675519" y="2702006"/>
            <a:ext cx="32847" cy="31400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736222" y="2702006"/>
            <a:ext cx="30861" cy="31400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48486" y="2877920"/>
            <a:ext cx="231874" cy="267867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8486" y="3196388"/>
            <a:ext cx="231874" cy="77033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448486" y="3312506"/>
            <a:ext cx="231874" cy="28754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48486" y="3375738"/>
            <a:ext cx="231874" cy="28754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448486" y="3440124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448486" y="3503356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743056" y="2877920"/>
            <a:ext cx="375171" cy="267867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743056" y="3196388"/>
            <a:ext cx="375171" cy="77033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743056" y="3312506"/>
            <a:ext cx="375171" cy="28754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743056" y="3375738"/>
            <a:ext cx="375171" cy="28754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743056" y="3440124"/>
            <a:ext cx="375171" cy="28742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743056" y="3503356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2048704" y="3103258"/>
            <a:ext cx="902593" cy="628843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2072585" y="3134297"/>
            <a:ext cx="818011" cy="565617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895591" y="3394994"/>
            <a:ext cx="44799" cy="44266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2072585" y="3134297"/>
            <a:ext cx="818011" cy="482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2763224" y="3146951"/>
            <a:ext cx="19919" cy="19813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2805027" y="3146951"/>
            <a:ext cx="19908" cy="19813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2847819" y="3146951"/>
            <a:ext cx="19908" cy="19813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2072585" y="3182580"/>
            <a:ext cx="818011" cy="3910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2737355" y="3182580"/>
            <a:ext cx="153262" cy="3910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2622908" y="3182580"/>
            <a:ext cx="114455" cy="3910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2512444" y="3255018"/>
            <a:ext cx="352288" cy="102326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512444" y="3386085"/>
            <a:ext cx="269692" cy="2185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2512444" y="3433214"/>
            <a:ext cx="352288" cy="2185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2512444" y="3480356"/>
            <a:ext cx="352288" cy="2185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2512444" y="3528639"/>
            <a:ext cx="352288" cy="2071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2512444" y="3575781"/>
            <a:ext cx="196052" cy="2185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2731385" y="3578076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2777162" y="3578076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2822939" y="3575770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2098465" y="3255018"/>
            <a:ext cx="132355" cy="152913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2098465" y="3436675"/>
            <a:ext cx="132355" cy="43689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2098465" y="3502202"/>
            <a:ext cx="132355" cy="16101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098465" y="3538998"/>
            <a:ext cx="132355" cy="16101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2098465" y="3575781"/>
            <a:ext cx="132355" cy="16114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2098465" y="3611423"/>
            <a:ext cx="132355" cy="17255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2266646" y="3255018"/>
            <a:ext cx="214951" cy="152913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2266646" y="3436675"/>
            <a:ext cx="214951" cy="43689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2266646" y="3502202"/>
            <a:ext cx="214951" cy="16101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2266646" y="3538998"/>
            <a:ext cx="214951" cy="16101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2266646" y="3575781"/>
            <a:ext cx="214951" cy="16114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2266646" y="3611423"/>
            <a:ext cx="132355" cy="17255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222506" y="139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Selenium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ctrTitle" idx="2"/>
          </p:nvPr>
        </p:nvSpPr>
        <p:spPr>
          <a:xfrm>
            <a:off x="3243694" y="2530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Jenkins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ctrTitle" idx="3"/>
          </p:nvPr>
        </p:nvSpPr>
        <p:spPr>
          <a:xfrm>
            <a:off x="3222506" y="19459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Maven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1" name="Google Shape;511;p28"/>
          <p:cNvSpPr/>
          <p:nvPr/>
        </p:nvSpPr>
        <p:spPr>
          <a:xfrm rot="10800000">
            <a:off x="3699013" y="28571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ctrTitle" idx="2"/>
          </p:nvPr>
        </p:nvSpPr>
        <p:spPr>
          <a:xfrm>
            <a:off x="3241519" y="30304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TestNG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6164963" y="12198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/>
          <p:nvPr/>
        </p:nvSpPr>
        <p:spPr>
          <a:xfrm rot="10800000">
            <a:off x="6686413" y="12530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ctrTitle" idx="2"/>
          </p:nvPr>
        </p:nvSpPr>
        <p:spPr>
          <a:xfrm>
            <a:off x="6434175" y="1414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Extent Report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6164963" y="17777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 rot="10800000">
            <a:off x="6689500" y="18123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ctrTitle" idx="2"/>
          </p:nvPr>
        </p:nvSpPr>
        <p:spPr>
          <a:xfrm>
            <a:off x="6205581" y="19957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MS Excel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6183288" y="23428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50" y="2844613"/>
            <a:ext cx="296125" cy="30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636" y="1720375"/>
            <a:ext cx="423900" cy="42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850" y="1144261"/>
            <a:ext cx="765025" cy="47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312" y="1810285"/>
            <a:ext cx="699225" cy="38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6912" y="2143487"/>
            <a:ext cx="1070816" cy="6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8813" y="1219413"/>
            <a:ext cx="407225" cy="3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8"/>
          <p:cNvSpPr txBox="1">
            <a:spLocks noGrp="1"/>
          </p:cNvSpPr>
          <p:nvPr>
            <p:ph type="ctrTitle" idx="2"/>
          </p:nvPr>
        </p:nvSpPr>
        <p:spPr>
          <a:xfrm>
            <a:off x="6084756" y="24831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Eclipse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7" name="Google Shape;527;p28"/>
          <p:cNvSpPr/>
          <p:nvPr/>
        </p:nvSpPr>
        <p:spPr>
          <a:xfrm rot="10800000">
            <a:off x="6676325" y="28794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8" name="Google Shape;52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9938" y="2894788"/>
            <a:ext cx="375176" cy="375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8"/>
          <p:cNvSpPr txBox="1">
            <a:spLocks noGrp="1"/>
          </p:cNvSpPr>
          <p:nvPr>
            <p:ph type="ctrTitle" idx="2"/>
          </p:nvPr>
        </p:nvSpPr>
        <p:spPr>
          <a:xfrm>
            <a:off x="5821669" y="30905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Git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30" name="Google Shape;530;p28"/>
          <p:cNvSpPr/>
          <p:nvPr/>
        </p:nvSpPr>
        <p:spPr>
          <a:xfrm rot="10800000">
            <a:off x="3678500" y="34279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3180413" y="3356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8"/>
          <p:cNvSpPr/>
          <p:nvPr/>
        </p:nvSpPr>
        <p:spPr>
          <a:xfrm rot="10800000">
            <a:off x="6696850" y="3437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6205563" y="33979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0049" y="3387350"/>
            <a:ext cx="337375" cy="3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8"/>
          <p:cNvSpPr txBox="1"/>
          <p:nvPr/>
        </p:nvSpPr>
        <p:spPr>
          <a:xfrm>
            <a:off x="2272688" y="34124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Java</a:t>
            </a:r>
            <a:endParaRPr sz="110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6686425" y="3424475"/>
            <a:ext cx="1983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Selenium Grid</a:t>
            </a:r>
            <a:endParaRPr sz="110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37" name="Google Shape;537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82700" y="3485400"/>
            <a:ext cx="269676" cy="2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83299" y="2396498"/>
            <a:ext cx="450800" cy="2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9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549" name="Google Shape;549;p29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9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9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9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9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9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9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9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9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9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9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9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MAVEN IMPLEMENTATION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accent1"/>
                </a:solidFill>
              </a:rPr>
              <a:t>            Console Output after Maven Implementation(BUILD SUCCESS)</a:t>
            </a:r>
            <a:r>
              <a:rPr lang="es" sz="1900"/>
              <a:t>  </a:t>
            </a:r>
            <a:endParaRPr sz="1900"/>
          </a:p>
        </p:txBody>
      </p:sp>
      <p:pic>
        <p:nvPicPr>
          <p:cNvPr id="573" name="Google Shape;5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49" y="1363375"/>
            <a:ext cx="7276774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"/>
          <p:cNvSpPr txBox="1">
            <a:spLocks noGrp="1"/>
          </p:cNvSpPr>
          <p:nvPr>
            <p:ph type="ctrTitle"/>
          </p:nvPr>
        </p:nvSpPr>
        <p:spPr>
          <a:xfrm>
            <a:off x="311700" y="5240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TESTNG IMPLEMENTATION</a:t>
            </a:r>
            <a:endParaRPr/>
          </a:p>
        </p:txBody>
      </p:sp>
      <p:pic>
        <p:nvPicPr>
          <p:cNvPr id="579" name="Google Shape;5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300" y="1231050"/>
            <a:ext cx="7321750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>
            <a:spLocks noGrp="1"/>
          </p:cNvSpPr>
          <p:nvPr>
            <p:ph type="ctrTitle"/>
          </p:nvPr>
        </p:nvSpPr>
        <p:spPr>
          <a:xfrm>
            <a:off x="623400" y="4275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           GIT IMPLEMENTATION</a:t>
            </a:r>
            <a:endParaRPr>
              <a:solidFill>
                <a:schemeClr val="lt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Link: </a:t>
            </a:r>
            <a:r>
              <a:rPr lang="es" sz="1500" b="1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88" y="1150150"/>
            <a:ext cx="7180419" cy="36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"/>
          <p:cNvSpPr txBox="1">
            <a:spLocks noGrp="1"/>
          </p:cNvSpPr>
          <p:nvPr>
            <p:ph type="ctrTitle"/>
          </p:nvPr>
        </p:nvSpPr>
        <p:spPr>
          <a:xfrm>
            <a:off x="311700" y="4737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 IMPLEMENTATION WITH MAVEN</a:t>
            </a:r>
            <a:endParaRPr/>
          </a:p>
        </p:txBody>
      </p:sp>
      <p:pic>
        <p:nvPicPr>
          <p:cNvPr id="591" name="Google Shape;5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0" y="1202900"/>
            <a:ext cx="7072325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25" y="944325"/>
            <a:ext cx="6965698" cy="38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5"/>
          <p:cNvSpPr txBox="1">
            <a:spLocks noGrp="1"/>
          </p:cNvSpPr>
          <p:nvPr>
            <p:ph type="ctrTitle"/>
          </p:nvPr>
        </p:nvSpPr>
        <p:spPr>
          <a:xfrm>
            <a:off x="347075" y="3757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 IMPLEMENTATION WITH TESTNG</a:t>
            </a:r>
            <a:endParaRPr/>
          </a:p>
        </p:txBody>
      </p:sp>
      <p:pic>
        <p:nvPicPr>
          <p:cNvPr id="602" name="Google Shape;6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0" y="1132000"/>
            <a:ext cx="8051351" cy="34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ctrTitle"/>
          </p:nvPr>
        </p:nvSpPr>
        <p:spPr>
          <a:xfrm>
            <a:off x="269250" y="5879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 IMPLEMENTATION WITH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 GRID</a:t>
            </a:r>
            <a:endParaRPr/>
          </a:p>
        </p:txBody>
      </p:sp>
      <p:pic>
        <p:nvPicPr>
          <p:cNvPr id="608" name="Google Shape;6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1262050"/>
            <a:ext cx="7418644" cy="36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ctrTitle" idx="16"/>
          </p:nvPr>
        </p:nvSpPr>
        <p:spPr>
          <a:xfrm>
            <a:off x="643488" y="22031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Project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7"/>
          </p:nvPr>
        </p:nvSpPr>
        <p:spPr>
          <a:xfrm>
            <a:off x="643488" y="3127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Description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ctrTitle" idx="18"/>
          </p:nvPr>
        </p:nvSpPr>
        <p:spPr>
          <a:xfrm>
            <a:off x="643488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Tools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ctrTitle" idx="19"/>
          </p:nvPr>
        </p:nvSpPr>
        <p:spPr>
          <a:xfrm>
            <a:off x="6424513" y="22031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ctrTitle" idx="20"/>
          </p:nvPr>
        </p:nvSpPr>
        <p:spPr>
          <a:xfrm>
            <a:off x="6481263" y="3127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Code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ctrTitle" idx="21"/>
          </p:nvPr>
        </p:nvSpPr>
        <p:spPr>
          <a:xfrm>
            <a:off x="6424513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Extent Report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5111506" y="2924200"/>
            <a:ext cx="428915" cy="426116"/>
            <a:chOff x="6226275" y="3911538"/>
            <a:chExt cx="900325" cy="894450"/>
          </a:xfrm>
        </p:grpSpPr>
        <p:sp>
          <p:nvSpPr>
            <p:cNvPr id="225" name="Google Shape;225;p19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595832" y="2007739"/>
            <a:ext cx="432964" cy="431586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" name="Google Shape;243;p19"/>
          <p:cNvGrpSpPr/>
          <p:nvPr/>
        </p:nvGrpSpPr>
        <p:grpSpPr>
          <a:xfrm>
            <a:off x="5087837" y="3766663"/>
            <a:ext cx="476253" cy="502526"/>
            <a:chOff x="5029650" y="894850"/>
            <a:chExt cx="1559950" cy="1670075"/>
          </a:xfrm>
        </p:grpSpPr>
        <p:sp>
          <p:nvSpPr>
            <p:cNvPr id="244" name="Google Shape;244;p19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623" name="Google Shape;62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 txBox="1">
            <a:spLocks noGrp="1"/>
          </p:cNvSpPr>
          <p:nvPr>
            <p:ph type="subTitle" idx="4294967295"/>
          </p:nvPr>
        </p:nvSpPr>
        <p:spPr>
          <a:xfrm>
            <a:off x="2905725" y="4200325"/>
            <a:ext cx="2221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Division of work in three modules and code implementation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9" name="Google Shape;64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4988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0" name="Google Shape;65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1" name="Google Shape;651;p37"/>
          <p:cNvSpPr txBox="1">
            <a:spLocks noGrp="1"/>
          </p:cNvSpPr>
          <p:nvPr>
            <p:ph type="ctrTitle" idx="4294967295"/>
          </p:nvPr>
        </p:nvSpPr>
        <p:spPr>
          <a:xfrm>
            <a:off x="4748288" y="14654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2" name="Google Shape;65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3" name="Google Shape;653;p37"/>
          <p:cNvSpPr txBox="1">
            <a:spLocks noGrp="1"/>
          </p:cNvSpPr>
          <p:nvPr>
            <p:ph type="subTitle" idx="4294967295"/>
          </p:nvPr>
        </p:nvSpPr>
        <p:spPr>
          <a:xfrm>
            <a:off x="3793388" y="1610713"/>
            <a:ext cx="26070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Integration of modules and implementation of testNG and Extent Report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4" name="Google Shape;654;p37"/>
          <p:cNvSpPr txBox="1">
            <a:spLocks noGrp="1"/>
          </p:cNvSpPr>
          <p:nvPr>
            <p:ph type="subTitle" idx="4294967295"/>
          </p:nvPr>
        </p:nvSpPr>
        <p:spPr>
          <a:xfrm>
            <a:off x="5098900" y="4194600"/>
            <a:ext cx="19887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Implementation of Jenkins and Completion of documentation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5" name="Google Shape;655;p37"/>
          <p:cNvSpPr txBox="1">
            <a:spLocks noGrp="1"/>
          </p:cNvSpPr>
          <p:nvPr>
            <p:ph type="subTitle" idx="4294967295"/>
          </p:nvPr>
        </p:nvSpPr>
        <p:spPr>
          <a:xfrm>
            <a:off x="2093838" y="1648175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Formation of Test Cases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6" name="Google Shape;65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START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657" name="Google Shape;65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grpSp>
        <p:nvGrpSpPr>
          <p:cNvPr id="658" name="Google Shape;65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659" name="Google Shape;65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664" name="Google Shape;66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669" name="Google Shape;66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1" name="Google Shape;67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677" name="Google Shape;677;p38"/>
          <p:cNvSpPr txBox="1">
            <a:spLocks noGrp="1"/>
          </p:cNvSpPr>
          <p:nvPr>
            <p:ph type="body" idx="1"/>
          </p:nvPr>
        </p:nvSpPr>
        <p:spPr>
          <a:xfrm>
            <a:off x="810000" y="1630550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/>
              <a:t>Following are all the weblinks we used for reference. </a:t>
            </a:r>
            <a:endParaRPr>
              <a:solidFill>
                <a:srgbClr val="1EFFC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WEBSITES:</a:t>
            </a:r>
            <a:endParaRPr/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s" u="sng"/>
              <a:t>https://udemy.com/course/selenium-webdriver-web-based-automation-testing/</a:t>
            </a:r>
            <a:endParaRPr u="sng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u="sng"/>
              <a:t>www.stackoverflow.com</a:t>
            </a:r>
            <a:endParaRPr u="sng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u="sng"/>
              <a:t>www.guru99.com</a:t>
            </a:r>
            <a:endParaRPr u="sng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www.w3schools.com</a:t>
            </a:r>
            <a:endParaRPr u="sng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TestNG: </a:t>
            </a:r>
            <a:r>
              <a:rPr lang="es" u="sng"/>
              <a:t>https://www.techbeamers.com/generate-reports-selenium-webdriver/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YOUTUBE LINKS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Selenium:</a:t>
            </a:r>
            <a:r>
              <a:rPr lang="es" u="sng"/>
              <a:t> https://youtu.be/25U-KUpWd1c</a:t>
            </a:r>
            <a:endParaRPr u="sng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Selenium: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https://youtu.be/M4Ye3SKT46g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Excel: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https://youtu.be/FEIfL1skR8o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Excel: </a:t>
            </a:r>
            <a:r>
              <a:rPr lang="es" u="sng"/>
              <a:t>https://youtu.be/gVvlbTv2TME</a:t>
            </a:r>
            <a:endParaRPr u="sng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GIT: </a:t>
            </a:r>
            <a:r>
              <a:rPr lang="es" u="sng"/>
              <a:t>https://youtu.be/8JJ101D3knE</a:t>
            </a:r>
            <a:endParaRPr u="sng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/>
              <a:t>Jenkins:</a:t>
            </a:r>
            <a:r>
              <a:rPr lang="es" u="sng"/>
              <a:t> https://youtu.be/FX322RVNGj4</a:t>
            </a:r>
            <a:endParaRPr u="sng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</a:rPr>
              <a:t>Maven and Jenkins: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https://youtu.be/-5tA3hZTVfA</a:t>
            </a:r>
            <a:endParaRPr>
              <a:solidFill>
                <a:srgbClr val="48FFD5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</a:rPr>
              <a:t>Maven and Jenkins: </a:t>
            </a:r>
            <a:r>
              <a:rPr lang="es" u="sng">
                <a:solidFill>
                  <a:srgbClr val="48FFD5"/>
                </a:solidFill>
              </a:rPr>
              <a:t>https://youtu.be/A4Z1F7gJvkY</a:t>
            </a:r>
            <a:endParaRPr u="sng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5" name="Google Shape;685;p39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9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9" name="Google Shape;689;p39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61234"/>
                </a:solidFill>
              </a:rPr>
              <a:t>        </a:t>
            </a:r>
            <a:r>
              <a:rPr lang="es" sz="3800">
                <a:solidFill>
                  <a:srgbClr val="161234"/>
                </a:solidFill>
              </a:rPr>
              <a:t> </a:t>
            </a:r>
            <a:r>
              <a:rPr lang="es" sz="5000" b="1" i="1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Thank </a:t>
            </a:r>
            <a:endParaRPr sz="5000" b="1" i="1">
              <a:solidFill>
                <a:srgbClr val="16123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b="1" i="1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       You!</a:t>
            </a:r>
            <a:endParaRPr sz="5000"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ctrTitle"/>
          </p:nvPr>
        </p:nvSpPr>
        <p:spPr>
          <a:xfrm>
            <a:off x="4893700" y="1167575"/>
            <a:ext cx="4005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PROJECT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893700" y="1953425"/>
            <a:ext cx="3861900" cy="23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the Innovative Implementations.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Best practices such as creating Smoke and Regression suite.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Maven on the created automation test scripts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Jenkins to execute the test scripts periodically on Selenium Grid.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Selenium Grid to run test scripts on different platforms and against different browsers.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Integrate Jenkins with version controller (GIT) and scheduled builds to run automatically.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20"/>
          <p:cNvCxnSpPr/>
          <p:nvPr/>
        </p:nvCxnSpPr>
        <p:spPr>
          <a:xfrm>
            <a:off x="4695600" y="16979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5" name="Google Shape;255;p2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6" name="Google Shape;256;p20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0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ctrTitle"/>
          </p:nvPr>
        </p:nvSpPr>
        <p:spPr>
          <a:xfrm>
            <a:off x="4893700" y="1356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/>
              <a:t>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1"/>
          </p:nvPr>
        </p:nvSpPr>
        <p:spPr>
          <a:xfrm>
            <a:off x="4826925" y="2162400"/>
            <a:ext cx="4052700" cy="204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Open Website  </a:t>
            </a: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www.Justdial.com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Display 5 Car washing services name and phone numbers, near your location with highest rating (more than 4) on top &amp; Customer Votes more than 20</a:t>
            </a: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Try to register for Free Listing, fill the form with any one input invalid (example: phone); Capture the error message &amp; display </a:t>
            </a: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From Fitness, go to Gym and retrieve all sub-menu items and store in a List; Display the same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267" name="Google Shape;267;p21"/>
          <p:cNvCxnSpPr/>
          <p:nvPr/>
        </p:nvCxnSpPr>
        <p:spPr>
          <a:xfrm>
            <a:off x="4695600" y="20081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1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16" name="Google Shape;316;p21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18" name="Google Shape;318;p21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19" name="Google Shape;319;p21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24" name="Google Shape;324;p21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29" name="Google Shape;329;p21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35" name="Google Shape;335;p21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DESCRIPTION</a:t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1398125" y="1639650"/>
            <a:ext cx="64509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1.Open Website  </a:t>
            </a:r>
            <a:r>
              <a:rPr lang="es" sz="21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www.Justdial.com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Display 5 Car washing services name and phone numbers, near your location with highest rating (more than 4) on top &amp; Customer Votes more than 20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ctrTitle"/>
          </p:nvPr>
        </p:nvSpPr>
        <p:spPr>
          <a:xfrm>
            <a:off x="4893700" y="14823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DESCRIPTION</a:t>
            </a:r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1"/>
          </p:nvPr>
        </p:nvSpPr>
        <p:spPr>
          <a:xfrm>
            <a:off x="4893700" y="2250100"/>
            <a:ext cx="37299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"www.justdial.com/" should open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2. Search Textbox should be selected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3. "Car washing services" should be read and written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4. "Mumbai" should be selected as default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5. Search Button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6. "Car Wash Services At Home near me" button should be selected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7. Filter "Ratings" should be selected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8. Services should be selected where ratings are greater than four star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9. Votes should be greater than 20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54" name="Google Shape;354;p23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55" name="Google Shape;355;p23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3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ctrTitle"/>
          </p:nvPr>
        </p:nvSpPr>
        <p:spPr>
          <a:xfrm>
            <a:off x="2457600" y="819200"/>
            <a:ext cx="46605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SECOND DESCRIPTION</a:t>
            </a:r>
            <a:endParaRPr sz="3000"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611550" y="2101750"/>
            <a:ext cx="53448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to register for Free Listing, fill the form with any one input invalid (example: phone);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Capture the error message &amp; display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ctrTitle"/>
          </p:nvPr>
        </p:nvSpPr>
        <p:spPr>
          <a:xfrm>
            <a:off x="4893700" y="14823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37299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User should navigate back to home page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2. User should be redirected to "Free Listing" page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3. User should be able to put values in all placeholders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4. If user gives incorrect values, then error message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should be displayed.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73" name="Google Shape;373;p25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5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THIRD DESCRIPTION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1398125" y="1639650"/>
            <a:ext cx="64509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From Fitness, go to Gym and retrieve all sub-menu items and store in a List; Display the same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131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 Black</vt:lpstr>
      <vt:lpstr>Didact Gothic</vt:lpstr>
      <vt:lpstr>Roboto</vt:lpstr>
      <vt:lpstr>Bree Serif</vt:lpstr>
      <vt:lpstr>Arial</vt:lpstr>
      <vt:lpstr>Roboto Thin</vt:lpstr>
      <vt:lpstr>Impact</vt:lpstr>
      <vt:lpstr>Roboto Light</vt:lpstr>
      <vt:lpstr>Roboto Mono Regular</vt:lpstr>
      <vt:lpstr>WEB PROPOSAL</vt:lpstr>
      <vt:lpstr>Identify Car Wash Services</vt:lpstr>
      <vt:lpstr>TABLE OF CONTENTS</vt:lpstr>
      <vt:lpstr>ABOUT PROJECT</vt:lpstr>
      <vt:lpstr>PROJECT DESCRIPTION</vt:lpstr>
      <vt:lpstr>FIRST DESCRIPTION</vt:lpstr>
      <vt:lpstr>FIRST DESCRIPTION</vt:lpstr>
      <vt:lpstr>SECOND DESCRIPTION</vt:lpstr>
      <vt:lpstr>SECOND DESCRIPTION</vt:lpstr>
      <vt:lpstr>THIRD DESCRIPTION</vt:lpstr>
      <vt:lpstr>THIRD DESCRIPTION</vt:lpstr>
      <vt:lpstr>TOOLS</vt:lpstr>
      <vt:lpstr>SNEAK PEEK</vt:lpstr>
      <vt:lpstr>                MAVEN IMPLEMENTATION             Console Output after Maven Implementation(BUILD SUCCESS)  </vt:lpstr>
      <vt:lpstr>               TESTNG IMPLEMENTATION</vt:lpstr>
      <vt:lpstr>              GIT IMPLEMENTATION Link: https://github.com/</vt:lpstr>
      <vt:lpstr>JENKINS IMPLEMENTATION WITH MAVEN</vt:lpstr>
      <vt:lpstr>PowerPoint Presentation</vt:lpstr>
      <vt:lpstr>JENKINS IMPLEMENTATION WITH TESTNG</vt:lpstr>
      <vt:lpstr>JENKINS IMPLEMENTATION WITH  SELENIUM GRID</vt:lpstr>
      <vt:lpstr>OUR TIMELINE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Car Wash Services</dc:title>
  <cp:lastModifiedBy>Sawant, Sayali (Cognizant)</cp:lastModifiedBy>
  <cp:revision>1</cp:revision>
  <dcterms:modified xsi:type="dcterms:W3CDTF">2021-03-03T15:46:40Z</dcterms:modified>
</cp:coreProperties>
</file>