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01A318-CAC4-457C-A718-3ACCCF52116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161473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01A318-CAC4-457C-A718-3ACCCF52116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138366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01A318-CAC4-457C-A718-3ACCCF52116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155966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01A318-CAC4-457C-A718-3ACCCF52116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413448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01A318-CAC4-457C-A718-3ACCCF52116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369057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01A318-CAC4-457C-A718-3ACCCF521163}"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111695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01A318-CAC4-457C-A718-3ACCCF521163}"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329564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01A318-CAC4-457C-A718-3ACCCF521163}"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222161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1A318-CAC4-457C-A718-3ACCCF521163}"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247174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01A318-CAC4-457C-A718-3ACCCF521163}"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191473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01A318-CAC4-457C-A718-3ACCCF521163}"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47D63F-50DC-4BE9-A219-94F72ECC1F3C}" type="slidenum">
              <a:rPr lang="en-IN" smtClean="0"/>
              <a:t>‹#›</a:t>
            </a:fld>
            <a:endParaRPr lang="en-IN"/>
          </a:p>
        </p:txBody>
      </p:sp>
    </p:spTree>
    <p:extLst>
      <p:ext uri="{BB962C8B-B14F-4D97-AF65-F5344CB8AC3E}">
        <p14:creationId xmlns:p14="http://schemas.microsoft.com/office/powerpoint/2010/main" val="419800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1A318-CAC4-457C-A718-3ACCCF521163}" type="datetimeFigureOut">
              <a:rPr lang="en-IN" smtClean="0"/>
              <a:t>12-10-2023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7D63F-50DC-4BE9-A219-94F72ECC1F3C}" type="slidenum">
              <a:rPr lang="en-IN" smtClean="0"/>
              <a:t>‹#›</a:t>
            </a:fld>
            <a:endParaRPr lang="en-IN"/>
          </a:p>
        </p:txBody>
      </p:sp>
    </p:spTree>
    <p:extLst>
      <p:ext uri="{BB962C8B-B14F-4D97-AF65-F5344CB8AC3E}">
        <p14:creationId xmlns:p14="http://schemas.microsoft.com/office/powerpoint/2010/main" val="2465254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8611" y="1399841"/>
            <a:ext cx="10649837" cy="1535978"/>
          </a:xfrm>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SHIELDING SYSTEM FOR OFFSCUM LABOURS USING IOT SENSOR</a:t>
            </a:r>
          </a:p>
          <a:p>
            <a:pPr marL="0" indent="0">
              <a:buNone/>
            </a:pPr>
            <a:r>
              <a:rPr lang="en-US" dirty="0"/>
              <a:t> </a:t>
            </a:r>
            <a:r>
              <a:rPr lang="en-US" dirty="0" smtClean="0"/>
              <a:t>                                  </a:t>
            </a:r>
          </a:p>
          <a:p>
            <a:pPr marL="0" indent="0">
              <a:buNone/>
            </a:pPr>
            <a:r>
              <a:rPr lang="en-US" dirty="0"/>
              <a:t> </a:t>
            </a:r>
            <a:r>
              <a:rPr lang="en-US" dirty="0" smtClean="0"/>
              <a:t>                                              PROJECT REVIEW</a:t>
            </a:r>
          </a:p>
          <a:p>
            <a:pPr marL="0" indent="0">
              <a:buNone/>
            </a:pPr>
            <a:endParaRPr lang="en-US" dirty="0"/>
          </a:p>
          <a:p>
            <a:pPr marL="0" indent="0">
              <a:buNone/>
            </a:pPr>
            <a:r>
              <a:rPr lang="en-US" dirty="0" smtClean="0"/>
              <a:t>              TEAM MEMBERS</a:t>
            </a:r>
          </a:p>
          <a:p>
            <a:pPr marL="0" indent="0">
              <a:buNone/>
            </a:pPr>
            <a:r>
              <a:rPr lang="en-US" dirty="0"/>
              <a:t> </a:t>
            </a:r>
            <a:r>
              <a:rPr lang="en-US" dirty="0" smtClean="0"/>
              <a:t>SNEHA R            (927621BEC204)</a:t>
            </a:r>
          </a:p>
          <a:p>
            <a:pPr marL="0" indent="0">
              <a:buNone/>
            </a:pPr>
            <a:r>
              <a:rPr lang="en-US" dirty="0" smtClean="0"/>
              <a:t>VASUNTHRA P   ( 927621BEC237)</a:t>
            </a:r>
          </a:p>
          <a:p>
            <a:pPr marL="0" indent="0">
              <a:buNone/>
            </a:pPr>
            <a:r>
              <a:rPr lang="en-US" dirty="0" smtClean="0"/>
              <a:t>SNEHA R             (927621BEC203)</a:t>
            </a:r>
          </a:p>
          <a:p>
            <a:pPr marL="0" indent="0">
              <a:buNone/>
            </a:pPr>
            <a:r>
              <a:rPr lang="en-US" dirty="0" smtClean="0"/>
              <a:t>SHALINI S            (927621BEC194</a:t>
            </a:r>
            <a:r>
              <a:rPr lang="en-US" sz="2200" smtClean="0"/>
              <a:t>)                                                    </a:t>
            </a:r>
            <a:r>
              <a:rPr lang="en-US" sz="2200" dirty="0" smtClean="0"/>
              <a:t>GUDIED BY </a:t>
            </a:r>
          </a:p>
          <a:p>
            <a:pPr marL="0" indent="0">
              <a:buNone/>
            </a:pPr>
            <a:r>
              <a:rPr lang="en-US" sz="2200" dirty="0"/>
              <a:t> </a:t>
            </a:r>
            <a:r>
              <a:rPr lang="en-US" sz="2200" dirty="0" smtClean="0"/>
              <a:t>                                                                                                             </a:t>
            </a:r>
            <a:r>
              <a:rPr lang="en-US" sz="2200" dirty="0" err="1" smtClean="0"/>
              <a:t>Dr.A.SRIDEVI</a:t>
            </a:r>
            <a:r>
              <a:rPr lang="en-US" sz="2200" dirty="0" smtClean="0"/>
              <a:t> (</a:t>
            </a:r>
            <a:r>
              <a:rPr lang="en-IN" sz="2200" dirty="0" smtClean="0"/>
              <a:t>Assistant Professor/ECE)</a:t>
            </a:r>
            <a:endParaRPr lang="en-IN" sz="2200" dirty="0"/>
          </a:p>
        </p:txBody>
      </p:sp>
      <p:pic>
        <p:nvPicPr>
          <p:cNvPr id="5122" name="Picture 2" descr="https://lh6.googleusercontent.com/7M8f74XQKPPBXm7iqClHs-PhU3uA1owlKKmbEVOKuo_jwqO5pZhUuWm8mPi8nNbciJdyr8BOUMSAaHe1XP8t62ZI1W2lH7l738fgDgf4Ue4v3l2DyhSTLVyF9d4YDPeZwUzgcxMo58NPnAoKpnhD9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75159" cy="18256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6.googleusercontent.com/QrXA5gH6SelC6xpYPZ4nNeVdhBKE5w7d4q-I9vCGhPEYrIbWDfYIJcN86sYedAfMcx8HjqPaT98dOmWfVv0H0Cd-QeXOSo5qAF_RZOCe437-I0jq_cBhzh9eoHJnuhcMllt3kUsbxh2MEPRBwg031Q=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76" y="144128"/>
            <a:ext cx="3286125" cy="13906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5921142" y="0"/>
            <a:ext cx="2637322" cy="1735471"/>
          </a:xfrm>
          <a:prstGeom prst="rect">
            <a:avLst/>
          </a:prstGeom>
        </p:spPr>
      </p:pic>
    </p:spTree>
    <p:extLst>
      <p:ext uri="{BB962C8B-B14F-4D97-AF65-F5344CB8AC3E}">
        <p14:creationId xmlns:p14="http://schemas.microsoft.com/office/powerpoint/2010/main" val="238933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METHODOLOGY </a:t>
            </a:r>
            <a:r>
              <a:rPr lang="en-IN" b="1" dirty="0"/>
              <a:t>EXPLANATION</a:t>
            </a:r>
            <a:endParaRPr lang="en-IN" dirty="0"/>
          </a:p>
        </p:txBody>
      </p:sp>
      <p:sp>
        <p:nvSpPr>
          <p:cNvPr id="3" name="Content Placeholder 2"/>
          <p:cNvSpPr>
            <a:spLocks noGrp="1"/>
          </p:cNvSpPr>
          <p:nvPr>
            <p:ph idx="1"/>
          </p:nvPr>
        </p:nvSpPr>
        <p:spPr/>
        <p:txBody>
          <a:bodyPr>
            <a:normAutofit/>
          </a:bodyPr>
          <a:lstStyle/>
          <a:p>
            <a:pPr marL="0" indent="0">
              <a:buNone/>
            </a:pPr>
            <a:r>
              <a:rPr lang="en-US" b="1" dirty="0"/>
              <a:t>POWER SUPPLY:</a:t>
            </a:r>
            <a:endParaRPr lang="en-US" b="0" dirty="0" smtClean="0">
              <a:effectLst/>
            </a:endParaRPr>
          </a:p>
          <a:p>
            <a:pPr fontAlgn="base"/>
            <a:r>
              <a:rPr lang="en-US" dirty="0"/>
              <a:t> Power supply in this system will provide power via transformers to all the </a:t>
            </a:r>
            <a:r>
              <a:rPr lang="en-US" dirty="0" smtClean="0"/>
              <a:t>sensors</a:t>
            </a:r>
            <a:endParaRPr lang="en-US" b="0" dirty="0" smtClean="0">
              <a:effectLst/>
            </a:endParaRPr>
          </a:p>
          <a:p>
            <a:pPr marL="0" indent="0">
              <a:buNone/>
            </a:pPr>
            <a:r>
              <a:rPr lang="en-US" b="1" dirty="0"/>
              <a:t>TOXIC GAS:</a:t>
            </a:r>
            <a:endParaRPr lang="en-US" b="0" dirty="0" smtClean="0">
              <a:effectLst/>
            </a:endParaRPr>
          </a:p>
          <a:p>
            <a:pPr fontAlgn="base"/>
            <a:r>
              <a:rPr lang="en-US" dirty="0"/>
              <a:t>  The toxic gas sensor present here will deduct the toxic/harmful gases inside the </a:t>
            </a:r>
            <a:r>
              <a:rPr lang="en-US" dirty="0" smtClean="0"/>
              <a:t>sewage</a:t>
            </a:r>
            <a:endParaRPr lang="en-US" dirty="0"/>
          </a:p>
          <a:p>
            <a:pPr marL="0" indent="0" fontAlgn="base">
              <a:buNone/>
            </a:pPr>
            <a:r>
              <a:rPr lang="en-US" b="1" dirty="0" smtClean="0"/>
              <a:t>IOT</a:t>
            </a:r>
            <a:r>
              <a:rPr lang="en-US" b="1" dirty="0"/>
              <a:t>:</a:t>
            </a:r>
            <a:endParaRPr lang="en-US" b="0" dirty="0" smtClean="0">
              <a:effectLst/>
            </a:endParaRPr>
          </a:p>
          <a:p>
            <a:pPr fontAlgn="base"/>
            <a:r>
              <a:rPr lang="en-US" dirty="0"/>
              <a:t>The messages from the sensor will be sent to the website via IOT. </a:t>
            </a:r>
          </a:p>
        </p:txBody>
      </p:sp>
    </p:spTree>
    <p:extLst>
      <p:ext uri="{BB962C8B-B14F-4D97-AF65-F5344CB8AC3E}">
        <p14:creationId xmlns:p14="http://schemas.microsoft.com/office/powerpoint/2010/main" val="125921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METHODOLOGY</a:t>
            </a:r>
            <a:r>
              <a:rPr lang="en-IN" b="1" dirty="0"/>
              <a:t>  EXPLANATION</a:t>
            </a:r>
            <a:r>
              <a:rPr lang="en-IN" dirty="0"/>
              <a:t> </a:t>
            </a:r>
          </a:p>
        </p:txBody>
      </p:sp>
      <p:sp>
        <p:nvSpPr>
          <p:cNvPr id="3" name="Content Placeholder 2"/>
          <p:cNvSpPr>
            <a:spLocks noGrp="1"/>
          </p:cNvSpPr>
          <p:nvPr>
            <p:ph idx="1"/>
          </p:nvPr>
        </p:nvSpPr>
        <p:spPr/>
        <p:txBody>
          <a:bodyPr>
            <a:normAutofit lnSpcReduction="10000"/>
          </a:bodyPr>
          <a:lstStyle/>
          <a:p>
            <a:pPr marL="0" indent="0">
              <a:buNone/>
            </a:pPr>
            <a:r>
              <a:rPr lang="en-US" b="1" dirty="0"/>
              <a:t>TEMPERATURE SENSOR:</a:t>
            </a:r>
            <a:endParaRPr lang="en-US" b="0" dirty="0" smtClean="0">
              <a:effectLst/>
            </a:endParaRPr>
          </a:p>
          <a:p>
            <a:pPr fontAlgn="base"/>
            <a:r>
              <a:rPr lang="en-US" dirty="0"/>
              <a:t>The temperature sensor in Arduino converts the surrounding temperature to voltage.  It further converts the voltage to </a:t>
            </a:r>
            <a:r>
              <a:rPr lang="en-US" dirty="0" err="1"/>
              <a:t>Celcius</a:t>
            </a:r>
            <a:r>
              <a:rPr lang="en-US" dirty="0"/>
              <a:t>, </a:t>
            </a:r>
            <a:r>
              <a:rPr lang="en-US" dirty="0" err="1"/>
              <a:t>Celcius</a:t>
            </a:r>
            <a:r>
              <a:rPr lang="en-US" dirty="0"/>
              <a:t> to Fahrenheit, and prints the Fahrenheit temperature on the LCD screen.</a:t>
            </a:r>
          </a:p>
          <a:p>
            <a:pPr marL="0" indent="0">
              <a:buNone/>
            </a:pPr>
            <a:r>
              <a:rPr lang="en-US" b="0" dirty="0" smtClean="0">
                <a:effectLst/>
              </a:rPr>
              <a:t/>
            </a:r>
            <a:br>
              <a:rPr lang="en-US" b="0" dirty="0" smtClean="0">
                <a:effectLst/>
              </a:rPr>
            </a:br>
            <a:r>
              <a:rPr lang="en-US" b="1" dirty="0"/>
              <a:t>ULTRASONIC SENSOR:</a:t>
            </a:r>
            <a:endParaRPr lang="en-US" b="0" dirty="0" smtClean="0">
              <a:effectLst/>
            </a:endParaRPr>
          </a:p>
          <a:p>
            <a:pPr fontAlgn="base"/>
            <a:r>
              <a:rPr lang="en-US" b="1" dirty="0"/>
              <a:t> </a:t>
            </a:r>
            <a:r>
              <a:rPr lang="en-US" dirty="0"/>
              <a:t>Active ultrasonic sensors generate high-frequency sound waves and evaluate the echo which is received back by the sensor, measuring the time interval between sending the signal and receiving the echo to determine the distance to an object. </a:t>
            </a:r>
            <a:endParaRPr lang="en-US" b="1" dirty="0"/>
          </a:p>
          <a:p>
            <a:endParaRPr lang="en-IN" dirty="0"/>
          </a:p>
        </p:txBody>
      </p:sp>
    </p:spTree>
    <p:extLst>
      <p:ext uri="{BB962C8B-B14F-4D97-AF65-F5344CB8AC3E}">
        <p14:creationId xmlns:p14="http://schemas.microsoft.com/office/powerpoint/2010/main" val="168864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METHODOLOGY</a:t>
            </a:r>
            <a:r>
              <a:rPr lang="en-IN" b="1" dirty="0"/>
              <a:t>  EXPLANATION</a:t>
            </a:r>
            <a:r>
              <a:rPr lang="en-IN" dirty="0"/>
              <a:t> </a:t>
            </a:r>
          </a:p>
        </p:txBody>
      </p:sp>
      <p:sp>
        <p:nvSpPr>
          <p:cNvPr id="3" name="Content Placeholder 2"/>
          <p:cNvSpPr>
            <a:spLocks noGrp="1"/>
          </p:cNvSpPr>
          <p:nvPr>
            <p:ph idx="1"/>
          </p:nvPr>
        </p:nvSpPr>
        <p:spPr/>
        <p:txBody>
          <a:bodyPr/>
          <a:lstStyle/>
          <a:p>
            <a:pPr marL="0" indent="0">
              <a:buNone/>
            </a:pPr>
            <a:r>
              <a:rPr lang="en-US" b="1" dirty="0"/>
              <a:t>PANIC BUTTON:</a:t>
            </a:r>
            <a:endParaRPr lang="en-US" b="0" dirty="0" smtClean="0">
              <a:effectLst/>
            </a:endParaRPr>
          </a:p>
          <a:p>
            <a:pPr fontAlgn="base"/>
            <a:r>
              <a:rPr lang="en-US" b="1" dirty="0"/>
              <a:t> </a:t>
            </a:r>
            <a:r>
              <a:rPr lang="en-US" dirty="0"/>
              <a:t>The alarm can be used to request emergency assistance from local security, police, or </a:t>
            </a:r>
            <a:r>
              <a:rPr lang="en-US" dirty="0" smtClean="0"/>
              <a:t>emergency </a:t>
            </a:r>
            <a:r>
              <a:rPr lang="en-US" dirty="0"/>
              <a:t>services. </a:t>
            </a:r>
            <a:r>
              <a:rPr lang="en-US" b="1" dirty="0"/>
              <a:t>                  </a:t>
            </a:r>
          </a:p>
          <a:p>
            <a:pPr marL="0" indent="0">
              <a:buNone/>
            </a:pPr>
            <a:r>
              <a:rPr lang="en-US" b="0" dirty="0" smtClean="0">
                <a:effectLst/>
              </a:rPr>
              <a:t/>
            </a:r>
            <a:br>
              <a:rPr lang="en-US" b="0" dirty="0" smtClean="0">
                <a:effectLst/>
              </a:rPr>
            </a:br>
            <a:r>
              <a:rPr lang="en-US" b="1" dirty="0"/>
              <a:t>BUZZER:</a:t>
            </a:r>
            <a:endParaRPr lang="en-US" b="0" dirty="0" smtClean="0">
              <a:effectLst/>
            </a:endParaRPr>
          </a:p>
          <a:p>
            <a:pPr fontAlgn="base"/>
            <a:r>
              <a:rPr lang="en-US" dirty="0"/>
              <a:t>An Arduino buzzer is also called a piezo buzzer. It is basically a tiny speaker that you can connect directly to an Arduino. </a:t>
            </a:r>
          </a:p>
          <a:p>
            <a:endParaRPr lang="en-IN" dirty="0"/>
          </a:p>
        </p:txBody>
      </p:sp>
    </p:spTree>
    <p:extLst>
      <p:ext uri="{BB962C8B-B14F-4D97-AF65-F5344CB8AC3E}">
        <p14:creationId xmlns:p14="http://schemas.microsoft.com/office/powerpoint/2010/main" val="34352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SUPPORTING DIAGRAM</a:t>
            </a:r>
            <a:endParaRPr lang="en-IN" dirty="0"/>
          </a:p>
        </p:txBody>
      </p:sp>
      <p:pic>
        <p:nvPicPr>
          <p:cNvPr id="3074" name="Picture 2" descr="https://lh6.googleusercontent.com/kqAlHujB5pjVZRoLLvgeIWL32KwTTEjMVYrh-6bfMGdQb8meue9XW1X8usXH7SWnyKvB2RX5CVkBdxNTxnZtpXPK-K_1ozZB1OHbZThlqCztiqJGNT2GenKhsFB71vhIJPyJO9T6XEq6vsMaNo8YWg=s204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2943" y="1491917"/>
            <a:ext cx="7536581" cy="482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6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SOFTWARE </a:t>
            </a:r>
            <a:r>
              <a:rPr lang="en-IN" b="1" dirty="0"/>
              <a:t>REQUIREMENT SPECIFICATION</a:t>
            </a:r>
            <a:endParaRPr lang="en-IN" dirty="0"/>
          </a:p>
        </p:txBody>
      </p:sp>
      <p:sp>
        <p:nvSpPr>
          <p:cNvPr id="3" name="Content Placeholder 2"/>
          <p:cNvSpPr>
            <a:spLocks noGrp="1"/>
          </p:cNvSpPr>
          <p:nvPr>
            <p:ph idx="1"/>
          </p:nvPr>
        </p:nvSpPr>
        <p:spPr/>
        <p:txBody>
          <a:bodyPr/>
          <a:lstStyle/>
          <a:p>
            <a:pPr fontAlgn="base"/>
            <a:r>
              <a:rPr lang="en-US" dirty="0"/>
              <a:t>Programming language             -          Embedded C</a:t>
            </a:r>
          </a:p>
          <a:p>
            <a:pPr fontAlgn="base"/>
            <a:r>
              <a:rPr lang="en-US" dirty="0"/>
              <a:t>Compiler                                   -          ARDUINO IDE</a:t>
            </a:r>
          </a:p>
          <a:p>
            <a:pPr marL="0" indent="0">
              <a:buNone/>
            </a:pPr>
            <a:endParaRPr lang="en-IN" dirty="0"/>
          </a:p>
        </p:txBody>
      </p:sp>
    </p:spTree>
    <p:extLst>
      <p:ext uri="{BB962C8B-B14F-4D97-AF65-F5344CB8AC3E}">
        <p14:creationId xmlns:p14="http://schemas.microsoft.com/office/powerpoint/2010/main" val="66924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HARDWARE </a:t>
            </a:r>
            <a:r>
              <a:rPr lang="en-IN" b="1" dirty="0"/>
              <a:t>REQUIREMENT SPECIFICATION</a:t>
            </a:r>
            <a:endParaRPr lang="en-IN" dirty="0"/>
          </a:p>
        </p:txBody>
      </p:sp>
      <p:sp>
        <p:nvSpPr>
          <p:cNvPr id="3" name="Content Placeholder 2"/>
          <p:cNvSpPr>
            <a:spLocks noGrp="1"/>
          </p:cNvSpPr>
          <p:nvPr>
            <p:ph idx="1"/>
          </p:nvPr>
        </p:nvSpPr>
        <p:spPr/>
        <p:txBody>
          <a:bodyPr>
            <a:normAutofit/>
          </a:bodyPr>
          <a:lstStyle/>
          <a:p>
            <a:pPr fontAlgn="base"/>
            <a:r>
              <a:rPr lang="en-IN" dirty="0"/>
              <a:t>ARDUINO UNO</a:t>
            </a:r>
          </a:p>
          <a:p>
            <a:pPr fontAlgn="base"/>
            <a:r>
              <a:rPr lang="en-IN" dirty="0"/>
              <a:t>POWER SUPPLY</a:t>
            </a:r>
          </a:p>
          <a:p>
            <a:pPr fontAlgn="base"/>
            <a:r>
              <a:rPr lang="en-IN" dirty="0"/>
              <a:t>TOXIC GAS SENSOR</a:t>
            </a:r>
          </a:p>
          <a:p>
            <a:pPr fontAlgn="base"/>
            <a:r>
              <a:rPr lang="en-IN" dirty="0"/>
              <a:t>ULTRASONIC SENSOR</a:t>
            </a:r>
          </a:p>
          <a:p>
            <a:pPr fontAlgn="base"/>
            <a:r>
              <a:rPr lang="en-IN" dirty="0"/>
              <a:t>LCD DISPLAY</a:t>
            </a:r>
          </a:p>
          <a:p>
            <a:pPr fontAlgn="base"/>
            <a:r>
              <a:rPr lang="en-IN" dirty="0"/>
              <a:t>BUZZER/VIBRATOR</a:t>
            </a:r>
          </a:p>
          <a:p>
            <a:pPr fontAlgn="base"/>
            <a:r>
              <a:rPr lang="en-IN" dirty="0"/>
              <a:t>TEMPRATURE SENSOR</a:t>
            </a:r>
          </a:p>
          <a:p>
            <a:pPr fontAlgn="base"/>
            <a:r>
              <a:rPr lang="en-IN" dirty="0"/>
              <a:t>PANIC BUTTON</a:t>
            </a:r>
          </a:p>
          <a:p>
            <a:pPr marL="0" indent="0">
              <a:buNone/>
            </a:pPr>
            <a:endParaRPr lang="en-IN" dirty="0"/>
          </a:p>
        </p:txBody>
      </p:sp>
    </p:spTree>
    <p:extLst>
      <p:ext uri="{BB962C8B-B14F-4D97-AF65-F5344CB8AC3E}">
        <p14:creationId xmlns:p14="http://schemas.microsoft.com/office/powerpoint/2010/main" val="182322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flipV="1">
            <a:off x="838200" y="-991402"/>
            <a:ext cx="10515600" cy="1356527"/>
          </a:xfrm>
        </p:spPr>
        <p:txBody>
          <a:bodyPr/>
          <a:lstStyle/>
          <a:p>
            <a:endParaRPr lang="en-IN" dirty="0"/>
          </a:p>
        </p:txBody>
      </p:sp>
      <p:sp>
        <p:nvSpPr>
          <p:cNvPr id="6" name="Content Placeholder 5"/>
          <p:cNvSpPr>
            <a:spLocks noGrp="1"/>
          </p:cNvSpPr>
          <p:nvPr>
            <p:ph idx="1"/>
          </p:nvPr>
        </p:nvSpPr>
        <p:spPr>
          <a:xfrm>
            <a:off x="510941" y="805346"/>
            <a:ext cx="10515600" cy="4806181"/>
          </a:xfrm>
        </p:spPr>
        <p:txBody>
          <a:bodyPr>
            <a:normAutofit lnSpcReduction="10000"/>
          </a:bodyPr>
          <a:lstStyle/>
          <a:p>
            <a:r>
              <a:rPr lang="en-US" b="1" dirty="0"/>
              <a:t>APPLICATION:</a:t>
            </a:r>
            <a:endParaRPr lang="en-US" b="0" dirty="0" smtClean="0">
              <a:effectLst/>
            </a:endParaRPr>
          </a:p>
          <a:p>
            <a:pPr fontAlgn="base"/>
            <a:r>
              <a:rPr lang="en-US" dirty="0"/>
              <a:t>Domestic gas leakage detector.</a:t>
            </a:r>
          </a:p>
          <a:p>
            <a:pPr fontAlgn="base"/>
            <a:r>
              <a:rPr lang="en-US" dirty="0"/>
              <a:t>Industrial Combustible gas detector. </a:t>
            </a:r>
          </a:p>
          <a:p>
            <a:r>
              <a:rPr lang="en-US" b="0" dirty="0" smtClean="0">
                <a:effectLst/>
              </a:rPr>
              <a:t/>
            </a:r>
            <a:br>
              <a:rPr lang="en-US" b="0" dirty="0" smtClean="0">
                <a:effectLst/>
              </a:rPr>
            </a:br>
            <a:r>
              <a:rPr lang="en-US" b="1" dirty="0"/>
              <a:t>MERITS:</a:t>
            </a:r>
            <a:endParaRPr lang="en-US" b="0" dirty="0" smtClean="0">
              <a:effectLst/>
            </a:endParaRPr>
          </a:p>
          <a:p>
            <a:pPr fontAlgn="base"/>
            <a:r>
              <a:rPr lang="en-US" dirty="0"/>
              <a:t>There is no need for separate gas sensors.</a:t>
            </a:r>
          </a:p>
          <a:p>
            <a:pPr fontAlgn="base"/>
            <a:r>
              <a:rPr lang="en-US" dirty="0"/>
              <a:t>Cost Efficient.</a:t>
            </a:r>
          </a:p>
          <a:p>
            <a:r>
              <a:rPr lang="en-US" b="0" dirty="0" smtClean="0">
                <a:effectLst/>
              </a:rPr>
              <a:t/>
            </a:r>
            <a:br>
              <a:rPr lang="en-US" b="0" dirty="0" smtClean="0">
                <a:effectLst/>
              </a:rPr>
            </a:br>
            <a:r>
              <a:rPr lang="en-US" b="1" dirty="0"/>
              <a:t>DEMERITS:</a:t>
            </a:r>
            <a:endParaRPr lang="en-US" b="0" dirty="0" smtClean="0">
              <a:effectLst/>
            </a:endParaRPr>
          </a:p>
          <a:p>
            <a:pPr fontAlgn="base"/>
            <a:r>
              <a:rPr lang="en-US" dirty="0"/>
              <a:t>  High internet speed needed.</a:t>
            </a:r>
          </a:p>
          <a:p>
            <a:endParaRPr lang="en-IN" dirty="0"/>
          </a:p>
        </p:txBody>
      </p:sp>
    </p:spTree>
    <p:extLst>
      <p:ext uri="{BB962C8B-B14F-4D97-AF65-F5344CB8AC3E}">
        <p14:creationId xmlns:p14="http://schemas.microsoft.com/office/powerpoint/2010/main" val="315254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dirty="0" smtClean="0"/>
              <a:t>                                 RESULT</a:t>
            </a:r>
            <a:endParaRPr lang="en-IN" dirty="0"/>
          </a:p>
        </p:txBody>
      </p:sp>
      <p:pic>
        <p:nvPicPr>
          <p:cNvPr id="4098" name="Picture 2" descr="https://lh5.googleusercontent.com/JFrJCj0sErZ47iHKu7eVSeANSSzM0qrxRVQ_aivpMsfAbS5vaEoLGxnpHKeakdSKm26HPndPUnJrvDQkP0eKjtQGz_0zDf2j-4zdR5b1eiH_vVP-HjFomZ-fvMc7ucYTRtKabjhCqqLYkjUa3rcpuw=s204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3158" y="1761423"/>
            <a:ext cx="9586762" cy="445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13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CONCLUSION </a:t>
            </a:r>
            <a:r>
              <a:rPr lang="en-IN" b="1" dirty="0"/>
              <a:t>AND FUTURE WORK</a:t>
            </a:r>
            <a:endParaRPr lang="en-IN" dirty="0"/>
          </a:p>
        </p:txBody>
      </p:sp>
      <p:sp>
        <p:nvSpPr>
          <p:cNvPr id="3" name="Content Placeholder 2"/>
          <p:cNvSpPr>
            <a:spLocks noGrp="1"/>
          </p:cNvSpPr>
          <p:nvPr>
            <p:ph idx="1"/>
          </p:nvPr>
        </p:nvSpPr>
        <p:spPr/>
        <p:txBody>
          <a:bodyPr/>
          <a:lstStyle/>
          <a:p>
            <a:pPr fontAlgn="base"/>
            <a:r>
              <a:rPr lang="en-US" dirty="0"/>
              <a:t>The device finds major application in household sewage systems, municipal manholes, sewage, sewer, deep well, gutters and drains etc</a:t>
            </a:r>
            <a:r>
              <a:rPr lang="en-US" dirty="0" smtClean="0"/>
              <a:t>.,</a:t>
            </a:r>
          </a:p>
          <a:p>
            <a:pPr fontAlgn="base"/>
            <a:r>
              <a:rPr lang="en-US" dirty="0" smtClean="0"/>
              <a:t>In </a:t>
            </a:r>
            <a:r>
              <a:rPr lang="en-US" dirty="0"/>
              <a:t>countries like India, where sewage is mostly cleaned by humans, which makes this device is useful around </a:t>
            </a:r>
            <a:r>
              <a:rPr lang="en-US" dirty="0" smtClean="0"/>
              <a:t>India.</a:t>
            </a:r>
            <a:endParaRPr lang="en-US" dirty="0"/>
          </a:p>
          <a:p>
            <a:pPr fontAlgn="base"/>
            <a:r>
              <a:rPr lang="en-US" dirty="0" smtClean="0"/>
              <a:t>The </a:t>
            </a:r>
            <a:r>
              <a:rPr lang="en-US" dirty="0"/>
              <a:t>device present now is not handy for workers, so in future we can develop it as handy and can be fixed in cap or belt for the worker</a:t>
            </a:r>
          </a:p>
          <a:p>
            <a:pPr marL="0" indent="0">
              <a:buNone/>
            </a:pPr>
            <a:endParaRPr lang="en-IN" dirty="0"/>
          </a:p>
        </p:txBody>
      </p:sp>
    </p:spTree>
    <p:extLst>
      <p:ext uri="{BB962C8B-B14F-4D97-AF65-F5344CB8AC3E}">
        <p14:creationId xmlns:p14="http://schemas.microsoft.com/office/powerpoint/2010/main" val="2695839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968298"/>
          </a:xfrm>
        </p:spPr>
        <p:txBody>
          <a:bodyPr/>
          <a:lstStyle/>
          <a:p>
            <a:r>
              <a:rPr lang="en-IN" b="1" dirty="0" smtClean="0"/>
              <a:t>                             THANK </a:t>
            </a:r>
            <a:r>
              <a:rPr lang="en-IN" b="1" dirty="0"/>
              <a:t>YOU</a:t>
            </a:r>
            <a:endParaRPr lang="en-IN" dirty="0"/>
          </a:p>
        </p:txBody>
      </p:sp>
    </p:spTree>
    <p:extLst>
      <p:ext uri="{BB962C8B-B14F-4D97-AF65-F5344CB8AC3E}">
        <p14:creationId xmlns:p14="http://schemas.microsoft.com/office/powerpoint/2010/main" val="114342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OBJECTIVE</a:t>
            </a:r>
            <a:endParaRPr lang="en-IN" dirty="0"/>
          </a:p>
        </p:txBody>
      </p:sp>
      <p:sp>
        <p:nvSpPr>
          <p:cNvPr id="3" name="Content Placeholder 2"/>
          <p:cNvSpPr>
            <a:spLocks noGrp="1"/>
          </p:cNvSpPr>
          <p:nvPr>
            <p:ph idx="1"/>
          </p:nvPr>
        </p:nvSpPr>
        <p:spPr/>
        <p:txBody>
          <a:bodyPr>
            <a:normAutofit lnSpcReduction="10000"/>
          </a:bodyPr>
          <a:lstStyle/>
          <a:p>
            <a:pPr fontAlgn="base"/>
            <a:r>
              <a:rPr lang="en-US" dirty="0"/>
              <a:t>  In India sewage cleanings are difficult and risky job for anyone.</a:t>
            </a:r>
          </a:p>
          <a:p>
            <a:pPr fontAlgn="base"/>
            <a:r>
              <a:rPr lang="en-US" dirty="0"/>
              <a:t>   To develop a device which would monitor the health of the sewage workers.</a:t>
            </a:r>
          </a:p>
          <a:p>
            <a:pPr fontAlgn="base"/>
            <a:r>
              <a:rPr lang="en-US" dirty="0"/>
              <a:t>   The device here will help the worker to inform the external unit as he needs help.</a:t>
            </a:r>
          </a:p>
          <a:p>
            <a:pPr fontAlgn="base"/>
            <a:r>
              <a:rPr lang="en-US" dirty="0"/>
              <a:t>   The detected values of the sensor will be updated in the application via IOT .</a:t>
            </a:r>
          </a:p>
          <a:p>
            <a:pPr marL="0" indent="0">
              <a:buNone/>
            </a:pPr>
            <a:r>
              <a:rPr lang="en-US" b="0" dirty="0" smtClean="0">
                <a:effectLst/>
              </a:rPr>
              <a:t/>
            </a:r>
            <a:br>
              <a:rPr lang="en-US" b="0" dirty="0" smtClean="0">
                <a:effectLst/>
              </a:rPr>
            </a:br>
            <a:r>
              <a:rPr lang="en-US" b="0" dirty="0" smtClean="0">
                <a:effectLst/>
              </a:rPr>
              <a:t/>
            </a:r>
            <a:br>
              <a:rPr lang="en-US" b="0" dirty="0" smtClean="0">
                <a:effectLst/>
              </a:rPr>
            </a:br>
            <a:endParaRPr lang="en-IN" dirty="0"/>
          </a:p>
        </p:txBody>
      </p:sp>
    </p:spTree>
    <p:extLst>
      <p:ext uri="{BB962C8B-B14F-4D97-AF65-F5344CB8AC3E}">
        <p14:creationId xmlns:p14="http://schemas.microsoft.com/office/powerpoint/2010/main" val="2720759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1178"/>
          </a:xfrm>
        </p:spPr>
        <p:txBody>
          <a:bodyPr>
            <a:normAutofit/>
          </a:bodyPr>
          <a:lstStyle/>
          <a:p>
            <a:r>
              <a:rPr lang="en-IN" dirty="0"/>
              <a:t> </a:t>
            </a:r>
            <a:r>
              <a:rPr lang="en-IN" dirty="0" smtClean="0"/>
              <a:t>                             ANY QUERIES ?</a:t>
            </a:r>
            <a:br>
              <a:rPr lang="en-IN" dirty="0" smtClean="0"/>
            </a:br>
            <a:endParaRPr lang="en-IN" dirty="0"/>
          </a:p>
        </p:txBody>
      </p:sp>
    </p:spTree>
    <p:extLst>
      <p:ext uri="{BB962C8B-B14F-4D97-AF65-F5344CB8AC3E}">
        <p14:creationId xmlns:p14="http://schemas.microsoft.com/office/powerpoint/2010/main" val="36214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INTRODUCTION</a:t>
            </a:r>
            <a:endParaRPr lang="en-IN" dirty="0"/>
          </a:p>
        </p:txBody>
      </p:sp>
      <p:sp>
        <p:nvSpPr>
          <p:cNvPr id="3" name="Content Placeholder 2"/>
          <p:cNvSpPr>
            <a:spLocks noGrp="1"/>
          </p:cNvSpPr>
          <p:nvPr>
            <p:ph idx="1"/>
          </p:nvPr>
        </p:nvSpPr>
        <p:spPr/>
        <p:txBody>
          <a:bodyPr/>
          <a:lstStyle/>
          <a:p>
            <a:pPr fontAlgn="base"/>
            <a:r>
              <a:rPr lang="en-US" dirty="0"/>
              <a:t> Sewage </a:t>
            </a:r>
            <a:r>
              <a:rPr lang="en-US" dirty="0" err="1"/>
              <a:t>labours</a:t>
            </a:r>
            <a:r>
              <a:rPr lang="en-US" dirty="0"/>
              <a:t> die every year due to lack of  facilities available while cleaning the sewage.</a:t>
            </a:r>
          </a:p>
          <a:p>
            <a:pPr fontAlgn="base"/>
            <a:r>
              <a:rPr lang="en-US" dirty="0"/>
              <a:t>   Manholes are not designed for someone to work in regularly.</a:t>
            </a:r>
          </a:p>
          <a:p>
            <a:pPr fontAlgn="base"/>
            <a:r>
              <a:rPr lang="en-US" dirty="0"/>
              <a:t>   Necessary to prevent the sewage workers from the poisoning of gases. </a:t>
            </a:r>
          </a:p>
          <a:p>
            <a:pPr fontAlgn="base"/>
            <a:r>
              <a:rPr lang="en-US" dirty="0"/>
              <a:t>   If the drainage system is not properly managed then pure water gets contaminated.</a:t>
            </a:r>
          </a:p>
          <a:p>
            <a:pPr marL="0" indent="0">
              <a:buNone/>
            </a:pPr>
            <a:endParaRPr lang="en-IN" dirty="0"/>
          </a:p>
        </p:txBody>
      </p:sp>
    </p:spTree>
    <p:extLst>
      <p:ext uri="{BB962C8B-B14F-4D97-AF65-F5344CB8AC3E}">
        <p14:creationId xmlns:p14="http://schemas.microsoft.com/office/powerpoint/2010/main" val="322474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PROBLEM </a:t>
            </a:r>
            <a:r>
              <a:rPr lang="en-IN" b="1" dirty="0"/>
              <a:t>FORMULATION</a:t>
            </a:r>
            <a:endParaRPr lang="en-IN" dirty="0"/>
          </a:p>
        </p:txBody>
      </p:sp>
      <p:sp>
        <p:nvSpPr>
          <p:cNvPr id="3" name="Content Placeholder 2"/>
          <p:cNvSpPr>
            <a:spLocks noGrp="1"/>
          </p:cNvSpPr>
          <p:nvPr>
            <p:ph idx="1"/>
          </p:nvPr>
        </p:nvSpPr>
        <p:spPr/>
        <p:txBody>
          <a:bodyPr/>
          <a:lstStyle/>
          <a:p>
            <a:pPr fontAlgn="base"/>
            <a:r>
              <a:rPr lang="en-US" dirty="0"/>
              <a:t>Use of methane, carbon monoxide, and hydrogen sulfide sensors is not cost efficient rather using single toxic gas sensor.</a:t>
            </a:r>
          </a:p>
          <a:p>
            <a:pPr fontAlgn="base"/>
            <a:r>
              <a:rPr lang="en-US" b="0" dirty="0" smtClean="0">
                <a:effectLst/>
              </a:rPr>
              <a:t/>
            </a:r>
            <a:br>
              <a:rPr lang="en-US" b="0" dirty="0" smtClean="0">
                <a:effectLst/>
              </a:rPr>
            </a:br>
            <a:r>
              <a:rPr lang="en-US" dirty="0"/>
              <a:t>There is no way for the sewage worker to get help from the external unit when he feels he is in danger</a:t>
            </a:r>
          </a:p>
          <a:p>
            <a:pPr marL="0" indent="0">
              <a:buNone/>
            </a:pPr>
            <a:endParaRPr lang="en-IN" dirty="0"/>
          </a:p>
        </p:txBody>
      </p:sp>
    </p:spTree>
    <p:extLst>
      <p:ext uri="{BB962C8B-B14F-4D97-AF65-F5344CB8AC3E}">
        <p14:creationId xmlns:p14="http://schemas.microsoft.com/office/powerpoint/2010/main" val="126819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EXISTING </a:t>
            </a:r>
            <a:r>
              <a:rPr lang="en-IN" b="1" dirty="0"/>
              <a:t>SYSTEM</a:t>
            </a:r>
            <a:endParaRPr lang="en-IN" dirty="0"/>
          </a:p>
        </p:txBody>
      </p:sp>
      <p:sp>
        <p:nvSpPr>
          <p:cNvPr id="3" name="Content Placeholder 2"/>
          <p:cNvSpPr>
            <a:spLocks noGrp="1"/>
          </p:cNvSpPr>
          <p:nvPr>
            <p:ph idx="1"/>
          </p:nvPr>
        </p:nvSpPr>
        <p:spPr>
          <a:xfrm>
            <a:off x="838200" y="1825625"/>
            <a:ext cx="7025640" cy="4351338"/>
          </a:xfrm>
        </p:spPr>
        <p:txBody>
          <a:bodyPr/>
          <a:lstStyle/>
          <a:p>
            <a:pPr fontAlgn="base"/>
            <a:r>
              <a:rPr lang="en-US" dirty="0"/>
              <a:t>The methane, carbon monoxide, and hydrogen sulfide sensors provide alerts to the exterior unit using sensors of two way communication.</a:t>
            </a:r>
          </a:p>
          <a:p>
            <a:pPr fontAlgn="base"/>
            <a:r>
              <a:rPr lang="en-US" dirty="0"/>
              <a:t>The main problems for the workers include falls, fire or explosion, oxygen depletion, gas poisoning, and fumes inside the sewer. </a:t>
            </a:r>
          </a:p>
          <a:p>
            <a:pPr marL="0" indent="0">
              <a:buNone/>
            </a:pPr>
            <a:endParaRPr lang="en-IN" dirty="0"/>
          </a:p>
        </p:txBody>
      </p:sp>
      <p:pic>
        <p:nvPicPr>
          <p:cNvPr id="1026" name="Picture 2" descr="https://lh4.googleusercontent.com/rwm5-GXa69U3HaQcSErlTvU3UKongNuqjcyKxgNzj4AM-n9u80LwZHmbmneCYAd2bkVE2orcaBjjNOOxH7LYyrGHljYu8B5Nj5_tDnGx9z6cqWEju3nmaTZuaTyX9wxBfaLSrXpnw_2RKRYKTgUKK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840" y="1690688"/>
            <a:ext cx="4196615" cy="391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65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FINDINGS </a:t>
            </a:r>
            <a:r>
              <a:rPr lang="en-IN" b="1" dirty="0"/>
              <a:t>IN EXISTING SYSTEM</a:t>
            </a:r>
            <a:endParaRPr lang="en-IN" dirty="0"/>
          </a:p>
        </p:txBody>
      </p:sp>
      <p:sp>
        <p:nvSpPr>
          <p:cNvPr id="3" name="Content Placeholder 2"/>
          <p:cNvSpPr>
            <a:spLocks noGrp="1"/>
          </p:cNvSpPr>
          <p:nvPr>
            <p:ph idx="1"/>
          </p:nvPr>
        </p:nvSpPr>
        <p:spPr/>
        <p:txBody>
          <a:bodyPr/>
          <a:lstStyle/>
          <a:p>
            <a:pPr fontAlgn="base"/>
            <a:r>
              <a:rPr lang="en-US" dirty="0"/>
              <a:t>Need replacement of sensors of the already existing equipment.</a:t>
            </a:r>
          </a:p>
          <a:p>
            <a:pPr fontAlgn="base"/>
            <a:r>
              <a:rPr lang="en-US" dirty="0"/>
              <a:t>Need to give a way to the worker to express as he is in danger.</a:t>
            </a:r>
          </a:p>
          <a:p>
            <a:pPr fontAlgn="base"/>
            <a:r>
              <a:rPr lang="en-US" dirty="0"/>
              <a:t>Hence, bringing down the overall cost with better performance.</a:t>
            </a:r>
          </a:p>
          <a:p>
            <a:pPr marL="0" indent="0">
              <a:buNone/>
            </a:pPr>
            <a:endParaRPr lang="en-IN" dirty="0"/>
          </a:p>
        </p:txBody>
      </p:sp>
    </p:spTree>
    <p:extLst>
      <p:ext uri="{BB962C8B-B14F-4D97-AF65-F5344CB8AC3E}">
        <p14:creationId xmlns:p14="http://schemas.microsoft.com/office/powerpoint/2010/main" val="69536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t>
            </a:r>
            <a:br>
              <a:rPr lang="en-IN" b="1" dirty="0" smtClean="0"/>
            </a:br>
            <a:r>
              <a:rPr lang="en-IN" b="1" dirty="0"/>
              <a:t> </a:t>
            </a:r>
            <a:r>
              <a:rPr lang="en-IN" b="1" dirty="0" smtClean="0"/>
              <a:t>                       PROPOSED </a:t>
            </a:r>
            <a:r>
              <a:rPr lang="en-IN" b="1" dirty="0"/>
              <a:t>SYSTEM</a:t>
            </a:r>
            <a:r>
              <a:rPr lang="en-IN" b="0" dirty="0" smtClean="0">
                <a:effectLst/>
              </a:rPr>
              <a:t/>
            </a:r>
            <a:br>
              <a:rPr lang="en-IN" b="0" dirty="0" smtClean="0">
                <a:effectLst/>
              </a:rPr>
            </a:br>
            <a:r>
              <a:rPr lang="en-IN" dirty="0" smtClean="0"/>
              <a:t/>
            </a:r>
            <a:br>
              <a:rPr lang="en-IN" dirty="0" smtClean="0"/>
            </a:br>
            <a:r>
              <a:rPr lang="en-IN" dirty="0" smtClean="0"/>
              <a:t>  </a:t>
            </a:r>
            <a:endParaRPr lang="en-IN" dirty="0"/>
          </a:p>
        </p:txBody>
      </p:sp>
      <p:sp>
        <p:nvSpPr>
          <p:cNvPr id="3" name="Content Placeholder 2"/>
          <p:cNvSpPr>
            <a:spLocks noGrp="1"/>
          </p:cNvSpPr>
          <p:nvPr>
            <p:ph idx="1"/>
          </p:nvPr>
        </p:nvSpPr>
        <p:spPr>
          <a:xfrm>
            <a:off x="838200" y="1328286"/>
            <a:ext cx="10515600" cy="4848677"/>
          </a:xfrm>
        </p:spPr>
        <p:txBody>
          <a:bodyPr>
            <a:normAutofit/>
          </a:bodyPr>
          <a:lstStyle/>
          <a:p>
            <a:pPr fontAlgn="base"/>
            <a:r>
              <a:rPr lang="en-US" dirty="0"/>
              <a:t>The main component of this system is Arduino controller. </a:t>
            </a:r>
          </a:p>
          <a:p>
            <a:pPr fontAlgn="base"/>
            <a:r>
              <a:rPr lang="en-US" dirty="0"/>
              <a:t>Various sensors are used for the proposed system. </a:t>
            </a:r>
          </a:p>
          <a:p>
            <a:pPr lvl="1" fontAlgn="base"/>
            <a:r>
              <a:rPr lang="en-US" dirty="0"/>
              <a:t>Toxic gas sensor</a:t>
            </a:r>
          </a:p>
          <a:p>
            <a:pPr lvl="1" fontAlgn="base"/>
            <a:r>
              <a:rPr lang="en-US" dirty="0"/>
              <a:t>Panic Button</a:t>
            </a:r>
          </a:p>
          <a:p>
            <a:pPr lvl="1" fontAlgn="base"/>
            <a:r>
              <a:rPr lang="en-US" dirty="0"/>
              <a:t>Temperature sensor</a:t>
            </a:r>
          </a:p>
          <a:p>
            <a:pPr lvl="1" fontAlgn="base"/>
            <a:r>
              <a:rPr lang="en-US" dirty="0"/>
              <a:t>Ultrasonic sensor </a:t>
            </a:r>
          </a:p>
          <a:p>
            <a:pPr fontAlgn="base"/>
            <a:r>
              <a:rPr lang="en-US" dirty="0"/>
              <a:t>Information will be send through IOT technology.</a:t>
            </a:r>
          </a:p>
          <a:p>
            <a:pPr fontAlgn="base"/>
            <a:r>
              <a:rPr lang="en-US" dirty="0"/>
              <a:t>Gas sensor level is high, Vibrator will be ON</a:t>
            </a:r>
          </a:p>
          <a:p>
            <a:pPr fontAlgn="base"/>
            <a:r>
              <a:rPr lang="en-US" dirty="0"/>
              <a:t>The received sensor details display on LCD at receiver with help of IOT.</a:t>
            </a:r>
          </a:p>
          <a:p>
            <a:endParaRPr lang="en-IN" dirty="0"/>
          </a:p>
        </p:txBody>
      </p:sp>
    </p:spTree>
    <p:extLst>
      <p:ext uri="{BB962C8B-B14F-4D97-AF65-F5344CB8AC3E}">
        <p14:creationId xmlns:p14="http://schemas.microsoft.com/office/powerpoint/2010/main" val="370928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PROPOSED </a:t>
            </a:r>
            <a:r>
              <a:rPr lang="en-IN" b="1" dirty="0"/>
              <a:t>SYSTEM</a:t>
            </a:r>
            <a:endParaRPr lang="en-IN" dirty="0"/>
          </a:p>
        </p:txBody>
      </p:sp>
      <p:sp>
        <p:nvSpPr>
          <p:cNvPr id="3" name="Content Placeholder 2"/>
          <p:cNvSpPr>
            <a:spLocks noGrp="1"/>
          </p:cNvSpPr>
          <p:nvPr>
            <p:ph idx="1"/>
          </p:nvPr>
        </p:nvSpPr>
        <p:spPr/>
        <p:txBody>
          <a:bodyPr>
            <a:normAutofit lnSpcReduction="10000"/>
          </a:bodyPr>
          <a:lstStyle/>
          <a:p>
            <a:pPr fontAlgn="base"/>
            <a:r>
              <a:rPr lang="en-US" dirty="0"/>
              <a:t>With the use of an ultrasonic sensor, the water level is indicated to determine whether the drainage is full. </a:t>
            </a:r>
          </a:p>
          <a:p>
            <a:pPr fontAlgn="base"/>
            <a:r>
              <a:rPr lang="en-US" b="0" dirty="0" smtClean="0">
                <a:effectLst/>
              </a:rPr>
              <a:t/>
            </a:r>
            <a:br>
              <a:rPr lang="en-US" b="0" dirty="0" smtClean="0">
                <a:effectLst/>
              </a:rPr>
            </a:br>
            <a:r>
              <a:rPr lang="en-US" dirty="0"/>
              <a:t>The increase in the temperature in drainage is detected by the temperature sensor. </a:t>
            </a:r>
          </a:p>
          <a:p>
            <a:pPr fontAlgn="base"/>
            <a:r>
              <a:rPr lang="en-US" b="0" dirty="0" smtClean="0">
                <a:effectLst/>
              </a:rPr>
              <a:t/>
            </a:r>
            <a:br>
              <a:rPr lang="en-US" b="0" dirty="0" smtClean="0">
                <a:effectLst/>
              </a:rPr>
            </a:br>
            <a:r>
              <a:rPr lang="en-US" dirty="0"/>
              <a:t>Panic Button has been introduced in this system in order to get help from the external unit when he feels as he is in danger</a:t>
            </a:r>
          </a:p>
          <a:p>
            <a:pPr fontAlgn="base"/>
            <a:r>
              <a:rPr lang="en-US" b="0" dirty="0" smtClean="0">
                <a:effectLst/>
              </a:rPr>
              <a:t/>
            </a:r>
            <a:br>
              <a:rPr lang="en-US" b="0" dirty="0" smtClean="0">
                <a:effectLst/>
              </a:rPr>
            </a:br>
            <a:r>
              <a:rPr lang="en-US" dirty="0"/>
              <a:t>The values of the sensor will be displayed on the LCD board for the external unit </a:t>
            </a:r>
          </a:p>
          <a:p>
            <a:pPr marL="0" indent="0">
              <a:buNone/>
            </a:pPr>
            <a:endParaRPr lang="en-IN" dirty="0"/>
          </a:p>
        </p:txBody>
      </p:sp>
    </p:spTree>
    <p:extLst>
      <p:ext uri="{BB962C8B-B14F-4D97-AF65-F5344CB8AC3E}">
        <p14:creationId xmlns:p14="http://schemas.microsoft.com/office/powerpoint/2010/main" val="27665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METHODOLOGY</a:t>
            </a:r>
            <a:endParaRPr lang="en-IN" dirty="0"/>
          </a:p>
        </p:txBody>
      </p:sp>
      <p:pic>
        <p:nvPicPr>
          <p:cNvPr id="2050" name="Picture 2" descr="https://lh6.googleusercontent.com/5Ml4wW4Zjqs9v4Rq58rC9FhrwAiO1ZQKwFtg-yMSU3RF6dqaAfPOmraUjkpJuv1eoBxqpzGG7KDhREojKVlIb3X-Hxf6hy5lRBPrdkt57Ya-WiWNlAAzI_Z2vvSfhhL9i_1KkPEEgQBTddnSMKgpCw=s204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7440" y="1690688"/>
            <a:ext cx="7344075" cy="4055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435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354</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OBJECTIVE</vt:lpstr>
      <vt:lpstr>                        INTRODUCTION</vt:lpstr>
      <vt:lpstr>               PROBLEM FORMULATION</vt:lpstr>
      <vt:lpstr>                           EXISTING SYSTEM</vt:lpstr>
      <vt:lpstr>               FINDINGS IN EXISTING SYSTEM</vt:lpstr>
      <vt:lpstr>                                         PROPOSED SYSTEM    </vt:lpstr>
      <vt:lpstr>                   PROPOSED SYSTEM</vt:lpstr>
      <vt:lpstr>                          METHODOLOGY</vt:lpstr>
      <vt:lpstr>             METHODOLOGY EXPLANATION</vt:lpstr>
      <vt:lpstr>            METHODOLOGY  EXPLANATION </vt:lpstr>
      <vt:lpstr>            METHODOLOGY  EXPLANATION </vt:lpstr>
      <vt:lpstr>                   SUPPORTING DIAGRAM</vt:lpstr>
      <vt:lpstr>    SOFTWARE REQUIREMENT SPECIFICATION</vt:lpstr>
      <vt:lpstr>    HARDWARE REQUIREMENT SPECIFICATION</vt:lpstr>
      <vt:lpstr>PowerPoint Presentation</vt:lpstr>
      <vt:lpstr>                                  RESULT</vt:lpstr>
      <vt:lpstr>        CONCLUSION AND FUTURE WORK</vt:lpstr>
      <vt:lpstr>                             THANK YOU</vt:lpstr>
      <vt:lpstr>                              ANY QUERIES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2023-10-12T15:21:56Z</dcterms:created>
  <dcterms:modified xsi:type="dcterms:W3CDTF">2023-10-12T16:17:25Z</dcterms:modified>
</cp:coreProperties>
</file>