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682" r:id="rId2"/>
  </p:sldMasterIdLst>
  <p:notesMasterIdLst>
    <p:notesMasterId r:id="rId33"/>
  </p:notesMasterIdLst>
  <p:sldIdLst>
    <p:sldId id="285" r:id="rId3"/>
    <p:sldId id="284" r:id="rId4"/>
    <p:sldId id="282" r:id="rId5"/>
    <p:sldId id="281" r:id="rId6"/>
    <p:sldId id="280" r:id="rId7"/>
    <p:sldId id="279" r:id="rId8"/>
    <p:sldId id="278" r:id="rId9"/>
    <p:sldId id="277" r:id="rId10"/>
    <p:sldId id="276" r:id="rId11"/>
    <p:sldId id="275" r:id="rId12"/>
    <p:sldId id="274" r:id="rId13"/>
    <p:sldId id="273" r:id="rId14"/>
    <p:sldId id="272" r:id="rId15"/>
    <p:sldId id="271" r:id="rId16"/>
    <p:sldId id="270" r:id="rId17"/>
    <p:sldId id="269" r:id="rId18"/>
    <p:sldId id="268" r:id="rId19"/>
    <p:sldId id="267" r:id="rId20"/>
    <p:sldId id="266" r:id="rId21"/>
    <p:sldId id="265" r:id="rId22"/>
    <p:sldId id="264" r:id="rId23"/>
    <p:sldId id="263" r:id="rId24"/>
    <p:sldId id="261" r:id="rId25"/>
    <p:sldId id="260" r:id="rId26"/>
    <p:sldId id="259" r:id="rId27"/>
    <p:sldId id="258" r:id="rId28"/>
    <p:sldId id="257" r:id="rId29"/>
    <p:sldId id="286" r:id="rId30"/>
    <p:sldId id="287" r:id="rId31"/>
    <p:sldId id="25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1EDFB-49DF-4A54-8134-BDD8866E3320}" v="29" dt="2024-11-03T14:40:05.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C1CF35-BA4B-455C-8A26-E7BE73B82CDA}" type="doc">
      <dgm:prSet loTypeId="urn:microsoft.com/office/officeart/2005/8/layout/pyramid3" loCatId="pyramid" qsTypeId="urn:microsoft.com/office/officeart/2005/8/quickstyle/simple1" qsCatId="simple" csTypeId="urn:microsoft.com/office/officeart/2005/8/colors/accent1_2" csCatId="accent1" phldr="1"/>
      <dgm:spPr/>
    </dgm:pt>
    <dgm:pt modelId="{E896A673-97CC-4923-9AA5-A8D36C30B1A4}">
      <dgm:prSet phldrT="[Text]" phldr="0"/>
      <dgm:spPr/>
      <dgm:t>
        <a:bodyPr/>
        <a:lstStyle/>
        <a:p>
          <a:pPr rtl="0"/>
          <a:r>
            <a:rPr lang="en-US" dirty="0">
              <a:solidFill>
                <a:schemeClr val="bg1"/>
              </a:solidFill>
              <a:latin typeface="Arial"/>
            </a:rPr>
            <a:t>Target Market : Students,  Corporate employees , Teachers etc..</a:t>
          </a:r>
        </a:p>
      </dgm:t>
    </dgm:pt>
    <dgm:pt modelId="{E6D3FB0C-2FCA-4F72-A85A-6E80891C5250}" type="parTrans" cxnId="{02B78BD1-DE51-4811-8E48-1CAA75132F71}">
      <dgm:prSet/>
      <dgm:spPr/>
    </dgm:pt>
    <dgm:pt modelId="{F8014266-3ABD-462D-9AC9-2A70931C002B}" type="sibTrans" cxnId="{02B78BD1-DE51-4811-8E48-1CAA75132F71}">
      <dgm:prSet/>
      <dgm:spPr/>
    </dgm:pt>
    <dgm:pt modelId="{B474B906-D4B7-4CE2-B4C2-6CB74597F652}">
      <dgm:prSet phldrT="[Text]" phldr="0"/>
      <dgm:spPr/>
      <dgm:t>
        <a:bodyPr/>
        <a:lstStyle/>
        <a:p>
          <a:pPr rtl="0"/>
          <a:r>
            <a:rPr lang="en-US" dirty="0">
              <a:solidFill>
                <a:schemeClr val="bg1"/>
              </a:solidFill>
              <a:latin typeface="Arial"/>
            </a:rPr>
            <a:t>Leads : reusable infinite times</a:t>
          </a:r>
          <a:endParaRPr lang="en-US" dirty="0">
            <a:solidFill>
              <a:schemeClr val="bg1"/>
            </a:solidFill>
          </a:endParaRPr>
        </a:p>
      </dgm:t>
    </dgm:pt>
    <dgm:pt modelId="{01EDE9E7-6C1E-46A9-A5D3-0ED760A1F0C8}" type="parTrans" cxnId="{2EDDD7DB-E3CE-4232-AC9D-CA442DF48BA0}">
      <dgm:prSet/>
      <dgm:spPr/>
    </dgm:pt>
    <dgm:pt modelId="{157DBA58-6C52-47E9-8A30-1E9988B6E0A2}" type="sibTrans" cxnId="{2EDDD7DB-E3CE-4232-AC9D-CA442DF48BA0}">
      <dgm:prSet/>
      <dgm:spPr/>
    </dgm:pt>
    <dgm:pt modelId="{333E33EC-AEC6-4B6D-B092-987F81405C1B}">
      <dgm:prSet phldrT="[Text]" phldr="0"/>
      <dgm:spPr/>
      <dgm:t>
        <a:bodyPr/>
        <a:lstStyle/>
        <a:p>
          <a:pPr rtl="0"/>
          <a:r>
            <a:rPr lang="en-US" dirty="0">
              <a:solidFill>
                <a:schemeClr val="bg1"/>
              </a:solidFill>
              <a:latin typeface="Arial"/>
            </a:rPr>
            <a:t>Opportunities : Advertisement opportunities</a:t>
          </a:r>
          <a:endParaRPr lang="en-US" dirty="0">
            <a:solidFill>
              <a:schemeClr val="bg1"/>
            </a:solidFill>
          </a:endParaRPr>
        </a:p>
      </dgm:t>
    </dgm:pt>
    <dgm:pt modelId="{4B5A87A7-BE34-4888-84DD-CAF1A3CF26AF}" type="parTrans" cxnId="{EFB1DBDE-544C-49AD-BF1C-93B7DE5AB9D3}">
      <dgm:prSet/>
      <dgm:spPr/>
    </dgm:pt>
    <dgm:pt modelId="{BF24043D-C815-4A04-B4A2-6F732578FE26}" type="sibTrans" cxnId="{EFB1DBDE-544C-49AD-BF1C-93B7DE5AB9D3}">
      <dgm:prSet/>
      <dgm:spPr/>
    </dgm:pt>
    <dgm:pt modelId="{6E7DE4B1-90DE-40AE-A196-0D2EF6BA7C69}">
      <dgm:prSet phldr="0"/>
      <dgm:spPr/>
      <dgm:t>
        <a:bodyPr/>
        <a:lstStyle/>
        <a:p>
          <a:pPr rtl="0"/>
          <a:r>
            <a:rPr lang="en-US" dirty="0">
              <a:solidFill>
                <a:schemeClr val="bg1"/>
              </a:solidFill>
              <a:latin typeface="Arial"/>
            </a:rPr>
            <a:t>Costumer : Age group betn. 10 - 70 </a:t>
          </a:r>
        </a:p>
      </dgm:t>
    </dgm:pt>
    <dgm:pt modelId="{223995EB-F2A7-4760-A8C6-C9E790FDB46F}" type="parTrans" cxnId="{D5B8A21A-B2E5-4C0A-9372-F8CD06B2FE5D}">
      <dgm:prSet/>
      <dgm:spPr/>
    </dgm:pt>
    <dgm:pt modelId="{D7D73E99-6D4E-42CC-A7DD-3AE26C25DE61}" type="sibTrans" cxnId="{D5B8A21A-B2E5-4C0A-9372-F8CD06B2FE5D}">
      <dgm:prSet/>
      <dgm:spPr/>
    </dgm:pt>
    <dgm:pt modelId="{A9443F72-BC3B-4FC0-BA29-F11ED4393345}">
      <dgm:prSet phldr="0"/>
      <dgm:spPr/>
      <dgm:t>
        <a:bodyPr/>
        <a:lstStyle/>
        <a:p>
          <a:endParaRPr lang="en-US" dirty="0">
            <a:latin typeface="Arial"/>
          </a:endParaRPr>
        </a:p>
      </dgm:t>
    </dgm:pt>
    <dgm:pt modelId="{74AAEA60-F2F7-4BCD-9F1B-DE0754235928}" type="parTrans" cxnId="{98362921-3523-4757-A8F9-4466A5C7EA39}">
      <dgm:prSet/>
      <dgm:spPr/>
    </dgm:pt>
    <dgm:pt modelId="{C4968002-5ACC-40B3-BF1F-0E7A2F984872}" type="sibTrans" cxnId="{98362921-3523-4757-A8F9-4466A5C7EA39}">
      <dgm:prSet/>
      <dgm:spPr/>
    </dgm:pt>
    <dgm:pt modelId="{EBB2211C-0FF9-4101-9E27-05B9215367F4}" type="pres">
      <dgm:prSet presAssocID="{13C1CF35-BA4B-455C-8A26-E7BE73B82CDA}" presName="Name0" presStyleCnt="0">
        <dgm:presLayoutVars>
          <dgm:dir/>
          <dgm:animLvl val="lvl"/>
          <dgm:resizeHandles val="exact"/>
        </dgm:presLayoutVars>
      </dgm:prSet>
      <dgm:spPr/>
    </dgm:pt>
    <dgm:pt modelId="{B7FE918A-1141-48BF-93C9-BB15F2E1797E}" type="pres">
      <dgm:prSet presAssocID="{E896A673-97CC-4923-9AA5-A8D36C30B1A4}" presName="Name8" presStyleCnt="0"/>
      <dgm:spPr/>
    </dgm:pt>
    <dgm:pt modelId="{7768B0F2-307F-4519-AFD2-218F01637C02}" type="pres">
      <dgm:prSet presAssocID="{E896A673-97CC-4923-9AA5-A8D36C30B1A4}" presName="level" presStyleLbl="node1" presStyleIdx="0" presStyleCnt="5">
        <dgm:presLayoutVars>
          <dgm:chMax val="1"/>
          <dgm:bulletEnabled val="1"/>
        </dgm:presLayoutVars>
      </dgm:prSet>
      <dgm:spPr/>
    </dgm:pt>
    <dgm:pt modelId="{0D6C5ADE-86E1-4A14-8804-3D849EDE4266}" type="pres">
      <dgm:prSet presAssocID="{E896A673-97CC-4923-9AA5-A8D36C30B1A4}" presName="levelTx" presStyleLbl="revTx" presStyleIdx="0" presStyleCnt="0">
        <dgm:presLayoutVars>
          <dgm:chMax val="1"/>
          <dgm:bulletEnabled val="1"/>
        </dgm:presLayoutVars>
      </dgm:prSet>
      <dgm:spPr/>
    </dgm:pt>
    <dgm:pt modelId="{9EA2EF9A-1B57-4C98-9988-091A307EAFC0}" type="pres">
      <dgm:prSet presAssocID="{B474B906-D4B7-4CE2-B4C2-6CB74597F652}" presName="Name8" presStyleCnt="0"/>
      <dgm:spPr/>
    </dgm:pt>
    <dgm:pt modelId="{45C8E275-DAE2-4C29-9E30-A4C4D1FE97A7}" type="pres">
      <dgm:prSet presAssocID="{B474B906-D4B7-4CE2-B4C2-6CB74597F652}" presName="level" presStyleLbl="node1" presStyleIdx="1" presStyleCnt="5">
        <dgm:presLayoutVars>
          <dgm:chMax val="1"/>
          <dgm:bulletEnabled val="1"/>
        </dgm:presLayoutVars>
      </dgm:prSet>
      <dgm:spPr/>
    </dgm:pt>
    <dgm:pt modelId="{E07B58A2-D63E-41FB-BB68-D3C3FAF72B4A}" type="pres">
      <dgm:prSet presAssocID="{B474B906-D4B7-4CE2-B4C2-6CB74597F652}" presName="levelTx" presStyleLbl="revTx" presStyleIdx="0" presStyleCnt="0">
        <dgm:presLayoutVars>
          <dgm:chMax val="1"/>
          <dgm:bulletEnabled val="1"/>
        </dgm:presLayoutVars>
      </dgm:prSet>
      <dgm:spPr/>
    </dgm:pt>
    <dgm:pt modelId="{C540F6FD-555A-438A-B07B-C269BB6C39D1}" type="pres">
      <dgm:prSet presAssocID="{333E33EC-AEC6-4B6D-B092-987F81405C1B}" presName="Name8" presStyleCnt="0"/>
      <dgm:spPr/>
    </dgm:pt>
    <dgm:pt modelId="{8DDD02F0-F78A-4585-A7B4-491FD49C5506}" type="pres">
      <dgm:prSet presAssocID="{333E33EC-AEC6-4B6D-B092-987F81405C1B}" presName="level" presStyleLbl="node1" presStyleIdx="2" presStyleCnt="5">
        <dgm:presLayoutVars>
          <dgm:chMax val="1"/>
          <dgm:bulletEnabled val="1"/>
        </dgm:presLayoutVars>
      </dgm:prSet>
      <dgm:spPr/>
    </dgm:pt>
    <dgm:pt modelId="{92A6557F-D870-4D70-BCE1-F01E3D4739ED}" type="pres">
      <dgm:prSet presAssocID="{333E33EC-AEC6-4B6D-B092-987F81405C1B}" presName="levelTx" presStyleLbl="revTx" presStyleIdx="0" presStyleCnt="0">
        <dgm:presLayoutVars>
          <dgm:chMax val="1"/>
          <dgm:bulletEnabled val="1"/>
        </dgm:presLayoutVars>
      </dgm:prSet>
      <dgm:spPr/>
    </dgm:pt>
    <dgm:pt modelId="{C8BFCC7E-2AFA-4B4F-A158-9465B3BC3658}" type="pres">
      <dgm:prSet presAssocID="{6E7DE4B1-90DE-40AE-A196-0D2EF6BA7C69}" presName="Name8" presStyleCnt="0"/>
      <dgm:spPr/>
    </dgm:pt>
    <dgm:pt modelId="{05A87322-0EA1-4FD5-97DE-7D7FF3FF60EB}" type="pres">
      <dgm:prSet presAssocID="{6E7DE4B1-90DE-40AE-A196-0D2EF6BA7C69}" presName="level" presStyleLbl="node1" presStyleIdx="3" presStyleCnt="5">
        <dgm:presLayoutVars>
          <dgm:chMax val="1"/>
          <dgm:bulletEnabled val="1"/>
        </dgm:presLayoutVars>
      </dgm:prSet>
      <dgm:spPr/>
    </dgm:pt>
    <dgm:pt modelId="{3F5E6BCB-11DC-4819-84BB-AEC9C107FC18}" type="pres">
      <dgm:prSet presAssocID="{6E7DE4B1-90DE-40AE-A196-0D2EF6BA7C69}" presName="levelTx" presStyleLbl="revTx" presStyleIdx="0" presStyleCnt="0">
        <dgm:presLayoutVars>
          <dgm:chMax val="1"/>
          <dgm:bulletEnabled val="1"/>
        </dgm:presLayoutVars>
      </dgm:prSet>
      <dgm:spPr/>
    </dgm:pt>
    <dgm:pt modelId="{A7F0C115-66CE-47C6-A103-98A0855968DF}" type="pres">
      <dgm:prSet presAssocID="{A9443F72-BC3B-4FC0-BA29-F11ED4393345}" presName="Name8" presStyleCnt="0"/>
      <dgm:spPr/>
    </dgm:pt>
    <dgm:pt modelId="{ED7D3F89-F214-43B3-817D-3C70674CF490}" type="pres">
      <dgm:prSet presAssocID="{A9443F72-BC3B-4FC0-BA29-F11ED4393345}" presName="level" presStyleLbl="node1" presStyleIdx="4" presStyleCnt="5">
        <dgm:presLayoutVars>
          <dgm:chMax val="1"/>
          <dgm:bulletEnabled val="1"/>
        </dgm:presLayoutVars>
      </dgm:prSet>
      <dgm:spPr/>
    </dgm:pt>
    <dgm:pt modelId="{EACD8C10-6098-4575-95FB-C42A4D3652E9}" type="pres">
      <dgm:prSet presAssocID="{A9443F72-BC3B-4FC0-BA29-F11ED4393345}" presName="levelTx" presStyleLbl="revTx" presStyleIdx="0" presStyleCnt="0">
        <dgm:presLayoutVars>
          <dgm:chMax val="1"/>
          <dgm:bulletEnabled val="1"/>
        </dgm:presLayoutVars>
      </dgm:prSet>
      <dgm:spPr/>
    </dgm:pt>
  </dgm:ptLst>
  <dgm:cxnLst>
    <dgm:cxn modelId="{0B3FF601-D341-43B1-8C87-6621F0615A99}" type="presOf" srcId="{B474B906-D4B7-4CE2-B4C2-6CB74597F652}" destId="{E07B58A2-D63E-41FB-BB68-D3C3FAF72B4A}" srcOrd="1" destOrd="0" presId="urn:microsoft.com/office/officeart/2005/8/layout/pyramid3"/>
    <dgm:cxn modelId="{A0079F04-63D9-45B1-B4AE-ED2B4B1083E5}" type="presOf" srcId="{6E7DE4B1-90DE-40AE-A196-0D2EF6BA7C69}" destId="{3F5E6BCB-11DC-4819-84BB-AEC9C107FC18}" srcOrd="1" destOrd="0" presId="urn:microsoft.com/office/officeart/2005/8/layout/pyramid3"/>
    <dgm:cxn modelId="{281B7406-12E3-4B00-B8AD-809663611C1A}" type="presOf" srcId="{B474B906-D4B7-4CE2-B4C2-6CB74597F652}" destId="{45C8E275-DAE2-4C29-9E30-A4C4D1FE97A7}" srcOrd="0" destOrd="0" presId="urn:microsoft.com/office/officeart/2005/8/layout/pyramid3"/>
    <dgm:cxn modelId="{D5B8A21A-B2E5-4C0A-9372-F8CD06B2FE5D}" srcId="{13C1CF35-BA4B-455C-8A26-E7BE73B82CDA}" destId="{6E7DE4B1-90DE-40AE-A196-0D2EF6BA7C69}" srcOrd="3" destOrd="0" parTransId="{223995EB-F2A7-4760-A8C6-C9E790FDB46F}" sibTransId="{D7D73E99-6D4E-42CC-A7DD-3AE26C25DE61}"/>
    <dgm:cxn modelId="{98362921-3523-4757-A8F9-4466A5C7EA39}" srcId="{13C1CF35-BA4B-455C-8A26-E7BE73B82CDA}" destId="{A9443F72-BC3B-4FC0-BA29-F11ED4393345}" srcOrd="4" destOrd="0" parTransId="{74AAEA60-F2F7-4BCD-9F1B-DE0754235928}" sibTransId="{C4968002-5ACC-40B3-BF1F-0E7A2F984872}"/>
    <dgm:cxn modelId="{AA1D8B39-50DB-40B3-A82D-BA5D31943B26}" type="presOf" srcId="{E896A673-97CC-4923-9AA5-A8D36C30B1A4}" destId="{7768B0F2-307F-4519-AFD2-218F01637C02}" srcOrd="0" destOrd="0" presId="urn:microsoft.com/office/officeart/2005/8/layout/pyramid3"/>
    <dgm:cxn modelId="{00F9143E-3E78-4A8B-8B8C-150907DE72CF}" type="presOf" srcId="{E896A673-97CC-4923-9AA5-A8D36C30B1A4}" destId="{0D6C5ADE-86E1-4A14-8804-3D849EDE4266}" srcOrd="1" destOrd="0" presId="urn:microsoft.com/office/officeart/2005/8/layout/pyramid3"/>
    <dgm:cxn modelId="{EDDEB284-3A64-420C-A9D6-F58F2B1EDE3E}" type="presOf" srcId="{333E33EC-AEC6-4B6D-B092-987F81405C1B}" destId="{8DDD02F0-F78A-4585-A7B4-491FD49C5506}" srcOrd="0" destOrd="0" presId="urn:microsoft.com/office/officeart/2005/8/layout/pyramid3"/>
    <dgm:cxn modelId="{1668419D-BE6E-400C-8CD5-53AA27D46631}" type="presOf" srcId="{A9443F72-BC3B-4FC0-BA29-F11ED4393345}" destId="{EACD8C10-6098-4575-95FB-C42A4D3652E9}" srcOrd="1" destOrd="0" presId="urn:microsoft.com/office/officeart/2005/8/layout/pyramid3"/>
    <dgm:cxn modelId="{14E4CDA5-FC18-4AA8-AD70-E2196EE0368F}" type="presOf" srcId="{A9443F72-BC3B-4FC0-BA29-F11ED4393345}" destId="{ED7D3F89-F214-43B3-817D-3C70674CF490}" srcOrd="0" destOrd="0" presId="urn:microsoft.com/office/officeart/2005/8/layout/pyramid3"/>
    <dgm:cxn modelId="{46F006A8-8033-4F13-9ACC-092C1AD0E614}" type="presOf" srcId="{6E7DE4B1-90DE-40AE-A196-0D2EF6BA7C69}" destId="{05A87322-0EA1-4FD5-97DE-7D7FF3FF60EB}" srcOrd="0" destOrd="0" presId="urn:microsoft.com/office/officeart/2005/8/layout/pyramid3"/>
    <dgm:cxn modelId="{2318B0A8-98AA-498E-BAB0-79FF00386B21}" type="presOf" srcId="{13C1CF35-BA4B-455C-8A26-E7BE73B82CDA}" destId="{EBB2211C-0FF9-4101-9E27-05B9215367F4}" srcOrd="0" destOrd="0" presId="urn:microsoft.com/office/officeart/2005/8/layout/pyramid3"/>
    <dgm:cxn modelId="{02B78BD1-DE51-4811-8E48-1CAA75132F71}" srcId="{13C1CF35-BA4B-455C-8A26-E7BE73B82CDA}" destId="{E896A673-97CC-4923-9AA5-A8D36C30B1A4}" srcOrd="0" destOrd="0" parTransId="{E6D3FB0C-2FCA-4F72-A85A-6E80891C5250}" sibTransId="{F8014266-3ABD-462D-9AC9-2A70931C002B}"/>
    <dgm:cxn modelId="{2EDDD7DB-E3CE-4232-AC9D-CA442DF48BA0}" srcId="{13C1CF35-BA4B-455C-8A26-E7BE73B82CDA}" destId="{B474B906-D4B7-4CE2-B4C2-6CB74597F652}" srcOrd="1" destOrd="0" parTransId="{01EDE9E7-6C1E-46A9-A5D3-0ED760A1F0C8}" sibTransId="{157DBA58-6C52-47E9-8A30-1E9988B6E0A2}"/>
    <dgm:cxn modelId="{EFB1DBDE-544C-49AD-BF1C-93B7DE5AB9D3}" srcId="{13C1CF35-BA4B-455C-8A26-E7BE73B82CDA}" destId="{333E33EC-AEC6-4B6D-B092-987F81405C1B}" srcOrd="2" destOrd="0" parTransId="{4B5A87A7-BE34-4888-84DD-CAF1A3CF26AF}" sibTransId="{BF24043D-C815-4A04-B4A2-6F732578FE26}"/>
    <dgm:cxn modelId="{2C27AAE7-1944-4FA3-9AF9-E558F2DDDA4C}" type="presOf" srcId="{333E33EC-AEC6-4B6D-B092-987F81405C1B}" destId="{92A6557F-D870-4D70-BCE1-F01E3D4739ED}" srcOrd="1" destOrd="0" presId="urn:microsoft.com/office/officeart/2005/8/layout/pyramid3"/>
    <dgm:cxn modelId="{1C210818-9178-4BBD-A914-6A44D25AB62E}" type="presParOf" srcId="{EBB2211C-0FF9-4101-9E27-05B9215367F4}" destId="{B7FE918A-1141-48BF-93C9-BB15F2E1797E}" srcOrd="0" destOrd="0" presId="urn:microsoft.com/office/officeart/2005/8/layout/pyramid3"/>
    <dgm:cxn modelId="{F8736D52-E829-4E36-BF1B-26E256832090}" type="presParOf" srcId="{B7FE918A-1141-48BF-93C9-BB15F2E1797E}" destId="{7768B0F2-307F-4519-AFD2-218F01637C02}" srcOrd="0" destOrd="0" presId="urn:microsoft.com/office/officeart/2005/8/layout/pyramid3"/>
    <dgm:cxn modelId="{3325AAF8-1C7A-4BCB-8A16-F891948430DC}" type="presParOf" srcId="{B7FE918A-1141-48BF-93C9-BB15F2E1797E}" destId="{0D6C5ADE-86E1-4A14-8804-3D849EDE4266}" srcOrd="1" destOrd="0" presId="urn:microsoft.com/office/officeart/2005/8/layout/pyramid3"/>
    <dgm:cxn modelId="{02D17536-C581-41AE-ABEC-702A89306253}" type="presParOf" srcId="{EBB2211C-0FF9-4101-9E27-05B9215367F4}" destId="{9EA2EF9A-1B57-4C98-9988-091A307EAFC0}" srcOrd="1" destOrd="0" presId="urn:microsoft.com/office/officeart/2005/8/layout/pyramid3"/>
    <dgm:cxn modelId="{B902F567-C71B-488B-93FB-0C731D614117}" type="presParOf" srcId="{9EA2EF9A-1B57-4C98-9988-091A307EAFC0}" destId="{45C8E275-DAE2-4C29-9E30-A4C4D1FE97A7}" srcOrd="0" destOrd="0" presId="urn:microsoft.com/office/officeart/2005/8/layout/pyramid3"/>
    <dgm:cxn modelId="{84356BEC-86CE-420D-A63A-AD3C56FCA2D3}" type="presParOf" srcId="{9EA2EF9A-1B57-4C98-9988-091A307EAFC0}" destId="{E07B58A2-D63E-41FB-BB68-D3C3FAF72B4A}" srcOrd="1" destOrd="0" presId="urn:microsoft.com/office/officeart/2005/8/layout/pyramid3"/>
    <dgm:cxn modelId="{94CBE4A6-DB54-4FCF-8FA6-75EEBF102F06}" type="presParOf" srcId="{EBB2211C-0FF9-4101-9E27-05B9215367F4}" destId="{C540F6FD-555A-438A-B07B-C269BB6C39D1}" srcOrd="2" destOrd="0" presId="urn:microsoft.com/office/officeart/2005/8/layout/pyramid3"/>
    <dgm:cxn modelId="{2CA5321F-3F38-41A8-A364-199B5B2CF9ED}" type="presParOf" srcId="{C540F6FD-555A-438A-B07B-C269BB6C39D1}" destId="{8DDD02F0-F78A-4585-A7B4-491FD49C5506}" srcOrd="0" destOrd="0" presId="urn:microsoft.com/office/officeart/2005/8/layout/pyramid3"/>
    <dgm:cxn modelId="{80127E72-8A65-4A64-ADFE-C7A836221F09}" type="presParOf" srcId="{C540F6FD-555A-438A-B07B-C269BB6C39D1}" destId="{92A6557F-D870-4D70-BCE1-F01E3D4739ED}" srcOrd="1" destOrd="0" presId="urn:microsoft.com/office/officeart/2005/8/layout/pyramid3"/>
    <dgm:cxn modelId="{62DDD267-C637-4E3C-B7A0-CF54F5A56A24}" type="presParOf" srcId="{EBB2211C-0FF9-4101-9E27-05B9215367F4}" destId="{C8BFCC7E-2AFA-4B4F-A158-9465B3BC3658}" srcOrd="3" destOrd="0" presId="urn:microsoft.com/office/officeart/2005/8/layout/pyramid3"/>
    <dgm:cxn modelId="{FB526916-690B-4088-BECF-8CCE37753BEE}" type="presParOf" srcId="{C8BFCC7E-2AFA-4B4F-A158-9465B3BC3658}" destId="{05A87322-0EA1-4FD5-97DE-7D7FF3FF60EB}" srcOrd="0" destOrd="0" presId="urn:microsoft.com/office/officeart/2005/8/layout/pyramid3"/>
    <dgm:cxn modelId="{0D9C7A2D-CC0E-401E-B58F-496F6EFDB7AF}" type="presParOf" srcId="{C8BFCC7E-2AFA-4B4F-A158-9465B3BC3658}" destId="{3F5E6BCB-11DC-4819-84BB-AEC9C107FC18}" srcOrd="1" destOrd="0" presId="urn:microsoft.com/office/officeart/2005/8/layout/pyramid3"/>
    <dgm:cxn modelId="{1A725823-14C0-4426-B389-04953FA093CA}" type="presParOf" srcId="{EBB2211C-0FF9-4101-9E27-05B9215367F4}" destId="{A7F0C115-66CE-47C6-A103-98A0855968DF}" srcOrd="4" destOrd="0" presId="urn:microsoft.com/office/officeart/2005/8/layout/pyramid3"/>
    <dgm:cxn modelId="{84152F48-0399-4369-B840-5DC3B340F4B7}" type="presParOf" srcId="{A7F0C115-66CE-47C6-A103-98A0855968DF}" destId="{ED7D3F89-F214-43B3-817D-3C70674CF490}" srcOrd="0" destOrd="0" presId="urn:microsoft.com/office/officeart/2005/8/layout/pyramid3"/>
    <dgm:cxn modelId="{BFFAF4B3-5879-45B4-BD02-0F938993BE97}" type="presParOf" srcId="{A7F0C115-66CE-47C6-A103-98A0855968DF}" destId="{EACD8C10-6098-4575-95FB-C42A4D3652E9}"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B0F2-307F-4519-AFD2-218F01637C02}">
      <dsp:nvSpPr>
        <dsp:cNvPr id="0" name=""/>
        <dsp:cNvSpPr/>
      </dsp:nvSpPr>
      <dsp:spPr>
        <a:xfrm rot="10800000">
          <a:off x="0" y="0"/>
          <a:ext cx="4147595" cy="810613"/>
        </a:xfrm>
        <a:prstGeom prst="trapezoid">
          <a:avLst>
            <a:gd name="adj" fmla="val 511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latin typeface="Arial"/>
            </a:rPr>
            <a:t>Target Market : Students,  Corporate employees , Teachers etc..</a:t>
          </a:r>
        </a:p>
      </dsp:txBody>
      <dsp:txXfrm rot="-10800000">
        <a:off x="725829" y="0"/>
        <a:ext cx="2695936" cy="810613"/>
      </dsp:txXfrm>
    </dsp:sp>
    <dsp:sp modelId="{45C8E275-DAE2-4C29-9E30-A4C4D1FE97A7}">
      <dsp:nvSpPr>
        <dsp:cNvPr id="0" name=""/>
        <dsp:cNvSpPr/>
      </dsp:nvSpPr>
      <dsp:spPr>
        <a:xfrm rot="10800000">
          <a:off x="414759" y="810613"/>
          <a:ext cx="3318076" cy="810613"/>
        </a:xfrm>
        <a:prstGeom prst="trapezoid">
          <a:avLst>
            <a:gd name="adj" fmla="val 511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latin typeface="Arial"/>
            </a:rPr>
            <a:t>Leads : reusable infinite times</a:t>
          </a:r>
          <a:endParaRPr lang="en-US" sz="1400" kern="1200" dirty="0">
            <a:solidFill>
              <a:schemeClr val="bg1"/>
            </a:solidFill>
          </a:endParaRPr>
        </a:p>
      </dsp:txBody>
      <dsp:txXfrm rot="-10800000">
        <a:off x="995422" y="810613"/>
        <a:ext cx="2156749" cy="810613"/>
      </dsp:txXfrm>
    </dsp:sp>
    <dsp:sp modelId="{8DDD02F0-F78A-4585-A7B4-491FD49C5506}">
      <dsp:nvSpPr>
        <dsp:cNvPr id="0" name=""/>
        <dsp:cNvSpPr/>
      </dsp:nvSpPr>
      <dsp:spPr>
        <a:xfrm rot="10800000">
          <a:off x="829518" y="1621227"/>
          <a:ext cx="2488557" cy="810613"/>
        </a:xfrm>
        <a:prstGeom prst="trapezoid">
          <a:avLst>
            <a:gd name="adj" fmla="val 511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latin typeface="Arial"/>
            </a:rPr>
            <a:t>Opportunities : Advertisement opportunities</a:t>
          </a:r>
          <a:endParaRPr lang="en-US" sz="1400" kern="1200" dirty="0">
            <a:solidFill>
              <a:schemeClr val="bg1"/>
            </a:solidFill>
          </a:endParaRPr>
        </a:p>
      </dsp:txBody>
      <dsp:txXfrm rot="-10800000">
        <a:off x="1265016" y="1621227"/>
        <a:ext cx="1617562" cy="810613"/>
      </dsp:txXfrm>
    </dsp:sp>
    <dsp:sp modelId="{05A87322-0EA1-4FD5-97DE-7D7FF3FF60EB}">
      <dsp:nvSpPr>
        <dsp:cNvPr id="0" name=""/>
        <dsp:cNvSpPr/>
      </dsp:nvSpPr>
      <dsp:spPr>
        <a:xfrm rot="10800000">
          <a:off x="1244278" y="2431840"/>
          <a:ext cx="1659038" cy="810613"/>
        </a:xfrm>
        <a:prstGeom prst="trapezoid">
          <a:avLst>
            <a:gd name="adj" fmla="val 511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latin typeface="Arial"/>
            </a:rPr>
            <a:t>Costumer : Age group betn. 10 - 70 </a:t>
          </a:r>
        </a:p>
      </dsp:txBody>
      <dsp:txXfrm rot="-10800000">
        <a:off x="1534610" y="2431840"/>
        <a:ext cx="1078374" cy="810613"/>
      </dsp:txXfrm>
    </dsp:sp>
    <dsp:sp modelId="{ED7D3F89-F214-43B3-817D-3C70674CF490}">
      <dsp:nvSpPr>
        <dsp:cNvPr id="0" name=""/>
        <dsp:cNvSpPr/>
      </dsp:nvSpPr>
      <dsp:spPr>
        <a:xfrm rot="10800000">
          <a:off x="1659038" y="3242454"/>
          <a:ext cx="829519" cy="810613"/>
        </a:xfrm>
        <a:prstGeom prst="trapezoid">
          <a:avLst>
            <a:gd name="adj" fmla="val 5116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Arial"/>
          </a:endParaRPr>
        </a:p>
      </dsp:txBody>
      <dsp:txXfrm rot="-10800000">
        <a:off x="1659038" y="3242454"/>
        <a:ext cx="829519" cy="81061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3758B-1586-4CC7-B640-03281E51F777}" type="datetimeFigureOut">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0EEB-847A-49CB-8C87-731E17D8CD99}" type="slidenum">
              <a:t>‹#›</a:t>
            </a:fld>
            <a:endParaRPr lang="en-US"/>
          </a:p>
        </p:txBody>
      </p:sp>
    </p:spTree>
    <p:extLst>
      <p:ext uri="{BB962C8B-B14F-4D97-AF65-F5344CB8AC3E}">
        <p14:creationId xmlns:p14="http://schemas.microsoft.com/office/powerpoint/2010/main" val="265727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fa4ca88c2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fa4ca88c2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fa4ca88c2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fa4ca88c2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15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a4ca88c29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a4ca88c29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fa4ca88c29_0_2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fa4ca88c29_0_2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a4ca88c29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a4ca88c29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fa4ca88c29_0_9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fa4ca88c29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43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b1fa4ddd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b1fa4ddd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4"/>
        <p:cNvGrpSpPr/>
        <p:nvPr/>
      </p:nvGrpSpPr>
      <p:grpSpPr>
        <a:xfrm>
          <a:off x="0" y="0"/>
          <a:ext cx="0" cy="0"/>
          <a:chOff x="0" y="0"/>
          <a:chExt cx="0" cy="0"/>
        </a:xfrm>
      </p:grpSpPr>
      <p:sp>
        <p:nvSpPr>
          <p:cNvPr id="2405" name="Google Shape;2405;gfa4ca88c29_0_3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6" name="Google Shape;2406;gfa4ca88c29_0_3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fa4ca88c29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fa4ca88c29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fa4ca88c2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fa4ca88c2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fa4ca88c29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fa4ca88c29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4"/>
        <p:cNvGrpSpPr/>
        <p:nvPr/>
      </p:nvGrpSpPr>
      <p:grpSpPr>
        <a:xfrm>
          <a:off x="0" y="0"/>
          <a:ext cx="0" cy="0"/>
          <a:chOff x="0" y="0"/>
          <a:chExt cx="0" cy="0"/>
        </a:xfrm>
      </p:grpSpPr>
      <p:sp>
        <p:nvSpPr>
          <p:cNvPr id="2405" name="Google Shape;2405;gfa4ca88c29_0_3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6" name="Google Shape;2406;gfa4ca88c29_0_3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fa4ca88c29_0_2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fa4ca88c29_0_2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fa4ca88c29_0_2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3" name="Google Shape;2263;gfa4ca88c29_0_2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fa4ca88c29_0_1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fa4ca88c29_0_1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417233">
            <a:off x="209377" y="464571"/>
            <a:ext cx="4804304" cy="6281445"/>
            <a:chOff x="3307975" y="369600"/>
            <a:chExt cx="1201775" cy="1571275"/>
          </a:xfrm>
        </p:grpSpPr>
        <p:sp>
          <p:nvSpPr>
            <p:cNvPr id="10" name="Google Shape;10;p2"/>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 name="Google Shape;11;p2"/>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 name="Google Shape;12;p2"/>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 name="Google Shape;13;p2"/>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 name="Google Shape;14;p2"/>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 name="Google Shape;15;p2"/>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 name="Google Shape;16;p2"/>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7" name="Google Shape;17;p2"/>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 name="Google Shape;18;p2"/>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 name="Google Shape;19;p2"/>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 name="Google Shape;20;p2"/>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 name="Google Shape;21;p2"/>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2"/>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 name="Google Shape;23;p2"/>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 name="Google Shape;24;p2"/>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5" name="Google Shape;25;p2"/>
          <p:cNvGrpSpPr/>
          <p:nvPr/>
        </p:nvGrpSpPr>
        <p:grpSpPr>
          <a:xfrm>
            <a:off x="6537708" y="1924503"/>
            <a:ext cx="3857045" cy="3856772"/>
            <a:chOff x="1528250" y="482225"/>
            <a:chExt cx="453450" cy="453425"/>
          </a:xfrm>
        </p:grpSpPr>
        <p:sp>
          <p:nvSpPr>
            <p:cNvPr id="26" name="Google Shape;26;p2"/>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 name="Google Shape;27;p2"/>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 name="Google Shape;28;p2"/>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2"/>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 name="Google Shape;30;p2"/>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 name="Google Shape;31;p2"/>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 name="Google Shape;32;p2"/>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 name="Google Shape;33;p2"/>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 name="Google Shape;34;p2"/>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 name="Google Shape;35;p2"/>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 name="Google Shape;36;p2"/>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 name="Google Shape;37;p2"/>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 name="Google Shape;38;p2"/>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 name="Google Shape;39;p2"/>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pic>
        <p:nvPicPr>
          <p:cNvPr id="40" name="Google Shape;40;p2"/>
          <p:cNvPicPr preferRelativeResize="0"/>
          <p:nvPr/>
        </p:nvPicPr>
        <p:blipFill>
          <a:blip r:embed="rId2">
            <a:alphaModFix/>
          </a:blip>
          <a:stretch>
            <a:fillRect/>
          </a:stretch>
        </p:blipFill>
        <p:spPr>
          <a:xfrm rot="20894406">
            <a:off x="531590" y="-1011925"/>
            <a:ext cx="5995621" cy="8891452"/>
          </a:xfrm>
          <a:prstGeom prst="rect">
            <a:avLst/>
          </a:prstGeom>
          <a:noFill/>
          <a:ln>
            <a:noFill/>
          </a:ln>
          <a:effectLst>
            <a:outerShdw blurRad="57150" dist="28575" dir="3600000" algn="bl" rotWithShape="0">
              <a:schemeClr val="dk1">
                <a:alpha val="17000"/>
              </a:schemeClr>
            </a:outerShdw>
          </a:effectLst>
        </p:spPr>
      </p:pic>
      <p:grpSp>
        <p:nvGrpSpPr>
          <p:cNvPr id="41" name="Google Shape;41;p2"/>
          <p:cNvGrpSpPr/>
          <p:nvPr/>
        </p:nvGrpSpPr>
        <p:grpSpPr>
          <a:xfrm rot="20870903">
            <a:off x="1532223" y="3694122"/>
            <a:ext cx="3994575" cy="1289263"/>
            <a:chOff x="883000" y="1738800"/>
            <a:chExt cx="2746698" cy="1573908"/>
          </a:xfrm>
        </p:grpSpPr>
        <p:sp>
          <p:nvSpPr>
            <p:cNvPr id="42" name="Google Shape;42;p2"/>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 name="Google Shape;43;p2"/>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4" name="Google Shape;44;p2"/>
          <p:cNvGrpSpPr/>
          <p:nvPr/>
        </p:nvGrpSpPr>
        <p:grpSpPr>
          <a:xfrm>
            <a:off x="9954099" y="-399994"/>
            <a:ext cx="3420751" cy="2924393"/>
            <a:chOff x="5433075" y="4631400"/>
            <a:chExt cx="832975" cy="725200"/>
          </a:xfrm>
        </p:grpSpPr>
        <p:sp>
          <p:nvSpPr>
            <p:cNvPr id="45" name="Google Shape;45;p2"/>
            <p:cNvSpPr/>
            <p:nvPr/>
          </p:nvSpPr>
          <p:spPr>
            <a:xfrm>
              <a:off x="5433075" y="4631400"/>
              <a:ext cx="832975" cy="725200"/>
            </a:xfrm>
            <a:custGeom>
              <a:avLst/>
              <a:gdLst/>
              <a:ahLst/>
              <a:cxnLst/>
              <a:rect l="l" t="t" r="r" b="b"/>
              <a:pathLst>
                <a:path w="33319" h="29008" extrusionOk="0">
                  <a:moveTo>
                    <a:pt x="14504" y="0"/>
                  </a:moveTo>
                  <a:cubicBezTo>
                    <a:pt x="6494" y="0"/>
                    <a:pt x="1" y="6495"/>
                    <a:pt x="1" y="14504"/>
                  </a:cubicBezTo>
                  <a:cubicBezTo>
                    <a:pt x="1" y="22515"/>
                    <a:pt x="6494" y="29008"/>
                    <a:pt x="14504" y="29008"/>
                  </a:cubicBezTo>
                  <a:cubicBezTo>
                    <a:pt x="22515" y="29008"/>
                    <a:pt x="29008" y="22515"/>
                    <a:pt x="29008" y="14504"/>
                  </a:cubicBezTo>
                  <a:cubicBezTo>
                    <a:pt x="29008" y="12437"/>
                    <a:pt x="28573" y="10471"/>
                    <a:pt x="27793" y="8691"/>
                  </a:cubicBezTo>
                  <a:cubicBezTo>
                    <a:pt x="27866" y="8655"/>
                    <a:pt x="27937" y="8612"/>
                    <a:pt x="28006" y="8564"/>
                  </a:cubicBezTo>
                  <a:lnTo>
                    <a:pt x="32376" y="5455"/>
                  </a:lnTo>
                  <a:cubicBezTo>
                    <a:pt x="33140" y="4911"/>
                    <a:pt x="33319" y="3851"/>
                    <a:pt x="32775" y="3086"/>
                  </a:cubicBezTo>
                  <a:cubicBezTo>
                    <a:pt x="32443" y="2621"/>
                    <a:pt x="31920" y="2372"/>
                    <a:pt x="31389" y="2372"/>
                  </a:cubicBezTo>
                  <a:cubicBezTo>
                    <a:pt x="31049" y="2372"/>
                    <a:pt x="30705" y="2475"/>
                    <a:pt x="30406" y="2687"/>
                  </a:cubicBezTo>
                  <a:lnTo>
                    <a:pt x="26079" y="5766"/>
                  </a:lnTo>
                  <a:cubicBezTo>
                    <a:pt x="23431" y="2264"/>
                    <a:pt x="19232" y="0"/>
                    <a:pt x="1450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 name="Google Shape;46;p2"/>
            <p:cNvSpPr/>
            <p:nvPr/>
          </p:nvSpPr>
          <p:spPr>
            <a:xfrm>
              <a:off x="5510225" y="4708625"/>
              <a:ext cx="570800" cy="570800"/>
            </a:xfrm>
            <a:custGeom>
              <a:avLst/>
              <a:gdLst/>
              <a:ahLst/>
              <a:cxnLst/>
              <a:rect l="l" t="t" r="r" b="b"/>
              <a:pathLst>
                <a:path w="22832" h="22832" extrusionOk="0">
                  <a:moveTo>
                    <a:pt x="11415" y="0"/>
                  </a:moveTo>
                  <a:cubicBezTo>
                    <a:pt x="8389" y="0"/>
                    <a:pt x="5485" y="1203"/>
                    <a:pt x="3344" y="3344"/>
                  </a:cubicBezTo>
                  <a:cubicBezTo>
                    <a:pt x="1203" y="5485"/>
                    <a:pt x="0" y="8388"/>
                    <a:pt x="0" y="11415"/>
                  </a:cubicBezTo>
                  <a:cubicBezTo>
                    <a:pt x="0" y="14443"/>
                    <a:pt x="1203" y="17347"/>
                    <a:pt x="3344" y="19488"/>
                  </a:cubicBezTo>
                  <a:cubicBezTo>
                    <a:pt x="5485" y="21629"/>
                    <a:pt x="8389" y="22831"/>
                    <a:pt x="11415" y="22831"/>
                  </a:cubicBezTo>
                  <a:cubicBezTo>
                    <a:pt x="14443" y="22831"/>
                    <a:pt x="17347" y="21629"/>
                    <a:pt x="19488" y="19488"/>
                  </a:cubicBezTo>
                  <a:cubicBezTo>
                    <a:pt x="21629" y="17347"/>
                    <a:pt x="22831" y="14443"/>
                    <a:pt x="22831" y="11415"/>
                  </a:cubicBezTo>
                  <a:cubicBezTo>
                    <a:pt x="22831" y="8388"/>
                    <a:pt x="21629" y="5485"/>
                    <a:pt x="19488" y="3344"/>
                  </a:cubicBezTo>
                  <a:cubicBezTo>
                    <a:pt x="17347" y="1203"/>
                    <a:pt x="14443" y="0"/>
                    <a:pt x="11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 name="Google Shape;47;p2"/>
            <p:cNvSpPr/>
            <p:nvPr/>
          </p:nvSpPr>
          <p:spPr>
            <a:xfrm>
              <a:off x="5510275" y="4708625"/>
              <a:ext cx="395250" cy="570800"/>
            </a:xfrm>
            <a:custGeom>
              <a:avLst/>
              <a:gdLst/>
              <a:ahLst/>
              <a:cxnLst/>
              <a:rect l="l" t="t" r="r" b="b"/>
              <a:pathLst>
                <a:path w="15810" h="22832" extrusionOk="0">
                  <a:moveTo>
                    <a:pt x="11416" y="0"/>
                  </a:moveTo>
                  <a:cubicBezTo>
                    <a:pt x="5122" y="0"/>
                    <a:pt x="0" y="5121"/>
                    <a:pt x="0" y="11415"/>
                  </a:cubicBezTo>
                  <a:cubicBezTo>
                    <a:pt x="0" y="17711"/>
                    <a:pt x="5122" y="22831"/>
                    <a:pt x="11416" y="22831"/>
                  </a:cubicBezTo>
                  <a:cubicBezTo>
                    <a:pt x="12972" y="22831"/>
                    <a:pt x="14457" y="22517"/>
                    <a:pt x="15810" y="21950"/>
                  </a:cubicBezTo>
                  <a:cubicBezTo>
                    <a:pt x="10414" y="21046"/>
                    <a:pt x="6289" y="16344"/>
                    <a:pt x="6289" y="10694"/>
                  </a:cubicBezTo>
                  <a:cubicBezTo>
                    <a:pt x="6289" y="5957"/>
                    <a:pt x="9190" y="1884"/>
                    <a:pt x="13310" y="160"/>
                  </a:cubicBezTo>
                  <a:cubicBezTo>
                    <a:pt x="12694" y="57"/>
                    <a:pt x="12061" y="0"/>
                    <a:pt x="11416" y="0"/>
                  </a:cubicBezTo>
                  <a:close/>
                </a:path>
              </a:pathLst>
            </a:cu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 name="Google Shape;48;p2"/>
            <p:cNvSpPr/>
            <p:nvPr/>
          </p:nvSpPr>
          <p:spPr>
            <a:xfrm>
              <a:off x="5841100" y="4875600"/>
              <a:ext cx="121700" cy="74675"/>
            </a:xfrm>
            <a:custGeom>
              <a:avLst/>
              <a:gdLst/>
              <a:ahLst/>
              <a:cxnLst/>
              <a:rect l="l" t="t" r="r" b="b"/>
              <a:pathLst>
                <a:path w="4868" h="2987" extrusionOk="0">
                  <a:moveTo>
                    <a:pt x="2434" y="1"/>
                  </a:moveTo>
                  <a:cubicBezTo>
                    <a:pt x="1090" y="1"/>
                    <a:pt x="0" y="670"/>
                    <a:pt x="0" y="1494"/>
                  </a:cubicBezTo>
                  <a:cubicBezTo>
                    <a:pt x="0" y="2318"/>
                    <a:pt x="1090" y="2986"/>
                    <a:pt x="2434" y="2986"/>
                  </a:cubicBezTo>
                  <a:cubicBezTo>
                    <a:pt x="3778" y="2986"/>
                    <a:pt x="4867" y="2318"/>
                    <a:pt x="4867" y="1494"/>
                  </a:cubicBezTo>
                  <a:cubicBezTo>
                    <a:pt x="4867" y="670"/>
                    <a:pt x="3778" y="1"/>
                    <a:pt x="2434" y="1"/>
                  </a:cubicBezTo>
                  <a:close/>
                </a:path>
              </a:pathLst>
            </a:custGeom>
            <a:solidFill>
              <a:schemeClr val="lt1">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9" name="Google Shape;49;p2"/>
          <p:cNvSpPr/>
          <p:nvPr/>
        </p:nvSpPr>
        <p:spPr>
          <a:xfrm>
            <a:off x="6423501" y="1141867"/>
            <a:ext cx="1007575" cy="995919"/>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50" name="Google Shape;50;p2"/>
          <p:cNvGrpSpPr/>
          <p:nvPr/>
        </p:nvGrpSpPr>
        <p:grpSpPr>
          <a:xfrm rot="1922068">
            <a:off x="8960387" y="3539358"/>
            <a:ext cx="2291861" cy="4201449"/>
            <a:chOff x="5496325" y="3664650"/>
            <a:chExt cx="489900" cy="898100"/>
          </a:xfrm>
        </p:grpSpPr>
        <p:sp>
          <p:nvSpPr>
            <p:cNvPr id="51" name="Google Shape;51;p2"/>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 name="Google Shape;52;p2"/>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 name="Google Shape;53;p2"/>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4" name="Google Shape;54;p2"/>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 name="Google Shape;55;p2"/>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 name="Google Shape;56;p2"/>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 name="Google Shape;57;p2"/>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8" name="Google Shape;58;p2"/>
          <p:cNvGrpSpPr/>
          <p:nvPr/>
        </p:nvGrpSpPr>
        <p:grpSpPr>
          <a:xfrm>
            <a:off x="-888741" y="4100900"/>
            <a:ext cx="2342705" cy="2506069"/>
            <a:chOff x="5040825" y="3419200"/>
            <a:chExt cx="487725" cy="521750"/>
          </a:xfrm>
        </p:grpSpPr>
        <p:sp>
          <p:nvSpPr>
            <p:cNvPr id="59" name="Google Shape;59;p2"/>
            <p:cNvSpPr/>
            <p:nvPr/>
          </p:nvSpPr>
          <p:spPr>
            <a:xfrm>
              <a:off x="5040825" y="3419200"/>
              <a:ext cx="487725" cy="521750"/>
            </a:xfrm>
            <a:custGeom>
              <a:avLst/>
              <a:gdLst/>
              <a:ahLst/>
              <a:cxnLst/>
              <a:rect l="l" t="t" r="r" b="b"/>
              <a:pathLst>
                <a:path w="19509" h="20870" extrusionOk="0">
                  <a:moveTo>
                    <a:pt x="6724" y="1"/>
                  </a:moveTo>
                  <a:cubicBezTo>
                    <a:pt x="6703" y="1"/>
                    <a:pt x="6681" y="8"/>
                    <a:pt x="6664" y="23"/>
                  </a:cubicBezTo>
                  <a:lnTo>
                    <a:pt x="45" y="5567"/>
                  </a:lnTo>
                  <a:cubicBezTo>
                    <a:pt x="5" y="5601"/>
                    <a:pt x="0" y="5660"/>
                    <a:pt x="33" y="5700"/>
                  </a:cubicBezTo>
                  <a:lnTo>
                    <a:pt x="12711" y="20836"/>
                  </a:lnTo>
                  <a:cubicBezTo>
                    <a:pt x="12730" y="20858"/>
                    <a:pt x="12757" y="20869"/>
                    <a:pt x="12784" y="20869"/>
                  </a:cubicBezTo>
                  <a:cubicBezTo>
                    <a:pt x="12805" y="20869"/>
                    <a:pt x="12827" y="20862"/>
                    <a:pt x="12845" y="20847"/>
                  </a:cubicBezTo>
                  <a:lnTo>
                    <a:pt x="19463" y="15303"/>
                  </a:lnTo>
                  <a:cubicBezTo>
                    <a:pt x="19503" y="15269"/>
                    <a:pt x="19509" y="15210"/>
                    <a:pt x="19475" y="15170"/>
                  </a:cubicBezTo>
                  <a:lnTo>
                    <a:pt x="6796" y="34"/>
                  </a:lnTo>
                  <a:cubicBezTo>
                    <a:pt x="6778" y="12"/>
                    <a:pt x="6751" y="1"/>
                    <a:pt x="6724" y="1"/>
                  </a:cubicBezTo>
                  <a:close/>
                </a:path>
              </a:pathLst>
            </a:custGeom>
            <a:solidFill>
              <a:schemeClr val="lt1"/>
            </a:solidFill>
            <a:ln>
              <a:noFill/>
            </a:ln>
            <a:effectLst>
              <a:outerShdw blurRad="57150" dist="19050" dir="5400000" algn="bl" rotWithShape="0">
                <a:srgbClr val="000000">
                  <a:alpha val="2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 name="Google Shape;60;p2"/>
            <p:cNvSpPr/>
            <p:nvPr/>
          </p:nvSpPr>
          <p:spPr>
            <a:xfrm>
              <a:off x="5094000" y="3483675"/>
              <a:ext cx="379725" cy="392775"/>
            </a:xfrm>
            <a:custGeom>
              <a:avLst/>
              <a:gdLst/>
              <a:ahLst/>
              <a:cxnLst/>
              <a:rect l="l" t="t" r="r" b="b"/>
              <a:pathLst>
                <a:path w="15189" h="15711" extrusionOk="0">
                  <a:moveTo>
                    <a:pt x="6795" y="0"/>
                  </a:moveTo>
                  <a:lnTo>
                    <a:pt x="0" y="5691"/>
                  </a:lnTo>
                  <a:lnTo>
                    <a:pt x="8393" y="15711"/>
                  </a:lnTo>
                  <a:lnTo>
                    <a:pt x="15188" y="10020"/>
                  </a:lnTo>
                  <a:lnTo>
                    <a:pt x="6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61" name="Google Shape;61;p2"/>
          <p:cNvSpPr/>
          <p:nvPr/>
        </p:nvSpPr>
        <p:spPr>
          <a:xfrm rot="17409120">
            <a:off x="8214433" y="-386439"/>
            <a:ext cx="1007587" cy="995932"/>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2" name="Google Shape;62;p2"/>
          <p:cNvSpPr/>
          <p:nvPr/>
        </p:nvSpPr>
        <p:spPr>
          <a:xfrm rot="2262375">
            <a:off x="10966658" y="6031354"/>
            <a:ext cx="1007593" cy="995943"/>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3" name="Google Shape;63;p2"/>
          <p:cNvSpPr/>
          <p:nvPr/>
        </p:nvSpPr>
        <p:spPr>
          <a:xfrm rot="20776028">
            <a:off x="2922866" y="4877506"/>
            <a:ext cx="1213305" cy="499201"/>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4" name="Google Shape;64;p2"/>
          <p:cNvSpPr/>
          <p:nvPr/>
        </p:nvSpPr>
        <p:spPr>
          <a:xfrm>
            <a:off x="7478300" y="5337367"/>
            <a:ext cx="1375445" cy="565899"/>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458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65" name="Google Shape;65;p2"/>
          <p:cNvSpPr txBox="1">
            <a:spLocks noGrp="1"/>
          </p:cNvSpPr>
          <p:nvPr>
            <p:ph type="subTitle" idx="1"/>
          </p:nvPr>
        </p:nvSpPr>
        <p:spPr>
          <a:xfrm rot="420206">
            <a:off x="6938320" y="3194454"/>
            <a:ext cx="3132976" cy="718113"/>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highlight>
                  <a:schemeClr val="accent6"/>
                </a:highlight>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66" name="Google Shape;66;p2"/>
          <p:cNvSpPr txBox="1">
            <a:spLocks noGrp="1"/>
          </p:cNvSpPr>
          <p:nvPr>
            <p:ph type="ctrTitle"/>
          </p:nvPr>
        </p:nvSpPr>
        <p:spPr>
          <a:xfrm rot="20917475">
            <a:off x="1023232" y="2184483"/>
            <a:ext cx="4323736" cy="146444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5333">
                <a:solidFill>
                  <a:schemeClr val="lt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7" name="Google Shape;67;p2"/>
          <p:cNvSpPr txBox="1">
            <a:spLocks noGrp="1"/>
          </p:cNvSpPr>
          <p:nvPr>
            <p:ph type="ctrTitle" idx="2"/>
          </p:nvPr>
        </p:nvSpPr>
        <p:spPr>
          <a:xfrm rot="20868930">
            <a:off x="1625885" y="4122213"/>
            <a:ext cx="3942001" cy="638395"/>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467">
                <a:highlight>
                  <a:schemeClr val="accent6"/>
                </a:highlight>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pic>
        <p:nvPicPr>
          <p:cNvPr id="69" name="Google Shape;69;p3"/>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70" name="Google Shape;70;p3"/>
          <p:cNvSpPr txBox="1">
            <a:spLocks noGrp="1"/>
          </p:cNvSpPr>
          <p:nvPr>
            <p:ph type="title"/>
          </p:nvPr>
        </p:nvSpPr>
        <p:spPr>
          <a:xfrm>
            <a:off x="1505433" y="2889367"/>
            <a:ext cx="3953200" cy="13008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1" name="Google Shape;71;p3"/>
          <p:cNvSpPr txBox="1">
            <a:spLocks noGrp="1"/>
          </p:cNvSpPr>
          <p:nvPr>
            <p:ph type="title" idx="2" hasCustomPrompt="1"/>
          </p:nvPr>
        </p:nvSpPr>
        <p:spPr>
          <a:xfrm rot="20979873">
            <a:off x="4471631" y="1313697"/>
            <a:ext cx="1406827" cy="1204328"/>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2" name="Google Shape;72;p3"/>
          <p:cNvSpPr txBox="1">
            <a:spLocks noGrp="1"/>
          </p:cNvSpPr>
          <p:nvPr>
            <p:ph type="subTitle" idx="1"/>
          </p:nvPr>
        </p:nvSpPr>
        <p:spPr>
          <a:xfrm rot="348">
            <a:off x="1506833" y="4124900"/>
            <a:ext cx="3950400" cy="84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3" name="Google Shape;73;p3"/>
          <p:cNvGrpSpPr/>
          <p:nvPr/>
        </p:nvGrpSpPr>
        <p:grpSpPr>
          <a:xfrm rot="3525363">
            <a:off x="5011699" y="5370787"/>
            <a:ext cx="326663" cy="593384"/>
            <a:chOff x="2180825" y="2820675"/>
            <a:chExt cx="136450" cy="247850"/>
          </a:xfrm>
        </p:grpSpPr>
        <p:sp>
          <p:nvSpPr>
            <p:cNvPr id="74" name="Google Shape;74;p3"/>
            <p:cNvSpPr/>
            <p:nvPr/>
          </p:nvSpPr>
          <p:spPr>
            <a:xfrm>
              <a:off x="2185900" y="2820675"/>
              <a:ext cx="70650" cy="103150"/>
            </a:xfrm>
            <a:custGeom>
              <a:avLst/>
              <a:gdLst/>
              <a:ahLst/>
              <a:cxnLst/>
              <a:rect l="l" t="t" r="r" b="b"/>
              <a:pathLst>
                <a:path w="2826" h="4126" extrusionOk="0">
                  <a:moveTo>
                    <a:pt x="2586" y="0"/>
                  </a:moveTo>
                  <a:cubicBezTo>
                    <a:pt x="2535" y="0"/>
                    <a:pt x="2483" y="22"/>
                    <a:pt x="2445" y="73"/>
                  </a:cubicBezTo>
                  <a:cubicBezTo>
                    <a:pt x="1561" y="1279"/>
                    <a:pt x="885" y="2618"/>
                    <a:pt x="81" y="3878"/>
                  </a:cubicBezTo>
                  <a:cubicBezTo>
                    <a:pt x="0" y="4005"/>
                    <a:pt x="117" y="4125"/>
                    <a:pt x="234" y="4125"/>
                  </a:cubicBezTo>
                  <a:cubicBezTo>
                    <a:pt x="285" y="4125"/>
                    <a:pt x="337" y="4102"/>
                    <a:pt x="372" y="4047"/>
                  </a:cubicBezTo>
                  <a:cubicBezTo>
                    <a:pt x="1176" y="2789"/>
                    <a:pt x="1851" y="1449"/>
                    <a:pt x="2736" y="243"/>
                  </a:cubicBezTo>
                  <a:cubicBezTo>
                    <a:pt x="2825" y="120"/>
                    <a:pt x="2708" y="0"/>
                    <a:pt x="2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 name="Google Shape;75;p3"/>
            <p:cNvSpPr/>
            <p:nvPr/>
          </p:nvSpPr>
          <p:spPr>
            <a:xfrm>
              <a:off x="2248950" y="2821650"/>
              <a:ext cx="67675" cy="100275"/>
            </a:xfrm>
            <a:custGeom>
              <a:avLst/>
              <a:gdLst/>
              <a:ahLst/>
              <a:cxnLst/>
              <a:rect l="l" t="t" r="r" b="b"/>
              <a:pathLst>
                <a:path w="2707" h="4011" extrusionOk="0">
                  <a:moveTo>
                    <a:pt x="239" y="0"/>
                  </a:moveTo>
                  <a:cubicBezTo>
                    <a:pt x="117" y="0"/>
                    <a:pt x="0" y="120"/>
                    <a:pt x="90" y="243"/>
                  </a:cubicBezTo>
                  <a:cubicBezTo>
                    <a:pt x="940" y="1408"/>
                    <a:pt x="1695" y="2639"/>
                    <a:pt x="2348" y="3925"/>
                  </a:cubicBezTo>
                  <a:cubicBezTo>
                    <a:pt x="2379" y="3985"/>
                    <a:pt x="2429" y="4010"/>
                    <a:pt x="2479" y="4010"/>
                  </a:cubicBezTo>
                  <a:cubicBezTo>
                    <a:pt x="2590" y="4010"/>
                    <a:pt x="2707" y="3888"/>
                    <a:pt x="2639" y="3755"/>
                  </a:cubicBezTo>
                  <a:cubicBezTo>
                    <a:pt x="1985" y="2470"/>
                    <a:pt x="1230" y="1239"/>
                    <a:pt x="380" y="73"/>
                  </a:cubicBezTo>
                  <a:cubicBezTo>
                    <a:pt x="342" y="22"/>
                    <a:pt x="290"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6" name="Google Shape;76;p3"/>
            <p:cNvSpPr/>
            <p:nvPr/>
          </p:nvSpPr>
          <p:spPr>
            <a:xfrm>
              <a:off x="2187850" y="2917575"/>
              <a:ext cx="33525" cy="8450"/>
            </a:xfrm>
            <a:custGeom>
              <a:avLst/>
              <a:gdLst/>
              <a:ahLst/>
              <a:cxnLst/>
              <a:rect l="l" t="t" r="r" b="b"/>
              <a:pathLst>
                <a:path w="1341" h="338" extrusionOk="0">
                  <a:moveTo>
                    <a:pt x="172" y="0"/>
                  </a:moveTo>
                  <a:cubicBezTo>
                    <a:pt x="84" y="0"/>
                    <a:pt x="0" y="78"/>
                    <a:pt x="3" y="169"/>
                  </a:cubicBezTo>
                  <a:cubicBezTo>
                    <a:pt x="8" y="260"/>
                    <a:pt x="78" y="337"/>
                    <a:pt x="172" y="337"/>
                  </a:cubicBezTo>
                  <a:lnTo>
                    <a:pt x="1168" y="337"/>
                  </a:lnTo>
                  <a:cubicBezTo>
                    <a:pt x="1256" y="337"/>
                    <a:pt x="1341" y="259"/>
                    <a:pt x="1336" y="169"/>
                  </a:cubicBezTo>
                  <a:cubicBezTo>
                    <a:pt x="1332" y="77"/>
                    <a:pt x="1263"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7" name="Google Shape;77;p3"/>
            <p:cNvSpPr/>
            <p:nvPr/>
          </p:nvSpPr>
          <p:spPr>
            <a:xfrm>
              <a:off x="2182150" y="2920100"/>
              <a:ext cx="43525" cy="132350"/>
            </a:xfrm>
            <a:custGeom>
              <a:avLst/>
              <a:gdLst/>
              <a:ahLst/>
              <a:cxnLst/>
              <a:rect l="l" t="t" r="r" b="b"/>
              <a:pathLst>
                <a:path w="1741" h="5294" extrusionOk="0">
                  <a:moveTo>
                    <a:pt x="1537" y="0"/>
                  </a:moveTo>
                  <a:cubicBezTo>
                    <a:pt x="1453" y="0"/>
                    <a:pt x="1369" y="54"/>
                    <a:pt x="1369" y="162"/>
                  </a:cubicBezTo>
                  <a:cubicBezTo>
                    <a:pt x="1366" y="1152"/>
                    <a:pt x="1363" y="2142"/>
                    <a:pt x="1360" y="3132"/>
                  </a:cubicBezTo>
                  <a:cubicBezTo>
                    <a:pt x="1359" y="3552"/>
                    <a:pt x="1373" y="4001"/>
                    <a:pt x="1195" y="4392"/>
                  </a:cubicBezTo>
                  <a:cubicBezTo>
                    <a:pt x="1060" y="4690"/>
                    <a:pt x="766" y="4959"/>
                    <a:pt x="431" y="4959"/>
                  </a:cubicBezTo>
                  <a:cubicBezTo>
                    <a:pt x="383" y="4959"/>
                    <a:pt x="334" y="4954"/>
                    <a:pt x="285" y="4942"/>
                  </a:cubicBezTo>
                  <a:cubicBezTo>
                    <a:pt x="270" y="4939"/>
                    <a:pt x="256" y="4937"/>
                    <a:pt x="242" y="4937"/>
                  </a:cubicBezTo>
                  <a:cubicBezTo>
                    <a:pt x="64" y="4937"/>
                    <a:pt x="0" y="5220"/>
                    <a:pt x="196" y="5267"/>
                  </a:cubicBezTo>
                  <a:cubicBezTo>
                    <a:pt x="272" y="5285"/>
                    <a:pt x="347" y="5294"/>
                    <a:pt x="422" y="5294"/>
                  </a:cubicBezTo>
                  <a:cubicBezTo>
                    <a:pt x="749" y="5294"/>
                    <a:pt x="1058" y="5132"/>
                    <a:pt x="1276" y="4880"/>
                  </a:cubicBezTo>
                  <a:cubicBezTo>
                    <a:pt x="1585" y="4523"/>
                    <a:pt x="1670" y="4049"/>
                    <a:pt x="1690" y="3591"/>
                  </a:cubicBezTo>
                  <a:cubicBezTo>
                    <a:pt x="1740" y="2452"/>
                    <a:pt x="1701" y="1303"/>
                    <a:pt x="1704" y="162"/>
                  </a:cubicBezTo>
                  <a:cubicBezTo>
                    <a:pt x="1705" y="55"/>
                    <a:pt x="1621" y="0"/>
                    <a:pt x="1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 name="Google Shape;78;p3"/>
            <p:cNvSpPr/>
            <p:nvPr/>
          </p:nvSpPr>
          <p:spPr>
            <a:xfrm>
              <a:off x="2180825" y="2917725"/>
              <a:ext cx="111600" cy="150800"/>
            </a:xfrm>
            <a:custGeom>
              <a:avLst/>
              <a:gdLst/>
              <a:ahLst/>
              <a:cxnLst/>
              <a:rect l="l" t="t" r="r" b="b"/>
              <a:pathLst>
                <a:path w="4464" h="6032" extrusionOk="0">
                  <a:moveTo>
                    <a:pt x="4293" y="0"/>
                  </a:moveTo>
                  <a:cubicBezTo>
                    <a:pt x="4209" y="0"/>
                    <a:pt x="4124" y="54"/>
                    <a:pt x="4123" y="163"/>
                  </a:cubicBezTo>
                  <a:cubicBezTo>
                    <a:pt x="4115" y="963"/>
                    <a:pt x="4110" y="1765"/>
                    <a:pt x="4114" y="2567"/>
                  </a:cubicBezTo>
                  <a:cubicBezTo>
                    <a:pt x="4117" y="3117"/>
                    <a:pt x="4154" y="3671"/>
                    <a:pt x="4024" y="4212"/>
                  </a:cubicBezTo>
                  <a:cubicBezTo>
                    <a:pt x="3869" y="4870"/>
                    <a:pt x="3476" y="5433"/>
                    <a:pt x="2801" y="5620"/>
                  </a:cubicBezTo>
                  <a:cubicBezTo>
                    <a:pt x="2605" y="5674"/>
                    <a:pt x="2408" y="5698"/>
                    <a:pt x="2212" y="5698"/>
                  </a:cubicBezTo>
                  <a:cubicBezTo>
                    <a:pt x="1542" y="5698"/>
                    <a:pt x="878" y="5423"/>
                    <a:pt x="265" y="5171"/>
                  </a:cubicBezTo>
                  <a:cubicBezTo>
                    <a:pt x="243" y="5162"/>
                    <a:pt x="223" y="5157"/>
                    <a:pt x="203" y="5157"/>
                  </a:cubicBezTo>
                  <a:cubicBezTo>
                    <a:pt x="50" y="5157"/>
                    <a:pt x="0" y="5422"/>
                    <a:pt x="176" y="5495"/>
                  </a:cubicBezTo>
                  <a:cubicBezTo>
                    <a:pt x="826" y="5762"/>
                    <a:pt x="1503" y="6032"/>
                    <a:pt x="2211" y="6032"/>
                  </a:cubicBezTo>
                  <a:cubicBezTo>
                    <a:pt x="2323" y="6032"/>
                    <a:pt x="2436" y="6025"/>
                    <a:pt x="2551" y="6010"/>
                  </a:cubicBezTo>
                  <a:cubicBezTo>
                    <a:pt x="3264" y="5919"/>
                    <a:pt x="3858" y="5506"/>
                    <a:pt x="4160" y="4850"/>
                  </a:cubicBezTo>
                  <a:cubicBezTo>
                    <a:pt x="4433" y="4257"/>
                    <a:pt x="4463" y="3617"/>
                    <a:pt x="4454" y="2976"/>
                  </a:cubicBezTo>
                  <a:cubicBezTo>
                    <a:pt x="4446" y="2425"/>
                    <a:pt x="4448" y="1873"/>
                    <a:pt x="4451" y="1322"/>
                  </a:cubicBezTo>
                  <a:cubicBezTo>
                    <a:pt x="4453" y="936"/>
                    <a:pt x="4455" y="549"/>
                    <a:pt x="4459" y="163"/>
                  </a:cubicBezTo>
                  <a:cubicBezTo>
                    <a:pt x="4460" y="54"/>
                    <a:pt x="4377" y="0"/>
                    <a:pt x="4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 name="Google Shape;79;p3"/>
            <p:cNvSpPr/>
            <p:nvPr/>
          </p:nvSpPr>
          <p:spPr>
            <a:xfrm>
              <a:off x="2286250" y="2917575"/>
              <a:ext cx="31025" cy="8450"/>
            </a:xfrm>
            <a:custGeom>
              <a:avLst/>
              <a:gdLst/>
              <a:ahLst/>
              <a:cxnLst/>
              <a:rect l="l" t="t" r="r" b="b"/>
              <a:pathLst>
                <a:path w="1241" h="338" extrusionOk="0">
                  <a:moveTo>
                    <a:pt x="171" y="0"/>
                  </a:moveTo>
                  <a:cubicBezTo>
                    <a:pt x="84" y="0"/>
                    <a:pt x="0" y="78"/>
                    <a:pt x="4" y="169"/>
                  </a:cubicBezTo>
                  <a:cubicBezTo>
                    <a:pt x="7" y="260"/>
                    <a:pt x="78" y="337"/>
                    <a:pt x="171" y="337"/>
                  </a:cubicBezTo>
                  <a:lnTo>
                    <a:pt x="1069" y="337"/>
                  </a:lnTo>
                  <a:cubicBezTo>
                    <a:pt x="1156" y="337"/>
                    <a:pt x="1240" y="259"/>
                    <a:pt x="1237" y="169"/>
                  </a:cubicBezTo>
                  <a:cubicBezTo>
                    <a:pt x="1233" y="77"/>
                    <a:pt x="1163"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0" name="Google Shape;80;p3"/>
          <p:cNvGrpSpPr/>
          <p:nvPr/>
        </p:nvGrpSpPr>
        <p:grpSpPr>
          <a:xfrm rot="8099869">
            <a:off x="1146177" y="528424"/>
            <a:ext cx="2944299" cy="2453923"/>
            <a:chOff x="2242725" y="919800"/>
            <a:chExt cx="1190175" cy="991950"/>
          </a:xfrm>
        </p:grpSpPr>
        <p:sp>
          <p:nvSpPr>
            <p:cNvPr id="81" name="Google Shape;81;p3"/>
            <p:cNvSpPr/>
            <p:nvPr/>
          </p:nvSpPr>
          <p:spPr>
            <a:xfrm>
              <a:off x="2419550" y="1487125"/>
              <a:ext cx="171250" cy="227000"/>
            </a:xfrm>
            <a:custGeom>
              <a:avLst/>
              <a:gdLst/>
              <a:ahLst/>
              <a:cxnLst/>
              <a:rect l="l" t="t" r="r" b="b"/>
              <a:pathLst>
                <a:path w="6850" h="9080" extrusionOk="0">
                  <a:moveTo>
                    <a:pt x="1561" y="5657"/>
                  </a:moveTo>
                  <a:cubicBezTo>
                    <a:pt x="1472" y="5816"/>
                    <a:pt x="1369" y="5963"/>
                    <a:pt x="1265" y="6111"/>
                  </a:cubicBezTo>
                  <a:cubicBezTo>
                    <a:pt x="1214" y="6184"/>
                    <a:pt x="1166" y="6262"/>
                    <a:pt x="1123" y="6341"/>
                  </a:cubicBezTo>
                  <a:cubicBezTo>
                    <a:pt x="1026" y="6517"/>
                    <a:pt x="926" y="6689"/>
                    <a:pt x="804" y="6849"/>
                  </a:cubicBezTo>
                  <a:cubicBezTo>
                    <a:pt x="738" y="6936"/>
                    <a:pt x="675" y="7026"/>
                    <a:pt x="613" y="7117"/>
                  </a:cubicBezTo>
                  <a:cubicBezTo>
                    <a:pt x="581" y="7165"/>
                    <a:pt x="538" y="7216"/>
                    <a:pt x="532" y="7269"/>
                  </a:cubicBezTo>
                  <a:cubicBezTo>
                    <a:pt x="515" y="7396"/>
                    <a:pt x="444" y="7498"/>
                    <a:pt x="391" y="7607"/>
                  </a:cubicBezTo>
                  <a:cubicBezTo>
                    <a:pt x="302" y="7786"/>
                    <a:pt x="186" y="7950"/>
                    <a:pt x="133" y="8146"/>
                  </a:cubicBezTo>
                  <a:cubicBezTo>
                    <a:pt x="128" y="8164"/>
                    <a:pt x="114" y="8180"/>
                    <a:pt x="104" y="8196"/>
                  </a:cubicBezTo>
                  <a:cubicBezTo>
                    <a:pt x="47" y="8279"/>
                    <a:pt x="30" y="8376"/>
                    <a:pt x="20" y="8471"/>
                  </a:cubicBezTo>
                  <a:cubicBezTo>
                    <a:pt x="0" y="8685"/>
                    <a:pt x="49" y="8870"/>
                    <a:pt x="254" y="8982"/>
                  </a:cubicBezTo>
                  <a:cubicBezTo>
                    <a:pt x="266" y="8988"/>
                    <a:pt x="276" y="8995"/>
                    <a:pt x="286" y="9004"/>
                  </a:cubicBezTo>
                  <a:cubicBezTo>
                    <a:pt x="368" y="9074"/>
                    <a:pt x="460" y="9080"/>
                    <a:pt x="559" y="9053"/>
                  </a:cubicBezTo>
                  <a:cubicBezTo>
                    <a:pt x="615" y="9037"/>
                    <a:pt x="674" y="9011"/>
                    <a:pt x="727" y="9017"/>
                  </a:cubicBezTo>
                  <a:cubicBezTo>
                    <a:pt x="841" y="9032"/>
                    <a:pt x="912" y="8979"/>
                    <a:pt x="974" y="8900"/>
                  </a:cubicBezTo>
                  <a:cubicBezTo>
                    <a:pt x="1042" y="8812"/>
                    <a:pt x="1108" y="8726"/>
                    <a:pt x="1175" y="8638"/>
                  </a:cubicBezTo>
                  <a:cubicBezTo>
                    <a:pt x="1704" y="7921"/>
                    <a:pt x="2231" y="7203"/>
                    <a:pt x="2763" y="6488"/>
                  </a:cubicBezTo>
                  <a:cubicBezTo>
                    <a:pt x="3359" y="5692"/>
                    <a:pt x="3962" y="4902"/>
                    <a:pt x="4556" y="4104"/>
                  </a:cubicBezTo>
                  <a:cubicBezTo>
                    <a:pt x="4896" y="3649"/>
                    <a:pt x="5229" y="3189"/>
                    <a:pt x="5519" y="2699"/>
                  </a:cubicBezTo>
                  <a:cubicBezTo>
                    <a:pt x="5557" y="2632"/>
                    <a:pt x="5602" y="2565"/>
                    <a:pt x="5660" y="2517"/>
                  </a:cubicBezTo>
                  <a:cubicBezTo>
                    <a:pt x="5796" y="2401"/>
                    <a:pt x="5894" y="2261"/>
                    <a:pt x="5971" y="2102"/>
                  </a:cubicBezTo>
                  <a:cubicBezTo>
                    <a:pt x="5993" y="2057"/>
                    <a:pt x="6027" y="2016"/>
                    <a:pt x="6059" y="1977"/>
                  </a:cubicBezTo>
                  <a:cubicBezTo>
                    <a:pt x="6158" y="1857"/>
                    <a:pt x="6259" y="1740"/>
                    <a:pt x="6358" y="1621"/>
                  </a:cubicBezTo>
                  <a:cubicBezTo>
                    <a:pt x="6413" y="1556"/>
                    <a:pt x="6453" y="1485"/>
                    <a:pt x="6465" y="1397"/>
                  </a:cubicBezTo>
                  <a:cubicBezTo>
                    <a:pt x="6472" y="1362"/>
                    <a:pt x="6491" y="1326"/>
                    <a:pt x="6511" y="1294"/>
                  </a:cubicBezTo>
                  <a:cubicBezTo>
                    <a:pt x="6550" y="1234"/>
                    <a:pt x="6591" y="1177"/>
                    <a:pt x="6634" y="1121"/>
                  </a:cubicBezTo>
                  <a:cubicBezTo>
                    <a:pt x="6672" y="1069"/>
                    <a:pt x="6682" y="1020"/>
                    <a:pt x="6651" y="960"/>
                  </a:cubicBezTo>
                  <a:cubicBezTo>
                    <a:pt x="6617" y="898"/>
                    <a:pt x="6593" y="831"/>
                    <a:pt x="6562" y="761"/>
                  </a:cubicBezTo>
                  <a:cubicBezTo>
                    <a:pt x="6595" y="717"/>
                    <a:pt x="6626" y="677"/>
                    <a:pt x="6656" y="635"/>
                  </a:cubicBezTo>
                  <a:cubicBezTo>
                    <a:pt x="6684" y="593"/>
                    <a:pt x="6730" y="549"/>
                    <a:pt x="6732" y="505"/>
                  </a:cubicBezTo>
                  <a:cubicBezTo>
                    <a:pt x="6735" y="434"/>
                    <a:pt x="6765" y="383"/>
                    <a:pt x="6800" y="328"/>
                  </a:cubicBezTo>
                  <a:cubicBezTo>
                    <a:pt x="6849" y="247"/>
                    <a:pt x="6829" y="165"/>
                    <a:pt x="6788" y="90"/>
                  </a:cubicBezTo>
                  <a:cubicBezTo>
                    <a:pt x="6745" y="8"/>
                    <a:pt x="6642" y="0"/>
                    <a:pt x="6579" y="70"/>
                  </a:cubicBezTo>
                  <a:cubicBezTo>
                    <a:pt x="6566" y="83"/>
                    <a:pt x="6554" y="99"/>
                    <a:pt x="6543" y="115"/>
                  </a:cubicBezTo>
                  <a:cubicBezTo>
                    <a:pt x="6502" y="174"/>
                    <a:pt x="6463" y="227"/>
                    <a:pt x="6378" y="227"/>
                  </a:cubicBezTo>
                  <a:cubicBezTo>
                    <a:pt x="6348" y="227"/>
                    <a:pt x="6317" y="271"/>
                    <a:pt x="6287" y="294"/>
                  </a:cubicBezTo>
                  <a:cubicBezTo>
                    <a:pt x="6214" y="347"/>
                    <a:pt x="6149" y="423"/>
                    <a:pt x="6068" y="448"/>
                  </a:cubicBezTo>
                  <a:cubicBezTo>
                    <a:pt x="5927" y="492"/>
                    <a:pt x="5799" y="577"/>
                    <a:pt x="5647" y="582"/>
                  </a:cubicBezTo>
                  <a:cubicBezTo>
                    <a:pt x="5572" y="585"/>
                    <a:pt x="5532" y="638"/>
                    <a:pt x="5520" y="707"/>
                  </a:cubicBezTo>
                  <a:cubicBezTo>
                    <a:pt x="5513" y="743"/>
                    <a:pt x="5518" y="782"/>
                    <a:pt x="5518" y="803"/>
                  </a:cubicBezTo>
                  <a:cubicBezTo>
                    <a:pt x="5401" y="919"/>
                    <a:pt x="5296" y="1021"/>
                    <a:pt x="5192" y="1126"/>
                  </a:cubicBezTo>
                  <a:cubicBezTo>
                    <a:pt x="5175" y="1144"/>
                    <a:pt x="5159" y="1168"/>
                    <a:pt x="5154" y="1191"/>
                  </a:cubicBezTo>
                  <a:cubicBezTo>
                    <a:pt x="5128" y="1310"/>
                    <a:pt x="5046" y="1396"/>
                    <a:pt x="4980" y="1491"/>
                  </a:cubicBezTo>
                  <a:cubicBezTo>
                    <a:pt x="4782" y="1770"/>
                    <a:pt x="4574" y="2042"/>
                    <a:pt x="4392" y="2331"/>
                  </a:cubicBezTo>
                  <a:cubicBezTo>
                    <a:pt x="4274" y="2516"/>
                    <a:pt x="4172" y="2710"/>
                    <a:pt x="4038" y="2885"/>
                  </a:cubicBezTo>
                  <a:cubicBezTo>
                    <a:pt x="3906" y="3061"/>
                    <a:pt x="3792" y="3249"/>
                    <a:pt x="3689" y="3443"/>
                  </a:cubicBezTo>
                  <a:cubicBezTo>
                    <a:pt x="3670" y="3476"/>
                    <a:pt x="3653" y="3512"/>
                    <a:pt x="3631" y="3543"/>
                  </a:cubicBezTo>
                  <a:cubicBezTo>
                    <a:pt x="3428" y="3818"/>
                    <a:pt x="3224" y="4094"/>
                    <a:pt x="3011" y="4381"/>
                  </a:cubicBezTo>
                  <a:cubicBezTo>
                    <a:pt x="2930" y="4388"/>
                    <a:pt x="2854" y="4401"/>
                    <a:pt x="2777" y="4402"/>
                  </a:cubicBezTo>
                  <a:cubicBezTo>
                    <a:pt x="2706" y="4404"/>
                    <a:pt x="2655" y="4433"/>
                    <a:pt x="2612" y="4486"/>
                  </a:cubicBezTo>
                  <a:cubicBezTo>
                    <a:pt x="2575" y="4529"/>
                    <a:pt x="2539" y="4580"/>
                    <a:pt x="2491" y="4608"/>
                  </a:cubicBezTo>
                  <a:cubicBezTo>
                    <a:pt x="2356" y="4689"/>
                    <a:pt x="2253" y="4804"/>
                    <a:pt x="2141" y="4909"/>
                  </a:cubicBezTo>
                  <a:cubicBezTo>
                    <a:pt x="2035" y="5011"/>
                    <a:pt x="1946" y="5132"/>
                    <a:pt x="1854" y="5249"/>
                  </a:cubicBezTo>
                  <a:cubicBezTo>
                    <a:pt x="1752" y="5382"/>
                    <a:pt x="1641" y="5511"/>
                    <a:pt x="1561" y="5657"/>
                  </a:cubicBezTo>
                  <a:close/>
                  <a:moveTo>
                    <a:pt x="2474" y="6556"/>
                  </a:moveTo>
                  <a:cubicBezTo>
                    <a:pt x="2433" y="6612"/>
                    <a:pt x="2388" y="6665"/>
                    <a:pt x="2334" y="6731"/>
                  </a:cubicBezTo>
                  <a:cubicBezTo>
                    <a:pt x="2166" y="6590"/>
                    <a:pt x="1966" y="6590"/>
                    <a:pt x="1805" y="6506"/>
                  </a:cubicBezTo>
                  <a:cubicBezTo>
                    <a:pt x="1765" y="6536"/>
                    <a:pt x="1731" y="6561"/>
                    <a:pt x="1685" y="6595"/>
                  </a:cubicBezTo>
                  <a:cubicBezTo>
                    <a:pt x="1682" y="6561"/>
                    <a:pt x="1672" y="6539"/>
                    <a:pt x="1680" y="6528"/>
                  </a:cubicBezTo>
                  <a:cubicBezTo>
                    <a:pt x="1731" y="6454"/>
                    <a:pt x="1786" y="6382"/>
                    <a:pt x="1842" y="6311"/>
                  </a:cubicBezTo>
                  <a:cubicBezTo>
                    <a:pt x="1852" y="6295"/>
                    <a:pt x="1872" y="6271"/>
                    <a:pt x="1883" y="6273"/>
                  </a:cubicBezTo>
                  <a:cubicBezTo>
                    <a:pt x="1978" y="6292"/>
                    <a:pt x="2002" y="6211"/>
                    <a:pt x="2040" y="6158"/>
                  </a:cubicBezTo>
                  <a:cubicBezTo>
                    <a:pt x="2236" y="5901"/>
                    <a:pt x="2429" y="5641"/>
                    <a:pt x="2620" y="5382"/>
                  </a:cubicBezTo>
                  <a:cubicBezTo>
                    <a:pt x="2762" y="5189"/>
                    <a:pt x="2896" y="4992"/>
                    <a:pt x="3017" y="4785"/>
                  </a:cubicBezTo>
                  <a:cubicBezTo>
                    <a:pt x="3117" y="4612"/>
                    <a:pt x="3247" y="4458"/>
                    <a:pt x="3363" y="4295"/>
                  </a:cubicBezTo>
                  <a:cubicBezTo>
                    <a:pt x="3520" y="4073"/>
                    <a:pt x="3675" y="3852"/>
                    <a:pt x="3831" y="3629"/>
                  </a:cubicBezTo>
                  <a:cubicBezTo>
                    <a:pt x="3868" y="3576"/>
                    <a:pt x="3897" y="3518"/>
                    <a:pt x="3931" y="3464"/>
                  </a:cubicBezTo>
                  <a:cubicBezTo>
                    <a:pt x="4025" y="3316"/>
                    <a:pt x="4114" y="3166"/>
                    <a:pt x="4215" y="3025"/>
                  </a:cubicBezTo>
                  <a:cubicBezTo>
                    <a:pt x="4338" y="2850"/>
                    <a:pt x="4459" y="2676"/>
                    <a:pt x="4556" y="2484"/>
                  </a:cubicBezTo>
                  <a:cubicBezTo>
                    <a:pt x="4599" y="2399"/>
                    <a:pt x="4651" y="2316"/>
                    <a:pt x="4707" y="2237"/>
                  </a:cubicBezTo>
                  <a:cubicBezTo>
                    <a:pt x="4869" y="2012"/>
                    <a:pt x="5041" y="1793"/>
                    <a:pt x="5200" y="1565"/>
                  </a:cubicBezTo>
                  <a:cubicBezTo>
                    <a:pt x="5270" y="1464"/>
                    <a:pt x="5382" y="1427"/>
                    <a:pt x="5473" y="1361"/>
                  </a:cubicBezTo>
                  <a:cubicBezTo>
                    <a:pt x="5507" y="1336"/>
                    <a:pt x="5548" y="1354"/>
                    <a:pt x="5582" y="1378"/>
                  </a:cubicBezTo>
                  <a:cubicBezTo>
                    <a:pt x="5664" y="1440"/>
                    <a:pt x="5747" y="1502"/>
                    <a:pt x="5836" y="1568"/>
                  </a:cubicBezTo>
                  <a:cubicBezTo>
                    <a:pt x="5819" y="1614"/>
                    <a:pt x="5810" y="1658"/>
                    <a:pt x="5790" y="1696"/>
                  </a:cubicBezTo>
                  <a:cubicBezTo>
                    <a:pt x="5625" y="2002"/>
                    <a:pt x="5463" y="2312"/>
                    <a:pt x="5287" y="2612"/>
                  </a:cubicBezTo>
                  <a:cubicBezTo>
                    <a:pt x="4922" y="3238"/>
                    <a:pt x="4477" y="3811"/>
                    <a:pt x="4052" y="4396"/>
                  </a:cubicBezTo>
                  <a:cubicBezTo>
                    <a:pt x="3528" y="5117"/>
                    <a:pt x="3001" y="5836"/>
                    <a:pt x="2474" y="6556"/>
                  </a:cubicBezTo>
                  <a:close/>
                  <a:moveTo>
                    <a:pt x="2050" y="5911"/>
                  </a:moveTo>
                  <a:cubicBezTo>
                    <a:pt x="2112" y="5800"/>
                    <a:pt x="2172" y="5690"/>
                    <a:pt x="2234" y="5581"/>
                  </a:cubicBezTo>
                  <a:cubicBezTo>
                    <a:pt x="2238" y="5574"/>
                    <a:pt x="2252" y="5573"/>
                    <a:pt x="2269" y="5566"/>
                  </a:cubicBezTo>
                  <a:cubicBezTo>
                    <a:pt x="2219" y="5696"/>
                    <a:pt x="2153" y="5810"/>
                    <a:pt x="2050" y="5911"/>
                  </a:cubicBezTo>
                  <a:close/>
                  <a:moveTo>
                    <a:pt x="5833" y="743"/>
                  </a:moveTo>
                  <a:cubicBezTo>
                    <a:pt x="5910" y="715"/>
                    <a:pt x="5993" y="694"/>
                    <a:pt x="6074" y="688"/>
                  </a:cubicBezTo>
                  <a:cubicBezTo>
                    <a:pt x="6129" y="684"/>
                    <a:pt x="6191" y="608"/>
                    <a:pt x="6241" y="695"/>
                  </a:cubicBezTo>
                  <a:cubicBezTo>
                    <a:pt x="6282" y="680"/>
                    <a:pt x="6323" y="665"/>
                    <a:pt x="6370" y="649"/>
                  </a:cubicBezTo>
                  <a:cubicBezTo>
                    <a:pt x="6398" y="689"/>
                    <a:pt x="6345" y="712"/>
                    <a:pt x="6347" y="745"/>
                  </a:cubicBezTo>
                  <a:cubicBezTo>
                    <a:pt x="6349" y="777"/>
                    <a:pt x="6351" y="808"/>
                    <a:pt x="6351" y="841"/>
                  </a:cubicBezTo>
                  <a:cubicBezTo>
                    <a:pt x="6351" y="879"/>
                    <a:pt x="6348" y="918"/>
                    <a:pt x="6349" y="955"/>
                  </a:cubicBezTo>
                  <a:cubicBezTo>
                    <a:pt x="6349" y="988"/>
                    <a:pt x="6353" y="1020"/>
                    <a:pt x="6356" y="1052"/>
                  </a:cubicBezTo>
                  <a:cubicBezTo>
                    <a:pt x="6360" y="1090"/>
                    <a:pt x="6363" y="1128"/>
                    <a:pt x="6368" y="1173"/>
                  </a:cubicBezTo>
                  <a:cubicBezTo>
                    <a:pt x="6329" y="1194"/>
                    <a:pt x="6290" y="1214"/>
                    <a:pt x="6251" y="1236"/>
                  </a:cubicBezTo>
                  <a:cubicBezTo>
                    <a:pt x="6232" y="1203"/>
                    <a:pt x="6216" y="1176"/>
                    <a:pt x="6196" y="1142"/>
                  </a:cubicBezTo>
                  <a:cubicBezTo>
                    <a:pt x="6155" y="1160"/>
                    <a:pt x="6115" y="1175"/>
                    <a:pt x="6068" y="1195"/>
                  </a:cubicBezTo>
                  <a:cubicBezTo>
                    <a:pt x="5931" y="1093"/>
                    <a:pt x="5803" y="999"/>
                    <a:pt x="5675" y="904"/>
                  </a:cubicBezTo>
                  <a:cubicBezTo>
                    <a:pt x="5693" y="808"/>
                    <a:pt x="5762" y="768"/>
                    <a:pt x="5833" y="743"/>
                  </a:cubicBezTo>
                  <a:close/>
                  <a:moveTo>
                    <a:pt x="2219" y="5119"/>
                  </a:moveTo>
                  <a:cubicBezTo>
                    <a:pt x="2277" y="5041"/>
                    <a:pt x="2339" y="4968"/>
                    <a:pt x="2478" y="4921"/>
                  </a:cubicBezTo>
                  <a:cubicBezTo>
                    <a:pt x="2404" y="5021"/>
                    <a:pt x="2355" y="5087"/>
                    <a:pt x="2306" y="5155"/>
                  </a:cubicBezTo>
                  <a:cubicBezTo>
                    <a:pt x="2191" y="5311"/>
                    <a:pt x="2079" y="5468"/>
                    <a:pt x="1982" y="5636"/>
                  </a:cubicBezTo>
                  <a:cubicBezTo>
                    <a:pt x="1891" y="5791"/>
                    <a:pt x="1768" y="5928"/>
                    <a:pt x="1665" y="6076"/>
                  </a:cubicBezTo>
                  <a:cubicBezTo>
                    <a:pt x="1588" y="6186"/>
                    <a:pt x="1515" y="6302"/>
                    <a:pt x="1447" y="6419"/>
                  </a:cubicBezTo>
                  <a:cubicBezTo>
                    <a:pt x="1422" y="6461"/>
                    <a:pt x="1413" y="6513"/>
                    <a:pt x="1397" y="6560"/>
                  </a:cubicBezTo>
                  <a:cubicBezTo>
                    <a:pt x="1507" y="6670"/>
                    <a:pt x="1627" y="6746"/>
                    <a:pt x="1750" y="6813"/>
                  </a:cubicBezTo>
                  <a:cubicBezTo>
                    <a:pt x="1872" y="6881"/>
                    <a:pt x="2002" y="6934"/>
                    <a:pt x="2140" y="7001"/>
                  </a:cubicBezTo>
                  <a:cubicBezTo>
                    <a:pt x="2103" y="7052"/>
                    <a:pt x="2069" y="7099"/>
                    <a:pt x="2034" y="7145"/>
                  </a:cubicBezTo>
                  <a:cubicBezTo>
                    <a:pt x="1663" y="7649"/>
                    <a:pt x="1291" y="8153"/>
                    <a:pt x="919" y="8657"/>
                  </a:cubicBezTo>
                  <a:cubicBezTo>
                    <a:pt x="897" y="8688"/>
                    <a:pt x="876" y="8722"/>
                    <a:pt x="848" y="8748"/>
                  </a:cubicBezTo>
                  <a:cubicBezTo>
                    <a:pt x="826" y="8770"/>
                    <a:pt x="798" y="8792"/>
                    <a:pt x="768" y="8798"/>
                  </a:cubicBezTo>
                  <a:cubicBezTo>
                    <a:pt x="681" y="8815"/>
                    <a:pt x="592" y="8828"/>
                    <a:pt x="502" y="8838"/>
                  </a:cubicBezTo>
                  <a:cubicBezTo>
                    <a:pt x="426" y="8846"/>
                    <a:pt x="290" y="8742"/>
                    <a:pt x="276" y="8658"/>
                  </a:cubicBezTo>
                  <a:cubicBezTo>
                    <a:pt x="265" y="8589"/>
                    <a:pt x="258" y="8515"/>
                    <a:pt x="272" y="8447"/>
                  </a:cubicBezTo>
                  <a:cubicBezTo>
                    <a:pt x="343" y="8112"/>
                    <a:pt x="448" y="7788"/>
                    <a:pt x="623" y="7489"/>
                  </a:cubicBezTo>
                  <a:cubicBezTo>
                    <a:pt x="662" y="7423"/>
                    <a:pt x="701" y="7353"/>
                    <a:pt x="726" y="7282"/>
                  </a:cubicBezTo>
                  <a:cubicBezTo>
                    <a:pt x="780" y="7132"/>
                    <a:pt x="881" y="7013"/>
                    <a:pt x="974" y="6890"/>
                  </a:cubicBezTo>
                  <a:cubicBezTo>
                    <a:pt x="1023" y="6823"/>
                    <a:pt x="1074" y="6756"/>
                    <a:pt x="1124" y="6688"/>
                  </a:cubicBezTo>
                  <a:cubicBezTo>
                    <a:pt x="1272" y="6493"/>
                    <a:pt x="1413" y="6294"/>
                    <a:pt x="1530" y="6076"/>
                  </a:cubicBezTo>
                  <a:cubicBezTo>
                    <a:pt x="1600" y="5947"/>
                    <a:pt x="1693" y="5829"/>
                    <a:pt x="1781" y="5709"/>
                  </a:cubicBezTo>
                  <a:cubicBezTo>
                    <a:pt x="1925" y="5511"/>
                    <a:pt x="2074" y="5315"/>
                    <a:pt x="2219" y="5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 name="Google Shape;82;p3"/>
            <p:cNvSpPr/>
            <p:nvPr/>
          </p:nvSpPr>
          <p:spPr>
            <a:xfrm>
              <a:off x="2456525" y="1658525"/>
              <a:ext cx="11350" cy="9475"/>
            </a:xfrm>
            <a:custGeom>
              <a:avLst/>
              <a:gdLst/>
              <a:ahLst/>
              <a:cxnLst/>
              <a:rect l="l" t="t" r="r" b="b"/>
              <a:pathLst>
                <a:path w="454" h="379" extrusionOk="0">
                  <a:moveTo>
                    <a:pt x="317" y="355"/>
                  </a:moveTo>
                  <a:cubicBezTo>
                    <a:pt x="352" y="371"/>
                    <a:pt x="393" y="378"/>
                    <a:pt x="424" y="344"/>
                  </a:cubicBezTo>
                  <a:cubicBezTo>
                    <a:pt x="453" y="308"/>
                    <a:pt x="439" y="270"/>
                    <a:pt x="415" y="238"/>
                  </a:cubicBezTo>
                  <a:cubicBezTo>
                    <a:pt x="387" y="204"/>
                    <a:pt x="358" y="169"/>
                    <a:pt x="324" y="142"/>
                  </a:cubicBezTo>
                  <a:cubicBezTo>
                    <a:pt x="264" y="93"/>
                    <a:pt x="200" y="50"/>
                    <a:pt x="136" y="7"/>
                  </a:cubicBezTo>
                  <a:cubicBezTo>
                    <a:pt x="127" y="1"/>
                    <a:pt x="111" y="5"/>
                    <a:pt x="95" y="4"/>
                  </a:cubicBezTo>
                  <a:cubicBezTo>
                    <a:pt x="67" y="42"/>
                    <a:pt x="39" y="80"/>
                    <a:pt x="1" y="131"/>
                  </a:cubicBezTo>
                  <a:cubicBezTo>
                    <a:pt x="104" y="220"/>
                    <a:pt x="200" y="301"/>
                    <a:pt x="317" y="3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3" name="Google Shape;83;p3"/>
            <p:cNvSpPr/>
            <p:nvPr/>
          </p:nvSpPr>
          <p:spPr>
            <a:xfrm>
              <a:off x="2280700" y="1466900"/>
              <a:ext cx="177725" cy="144125"/>
            </a:xfrm>
            <a:custGeom>
              <a:avLst/>
              <a:gdLst/>
              <a:ahLst/>
              <a:cxnLst/>
              <a:rect l="l" t="t" r="r" b="b"/>
              <a:pathLst>
                <a:path w="7109" h="5765" extrusionOk="0">
                  <a:moveTo>
                    <a:pt x="38" y="4251"/>
                  </a:moveTo>
                  <a:cubicBezTo>
                    <a:pt x="154" y="4454"/>
                    <a:pt x="257" y="4664"/>
                    <a:pt x="417" y="4841"/>
                  </a:cubicBezTo>
                  <a:cubicBezTo>
                    <a:pt x="497" y="4929"/>
                    <a:pt x="551" y="5041"/>
                    <a:pt x="628" y="5133"/>
                  </a:cubicBezTo>
                  <a:cubicBezTo>
                    <a:pt x="756" y="5289"/>
                    <a:pt x="881" y="5445"/>
                    <a:pt x="977" y="5622"/>
                  </a:cubicBezTo>
                  <a:cubicBezTo>
                    <a:pt x="995" y="5656"/>
                    <a:pt x="1026" y="5687"/>
                    <a:pt x="1059" y="5708"/>
                  </a:cubicBezTo>
                  <a:cubicBezTo>
                    <a:pt x="1149" y="5764"/>
                    <a:pt x="1239" y="5709"/>
                    <a:pt x="1245" y="5594"/>
                  </a:cubicBezTo>
                  <a:cubicBezTo>
                    <a:pt x="1246" y="5581"/>
                    <a:pt x="1244" y="5569"/>
                    <a:pt x="1242" y="5540"/>
                  </a:cubicBezTo>
                  <a:cubicBezTo>
                    <a:pt x="1519" y="5394"/>
                    <a:pt x="1785" y="5252"/>
                    <a:pt x="2050" y="5111"/>
                  </a:cubicBezTo>
                  <a:cubicBezTo>
                    <a:pt x="2748" y="4740"/>
                    <a:pt x="3446" y="4370"/>
                    <a:pt x="4067" y="3873"/>
                  </a:cubicBezTo>
                  <a:cubicBezTo>
                    <a:pt x="4176" y="3786"/>
                    <a:pt x="4299" y="3714"/>
                    <a:pt x="4417" y="3638"/>
                  </a:cubicBezTo>
                  <a:cubicBezTo>
                    <a:pt x="4535" y="3561"/>
                    <a:pt x="4662" y="3498"/>
                    <a:pt x="4773" y="3412"/>
                  </a:cubicBezTo>
                  <a:cubicBezTo>
                    <a:pt x="4948" y="3277"/>
                    <a:pt x="5133" y="3156"/>
                    <a:pt x="5326" y="3049"/>
                  </a:cubicBezTo>
                  <a:cubicBezTo>
                    <a:pt x="5467" y="2971"/>
                    <a:pt x="5604" y="2890"/>
                    <a:pt x="5723" y="2778"/>
                  </a:cubicBezTo>
                  <a:cubicBezTo>
                    <a:pt x="5780" y="2723"/>
                    <a:pt x="5853" y="2685"/>
                    <a:pt x="5923" y="2645"/>
                  </a:cubicBezTo>
                  <a:cubicBezTo>
                    <a:pt x="6056" y="2567"/>
                    <a:pt x="6193" y="2497"/>
                    <a:pt x="6327" y="2420"/>
                  </a:cubicBezTo>
                  <a:cubicBezTo>
                    <a:pt x="6390" y="2383"/>
                    <a:pt x="6454" y="2343"/>
                    <a:pt x="6508" y="2295"/>
                  </a:cubicBezTo>
                  <a:cubicBezTo>
                    <a:pt x="6677" y="2145"/>
                    <a:pt x="6850" y="1999"/>
                    <a:pt x="7027" y="1859"/>
                  </a:cubicBezTo>
                  <a:cubicBezTo>
                    <a:pt x="7094" y="1806"/>
                    <a:pt x="7108" y="1740"/>
                    <a:pt x="7058" y="1666"/>
                  </a:cubicBezTo>
                  <a:cubicBezTo>
                    <a:pt x="7031" y="1625"/>
                    <a:pt x="7012" y="1594"/>
                    <a:pt x="7024" y="1541"/>
                  </a:cubicBezTo>
                  <a:cubicBezTo>
                    <a:pt x="7033" y="1505"/>
                    <a:pt x="7029" y="1458"/>
                    <a:pt x="7015" y="1425"/>
                  </a:cubicBezTo>
                  <a:cubicBezTo>
                    <a:pt x="6972" y="1327"/>
                    <a:pt x="6933" y="1223"/>
                    <a:pt x="6846" y="1154"/>
                  </a:cubicBezTo>
                  <a:cubicBezTo>
                    <a:pt x="6748" y="1077"/>
                    <a:pt x="6685" y="976"/>
                    <a:pt x="6628" y="870"/>
                  </a:cubicBezTo>
                  <a:cubicBezTo>
                    <a:pt x="6593" y="806"/>
                    <a:pt x="6562" y="729"/>
                    <a:pt x="6507" y="688"/>
                  </a:cubicBezTo>
                  <a:cubicBezTo>
                    <a:pt x="6381" y="596"/>
                    <a:pt x="6317" y="465"/>
                    <a:pt x="6245" y="338"/>
                  </a:cubicBezTo>
                  <a:cubicBezTo>
                    <a:pt x="6195" y="251"/>
                    <a:pt x="6147" y="162"/>
                    <a:pt x="6092" y="78"/>
                  </a:cubicBezTo>
                  <a:cubicBezTo>
                    <a:pt x="6054" y="22"/>
                    <a:pt x="5990" y="0"/>
                    <a:pt x="5933" y="32"/>
                  </a:cubicBezTo>
                  <a:cubicBezTo>
                    <a:pt x="5805" y="100"/>
                    <a:pt x="5663" y="149"/>
                    <a:pt x="5568" y="272"/>
                  </a:cubicBezTo>
                  <a:cubicBezTo>
                    <a:pt x="5528" y="322"/>
                    <a:pt x="5470" y="362"/>
                    <a:pt x="5413" y="395"/>
                  </a:cubicBezTo>
                  <a:cubicBezTo>
                    <a:pt x="5217" y="509"/>
                    <a:pt x="5015" y="616"/>
                    <a:pt x="4818" y="730"/>
                  </a:cubicBezTo>
                  <a:cubicBezTo>
                    <a:pt x="4651" y="828"/>
                    <a:pt x="4482" y="926"/>
                    <a:pt x="4324" y="1038"/>
                  </a:cubicBezTo>
                  <a:cubicBezTo>
                    <a:pt x="4137" y="1168"/>
                    <a:pt x="3955" y="1306"/>
                    <a:pt x="3751" y="1407"/>
                  </a:cubicBezTo>
                  <a:cubicBezTo>
                    <a:pt x="3352" y="1605"/>
                    <a:pt x="3004" y="1879"/>
                    <a:pt x="2651" y="2142"/>
                  </a:cubicBezTo>
                  <a:cubicBezTo>
                    <a:pt x="2516" y="2242"/>
                    <a:pt x="2377" y="2334"/>
                    <a:pt x="2233" y="2420"/>
                  </a:cubicBezTo>
                  <a:cubicBezTo>
                    <a:pt x="2055" y="2526"/>
                    <a:pt x="1877" y="2635"/>
                    <a:pt x="1712" y="2758"/>
                  </a:cubicBezTo>
                  <a:cubicBezTo>
                    <a:pt x="1610" y="2834"/>
                    <a:pt x="1508" y="2910"/>
                    <a:pt x="1396" y="2970"/>
                  </a:cubicBezTo>
                  <a:cubicBezTo>
                    <a:pt x="1176" y="3086"/>
                    <a:pt x="969" y="3221"/>
                    <a:pt x="776" y="3377"/>
                  </a:cubicBezTo>
                  <a:cubicBezTo>
                    <a:pt x="714" y="3428"/>
                    <a:pt x="648" y="3476"/>
                    <a:pt x="576" y="3512"/>
                  </a:cubicBezTo>
                  <a:cubicBezTo>
                    <a:pt x="435" y="3581"/>
                    <a:pt x="325" y="3682"/>
                    <a:pt x="218" y="3797"/>
                  </a:cubicBezTo>
                  <a:cubicBezTo>
                    <a:pt x="143" y="3878"/>
                    <a:pt x="110" y="3980"/>
                    <a:pt x="49" y="4066"/>
                  </a:cubicBezTo>
                  <a:cubicBezTo>
                    <a:pt x="3" y="4131"/>
                    <a:pt x="1" y="4185"/>
                    <a:pt x="38" y="4251"/>
                  </a:cubicBezTo>
                  <a:close/>
                  <a:moveTo>
                    <a:pt x="581" y="3758"/>
                  </a:moveTo>
                  <a:cubicBezTo>
                    <a:pt x="743" y="3653"/>
                    <a:pt x="911" y="3555"/>
                    <a:pt x="1066" y="3438"/>
                  </a:cubicBezTo>
                  <a:cubicBezTo>
                    <a:pt x="1195" y="3343"/>
                    <a:pt x="1341" y="3271"/>
                    <a:pt x="1477" y="3186"/>
                  </a:cubicBezTo>
                  <a:cubicBezTo>
                    <a:pt x="1590" y="3114"/>
                    <a:pt x="1706" y="3047"/>
                    <a:pt x="1810" y="2964"/>
                  </a:cubicBezTo>
                  <a:cubicBezTo>
                    <a:pt x="1968" y="2838"/>
                    <a:pt x="2139" y="2734"/>
                    <a:pt x="2316" y="2638"/>
                  </a:cubicBezTo>
                  <a:cubicBezTo>
                    <a:pt x="2469" y="2555"/>
                    <a:pt x="2616" y="2464"/>
                    <a:pt x="2753" y="2355"/>
                  </a:cubicBezTo>
                  <a:cubicBezTo>
                    <a:pt x="2957" y="2192"/>
                    <a:pt x="3168" y="2038"/>
                    <a:pt x="3382" y="1888"/>
                  </a:cubicBezTo>
                  <a:cubicBezTo>
                    <a:pt x="3473" y="1822"/>
                    <a:pt x="3577" y="1771"/>
                    <a:pt x="3677" y="1717"/>
                  </a:cubicBezTo>
                  <a:cubicBezTo>
                    <a:pt x="3966" y="1561"/>
                    <a:pt x="4246" y="1392"/>
                    <a:pt x="4516" y="1204"/>
                  </a:cubicBezTo>
                  <a:cubicBezTo>
                    <a:pt x="4745" y="1043"/>
                    <a:pt x="4998" y="914"/>
                    <a:pt x="5242" y="774"/>
                  </a:cubicBezTo>
                  <a:cubicBezTo>
                    <a:pt x="5346" y="713"/>
                    <a:pt x="5452" y="657"/>
                    <a:pt x="5559" y="600"/>
                  </a:cubicBezTo>
                  <a:cubicBezTo>
                    <a:pt x="5648" y="553"/>
                    <a:pt x="5731" y="504"/>
                    <a:pt x="5786" y="410"/>
                  </a:cubicBezTo>
                  <a:cubicBezTo>
                    <a:pt x="5810" y="369"/>
                    <a:pt x="5867" y="347"/>
                    <a:pt x="5918" y="311"/>
                  </a:cubicBezTo>
                  <a:cubicBezTo>
                    <a:pt x="5950" y="351"/>
                    <a:pt x="5977" y="378"/>
                    <a:pt x="5996" y="409"/>
                  </a:cubicBezTo>
                  <a:cubicBezTo>
                    <a:pt x="6045" y="490"/>
                    <a:pt x="6088" y="574"/>
                    <a:pt x="6135" y="655"/>
                  </a:cubicBezTo>
                  <a:cubicBezTo>
                    <a:pt x="6163" y="701"/>
                    <a:pt x="6186" y="756"/>
                    <a:pt x="6227" y="785"/>
                  </a:cubicBezTo>
                  <a:cubicBezTo>
                    <a:pt x="6334" y="863"/>
                    <a:pt x="6392" y="974"/>
                    <a:pt x="6457" y="1084"/>
                  </a:cubicBezTo>
                  <a:cubicBezTo>
                    <a:pt x="6506" y="1163"/>
                    <a:pt x="6572" y="1230"/>
                    <a:pt x="6627" y="1306"/>
                  </a:cubicBezTo>
                  <a:cubicBezTo>
                    <a:pt x="6701" y="1408"/>
                    <a:pt x="6773" y="1512"/>
                    <a:pt x="6842" y="1617"/>
                  </a:cubicBezTo>
                  <a:cubicBezTo>
                    <a:pt x="6846" y="1622"/>
                    <a:pt x="6826" y="1646"/>
                    <a:pt x="6812" y="1670"/>
                  </a:cubicBezTo>
                  <a:cubicBezTo>
                    <a:pt x="6709" y="1536"/>
                    <a:pt x="6583" y="1437"/>
                    <a:pt x="6489" y="1306"/>
                  </a:cubicBezTo>
                  <a:cubicBezTo>
                    <a:pt x="6418" y="1205"/>
                    <a:pt x="6302" y="1135"/>
                    <a:pt x="6204" y="1056"/>
                  </a:cubicBezTo>
                  <a:cubicBezTo>
                    <a:pt x="6179" y="1036"/>
                    <a:pt x="6143" y="1029"/>
                    <a:pt x="6111" y="1024"/>
                  </a:cubicBezTo>
                  <a:cubicBezTo>
                    <a:pt x="6095" y="1022"/>
                    <a:pt x="6069" y="1033"/>
                    <a:pt x="6062" y="1047"/>
                  </a:cubicBezTo>
                  <a:cubicBezTo>
                    <a:pt x="6053" y="1061"/>
                    <a:pt x="6056" y="1093"/>
                    <a:pt x="6066" y="1102"/>
                  </a:cubicBezTo>
                  <a:cubicBezTo>
                    <a:pt x="6137" y="1156"/>
                    <a:pt x="6166" y="1245"/>
                    <a:pt x="6224" y="1305"/>
                  </a:cubicBezTo>
                  <a:cubicBezTo>
                    <a:pt x="6345" y="1429"/>
                    <a:pt x="6410" y="1600"/>
                    <a:pt x="6560" y="1699"/>
                  </a:cubicBezTo>
                  <a:cubicBezTo>
                    <a:pt x="6596" y="1722"/>
                    <a:pt x="6613" y="1774"/>
                    <a:pt x="6643" y="1819"/>
                  </a:cubicBezTo>
                  <a:cubicBezTo>
                    <a:pt x="6618" y="1847"/>
                    <a:pt x="6600" y="1876"/>
                    <a:pt x="6574" y="1893"/>
                  </a:cubicBezTo>
                  <a:cubicBezTo>
                    <a:pt x="6492" y="1943"/>
                    <a:pt x="6463" y="1938"/>
                    <a:pt x="6403" y="1868"/>
                  </a:cubicBezTo>
                  <a:cubicBezTo>
                    <a:pt x="6377" y="1837"/>
                    <a:pt x="6357" y="1799"/>
                    <a:pt x="6326" y="1777"/>
                  </a:cubicBezTo>
                  <a:cubicBezTo>
                    <a:pt x="6301" y="1761"/>
                    <a:pt x="6258" y="1751"/>
                    <a:pt x="6235" y="1762"/>
                  </a:cubicBezTo>
                  <a:cubicBezTo>
                    <a:pt x="6213" y="1773"/>
                    <a:pt x="6196" y="1814"/>
                    <a:pt x="6193" y="1843"/>
                  </a:cubicBezTo>
                  <a:cubicBezTo>
                    <a:pt x="6188" y="1905"/>
                    <a:pt x="6217" y="1960"/>
                    <a:pt x="6257" y="2008"/>
                  </a:cubicBezTo>
                  <a:cubicBezTo>
                    <a:pt x="6278" y="2033"/>
                    <a:pt x="6300" y="2057"/>
                    <a:pt x="6328" y="2089"/>
                  </a:cubicBezTo>
                  <a:cubicBezTo>
                    <a:pt x="6253" y="2177"/>
                    <a:pt x="6150" y="2207"/>
                    <a:pt x="6072" y="2258"/>
                  </a:cubicBezTo>
                  <a:cubicBezTo>
                    <a:pt x="5988" y="2215"/>
                    <a:pt x="5920" y="2174"/>
                    <a:pt x="5847" y="2145"/>
                  </a:cubicBezTo>
                  <a:cubicBezTo>
                    <a:pt x="5788" y="2122"/>
                    <a:pt x="5727" y="2192"/>
                    <a:pt x="5748" y="2254"/>
                  </a:cubicBezTo>
                  <a:cubicBezTo>
                    <a:pt x="5756" y="2278"/>
                    <a:pt x="5774" y="2299"/>
                    <a:pt x="5790" y="2320"/>
                  </a:cubicBezTo>
                  <a:cubicBezTo>
                    <a:pt x="5802" y="2337"/>
                    <a:pt x="5815" y="2349"/>
                    <a:pt x="5836" y="2373"/>
                  </a:cubicBezTo>
                  <a:cubicBezTo>
                    <a:pt x="5766" y="2436"/>
                    <a:pt x="5687" y="2479"/>
                    <a:pt x="5599" y="2519"/>
                  </a:cubicBezTo>
                  <a:cubicBezTo>
                    <a:pt x="5578" y="2476"/>
                    <a:pt x="5562" y="2441"/>
                    <a:pt x="5545" y="2407"/>
                  </a:cubicBezTo>
                  <a:cubicBezTo>
                    <a:pt x="5526" y="2372"/>
                    <a:pt x="5507" y="2336"/>
                    <a:pt x="5486" y="2302"/>
                  </a:cubicBezTo>
                  <a:cubicBezTo>
                    <a:pt x="5471" y="2280"/>
                    <a:pt x="5456" y="2257"/>
                    <a:pt x="5436" y="2241"/>
                  </a:cubicBezTo>
                  <a:cubicBezTo>
                    <a:pt x="5401" y="2215"/>
                    <a:pt x="5360" y="2211"/>
                    <a:pt x="5324" y="2236"/>
                  </a:cubicBezTo>
                  <a:cubicBezTo>
                    <a:pt x="5288" y="2261"/>
                    <a:pt x="5268" y="2301"/>
                    <a:pt x="5286" y="2341"/>
                  </a:cubicBezTo>
                  <a:cubicBezTo>
                    <a:pt x="5326" y="2432"/>
                    <a:pt x="5360" y="2528"/>
                    <a:pt x="5447" y="2589"/>
                  </a:cubicBezTo>
                  <a:cubicBezTo>
                    <a:pt x="5458" y="2597"/>
                    <a:pt x="5463" y="2608"/>
                    <a:pt x="5478" y="2626"/>
                  </a:cubicBezTo>
                  <a:cubicBezTo>
                    <a:pt x="5377" y="2757"/>
                    <a:pt x="5228" y="2814"/>
                    <a:pt x="5089" y="2884"/>
                  </a:cubicBezTo>
                  <a:cubicBezTo>
                    <a:pt x="4981" y="2774"/>
                    <a:pt x="4857" y="2690"/>
                    <a:pt x="4799" y="2548"/>
                  </a:cubicBezTo>
                  <a:cubicBezTo>
                    <a:pt x="4797" y="2542"/>
                    <a:pt x="4793" y="2535"/>
                    <a:pt x="4788" y="2532"/>
                  </a:cubicBezTo>
                  <a:cubicBezTo>
                    <a:pt x="4662" y="2465"/>
                    <a:pt x="4610" y="2337"/>
                    <a:pt x="4532" y="2231"/>
                  </a:cubicBezTo>
                  <a:cubicBezTo>
                    <a:pt x="4517" y="2210"/>
                    <a:pt x="4493" y="2194"/>
                    <a:pt x="4470" y="2181"/>
                  </a:cubicBezTo>
                  <a:cubicBezTo>
                    <a:pt x="4420" y="2154"/>
                    <a:pt x="4355" y="2187"/>
                    <a:pt x="4350" y="2245"/>
                  </a:cubicBezTo>
                  <a:cubicBezTo>
                    <a:pt x="4347" y="2271"/>
                    <a:pt x="4345" y="2301"/>
                    <a:pt x="4355" y="2323"/>
                  </a:cubicBezTo>
                  <a:cubicBezTo>
                    <a:pt x="4417" y="2448"/>
                    <a:pt x="4460" y="2586"/>
                    <a:pt x="4589" y="2666"/>
                  </a:cubicBezTo>
                  <a:cubicBezTo>
                    <a:pt x="4606" y="2677"/>
                    <a:pt x="4621" y="2689"/>
                    <a:pt x="4634" y="2705"/>
                  </a:cubicBezTo>
                  <a:cubicBezTo>
                    <a:pt x="4712" y="2802"/>
                    <a:pt x="4788" y="2901"/>
                    <a:pt x="4873" y="3008"/>
                  </a:cubicBezTo>
                  <a:cubicBezTo>
                    <a:pt x="4790" y="3087"/>
                    <a:pt x="4701" y="3163"/>
                    <a:pt x="4594" y="3213"/>
                  </a:cubicBezTo>
                  <a:cubicBezTo>
                    <a:pt x="4501" y="3142"/>
                    <a:pt x="4499" y="2980"/>
                    <a:pt x="4345" y="2998"/>
                  </a:cubicBezTo>
                  <a:cubicBezTo>
                    <a:pt x="4261" y="3124"/>
                    <a:pt x="4377" y="3212"/>
                    <a:pt x="4404" y="3327"/>
                  </a:cubicBezTo>
                  <a:cubicBezTo>
                    <a:pt x="4355" y="3407"/>
                    <a:pt x="4267" y="3436"/>
                    <a:pt x="4178" y="3480"/>
                  </a:cubicBezTo>
                  <a:cubicBezTo>
                    <a:pt x="4144" y="3433"/>
                    <a:pt x="4115" y="3389"/>
                    <a:pt x="4082" y="3350"/>
                  </a:cubicBezTo>
                  <a:cubicBezTo>
                    <a:pt x="4043" y="3306"/>
                    <a:pt x="3976" y="3295"/>
                    <a:pt x="3936" y="3326"/>
                  </a:cubicBezTo>
                  <a:cubicBezTo>
                    <a:pt x="3894" y="3358"/>
                    <a:pt x="3884" y="3404"/>
                    <a:pt x="3902" y="3451"/>
                  </a:cubicBezTo>
                  <a:cubicBezTo>
                    <a:pt x="3919" y="3501"/>
                    <a:pt x="3943" y="3549"/>
                    <a:pt x="3971" y="3615"/>
                  </a:cubicBezTo>
                  <a:cubicBezTo>
                    <a:pt x="3935" y="3645"/>
                    <a:pt x="3911" y="3663"/>
                    <a:pt x="3889" y="3681"/>
                  </a:cubicBezTo>
                  <a:cubicBezTo>
                    <a:pt x="3869" y="3670"/>
                    <a:pt x="3854" y="3666"/>
                    <a:pt x="3847" y="3657"/>
                  </a:cubicBezTo>
                  <a:cubicBezTo>
                    <a:pt x="3804" y="3606"/>
                    <a:pt x="3767" y="3549"/>
                    <a:pt x="3720" y="3504"/>
                  </a:cubicBezTo>
                  <a:cubicBezTo>
                    <a:pt x="3700" y="3485"/>
                    <a:pt x="3654" y="3476"/>
                    <a:pt x="3628" y="3485"/>
                  </a:cubicBezTo>
                  <a:cubicBezTo>
                    <a:pt x="3586" y="3499"/>
                    <a:pt x="3577" y="3546"/>
                    <a:pt x="3586" y="3586"/>
                  </a:cubicBezTo>
                  <a:cubicBezTo>
                    <a:pt x="3594" y="3625"/>
                    <a:pt x="3613" y="3660"/>
                    <a:pt x="3629" y="3697"/>
                  </a:cubicBezTo>
                  <a:cubicBezTo>
                    <a:pt x="3647" y="3740"/>
                    <a:pt x="3665" y="3781"/>
                    <a:pt x="3687" y="3831"/>
                  </a:cubicBezTo>
                  <a:cubicBezTo>
                    <a:pt x="3581" y="3922"/>
                    <a:pt x="3480" y="4005"/>
                    <a:pt x="3357" y="4081"/>
                  </a:cubicBezTo>
                  <a:cubicBezTo>
                    <a:pt x="3279" y="4018"/>
                    <a:pt x="3237" y="3934"/>
                    <a:pt x="3206" y="3849"/>
                  </a:cubicBezTo>
                  <a:cubicBezTo>
                    <a:pt x="3162" y="3726"/>
                    <a:pt x="3060" y="3645"/>
                    <a:pt x="2998" y="3534"/>
                  </a:cubicBezTo>
                  <a:cubicBezTo>
                    <a:pt x="2977" y="3496"/>
                    <a:pt x="2931" y="3494"/>
                    <a:pt x="2891" y="3516"/>
                  </a:cubicBezTo>
                  <a:cubicBezTo>
                    <a:pt x="2850" y="3539"/>
                    <a:pt x="2838" y="3578"/>
                    <a:pt x="2853" y="3619"/>
                  </a:cubicBezTo>
                  <a:cubicBezTo>
                    <a:pt x="2867" y="3663"/>
                    <a:pt x="2890" y="3705"/>
                    <a:pt x="2911" y="3747"/>
                  </a:cubicBezTo>
                  <a:cubicBezTo>
                    <a:pt x="2986" y="3895"/>
                    <a:pt x="3062" y="4043"/>
                    <a:pt x="3141" y="4200"/>
                  </a:cubicBezTo>
                  <a:cubicBezTo>
                    <a:pt x="3074" y="4265"/>
                    <a:pt x="2996" y="4301"/>
                    <a:pt x="2911" y="4349"/>
                  </a:cubicBezTo>
                  <a:cubicBezTo>
                    <a:pt x="2879" y="4304"/>
                    <a:pt x="2852" y="4261"/>
                    <a:pt x="2819" y="4221"/>
                  </a:cubicBezTo>
                  <a:cubicBezTo>
                    <a:pt x="2786" y="4180"/>
                    <a:pt x="2753" y="4138"/>
                    <a:pt x="2712" y="4106"/>
                  </a:cubicBezTo>
                  <a:cubicBezTo>
                    <a:pt x="2665" y="4071"/>
                    <a:pt x="2598" y="4112"/>
                    <a:pt x="2602" y="4173"/>
                  </a:cubicBezTo>
                  <a:cubicBezTo>
                    <a:pt x="2606" y="4212"/>
                    <a:pt x="2618" y="4251"/>
                    <a:pt x="2633" y="4286"/>
                  </a:cubicBezTo>
                  <a:cubicBezTo>
                    <a:pt x="2656" y="4341"/>
                    <a:pt x="2684" y="4393"/>
                    <a:pt x="2712" y="4447"/>
                  </a:cubicBezTo>
                  <a:cubicBezTo>
                    <a:pt x="2640" y="4525"/>
                    <a:pt x="2555" y="4560"/>
                    <a:pt x="2474" y="4596"/>
                  </a:cubicBezTo>
                  <a:cubicBezTo>
                    <a:pt x="2409" y="4571"/>
                    <a:pt x="2404" y="4510"/>
                    <a:pt x="2374" y="4468"/>
                  </a:cubicBezTo>
                  <a:cubicBezTo>
                    <a:pt x="2347" y="4430"/>
                    <a:pt x="2326" y="4387"/>
                    <a:pt x="2296" y="4352"/>
                  </a:cubicBezTo>
                  <a:cubicBezTo>
                    <a:pt x="2270" y="4319"/>
                    <a:pt x="2233" y="4303"/>
                    <a:pt x="2190" y="4320"/>
                  </a:cubicBezTo>
                  <a:cubicBezTo>
                    <a:pt x="2148" y="4336"/>
                    <a:pt x="2126" y="4384"/>
                    <a:pt x="2145" y="4438"/>
                  </a:cubicBezTo>
                  <a:cubicBezTo>
                    <a:pt x="2160" y="4488"/>
                    <a:pt x="2186" y="4537"/>
                    <a:pt x="2209" y="4585"/>
                  </a:cubicBezTo>
                  <a:cubicBezTo>
                    <a:pt x="2226" y="4621"/>
                    <a:pt x="2247" y="4655"/>
                    <a:pt x="2272" y="4700"/>
                  </a:cubicBezTo>
                  <a:cubicBezTo>
                    <a:pt x="2232" y="4727"/>
                    <a:pt x="2196" y="4751"/>
                    <a:pt x="2165" y="4772"/>
                  </a:cubicBezTo>
                  <a:cubicBezTo>
                    <a:pt x="2143" y="4762"/>
                    <a:pt x="2128" y="4759"/>
                    <a:pt x="2121" y="4750"/>
                  </a:cubicBezTo>
                  <a:cubicBezTo>
                    <a:pt x="2070" y="4688"/>
                    <a:pt x="2022" y="4625"/>
                    <a:pt x="1972" y="4562"/>
                  </a:cubicBezTo>
                  <a:cubicBezTo>
                    <a:pt x="1947" y="4529"/>
                    <a:pt x="1914" y="4498"/>
                    <a:pt x="1872" y="4527"/>
                  </a:cubicBezTo>
                  <a:cubicBezTo>
                    <a:pt x="1833" y="4556"/>
                    <a:pt x="1848" y="4598"/>
                    <a:pt x="1862" y="4637"/>
                  </a:cubicBezTo>
                  <a:cubicBezTo>
                    <a:pt x="1890" y="4719"/>
                    <a:pt x="1915" y="4801"/>
                    <a:pt x="1944" y="4886"/>
                  </a:cubicBezTo>
                  <a:cubicBezTo>
                    <a:pt x="1883" y="4952"/>
                    <a:pt x="1805" y="4984"/>
                    <a:pt x="1717" y="5023"/>
                  </a:cubicBezTo>
                  <a:cubicBezTo>
                    <a:pt x="1686" y="4979"/>
                    <a:pt x="1658" y="4944"/>
                    <a:pt x="1636" y="4905"/>
                  </a:cubicBezTo>
                  <a:cubicBezTo>
                    <a:pt x="1565" y="4783"/>
                    <a:pt x="1500" y="4658"/>
                    <a:pt x="1427" y="4538"/>
                  </a:cubicBezTo>
                  <a:cubicBezTo>
                    <a:pt x="1381" y="4461"/>
                    <a:pt x="1315" y="4430"/>
                    <a:pt x="1264" y="4449"/>
                  </a:cubicBezTo>
                  <a:cubicBezTo>
                    <a:pt x="1209" y="4469"/>
                    <a:pt x="1197" y="4554"/>
                    <a:pt x="1242" y="4646"/>
                  </a:cubicBezTo>
                  <a:cubicBezTo>
                    <a:pt x="1289" y="4743"/>
                    <a:pt x="1344" y="4834"/>
                    <a:pt x="1396" y="4929"/>
                  </a:cubicBezTo>
                  <a:cubicBezTo>
                    <a:pt x="1431" y="4993"/>
                    <a:pt x="1466" y="5056"/>
                    <a:pt x="1506" y="5128"/>
                  </a:cubicBezTo>
                  <a:cubicBezTo>
                    <a:pt x="1382" y="5247"/>
                    <a:pt x="1233" y="5306"/>
                    <a:pt x="1091" y="5396"/>
                  </a:cubicBezTo>
                  <a:cubicBezTo>
                    <a:pt x="973" y="5282"/>
                    <a:pt x="894" y="5143"/>
                    <a:pt x="792" y="5023"/>
                  </a:cubicBezTo>
                  <a:cubicBezTo>
                    <a:pt x="683" y="4895"/>
                    <a:pt x="585" y="4760"/>
                    <a:pt x="490" y="4622"/>
                  </a:cubicBezTo>
                  <a:cubicBezTo>
                    <a:pt x="400" y="4490"/>
                    <a:pt x="321" y="4350"/>
                    <a:pt x="238" y="4216"/>
                  </a:cubicBezTo>
                  <a:cubicBezTo>
                    <a:pt x="277" y="3997"/>
                    <a:pt x="417" y="3863"/>
                    <a:pt x="581" y="37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 name="Google Shape;84;p3"/>
            <p:cNvSpPr/>
            <p:nvPr/>
          </p:nvSpPr>
          <p:spPr>
            <a:xfrm>
              <a:off x="2408975" y="1499000"/>
              <a:ext cx="8525" cy="3075"/>
            </a:xfrm>
            <a:custGeom>
              <a:avLst/>
              <a:gdLst/>
              <a:ahLst/>
              <a:cxnLst/>
              <a:rect l="l" t="t" r="r" b="b"/>
              <a:pathLst>
                <a:path w="341" h="123" extrusionOk="0">
                  <a:moveTo>
                    <a:pt x="70" y="113"/>
                  </a:moveTo>
                  <a:cubicBezTo>
                    <a:pt x="139" y="123"/>
                    <a:pt x="212" y="122"/>
                    <a:pt x="282" y="120"/>
                  </a:cubicBezTo>
                  <a:cubicBezTo>
                    <a:pt x="296" y="120"/>
                    <a:pt x="309" y="95"/>
                    <a:pt x="340" y="64"/>
                  </a:cubicBezTo>
                  <a:cubicBezTo>
                    <a:pt x="240" y="20"/>
                    <a:pt x="159" y="1"/>
                    <a:pt x="74" y="4"/>
                  </a:cubicBezTo>
                  <a:cubicBezTo>
                    <a:pt x="41" y="5"/>
                    <a:pt x="1" y="12"/>
                    <a:pt x="7" y="52"/>
                  </a:cubicBezTo>
                  <a:cubicBezTo>
                    <a:pt x="10" y="76"/>
                    <a:pt x="46" y="109"/>
                    <a:pt x="70"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 name="Google Shape;85;p3"/>
            <p:cNvSpPr/>
            <p:nvPr/>
          </p:nvSpPr>
          <p:spPr>
            <a:xfrm>
              <a:off x="2416250" y="1493100"/>
              <a:ext cx="3550" cy="2950"/>
            </a:xfrm>
            <a:custGeom>
              <a:avLst/>
              <a:gdLst/>
              <a:ahLst/>
              <a:cxnLst/>
              <a:rect l="l" t="t" r="r" b="b"/>
              <a:pathLst>
                <a:path w="142" h="118" extrusionOk="0">
                  <a:moveTo>
                    <a:pt x="126" y="103"/>
                  </a:moveTo>
                  <a:cubicBezTo>
                    <a:pt x="135" y="100"/>
                    <a:pt x="137" y="83"/>
                    <a:pt x="142" y="73"/>
                  </a:cubicBezTo>
                  <a:cubicBezTo>
                    <a:pt x="127" y="28"/>
                    <a:pt x="61" y="0"/>
                    <a:pt x="15" y="23"/>
                  </a:cubicBezTo>
                  <a:cubicBezTo>
                    <a:pt x="6" y="27"/>
                    <a:pt x="1" y="61"/>
                    <a:pt x="7" y="71"/>
                  </a:cubicBezTo>
                  <a:cubicBezTo>
                    <a:pt x="37" y="112"/>
                    <a:pt x="81" y="118"/>
                    <a:pt x="126" y="1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nvGrpSpPr>
            <p:cNvPr id="86" name="Google Shape;86;p3"/>
            <p:cNvGrpSpPr/>
            <p:nvPr/>
          </p:nvGrpSpPr>
          <p:grpSpPr>
            <a:xfrm>
              <a:off x="2542075" y="1238625"/>
              <a:ext cx="890825" cy="673125"/>
              <a:chOff x="3367750" y="4638475"/>
              <a:chExt cx="890825" cy="673125"/>
            </a:xfrm>
          </p:grpSpPr>
          <p:sp>
            <p:nvSpPr>
              <p:cNvPr id="87" name="Google Shape;87;p3"/>
              <p:cNvSpPr/>
              <p:nvPr/>
            </p:nvSpPr>
            <p:spPr>
              <a:xfrm>
                <a:off x="4006125" y="4764250"/>
                <a:ext cx="252450" cy="547350"/>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8" name="Google Shape;88;p3"/>
              <p:cNvSpPr/>
              <p:nvPr/>
            </p:nvSpPr>
            <p:spPr>
              <a:xfrm>
                <a:off x="4092525" y="5063400"/>
                <a:ext cx="13850" cy="10325"/>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9" name="Google Shape;89;p3"/>
              <p:cNvSpPr/>
              <p:nvPr/>
            </p:nvSpPr>
            <p:spPr>
              <a:xfrm>
                <a:off x="4110725" y="5077100"/>
                <a:ext cx="8500" cy="6600"/>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0" name="Google Shape;90;p3"/>
              <p:cNvSpPr/>
              <p:nvPr/>
            </p:nvSpPr>
            <p:spPr>
              <a:xfrm>
                <a:off x="4101825" y="5071600"/>
                <a:ext cx="6100" cy="6175"/>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 name="Google Shape;91;p3"/>
              <p:cNvSpPr/>
              <p:nvPr/>
            </p:nvSpPr>
            <p:spPr>
              <a:xfrm>
                <a:off x="4190250" y="4999700"/>
                <a:ext cx="8325" cy="6625"/>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 name="Google Shape;92;p3"/>
              <p:cNvSpPr/>
              <p:nvPr/>
            </p:nvSpPr>
            <p:spPr>
              <a:xfrm>
                <a:off x="3619250" y="4901925"/>
                <a:ext cx="377475" cy="275700"/>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 name="Google Shape;93;p3"/>
              <p:cNvSpPr/>
              <p:nvPr/>
            </p:nvSpPr>
            <p:spPr>
              <a:xfrm>
                <a:off x="3695875" y="4940150"/>
                <a:ext cx="83925" cy="85400"/>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 name="Google Shape;94;p3"/>
              <p:cNvSpPr/>
              <p:nvPr/>
            </p:nvSpPr>
            <p:spPr>
              <a:xfrm>
                <a:off x="3708250" y="5014275"/>
                <a:ext cx="86150" cy="57725"/>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 name="Google Shape;95;p3"/>
              <p:cNvSpPr/>
              <p:nvPr/>
            </p:nvSpPr>
            <p:spPr>
              <a:xfrm>
                <a:off x="3724600" y="5037425"/>
                <a:ext cx="78900" cy="4775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 name="Google Shape;96;p3"/>
              <p:cNvSpPr/>
              <p:nvPr/>
            </p:nvSpPr>
            <p:spPr>
              <a:xfrm>
                <a:off x="3744050" y="5060800"/>
                <a:ext cx="78550" cy="50475"/>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 name="Google Shape;97;p3"/>
              <p:cNvSpPr/>
              <p:nvPr/>
            </p:nvSpPr>
            <p:spPr>
              <a:xfrm>
                <a:off x="3681575" y="5022425"/>
                <a:ext cx="24350" cy="13575"/>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 name="Google Shape;98;p3"/>
              <p:cNvSpPr/>
              <p:nvPr/>
            </p:nvSpPr>
            <p:spPr>
              <a:xfrm>
                <a:off x="3680825" y="5005250"/>
                <a:ext cx="21950" cy="13950"/>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 name="Google Shape;99;p3"/>
              <p:cNvSpPr/>
              <p:nvPr/>
            </p:nvSpPr>
            <p:spPr>
              <a:xfrm>
                <a:off x="3835050" y="4964500"/>
                <a:ext cx="69000" cy="21025"/>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 name="Google Shape;100;p3"/>
              <p:cNvSpPr/>
              <p:nvPr/>
            </p:nvSpPr>
            <p:spPr>
              <a:xfrm>
                <a:off x="3873825" y="5007100"/>
                <a:ext cx="52650" cy="17925"/>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 name="Google Shape;101;p3"/>
              <p:cNvSpPr/>
              <p:nvPr/>
            </p:nvSpPr>
            <p:spPr>
              <a:xfrm>
                <a:off x="3848750" y="4992500"/>
                <a:ext cx="46750" cy="15825"/>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2" name="Google Shape;102;p3"/>
              <p:cNvSpPr/>
              <p:nvPr/>
            </p:nvSpPr>
            <p:spPr>
              <a:xfrm>
                <a:off x="3899100" y="4988000"/>
                <a:ext cx="13225" cy="575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 name="Google Shape;103;p3"/>
              <p:cNvSpPr/>
              <p:nvPr/>
            </p:nvSpPr>
            <p:spPr>
              <a:xfrm>
                <a:off x="3856400" y="5022300"/>
                <a:ext cx="11775" cy="6300"/>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 name="Google Shape;104;p3"/>
              <p:cNvSpPr/>
              <p:nvPr/>
            </p:nvSpPr>
            <p:spPr>
              <a:xfrm>
                <a:off x="3738150" y="4638475"/>
                <a:ext cx="198000" cy="241425"/>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5" name="Google Shape;105;p3"/>
              <p:cNvSpPr/>
              <p:nvPr/>
            </p:nvSpPr>
            <p:spPr>
              <a:xfrm>
                <a:off x="3786150" y="4719350"/>
                <a:ext cx="122200" cy="133425"/>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6" name="Google Shape;106;p3"/>
              <p:cNvSpPr/>
              <p:nvPr/>
            </p:nvSpPr>
            <p:spPr>
              <a:xfrm>
                <a:off x="3762550" y="4662650"/>
                <a:ext cx="137225" cy="57650"/>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7" name="Google Shape;107;p3"/>
              <p:cNvSpPr/>
              <p:nvPr/>
            </p:nvSpPr>
            <p:spPr>
              <a:xfrm>
                <a:off x="3772500" y="4807400"/>
                <a:ext cx="6925" cy="14625"/>
              </a:xfrm>
              <a:custGeom>
                <a:avLst/>
                <a:gdLst/>
                <a:ahLst/>
                <a:cxnLst/>
                <a:rect l="l" t="t" r="r" b="b"/>
                <a:pathLst>
                  <a:path w="277" h="585" extrusionOk="0">
                    <a:moveTo>
                      <a:pt x="161" y="2"/>
                    </a:moveTo>
                    <a:cubicBezTo>
                      <a:pt x="138" y="2"/>
                      <a:pt x="100" y="26"/>
                      <a:pt x="94" y="47"/>
                    </a:cubicBezTo>
                    <a:cubicBezTo>
                      <a:pt x="54" y="197"/>
                      <a:pt x="0" y="348"/>
                      <a:pt x="40" y="508"/>
                    </a:cubicBezTo>
                    <a:cubicBezTo>
                      <a:pt x="46" y="530"/>
                      <a:pt x="74" y="547"/>
                      <a:pt x="111" y="585"/>
                    </a:cubicBezTo>
                    <a:cubicBezTo>
                      <a:pt x="161" y="476"/>
                      <a:pt x="198" y="403"/>
                      <a:pt x="228" y="328"/>
                    </a:cubicBezTo>
                    <a:cubicBezTo>
                      <a:pt x="264" y="234"/>
                      <a:pt x="277" y="137"/>
                      <a:pt x="231" y="45"/>
                    </a:cubicBezTo>
                    <a:cubicBezTo>
                      <a:pt x="220" y="23"/>
                      <a:pt x="185" y="1"/>
                      <a:pt x="16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8" name="Google Shape;108;p3"/>
              <p:cNvSpPr/>
              <p:nvPr/>
            </p:nvSpPr>
            <p:spPr>
              <a:xfrm>
                <a:off x="3901775" y="4650800"/>
                <a:ext cx="7700" cy="14300"/>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9" name="Google Shape;109;p3"/>
              <p:cNvSpPr/>
              <p:nvPr/>
            </p:nvSpPr>
            <p:spPr>
              <a:xfrm>
                <a:off x="3784375" y="4857350"/>
                <a:ext cx="6025" cy="10400"/>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0" name="Google Shape;110;p3"/>
              <p:cNvSpPr/>
              <p:nvPr/>
            </p:nvSpPr>
            <p:spPr>
              <a:xfrm>
                <a:off x="3367750" y="4715525"/>
                <a:ext cx="270450" cy="541725"/>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1" name="Google Shape;111;p3"/>
              <p:cNvSpPr/>
              <p:nvPr/>
            </p:nvSpPr>
            <p:spPr>
              <a:xfrm>
                <a:off x="3532725" y="5027475"/>
                <a:ext cx="17725" cy="26000"/>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2" name="Google Shape;112;p3"/>
              <p:cNvSpPr/>
              <p:nvPr/>
            </p:nvSpPr>
            <p:spPr>
              <a:xfrm>
                <a:off x="3537250" y="5089850"/>
                <a:ext cx="12250" cy="140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3" name="Google Shape;113;p3"/>
              <p:cNvSpPr/>
              <p:nvPr/>
            </p:nvSpPr>
            <p:spPr>
              <a:xfrm>
                <a:off x="3528125" y="5024350"/>
                <a:ext cx="13500" cy="11225"/>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4" name="Google Shape;114;p3"/>
              <p:cNvSpPr/>
              <p:nvPr/>
            </p:nvSpPr>
            <p:spPr>
              <a:xfrm>
                <a:off x="3528125" y="5209925"/>
                <a:ext cx="3100" cy="5050"/>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5" name="Google Shape;115;p3"/>
              <p:cNvSpPr/>
              <p:nvPr/>
            </p:nvSpPr>
            <p:spPr>
              <a:xfrm>
                <a:off x="3568900" y="4900100"/>
                <a:ext cx="8275" cy="11900"/>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6" name="Google Shape;116;p3"/>
              <p:cNvSpPr/>
              <p:nvPr/>
            </p:nvSpPr>
            <p:spPr>
              <a:xfrm>
                <a:off x="3572850" y="4910325"/>
                <a:ext cx="6300" cy="8600"/>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17" name="Google Shape;117;p3"/>
            <p:cNvGrpSpPr/>
            <p:nvPr/>
          </p:nvGrpSpPr>
          <p:grpSpPr>
            <a:xfrm>
              <a:off x="2242725" y="919800"/>
              <a:ext cx="592825" cy="510425"/>
              <a:chOff x="3068400" y="4319650"/>
              <a:chExt cx="592825" cy="510425"/>
            </a:xfrm>
          </p:grpSpPr>
          <p:sp>
            <p:nvSpPr>
              <p:cNvPr id="118" name="Google Shape;118;p3"/>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9" name="Google Shape;119;p3"/>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0" name="Google Shape;120;p3"/>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1" name="Google Shape;121;p3"/>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2" name="Google Shape;122;p3"/>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3" name="Google Shape;123;p3"/>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4" name="Google Shape;124;p3"/>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5" name="Google Shape;125;p3"/>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6" name="Google Shape;126;p3"/>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27"/>
        <p:cNvGrpSpPr/>
        <p:nvPr/>
      </p:nvGrpSpPr>
      <p:grpSpPr>
        <a:xfrm>
          <a:off x="0" y="0"/>
          <a:ext cx="0" cy="0"/>
          <a:chOff x="0" y="0"/>
          <a:chExt cx="0" cy="0"/>
        </a:xfrm>
      </p:grpSpPr>
      <p:pic>
        <p:nvPicPr>
          <p:cNvPr id="128" name="Google Shape;128;p4"/>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129" name="Google Shape;129;p4"/>
          <p:cNvSpPr txBox="1">
            <a:spLocks noGrp="1"/>
          </p:cNvSpPr>
          <p:nvPr>
            <p:ph type="body" idx="1"/>
          </p:nvPr>
        </p:nvSpPr>
        <p:spPr>
          <a:xfrm>
            <a:off x="1205800" y="1825933"/>
            <a:ext cx="9780400" cy="3760400"/>
          </a:xfrm>
          <a:prstGeom prst="rect">
            <a:avLst/>
          </a:prstGeom>
        </p:spPr>
        <p:txBody>
          <a:bodyPr spcFirstLastPara="1" wrap="square" lIns="91425" tIns="91425" rIns="91425" bIns="91425" anchor="t" anchorCtr="0">
            <a:noAutofit/>
          </a:bodyPr>
          <a:lstStyle>
            <a:lvl1pPr marL="609585" lvl="0" indent="-385224" rtl="0">
              <a:spcBef>
                <a:spcPts val="0"/>
              </a:spcBef>
              <a:spcAft>
                <a:spcPts val="0"/>
              </a:spcAft>
              <a:buClr>
                <a:schemeClr val="accent3"/>
              </a:buClr>
              <a:buSzPts val="950"/>
              <a:buFont typeface="Livvic"/>
              <a:buChar char="●"/>
              <a:defRPr sz="1267">
                <a:solidFill>
                  <a:srgbClr val="434343"/>
                </a:solidFill>
              </a:defRPr>
            </a:lvl1pPr>
            <a:lvl2pPr marL="1219170" lvl="1" indent="-385224" rtl="0">
              <a:lnSpc>
                <a:spcPct val="115000"/>
              </a:lnSpc>
              <a:spcBef>
                <a:spcPts val="0"/>
              </a:spcBef>
              <a:spcAft>
                <a:spcPts val="0"/>
              </a:spcAft>
              <a:buClr>
                <a:srgbClr val="434343"/>
              </a:buClr>
              <a:buSzPts val="950"/>
              <a:buChar char="○"/>
              <a:defRPr sz="1267">
                <a:solidFill>
                  <a:srgbClr val="434343"/>
                </a:solidFill>
              </a:defRPr>
            </a:lvl2pPr>
            <a:lvl3pPr marL="1828754" lvl="2" indent="-385224" rtl="0">
              <a:lnSpc>
                <a:spcPct val="115000"/>
              </a:lnSpc>
              <a:spcBef>
                <a:spcPts val="2133"/>
              </a:spcBef>
              <a:spcAft>
                <a:spcPts val="0"/>
              </a:spcAft>
              <a:buClr>
                <a:srgbClr val="434343"/>
              </a:buClr>
              <a:buSzPts val="950"/>
              <a:buChar char="■"/>
              <a:defRPr sz="1267">
                <a:solidFill>
                  <a:srgbClr val="434343"/>
                </a:solidFill>
              </a:defRPr>
            </a:lvl3pPr>
            <a:lvl4pPr marL="2438339" lvl="3" indent="-385224" rtl="0">
              <a:lnSpc>
                <a:spcPct val="115000"/>
              </a:lnSpc>
              <a:spcBef>
                <a:spcPts val="2133"/>
              </a:spcBef>
              <a:spcAft>
                <a:spcPts val="0"/>
              </a:spcAft>
              <a:buClr>
                <a:srgbClr val="434343"/>
              </a:buClr>
              <a:buSzPts val="950"/>
              <a:buChar char="●"/>
              <a:defRPr sz="1267">
                <a:solidFill>
                  <a:srgbClr val="434343"/>
                </a:solidFill>
              </a:defRPr>
            </a:lvl4pPr>
            <a:lvl5pPr marL="3047924" lvl="4" indent="-385224" rtl="0">
              <a:lnSpc>
                <a:spcPct val="115000"/>
              </a:lnSpc>
              <a:spcBef>
                <a:spcPts val="2133"/>
              </a:spcBef>
              <a:spcAft>
                <a:spcPts val="0"/>
              </a:spcAft>
              <a:buClr>
                <a:srgbClr val="434343"/>
              </a:buClr>
              <a:buSzPts val="950"/>
              <a:buChar char="○"/>
              <a:defRPr sz="1267">
                <a:solidFill>
                  <a:srgbClr val="434343"/>
                </a:solidFill>
              </a:defRPr>
            </a:lvl5pPr>
            <a:lvl6pPr marL="3657509" lvl="5" indent="-385224" rtl="0">
              <a:lnSpc>
                <a:spcPct val="115000"/>
              </a:lnSpc>
              <a:spcBef>
                <a:spcPts val="2133"/>
              </a:spcBef>
              <a:spcAft>
                <a:spcPts val="0"/>
              </a:spcAft>
              <a:buClr>
                <a:srgbClr val="434343"/>
              </a:buClr>
              <a:buSzPts val="950"/>
              <a:buChar char="■"/>
              <a:defRPr sz="1267">
                <a:solidFill>
                  <a:srgbClr val="434343"/>
                </a:solidFill>
              </a:defRPr>
            </a:lvl6pPr>
            <a:lvl7pPr marL="4267093" lvl="6" indent="-385224" rtl="0">
              <a:lnSpc>
                <a:spcPct val="115000"/>
              </a:lnSpc>
              <a:spcBef>
                <a:spcPts val="2133"/>
              </a:spcBef>
              <a:spcAft>
                <a:spcPts val="0"/>
              </a:spcAft>
              <a:buClr>
                <a:srgbClr val="434343"/>
              </a:buClr>
              <a:buSzPts val="950"/>
              <a:buChar char="●"/>
              <a:defRPr sz="1267">
                <a:solidFill>
                  <a:srgbClr val="434343"/>
                </a:solidFill>
              </a:defRPr>
            </a:lvl7pPr>
            <a:lvl8pPr marL="4876678" lvl="7" indent="-385224" rtl="0">
              <a:lnSpc>
                <a:spcPct val="115000"/>
              </a:lnSpc>
              <a:spcBef>
                <a:spcPts val="2133"/>
              </a:spcBef>
              <a:spcAft>
                <a:spcPts val="0"/>
              </a:spcAft>
              <a:buClr>
                <a:srgbClr val="434343"/>
              </a:buClr>
              <a:buSzPts val="950"/>
              <a:buChar char="○"/>
              <a:defRPr sz="1267">
                <a:solidFill>
                  <a:srgbClr val="434343"/>
                </a:solidFill>
              </a:defRPr>
            </a:lvl8pPr>
            <a:lvl9pPr marL="5486263" lvl="8" indent="-385224" rtl="0">
              <a:lnSpc>
                <a:spcPct val="115000"/>
              </a:lnSpc>
              <a:spcBef>
                <a:spcPts val="2133"/>
              </a:spcBef>
              <a:spcAft>
                <a:spcPts val="2133"/>
              </a:spcAft>
              <a:buClr>
                <a:srgbClr val="434343"/>
              </a:buClr>
              <a:buSzPts val="950"/>
              <a:buChar char="■"/>
              <a:defRPr sz="1267">
                <a:solidFill>
                  <a:srgbClr val="434343"/>
                </a:solidFill>
              </a:defRPr>
            </a:lvl9pPr>
          </a:lstStyle>
          <a:p>
            <a:endParaRPr/>
          </a:p>
        </p:txBody>
      </p:sp>
      <p:sp>
        <p:nvSpPr>
          <p:cNvPr id="130" name="Google Shape;130;p4"/>
          <p:cNvSpPr txBox="1">
            <a:spLocks noGrp="1"/>
          </p:cNvSpPr>
          <p:nvPr>
            <p:ph type="title"/>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pic>
        <p:nvPicPr>
          <p:cNvPr id="132" name="Google Shape;132;p5"/>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133" name="Google Shape;133;p5"/>
          <p:cNvSpPr txBox="1">
            <a:spLocks noGrp="1"/>
          </p:cNvSpPr>
          <p:nvPr>
            <p:ph type="subTitle" idx="1"/>
          </p:nvPr>
        </p:nvSpPr>
        <p:spPr>
          <a:xfrm>
            <a:off x="6674251" y="3006500"/>
            <a:ext cx="3511200" cy="5608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2000"/>
              <a:buFont typeface="Poppins"/>
              <a:buNone/>
              <a:defRPr sz="2400" b="1">
                <a:latin typeface="Poppins"/>
                <a:ea typeface="Poppins"/>
                <a:cs typeface="Poppins"/>
                <a:sym typeface="Poppins"/>
              </a:defRPr>
            </a:lvl1pPr>
            <a:lvl2pPr lvl="1" algn="ctr">
              <a:lnSpc>
                <a:spcPct val="100000"/>
              </a:lnSpc>
              <a:spcBef>
                <a:spcPts val="0"/>
              </a:spcBef>
              <a:spcAft>
                <a:spcPts val="0"/>
              </a:spcAft>
              <a:buSzPts val="2000"/>
              <a:buFont typeface="Poppins"/>
              <a:buNone/>
              <a:defRPr sz="2667" b="1">
                <a:latin typeface="Poppins"/>
                <a:ea typeface="Poppins"/>
                <a:cs typeface="Poppins"/>
                <a:sym typeface="Poppins"/>
              </a:defRPr>
            </a:lvl2pPr>
            <a:lvl3pPr lvl="2" algn="ctr">
              <a:lnSpc>
                <a:spcPct val="100000"/>
              </a:lnSpc>
              <a:spcBef>
                <a:spcPts val="2133"/>
              </a:spcBef>
              <a:spcAft>
                <a:spcPts val="0"/>
              </a:spcAft>
              <a:buSzPts val="2000"/>
              <a:buFont typeface="Poppins"/>
              <a:buNone/>
              <a:defRPr sz="2667" b="1">
                <a:latin typeface="Poppins"/>
                <a:ea typeface="Poppins"/>
                <a:cs typeface="Poppins"/>
                <a:sym typeface="Poppins"/>
              </a:defRPr>
            </a:lvl3pPr>
            <a:lvl4pPr lvl="3" algn="ctr">
              <a:lnSpc>
                <a:spcPct val="100000"/>
              </a:lnSpc>
              <a:spcBef>
                <a:spcPts val="2133"/>
              </a:spcBef>
              <a:spcAft>
                <a:spcPts val="0"/>
              </a:spcAft>
              <a:buSzPts val="2000"/>
              <a:buFont typeface="Poppins"/>
              <a:buNone/>
              <a:defRPr sz="2667" b="1">
                <a:latin typeface="Poppins"/>
                <a:ea typeface="Poppins"/>
                <a:cs typeface="Poppins"/>
                <a:sym typeface="Poppins"/>
              </a:defRPr>
            </a:lvl4pPr>
            <a:lvl5pPr lvl="4" algn="ctr">
              <a:lnSpc>
                <a:spcPct val="100000"/>
              </a:lnSpc>
              <a:spcBef>
                <a:spcPts val="2133"/>
              </a:spcBef>
              <a:spcAft>
                <a:spcPts val="0"/>
              </a:spcAft>
              <a:buSzPts val="2000"/>
              <a:buFont typeface="Poppins"/>
              <a:buNone/>
              <a:defRPr sz="2667" b="1">
                <a:latin typeface="Poppins"/>
                <a:ea typeface="Poppins"/>
                <a:cs typeface="Poppins"/>
                <a:sym typeface="Poppins"/>
              </a:defRPr>
            </a:lvl5pPr>
            <a:lvl6pPr lvl="5" algn="ctr">
              <a:lnSpc>
                <a:spcPct val="100000"/>
              </a:lnSpc>
              <a:spcBef>
                <a:spcPts val="2133"/>
              </a:spcBef>
              <a:spcAft>
                <a:spcPts val="0"/>
              </a:spcAft>
              <a:buSzPts val="2000"/>
              <a:buFont typeface="Poppins"/>
              <a:buNone/>
              <a:defRPr sz="2667" b="1">
                <a:latin typeface="Poppins"/>
                <a:ea typeface="Poppins"/>
                <a:cs typeface="Poppins"/>
                <a:sym typeface="Poppins"/>
              </a:defRPr>
            </a:lvl6pPr>
            <a:lvl7pPr lvl="6" algn="ctr">
              <a:lnSpc>
                <a:spcPct val="100000"/>
              </a:lnSpc>
              <a:spcBef>
                <a:spcPts val="2133"/>
              </a:spcBef>
              <a:spcAft>
                <a:spcPts val="0"/>
              </a:spcAft>
              <a:buSzPts val="2000"/>
              <a:buFont typeface="Poppins"/>
              <a:buNone/>
              <a:defRPr sz="2667" b="1">
                <a:latin typeface="Poppins"/>
                <a:ea typeface="Poppins"/>
                <a:cs typeface="Poppins"/>
                <a:sym typeface="Poppins"/>
              </a:defRPr>
            </a:lvl7pPr>
            <a:lvl8pPr lvl="7" algn="ctr">
              <a:lnSpc>
                <a:spcPct val="100000"/>
              </a:lnSpc>
              <a:spcBef>
                <a:spcPts val="2133"/>
              </a:spcBef>
              <a:spcAft>
                <a:spcPts val="0"/>
              </a:spcAft>
              <a:buSzPts val="2000"/>
              <a:buFont typeface="Poppins"/>
              <a:buNone/>
              <a:defRPr sz="2667" b="1">
                <a:latin typeface="Poppins"/>
                <a:ea typeface="Poppins"/>
                <a:cs typeface="Poppins"/>
                <a:sym typeface="Poppins"/>
              </a:defRPr>
            </a:lvl8pPr>
            <a:lvl9pPr lvl="8" algn="ctr">
              <a:lnSpc>
                <a:spcPct val="100000"/>
              </a:lnSpc>
              <a:spcBef>
                <a:spcPts val="2133"/>
              </a:spcBef>
              <a:spcAft>
                <a:spcPts val="2133"/>
              </a:spcAft>
              <a:buSzPts val="2000"/>
              <a:buFont typeface="Poppins"/>
              <a:buNone/>
              <a:defRPr sz="2667" b="1">
                <a:latin typeface="Poppins"/>
                <a:ea typeface="Poppins"/>
                <a:cs typeface="Poppins"/>
                <a:sym typeface="Poppins"/>
              </a:defRPr>
            </a:lvl9pPr>
          </a:lstStyle>
          <a:p>
            <a:endParaRPr/>
          </a:p>
        </p:txBody>
      </p:sp>
      <p:sp>
        <p:nvSpPr>
          <p:cNvPr id="134" name="Google Shape;134;p5"/>
          <p:cNvSpPr txBox="1">
            <a:spLocks noGrp="1"/>
          </p:cNvSpPr>
          <p:nvPr>
            <p:ph type="subTitle" idx="2"/>
          </p:nvPr>
        </p:nvSpPr>
        <p:spPr>
          <a:xfrm>
            <a:off x="2006651" y="3012100"/>
            <a:ext cx="3513600" cy="555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Poppins"/>
              <a:buNone/>
              <a:defRPr sz="2400" b="1">
                <a:latin typeface="Poppins"/>
                <a:ea typeface="Poppins"/>
                <a:cs typeface="Poppins"/>
                <a:sym typeface="Poppins"/>
              </a:defRPr>
            </a:lvl1pPr>
            <a:lvl2pPr lvl="1" algn="ctr" rtl="0">
              <a:lnSpc>
                <a:spcPct val="100000"/>
              </a:lnSpc>
              <a:spcBef>
                <a:spcPts val="0"/>
              </a:spcBef>
              <a:spcAft>
                <a:spcPts val="0"/>
              </a:spcAft>
              <a:buSzPts val="2000"/>
              <a:buFont typeface="Poppins"/>
              <a:buNone/>
              <a:defRPr sz="2667" b="1">
                <a:latin typeface="Poppins"/>
                <a:ea typeface="Poppins"/>
                <a:cs typeface="Poppins"/>
                <a:sym typeface="Poppins"/>
              </a:defRPr>
            </a:lvl2pPr>
            <a:lvl3pPr lvl="2" algn="ctr" rtl="0">
              <a:lnSpc>
                <a:spcPct val="100000"/>
              </a:lnSpc>
              <a:spcBef>
                <a:spcPts val="2133"/>
              </a:spcBef>
              <a:spcAft>
                <a:spcPts val="0"/>
              </a:spcAft>
              <a:buSzPts val="2000"/>
              <a:buFont typeface="Poppins"/>
              <a:buNone/>
              <a:defRPr sz="2667" b="1">
                <a:latin typeface="Poppins"/>
                <a:ea typeface="Poppins"/>
                <a:cs typeface="Poppins"/>
                <a:sym typeface="Poppins"/>
              </a:defRPr>
            </a:lvl3pPr>
            <a:lvl4pPr lvl="3" algn="ctr" rtl="0">
              <a:lnSpc>
                <a:spcPct val="100000"/>
              </a:lnSpc>
              <a:spcBef>
                <a:spcPts val="2133"/>
              </a:spcBef>
              <a:spcAft>
                <a:spcPts val="0"/>
              </a:spcAft>
              <a:buSzPts val="2000"/>
              <a:buFont typeface="Poppins"/>
              <a:buNone/>
              <a:defRPr sz="2667" b="1">
                <a:latin typeface="Poppins"/>
                <a:ea typeface="Poppins"/>
                <a:cs typeface="Poppins"/>
                <a:sym typeface="Poppins"/>
              </a:defRPr>
            </a:lvl4pPr>
            <a:lvl5pPr lvl="4" algn="ctr" rtl="0">
              <a:lnSpc>
                <a:spcPct val="100000"/>
              </a:lnSpc>
              <a:spcBef>
                <a:spcPts val="2133"/>
              </a:spcBef>
              <a:spcAft>
                <a:spcPts val="0"/>
              </a:spcAft>
              <a:buSzPts val="2000"/>
              <a:buFont typeface="Poppins"/>
              <a:buNone/>
              <a:defRPr sz="2667" b="1">
                <a:latin typeface="Poppins"/>
                <a:ea typeface="Poppins"/>
                <a:cs typeface="Poppins"/>
                <a:sym typeface="Poppins"/>
              </a:defRPr>
            </a:lvl5pPr>
            <a:lvl6pPr lvl="5" algn="ctr" rtl="0">
              <a:lnSpc>
                <a:spcPct val="100000"/>
              </a:lnSpc>
              <a:spcBef>
                <a:spcPts val="2133"/>
              </a:spcBef>
              <a:spcAft>
                <a:spcPts val="0"/>
              </a:spcAft>
              <a:buSzPts val="2000"/>
              <a:buFont typeface="Poppins"/>
              <a:buNone/>
              <a:defRPr sz="2667" b="1">
                <a:latin typeface="Poppins"/>
                <a:ea typeface="Poppins"/>
                <a:cs typeface="Poppins"/>
                <a:sym typeface="Poppins"/>
              </a:defRPr>
            </a:lvl6pPr>
            <a:lvl7pPr lvl="6" algn="ctr" rtl="0">
              <a:lnSpc>
                <a:spcPct val="100000"/>
              </a:lnSpc>
              <a:spcBef>
                <a:spcPts val="2133"/>
              </a:spcBef>
              <a:spcAft>
                <a:spcPts val="0"/>
              </a:spcAft>
              <a:buSzPts val="2000"/>
              <a:buFont typeface="Poppins"/>
              <a:buNone/>
              <a:defRPr sz="2667" b="1">
                <a:latin typeface="Poppins"/>
                <a:ea typeface="Poppins"/>
                <a:cs typeface="Poppins"/>
                <a:sym typeface="Poppins"/>
              </a:defRPr>
            </a:lvl7pPr>
            <a:lvl8pPr lvl="7" algn="ctr" rtl="0">
              <a:lnSpc>
                <a:spcPct val="100000"/>
              </a:lnSpc>
              <a:spcBef>
                <a:spcPts val="2133"/>
              </a:spcBef>
              <a:spcAft>
                <a:spcPts val="0"/>
              </a:spcAft>
              <a:buSzPts val="2000"/>
              <a:buFont typeface="Poppins"/>
              <a:buNone/>
              <a:defRPr sz="2667" b="1">
                <a:latin typeface="Poppins"/>
                <a:ea typeface="Poppins"/>
                <a:cs typeface="Poppins"/>
                <a:sym typeface="Poppins"/>
              </a:defRPr>
            </a:lvl8pPr>
            <a:lvl9pPr lvl="8" algn="ctr" rtl="0">
              <a:lnSpc>
                <a:spcPct val="100000"/>
              </a:lnSpc>
              <a:spcBef>
                <a:spcPts val="2133"/>
              </a:spcBef>
              <a:spcAft>
                <a:spcPts val="2133"/>
              </a:spcAft>
              <a:buSzPts val="2000"/>
              <a:buFont typeface="Poppins"/>
              <a:buNone/>
              <a:defRPr sz="2667" b="1">
                <a:latin typeface="Poppins"/>
                <a:ea typeface="Poppins"/>
                <a:cs typeface="Poppins"/>
                <a:sym typeface="Poppins"/>
              </a:defRPr>
            </a:lvl9pPr>
          </a:lstStyle>
          <a:p>
            <a:endParaRPr/>
          </a:p>
        </p:txBody>
      </p:sp>
      <p:sp>
        <p:nvSpPr>
          <p:cNvPr id="135" name="Google Shape;135;p5"/>
          <p:cNvSpPr txBox="1">
            <a:spLocks noGrp="1"/>
          </p:cNvSpPr>
          <p:nvPr>
            <p:ph type="subTitle" idx="3"/>
          </p:nvPr>
        </p:nvSpPr>
        <p:spPr>
          <a:xfrm>
            <a:off x="6674233" y="3567300"/>
            <a:ext cx="3511200" cy="9512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36" name="Google Shape;136;p5"/>
          <p:cNvSpPr txBox="1">
            <a:spLocks noGrp="1"/>
          </p:cNvSpPr>
          <p:nvPr>
            <p:ph type="subTitle" idx="4"/>
          </p:nvPr>
        </p:nvSpPr>
        <p:spPr>
          <a:xfrm>
            <a:off x="2006551" y="3567300"/>
            <a:ext cx="3513600" cy="9512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37" name="Google Shape;137;p5"/>
          <p:cNvSpPr txBox="1">
            <a:spLocks noGrp="1"/>
          </p:cNvSpPr>
          <p:nvPr>
            <p:ph type="title"/>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grpSp>
        <p:nvGrpSpPr>
          <p:cNvPr id="138" name="Google Shape;138;p5"/>
          <p:cNvGrpSpPr/>
          <p:nvPr/>
        </p:nvGrpSpPr>
        <p:grpSpPr>
          <a:xfrm rot="5914421" flipH="1">
            <a:off x="9831353" y="-2108368"/>
            <a:ext cx="4326184" cy="5656320"/>
            <a:chOff x="3307975" y="369600"/>
            <a:chExt cx="1201775" cy="1571275"/>
          </a:xfrm>
        </p:grpSpPr>
        <p:sp>
          <p:nvSpPr>
            <p:cNvPr id="139" name="Google Shape;139;p5"/>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2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0" name="Google Shape;140;p5"/>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1" name="Google Shape;141;p5"/>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2" name="Google Shape;142;p5"/>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3" name="Google Shape;143;p5"/>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4" name="Google Shape;144;p5"/>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5" name="Google Shape;145;p5"/>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6" name="Google Shape;146;p5"/>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7" name="Google Shape;147;p5"/>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8" name="Google Shape;148;p5"/>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49" name="Google Shape;149;p5"/>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0" name="Google Shape;150;p5"/>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1" name="Google Shape;151;p5"/>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2" name="Google Shape;152;p5"/>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3" name="Google Shape;153;p5"/>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54" name="Google Shape;154;p5"/>
          <p:cNvGrpSpPr/>
          <p:nvPr/>
        </p:nvGrpSpPr>
        <p:grpSpPr>
          <a:xfrm rot="19540754">
            <a:off x="9136213" y="4791112"/>
            <a:ext cx="1826025" cy="1213299"/>
            <a:chOff x="3141725" y="3473975"/>
            <a:chExt cx="544625" cy="361875"/>
          </a:xfrm>
        </p:grpSpPr>
        <p:sp>
          <p:nvSpPr>
            <p:cNvPr id="155" name="Google Shape;155;p5"/>
            <p:cNvSpPr/>
            <p:nvPr/>
          </p:nvSpPr>
          <p:spPr>
            <a:xfrm>
              <a:off x="3487300" y="3573325"/>
              <a:ext cx="78775" cy="262525"/>
            </a:xfrm>
            <a:custGeom>
              <a:avLst/>
              <a:gdLst/>
              <a:ahLst/>
              <a:cxnLst/>
              <a:rect l="l" t="t" r="r" b="b"/>
              <a:pathLst>
                <a:path w="3151" h="10501" extrusionOk="0">
                  <a:moveTo>
                    <a:pt x="2109" y="253"/>
                  </a:moveTo>
                  <a:cubicBezTo>
                    <a:pt x="2119" y="366"/>
                    <a:pt x="2023" y="479"/>
                    <a:pt x="2108" y="593"/>
                  </a:cubicBezTo>
                  <a:cubicBezTo>
                    <a:pt x="2120" y="608"/>
                    <a:pt x="2107" y="645"/>
                    <a:pt x="2101" y="669"/>
                  </a:cubicBezTo>
                  <a:cubicBezTo>
                    <a:pt x="2077" y="751"/>
                    <a:pt x="2050" y="832"/>
                    <a:pt x="2027" y="913"/>
                  </a:cubicBezTo>
                  <a:cubicBezTo>
                    <a:pt x="2013" y="963"/>
                    <a:pt x="1989" y="1018"/>
                    <a:pt x="1998" y="1064"/>
                  </a:cubicBezTo>
                  <a:cubicBezTo>
                    <a:pt x="2022" y="1187"/>
                    <a:pt x="1982" y="1298"/>
                    <a:pt x="1958" y="1413"/>
                  </a:cubicBezTo>
                  <a:cubicBezTo>
                    <a:pt x="1941" y="1496"/>
                    <a:pt x="1912" y="1576"/>
                    <a:pt x="1895" y="1659"/>
                  </a:cubicBezTo>
                  <a:cubicBezTo>
                    <a:pt x="1810" y="2076"/>
                    <a:pt x="1691" y="2485"/>
                    <a:pt x="1565" y="2891"/>
                  </a:cubicBezTo>
                  <a:cubicBezTo>
                    <a:pt x="1528" y="3010"/>
                    <a:pt x="1491" y="3128"/>
                    <a:pt x="1458" y="3247"/>
                  </a:cubicBezTo>
                  <a:cubicBezTo>
                    <a:pt x="1345" y="3650"/>
                    <a:pt x="1238" y="4055"/>
                    <a:pt x="1120" y="4457"/>
                  </a:cubicBezTo>
                  <a:cubicBezTo>
                    <a:pt x="978" y="4940"/>
                    <a:pt x="858" y="5429"/>
                    <a:pt x="742" y="5920"/>
                  </a:cubicBezTo>
                  <a:cubicBezTo>
                    <a:pt x="641" y="6346"/>
                    <a:pt x="538" y="6772"/>
                    <a:pt x="431" y="7197"/>
                  </a:cubicBezTo>
                  <a:cubicBezTo>
                    <a:pt x="372" y="7431"/>
                    <a:pt x="308" y="7665"/>
                    <a:pt x="241" y="7896"/>
                  </a:cubicBezTo>
                  <a:cubicBezTo>
                    <a:pt x="197" y="8041"/>
                    <a:pt x="164" y="8193"/>
                    <a:pt x="90" y="8321"/>
                  </a:cubicBezTo>
                  <a:cubicBezTo>
                    <a:pt x="11" y="8458"/>
                    <a:pt x="1" y="8588"/>
                    <a:pt x="27" y="8734"/>
                  </a:cubicBezTo>
                  <a:cubicBezTo>
                    <a:pt x="48" y="8850"/>
                    <a:pt x="69" y="8966"/>
                    <a:pt x="73" y="9083"/>
                  </a:cubicBezTo>
                  <a:cubicBezTo>
                    <a:pt x="90" y="9482"/>
                    <a:pt x="99" y="9881"/>
                    <a:pt x="111" y="10279"/>
                  </a:cubicBezTo>
                  <a:cubicBezTo>
                    <a:pt x="113" y="10331"/>
                    <a:pt x="121" y="10382"/>
                    <a:pt x="133" y="10433"/>
                  </a:cubicBezTo>
                  <a:cubicBezTo>
                    <a:pt x="146" y="10483"/>
                    <a:pt x="210" y="10500"/>
                    <a:pt x="241" y="10461"/>
                  </a:cubicBezTo>
                  <a:cubicBezTo>
                    <a:pt x="348" y="10322"/>
                    <a:pt x="468" y="10195"/>
                    <a:pt x="540" y="10028"/>
                  </a:cubicBezTo>
                  <a:cubicBezTo>
                    <a:pt x="653" y="9764"/>
                    <a:pt x="783" y="9508"/>
                    <a:pt x="944" y="9267"/>
                  </a:cubicBezTo>
                  <a:cubicBezTo>
                    <a:pt x="1044" y="9116"/>
                    <a:pt x="1124" y="8950"/>
                    <a:pt x="1201" y="8785"/>
                  </a:cubicBezTo>
                  <a:cubicBezTo>
                    <a:pt x="1416" y="8319"/>
                    <a:pt x="1523" y="7818"/>
                    <a:pt x="1657" y="7326"/>
                  </a:cubicBezTo>
                  <a:cubicBezTo>
                    <a:pt x="1769" y="6917"/>
                    <a:pt x="1849" y="6498"/>
                    <a:pt x="1944" y="6085"/>
                  </a:cubicBezTo>
                  <a:cubicBezTo>
                    <a:pt x="2089" y="5454"/>
                    <a:pt x="2237" y="4823"/>
                    <a:pt x="2379" y="4191"/>
                  </a:cubicBezTo>
                  <a:cubicBezTo>
                    <a:pt x="2448" y="3885"/>
                    <a:pt x="2509" y="3578"/>
                    <a:pt x="2532" y="3263"/>
                  </a:cubicBezTo>
                  <a:cubicBezTo>
                    <a:pt x="2539" y="3160"/>
                    <a:pt x="2560" y="3056"/>
                    <a:pt x="2587" y="2955"/>
                  </a:cubicBezTo>
                  <a:cubicBezTo>
                    <a:pt x="2678" y="2594"/>
                    <a:pt x="2776" y="2234"/>
                    <a:pt x="2868" y="1872"/>
                  </a:cubicBezTo>
                  <a:cubicBezTo>
                    <a:pt x="2894" y="1772"/>
                    <a:pt x="2907" y="1668"/>
                    <a:pt x="2929" y="1566"/>
                  </a:cubicBezTo>
                  <a:cubicBezTo>
                    <a:pt x="2937" y="1528"/>
                    <a:pt x="2951" y="1491"/>
                    <a:pt x="2968" y="1457"/>
                  </a:cubicBezTo>
                  <a:cubicBezTo>
                    <a:pt x="3024" y="1343"/>
                    <a:pt x="3051" y="1223"/>
                    <a:pt x="3046" y="1097"/>
                  </a:cubicBezTo>
                  <a:cubicBezTo>
                    <a:pt x="3043" y="991"/>
                    <a:pt x="3055" y="890"/>
                    <a:pt x="3096" y="790"/>
                  </a:cubicBezTo>
                  <a:cubicBezTo>
                    <a:pt x="3129" y="712"/>
                    <a:pt x="3151" y="620"/>
                    <a:pt x="3110" y="541"/>
                  </a:cubicBezTo>
                  <a:cubicBezTo>
                    <a:pt x="3059" y="444"/>
                    <a:pt x="3061" y="344"/>
                    <a:pt x="3079" y="241"/>
                  </a:cubicBezTo>
                  <a:cubicBezTo>
                    <a:pt x="2960" y="143"/>
                    <a:pt x="2826" y="89"/>
                    <a:pt x="2686" y="64"/>
                  </a:cubicBezTo>
                  <a:cubicBezTo>
                    <a:pt x="2616" y="51"/>
                    <a:pt x="2550" y="33"/>
                    <a:pt x="2487" y="1"/>
                  </a:cubicBezTo>
                  <a:cubicBezTo>
                    <a:pt x="2386" y="82"/>
                    <a:pt x="2296" y="169"/>
                    <a:pt x="2165" y="183"/>
                  </a:cubicBezTo>
                  <a:cubicBezTo>
                    <a:pt x="2144" y="185"/>
                    <a:pt x="2107" y="230"/>
                    <a:pt x="2109" y="253"/>
                  </a:cubicBezTo>
                  <a:close/>
                  <a:moveTo>
                    <a:pt x="921" y="8902"/>
                  </a:moveTo>
                  <a:cubicBezTo>
                    <a:pt x="829" y="9027"/>
                    <a:pt x="721" y="9144"/>
                    <a:pt x="668" y="9294"/>
                  </a:cubicBezTo>
                  <a:cubicBezTo>
                    <a:pt x="626" y="9408"/>
                    <a:pt x="519" y="9422"/>
                    <a:pt x="426" y="9455"/>
                  </a:cubicBezTo>
                  <a:cubicBezTo>
                    <a:pt x="383" y="9469"/>
                    <a:pt x="342" y="9436"/>
                    <a:pt x="329" y="9404"/>
                  </a:cubicBezTo>
                  <a:cubicBezTo>
                    <a:pt x="282" y="9288"/>
                    <a:pt x="193" y="9180"/>
                    <a:pt x="252" y="9039"/>
                  </a:cubicBezTo>
                  <a:cubicBezTo>
                    <a:pt x="267" y="9004"/>
                    <a:pt x="261" y="8961"/>
                    <a:pt x="264" y="8922"/>
                  </a:cubicBezTo>
                  <a:cubicBezTo>
                    <a:pt x="271" y="8833"/>
                    <a:pt x="269" y="8740"/>
                    <a:pt x="361" y="8682"/>
                  </a:cubicBezTo>
                  <a:cubicBezTo>
                    <a:pt x="376" y="8672"/>
                    <a:pt x="375" y="8635"/>
                    <a:pt x="386" y="8599"/>
                  </a:cubicBezTo>
                  <a:cubicBezTo>
                    <a:pt x="568" y="8602"/>
                    <a:pt x="730" y="8604"/>
                    <a:pt x="887" y="8608"/>
                  </a:cubicBezTo>
                  <a:cubicBezTo>
                    <a:pt x="925" y="8658"/>
                    <a:pt x="963" y="8708"/>
                    <a:pt x="1006" y="8762"/>
                  </a:cubicBezTo>
                  <a:cubicBezTo>
                    <a:pt x="1006" y="8820"/>
                    <a:pt x="955" y="8858"/>
                    <a:pt x="921" y="8902"/>
                  </a:cubicBezTo>
                  <a:close/>
                  <a:moveTo>
                    <a:pt x="1814" y="5376"/>
                  </a:moveTo>
                  <a:cubicBezTo>
                    <a:pt x="1817" y="5403"/>
                    <a:pt x="1820" y="5427"/>
                    <a:pt x="1822" y="5450"/>
                  </a:cubicBezTo>
                  <a:cubicBezTo>
                    <a:pt x="1821" y="5452"/>
                    <a:pt x="1819" y="5455"/>
                    <a:pt x="1818" y="5457"/>
                  </a:cubicBezTo>
                  <a:cubicBezTo>
                    <a:pt x="1818" y="5459"/>
                    <a:pt x="1818" y="5461"/>
                    <a:pt x="1817" y="5463"/>
                  </a:cubicBezTo>
                  <a:cubicBezTo>
                    <a:pt x="1814" y="5467"/>
                    <a:pt x="1810" y="5469"/>
                    <a:pt x="1806" y="5471"/>
                  </a:cubicBezTo>
                  <a:cubicBezTo>
                    <a:pt x="1810" y="5467"/>
                    <a:pt x="1814" y="5462"/>
                    <a:pt x="1818" y="5457"/>
                  </a:cubicBezTo>
                  <a:cubicBezTo>
                    <a:pt x="1819" y="5454"/>
                    <a:pt x="1820" y="5450"/>
                    <a:pt x="1820" y="5448"/>
                  </a:cubicBezTo>
                  <a:cubicBezTo>
                    <a:pt x="1779" y="5430"/>
                    <a:pt x="1781" y="5407"/>
                    <a:pt x="1814" y="5376"/>
                  </a:cubicBezTo>
                  <a:close/>
                  <a:moveTo>
                    <a:pt x="2728" y="1430"/>
                  </a:moveTo>
                  <a:cubicBezTo>
                    <a:pt x="2721" y="1596"/>
                    <a:pt x="2686" y="1746"/>
                    <a:pt x="2635" y="1896"/>
                  </a:cubicBezTo>
                  <a:cubicBezTo>
                    <a:pt x="2602" y="1995"/>
                    <a:pt x="2585" y="2098"/>
                    <a:pt x="2559" y="2201"/>
                  </a:cubicBezTo>
                  <a:cubicBezTo>
                    <a:pt x="2460" y="2593"/>
                    <a:pt x="2358" y="2985"/>
                    <a:pt x="2265" y="3380"/>
                  </a:cubicBezTo>
                  <a:cubicBezTo>
                    <a:pt x="2223" y="3551"/>
                    <a:pt x="2200" y="3727"/>
                    <a:pt x="2163" y="3900"/>
                  </a:cubicBezTo>
                  <a:cubicBezTo>
                    <a:pt x="2123" y="4085"/>
                    <a:pt x="2084" y="4270"/>
                    <a:pt x="2030" y="4452"/>
                  </a:cubicBezTo>
                  <a:cubicBezTo>
                    <a:pt x="1952" y="4721"/>
                    <a:pt x="1861" y="4988"/>
                    <a:pt x="1776" y="5256"/>
                  </a:cubicBezTo>
                  <a:cubicBezTo>
                    <a:pt x="1771" y="5268"/>
                    <a:pt x="1769" y="5287"/>
                    <a:pt x="1761" y="5290"/>
                  </a:cubicBezTo>
                  <a:cubicBezTo>
                    <a:pt x="1644" y="5342"/>
                    <a:pt x="1677" y="5456"/>
                    <a:pt x="1655" y="5545"/>
                  </a:cubicBezTo>
                  <a:cubicBezTo>
                    <a:pt x="1603" y="5755"/>
                    <a:pt x="1554" y="5965"/>
                    <a:pt x="1502" y="6174"/>
                  </a:cubicBezTo>
                  <a:cubicBezTo>
                    <a:pt x="1449" y="6391"/>
                    <a:pt x="1398" y="6607"/>
                    <a:pt x="1339" y="6821"/>
                  </a:cubicBezTo>
                  <a:cubicBezTo>
                    <a:pt x="1298" y="6973"/>
                    <a:pt x="1247" y="7121"/>
                    <a:pt x="1197" y="7270"/>
                  </a:cubicBezTo>
                  <a:cubicBezTo>
                    <a:pt x="1142" y="7430"/>
                    <a:pt x="1095" y="7592"/>
                    <a:pt x="1062" y="7753"/>
                  </a:cubicBezTo>
                  <a:cubicBezTo>
                    <a:pt x="1111" y="7790"/>
                    <a:pt x="1134" y="7766"/>
                    <a:pt x="1145" y="7736"/>
                  </a:cubicBezTo>
                  <a:cubicBezTo>
                    <a:pt x="1230" y="7531"/>
                    <a:pt x="1313" y="7325"/>
                    <a:pt x="1394" y="7118"/>
                  </a:cubicBezTo>
                  <a:cubicBezTo>
                    <a:pt x="1432" y="7021"/>
                    <a:pt x="1465" y="6921"/>
                    <a:pt x="1507" y="6803"/>
                  </a:cubicBezTo>
                  <a:cubicBezTo>
                    <a:pt x="1399" y="7343"/>
                    <a:pt x="1261" y="7855"/>
                    <a:pt x="1129" y="8372"/>
                  </a:cubicBezTo>
                  <a:cubicBezTo>
                    <a:pt x="1023" y="8379"/>
                    <a:pt x="948" y="8331"/>
                    <a:pt x="866" y="8323"/>
                  </a:cubicBezTo>
                  <a:cubicBezTo>
                    <a:pt x="774" y="8314"/>
                    <a:pt x="682" y="8307"/>
                    <a:pt x="592" y="8305"/>
                  </a:cubicBezTo>
                  <a:cubicBezTo>
                    <a:pt x="508" y="8303"/>
                    <a:pt x="425" y="8308"/>
                    <a:pt x="326" y="8311"/>
                  </a:cubicBezTo>
                  <a:cubicBezTo>
                    <a:pt x="342" y="8255"/>
                    <a:pt x="350" y="8213"/>
                    <a:pt x="366" y="8173"/>
                  </a:cubicBezTo>
                  <a:cubicBezTo>
                    <a:pt x="570" y="7661"/>
                    <a:pt x="695" y="7125"/>
                    <a:pt x="826" y="6592"/>
                  </a:cubicBezTo>
                  <a:cubicBezTo>
                    <a:pt x="930" y="6166"/>
                    <a:pt x="1033" y="5741"/>
                    <a:pt x="1146" y="5317"/>
                  </a:cubicBezTo>
                  <a:cubicBezTo>
                    <a:pt x="1258" y="4900"/>
                    <a:pt x="1383" y="4487"/>
                    <a:pt x="1502" y="4072"/>
                  </a:cubicBezTo>
                  <a:cubicBezTo>
                    <a:pt x="1664" y="3507"/>
                    <a:pt x="1832" y="2942"/>
                    <a:pt x="1986" y="2375"/>
                  </a:cubicBezTo>
                  <a:cubicBezTo>
                    <a:pt x="2087" y="2003"/>
                    <a:pt x="2169" y="1625"/>
                    <a:pt x="2258" y="1250"/>
                  </a:cubicBezTo>
                  <a:cubicBezTo>
                    <a:pt x="2265" y="1225"/>
                    <a:pt x="2271" y="1201"/>
                    <a:pt x="2281" y="1166"/>
                  </a:cubicBezTo>
                  <a:cubicBezTo>
                    <a:pt x="2379" y="1180"/>
                    <a:pt x="2473" y="1193"/>
                    <a:pt x="2574" y="1206"/>
                  </a:cubicBezTo>
                  <a:cubicBezTo>
                    <a:pt x="2581" y="1312"/>
                    <a:pt x="2645" y="1381"/>
                    <a:pt x="2728" y="1430"/>
                  </a:cubicBezTo>
                  <a:close/>
                  <a:moveTo>
                    <a:pt x="2509" y="344"/>
                  </a:moveTo>
                  <a:cubicBezTo>
                    <a:pt x="2551" y="251"/>
                    <a:pt x="2610" y="218"/>
                    <a:pt x="2710" y="238"/>
                  </a:cubicBezTo>
                  <a:cubicBezTo>
                    <a:pt x="2754" y="247"/>
                    <a:pt x="2797" y="263"/>
                    <a:pt x="2839" y="278"/>
                  </a:cubicBezTo>
                  <a:cubicBezTo>
                    <a:pt x="2930" y="313"/>
                    <a:pt x="2949" y="384"/>
                    <a:pt x="2889" y="461"/>
                  </a:cubicBezTo>
                  <a:cubicBezTo>
                    <a:pt x="2873" y="481"/>
                    <a:pt x="2853" y="498"/>
                    <a:pt x="2832" y="515"/>
                  </a:cubicBezTo>
                  <a:cubicBezTo>
                    <a:pt x="2813" y="531"/>
                    <a:pt x="2791" y="545"/>
                    <a:pt x="2760" y="566"/>
                  </a:cubicBezTo>
                  <a:cubicBezTo>
                    <a:pt x="2788" y="676"/>
                    <a:pt x="2748" y="756"/>
                    <a:pt x="2701" y="841"/>
                  </a:cubicBezTo>
                  <a:cubicBezTo>
                    <a:pt x="2568" y="833"/>
                    <a:pt x="2460" y="749"/>
                    <a:pt x="2330" y="743"/>
                  </a:cubicBezTo>
                  <a:cubicBezTo>
                    <a:pt x="2394" y="600"/>
                    <a:pt x="2452" y="472"/>
                    <a:pt x="2509" y="3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6" name="Google Shape;156;p5"/>
            <p:cNvSpPr/>
            <p:nvPr/>
          </p:nvSpPr>
          <p:spPr>
            <a:xfrm>
              <a:off x="3407425" y="3514850"/>
              <a:ext cx="55250" cy="96800"/>
            </a:xfrm>
            <a:custGeom>
              <a:avLst/>
              <a:gdLst/>
              <a:ahLst/>
              <a:cxnLst/>
              <a:rect l="l" t="t" r="r" b="b"/>
              <a:pathLst>
                <a:path w="2210" h="3872" extrusionOk="0">
                  <a:moveTo>
                    <a:pt x="4" y="2036"/>
                  </a:moveTo>
                  <a:cubicBezTo>
                    <a:pt x="4" y="2152"/>
                    <a:pt x="16" y="2260"/>
                    <a:pt x="113" y="2342"/>
                  </a:cubicBezTo>
                  <a:cubicBezTo>
                    <a:pt x="68" y="2584"/>
                    <a:pt x="64" y="2797"/>
                    <a:pt x="139" y="3009"/>
                  </a:cubicBezTo>
                  <a:cubicBezTo>
                    <a:pt x="155" y="3050"/>
                    <a:pt x="164" y="3095"/>
                    <a:pt x="169" y="3139"/>
                  </a:cubicBezTo>
                  <a:cubicBezTo>
                    <a:pt x="194" y="3377"/>
                    <a:pt x="326" y="3555"/>
                    <a:pt x="497" y="3706"/>
                  </a:cubicBezTo>
                  <a:cubicBezTo>
                    <a:pt x="613" y="3809"/>
                    <a:pt x="753" y="3859"/>
                    <a:pt x="909" y="3861"/>
                  </a:cubicBezTo>
                  <a:cubicBezTo>
                    <a:pt x="1005" y="3862"/>
                    <a:pt x="1103" y="3854"/>
                    <a:pt x="1200" y="3861"/>
                  </a:cubicBezTo>
                  <a:cubicBezTo>
                    <a:pt x="1336" y="3871"/>
                    <a:pt x="1449" y="3829"/>
                    <a:pt x="1550" y="3741"/>
                  </a:cubicBezTo>
                  <a:cubicBezTo>
                    <a:pt x="1596" y="3702"/>
                    <a:pt x="1647" y="3669"/>
                    <a:pt x="1687" y="3625"/>
                  </a:cubicBezTo>
                  <a:cubicBezTo>
                    <a:pt x="1726" y="3582"/>
                    <a:pt x="1763" y="3532"/>
                    <a:pt x="1782" y="3478"/>
                  </a:cubicBezTo>
                  <a:cubicBezTo>
                    <a:pt x="1848" y="3296"/>
                    <a:pt x="1903" y="3110"/>
                    <a:pt x="1970" y="2928"/>
                  </a:cubicBezTo>
                  <a:cubicBezTo>
                    <a:pt x="2010" y="2820"/>
                    <a:pt x="2036" y="2713"/>
                    <a:pt x="2021" y="2599"/>
                  </a:cubicBezTo>
                  <a:cubicBezTo>
                    <a:pt x="2008" y="2517"/>
                    <a:pt x="2032" y="2448"/>
                    <a:pt x="2095" y="2400"/>
                  </a:cubicBezTo>
                  <a:cubicBezTo>
                    <a:pt x="2182" y="2332"/>
                    <a:pt x="2202" y="2243"/>
                    <a:pt x="2203" y="2142"/>
                  </a:cubicBezTo>
                  <a:cubicBezTo>
                    <a:pt x="2206" y="1566"/>
                    <a:pt x="2210" y="990"/>
                    <a:pt x="2210" y="413"/>
                  </a:cubicBezTo>
                  <a:cubicBezTo>
                    <a:pt x="2210" y="210"/>
                    <a:pt x="2112" y="112"/>
                    <a:pt x="1908" y="107"/>
                  </a:cubicBezTo>
                  <a:cubicBezTo>
                    <a:pt x="1744" y="103"/>
                    <a:pt x="1579" y="107"/>
                    <a:pt x="1415" y="106"/>
                  </a:cubicBezTo>
                  <a:cubicBezTo>
                    <a:pt x="1355" y="105"/>
                    <a:pt x="1291" y="110"/>
                    <a:pt x="1237" y="91"/>
                  </a:cubicBezTo>
                  <a:cubicBezTo>
                    <a:pt x="1020" y="20"/>
                    <a:pt x="801" y="1"/>
                    <a:pt x="575" y="28"/>
                  </a:cubicBezTo>
                  <a:cubicBezTo>
                    <a:pt x="494" y="38"/>
                    <a:pt x="411" y="29"/>
                    <a:pt x="329" y="30"/>
                  </a:cubicBezTo>
                  <a:cubicBezTo>
                    <a:pt x="204" y="30"/>
                    <a:pt x="114" y="86"/>
                    <a:pt x="71" y="207"/>
                  </a:cubicBezTo>
                  <a:cubicBezTo>
                    <a:pt x="51" y="263"/>
                    <a:pt x="28" y="319"/>
                    <a:pt x="18" y="376"/>
                  </a:cubicBezTo>
                  <a:cubicBezTo>
                    <a:pt x="6" y="457"/>
                    <a:pt x="1" y="540"/>
                    <a:pt x="1" y="622"/>
                  </a:cubicBezTo>
                  <a:cubicBezTo>
                    <a:pt x="1" y="1093"/>
                    <a:pt x="5" y="1564"/>
                    <a:pt x="4" y="2036"/>
                  </a:cubicBezTo>
                  <a:close/>
                  <a:moveTo>
                    <a:pt x="1540" y="1669"/>
                  </a:moveTo>
                  <a:cubicBezTo>
                    <a:pt x="1538" y="1460"/>
                    <a:pt x="1544" y="1250"/>
                    <a:pt x="1544" y="1040"/>
                  </a:cubicBezTo>
                  <a:cubicBezTo>
                    <a:pt x="1545" y="832"/>
                    <a:pt x="1544" y="623"/>
                    <a:pt x="1544" y="411"/>
                  </a:cubicBezTo>
                  <a:cubicBezTo>
                    <a:pt x="1672" y="359"/>
                    <a:pt x="1788" y="381"/>
                    <a:pt x="1918" y="389"/>
                  </a:cubicBezTo>
                  <a:cubicBezTo>
                    <a:pt x="1927" y="452"/>
                    <a:pt x="1940" y="509"/>
                    <a:pt x="1940" y="566"/>
                  </a:cubicBezTo>
                  <a:cubicBezTo>
                    <a:pt x="1948" y="1053"/>
                    <a:pt x="1953" y="1539"/>
                    <a:pt x="1960" y="2026"/>
                  </a:cubicBezTo>
                  <a:cubicBezTo>
                    <a:pt x="1961" y="2121"/>
                    <a:pt x="1960" y="2217"/>
                    <a:pt x="1960" y="2322"/>
                  </a:cubicBezTo>
                  <a:cubicBezTo>
                    <a:pt x="1820" y="2315"/>
                    <a:pt x="1687" y="2310"/>
                    <a:pt x="1546" y="2304"/>
                  </a:cubicBezTo>
                  <a:cubicBezTo>
                    <a:pt x="1510" y="2085"/>
                    <a:pt x="1541" y="1877"/>
                    <a:pt x="1540" y="1669"/>
                  </a:cubicBezTo>
                  <a:close/>
                  <a:moveTo>
                    <a:pt x="922" y="2174"/>
                  </a:moveTo>
                  <a:cubicBezTo>
                    <a:pt x="1022" y="2116"/>
                    <a:pt x="1024" y="2043"/>
                    <a:pt x="988" y="1947"/>
                  </a:cubicBezTo>
                  <a:cubicBezTo>
                    <a:pt x="973" y="1906"/>
                    <a:pt x="975" y="1859"/>
                    <a:pt x="976" y="1815"/>
                  </a:cubicBezTo>
                  <a:cubicBezTo>
                    <a:pt x="978" y="1388"/>
                    <a:pt x="982" y="961"/>
                    <a:pt x="986" y="535"/>
                  </a:cubicBezTo>
                  <a:cubicBezTo>
                    <a:pt x="987" y="469"/>
                    <a:pt x="992" y="403"/>
                    <a:pt x="995" y="341"/>
                  </a:cubicBezTo>
                  <a:cubicBezTo>
                    <a:pt x="1014" y="335"/>
                    <a:pt x="1021" y="330"/>
                    <a:pt x="1028" y="332"/>
                  </a:cubicBezTo>
                  <a:cubicBezTo>
                    <a:pt x="1114" y="351"/>
                    <a:pt x="1199" y="372"/>
                    <a:pt x="1298" y="395"/>
                  </a:cubicBezTo>
                  <a:cubicBezTo>
                    <a:pt x="1336" y="712"/>
                    <a:pt x="1306" y="1025"/>
                    <a:pt x="1318" y="1336"/>
                  </a:cubicBezTo>
                  <a:cubicBezTo>
                    <a:pt x="1329" y="1648"/>
                    <a:pt x="1321" y="1961"/>
                    <a:pt x="1321" y="2274"/>
                  </a:cubicBezTo>
                  <a:cubicBezTo>
                    <a:pt x="1193" y="2307"/>
                    <a:pt x="1040" y="2315"/>
                    <a:pt x="951" y="2294"/>
                  </a:cubicBezTo>
                  <a:cubicBezTo>
                    <a:pt x="895" y="2282"/>
                    <a:pt x="872" y="2205"/>
                    <a:pt x="922" y="2174"/>
                  </a:cubicBezTo>
                  <a:close/>
                  <a:moveTo>
                    <a:pt x="351" y="1512"/>
                  </a:moveTo>
                  <a:cubicBezTo>
                    <a:pt x="352" y="1504"/>
                    <a:pt x="352" y="1494"/>
                    <a:pt x="356" y="1491"/>
                  </a:cubicBezTo>
                  <a:cubicBezTo>
                    <a:pt x="482" y="1398"/>
                    <a:pt x="422" y="1282"/>
                    <a:pt x="400" y="1169"/>
                  </a:cubicBezTo>
                  <a:cubicBezTo>
                    <a:pt x="390" y="1111"/>
                    <a:pt x="400" y="1049"/>
                    <a:pt x="395" y="989"/>
                  </a:cubicBezTo>
                  <a:cubicBezTo>
                    <a:pt x="387" y="870"/>
                    <a:pt x="373" y="752"/>
                    <a:pt x="365" y="633"/>
                  </a:cubicBezTo>
                  <a:cubicBezTo>
                    <a:pt x="358" y="537"/>
                    <a:pt x="356" y="441"/>
                    <a:pt x="352" y="350"/>
                  </a:cubicBezTo>
                  <a:cubicBezTo>
                    <a:pt x="512" y="295"/>
                    <a:pt x="515" y="295"/>
                    <a:pt x="712" y="330"/>
                  </a:cubicBezTo>
                  <a:cubicBezTo>
                    <a:pt x="750" y="400"/>
                    <a:pt x="736" y="475"/>
                    <a:pt x="738" y="549"/>
                  </a:cubicBezTo>
                  <a:cubicBezTo>
                    <a:pt x="749" y="1020"/>
                    <a:pt x="756" y="1493"/>
                    <a:pt x="766" y="1964"/>
                  </a:cubicBezTo>
                  <a:cubicBezTo>
                    <a:pt x="768" y="2057"/>
                    <a:pt x="755" y="2143"/>
                    <a:pt x="688" y="2212"/>
                  </a:cubicBezTo>
                  <a:cubicBezTo>
                    <a:pt x="563" y="2235"/>
                    <a:pt x="481" y="2133"/>
                    <a:pt x="359" y="2121"/>
                  </a:cubicBezTo>
                  <a:cubicBezTo>
                    <a:pt x="336" y="1914"/>
                    <a:pt x="346" y="1713"/>
                    <a:pt x="351" y="1512"/>
                  </a:cubicBezTo>
                  <a:close/>
                  <a:moveTo>
                    <a:pt x="556" y="2500"/>
                  </a:moveTo>
                  <a:cubicBezTo>
                    <a:pt x="560" y="2551"/>
                    <a:pt x="562" y="2603"/>
                    <a:pt x="570" y="2653"/>
                  </a:cubicBezTo>
                  <a:cubicBezTo>
                    <a:pt x="580" y="2732"/>
                    <a:pt x="554" y="2783"/>
                    <a:pt x="473" y="2804"/>
                  </a:cubicBezTo>
                  <a:cubicBezTo>
                    <a:pt x="459" y="2808"/>
                    <a:pt x="451" y="2835"/>
                    <a:pt x="434" y="2861"/>
                  </a:cubicBezTo>
                  <a:cubicBezTo>
                    <a:pt x="513" y="2908"/>
                    <a:pt x="613" y="2889"/>
                    <a:pt x="670" y="2973"/>
                  </a:cubicBezTo>
                  <a:cubicBezTo>
                    <a:pt x="698" y="3015"/>
                    <a:pt x="775" y="2967"/>
                    <a:pt x="775" y="2907"/>
                  </a:cubicBezTo>
                  <a:cubicBezTo>
                    <a:pt x="774" y="2809"/>
                    <a:pt x="742" y="2718"/>
                    <a:pt x="704" y="2629"/>
                  </a:cubicBezTo>
                  <a:cubicBezTo>
                    <a:pt x="694" y="2603"/>
                    <a:pt x="687" y="2573"/>
                    <a:pt x="682" y="2545"/>
                  </a:cubicBezTo>
                  <a:cubicBezTo>
                    <a:pt x="680" y="2532"/>
                    <a:pt x="692" y="2518"/>
                    <a:pt x="698" y="2506"/>
                  </a:cubicBezTo>
                  <a:cubicBezTo>
                    <a:pt x="712" y="2502"/>
                    <a:pt x="729" y="2491"/>
                    <a:pt x="739" y="2496"/>
                  </a:cubicBezTo>
                  <a:cubicBezTo>
                    <a:pt x="871" y="2560"/>
                    <a:pt x="1008" y="2571"/>
                    <a:pt x="1153" y="2568"/>
                  </a:cubicBezTo>
                  <a:cubicBezTo>
                    <a:pt x="1361" y="2563"/>
                    <a:pt x="1570" y="2566"/>
                    <a:pt x="1792" y="2566"/>
                  </a:cubicBezTo>
                  <a:cubicBezTo>
                    <a:pt x="1825" y="2656"/>
                    <a:pt x="1812" y="2729"/>
                    <a:pt x="1786" y="2799"/>
                  </a:cubicBezTo>
                  <a:cubicBezTo>
                    <a:pt x="1711" y="2995"/>
                    <a:pt x="1646" y="3194"/>
                    <a:pt x="1559" y="3383"/>
                  </a:cubicBezTo>
                  <a:cubicBezTo>
                    <a:pt x="1502" y="3507"/>
                    <a:pt x="1389" y="3591"/>
                    <a:pt x="1247" y="3606"/>
                  </a:cubicBezTo>
                  <a:cubicBezTo>
                    <a:pt x="1159" y="3617"/>
                    <a:pt x="1067" y="3602"/>
                    <a:pt x="979" y="3611"/>
                  </a:cubicBezTo>
                  <a:cubicBezTo>
                    <a:pt x="821" y="3624"/>
                    <a:pt x="700" y="3557"/>
                    <a:pt x="603" y="3446"/>
                  </a:cubicBezTo>
                  <a:cubicBezTo>
                    <a:pt x="516" y="3344"/>
                    <a:pt x="441" y="3233"/>
                    <a:pt x="431" y="3090"/>
                  </a:cubicBezTo>
                  <a:cubicBezTo>
                    <a:pt x="427" y="3023"/>
                    <a:pt x="415" y="2955"/>
                    <a:pt x="390" y="2893"/>
                  </a:cubicBezTo>
                  <a:cubicBezTo>
                    <a:pt x="330" y="2740"/>
                    <a:pt x="365" y="2586"/>
                    <a:pt x="341" y="2407"/>
                  </a:cubicBezTo>
                  <a:cubicBezTo>
                    <a:pt x="431" y="2445"/>
                    <a:pt x="490" y="2471"/>
                    <a:pt x="556" y="25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7" name="Google Shape;157;p5"/>
            <p:cNvSpPr/>
            <p:nvPr/>
          </p:nvSpPr>
          <p:spPr>
            <a:xfrm>
              <a:off x="3591050" y="3473975"/>
              <a:ext cx="30600" cy="70225"/>
            </a:xfrm>
            <a:custGeom>
              <a:avLst/>
              <a:gdLst/>
              <a:ahLst/>
              <a:cxnLst/>
              <a:rect l="l" t="t" r="r" b="b"/>
              <a:pathLst>
                <a:path w="1224" h="2809" extrusionOk="0">
                  <a:moveTo>
                    <a:pt x="551" y="2613"/>
                  </a:moveTo>
                  <a:cubicBezTo>
                    <a:pt x="652" y="2613"/>
                    <a:pt x="743" y="2615"/>
                    <a:pt x="833" y="2613"/>
                  </a:cubicBezTo>
                  <a:cubicBezTo>
                    <a:pt x="907" y="2611"/>
                    <a:pt x="964" y="2561"/>
                    <a:pt x="959" y="2482"/>
                  </a:cubicBezTo>
                  <a:cubicBezTo>
                    <a:pt x="951" y="2373"/>
                    <a:pt x="966" y="2263"/>
                    <a:pt x="921" y="2158"/>
                  </a:cubicBezTo>
                  <a:cubicBezTo>
                    <a:pt x="908" y="2129"/>
                    <a:pt x="906" y="2096"/>
                    <a:pt x="904" y="2064"/>
                  </a:cubicBezTo>
                  <a:cubicBezTo>
                    <a:pt x="897" y="1917"/>
                    <a:pt x="859" y="1777"/>
                    <a:pt x="811" y="1639"/>
                  </a:cubicBezTo>
                  <a:cubicBezTo>
                    <a:pt x="772" y="1522"/>
                    <a:pt x="728" y="1407"/>
                    <a:pt x="690" y="1290"/>
                  </a:cubicBezTo>
                  <a:cubicBezTo>
                    <a:pt x="647" y="1156"/>
                    <a:pt x="571" y="1056"/>
                    <a:pt x="432" y="1014"/>
                  </a:cubicBezTo>
                  <a:cubicBezTo>
                    <a:pt x="427" y="999"/>
                    <a:pt x="418" y="987"/>
                    <a:pt x="419" y="974"/>
                  </a:cubicBezTo>
                  <a:cubicBezTo>
                    <a:pt x="421" y="858"/>
                    <a:pt x="488" y="816"/>
                    <a:pt x="588" y="867"/>
                  </a:cubicBezTo>
                  <a:cubicBezTo>
                    <a:pt x="703" y="924"/>
                    <a:pt x="795" y="1013"/>
                    <a:pt x="834" y="1130"/>
                  </a:cubicBezTo>
                  <a:cubicBezTo>
                    <a:pt x="914" y="1368"/>
                    <a:pt x="1018" y="1597"/>
                    <a:pt x="1068" y="1843"/>
                  </a:cubicBezTo>
                  <a:cubicBezTo>
                    <a:pt x="1077" y="1888"/>
                    <a:pt x="1086" y="1934"/>
                    <a:pt x="1090" y="1978"/>
                  </a:cubicBezTo>
                  <a:cubicBezTo>
                    <a:pt x="1095" y="2047"/>
                    <a:pt x="1106" y="2112"/>
                    <a:pt x="1127" y="2179"/>
                  </a:cubicBezTo>
                  <a:cubicBezTo>
                    <a:pt x="1144" y="2229"/>
                    <a:pt x="1144" y="2286"/>
                    <a:pt x="1147" y="2341"/>
                  </a:cubicBezTo>
                  <a:cubicBezTo>
                    <a:pt x="1149" y="2409"/>
                    <a:pt x="1146" y="2478"/>
                    <a:pt x="1147" y="2546"/>
                  </a:cubicBezTo>
                  <a:cubicBezTo>
                    <a:pt x="1149" y="2610"/>
                    <a:pt x="1123" y="2662"/>
                    <a:pt x="1077" y="2703"/>
                  </a:cubicBezTo>
                  <a:cubicBezTo>
                    <a:pt x="1011" y="2763"/>
                    <a:pt x="939" y="2807"/>
                    <a:pt x="846" y="2807"/>
                  </a:cubicBezTo>
                  <a:cubicBezTo>
                    <a:pt x="754" y="2807"/>
                    <a:pt x="664" y="2809"/>
                    <a:pt x="572" y="2808"/>
                  </a:cubicBezTo>
                  <a:cubicBezTo>
                    <a:pt x="464" y="2808"/>
                    <a:pt x="391" y="2755"/>
                    <a:pt x="357" y="2652"/>
                  </a:cubicBezTo>
                  <a:cubicBezTo>
                    <a:pt x="310" y="2514"/>
                    <a:pt x="263" y="2377"/>
                    <a:pt x="265" y="2227"/>
                  </a:cubicBezTo>
                  <a:cubicBezTo>
                    <a:pt x="266" y="2196"/>
                    <a:pt x="263" y="2164"/>
                    <a:pt x="258" y="2132"/>
                  </a:cubicBezTo>
                  <a:cubicBezTo>
                    <a:pt x="225" y="1930"/>
                    <a:pt x="196" y="1727"/>
                    <a:pt x="157" y="1526"/>
                  </a:cubicBezTo>
                  <a:cubicBezTo>
                    <a:pt x="132" y="1392"/>
                    <a:pt x="102" y="1258"/>
                    <a:pt x="62" y="1128"/>
                  </a:cubicBezTo>
                  <a:cubicBezTo>
                    <a:pt x="0" y="922"/>
                    <a:pt x="14" y="712"/>
                    <a:pt x="22" y="503"/>
                  </a:cubicBezTo>
                  <a:cubicBezTo>
                    <a:pt x="25" y="413"/>
                    <a:pt x="48" y="321"/>
                    <a:pt x="84" y="239"/>
                  </a:cubicBezTo>
                  <a:cubicBezTo>
                    <a:pt x="142" y="105"/>
                    <a:pt x="253" y="23"/>
                    <a:pt x="401" y="10"/>
                  </a:cubicBezTo>
                  <a:cubicBezTo>
                    <a:pt x="500" y="1"/>
                    <a:pt x="602" y="1"/>
                    <a:pt x="701" y="10"/>
                  </a:cubicBezTo>
                  <a:cubicBezTo>
                    <a:pt x="820" y="23"/>
                    <a:pt x="905" y="100"/>
                    <a:pt x="947" y="204"/>
                  </a:cubicBezTo>
                  <a:cubicBezTo>
                    <a:pt x="1008" y="356"/>
                    <a:pt x="1063" y="511"/>
                    <a:pt x="1083" y="675"/>
                  </a:cubicBezTo>
                  <a:cubicBezTo>
                    <a:pt x="1090" y="738"/>
                    <a:pt x="1107" y="801"/>
                    <a:pt x="1122" y="862"/>
                  </a:cubicBezTo>
                  <a:cubicBezTo>
                    <a:pt x="1149" y="972"/>
                    <a:pt x="1177" y="1082"/>
                    <a:pt x="1207" y="1192"/>
                  </a:cubicBezTo>
                  <a:cubicBezTo>
                    <a:pt x="1224" y="1257"/>
                    <a:pt x="1211" y="1319"/>
                    <a:pt x="1191" y="1380"/>
                  </a:cubicBezTo>
                  <a:cubicBezTo>
                    <a:pt x="1187" y="1394"/>
                    <a:pt x="1166" y="1410"/>
                    <a:pt x="1151" y="1410"/>
                  </a:cubicBezTo>
                  <a:cubicBezTo>
                    <a:pt x="1138" y="1410"/>
                    <a:pt x="1115" y="1394"/>
                    <a:pt x="1112" y="1381"/>
                  </a:cubicBezTo>
                  <a:cubicBezTo>
                    <a:pt x="1084" y="1284"/>
                    <a:pt x="1059" y="1188"/>
                    <a:pt x="1034" y="1091"/>
                  </a:cubicBezTo>
                  <a:cubicBezTo>
                    <a:pt x="1032" y="1082"/>
                    <a:pt x="1033" y="1072"/>
                    <a:pt x="1030" y="1064"/>
                  </a:cubicBezTo>
                  <a:cubicBezTo>
                    <a:pt x="935" y="822"/>
                    <a:pt x="900" y="562"/>
                    <a:pt x="806" y="320"/>
                  </a:cubicBezTo>
                  <a:cubicBezTo>
                    <a:pt x="771" y="229"/>
                    <a:pt x="718" y="192"/>
                    <a:pt x="620" y="192"/>
                  </a:cubicBezTo>
                  <a:cubicBezTo>
                    <a:pt x="561" y="192"/>
                    <a:pt x="501" y="190"/>
                    <a:pt x="442" y="196"/>
                  </a:cubicBezTo>
                  <a:cubicBezTo>
                    <a:pt x="335" y="204"/>
                    <a:pt x="283" y="255"/>
                    <a:pt x="252" y="360"/>
                  </a:cubicBezTo>
                  <a:cubicBezTo>
                    <a:pt x="185" y="585"/>
                    <a:pt x="197" y="810"/>
                    <a:pt x="239" y="1035"/>
                  </a:cubicBezTo>
                  <a:cubicBezTo>
                    <a:pt x="250" y="1098"/>
                    <a:pt x="269" y="1159"/>
                    <a:pt x="285" y="1221"/>
                  </a:cubicBezTo>
                  <a:cubicBezTo>
                    <a:pt x="317" y="1350"/>
                    <a:pt x="347" y="1477"/>
                    <a:pt x="365" y="1609"/>
                  </a:cubicBezTo>
                  <a:cubicBezTo>
                    <a:pt x="387" y="1766"/>
                    <a:pt x="419" y="1923"/>
                    <a:pt x="445" y="2080"/>
                  </a:cubicBezTo>
                  <a:cubicBezTo>
                    <a:pt x="452" y="2125"/>
                    <a:pt x="457" y="2170"/>
                    <a:pt x="458" y="2216"/>
                  </a:cubicBezTo>
                  <a:cubicBezTo>
                    <a:pt x="459" y="2350"/>
                    <a:pt x="502" y="2475"/>
                    <a:pt x="551" y="26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8" name="Google Shape;158;p5"/>
            <p:cNvSpPr/>
            <p:nvPr/>
          </p:nvSpPr>
          <p:spPr>
            <a:xfrm>
              <a:off x="3648350" y="3559700"/>
              <a:ext cx="38000" cy="60775"/>
            </a:xfrm>
            <a:custGeom>
              <a:avLst/>
              <a:gdLst/>
              <a:ahLst/>
              <a:cxnLst/>
              <a:rect l="l" t="t" r="r" b="b"/>
              <a:pathLst>
                <a:path w="1520" h="2431" extrusionOk="0">
                  <a:moveTo>
                    <a:pt x="1333" y="309"/>
                  </a:moveTo>
                  <a:cubicBezTo>
                    <a:pt x="1267" y="256"/>
                    <a:pt x="1207" y="229"/>
                    <a:pt x="1135" y="232"/>
                  </a:cubicBezTo>
                  <a:cubicBezTo>
                    <a:pt x="1109" y="234"/>
                    <a:pt x="1079" y="225"/>
                    <a:pt x="1057" y="211"/>
                  </a:cubicBezTo>
                  <a:cubicBezTo>
                    <a:pt x="1002" y="177"/>
                    <a:pt x="944" y="182"/>
                    <a:pt x="885" y="190"/>
                  </a:cubicBezTo>
                  <a:cubicBezTo>
                    <a:pt x="723" y="336"/>
                    <a:pt x="642" y="531"/>
                    <a:pt x="573" y="729"/>
                  </a:cubicBezTo>
                  <a:cubicBezTo>
                    <a:pt x="516" y="888"/>
                    <a:pt x="444" y="1039"/>
                    <a:pt x="381" y="1195"/>
                  </a:cubicBezTo>
                  <a:cubicBezTo>
                    <a:pt x="360" y="1245"/>
                    <a:pt x="342" y="1297"/>
                    <a:pt x="329" y="1349"/>
                  </a:cubicBezTo>
                  <a:cubicBezTo>
                    <a:pt x="309" y="1419"/>
                    <a:pt x="300" y="1492"/>
                    <a:pt x="275" y="1560"/>
                  </a:cubicBezTo>
                  <a:cubicBezTo>
                    <a:pt x="242" y="1648"/>
                    <a:pt x="232" y="1737"/>
                    <a:pt x="235" y="1828"/>
                  </a:cubicBezTo>
                  <a:cubicBezTo>
                    <a:pt x="238" y="1924"/>
                    <a:pt x="242" y="2021"/>
                    <a:pt x="194" y="2109"/>
                  </a:cubicBezTo>
                  <a:cubicBezTo>
                    <a:pt x="190" y="2116"/>
                    <a:pt x="189" y="2126"/>
                    <a:pt x="187" y="2134"/>
                  </a:cubicBezTo>
                  <a:cubicBezTo>
                    <a:pt x="175" y="2199"/>
                    <a:pt x="198" y="2229"/>
                    <a:pt x="264" y="2232"/>
                  </a:cubicBezTo>
                  <a:cubicBezTo>
                    <a:pt x="286" y="2233"/>
                    <a:pt x="309" y="2233"/>
                    <a:pt x="332" y="2232"/>
                  </a:cubicBezTo>
                  <a:cubicBezTo>
                    <a:pt x="350" y="2231"/>
                    <a:pt x="368" y="2229"/>
                    <a:pt x="390" y="2227"/>
                  </a:cubicBezTo>
                  <a:cubicBezTo>
                    <a:pt x="403" y="2211"/>
                    <a:pt x="423" y="2196"/>
                    <a:pt x="431" y="2176"/>
                  </a:cubicBezTo>
                  <a:cubicBezTo>
                    <a:pt x="488" y="2028"/>
                    <a:pt x="584" y="1895"/>
                    <a:pt x="605" y="1733"/>
                  </a:cubicBezTo>
                  <a:cubicBezTo>
                    <a:pt x="607" y="1729"/>
                    <a:pt x="608" y="1725"/>
                    <a:pt x="610" y="1721"/>
                  </a:cubicBezTo>
                  <a:cubicBezTo>
                    <a:pt x="676" y="1580"/>
                    <a:pt x="696" y="1424"/>
                    <a:pt x="752" y="1280"/>
                  </a:cubicBezTo>
                  <a:cubicBezTo>
                    <a:pt x="776" y="1216"/>
                    <a:pt x="797" y="1152"/>
                    <a:pt x="790" y="1081"/>
                  </a:cubicBezTo>
                  <a:cubicBezTo>
                    <a:pt x="787" y="1059"/>
                    <a:pt x="792" y="1035"/>
                    <a:pt x="798" y="1013"/>
                  </a:cubicBezTo>
                  <a:cubicBezTo>
                    <a:pt x="810" y="971"/>
                    <a:pt x="852" y="943"/>
                    <a:pt x="891" y="949"/>
                  </a:cubicBezTo>
                  <a:cubicBezTo>
                    <a:pt x="925" y="952"/>
                    <a:pt x="962" y="979"/>
                    <a:pt x="967" y="1016"/>
                  </a:cubicBezTo>
                  <a:cubicBezTo>
                    <a:pt x="978" y="1093"/>
                    <a:pt x="986" y="1171"/>
                    <a:pt x="955" y="1245"/>
                  </a:cubicBezTo>
                  <a:cubicBezTo>
                    <a:pt x="919" y="1328"/>
                    <a:pt x="884" y="1414"/>
                    <a:pt x="842" y="1494"/>
                  </a:cubicBezTo>
                  <a:cubicBezTo>
                    <a:pt x="811" y="1557"/>
                    <a:pt x="791" y="1620"/>
                    <a:pt x="785" y="1689"/>
                  </a:cubicBezTo>
                  <a:cubicBezTo>
                    <a:pt x="776" y="1827"/>
                    <a:pt x="741" y="1959"/>
                    <a:pt x="675" y="2081"/>
                  </a:cubicBezTo>
                  <a:cubicBezTo>
                    <a:pt x="653" y="2121"/>
                    <a:pt x="638" y="2164"/>
                    <a:pt x="622" y="2206"/>
                  </a:cubicBezTo>
                  <a:cubicBezTo>
                    <a:pt x="599" y="2267"/>
                    <a:pt x="570" y="2323"/>
                    <a:pt x="517" y="2364"/>
                  </a:cubicBezTo>
                  <a:cubicBezTo>
                    <a:pt x="447" y="2419"/>
                    <a:pt x="186" y="2431"/>
                    <a:pt x="109" y="2381"/>
                  </a:cubicBezTo>
                  <a:cubicBezTo>
                    <a:pt x="49" y="2343"/>
                    <a:pt x="7" y="2289"/>
                    <a:pt x="4" y="2215"/>
                  </a:cubicBezTo>
                  <a:cubicBezTo>
                    <a:pt x="3" y="2166"/>
                    <a:pt x="1" y="2111"/>
                    <a:pt x="18" y="2067"/>
                  </a:cubicBezTo>
                  <a:cubicBezTo>
                    <a:pt x="51" y="1983"/>
                    <a:pt x="52" y="1898"/>
                    <a:pt x="50" y="1812"/>
                  </a:cubicBezTo>
                  <a:cubicBezTo>
                    <a:pt x="48" y="1720"/>
                    <a:pt x="57" y="1632"/>
                    <a:pt x="90" y="1544"/>
                  </a:cubicBezTo>
                  <a:cubicBezTo>
                    <a:pt x="120" y="1459"/>
                    <a:pt x="133" y="1367"/>
                    <a:pt x="155" y="1279"/>
                  </a:cubicBezTo>
                  <a:cubicBezTo>
                    <a:pt x="166" y="1240"/>
                    <a:pt x="178" y="1201"/>
                    <a:pt x="194" y="1163"/>
                  </a:cubicBezTo>
                  <a:cubicBezTo>
                    <a:pt x="214" y="1113"/>
                    <a:pt x="238" y="1063"/>
                    <a:pt x="261" y="1014"/>
                  </a:cubicBezTo>
                  <a:cubicBezTo>
                    <a:pt x="372" y="784"/>
                    <a:pt x="437" y="535"/>
                    <a:pt x="561" y="311"/>
                  </a:cubicBezTo>
                  <a:cubicBezTo>
                    <a:pt x="614" y="218"/>
                    <a:pt x="685" y="143"/>
                    <a:pt x="754" y="65"/>
                  </a:cubicBezTo>
                  <a:cubicBezTo>
                    <a:pt x="772" y="46"/>
                    <a:pt x="799" y="27"/>
                    <a:pt x="823" y="24"/>
                  </a:cubicBezTo>
                  <a:cubicBezTo>
                    <a:pt x="918" y="13"/>
                    <a:pt x="1013" y="1"/>
                    <a:pt x="1106" y="36"/>
                  </a:cubicBezTo>
                  <a:cubicBezTo>
                    <a:pt x="1136" y="47"/>
                    <a:pt x="1166" y="62"/>
                    <a:pt x="1197" y="62"/>
                  </a:cubicBezTo>
                  <a:cubicBezTo>
                    <a:pt x="1284" y="64"/>
                    <a:pt x="1352" y="110"/>
                    <a:pt x="1421" y="154"/>
                  </a:cubicBezTo>
                  <a:cubicBezTo>
                    <a:pt x="1492" y="201"/>
                    <a:pt x="1520" y="271"/>
                    <a:pt x="1508" y="355"/>
                  </a:cubicBezTo>
                  <a:cubicBezTo>
                    <a:pt x="1504" y="391"/>
                    <a:pt x="1494" y="427"/>
                    <a:pt x="1486" y="461"/>
                  </a:cubicBezTo>
                  <a:cubicBezTo>
                    <a:pt x="1481" y="484"/>
                    <a:pt x="1469" y="505"/>
                    <a:pt x="1467" y="528"/>
                  </a:cubicBezTo>
                  <a:cubicBezTo>
                    <a:pt x="1440" y="813"/>
                    <a:pt x="1328" y="1073"/>
                    <a:pt x="1230" y="1337"/>
                  </a:cubicBezTo>
                  <a:cubicBezTo>
                    <a:pt x="1207" y="1401"/>
                    <a:pt x="1189" y="1467"/>
                    <a:pt x="1174" y="1532"/>
                  </a:cubicBezTo>
                  <a:cubicBezTo>
                    <a:pt x="1149" y="1630"/>
                    <a:pt x="1133" y="1729"/>
                    <a:pt x="1109" y="1827"/>
                  </a:cubicBezTo>
                  <a:cubicBezTo>
                    <a:pt x="1103" y="1858"/>
                    <a:pt x="1092" y="1888"/>
                    <a:pt x="1077" y="1915"/>
                  </a:cubicBezTo>
                  <a:cubicBezTo>
                    <a:pt x="1066" y="1935"/>
                    <a:pt x="1048" y="1962"/>
                    <a:pt x="1032" y="1964"/>
                  </a:cubicBezTo>
                  <a:cubicBezTo>
                    <a:pt x="958" y="1970"/>
                    <a:pt x="912" y="2023"/>
                    <a:pt x="856" y="2059"/>
                  </a:cubicBezTo>
                  <a:cubicBezTo>
                    <a:pt x="846" y="2064"/>
                    <a:pt x="825" y="2062"/>
                    <a:pt x="818" y="2054"/>
                  </a:cubicBezTo>
                  <a:cubicBezTo>
                    <a:pt x="807" y="2043"/>
                    <a:pt x="794" y="2022"/>
                    <a:pt x="798" y="2009"/>
                  </a:cubicBezTo>
                  <a:cubicBezTo>
                    <a:pt x="806" y="1979"/>
                    <a:pt x="826" y="1952"/>
                    <a:pt x="839" y="1923"/>
                  </a:cubicBezTo>
                  <a:cubicBezTo>
                    <a:pt x="867" y="1851"/>
                    <a:pt x="896" y="1780"/>
                    <a:pt x="922" y="1707"/>
                  </a:cubicBezTo>
                  <a:cubicBezTo>
                    <a:pt x="946" y="1639"/>
                    <a:pt x="963" y="1567"/>
                    <a:pt x="995" y="1502"/>
                  </a:cubicBezTo>
                  <a:cubicBezTo>
                    <a:pt x="1104" y="1269"/>
                    <a:pt x="1174" y="1024"/>
                    <a:pt x="1245" y="779"/>
                  </a:cubicBezTo>
                  <a:cubicBezTo>
                    <a:pt x="1270" y="693"/>
                    <a:pt x="1279" y="601"/>
                    <a:pt x="1297" y="512"/>
                  </a:cubicBezTo>
                  <a:cubicBezTo>
                    <a:pt x="1306" y="468"/>
                    <a:pt x="1319" y="425"/>
                    <a:pt x="1328" y="379"/>
                  </a:cubicBezTo>
                  <a:cubicBezTo>
                    <a:pt x="1332" y="358"/>
                    <a:pt x="1331" y="335"/>
                    <a:pt x="1333" y="3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9" name="Google Shape;159;p5"/>
            <p:cNvSpPr/>
            <p:nvPr/>
          </p:nvSpPr>
          <p:spPr>
            <a:xfrm>
              <a:off x="3141725" y="3535100"/>
              <a:ext cx="238250" cy="222975"/>
            </a:xfrm>
            <a:custGeom>
              <a:avLst/>
              <a:gdLst/>
              <a:ahLst/>
              <a:cxnLst/>
              <a:rect l="l" t="t" r="r" b="b"/>
              <a:pathLst>
                <a:path w="9530" h="8919" extrusionOk="0">
                  <a:moveTo>
                    <a:pt x="3774" y="211"/>
                  </a:moveTo>
                  <a:cubicBezTo>
                    <a:pt x="3802" y="215"/>
                    <a:pt x="3835" y="207"/>
                    <a:pt x="3855" y="222"/>
                  </a:cubicBezTo>
                  <a:cubicBezTo>
                    <a:pt x="4032" y="347"/>
                    <a:pt x="4207" y="477"/>
                    <a:pt x="4382" y="605"/>
                  </a:cubicBezTo>
                  <a:cubicBezTo>
                    <a:pt x="4484" y="680"/>
                    <a:pt x="4585" y="756"/>
                    <a:pt x="4692" y="827"/>
                  </a:cubicBezTo>
                  <a:cubicBezTo>
                    <a:pt x="5243" y="1189"/>
                    <a:pt x="5770" y="1585"/>
                    <a:pt x="6270" y="2015"/>
                  </a:cubicBezTo>
                  <a:cubicBezTo>
                    <a:pt x="6589" y="2288"/>
                    <a:pt x="6893" y="2577"/>
                    <a:pt x="7210" y="2851"/>
                  </a:cubicBezTo>
                  <a:cubicBezTo>
                    <a:pt x="7465" y="3072"/>
                    <a:pt x="7730" y="3280"/>
                    <a:pt x="7991" y="3494"/>
                  </a:cubicBezTo>
                  <a:cubicBezTo>
                    <a:pt x="8338" y="3778"/>
                    <a:pt x="8701" y="4044"/>
                    <a:pt x="9012" y="4372"/>
                  </a:cubicBezTo>
                  <a:cubicBezTo>
                    <a:pt x="9057" y="4420"/>
                    <a:pt x="9115" y="4465"/>
                    <a:pt x="9176" y="4487"/>
                  </a:cubicBezTo>
                  <a:cubicBezTo>
                    <a:pt x="9287" y="4526"/>
                    <a:pt x="9342" y="4606"/>
                    <a:pt x="9386" y="4705"/>
                  </a:cubicBezTo>
                  <a:cubicBezTo>
                    <a:pt x="9426" y="4793"/>
                    <a:pt x="9473" y="4878"/>
                    <a:pt x="9529" y="4988"/>
                  </a:cubicBezTo>
                  <a:cubicBezTo>
                    <a:pt x="9526" y="5029"/>
                    <a:pt x="9509" y="5096"/>
                    <a:pt x="9517" y="5161"/>
                  </a:cubicBezTo>
                  <a:cubicBezTo>
                    <a:pt x="9529" y="5291"/>
                    <a:pt x="9478" y="5362"/>
                    <a:pt x="9348" y="5372"/>
                  </a:cubicBezTo>
                  <a:cubicBezTo>
                    <a:pt x="9303" y="5472"/>
                    <a:pt x="9312" y="5571"/>
                    <a:pt x="9310" y="5666"/>
                  </a:cubicBezTo>
                  <a:cubicBezTo>
                    <a:pt x="9307" y="5781"/>
                    <a:pt x="9276" y="5884"/>
                    <a:pt x="9226" y="5988"/>
                  </a:cubicBezTo>
                  <a:cubicBezTo>
                    <a:pt x="9044" y="6377"/>
                    <a:pt x="8810" y="6731"/>
                    <a:pt x="8557" y="7076"/>
                  </a:cubicBezTo>
                  <a:cubicBezTo>
                    <a:pt x="8399" y="7294"/>
                    <a:pt x="8240" y="7512"/>
                    <a:pt x="8063" y="7714"/>
                  </a:cubicBezTo>
                  <a:cubicBezTo>
                    <a:pt x="7823" y="7985"/>
                    <a:pt x="7545" y="8213"/>
                    <a:pt x="7279" y="8456"/>
                  </a:cubicBezTo>
                  <a:cubicBezTo>
                    <a:pt x="7185" y="8542"/>
                    <a:pt x="7087" y="8623"/>
                    <a:pt x="6993" y="8709"/>
                  </a:cubicBezTo>
                  <a:cubicBezTo>
                    <a:pt x="6902" y="8793"/>
                    <a:pt x="6794" y="8826"/>
                    <a:pt x="6674" y="8855"/>
                  </a:cubicBezTo>
                  <a:cubicBezTo>
                    <a:pt x="6410" y="8918"/>
                    <a:pt x="6190" y="8848"/>
                    <a:pt x="5976" y="8698"/>
                  </a:cubicBezTo>
                  <a:cubicBezTo>
                    <a:pt x="5774" y="8557"/>
                    <a:pt x="5562" y="8431"/>
                    <a:pt x="5358" y="8292"/>
                  </a:cubicBezTo>
                  <a:cubicBezTo>
                    <a:pt x="5284" y="8242"/>
                    <a:pt x="5215" y="8183"/>
                    <a:pt x="5156" y="8117"/>
                  </a:cubicBezTo>
                  <a:cubicBezTo>
                    <a:pt x="5075" y="8026"/>
                    <a:pt x="4982" y="7954"/>
                    <a:pt x="4881" y="7887"/>
                  </a:cubicBezTo>
                  <a:cubicBezTo>
                    <a:pt x="4398" y="7571"/>
                    <a:pt x="3947" y="7213"/>
                    <a:pt x="3512" y="6833"/>
                  </a:cubicBezTo>
                  <a:cubicBezTo>
                    <a:pt x="3248" y="6601"/>
                    <a:pt x="2980" y="6372"/>
                    <a:pt x="2705" y="6152"/>
                  </a:cubicBezTo>
                  <a:cubicBezTo>
                    <a:pt x="2577" y="6050"/>
                    <a:pt x="2429" y="5976"/>
                    <a:pt x="2294" y="5880"/>
                  </a:cubicBezTo>
                  <a:cubicBezTo>
                    <a:pt x="2008" y="5676"/>
                    <a:pt x="1725" y="5466"/>
                    <a:pt x="1440" y="5260"/>
                  </a:cubicBezTo>
                  <a:cubicBezTo>
                    <a:pt x="1404" y="5234"/>
                    <a:pt x="1367" y="5207"/>
                    <a:pt x="1327" y="5187"/>
                  </a:cubicBezTo>
                  <a:cubicBezTo>
                    <a:pt x="1043" y="5039"/>
                    <a:pt x="819" y="4821"/>
                    <a:pt x="609" y="4586"/>
                  </a:cubicBezTo>
                  <a:cubicBezTo>
                    <a:pt x="553" y="4525"/>
                    <a:pt x="500" y="4465"/>
                    <a:pt x="418" y="4432"/>
                  </a:cubicBezTo>
                  <a:cubicBezTo>
                    <a:pt x="375" y="4414"/>
                    <a:pt x="325" y="4369"/>
                    <a:pt x="311" y="4326"/>
                  </a:cubicBezTo>
                  <a:cubicBezTo>
                    <a:pt x="279" y="4218"/>
                    <a:pt x="202" y="4150"/>
                    <a:pt x="127" y="4077"/>
                  </a:cubicBezTo>
                  <a:cubicBezTo>
                    <a:pt x="101" y="4051"/>
                    <a:pt x="74" y="4024"/>
                    <a:pt x="51" y="3995"/>
                  </a:cubicBezTo>
                  <a:cubicBezTo>
                    <a:pt x="15" y="3953"/>
                    <a:pt x="1" y="3903"/>
                    <a:pt x="21" y="3848"/>
                  </a:cubicBezTo>
                  <a:cubicBezTo>
                    <a:pt x="41" y="3793"/>
                    <a:pt x="50" y="3726"/>
                    <a:pt x="87" y="3683"/>
                  </a:cubicBezTo>
                  <a:cubicBezTo>
                    <a:pt x="191" y="3557"/>
                    <a:pt x="239" y="3392"/>
                    <a:pt x="370" y="3286"/>
                  </a:cubicBezTo>
                  <a:cubicBezTo>
                    <a:pt x="439" y="3227"/>
                    <a:pt x="482" y="3148"/>
                    <a:pt x="537" y="3077"/>
                  </a:cubicBezTo>
                  <a:cubicBezTo>
                    <a:pt x="672" y="2908"/>
                    <a:pt x="761" y="2705"/>
                    <a:pt x="929" y="2560"/>
                  </a:cubicBezTo>
                  <a:cubicBezTo>
                    <a:pt x="956" y="2536"/>
                    <a:pt x="982" y="2504"/>
                    <a:pt x="993" y="2470"/>
                  </a:cubicBezTo>
                  <a:cubicBezTo>
                    <a:pt x="1036" y="2332"/>
                    <a:pt x="1143" y="2250"/>
                    <a:pt x="1246" y="2163"/>
                  </a:cubicBezTo>
                  <a:cubicBezTo>
                    <a:pt x="1360" y="2067"/>
                    <a:pt x="1465" y="1964"/>
                    <a:pt x="1538" y="1791"/>
                  </a:cubicBezTo>
                  <a:cubicBezTo>
                    <a:pt x="1486" y="1819"/>
                    <a:pt x="1458" y="1826"/>
                    <a:pt x="1442" y="1844"/>
                  </a:cubicBezTo>
                  <a:cubicBezTo>
                    <a:pt x="1356" y="1938"/>
                    <a:pt x="1269" y="2031"/>
                    <a:pt x="1189" y="2129"/>
                  </a:cubicBezTo>
                  <a:cubicBezTo>
                    <a:pt x="1119" y="2217"/>
                    <a:pt x="1052" y="2305"/>
                    <a:pt x="944" y="2367"/>
                  </a:cubicBezTo>
                  <a:cubicBezTo>
                    <a:pt x="926" y="2283"/>
                    <a:pt x="971" y="2236"/>
                    <a:pt x="1014" y="2186"/>
                  </a:cubicBezTo>
                  <a:cubicBezTo>
                    <a:pt x="1161" y="2017"/>
                    <a:pt x="1310" y="1849"/>
                    <a:pt x="1452" y="1675"/>
                  </a:cubicBezTo>
                  <a:cubicBezTo>
                    <a:pt x="1637" y="1448"/>
                    <a:pt x="1815" y="1217"/>
                    <a:pt x="1993" y="986"/>
                  </a:cubicBezTo>
                  <a:cubicBezTo>
                    <a:pt x="2230" y="676"/>
                    <a:pt x="2473" y="376"/>
                    <a:pt x="2783" y="134"/>
                  </a:cubicBezTo>
                  <a:cubicBezTo>
                    <a:pt x="2892" y="49"/>
                    <a:pt x="2993" y="1"/>
                    <a:pt x="3132" y="24"/>
                  </a:cubicBezTo>
                  <a:cubicBezTo>
                    <a:pt x="3201" y="36"/>
                    <a:pt x="3275" y="17"/>
                    <a:pt x="3374" y="9"/>
                  </a:cubicBezTo>
                  <a:cubicBezTo>
                    <a:pt x="3497" y="117"/>
                    <a:pt x="3660" y="213"/>
                    <a:pt x="3843" y="282"/>
                  </a:cubicBezTo>
                  <a:cubicBezTo>
                    <a:pt x="3820" y="257"/>
                    <a:pt x="3796" y="230"/>
                    <a:pt x="3774" y="205"/>
                  </a:cubicBezTo>
                  <a:close/>
                  <a:moveTo>
                    <a:pt x="7266" y="8111"/>
                  </a:moveTo>
                  <a:cubicBezTo>
                    <a:pt x="7268" y="8112"/>
                    <a:pt x="7269" y="8115"/>
                    <a:pt x="7271" y="8117"/>
                  </a:cubicBezTo>
                  <a:cubicBezTo>
                    <a:pt x="7478" y="7909"/>
                    <a:pt x="7693" y="7712"/>
                    <a:pt x="7887" y="7494"/>
                  </a:cubicBezTo>
                  <a:cubicBezTo>
                    <a:pt x="8055" y="7303"/>
                    <a:pt x="8201" y="7094"/>
                    <a:pt x="8352" y="6889"/>
                  </a:cubicBezTo>
                  <a:cubicBezTo>
                    <a:pt x="8587" y="6569"/>
                    <a:pt x="8812" y="6244"/>
                    <a:pt x="8977" y="5880"/>
                  </a:cubicBezTo>
                  <a:cubicBezTo>
                    <a:pt x="9015" y="5797"/>
                    <a:pt x="9047" y="5717"/>
                    <a:pt x="9047" y="5624"/>
                  </a:cubicBezTo>
                  <a:cubicBezTo>
                    <a:pt x="9048" y="5489"/>
                    <a:pt x="9063" y="5355"/>
                    <a:pt x="9119" y="5230"/>
                  </a:cubicBezTo>
                  <a:cubicBezTo>
                    <a:pt x="9169" y="5114"/>
                    <a:pt x="9146" y="5016"/>
                    <a:pt x="9065" y="4918"/>
                  </a:cubicBezTo>
                  <a:cubicBezTo>
                    <a:pt x="8672" y="4443"/>
                    <a:pt x="8233" y="4018"/>
                    <a:pt x="7719" y="3672"/>
                  </a:cubicBezTo>
                  <a:cubicBezTo>
                    <a:pt x="7527" y="3542"/>
                    <a:pt x="7340" y="3405"/>
                    <a:pt x="7175" y="3240"/>
                  </a:cubicBezTo>
                  <a:cubicBezTo>
                    <a:pt x="6915" y="2980"/>
                    <a:pt x="6647" y="2731"/>
                    <a:pt x="6385" y="2474"/>
                  </a:cubicBezTo>
                  <a:cubicBezTo>
                    <a:pt x="5814" y="1916"/>
                    <a:pt x="5173" y="1452"/>
                    <a:pt x="4494" y="1036"/>
                  </a:cubicBezTo>
                  <a:cubicBezTo>
                    <a:pt x="4194" y="853"/>
                    <a:pt x="3882" y="691"/>
                    <a:pt x="3576" y="519"/>
                  </a:cubicBezTo>
                  <a:cubicBezTo>
                    <a:pt x="3505" y="478"/>
                    <a:pt x="3432" y="480"/>
                    <a:pt x="3359" y="502"/>
                  </a:cubicBezTo>
                  <a:cubicBezTo>
                    <a:pt x="3216" y="544"/>
                    <a:pt x="3073" y="583"/>
                    <a:pt x="2934" y="635"/>
                  </a:cubicBezTo>
                  <a:cubicBezTo>
                    <a:pt x="2873" y="659"/>
                    <a:pt x="2822" y="707"/>
                    <a:pt x="2770" y="749"/>
                  </a:cubicBezTo>
                  <a:cubicBezTo>
                    <a:pt x="2630" y="862"/>
                    <a:pt x="2498" y="986"/>
                    <a:pt x="2350" y="1086"/>
                  </a:cubicBezTo>
                  <a:cubicBezTo>
                    <a:pt x="2272" y="1139"/>
                    <a:pt x="2208" y="1195"/>
                    <a:pt x="2176" y="1281"/>
                  </a:cubicBezTo>
                  <a:cubicBezTo>
                    <a:pt x="2103" y="1480"/>
                    <a:pt x="1989" y="1656"/>
                    <a:pt x="1866" y="1825"/>
                  </a:cubicBezTo>
                  <a:cubicBezTo>
                    <a:pt x="1744" y="1995"/>
                    <a:pt x="1649" y="2185"/>
                    <a:pt x="1484" y="2322"/>
                  </a:cubicBezTo>
                  <a:cubicBezTo>
                    <a:pt x="1375" y="2413"/>
                    <a:pt x="1268" y="2507"/>
                    <a:pt x="1216" y="2648"/>
                  </a:cubicBezTo>
                  <a:cubicBezTo>
                    <a:pt x="1201" y="2687"/>
                    <a:pt x="1159" y="2716"/>
                    <a:pt x="1131" y="2751"/>
                  </a:cubicBezTo>
                  <a:cubicBezTo>
                    <a:pt x="1074" y="2819"/>
                    <a:pt x="1019" y="2890"/>
                    <a:pt x="962" y="2958"/>
                  </a:cubicBezTo>
                  <a:cubicBezTo>
                    <a:pt x="815" y="3137"/>
                    <a:pt x="717" y="3351"/>
                    <a:pt x="545" y="3513"/>
                  </a:cubicBezTo>
                  <a:cubicBezTo>
                    <a:pt x="478" y="3576"/>
                    <a:pt x="428" y="3673"/>
                    <a:pt x="405" y="3763"/>
                  </a:cubicBezTo>
                  <a:cubicBezTo>
                    <a:pt x="377" y="3875"/>
                    <a:pt x="376" y="3986"/>
                    <a:pt x="455" y="4103"/>
                  </a:cubicBezTo>
                  <a:cubicBezTo>
                    <a:pt x="550" y="4242"/>
                    <a:pt x="670" y="4349"/>
                    <a:pt x="777" y="4472"/>
                  </a:cubicBezTo>
                  <a:cubicBezTo>
                    <a:pt x="859" y="4567"/>
                    <a:pt x="948" y="4636"/>
                    <a:pt x="1076" y="4652"/>
                  </a:cubicBezTo>
                  <a:cubicBezTo>
                    <a:pt x="1112" y="4656"/>
                    <a:pt x="1149" y="4670"/>
                    <a:pt x="1181" y="4689"/>
                  </a:cubicBezTo>
                  <a:cubicBezTo>
                    <a:pt x="1398" y="4821"/>
                    <a:pt x="1623" y="4940"/>
                    <a:pt x="1809" y="5118"/>
                  </a:cubicBezTo>
                  <a:cubicBezTo>
                    <a:pt x="1998" y="5300"/>
                    <a:pt x="2199" y="5468"/>
                    <a:pt x="2414" y="5619"/>
                  </a:cubicBezTo>
                  <a:cubicBezTo>
                    <a:pt x="2579" y="5736"/>
                    <a:pt x="2737" y="5862"/>
                    <a:pt x="2892" y="5993"/>
                  </a:cubicBezTo>
                  <a:cubicBezTo>
                    <a:pt x="3182" y="6240"/>
                    <a:pt x="3467" y="6494"/>
                    <a:pt x="3758" y="6743"/>
                  </a:cubicBezTo>
                  <a:cubicBezTo>
                    <a:pt x="4360" y="7259"/>
                    <a:pt x="5009" y="7714"/>
                    <a:pt x="5655" y="8173"/>
                  </a:cubicBezTo>
                  <a:cubicBezTo>
                    <a:pt x="5795" y="8273"/>
                    <a:pt x="5943" y="8363"/>
                    <a:pt x="6088" y="8455"/>
                  </a:cubicBezTo>
                  <a:cubicBezTo>
                    <a:pt x="6151" y="8495"/>
                    <a:pt x="6218" y="8530"/>
                    <a:pt x="6282" y="8568"/>
                  </a:cubicBezTo>
                  <a:cubicBezTo>
                    <a:pt x="6350" y="8608"/>
                    <a:pt x="6420" y="8624"/>
                    <a:pt x="6498" y="8607"/>
                  </a:cubicBezTo>
                  <a:cubicBezTo>
                    <a:pt x="6541" y="8597"/>
                    <a:pt x="6587" y="8588"/>
                    <a:pt x="6631" y="8587"/>
                  </a:cubicBezTo>
                  <a:cubicBezTo>
                    <a:pt x="6718" y="8584"/>
                    <a:pt x="6786" y="8546"/>
                    <a:pt x="6850" y="8487"/>
                  </a:cubicBezTo>
                  <a:cubicBezTo>
                    <a:pt x="6986" y="8360"/>
                    <a:pt x="7126" y="8237"/>
                    <a:pt x="7266" y="8111"/>
                  </a:cubicBezTo>
                  <a:close/>
                  <a:moveTo>
                    <a:pt x="9148" y="4876"/>
                  </a:moveTo>
                  <a:cubicBezTo>
                    <a:pt x="9150" y="4833"/>
                    <a:pt x="9161" y="4803"/>
                    <a:pt x="9151" y="4782"/>
                  </a:cubicBezTo>
                  <a:cubicBezTo>
                    <a:pt x="9115" y="4697"/>
                    <a:pt x="9055" y="4655"/>
                    <a:pt x="8874" y="4580"/>
                  </a:cubicBezTo>
                  <a:cubicBezTo>
                    <a:pt x="8952" y="4697"/>
                    <a:pt x="9028" y="4791"/>
                    <a:pt x="9148" y="48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0" name="Google Shape;160;p5"/>
            <p:cNvSpPr/>
            <p:nvPr/>
          </p:nvSpPr>
          <p:spPr>
            <a:xfrm>
              <a:off x="3231675" y="3536950"/>
              <a:ext cx="4425" cy="3450"/>
            </a:xfrm>
            <a:custGeom>
              <a:avLst/>
              <a:gdLst/>
              <a:ahLst/>
              <a:cxnLst/>
              <a:rect l="l" t="t" r="r" b="b"/>
              <a:pathLst>
                <a:path w="177" h="138" extrusionOk="0">
                  <a:moveTo>
                    <a:pt x="176" y="131"/>
                  </a:moveTo>
                  <a:cubicBezTo>
                    <a:pt x="117" y="91"/>
                    <a:pt x="60" y="51"/>
                    <a:pt x="1" y="11"/>
                  </a:cubicBezTo>
                  <a:lnTo>
                    <a:pt x="3" y="10"/>
                  </a:lnTo>
                  <a:cubicBezTo>
                    <a:pt x="97" y="1"/>
                    <a:pt x="136" y="69"/>
                    <a:pt x="176" y="136"/>
                  </a:cubicBezTo>
                  <a:cubicBezTo>
                    <a:pt x="176" y="137"/>
                    <a:pt x="176" y="131"/>
                    <a:pt x="176" y="1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1" name="Google Shape;161;p5"/>
            <p:cNvSpPr/>
            <p:nvPr/>
          </p:nvSpPr>
          <p:spPr>
            <a:xfrm>
              <a:off x="3229700" y="3535175"/>
              <a:ext cx="2050" cy="2075"/>
            </a:xfrm>
            <a:custGeom>
              <a:avLst/>
              <a:gdLst/>
              <a:ahLst/>
              <a:cxnLst/>
              <a:rect l="l" t="t" r="r" b="b"/>
              <a:pathLst>
                <a:path w="82" h="83" extrusionOk="0">
                  <a:moveTo>
                    <a:pt x="80" y="82"/>
                  </a:moveTo>
                  <a:cubicBezTo>
                    <a:pt x="53" y="58"/>
                    <a:pt x="27" y="33"/>
                    <a:pt x="1" y="9"/>
                  </a:cubicBezTo>
                  <a:cubicBezTo>
                    <a:pt x="3" y="5"/>
                    <a:pt x="6" y="2"/>
                    <a:pt x="8" y="0"/>
                  </a:cubicBezTo>
                  <a:cubicBezTo>
                    <a:pt x="32" y="26"/>
                    <a:pt x="58" y="54"/>
                    <a:pt x="82" y="81"/>
                  </a:cubicBezTo>
                  <a:cubicBezTo>
                    <a:pt x="82" y="81"/>
                    <a:pt x="80" y="82"/>
                    <a:pt x="80" y="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2" name="Google Shape;162;p5"/>
            <p:cNvSpPr/>
            <p:nvPr/>
          </p:nvSpPr>
          <p:spPr>
            <a:xfrm>
              <a:off x="3187500" y="3580125"/>
              <a:ext cx="163950" cy="146825"/>
            </a:xfrm>
            <a:custGeom>
              <a:avLst/>
              <a:gdLst/>
              <a:ahLst/>
              <a:cxnLst/>
              <a:rect l="l" t="t" r="r" b="b"/>
              <a:pathLst>
                <a:path w="6558" h="5873" extrusionOk="0">
                  <a:moveTo>
                    <a:pt x="6039" y="2724"/>
                  </a:moveTo>
                  <a:cubicBezTo>
                    <a:pt x="6139" y="2835"/>
                    <a:pt x="6235" y="2951"/>
                    <a:pt x="6341" y="3056"/>
                  </a:cubicBezTo>
                  <a:cubicBezTo>
                    <a:pt x="6429" y="3143"/>
                    <a:pt x="6476" y="3253"/>
                    <a:pt x="6534" y="3356"/>
                  </a:cubicBezTo>
                  <a:cubicBezTo>
                    <a:pt x="6558" y="3396"/>
                    <a:pt x="6556" y="3458"/>
                    <a:pt x="6547" y="3507"/>
                  </a:cubicBezTo>
                  <a:cubicBezTo>
                    <a:pt x="6538" y="3564"/>
                    <a:pt x="6512" y="3620"/>
                    <a:pt x="6486" y="3675"/>
                  </a:cubicBezTo>
                  <a:cubicBezTo>
                    <a:pt x="6416" y="3823"/>
                    <a:pt x="6354" y="3977"/>
                    <a:pt x="6267" y="4116"/>
                  </a:cubicBezTo>
                  <a:cubicBezTo>
                    <a:pt x="6086" y="4407"/>
                    <a:pt x="5905" y="4702"/>
                    <a:pt x="5646" y="4934"/>
                  </a:cubicBezTo>
                  <a:cubicBezTo>
                    <a:pt x="5567" y="5005"/>
                    <a:pt x="5497" y="5081"/>
                    <a:pt x="5446" y="5174"/>
                  </a:cubicBezTo>
                  <a:cubicBezTo>
                    <a:pt x="5414" y="5232"/>
                    <a:pt x="5371" y="5287"/>
                    <a:pt x="5323" y="5331"/>
                  </a:cubicBezTo>
                  <a:cubicBezTo>
                    <a:pt x="5164" y="5480"/>
                    <a:pt x="5001" y="5623"/>
                    <a:pt x="4840" y="5770"/>
                  </a:cubicBezTo>
                  <a:cubicBezTo>
                    <a:pt x="4777" y="5829"/>
                    <a:pt x="4708" y="5863"/>
                    <a:pt x="4618" y="5855"/>
                  </a:cubicBezTo>
                  <a:cubicBezTo>
                    <a:pt x="4567" y="5851"/>
                    <a:pt x="4515" y="5863"/>
                    <a:pt x="4463" y="5866"/>
                  </a:cubicBezTo>
                  <a:cubicBezTo>
                    <a:pt x="4370" y="5873"/>
                    <a:pt x="4275" y="5857"/>
                    <a:pt x="4210" y="5798"/>
                  </a:cubicBezTo>
                  <a:cubicBezTo>
                    <a:pt x="4120" y="5716"/>
                    <a:pt x="4020" y="5660"/>
                    <a:pt x="3915" y="5605"/>
                  </a:cubicBezTo>
                  <a:cubicBezTo>
                    <a:pt x="3809" y="5551"/>
                    <a:pt x="3714" y="5475"/>
                    <a:pt x="3615" y="5409"/>
                  </a:cubicBezTo>
                  <a:cubicBezTo>
                    <a:pt x="3273" y="5179"/>
                    <a:pt x="2922" y="4964"/>
                    <a:pt x="2594" y="4716"/>
                  </a:cubicBezTo>
                  <a:cubicBezTo>
                    <a:pt x="2306" y="4501"/>
                    <a:pt x="1992" y="4321"/>
                    <a:pt x="1731" y="4071"/>
                  </a:cubicBezTo>
                  <a:cubicBezTo>
                    <a:pt x="1689" y="4031"/>
                    <a:pt x="1636" y="3996"/>
                    <a:pt x="1581" y="3974"/>
                  </a:cubicBezTo>
                  <a:cubicBezTo>
                    <a:pt x="1386" y="3893"/>
                    <a:pt x="1216" y="3771"/>
                    <a:pt x="1050" y="3644"/>
                  </a:cubicBezTo>
                  <a:cubicBezTo>
                    <a:pt x="1026" y="3627"/>
                    <a:pt x="999" y="3596"/>
                    <a:pt x="975" y="3599"/>
                  </a:cubicBezTo>
                  <a:cubicBezTo>
                    <a:pt x="872" y="3613"/>
                    <a:pt x="831" y="3535"/>
                    <a:pt x="778" y="3476"/>
                  </a:cubicBezTo>
                  <a:cubicBezTo>
                    <a:pt x="722" y="3416"/>
                    <a:pt x="674" y="3349"/>
                    <a:pt x="615" y="3291"/>
                  </a:cubicBezTo>
                  <a:cubicBezTo>
                    <a:pt x="567" y="3245"/>
                    <a:pt x="514" y="3203"/>
                    <a:pt x="457" y="3171"/>
                  </a:cubicBezTo>
                  <a:cubicBezTo>
                    <a:pt x="273" y="3069"/>
                    <a:pt x="163" y="2897"/>
                    <a:pt x="44" y="2735"/>
                  </a:cubicBezTo>
                  <a:cubicBezTo>
                    <a:pt x="0" y="2675"/>
                    <a:pt x="12" y="2602"/>
                    <a:pt x="57" y="2546"/>
                  </a:cubicBezTo>
                  <a:cubicBezTo>
                    <a:pt x="240" y="2320"/>
                    <a:pt x="369" y="2054"/>
                    <a:pt x="573" y="1841"/>
                  </a:cubicBezTo>
                  <a:cubicBezTo>
                    <a:pt x="634" y="1778"/>
                    <a:pt x="681" y="1698"/>
                    <a:pt x="723" y="1620"/>
                  </a:cubicBezTo>
                  <a:cubicBezTo>
                    <a:pt x="822" y="1441"/>
                    <a:pt x="939" y="1279"/>
                    <a:pt x="1095" y="1146"/>
                  </a:cubicBezTo>
                  <a:cubicBezTo>
                    <a:pt x="1147" y="1103"/>
                    <a:pt x="1202" y="1057"/>
                    <a:pt x="1236" y="1002"/>
                  </a:cubicBezTo>
                  <a:cubicBezTo>
                    <a:pt x="1387" y="763"/>
                    <a:pt x="1595" y="582"/>
                    <a:pt x="1803" y="398"/>
                  </a:cubicBezTo>
                  <a:cubicBezTo>
                    <a:pt x="1910" y="304"/>
                    <a:pt x="2015" y="208"/>
                    <a:pt x="2120" y="112"/>
                  </a:cubicBezTo>
                  <a:cubicBezTo>
                    <a:pt x="2217" y="23"/>
                    <a:pt x="2331" y="0"/>
                    <a:pt x="2454" y="32"/>
                  </a:cubicBezTo>
                  <a:cubicBezTo>
                    <a:pt x="2555" y="58"/>
                    <a:pt x="2652" y="92"/>
                    <a:pt x="2742" y="153"/>
                  </a:cubicBezTo>
                  <a:cubicBezTo>
                    <a:pt x="3044" y="361"/>
                    <a:pt x="3327" y="593"/>
                    <a:pt x="3587" y="852"/>
                  </a:cubicBezTo>
                  <a:cubicBezTo>
                    <a:pt x="3732" y="996"/>
                    <a:pt x="3902" y="1104"/>
                    <a:pt x="4074" y="1211"/>
                  </a:cubicBezTo>
                  <a:cubicBezTo>
                    <a:pt x="4511" y="1483"/>
                    <a:pt x="4940" y="1772"/>
                    <a:pt x="5356" y="2077"/>
                  </a:cubicBezTo>
                  <a:cubicBezTo>
                    <a:pt x="5614" y="2266"/>
                    <a:pt x="5827" y="2492"/>
                    <a:pt x="6039" y="2724"/>
                  </a:cubicBezTo>
                  <a:close/>
                  <a:moveTo>
                    <a:pt x="5459" y="4655"/>
                  </a:moveTo>
                  <a:cubicBezTo>
                    <a:pt x="5433" y="4592"/>
                    <a:pt x="5418" y="4561"/>
                    <a:pt x="5407" y="4527"/>
                  </a:cubicBezTo>
                  <a:cubicBezTo>
                    <a:pt x="5369" y="4406"/>
                    <a:pt x="5344" y="4279"/>
                    <a:pt x="5292" y="4163"/>
                  </a:cubicBezTo>
                  <a:cubicBezTo>
                    <a:pt x="5134" y="3805"/>
                    <a:pt x="5041" y="3427"/>
                    <a:pt x="4928" y="3054"/>
                  </a:cubicBezTo>
                  <a:cubicBezTo>
                    <a:pt x="4889" y="2926"/>
                    <a:pt x="4835" y="2802"/>
                    <a:pt x="4785" y="2678"/>
                  </a:cubicBezTo>
                  <a:cubicBezTo>
                    <a:pt x="4713" y="2497"/>
                    <a:pt x="4643" y="2316"/>
                    <a:pt x="4562" y="2138"/>
                  </a:cubicBezTo>
                  <a:cubicBezTo>
                    <a:pt x="4526" y="2060"/>
                    <a:pt x="4566" y="2001"/>
                    <a:pt x="4595" y="1932"/>
                  </a:cubicBezTo>
                  <a:cubicBezTo>
                    <a:pt x="4361" y="1757"/>
                    <a:pt x="4150" y="1569"/>
                    <a:pt x="3904" y="1420"/>
                  </a:cubicBezTo>
                  <a:cubicBezTo>
                    <a:pt x="3699" y="1297"/>
                    <a:pt x="3499" y="1166"/>
                    <a:pt x="3343" y="976"/>
                  </a:cubicBezTo>
                  <a:cubicBezTo>
                    <a:pt x="3282" y="903"/>
                    <a:pt x="3198" y="846"/>
                    <a:pt x="3125" y="783"/>
                  </a:cubicBezTo>
                  <a:cubicBezTo>
                    <a:pt x="3040" y="710"/>
                    <a:pt x="2956" y="634"/>
                    <a:pt x="2868" y="567"/>
                  </a:cubicBezTo>
                  <a:cubicBezTo>
                    <a:pt x="2738" y="468"/>
                    <a:pt x="2607" y="367"/>
                    <a:pt x="2448" y="313"/>
                  </a:cubicBezTo>
                  <a:cubicBezTo>
                    <a:pt x="2378" y="288"/>
                    <a:pt x="2320" y="298"/>
                    <a:pt x="2263" y="350"/>
                  </a:cubicBezTo>
                  <a:cubicBezTo>
                    <a:pt x="2132" y="472"/>
                    <a:pt x="1996" y="590"/>
                    <a:pt x="1861" y="709"/>
                  </a:cubicBezTo>
                  <a:cubicBezTo>
                    <a:pt x="1731" y="824"/>
                    <a:pt x="1612" y="947"/>
                    <a:pt x="1506" y="1084"/>
                  </a:cubicBezTo>
                  <a:cubicBezTo>
                    <a:pt x="1424" y="1190"/>
                    <a:pt x="1333" y="1291"/>
                    <a:pt x="1235" y="1382"/>
                  </a:cubicBezTo>
                  <a:cubicBezTo>
                    <a:pt x="1142" y="1472"/>
                    <a:pt x="1058" y="1567"/>
                    <a:pt x="1001" y="1681"/>
                  </a:cubicBezTo>
                  <a:cubicBezTo>
                    <a:pt x="919" y="1843"/>
                    <a:pt x="808" y="1983"/>
                    <a:pt x="685" y="2116"/>
                  </a:cubicBezTo>
                  <a:cubicBezTo>
                    <a:pt x="647" y="2158"/>
                    <a:pt x="621" y="2212"/>
                    <a:pt x="588" y="2261"/>
                  </a:cubicBezTo>
                  <a:cubicBezTo>
                    <a:pt x="703" y="2404"/>
                    <a:pt x="766" y="2556"/>
                    <a:pt x="790" y="2720"/>
                  </a:cubicBezTo>
                  <a:cubicBezTo>
                    <a:pt x="806" y="2822"/>
                    <a:pt x="856" y="2900"/>
                    <a:pt x="923" y="2973"/>
                  </a:cubicBezTo>
                  <a:cubicBezTo>
                    <a:pt x="1084" y="3151"/>
                    <a:pt x="1243" y="3331"/>
                    <a:pt x="1400" y="3512"/>
                  </a:cubicBezTo>
                  <a:cubicBezTo>
                    <a:pt x="1460" y="3581"/>
                    <a:pt x="1530" y="3634"/>
                    <a:pt x="1612" y="3675"/>
                  </a:cubicBezTo>
                  <a:cubicBezTo>
                    <a:pt x="1705" y="3722"/>
                    <a:pt x="1804" y="3766"/>
                    <a:pt x="1880" y="3837"/>
                  </a:cubicBezTo>
                  <a:cubicBezTo>
                    <a:pt x="2052" y="3996"/>
                    <a:pt x="2251" y="4116"/>
                    <a:pt x="2434" y="4257"/>
                  </a:cubicBezTo>
                  <a:cubicBezTo>
                    <a:pt x="2809" y="4544"/>
                    <a:pt x="3207" y="4796"/>
                    <a:pt x="3596" y="5065"/>
                  </a:cubicBezTo>
                  <a:cubicBezTo>
                    <a:pt x="3655" y="5105"/>
                    <a:pt x="3718" y="5138"/>
                    <a:pt x="3801" y="5189"/>
                  </a:cubicBezTo>
                  <a:cubicBezTo>
                    <a:pt x="3791" y="5058"/>
                    <a:pt x="3738" y="4969"/>
                    <a:pt x="3715" y="4873"/>
                  </a:cubicBezTo>
                  <a:cubicBezTo>
                    <a:pt x="3571" y="4891"/>
                    <a:pt x="3567" y="4891"/>
                    <a:pt x="3533" y="4800"/>
                  </a:cubicBezTo>
                  <a:cubicBezTo>
                    <a:pt x="3509" y="4738"/>
                    <a:pt x="3488" y="4672"/>
                    <a:pt x="3472" y="4607"/>
                  </a:cubicBezTo>
                  <a:cubicBezTo>
                    <a:pt x="3293" y="3833"/>
                    <a:pt x="3071" y="3071"/>
                    <a:pt x="2834" y="2313"/>
                  </a:cubicBezTo>
                  <a:cubicBezTo>
                    <a:pt x="2761" y="2078"/>
                    <a:pt x="2683" y="1844"/>
                    <a:pt x="2609" y="1616"/>
                  </a:cubicBezTo>
                  <a:cubicBezTo>
                    <a:pt x="2560" y="1606"/>
                    <a:pt x="2524" y="1599"/>
                    <a:pt x="2485" y="1591"/>
                  </a:cubicBezTo>
                  <a:cubicBezTo>
                    <a:pt x="2414" y="1399"/>
                    <a:pt x="2393" y="1198"/>
                    <a:pt x="2355" y="1001"/>
                  </a:cubicBezTo>
                  <a:cubicBezTo>
                    <a:pt x="2338" y="916"/>
                    <a:pt x="2322" y="839"/>
                    <a:pt x="2414" y="782"/>
                  </a:cubicBezTo>
                  <a:cubicBezTo>
                    <a:pt x="2428" y="773"/>
                    <a:pt x="2423" y="730"/>
                    <a:pt x="2426" y="702"/>
                  </a:cubicBezTo>
                  <a:cubicBezTo>
                    <a:pt x="2429" y="674"/>
                    <a:pt x="2430" y="648"/>
                    <a:pt x="2434" y="608"/>
                  </a:cubicBezTo>
                  <a:cubicBezTo>
                    <a:pt x="2556" y="633"/>
                    <a:pt x="2608" y="717"/>
                    <a:pt x="2644" y="805"/>
                  </a:cubicBezTo>
                  <a:cubicBezTo>
                    <a:pt x="2692" y="922"/>
                    <a:pt x="2728" y="1045"/>
                    <a:pt x="2766" y="1166"/>
                  </a:cubicBezTo>
                  <a:cubicBezTo>
                    <a:pt x="2807" y="1294"/>
                    <a:pt x="2842" y="1425"/>
                    <a:pt x="2882" y="1553"/>
                  </a:cubicBezTo>
                  <a:cubicBezTo>
                    <a:pt x="3027" y="2018"/>
                    <a:pt x="3181" y="2480"/>
                    <a:pt x="3318" y="2947"/>
                  </a:cubicBezTo>
                  <a:cubicBezTo>
                    <a:pt x="3478" y="3486"/>
                    <a:pt x="3633" y="4025"/>
                    <a:pt x="3834" y="4550"/>
                  </a:cubicBezTo>
                  <a:cubicBezTo>
                    <a:pt x="3852" y="4600"/>
                    <a:pt x="3867" y="4650"/>
                    <a:pt x="3881" y="4701"/>
                  </a:cubicBezTo>
                  <a:cubicBezTo>
                    <a:pt x="3944" y="4923"/>
                    <a:pt x="4006" y="5145"/>
                    <a:pt x="4066" y="5356"/>
                  </a:cubicBezTo>
                  <a:cubicBezTo>
                    <a:pt x="4137" y="5398"/>
                    <a:pt x="4210" y="5419"/>
                    <a:pt x="4249" y="5469"/>
                  </a:cubicBezTo>
                  <a:cubicBezTo>
                    <a:pt x="4336" y="5577"/>
                    <a:pt x="4441" y="5589"/>
                    <a:pt x="4567" y="5581"/>
                  </a:cubicBezTo>
                  <a:cubicBezTo>
                    <a:pt x="4651" y="5576"/>
                    <a:pt x="4711" y="5553"/>
                    <a:pt x="4752" y="5472"/>
                  </a:cubicBezTo>
                  <a:cubicBezTo>
                    <a:pt x="4731" y="5384"/>
                    <a:pt x="4732" y="5285"/>
                    <a:pt x="4668" y="5206"/>
                  </a:cubicBezTo>
                  <a:cubicBezTo>
                    <a:pt x="4507" y="5176"/>
                    <a:pt x="4502" y="5174"/>
                    <a:pt x="4463" y="5043"/>
                  </a:cubicBezTo>
                  <a:cubicBezTo>
                    <a:pt x="4446" y="4985"/>
                    <a:pt x="4433" y="4926"/>
                    <a:pt x="4424" y="4867"/>
                  </a:cubicBezTo>
                  <a:cubicBezTo>
                    <a:pt x="4367" y="4502"/>
                    <a:pt x="4255" y="4155"/>
                    <a:pt x="4116" y="3813"/>
                  </a:cubicBezTo>
                  <a:cubicBezTo>
                    <a:pt x="3974" y="3467"/>
                    <a:pt x="3826" y="3123"/>
                    <a:pt x="3735" y="2758"/>
                  </a:cubicBezTo>
                  <a:cubicBezTo>
                    <a:pt x="3717" y="2685"/>
                    <a:pt x="3689" y="2614"/>
                    <a:pt x="3657" y="2547"/>
                  </a:cubicBezTo>
                  <a:cubicBezTo>
                    <a:pt x="3523" y="2262"/>
                    <a:pt x="3409" y="1968"/>
                    <a:pt x="3304" y="1673"/>
                  </a:cubicBezTo>
                  <a:cubicBezTo>
                    <a:pt x="3282" y="1610"/>
                    <a:pt x="3246" y="1561"/>
                    <a:pt x="3193" y="1512"/>
                  </a:cubicBezTo>
                  <a:cubicBezTo>
                    <a:pt x="3059" y="1388"/>
                    <a:pt x="3019" y="1222"/>
                    <a:pt x="3049" y="1041"/>
                  </a:cubicBezTo>
                  <a:cubicBezTo>
                    <a:pt x="3062" y="964"/>
                    <a:pt x="3136" y="934"/>
                    <a:pt x="3204" y="977"/>
                  </a:cubicBezTo>
                  <a:cubicBezTo>
                    <a:pt x="3222" y="989"/>
                    <a:pt x="3244" y="1001"/>
                    <a:pt x="3256" y="1017"/>
                  </a:cubicBezTo>
                  <a:cubicBezTo>
                    <a:pt x="3393" y="1205"/>
                    <a:pt x="3544" y="1384"/>
                    <a:pt x="3625" y="1604"/>
                  </a:cubicBezTo>
                  <a:cubicBezTo>
                    <a:pt x="3749" y="1941"/>
                    <a:pt x="3872" y="2279"/>
                    <a:pt x="3991" y="2619"/>
                  </a:cubicBezTo>
                  <a:cubicBezTo>
                    <a:pt x="4162" y="3106"/>
                    <a:pt x="4354" y="3586"/>
                    <a:pt x="4486" y="4086"/>
                  </a:cubicBezTo>
                  <a:cubicBezTo>
                    <a:pt x="4505" y="4158"/>
                    <a:pt x="4534" y="4228"/>
                    <a:pt x="4560" y="4298"/>
                  </a:cubicBezTo>
                  <a:cubicBezTo>
                    <a:pt x="4685" y="4628"/>
                    <a:pt x="4784" y="4966"/>
                    <a:pt x="4845" y="5314"/>
                  </a:cubicBezTo>
                  <a:cubicBezTo>
                    <a:pt x="4847" y="5331"/>
                    <a:pt x="4868" y="5346"/>
                    <a:pt x="4887" y="5369"/>
                  </a:cubicBezTo>
                  <a:cubicBezTo>
                    <a:pt x="5026" y="5247"/>
                    <a:pt x="5174" y="5145"/>
                    <a:pt x="5256" y="4975"/>
                  </a:cubicBezTo>
                  <a:cubicBezTo>
                    <a:pt x="5282" y="4924"/>
                    <a:pt x="5327" y="4879"/>
                    <a:pt x="5372" y="4840"/>
                  </a:cubicBezTo>
                  <a:cubicBezTo>
                    <a:pt x="5521" y="4712"/>
                    <a:pt x="5653" y="4571"/>
                    <a:pt x="5753" y="4401"/>
                  </a:cubicBezTo>
                  <a:cubicBezTo>
                    <a:pt x="5791" y="4337"/>
                    <a:pt x="5842" y="4280"/>
                    <a:pt x="5888" y="4221"/>
                  </a:cubicBezTo>
                  <a:cubicBezTo>
                    <a:pt x="5990" y="4091"/>
                    <a:pt x="6242" y="3614"/>
                    <a:pt x="6306" y="3429"/>
                  </a:cubicBezTo>
                  <a:cubicBezTo>
                    <a:pt x="6118" y="3219"/>
                    <a:pt x="5930" y="3008"/>
                    <a:pt x="5738" y="2799"/>
                  </a:cubicBezTo>
                  <a:cubicBezTo>
                    <a:pt x="5662" y="2717"/>
                    <a:pt x="5659" y="2719"/>
                    <a:pt x="5509" y="2671"/>
                  </a:cubicBezTo>
                  <a:cubicBezTo>
                    <a:pt x="5564" y="2910"/>
                    <a:pt x="5614" y="3144"/>
                    <a:pt x="5703" y="3366"/>
                  </a:cubicBezTo>
                  <a:cubicBezTo>
                    <a:pt x="5804" y="3614"/>
                    <a:pt x="5809" y="3877"/>
                    <a:pt x="5824" y="4138"/>
                  </a:cubicBezTo>
                  <a:cubicBezTo>
                    <a:pt x="5827" y="4170"/>
                    <a:pt x="5807" y="4204"/>
                    <a:pt x="5793" y="4249"/>
                  </a:cubicBezTo>
                  <a:cubicBezTo>
                    <a:pt x="5690" y="4197"/>
                    <a:pt x="5660" y="4113"/>
                    <a:pt x="5629" y="4031"/>
                  </a:cubicBezTo>
                  <a:cubicBezTo>
                    <a:pt x="5611" y="3983"/>
                    <a:pt x="5614" y="3923"/>
                    <a:pt x="5556" y="3898"/>
                  </a:cubicBezTo>
                  <a:cubicBezTo>
                    <a:pt x="5453" y="3852"/>
                    <a:pt x="5430" y="3755"/>
                    <a:pt x="5414" y="3658"/>
                  </a:cubicBezTo>
                  <a:cubicBezTo>
                    <a:pt x="5385" y="3481"/>
                    <a:pt x="5352" y="3304"/>
                    <a:pt x="5336" y="3125"/>
                  </a:cubicBezTo>
                  <a:cubicBezTo>
                    <a:pt x="5323" y="2982"/>
                    <a:pt x="5297" y="2844"/>
                    <a:pt x="5247" y="2709"/>
                  </a:cubicBezTo>
                  <a:cubicBezTo>
                    <a:pt x="5213" y="2619"/>
                    <a:pt x="5171" y="2530"/>
                    <a:pt x="5141" y="2439"/>
                  </a:cubicBezTo>
                  <a:cubicBezTo>
                    <a:pt x="5124" y="2388"/>
                    <a:pt x="5116" y="2339"/>
                    <a:pt x="5067" y="2306"/>
                  </a:cubicBezTo>
                  <a:cubicBezTo>
                    <a:pt x="5024" y="2277"/>
                    <a:pt x="4987" y="2239"/>
                    <a:pt x="4944" y="2209"/>
                  </a:cubicBezTo>
                  <a:cubicBezTo>
                    <a:pt x="4906" y="2182"/>
                    <a:pt x="4869" y="2148"/>
                    <a:pt x="4793" y="2147"/>
                  </a:cubicBezTo>
                  <a:cubicBezTo>
                    <a:pt x="4843" y="2262"/>
                    <a:pt x="4879" y="2360"/>
                    <a:pt x="4927" y="2452"/>
                  </a:cubicBezTo>
                  <a:cubicBezTo>
                    <a:pt x="5045" y="2680"/>
                    <a:pt x="5127" y="2919"/>
                    <a:pt x="5191" y="3167"/>
                  </a:cubicBezTo>
                  <a:cubicBezTo>
                    <a:pt x="5271" y="3471"/>
                    <a:pt x="5366" y="3771"/>
                    <a:pt x="5452" y="4073"/>
                  </a:cubicBezTo>
                  <a:cubicBezTo>
                    <a:pt x="5484" y="4181"/>
                    <a:pt x="5510" y="4290"/>
                    <a:pt x="5536" y="4399"/>
                  </a:cubicBezTo>
                  <a:cubicBezTo>
                    <a:pt x="5556" y="4481"/>
                    <a:pt x="5549" y="4560"/>
                    <a:pt x="5459" y="4655"/>
                  </a:cubicBezTo>
                  <a:close/>
                  <a:moveTo>
                    <a:pt x="395" y="2627"/>
                  </a:moveTo>
                  <a:cubicBezTo>
                    <a:pt x="413" y="2617"/>
                    <a:pt x="432" y="2611"/>
                    <a:pt x="443" y="2598"/>
                  </a:cubicBezTo>
                  <a:cubicBezTo>
                    <a:pt x="448" y="2592"/>
                    <a:pt x="436" y="2572"/>
                    <a:pt x="432" y="2559"/>
                  </a:cubicBezTo>
                  <a:cubicBezTo>
                    <a:pt x="415" y="2567"/>
                    <a:pt x="397" y="2572"/>
                    <a:pt x="383" y="2584"/>
                  </a:cubicBezTo>
                  <a:cubicBezTo>
                    <a:pt x="379" y="2587"/>
                    <a:pt x="389" y="2607"/>
                    <a:pt x="395" y="26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3" name="Google Shape;163;p5"/>
            <p:cNvSpPr/>
            <p:nvPr/>
          </p:nvSpPr>
          <p:spPr>
            <a:xfrm>
              <a:off x="3182775" y="3588375"/>
              <a:ext cx="28850" cy="28675"/>
            </a:xfrm>
            <a:custGeom>
              <a:avLst/>
              <a:gdLst/>
              <a:ahLst/>
              <a:cxnLst/>
              <a:rect l="l" t="t" r="r" b="b"/>
              <a:pathLst>
                <a:path w="1154" h="1147" extrusionOk="0">
                  <a:moveTo>
                    <a:pt x="187" y="886"/>
                  </a:moveTo>
                  <a:cubicBezTo>
                    <a:pt x="172" y="869"/>
                    <a:pt x="158" y="854"/>
                    <a:pt x="143" y="837"/>
                  </a:cubicBezTo>
                  <a:cubicBezTo>
                    <a:pt x="13" y="690"/>
                    <a:pt x="1" y="601"/>
                    <a:pt x="98" y="432"/>
                  </a:cubicBezTo>
                  <a:cubicBezTo>
                    <a:pt x="181" y="286"/>
                    <a:pt x="304" y="171"/>
                    <a:pt x="446" y="90"/>
                  </a:cubicBezTo>
                  <a:cubicBezTo>
                    <a:pt x="605" y="0"/>
                    <a:pt x="783" y="15"/>
                    <a:pt x="941" y="99"/>
                  </a:cubicBezTo>
                  <a:cubicBezTo>
                    <a:pt x="1088" y="176"/>
                    <a:pt x="1154" y="398"/>
                    <a:pt x="1086" y="554"/>
                  </a:cubicBezTo>
                  <a:cubicBezTo>
                    <a:pt x="1006" y="740"/>
                    <a:pt x="876" y="897"/>
                    <a:pt x="752" y="1055"/>
                  </a:cubicBezTo>
                  <a:cubicBezTo>
                    <a:pt x="691" y="1132"/>
                    <a:pt x="605" y="1146"/>
                    <a:pt x="508" y="1121"/>
                  </a:cubicBezTo>
                  <a:cubicBezTo>
                    <a:pt x="368" y="1085"/>
                    <a:pt x="278" y="987"/>
                    <a:pt x="187" y="886"/>
                  </a:cubicBezTo>
                  <a:close/>
                  <a:moveTo>
                    <a:pt x="250" y="646"/>
                  </a:moveTo>
                  <a:cubicBezTo>
                    <a:pt x="306" y="713"/>
                    <a:pt x="354" y="778"/>
                    <a:pt x="412" y="835"/>
                  </a:cubicBezTo>
                  <a:cubicBezTo>
                    <a:pt x="448" y="870"/>
                    <a:pt x="494" y="900"/>
                    <a:pt x="542" y="917"/>
                  </a:cubicBezTo>
                  <a:cubicBezTo>
                    <a:pt x="570" y="927"/>
                    <a:pt x="624" y="921"/>
                    <a:pt x="642" y="901"/>
                  </a:cubicBezTo>
                  <a:cubicBezTo>
                    <a:pt x="716" y="820"/>
                    <a:pt x="792" y="737"/>
                    <a:pt x="848" y="643"/>
                  </a:cubicBezTo>
                  <a:cubicBezTo>
                    <a:pt x="893" y="567"/>
                    <a:pt x="904" y="474"/>
                    <a:pt x="875" y="383"/>
                  </a:cubicBezTo>
                  <a:cubicBezTo>
                    <a:pt x="858" y="330"/>
                    <a:pt x="827" y="293"/>
                    <a:pt x="768" y="282"/>
                  </a:cubicBezTo>
                  <a:cubicBezTo>
                    <a:pt x="694" y="270"/>
                    <a:pt x="612" y="254"/>
                    <a:pt x="551" y="299"/>
                  </a:cubicBezTo>
                  <a:cubicBezTo>
                    <a:pt x="434" y="387"/>
                    <a:pt x="296" y="459"/>
                    <a:pt x="250" y="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4" name="Google Shape;164;p5"/>
            <p:cNvSpPr/>
            <p:nvPr/>
          </p:nvSpPr>
          <p:spPr>
            <a:xfrm>
              <a:off x="3224050" y="3557950"/>
              <a:ext cx="17900" cy="11400"/>
            </a:xfrm>
            <a:custGeom>
              <a:avLst/>
              <a:gdLst/>
              <a:ahLst/>
              <a:cxnLst/>
              <a:rect l="l" t="t" r="r" b="b"/>
              <a:pathLst>
                <a:path w="716" h="456" extrusionOk="0">
                  <a:moveTo>
                    <a:pt x="654" y="456"/>
                  </a:moveTo>
                  <a:cubicBezTo>
                    <a:pt x="421" y="394"/>
                    <a:pt x="228" y="241"/>
                    <a:pt x="26" y="124"/>
                  </a:cubicBezTo>
                  <a:cubicBezTo>
                    <a:pt x="1" y="60"/>
                    <a:pt x="29" y="22"/>
                    <a:pt x="73" y="10"/>
                  </a:cubicBezTo>
                  <a:cubicBezTo>
                    <a:pt x="103" y="0"/>
                    <a:pt x="148" y="12"/>
                    <a:pt x="175" y="31"/>
                  </a:cubicBezTo>
                  <a:cubicBezTo>
                    <a:pt x="241" y="76"/>
                    <a:pt x="301" y="131"/>
                    <a:pt x="376" y="192"/>
                  </a:cubicBezTo>
                  <a:cubicBezTo>
                    <a:pt x="408" y="153"/>
                    <a:pt x="425" y="120"/>
                    <a:pt x="451" y="101"/>
                  </a:cubicBezTo>
                  <a:cubicBezTo>
                    <a:pt x="471" y="86"/>
                    <a:pt x="512" y="74"/>
                    <a:pt x="529" y="84"/>
                  </a:cubicBezTo>
                  <a:cubicBezTo>
                    <a:pt x="612" y="137"/>
                    <a:pt x="680" y="206"/>
                    <a:pt x="704" y="306"/>
                  </a:cubicBezTo>
                  <a:cubicBezTo>
                    <a:pt x="716" y="357"/>
                    <a:pt x="716" y="410"/>
                    <a:pt x="654" y="4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5" name="Google Shape;165;p5"/>
            <p:cNvSpPr/>
            <p:nvPr/>
          </p:nvSpPr>
          <p:spPr>
            <a:xfrm>
              <a:off x="3212300" y="3562750"/>
              <a:ext cx="5725" cy="6800"/>
            </a:xfrm>
            <a:custGeom>
              <a:avLst/>
              <a:gdLst/>
              <a:ahLst/>
              <a:cxnLst/>
              <a:rect l="l" t="t" r="r" b="b"/>
              <a:pathLst>
                <a:path w="229" h="272" extrusionOk="0">
                  <a:moveTo>
                    <a:pt x="50" y="7"/>
                  </a:moveTo>
                  <a:cubicBezTo>
                    <a:pt x="84" y="8"/>
                    <a:pt x="115" y="1"/>
                    <a:pt x="138" y="10"/>
                  </a:cubicBezTo>
                  <a:cubicBezTo>
                    <a:pt x="201" y="38"/>
                    <a:pt x="229" y="123"/>
                    <a:pt x="190" y="179"/>
                  </a:cubicBezTo>
                  <a:cubicBezTo>
                    <a:pt x="165" y="212"/>
                    <a:pt x="128" y="240"/>
                    <a:pt x="91" y="262"/>
                  </a:cubicBezTo>
                  <a:cubicBezTo>
                    <a:pt x="76" y="271"/>
                    <a:pt x="44" y="269"/>
                    <a:pt x="29" y="260"/>
                  </a:cubicBezTo>
                  <a:cubicBezTo>
                    <a:pt x="14" y="250"/>
                    <a:pt x="0" y="222"/>
                    <a:pt x="3" y="205"/>
                  </a:cubicBezTo>
                  <a:cubicBezTo>
                    <a:pt x="14" y="142"/>
                    <a:pt x="33" y="79"/>
                    <a:pt x="50"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6" name="Google Shape;166;p5"/>
            <p:cNvSpPr/>
            <p:nvPr/>
          </p:nvSpPr>
          <p:spPr>
            <a:xfrm>
              <a:off x="3159950" y="3632350"/>
              <a:ext cx="4725" cy="6775"/>
            </a:xfrm>
            <a:custGeom>
              <a:avLst/>
              <a:gdLst/>
              <a:ahLst/>
              <a:cxnLst/>
              <a:rect l="l" t="t" r="r" b="b"/>
              <a:pathLst>
                <a:path w="189" h="271" extrusionOk="0">
                  <a:moveTo>
                    <a:pt x="182" y="248"/>
                  </a:moveTo>
                  <a:cubicBezTo>
                    <a:pt x="107" y="271"/>
                    <a:pt x="59" y="247"/>
                    <a:pt x="29" y="191"/>
                  </a:cubicBezTo>
                  <a:cubicBezTo>
                    <a:pt x="1" y="137"/>
                    <a:pt x="17" y="48"/>
                    <a:pt x="65" y="12"/>
                  </a:cubicBezTo>
                  <a:cubicBezTo>
                    <a:pt x="81" y="0"/>
                    <a:pt x="133" y="6"/>
                    <a:pt x="138" y="17"/>
                  </a:cubicBezTo>
                  <a:cubicBezTo>
                    <a:pt x="175" y="89"/>
                    <a:pt x="189" y="166"/>
                    <a:pt x="182" y="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7" name="Google Shape;167;p5"/>
            <p:cNvSpPr/>
            <p:nvPr/>
          </p:nvSpPr>
          <p:spPr>
            <a:xfrm>
              <a:off x="3219575" y="3567175"/>
              <a:ext cx="2600" cy="2275"/>
            </a:xfrm>
            <a:custGeom>
              <a:avLst/>
              <a:gdLst/>
              <a:ahLst/>
              <a:cxnLst/>
              <a:rect l="l" t="t" r="r" b="b"/>
              <a:pathLst>
                <a:path w="104" h="91" extrusionOk="0">
                  <a:moveTo>
                    <a:pt x="1" y="0"/>
                  </a:moveTo>
                  <a:cubicBezTo>
                    <a:pt x="45" y="9"/>
                    <a:pt x="68" y="6"/>
                    <a:pt x="79" y="16"/>
                  </a:cubicBezTo>
                  <a:cubicBezTo>
                    <a:pt x="92" y="29"/>
                    <a:pt x="95" y="52"/>
                    <a:pt x="104" y="71"/>
                  </a:cubicBezTo>
                  <a:cubicBezTo>
                    <a:pt x="85" y="76"/>
                    <a:pt x="59" y="91"/>
                    <a:pt x="50" y="85"/>
                  </a:cubicBezTo>
                  <a:cubicBezTo>
                    <a:pt x="32" y="70"/>
                    <a:pt x="25" y="4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8" name="Google Shape;168;p5"/>
            <p:cNvSpPr/>
            <p:nvPr/>
          </p:nvSpPr>
          <p:spPr>
            <a:xfrm>
              <a:off x="3212425" y="3603775"/>
              <a:ext cx="46650" cy="81700"/>
            </a:xfrm>
            <a:custGeom>
              <a:avLst/>
              <a:gdLst/>
              <a:ahLst/>
              <a:cxnLst/>
              <a:rect l="l" t="t" r="r" b="b"/>
              <a:pathLst>
                <a:path w="1866" h="3268" extrusionOk="0">
                  <a:moveTo>
                    <a:pt x="306" y="1199"/>
                  </a:moveTo>
                  <a:cubicBezTo>
                    <a:pt x="338" y="1190"/>
                    <a:pt x="353" y="1168"/>
                    <a:pt x="350" y="1133"/>
                  </a:cubicBezTo>
                  <a:cubicBezTo>
                    <a:pt x="338" y="1029"/>
                    <a:pt x="324" y="925"/>
                    <a:pt x="316" y="820"/>
                  </a:cubicBezTo>
                  <a:cubicBezTo>
                    <a:pt x="308" y="709"/>
                    <a:pt x="336" y="655"/>
                    <a:pt x="401" y="635"/>
                  </a:cubicBezTo>
                  <a:cubicBezTo>
                    <a:pt x="482" y="611"/>
                    <a:pt x="528" y="663"/>
                    <a:pt x="573" y="713"/>
                  </a:cubicBezTo>
                  <a:cubicBezTo>
                    <a:pt x="672" y="822"/>
                    <a:pt x="729" y="952"/>
                    <a:pt x="765" y="1090"/>
                  </a:cubicBezTo>
                  <a:cubicBezTo>
                    <a:pt x="823" y="1307"/>
                    <a:pt x="874" y="1526"/>
                    <a:pt x="927" y="1744"/>
                  </a:cubicBezTo>
                  <a:cubicBezTo>
                    <a:pt x="947" y="1824"/>
                    <a:pt x="968" y="1903"/>
                    <a:pt x="993" y="1982"/>
                  </a:cubicBezTo>
                  <a:cubicBezTo>
                    <a:pt x="998" y="2002"/>
                    <a:pt x="1015" y="2019"/>
                    <a:pt x="1026" y="2035"/>
                  </a:cubicBezTo>
                  <a:cubicBezTo>
                    <a:pt x="1077" y="2040"/>
                    <a:pt x="1069" y="2000"/>
                    <a:pt x="1075" y="1976"/>
                  </a:cubicBezTo>
                  <a:cubicBezTo>
                    <a:pt x="1119" y="1797"/>
                    <a:pt x="1105" y="1621"/>
                    <a:pt x="1047" y="1445"/>
                  </a:cubicBezTo>
                  <a:cubicBezTo>
                    <a:pt x="957" y="1176"/>
                    <a:pt x="853" y="911"/>
                    <a:pt x="805" y="629"/>
                  </a:cubicBezTo>
                  <a:cubicBezTo>
                    <a:pt x="799" y="594"/>
                    <a:pt x="782" y="548"/>
                    <a:pt x="756" y="534"/>
                  </a:cubicBezTo>
                  <a:cubicBezTo>
                    <a:pt x="607" y="455"/>
                    <a:pt x="672" y="331"/>
                    <a:pt x="684" y="220"/>
                  </a:cubicBezTo>
                  <a:cubicBezTo>
                    <a:pt x="686" y="202"/>
                    <a:pt x="730" y="179"/>
                    <a:pt x="754" y="177"/>
                  </a:cubicBezTo>
                  <a:cubicBezTo>
                    <a:pt x="787" y="175"/>
                    <a:pt x="822" y="191"/>
                    <a:pt x="856" y="200"/>
                  </a:cubicBezTo>
                  <a:cubicBezTo>
                    <a:pt x="874" y="148"/>
                    <a:pt x="885" y="97"/>
                    <a:pt x="910" y="52"/>
                  </a:cubicBezTo>
                  <a:cubicBezTo>
                    <a:pt x="936" y="5"/>
                    <a:pt x="1009" y="1"/>
                    <a:pt x="1046" y="40"/>
                  </a:cubicBezTo>
                  <a:cubicBezTo>
                    <a:pt x="1136" y="136"/>
                    <a:pt x="1182" y="252"/>
                    <a:pt x="1210" y="379"/>
                  </a:cubicBezTo>
                  <a:cubicBezTo>
                    <a:pt x="1317" y="862"/>
                    <a:pt x="1425" y="1343"/>
                    <a:pt x="1534" y="1825"/>
                  </a:cubicBezTo>
                  <a:cubicBezTo>
                    <a:pt x="1580" y="2029"/>
                    <a:pt x="1629" y="2233"/>
                    <a:pt x="1682" y="2436"/>
                  </a:cubicBezTo>
                  <a:cubicBezTo>
                    <a:pt x="1691" y="2476"/>
                    <a:pt x="1716" y="2529"/>
                    <a:pt x="1749" y="2543"/>
                  </a:cubicBezTo>
                  <a:cubicBezTo>
                    <a:pt x="1866" y="2593"/>
                    <a:pt x="1839" y="2687"/>
                    <a:pt x="1827" y="2772"/>
                  </a:cubicBezTo>
                  <a:cubicBezTo>
                    <a:pt x="1816" y="2848"/>
                    <a:pt x="1736" y="2839"/>
                    <a:pt x="1687" y="2864"/>
                  </a:cubicBezTo>
                  <a:cubicBezTo>
                    <a:pt x="1645" y="2994"/>
                    <a:pt x="1777" y="3129"/>
                    <a:pt x="1691" y="3268"/>
                  </a:cubicBezTo>
                  <a:cubicBezTo>
                    <a:pt x="1575" y="3217"/>
                    <a:pt x="1549" y="3130"/>
                    <a:pt x="1524" y="3045"/>
                  </a:cubicBezTo>
                  <a:cubicBezTo>
                    <a:pt x="1465" y="2844"/>
                    <a:pt x="1407" y="2642"/>
                    <a:pt x="1355" y="2439"/>
                  </a:cubicBezTo>
                  <a:cubicBezTo>
                    <a:pt x="1315" y="2288"/>
                    <a:pt x="1278" y="2138"/>
                    <a:pt x="1228" y="1990"/>
                  </a:cubicBezTo>
                  <a:cubicBezTo>
                    <a:pt x="1163" y="2001"/>
                    <a:pt x="1168" y="2046"/>
                    <a:pt x="1166" y="2078"/>
                  </a:cubicBezTo>
                  <a:cubicBezTo>
                    <a:pt x="1159" y="2190"/>
                    <a:pt x="1158" y="2302"/>
                    <a:pt x="1153" y="2414"/>
                  </a:cubicBezTo>
                  <a:cubicBezTo>
                    <a:pt x="1149" y="2495"/>
                    <a:pt x="1160" y="2579"/>
                    <a:pt x="1074" y="2634"/>
                  </a:cubicBezTo>
                  <a:cubicBezTo>
                    <a:pt x="1048" y="2651"/>
                    <a:pt x="1049" y="2703"/>
                    <a:pt x="1032" y="2735"/>
                  </a:cubicBezTo>
                  <a:cubicBezTo>
                    <a:pt x="1015" y="2766"/>
                    <a:pt x="989" y="2792"/>
                    <a:pt x="963" y="2826"/>
                  </a:cubicBezTo>
                  <a:cubicBezTo>
                    <a:pt x="843" y="2756"/>
                    <a:pt x="834" y="2640"/>
                    <a:pt x="806" y="2534"/>
                  </a:cubicBezTo>
                  <a:cubicBezTo>
                    <a:pt x="778" y="2426"/>
                    <a:pt x="754" y="2318"/>
                    <a:pt x="724" y="2194"/>
                  </a:cubicBezTo>
                  <a:cubicBezTo>
                    <a:pt x="665" y="2247"/>
                    <a:pt x="690" y="2312"/>
                    <a:pt x="673" y="2365"/>
                  </a:cubicBezTo>
                  <a:cubicBezTo>
                    <a:pt x="649" y="2441"/>
                    <a:pt x="582" y="2468"/>
                    <a:pt x="516" y="2424"/>
                  </a:cubicBezTo>
                  <a:cubicBezTo>
                    <a:pt x="439" y="2373"/>
                    <a:pt x="374" y="2313"/>
                    <a:pt x="349" y="2221"/>
                  </a:cubicBezTo>
                  <a:cubicBezTo>
                    <a:pt x="332" y="2163"/>
                    <a:pt x="310" y="2106"/>
                    <a:pt x="304" y="2047"/>
                  </a:cubicBezTo>
                  <a:cubicBezTo>
                    <a:pt x="287" y="1864"/>
                    <a:pt x="213" y="1702"/>
                    <a:pt x="143" y="1536"/>
                  </a:cubicBezTo>
                  <a:cubicBezTo>
                    <a:pt x="91" y="1413"/>
                    <a:pt x="53" y="1283"/>
                    <a:pt x="14" y="1155"/>
                  </a:cubicBezTo>
                  <a:cubicBezTo>
                    <a:pt x="1" y="1110"/>
                    <a:pt x="17" y="1066"/>
                    <a:pt x="55" y="1034"/>
                  </a:cubicBezTo>
                  <a:cubicBezTo>
                    <a:pt x="94" y="1003"/>
                    <a:pt x="155" y="1005"/>
                    <a:pt x="201" y="1036"/>
                  </a:cubicBezTo>
                  <a:cubicBezTo>
                    <a:pt x="260" y="1076"/>
                    <a:pt x="294" y="1132"/>
                    <a:pt x="316" y="1198"/>
                  </a:cubicBezTo>
                  <a:cubicBezTo>
                    <a:pt x="331" y="1270"/>
                    <a:pt x="320" y="1353"/>
                    <a:pt x="405" y="1392"/>
                  </a:cubicBezTo>
                  <a:cubicBezTo>
                    <a:pt x="395" y="1400"/>
                    <a:pt x="386" y="1410"/>
                    <a:pt x="376" y="1418"/>
                  </a:cubicBezTo>
                  <a:cubicBezTo>
                    <a:pt x="383" y="1423"/>
                    <a:pt x="392" y="1428"/>
                    <a:pt x="400" y="1433"/>
                  </a:cubicBezTo>
                  <a:cubicBezTo>
                    <a:pt x="399" y="1419"/>
                    <a:pt x="398" y="1405"/>
                    <a:pt x="396" y="1391"/>
                  </a:cubicBezTo>
                  <a:cubicBezTo>
                    <a:pt x="390" y="1349"/>
                    <a:pt x="387" y="1307"/>
                    <a:pt x="377" y="1266"/>
                  </a:cubicBezTo>
                  <a:cubicBezTo>
                    <a:pt x="369" y="1230"/>
                    <a:pt x="348" y="1201"/>
                    <a:pt x="306" y="11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69" name="Google Shape;169;p5"/>
            <p:cNvSpPr/>
            <p:nvPr/>
          </p:nvSpPr>
          <p:spPr>
            <a:xfrm>
              <a:off x="3290875" y="3629250"/>
              <a:ext cx="24400" cy="68975"/>
            </a:xfrm>
            <a:custGeom>
              <a:avLst/>
              <a:gdLst/>
              <a:ahLst/>
              <a:cxnLst/>
              <a:rect l="l" t="t" r="r" b="b"/>
              <a:pathLst>
                <a:path w="976" h="2759" extrusionOk="0">
                  <a:moveTo>
                    <a:pt x="1" y="98"/>
                  </a:moveTo>
                  <a:cubicBezTo>
                    <a:pt x="25" y="28"/>
                    <a:pt x="68" y="2"/>
                    <a:pt x="125" y="1"/>
                  </a:cubicBezTo>
                  <a:cubicBezTo>
                    <a:pt x="183" y="0"/>
                    <a:pt x="223" y="35"/>
                    <a:pt x="250" y="82"/>
                  </a:cubicBezTo>
                  <a:cubicBezTo>
                    <a:pt x="266" y="109"/>
                    <a:pt x="277" y="136"/>
                    <a:pt x="287" y="164"/>
                  </a:cubicBezTo>
                  <a:cubicBezTo>
                    <a:pt x="425" y="543"/>
                    <a:pt x="596" y="909"/>
                    <a:pt x="696" y="1304"/>
                  </a:cubicBezTo>
                  <a:cubicBezTo>
                    <a:pt x="734" y="1454"/>
                    <a:pt x="803" y="1598"/>
                    <a:pt x="855" y="1746"/>
                  </a:cubicBezTo>
                  <a:cubicBezTo>
                    <a:pt x="869" y="1785"/>
                    <a:pt x="878" y="1826"/>
                    <a:pt x="895" y="1885"/>
                  </a:cubicBezTo>
                  <a:cubicBezTo>
                    <a:pt x="848" y="1874"/>
                    <a:pt x="821" y="1868"/>
                    <a:pt x="793" y="1860"/>
                  </a:cubicBezTo>
                  <a:cubicBezTo>
                    <a:pt x="788" y="1873"/>
                    <a:pt x="776" y="1887"/>
                    <a:pt x="778" y="1896"/>
                  </a:cubicBezTo>
                  <a:cubicBezTo>
                    <a:pt x="814" y="2018"/>
                    <a:pt x="853" y="2138"/>
                    <a:pt x="889" y="2260"/>
                  </a:cubicBezTo>
                  <a:cubicBezTo>
                    <a:pt x="914" y="2346"/>
                    <a:pt x="938" y="2433"/>
                    <a:pt x="959" y="2520"/>
                  </a:cubicBezTo>
                  <a:cubicBezTo>
                    <a:pt x="975" y="2588"/>
                    <a:pt x="964" y="2653"/>
                    <a:pt x="925" y="2714"/>
                  </a:cubicBezTo>
                  <a:cubicBezTo>
                    <a:pt x="898" y="2755"/>
                    <a:pt x="841" y="2759"/>
                    <a:pt x="815" y="2716"/>
                  </a:cubicBezTo>
                  <a:cubicBezTo>
                    <a:pt x="795" y="2685"/>
                    <a:pt x="776" y="2652"/>
                    <a:pt x="765" y="2617"/>
                  </a:cubicBezTo>
                  <a:cubicBezTo>
                    <a:pt x="635" y="2203"/>
                    <a:pt x="505" y="1789"/>
                    <a:pt x="379" y="1374"/>
                  </a:cubicBezTo>
                  <a:cubicBezTo>
                    <a:pt x="326" y="1203"/>
                    <a:pt x="279" y="1029"/>
                    <a:pt x="238" y="855"/>
                  </a:cubicBezTo>
                  <a:cubicBezTo>
                    <a:pt x="176" y="594"/>
                    <a:pt x="111" y="333"/>
                    <a:pt x="1" y="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pic>
        <p:nvPicPr>
          <p:cNvPr id="171" name="Google Shape;171;p6"/>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172" name="Google Shape;172;p6"/>
          <p:cNvSpPr txBox="1">
            <a:spLocks noGrp="1"/>
          </p:cNvSpPr>
          <p:nvPr>
            <p:ph type="title"/>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pic>
        <p:nvPicPr>
          <p:cNvPr id="174" name="Google Shape;174;p7"/>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175" name="Google Shape;175;p7"/>
          <p:cNvSpPr txBox="1">
            <a:spLocks noGrp="1"/>
          </p:cNvSpPr>
          <p:nvPr>
            <p:ph type="subTitle" idx="1"/>
          </p:nvPr>
        </p:nvSpPr>
        <p:spPr>
          <a:xfrm rot="21599650">
            <a:off x="1506933" y="3873597"/>
            <a:ext cx="3926000" cy="1427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76" name="Google Shape;176;p7"/>
          <p:cNvSpPr txBox="1">
            <a:spLocks noGrp="1"/>
          </p:cNvSpPr>
          <p:nvPr>
            <p:ph type="title"/>
          </p:nvPr>
        </p:nvSpPr>
        <p:spPr>
          <a:xfrm>
            <a:off x="1506933" y="1556984"/>
            <a:ext cx="3926000" cy="242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pic>
        <p:nvPicPr>
          <p:cNvPr id="178" name="Google Shape;178;p8"/>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179" name="Google Shape;179;p8"/>
          <p:cNvSpPr txBox="1">
            <a:spLocks noGrp="1"/>
          </p:cNvSpPr>
          <p:nvPr>
            <p:ph type="title"/>
          </p:nvPr>
        </p:nvSpPr>
        <p:spPr>
          <a:xfrm>
            <a:off x="1954133" y="2107600"/>
            <a:ext cx="8283600" cy="264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
        <p:nvSpPr>
          <p:cNvPr id="180" name="Google Shape;180;p8"/>
          <p:cNvSpPr/>
          <p:nvPr/>
        </p:nvSpPr>
        <p:spPr>
          <a:xfrm>
            <a:off x="9942598" y="595545"/>
            <a:ext cx="1230369" cy="1471420"/>
          </a:xfrm>
          <a:custGeom>
            <a:avLst/>
            <a:gdLst/>
            <a:ahLst/>
            <a:cxnLst/>
            <a:rect l="l" t="t" r="r" b="b"/>
            <a:pathLst>
              <a:path w="17885" h="21389" extrusionOk="0">
                <a:moveTo>
                  <a:pt x="2650" y="14521"/>
                </a:moveTo>
                <a:cubicBezTo>
                  <a:pt x="2604" y="14711"/>
                  <a:pt x="2511" y="14879"/>
                  <a:pt x="2389" y="15034"/>
                </a:cubicBezTo>
                <a:cubicBezTo>
                  <a:pt x="2205" y="15268"/>
                  <a:pt x="2033" y="15512"/>
                  <a:pt x="1856" y="15752"/>
                </a:cubicBezTo>
                <a:cubicBezTo>
                  <a:pt x="1673" y="16000"/>
                  <a:pt x="1494" y="16249"/>
                  <a:pt x="1307" y="16492"/>
                </a:cubicBezTo>
                <a:cubicBezTo>
                  <a:pt x="1214" y="16612"/>
                  <a:pt x="1164" y="16742"/>
                  <a:pt x="1148" y="16890"/>
                </a:cubicBezTo>
                <a:cubicBezTo>
                  <a:pt x="1121" y="17124"/>
                  <a:pt x="1215" y="17264"/>
                  <a:pt x="1448" y="17304"/>
                </a:cubicBezTo>
                <a:cubicBezTo>
                  <a:pt x="1574" y="17325"/>
                  <a:pt x="1704" y="17318"/>
                  <a:pt x="1833" y="17324"/>
                </a:cubicBezTo>
                <a:cubicBezTo>
                  <a:pt x="1869" y="17325"/>
                  <a:pt x="1904" y="17328"/>
                  <a:pt x="1949" y="17330"/>
                </a:cubicBezTo>
                <a:cubicBezTo>
                  <a:pt x="1916" y="17406"/>
                  <a:pt x="1878" y="17462"/>
                  <a:pt x="1869" y="17522"/>
                </a:cubicBezTo>
                <a:cubicBezTo>
                  <a:pt x="1852" y="17631"/>
                  <a:pt x="1796" y="17720"/>
                  <a:pt x="1736" y="17804"/>
                </a:cubicBezTo>
                <a:cubicBezTo>
                  <a:pt x="1470" y="18179"/>
                  <a:pt x="1210" y="18560"/>
                  <a:pt x="929" y="18923"/>
                </a:cubicBezTo>
                <a:cubicBezTo>
                  <a:pt x="670" y="19258"/>
                  <a:pt x="479" y="19629"/>
                  <a:pt x="283" y="20001"/>
                </a:cubicBezTo>
                <a:cubicBezTo>
                  <a:pt x="267" y="20029"/>
                  <a:pt x="257" y="20059"/>
                  <a:pt x="249" y="20091"/>
                </a:cubicBezTo>
                <a:cubicBezTo>
                  <a:pt x="217" y="20241"/>
                  <a:pt x="173" y="20386"/>
                  <a:pt x="105" y="20526"/>
                </a:cubicBezTo>
                <a:cubicBezTo>
                  <a:pt x="0" y="20741"/>
                  <a:pt x="104" y="20932"/>
                  <a:pt x="204" y="21117"/>
                </a:cubicBezTo>
                <a:cubicBezTo>
                  <a:pt x="218" y="21142"/>
                  <a:pt x="253" y="21171"/>
                  <a:pt x="279" y="21174"/>
                </a:cubicBezTo>
                <a:cubicBezTo>
                  <a:pt x="402" y="21184"/>
                  <a:pt x="481" y="21268"/>
                  <a:pt x="572" y="21331"/>
                </a:cubicBezTo>
                <a:cubicBezTo>
                  <a:pt x="644" y="21380"/>
                  <a:pt x="718" y="21388"/>
                  <a:pt x="802" y="21367"/>
                </a:cubicBezTo>
                <a:cubicBezTo>
                  <a:pt x="1025" y="21315"/>
                  <a:pt x="1199" y="21196"/>
                  <a:pt x="1333" y="21012"/>
                </a:cubicBezTo>
                <a:cubicBezTo>
                  <a:pt x="1409" y="20907"/>
                  <a:pt x="1476" y="20792"/>
                  <a:pt x="1573" y="20710"/>
                </a:cubicBezTo>
                <a:cubicBezTo>
                  <a:pt x="1680" y="20619"/>
                  <a:pt x="1764" y="20515"/>
                  <a:pt x="1845" y="20405"/>
                </a:cubicBezTo>
                <a:cubicBezTo>
                  <a:pt x="1932" y="20287"/>
                  <a:pt x="2025" y="20179"/>
                  <a:pt x="2139" y="20085"/>
                </a:cubicBezTo>
                <a:cubicBezTo>
                  <a:pt x="2237" y="20003"/>
                  <a:pt x="2320" y="19901"/>
                  <a:pt x="2400" y="19800"/>
                </a:cubicBezTo>
                <a:cubicBezTo>
                  <a:pt x="2515" y="19654"/>
                  <a:pt x="2620" y="19501"/>
                  <a:pt x="2731" y="19352"/>
                </a:cubicBezTo>
                <a:cubicBezTo>
                  <a:pt x="2770" y="19301"/>
                  <a:pt x="2805" y="19238"/>
                  <a:pt x="2857" y="19207"/>
                </a:cubicBezTo>
                <a:cubicBezTo>
                  <a:pt x="2996" y="19127"/>
                  <a:pt x="3075" y="18995"/>
                  <a:pt x="3173" y="18878"/>
                </a:cubicBezTo>
                <a:cubicBezTo>
                  <a:pt x="3296" y="18731"/>
                  <a:pt x="3419" y="18582"/>
                  <a:pt x="3549" y="18426"/>
                </a:cubicBezTo>
                <a:cubicBezTo>
                  <a:pt x="3629" y="18474"/>
                  <a:pt x="3709" y="18493"/>
                  <a:pt x="3738" y="18578"/>
                </a:cubicBezTo>
                <a:cubicBezTo>
                  <a:pt x="3725" y="18617"/>
                  <a:pt x="3713" y="18654"/>
                  <a:pt x="3696" y="18703"/>
                </a:cubicBezTo>
                <a:cubicBezTo>
                  <a:pt x="3842" y="18814"/>
                  <a:pt x="3985" y="18917"/>
                  <a:pt x="4124" y="19025"/>
                </a:cubicBezTo>
                <a:cubicBezTo>
                  <a:pt x="4220" y="19100"/>
                  <a:pt x="4317" y="19097"/>
                  <a:pt x="4419" y="19046"/>
                </a:cubicBezTo>
                <a:cubicBezTo>
                  <a:pt x="4475" y="19018"/>
                  <a:pt x="4529" y="18984"/>
                  <a:pt x="4589" y="18951"/>
                </a:cubicBezTo>
                <a:cubicBezTo>
                  <a:pt x="4758" y="19072"/>
                  <a:pt x="4918" y="19195"/>
                  <a:pt x="5123" y="19233"/>
                </a:cubicBezTo>
                <a:cubicBezTo>
                  <a:pt x="5137" y="19236"/>
                  <a:pt x="5151" y="19247"/>
                  <a:pt x="5165" y="19257"/>
                </a:cubicBezTo>
                <a:cubicBezTo>
                  <a:pt x="5306" y="19365"/>
                  <a:pt x="5458" y="19347"/>
                  <a:pt x="5594" y="19262"/>
                </a:cubicBezTo>
                <a:cubicBezTo>
                  <a:pt x="5722" y="19181"/>
                  <a:pt x="5856" y="19189"/>
                  <a:pt x="5988" y="19205"/>
                </a:cubicBezTo>
                <a:cubicBezTo>
                  <a:pt x="6132" y="19223"/>
                  <a:pt x="6270" y="19270"/>
                  <a:pt x="6411" y="19301"/>
                </a:cubicBezTo>
                <a:cubicBezTo>
                  <a:pt x="6458" y="19311"/>
                  <a:pt x="6508" y="19317"/>
                  <a:pt x="6554" y="19311"/>
                </a:cubicBezTo>
                <a:cubicBezTo>
                  <a:pt x="6683" y="19296"/>
                  <a:pt x="6810" y="19274"/>
                  <a:pt x="6937" y="19254"/>
                </a:cubicBezTo>
                <a:cubicBezTo>
                  <a:pt x="7022" y="19240"/>
                  <a:pt x="7087" y="19199"/>
                  <a:pt x="7136" y="19128"/>
                </a:cubicBezTo>
                <a:cubicBezTo>
                  <a:pt x="7227" y="18995"/>
                  <a:pt x="7324" y="18865"/>
                  <a:pt x="7412" y="18731"/>
                </a:cubicBezTo>
                <a:cubicBezTo>
                  <a:pt x="7484" y="18622"/>
                  <a:pt x="7561" y="18527"/>
                  <a:pt x="7679" y="18458"/>
                </a:cubicBezTo>
                <a:cubicBezTo>
                  <a:pt x="7824" y="18375"/>
                  <a:pt x="7908" y="18236"/>
                  <a:pt x="7959" y="18077"/>
                </a:cubicBezTo>
                <a:cubicBezTo>
                  <a:pt x="8001" y="17947"/>
                  <a:pt x="8039" y="17815"/>
                  <a:pt x="8086" y="17687"/>
                </a:cubicBezTo>
                <a:cubicBezTo>
                  <a:pt x="8207" y="17362"/>
                  <a:pt x="8335" y="17040"/>
                  <a:pt x="8456" y="16715"/>
                </a:cubicBezTo>
                <a:cubicBezTo>
                  <a:pt x="8587" y="16360"/>
                  <a:pt x="8703" y="15997"/>
                  <a:pt x="8850" y="15649"/>
                </a:cubicBezTo>
                <a:cubicBezTo>
                  <a:pt x="8983" y="15340"/>
                  <a:pt x="9017" y="15031"/>
                  <a:pt x="8950" y="14704"/>
                </a:cubicBezTo>
                <a:cubicBezTo>
                  <a:pt x="8897" y="14451"/>
                  <a:pt x="8932" y="14206"/>
                  <a:pt x="9024" y="13968"/>
                </a:cubicBezTo>
                <a:cubicBezTo>
                  <a:pt x="9129" y="13697"/>
                  <a:pt x="9268" y="13441"/>
                  <a:pt x="9413" y="13189"/>
                </a:cubicBezTo>
                <a:cubicBezTo>
                  <a:pt x="9464" y="13100"/>
                  <a:pt x="9517" y="13011"/>
                  <a:pt x="9569" y="12923"/>
                </a:cubicBezTo>
                <a:cubicBezTo>
                  <a:pt x="9623" y="12926"/>
                  <a:pt x="9664" y="12924"/>
                  <a:pt x="9703" y="12932"/>
                </a:cubicBezTo>
                <a:cubicBezTo>
                  <a:pt x="9822" y="12952"/>
                  <a:pt x="9921" y="12914"/>
                  <a:pt x="10020" y="12846"/>
                </a:cubicBezTo>
                <a:cubicBezTo>
                  <a:pt x="10136" y="12767"/>
                  <a:pt x="10225" y="12667"/>
                  <a:pt x="10307" y="12556"/>
                </a:cubicBezTo>
                <a:cubicBezTo>
                  <a:pt x="10777" y="11920"/>
                  <a:pt x="11247" y="11282"/>
                  <a:pt x="11720" y="10648"/>
                </a:cubicBezTo>
                <a:cubicBezTo>
                  <a:pt x="11806" y="10532"/>
                  <a:pt x="11902" y="10420"/>
                  <a:pt x="12010" y="10326"/>
                </a:cubicBezTo>
                <a:cubicBezTo>
                  <a:pt x="12128" y="10225"/>
                  <a:pt x="12227" y="10110"/>
                  <a:pt x="12318" y="9986"/>
                </a:cubicBezTo>
                <a:cubicBezTo>
                  <a:pt x="12476" y="9772"/>
                  <a:pt x="12619" y="9545"/>
                  <a:pt x="12838" y="9385"/>
                </a:cubicBezTo>
                <a:cubicBezTo>
                  <a:pt x="12871" y="9362"/>
                  <a:pt x="12899" y="9330"/>
                  <a:pt x="12923" y="9298"/>
                </a:cubicBezTo>
                <a:cubicBezTo>
                  <a:pt x="13070" y="9094"/>
                  <a:pt x="13253" y="8924"/>
                  <a:pt x="13444" y="8762"/>
                </a:cubicBezTo>
                <a:cubicBezTo>
                  <a:pt x="13481" y="8731"/>
                  <a:pt x="13512" y="8693"/>
                  <a:pt x="13545" y="8657"/>
                </a:cubicBezTo>
                <a:cubicBezTo>
                  <a:pt x="13707" y="8489"/>
                  <a:pt x="13856" y="8305"/>
                  <a:pt x="14035" y="8156"/>
                </a:cubicBezTo>
                <a:cubicBezTo>
                  <a:pt x="14384" y="7866"/>
                  <a:pt x="14681" y="7525"/>
                  <a:pt x="15000" y="7206"/>
                </a:cubicBezTo>
                <a:cubicBezTo>
                  <a:pt x="15057" y="7151"/>
                  <a:pt x="15104" y="7083"/>
                  <a:pt x="15156" y="7021"/>
                </a:cubicBezTo>
                <a:cubicBezTo>
                  <a:pt x="15202" y="6965"/>
                  <a:pt x="15242" y="6901"/>
                  <a:pt x="15298" y="6858"/>
                </a:cubicBezTo>
                <a:cubicBezTo>
                  <a:pt x="15475" y="6723"/>
                  <a:pt x="15608" y="6551"/>
                  <a:pt x="15732" y="6371"/>
                </a:cubicBezTo>
                <a:cubicBezTo>
                  <a:pt x="15953" y="6050"/>
                  <a:pt x="16227" y="5776"/>
                  <a:pt x="16510" y="5511"/>
                </a:cubicBezTo>
                <a:cubicBezTo>
                  <a:pt x="16676" y="5357"/>
                  <a:pt x="16830" y="5194"/>
                  <a:pt x="16964" y="5010"/>
                </a:cubicBezTo>
                <a:cubicBezTo>
                  <a:pt x="17039" y="4905"/>
                  <a:pt x="17111" y="4789"/>
                  <a:pt x="17210" y="4713"/>
                </a:cubicBezTo>
                <a:cubicBezTo>
                  <a:pt x="17439" y="4536"/>
                  <a:pt x="17597" y="4304"/>
                  <a:pt x="17764" y="4077"/>
                </a:cubicBezTo>
                <a:cubicBezTo>
                  <a:pt x="17794" y="4039"/>
                  <a:pt x="17822" y="3999"/>
                  <a:pt x="17844" y="3955"/>
                </a:cubicBezTo>
                <a:cubicBezTo>
                  <a:pt x="17884" y="3878"/>
                  <a:pt x="17883" y="3800"/>
                  <a:pt x="17822" y="3730"/>
                </a:cubicBezTo>
                <a:cubicBezTo>
                  <a:pt x="17798" y="3701"/>
                  <a:pt x="17768" y="3676"/>
                  <a:pt x="17736" y="3641"/>
                </a:cubicBezTo>
                <a:cubicBezTo>
                  <a:pt x="17686" y="3680"/>
                  <a:pt x="17639" y="3710"/>
                  <a:pt x="17601" y="3750"/>
                </a:cubicBezTo>
                <a:cubicBezTo>
                  <a:pt x="17551" y="3803"/>
                  <a:pt x="17506" y="3861"/>
                  <a:pt x="17463" y="3920"/>
                </a:cubicBezTo>
                <a:cubicBezTo>
                  <a:pt x="17336" y="4095"/>
                  <a:pt x="17202" y="4266"/>
                  <a:pt x="17040" y="4415"/>
                </a:cubicBezTo>
                <a:cubicBezTo>
                  <a:pt x="16923" y="4524"/>
                  <a:pt x="16825" y="4655"/>
                  <a:pt x="16721" y="4777"/>
                </a:cubicBezTo>
                <a:cubicBezTo>
                  <a:pt x="16657" y="4851"/>
                  <a:pt x="16603" y="4932"/>
                  <a:pt x="16535" y="5001"/>
                </a:cubicBezTo>
                <a:cubicBezTo>
                  <a:pt x="16328" y="5216"/>
                  <a:pt x="16116" y="5426"/>
                  <a:pt x="15906" y="5639"/>
                </a:cubicBezTo>
                <a:cubicBezTo>
                  <a:pt x="15771" y="5777"/>
                  <a:pt x="15623" y="5906"/>
                  <a:pt x="15505" y="6059"/>
                </a:cubicBezTo>
                <a:cubicBezTo>
                  <a:pt x="15323" y="6294"/>
                  <a:pt x="15152" y="6537"/>
                  <a:pt x="14949" y="6758"/>
                </a:cubicBezTo>
                <a:cubicBezTo>
                  <a:pt x="14807" y="6912"/>
                  <a:pt x="14680" y="7078"/>
                  <a:pt x="14518" y="7215"/>
                </a:cubicBezTo>
                <a:cubicBezTo>
                  <a:pt x="14481" y="7245"/>
                  <a:pt x="14447" y="7282"/>
                  <a:pt x="14419" y="7320"/>
                </a:cubicBezTo>
                <a:cubicBezTo>
                  <a:pt x="14266" y="7522"/>
                  <a:pt x="14068" y="7676"/>
                  <a:pt x="13882" y="7843"/>
                </a:cubicBezTo>
                <a:cubicBezTo>
                  <a:pt x="13774" y="7939"/>
                  <a:pt x="13671" y="8042"/>
                  <a:pt x="13569" y="8145"/>
                </a:cubicBezTo>
                <a:cubicBezTo>
                  <a:pt x="13489" y="8225"/>
                  <a:pt x="13414" y="8309"/>
                  <a:pt x="13336" y="8391"/>
                </a:cubicBezTo>
                <a:cubicBezTo>
                  <a:pt x="13115" y="8626"/>
                  <a:pt x="12846" y="8812"/>
                  <a:pt x="12662" y="9082"/>
                </a:cubicBezTo>
                <a:cubicBezTo>
                  <a:pt x="12627" y="9135"/>
                  <a:pt x="12573" y="9178"/>
                  <a:pt x="12522" y="9216"/>
                </a:cubicBezTo>
                <a:cubicBezTo>
                  <a:pt x="12409" y="9299"/>
                  <a:pt x="12323" y="9404"/>
                  <a:pt x="12243" y="9516"/>
                </a:cubicBezTo>
                <a:cubicBezTo>
                  <a:pt x="12158" y="9633"/>
                  <a:pt x="12072" y="9750"/>
                  <a:pt x="11983" y="9866"/>
                </a:cubicBezTo>
                <a:cubicBezTo>
                  <a:pt x="11944" y="9918"/>
                  <a:pt x="11904" y="9971"/>
                  <a:pt x="11855" y="10010"/>
                </a:cubicBezTo>
                <a:cubicBezTo>
                  <a:pt x="11664" y="10153"/>
                  <a:pt x="11522" y="10338"/>
                  <a:pt x="11383" y="10528"/>
                </a:cubicBezTo>
                <a:cubicBezTo>
                  <a:pt x="10938" y="11133"/>
                  <a:pt x="10492" y="11737"/>
                  <a:pt x="10045" y="12340"/>
                </a:cubicBezTo>
                <a:cubicBezTo>
                  <a:pt x="10007" y="12392"/>
                  <a:pt x="9971" y="12447"/>
                  <a:pt x="9925" y="12492"/>
                </a:cubicBezTo>
                <a:cubicBezTo>
                  <a:pt x="9815" y="12602"/>
                  <a:pt x="9734" y="12611"/>
                  <a:pt x="9608" y="12519"/>
                </a:cubicBezTo>
                <a:cubicBezTo>
                  <a:pt x="9489" y="12434"/>
                  <a:pt x="9372" y="12353"/>
                  <a:pt x="9221" y="12327"/>
                </a:cubicBezTo>
                <a:cubicBezTo>
                  <a:pt x="9170" y="12317"/>
                  <a:pt x="9120" y="12278"/>
                  <a:pt x="9077" y="12245"/>
                </a:cubicBezTo>
                <a:cubicBezTo>
                  <a:pt x="8843" y="12055"/>
                  <a:pt x="8570" y="11927"/>
                  <a:pt x="8304" y="11797"/>
                </a:cubicBezTo>
                <a:cubicBezTo>
                  <a:pt x="8092" y="11693"/>
                  <a:pt x="7893" y="11578"/>
                  <a:pt x="7705" y="11435"/>
                </a:cubicBezTo>
                <a:cubicBezTo>
                  <a:pt x="7616" y="11366"/>
                  <a:pt x="7528" y="11297"/>
                  <a:pt x="7413" y="11270"/>
                </a:cubicBezTo>
                <a:cubicBezTo>
                  <a:pt x="7306" y="11245"/>
                  <a:pt x="7235" y="11163"/>
                  <a:pt x="7160" y="11090"/>
                </a:cubicBezTo>
                <a:cubicBezTo>
                  <a:pt x="7118" y="11047"/>
                  <a:pt x="7098" y="10997"/>
                  <a:pt x="7106" y="10936"/>
                </a:cubicBezTo>
                <a:cubicBezTo>
                  <a:pt x="7129" y="10735"/>
                  <a:pt x="7152" y="10535"/>
                  <a:pt x="7266" y="10358"/>
                </a:cubicBezTo>
                <a:cubicBezTo>
                  <a:pt x="7322" y="10270"/>
                  <a:pt x="7377" y="10179"/>
                  <a:pt x="7420" y="10085"/>
                </a:cubicBezTo>
                <a:cubicBezTo>
                  <a:pt x="7509" y="9890"/>
                  <a:pt x="7637" y="9728"/>
                  <a:pt x="7778" y="9570"/>
                </a:cubicBezTo>
                <a:cubicBezTo>
                  <a:pt x="7864" y="9476"/>
                  <a:pt x="7934" y="9365"/>
                  <a:pt x="8006" y="9258"/>
                </a:cubicBezTo>
                <a:cubicBezTo>
                  <a:pt x="8093" y="9132"/>
                  <a:pt x="8168" y="8998"/>
                  <a:pt x="8258" y="8874"/>
                </a:cubicBezTo>
                <a:cubicBezTo>
                  <a:pt x="8655" y="8325"/>
                  <a:pt x="9058" y="7779"/>
                  <a:pt x="9454" y="7228"/>
                </a:cubicBezTo>
                <a:cubicBezTo>
                  <a:pt x="9610" y="7012"/>
                  <a:pt x="9755" y="6789"/>
                  <a:pt x="9900" y="6566"/>
                </a:cubicBezTo>
                <a:cubicBezTo>
                  <a:pt x="9983" y="6436"/>
                  <a:pt x="10056" y="6302"/>
                  <a:pt x="10135" y="6169"/>
                </a:cubicBezTo>
                <a:cubicBezTo>
                  <a:pt x="10358" y="5796"/>
                  <a:pt x="10577" y="5419"/>
                  <a:pt x="10806" y="5047"/>
                </a:cubicBezTo>
                <a:cubicBezTo>
                  <a:pt x="10975" y="4773"/>
                  <a:pt x="11152" y="4504"/>
                  <a:pt x="11335" y="4236"/>
                </a:cubicBezTo>
                <a:cubicBezTo>
                  <a:pt x="11480" y="4024"/>
                  <a:pt x="11641" y="3821"/>
                  <a:pt x="11792" y="3610"/>
                </a:cubicBezTo>
                <a:cubicBezTo>
                  <a:pt x="11895" y="3466"/>
                  <a:pt x="11993" y="3318"/>
                  <a:pt x="12090" y="3170"/>
                </a:cubicBezTo>
                <a:cubicBezTo>
                  <a:pt x="12188" y="3021"/>
                  <a:pt x="12276" y="2867"/>
                  <a:pt x="12380" y="2722"/>
                </a:cubicBezTo>
                <a:cubicBezTo>
                  <a:pt x="12766" y="2185"/>
                  <a:pt x="13153" y="1647"/>
                  <a:pt x="13549" y="1117"/>
                </a:cubicBezTo>
                <a:cubicBezTo>
                  <a:pt x="13678" y="943"/>
                  <a:pt x="13836" y="790"/>
                  <a:pt x="13977" y="625"/>
                </a:cubicBezTo>
                <a:cubicBezTo>
                  <a:pt x="14066" y="521"/>
                  <a:pt x="14150" y="413"/>
                  <a:pt x="14236" y="305"/>
                </a:cubicBezTo>
                <a:cubicBezTo>
                  <a:pt x="14277" y="251"/>
                  <a:pt x="14289" y="189"/>
                  <a:pt x="14280" y="122"/>
                </a:cubicBezTo>
                <a:cubicBezTo>
                  <a:pt x="14269" y="53"/>
                  <a:pt x="14205" y="1"/>
                  <a:pt x="14141" y="23"/>
                </a:cubicBezTo>
                <a:cubicBezTo>
                  <a:pt x="14082" y="43"/>
                  <a:pt x="14020" y="73"/>
                  <a:pt x="13977" y="116"/>
                </a:cubicBezTo>
                <a:cubicBezTo>
                  <a:pt x="13819" y="277"/>
                  <a:pt x="13654" y="435"/>
                  <a:pt x="13517" y="613"/>
                </a:cubicBezTo>
                <a:cubicBezTo>
                  <a:pt x="13113" y="1138"/>
                  <a:pt x="12713" y="1666"/>
                  <a:pt x="12327" y="2203"/>
                </a:cubicBezTo>
                <a:cubicBezTo>
                  <a:pt x="12087" y="2537"/>
                  <a:pt x="11879" y="2894"/>
                  <a:pt x="11645" y="3233"/>
                </a:cubicBezTo>
                <a:cubicBezTo>
                  <a:pt x="11394" y="3599"/>
                  <a:pt x="11127" y="3953"/>
                  <a:pt x="10872" y="4317"/>
                </a:cubicBezTo>
                <a:cubicBezTo>
                  <a:pt x="10705" y="4555"/>
                  <a:pt x="10546" y="4798"/>
                  <a:pt x="10387" y="5041"/>
                </a:cubicBezTo>
                <a:cubicBezTo>
                  <a:pt x="10304" y="5170"/>
                  <a:pt x="10234" y="5306"/>
                  <a:pt x="10149" y="5434"/>
                </a:cubicBezTo>
                <a:cubicBezTo>
                  <a:pt x="9822" y="5924"/>
                  <a:pt x="9472" y="6399"/>
                  <a:pt x="9209" y="6929"/>
                </a:cubicBezTo>
                <a:cubicBezTo>
                  <a:pt x="9145" y="7058"/>
                  <a:pt x="9070" y="7185"/>
                  <a:pt x="8985" y="7301"/>
                </a:cubicBezTo>
                <a:cubicBezTo>
                  <a:pt x="8550" y="7894"/>
                  <a:pt x="8113" y="8485"/>
                  <a:pt x="7674" y="9075"/>
                </a:cubicBezTo>
                <a:cubicBezTo>
                  <a:pt x="7414" y="9424"/>
                  <a:pt x="7162" y="9779"/>
                  <a:pt x="6973" y="10175"/>
                </a:cubicBezTo>
                <a:cubicBezTo>
                  <a:pt x="6890" y="10350"/>
                  <a:pt x="6812" y="10526"/>
                  <a:pt x="6758" y="10712"/>
                </a:cubicBezTo>
                <a:cubicBezTo>
                  <a:pt x="6723" y="10825"/>
                  <a:pt x="6683" y="10944"/>
                  <a:pt x="6617" y="11041"/>
                </a:cubicBezTo>
                <a:cubicBezTo>
                  <a:pt x="6468" y="11263"/>
                  <a:pt x="6303" y="11472"/>
                  <a:pt x="6144" y="11686"/>
                </a:cubicBezTo>
                <a:cubicBezTo>
                  <a:pt x="6109" y="11730"/>
                  <a:pt x="6076" y="11780"/>
                  <a:pt x="6032" y="11811"/>
                </a:cubicBezTo>
                <a:cubicBezTo>
                  <a:pt x="5911" y="11896"/>
                  <a:pt x="5819" y="12008"/>
                  <a:pt x="5726" y="12121"/>
                </a:cubicBezTo>
                <a:cubicBezTo>
                  <a:pt x="5610" y="12263"/>
                  <a:pt x="5441" y="12329"/>
                  <a:pt x="5283" y="12407"/>
                </a:cubicBezTo>
                <a:cubicBezTo>
                  <a:pt x="5263" y="12417"/>
                  <a:pt x="5233" y="12422"/>
                  <a:pt x="5213" y="12416"/>
                </a:cubicBezTo>
                <a:cubicBezTo>
                  <a:pt x="5024" y="12356"/>
                  <a:pt x="4843" y="12411"/>
                  <a:pt x="4666" y="12464"/>
                </a:cubicBezTo>
                <a:cubicBezTo>
                  <a:pt x="4433" y="12533"/>
                  <a:pt x="4210" y="12634"/>
                  <a:pt x="4027" y="12796"/>
                </a:cubicBezTo>
                <a:cubicBezTo>
                  <a:pt x="3773" y="13019"/>
                  <a:pt x="3546" y="13272"/>
                  <a:pt x="3335" y="13536"/>
                </a:cubicBezTo>
                <a:cubicBezTo>
                  <a:pt x="3185" y="13725"/>
                  <a:pt x="3037" y="13916"/>
                  <a:pt x="2880" y="14101"/>
                </a:cubicBezTo>
                <a:cubicBezTo>
                  <a:pt x="2774" y="14224"/>
                  <a:pt x="2690" y="14358"/>
                  <a:pt x="2650" y="14521"/>
                </a:cubicBezTo>
                <a:close/>
                <a:moveTo>
                  <a:pt x="3671" y="13685"/>
                </a:moveTo>
                <a:cubicBezTo>
                  <a:pt x="3812" y="13496"/>
                  <a:pt x="3979" y="13335"/>
                  <a:pt x="4160" y="13184"/>
                </a:cubicBezTo>
                <a:cubicBezTo>
                  <a:pt x="4240" y="13118"/>
                  <a:pt x="4314" y="13041"/>
                  <a:pt x="4396" y="12977"/>
                </a:cubicBezTo>
                <a:cubicBezTo>
                  <a:pt x="4508" y="12891"/>
                  <a:pt x="4618" y="12783"/>
                  <a:pt x="4783" y="12839"/>
                </a:cubicBezTo>
                <a:cubicBezTo>
                  <a:pt x="5172" y="12815"/>
                  <a:pt x="5516" y="12664"/>
                  <a:pt x="5838" y="12454"/>
                </a:cubicBezTo>
                <a:cubicBezTo>
                  <a:pt x="6020" y="12216"/>
                  <a:pt x="6286" y="12062"/>
                  <a:pt x="6460" y="11817"/>
                </a:cubicBezTo>
                <a:cubicBezTo>
                  <a:pt x="6544" y="11697"/>
                  <a:pt x="6631" y="11581"/>
                  <a:pt x="6719" y="11465"/>
                </a:cubicBezTo>
                <a:cubicBezTo>
                  <a:pt x="6752" y="11421"/>
                  <a:pt x="6792" y="11382"/>
                  <a:pt x="6823" y="11348"/>
                </a:cubicBezTo>
                <a:cubicBezTo>
                  <a:pt x="6925" y="11383"/>
                  <a:pt x="7016" y="11411"/>
                  <a:pt x="7106" y="11447"/>
                </a:cubicBezTo>
                <a:cubicBezTo>
                  <a:pt x="7165" y="11470"/>
                  <a:pt x="7224" y="11498"/>
                  <a:pt x="7276" y="11533"/>
                </a:cubicBezTo>
                <a:cubicBezTo>
                  <a:pt x="7389" y="11611"/>
                  <a:pt x="7499" y="11693"/>
                  <a:pt x="7608" y="11778"/>
                </a:cubicBezTo>
                <a:cubicBezTo>
                  <a:pt x="7775" y="11906"/>
                  <a:pt x="7959" y="12000"/>
                  <a:pt x="8148" y="12091"/>
                </a:cubicBezTo>
                <a:cubicBezTo>
                  <a:pt x="8525" y="12274"/>
                  <a:pt x="8897" y="12471"/>
                  <a:pt x="9225" y="12738"/>
                </a:cubicBezTo>
                <a:cubicBezTo>
                  <a:pt x="9236" y="12748"/>
                  <a:pt x="9240" y="12764"/>
                  <a:pt x="9257" y="12794"/>
                </a:cubicBezTo>
                <a:cubicBezTo>
                  <a:pt x="9240" y="12826"/>
                  <a:pt x="9220" y="12869"/>
                  <a:pt x="9199" y="12911"/>
                </a:cubicBezTo>
                <a:cubicBezTo>
                  <a:pt x="9057" y="13183"/>
                  <a:pt x="8907" y="13450"/>
                  <a:pt x="8776" y="13728"/>
                </a:cubicBezTo>
                <a:cubicBezTo>
                  <a:pt x="8614" y="14073"/>
                  <a:pt x="8580" y="14438"/>
                  <a:pt x="8643" y="14815"/>
                </a:cubicBezTo>
                <a:cubicBezTo>
                  <a:pt x="8678" y="15025"/>
                  <a:pt x="8666" y="15232"/>
                  <a:pt x="8585" y="15434"/>
                </a:cubicBezTo>
                <a:cubicBezTo>
                  <a:pt x="8483" y="15687"/>
                  <a:pt x="8384" y="15944"/>
                  <a:pt x="8286" y="16199"/>
                </a:cubicBezTo>
                <a:cubicBezTo>
                  <a:pt x="8260" y="16267"/>
                  <a:pt x="8241" y="16337"/>
                  <a:pt x="8222" y="16408"/>
                </a:cubicBezTo>
                <a:cubicBezTo>
                  <a:pt x="8143" y="16707"/>
                  <a:pt x="8024" y="16987"/>
                  <a:pt x="7862" y="17250"/>
                </a:cubicBezTo>
                <a:cubicBezTo>
                  <a:pt x="7802" y="17348"/>
                  <a:pt x="7771" y="17448"/>
                  <a:pt x="7759" y="17566"/>
                </a:cubicBezTo>
                <a:cubicBezTo>
                  <a:pt x="7742" y="17732"/>
                  <a:pt x="7694" y="17896"/>
                  <a:pt x="7651" y="18059"/>
                </a:cubicBezTo>
                <a:cubicBezTo>
                  <a:pt x="7633" y="18131"/>
                  <a:pt x="7580" y="18188"/>
                  <a:pt x="7512" y="18219"/>
                </a:cubicBezTo>
                <a:cubicBezTo>
                  <a:pt x="7412" y="18267"/>
                  <a:pt x="7350" y="18350"/>
                  <a:pt x="7287" y="18434"/>
                </a:cubicBezTo>
                <a:cubicBezTo>
                  <a:pt x="7174" y="18581"/>
                  <a:pt x="7057" y="18726"/>
                  <a:pt x="6944" y="18874"/>
                </a:cubicBezTo>
                <a:cubicBezTo>
                  <a:pt x="6908" y="18920"/>
                  <a:pt x="6865" y="18953"/>
                  <a:pt x="6806" y="18961"/>
                </a:cubicBezTo>
                <a:cubicBezTo>
                  <a:pt x="6679" y="18980"/>
                  <a:pt x="6556" y="19006"/>
                  <a:pt x="6423" y="18968"/>
                </a:cubicBezTo>
                <a:cubicBezTo>
                  <a:pt x="6285" y="18931"/>
                  <a:pt x="6134" y="18942"/>
                  <a:pt x="6007" y="18857"/>
                </a:cubicBezTo>
                <a:cubicBezTo>
                  <a:pt x="5996" y="18850"/>
                  <a:pt x="5974" y="18846"/>
                  <a:pt x="5961" y="18852"/>
                </a:cubicBezTo>
                <a:cubicBezTo>
                  <a:pt x="5803" y="18913"/>
                  <a:pt x="5618" y="18844"/>
                  <a:pt x="5472" y="18955"/>
                </a:cubicBezTo>
                <a:cubicBezTo>
                  <a:pt x="5406" y="19005"/>
                  <a:pt x="5344" y="18992"/>
                  <a:pt x="5270" y="18962"/>
                </a:cubicBezTo>
                <a:cubicBezTo>
                  <a:pt x="5090" y="18889"/>
                  <a:pt x="4910" y="18820"/>
                  <a:pt x="4762" y="18689"/>
                </a:cubicBezTo>
                <a:cubicBezTo>
                  <a:pt x="4674" y="18610"/>
                  <a:pt x="4576" y="18600"/>
                  <a:pt x="4471" y="18657"/>
                </a:cubicBezTo>
                <a:cubicBezTo>
                  <a:pt x="4408" y="18691"/>
                  <a:pt x="4344" y="18722"/>
                  <a:pt x="4270" y="18759"/>
                </a:cubicBezTo>
                <a:cubicBezTo>
                  <a:pt x="4248" y="18731"/>
                  <a:pt x="4221" y="18711"/>
                  <a:pt x="4213" y="18684"/>
                </a:cubicBezTo>
                <a:cubicBezTo>
                  <a:pt x="4183" y="18595"/>
                  <a:pt x="4125" y="18532"/>
                  <a:pt x="4053" y="18477"/>
                </a:cubicBezTo>
                <a:cubicBezTo>
                  <a:pt x="3976" y="18418"/>
                  <a:pt x="3900" y="18356"/>
                  <a:pt x="3829" y="18292"/>
                </a:cubicBezTo>
                <a:cubicBezTo>
                  <a:pt x="3766" y="18235"/>
                  <a:pt x="3766" y="18185"/>
                  <a:pt x="3825" y="18127"/>
                </a:cubicBezTo>
                <a:cubicBezTo>
                  <a:pt x="3911" y="18044"/>
                  <a:pt x="3999" y="17963"/>
                  <a:pt x="4101" y="17866"/>
                </a:cubicBezTo>
                <a:cubicBezTo>
                  <a:pt x="4008" y="17843"/>
                  <a:pt x="3939" y="17826"/>
                  <a:pt x="3864" y="17807"/>
                </a:cubicBezTo>
                <a:cubicBezTo>
                  <a:pt x="3785" y="17870"/>
                  <a:pt x="3712" y="17931"/>
                  <a:pt x="3635" y="17989"/>
                </a:cubicBezTo>
                <a:cubicBezTo>
                  <a:pt x="3487" y="18099"/>
                  <a:pt x="3339" y="18213"/>
                  <a:pt x="3186" y="18316"/>
                </a:cubicBezTo>
                <a:cubicBezTo>
                  <a:pt x="3097" y="18376"/>
                  <a:pt x="3018" y="18441"/>
                  <a:pt x="2957" y="18530"/>
                </a:cubicBezTo>
                <a:cubicBezTo>
                  <a:pt x="2907" y="18602"/>
                  <a:pt x="2856" y="18676"/>
                  <a:pt x="2799" y="18743"/>
                </a:cubicBezTo>
                <a:cubicBezTo>
                  <a:pt x="2642" y="18926"/>
                  <a:pt x="2493" y="19119"/>
                  <a:pt x="2321" y="19286"/>
                </a:cubicBezTo>
                <a:cubicBezTo>
                  <a:pt x="2018" y="19581"/>
                  <a:pt x="1759" y="19910"/>
                  <a:pt x="1510" y="20248"/>
                </a:cubicBezTo>
                <a:cubicBezTo>
                  <a:pt x="1360" y="20449"/>
                  <a:pt x="1211" y="20650"/>
                  <a:pt x="1064" y="20853"/>
                </a:cubicBezTo>
                <a:cubicBezTo>
                  <a:pt x="994" y="20946"/>
                  <a:pt x="912" y="21018"/>
                  <a:pt x="794" y="21044"/>
                </a:cubicBezTo>
                <a:cubicBezTo>
                  <a:pt x="725" y="21059"/>
                  <a:pt x="652" y="21059"/>
                  <a:pt x="618" y="21002"/>
                </a:cubicBezTo>
                <a:cubicBezTo>
                  <a:pt x="548" y="20890"/>
                  <a:pt x="431" y="20831"/>
                  <a:pt x="347" y="20741"/>
                </a:cubicBezTo>
                <a:cubicBezTo>
                  <a:pt x="350" y="20709"/>
                  <a:pt x="345" y="20682"/>
                  <a:pt x="355" y="20661"/>
                </a:cubicBezTo>
                <a:cubicBezTo>
                  <a:pt x="432" y="20501"/>
                  <a:pt x="497" y="20336"/>
                  <a:pt x="530" y="20160"/>
                </a:cubicBezTo>
                <a:cubicBezTo>
                  <a:pt x="535" y="20137"/>
                  <a:pt x="543" y="20113"/>
                  <a:pt x="555" y="20092"/>
                </a:cubicBezTo>
                <a:cubicBezTo>
                  <a:pt x="667" y="19887"/>
                  <a:pt x="771" y="19677"/>
                  <a:pt x="897" y="19481"/>
                </a:cubicBezTo>
                <a:cubicBezTo>
                  <a:pt x="975" y="19361"/>
                  <a:pt x="1083" y="19257"/>
                  <a:pt x="1189" y="19159"/>
                </a:cubicBezTo>
                <a:cubicBezTo>
                  <a:pt x="1352" y="19008"/>
                  <a:pt x="1464" y="18823"/>
                  <a:pt x="1575" y="18636"/>
                </a:cubicBezTo>
                <a:cubicBezTo>
                  <a:pt x="1641" y="18526"/>
                  <a:pt x="1702" y="18413"/>
                  <a:pt x="1769" y="18303"/>
                </a:cubicBezTo>
                <a:cubicBezTo>
                  <a:pt x="1890" y="18103"/>
                  <a:pt x="2006" y="17900"/>
                  <a:pt x="2137" y="17705"/>
                </a:cubicBezTo>
                <a:cubicBezTo>
                  <a:pt x="2294" y="17470"/>
                  <a:pt x="2462" y="17244"/>
                  <a:pt x="2627" y="17015"/>
                </a:cubicBezTo>
                <a:cubicBezTo>
                  <a:pt x="2650" y="16983"/>
                  <a:pt x="2684" y="16956"/>
                  <a:pt x="2720" y="16938"/>
                </a:cubicBezTo>
                <a:cubicBezTo>
                  <a:pt x="2881" y="16858"/>
                  <a:pt x="2958" y="16702"/>
                  <a:pt x="3059" y="16569"/>
                </a:cubicBezTo>
                <a:cubicBezTo>
                  <a:pt x="3065" y="16562"/>
                  <a:pt x="3069" y="16555"/>
                  <a:pt x="3072" y="16548"/>
                </a:cubicBezTo>
                <a:cubicBezTo>
                  <a:pt x="3114" y="16463"/>
                  <a:pt x="3097" y="16380"/>
                  <a:pt x="3028" y="16332"/>
                </a:cubicBezTo>
                <a:cubicBezTo>
                  <a:pt x="2962" y="16285"/>
                  <a:pt x="2874" y="16293"/>
                  <a:pt x="2809" y="16360"/>
                </a:cubicBezTo>
                <a:cubicBezTo>
                  <a:pt x="2775" y="16394"/>
                  <a:pt x="2748" y="16435"/>
                  <a:pt x="2719" y="16474"/>
                </a:cubicBezTo>
                <a:cubicBezTo>
                  <a:pt x="2666" y="16544"/>
                  <a:pt x="2617" y="16613"/>
                  <a:pt x="2525" y="16649"/>
                </a:cubicBezTo>
                <a:cubicBezTo>
                  <a:pt x="2470" y="16670"/>
                  <a:pt x="2420" y="16725"/>
                  <a:pt x="2387" y="16778"/>
                </a:cubicBezTo>
                <a:cubicBezTo>
                  <a:pt x="2286" y="16934"/>
                  <a:pt x="2147" y="17010"/>
                  <a:pt x="1964" y="17014"/>
                </a:cubicBezTo>
                <a:cubicBezTo>
                  <a:pt x="1836" y="17017"/>
                  <a:pt x="1708" y="17030"/>
                  <a:pt x="1578" y="17032"/>
                </a:cubicBezTo>
                <a:cubicBezTo>
                  <a:pt x="1541" y="17032"/>
                  <a:pt x="1502" y="17013"/>
                  <a:pt x="1461" y="17001"/>
                </a:cubicBezTo>
                <a:cubicBezTo>
                  <a:pt x="1440" y="16884"/>
                  <a:pt x="1472" y="16790"/>
                  <a:pt x="1537" y="16701"/>
                </a:cubicBezTo>
                <a:cubicBezTo>
                  <a:pt x="1618" y="16591"/>
                  <a:pt x="1699" y="16479"/>
                  <a:pt x="1780" y="16369"/>
                </a:cubicBezTo>
                <a:cubicBezTo>
                  <a:pt x="2100" y="15933"/>
                  <a:pt x="2420" y="15497"/>
                  <a:pt x="2740" y="15061"/>
                </a:cubicBezTo>
                <a:cubicBezTo>
                  <a:pt x="2802" y="14976"/>
                  <a:pt x="2860" y="14892"/>
                  <a:pt x="2884" y="14784"/>
                </a:cubicBezTo>
                <a:cubicBezTo>
                  <a:pt x="2900" y="14717"/>
                  <a:pt x="2944" y="14653"/>
                  <a:pt x="2987" y="14595"/>
                </a:cubicBezTo>
                <a:cubicBezTo>
                  <a:pt x="3212" y="14291"/>
                  <a:pt x="3443" y="13990"/>
                  <a:pt x="3671" y="13685"/>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181" name="Google Shape;181;p8"/>
          <p:cNvGrpSpPr/>
          <p:nvPr/>
        </p:nvGrpSpPr>
        <p:grpSpPr>
          <a:xfrm>
            <a:off x="7924542" y="1068489"/>
            <a:ext cx="1032849" cy="813484"/>
            <a:chOff x="4007675" y="3863600"/>
            <a:chExt cx="448000" cy="352850"/>
          </a:xfrm>
        </p:grpSpPr>
        <p:sp>
          <p:nvSpPr>
            <p:cNvPr id="182" name="Google Shape;182;p8"/>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3" name="Google Shape;183;p8"/>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4" name="Google Shape;184;p8"/>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5" name="Google Shape;185;p8"/>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6" name="Google Shape;186;p8"/>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7" name="Google Shape;187;p8"/>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8" name="Google Shape;188;p8"/>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89" name="Google Shape;189;p8"/>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0" name="Google Shape;190;p8"/>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1" name="Google Shape;191;p8"/>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2" name="Google Shape;192;p8"/>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93" name="Google Shape;193;p8"/>
          <p:cNvGrpSpPr/>
          <p:nvPr/>
        </p:nvGrpSpPr>
        <p:grpSpPr>
          <a:xfrm>
            <a:off x="8825435" y="424323"/>
            <a:ext cx="1232227" cy="1351032"/>
            <a:chOff x="4080200" y="3431425"/>
            <a:chExt cx="447800" cy="490975"/>
          </a:xfrm>
        </p:grpSpPr>
        <p:sp>
          <p:nvSpPr>
            <p:cNvPr id="194" name="Google Shape;194;p8"/>
            <p:cNvSpPr/>
            <p:nvPr/>
          </p:nvSpPr>
          <p:spPr>
            <a:xfrm>
              <a:off x="4080200" y="3431425"/>
              <a:ext cx="447800" cy="490975"/>
            </a:xfrm>
            <a:custGeom>
              <a:avLst/>
              <a:gdLst/>
              <a:ahLst/>
              <a:cxnLst/>
              <a:rect l="l" t="t" r="r" b="b"/>
              <a:pathLst>
                <a:path w="17912" h="19639" extrusionOk="0">
                  <a:moveTo>
                    <a:pt x="55" y="561"/>
                  </a:moveTo>
                  <a:cubicBezTo>
                    <a:pt x="32" y="886"/>
                    <a:pt x="0" y="1211"/>
                    <a:pt x="7" y="1534"/>
                  </a:cubicBezTo>
                  <a:cubicBezTo>
                    <a:pt x="20" y="2192"/>
                    <a:pt x="51" y="2851"/>
                    <a:pt x="88" y="3508"/>
                  </a:cubicBezTo>
                  <a:cubicBezTo>
                    <a:pt x="131" y="4290"/>
                    <a:pt x="188" y="5072"/>
                    <a:pt x="241" y="5852"/>
                  </a:cubicBezTo>
                  <a:cubicBezTo>
                    <a:pt x="247" y="5938"/>
                    <a:pt x="262" y="6023"/>
                    <a:pt x="277" y="6108"/>
                  </a:cubicBezTo>
                  <a:cubicBezTo>
                    <a:pt x="336" y="6441"/>
                    <a:pt x="482" y="6742"/>
                    <a:pt x="638" y="7039"/>
                  </a:cubicBezTo>
                  <a:cubicBezTo>
                    <a:pt x="848" y="7441"/>
                    <a:pt x="1150" y="7779"/>
                    <a:pt x="1455" y="8105"/>
                  </a:cubicBezTo>
                  <a:cubicBezTo>
                    <a:pt x="2161" y="8858"/>
                    <a:pt x="2902" y="9576"/>
                    <a:pt x="3725" y="10204"/>
                  </a:cubicBezTo>
                  <a:cubicBezTo>
                    <a:pt x="4987" y="11167"/>
                    <a:pt x="6164" y="12226"/>
                    <a:pt x="7278" y="13358"/>
                  </a:cubicBezTo>
                  <a:cubicBezTo>
                    <a:pt x="7552" y="13637"/>
                    <a:pt x="7843" y="13900"/>
                    <a:pt x="8127" y="14168"/>
                  </a:cubicBezTo>
                  <a:cubicBezTo>
                    <a:pt x="8262" y="14296"/>
                    <a:pt x="8427" y="14366"/>
                    <a:pt x="8605" y="14416"/>
                  </a:cubicBezTo>
                  <a:cubicBezTo>
                    <a:pt x="8755" y="14458"/>
                    <a:pt x="8885" y="14457"/>
                    <a:pt x="9002" y="14339"/>
                  </a:cubicBezTo>
                  <a:cubicBezTo>
                    <a:pt x="9026" y="14315"/>
                    <a:pt x="9066" y="14307"/>
                    <a:pt x="9112" y="14285"/>
                  </a:cubicBezTo>
                  <a:cubicBezTo>
                    <a:pt x="9241" y="14517"/>
                    <a:pt x="9448" y="14656"/>
                    <a:pt x="9635" y="14815"/>
                  </a:cubicBezTo>
                  <a:cubicBezTo>
                    <a:pt x="9796" y="14952"/>
                    <a:pt x="9934" y="15106"/>
                    <a:pt x="10043" y="15291"/>
                  </a:cubicBezTo>
                  <a:cubicBezTo>
                    <a:pt x="10170" y="15504"/>
                    <a:pt x="10312" y="15708"/>
                    <a:pt x="10456" y="15910"/>
                  </a:cubicBezTo>
                  <a:cubicBezTo>
                    <a:pt x="10557" y="16050"/>
                    <a:pt x="10645" y="16193"/>
                    <a:pt x="10713" y="16354"/>
                  </a:cubicBezTo>
                  <a:cubicBezTo>
                    <a:pt x="10778" y="16511"/>
                    <a:pt x="10860" y="16672"/>
                    <a:pt x="10975" y="16793"/>
                  </a:cubicBezTo>
                  <a:cubicBezTo>
                    <a:pt x="11067" y="16891"/>
                    <a:pt x="11148" y="16993"/>
                    <a:pt x="11223" y="17102"/>
                  </a:cubicBezTo>
                  <a:cubicBezTo>
                    <a:pt x="11455" y="17442"/>
                    <a:pt x="11697" y="17778"/>
                    <a:pt x="12006" y="18051"/>
                  </a:cubicBezTo>
                  <a:cubicBezTo>
                    <a:pt x="12483" y="18476"/>
                    <a:pt x="12978" y="18881"/>
                    <a:pt x="13468" y="19291"/>
                  </a:cubicBezTo>
                  <a:cubicBezTo>
                    <a:pt x="13795" y="19565"/>
                    <a:pt x="14184" y="19639"/>
                    <a:pt x="14596" y="19618"/>
                  </a:cubicBezTo>
                  <a:cubicBezTo>
                    <a:pt x="14834" y="19606"/>
                    <a:pt x="15070" y="19568"/>
                    <a:pt x="15309" y="19560"/>
                  </a:cubicBezTo>
                  <a:cubicBezTo>
                    <a:pt x="15572" y="19550"/>
                    <a:pt x="15786" y="19429"/>
                    <a:pt x="15988" y="19283"/>
                  </a:cubicBezTo>
                  <a:cubicBezTo>
                    <a:pt x="16159" y="19159"/>
                    <a:pt x="16215" y="18984"/>
                    <a:pt x="16161" y="18777"/>
                  </a:cubicBezTo>
                  <a:cubicBezTo>
                    <a:pt x="16142" y="18703"/>
                    <a:pt x="16124" y="18631"/>
                    <a:pt x="16100" y="18533"/>
                  </a:cubicBezTo>
                  <a:cubicBezTo>
                    <a:pt x="16181" y="18487"/>
                    <a:pt x="16241" y="18457"/>
                    <a:pt x="16296" y="18421"/>
                  </a:cubicBezTo>
                  <a:cubicBezTo>
                    <a:pt x="16406" y="18347"/>
                    <a:pt x="16524" y="18279"/>
                    <a:pt x="16622" y="18190"/>
                  </a:cubicBezTo>
                  <a:cubicBezTo>
                    <a:pt x="16840" y="17990"/>
                    <a:pt x="16952" y="17748"/>
                    <a:pt x="16864" y="17446"/>
                  </a:cubicBezTo>
                  <a:cubicBezTo>
                    <a:pt x="16821" y="17296"/>
                    <a:pt x="16857" y="17160"/>
                    <a:pt x="16940" y="17037"/>
                  </a:cubicBezTo>
                  <a:cubicBezTo>
                    <a:pt x="16998" y="16952"/>
                    <a:pt x="17072" y="16876"/>
                    <a:pt x="17144" y="16799"/>
                  </a:cubicBezTo>
                  <a:cubicBezTo>
                    <a:pt x="17295" y="16640"/>
                    <a:pt x="17453" y="16487"/>
                    <a:pt x="17600" y="16324"/>
                  </a:cubicBezTo>
                  <a:cubicBezTo>
                    <a:pt x="17670" y="16247"/>
                    <a:pt x="17731" y="16159"/>
                    <a:pt x="17781" y="16068"/>
                  </a:cubicBezTo>
                  <a:cubicBezTo>
                    <a:pt x="17912" y="15833"/>
                    <a:pt x="17898" y="15611"/>
                    <a:pt x="17699" y="15415"/>
                  </a:cubicBezTo>
                  <a:cubicBezTo>
                    <a:pt x="17544" y="15260"/>
                    <a:pt x="17389" y="15104"/>
                    <a:pt x="17234" y="14949"/>
                  </a:cubicBezTo>
                  <a:cubicBezTo>
                    <a:pt x="17183" y="14896"/>
                    <a:pt x="17134" y="14840"/>
                    <a:pt x="17097" y="14798"/>
                  </a:cubicBezTo>
                  <a:cubicBezTo>
                    <a:pt x="17168" y="14618"/>
                    <a:pt x="17231" y="14459"/>
                    <a:pt x="17293" y="14300"/>
                  </a:cubicBezTo>
                  <a:cubicBezTo>
                    <a:pt x="17364" y="14118"/>
                    <a:pt x="17319" y="13957"/>
                    <a:pt x="17184" y="13829"/>
                  </a:cubicBezTo>
                  <a:cubicBezTo>
                    <a:pt x="17067" y="13718"/>
                    <a:pt x="16942" y="13611"/>
                    <a:pt x="16807" y="13523"/>
                  </a:cubicBezTo>
                  <a:cubicBezTo>
                    <a:pt x="16688" y="13445"/>
                    <a:pt x="16554" y="13389"/>
                    <a:pt x="16423" y="13331"/>
                  </a:cubicBezTo>
                  <a:cubicBezTo>
                    <a:pt x="15827" y="13070"/>
                    <a:pt x="15205" y="12880"/>
                    <a:pt x="14583" y="12692"/>
                  </a:cubicBezTo>
                  <a:cubicBezTo>
                    <a:pt x="14382" y="12630"/>
                    <a:pt x="14180" y="12575"/>
                    <a:pt x="13966" y="12589"/>
                  </a:cubicBezTo>
                  <a:cubicBezTo>
                    <a:pt x="13910" y="12592"/>
                    <a:pt x="13850" y="12581"/>
                    <a:pt x="13797" y="12561"/>
                  </a:cubicBezTo>
                  <a:cubicBezTo>
                    <a:pt x="13498" y="12449"/>
                    <a:pt x="13189" y="12405"/>
                    <a:pt x="12870" y="12412"/>
                  </a:cubicBezTo>
                  <a:cubicBezTo>
                    <a:pt x="12823" y="12413"/>
                    <a:pt x="12776" y="12400"/>
                    <a:pt x="12728" y="12397"/>
                  </a:cubicBezTo>
                  <a:cubicBezTo>
                    <a:pt x="12602" y="12388"/>
                    <a:pt x="12483" y="12374"/>
                    <a:pt x="12401" y="12255"/>
                  </a:cubicBezTo>
                  <a:cubicBezTo>
                    <a:pt x="12373" y="12214"/>
                    <a:pt x="12304" y="12196"/>
                    <a:pt x="12252" y="12178"/>
                  </a:cubicBezTo>
                  <a:cubicBezTo>
                    <a:pt x="12161" y="12147"/>
                    <a:pt x="12071" y="12112"/>
                    <a:pt x="11977" y="12098"/>
                  </a:cubicBezTo>
                  <a:cubicBezTo>
                    <a:pt x="11691" y="12055"/>
                    <a:pt x="11550" y="11845"/>
                    <a:pt x="11404" y="11644"/>
                  </a:cubicBezTo>
                  <a:cubicBezTo>
                    <a:pt x="11462" y="11547"/>
                    <a:pt x="11518" y="11469"/>
                    <a:pt x="11556" y="11383"/>
                  </a:cubicBezTo>
                  <a:cubicBezTo>
                    <a:pt x="11598" y="11287"/>
                    <a:pt x="11622" y="11183"/>
                    <a:pt x="11653" y="11083"/>
                  </a:cubicBezTo>
                  <a:cubicBezTo>
                    <a:pt x="11694" y="10954"/>
                    <a:pt x="11666" y="10837"/>
                    <a:pt x="11587" y="10732"/>
                  </a:cubicBezTo>
                  <a:cubicBezTo>
                    <a:pt x="11542" y="10671"/>
                    <a:pt x="11493" y="10610"/>
                    <a:pt x="11437" y="10559"/>
                  </a:cubicBezTo>
                  <a:cubicBezTo>
                    <a:pt x="10980" y="10138"/>
                    <a:pt x="10564" y="9676"/>
                    <a:pt x="10129" y="9234"/>
                  </a:cubicBezTo>
                  <a:cubicBezTo>
                    <a:pt x="9500" y="8594"/>
                    <a:pt x="8879" y="7945"/>
                    <a:pt x="8176" y="7382"/>
                  </a:cubicBezTo>
                  <a:cubicBezTo>
                    <a:pt x="8123" y="7341"/>
                    <a:pt x="8078" y="7291"/>
                    <a:pt x="8029" y="7246"/>
                  </a:cubicBezTo>
                  <a:cubicBezTo>
                    <a:pt x="7665" y="6918"/>
                    <a:pt x="7360" y="6538"/>
                    <a:pt x="7077" y="6142"/>
                  </a:cubicBezTo>
                  <a:cubicBezTo>
                    <a:pt x="6999" y="6033"/>
                    <a:pt x="6914" y="5935"/>
                    <a:pt x="6790" y="5870"/>
                  </a:cubicBezTo>
                  <a:cubicBezTo>
                    <a:pt x="6682" y="5813"/>
                    <a:pt x="6588" y="5731"/>
                    <a:pt x="6481" y="5655"/>
                  </a:cubicBezTo>
                  <a:cubicBezTo>
                    <a:pt x="6514" y="5544"/>
                    <a:pt x="6549" y="5436"/>
                    <a:pt x="6577" y="5326"/>
                  </a:cubicBezTo>
                  <a:cubicBezTo>
                    <a:pt x="6631" y="5111"/>
                    <a:pt x="6565" y="4979"/>
                    <a:pt x="6369" y="4883"/>
                  </a:cubicBezTo>
                  <a:cubicBezTo>
                    <a:pt x="6294" y="4848"/>
                    <a:pt x="6196" y="4851"/>
                    <a:pt x="6138" y="4737"/>
                  </a:cubicBezTo>
                  <a:cubicBezTo>
                    <a:pt x="6166" y="4647"/>
                    <a:pt x="6201" y="4539"/>
                    <a:pt x="6228" y="4429"/>
                  </a:cubicBezTo>
                  <a:cubicBezTo>
                    <a:pt x="6252" y="4328"/>
                    <a:pt x="6272" y="4224"/>
                    <a:pt x="6280" y="4120"/>
                  </a:cubicBezTo>
                  <a:cubicBezTo>
                    <a:pt x="6288" y="4022"/>
                    <a:pt x="6250" y="3932"/>
                    <a:pt x="6178" y="3862"/>
                  </a:cubicBezTo>
                  <a:cubicBezTo>
                    <a:pt x="6086" y="3770"/>
                    <a:pt x="5992" y="3681"/>
                    <a:pt x="5895" y="3588"/>
                  </a:cubicBezTo>
                  <a:cubicBezTo>
                    <a:pt x="5931" y="3406"/>
                    <a:pt x="5973" y="3230"/>
                    <a:pt x="5998" y="3052"/>
                  </a:cubicBezTo>
                  <a:cubicBezTo>
                    <a:pt x="6016" y="2930"/>
                    <a:pt x="6039" y="2796"/>
                    <a:pt x="6008" y="2682"/>
                  </a:cubicBezTo>
                  <a:cubicBezTo>
                    <a:pt x="5958" y="2508"/>
                    <a:pt x="5986" y="2345"/>
                    <a:pt x="6009" y="2175"/>
                  </a:cubicBezTo>
                  <a:cubicBezTo>
                    <a:pt x="6058" y="1816"/>
                    <a:pt x="6102" y="1456"/>
                    <a:pt x="6145" y="1096"/>
                  </a:cubicBezTo>
                  <a:cubicBezTo>
                    <a:pt x="6164" y="932"/>
                    <a:pt x="6140" y="771"/>
                    <a:pt x="6085" y="616"/>
                  </a:cubicBezTo>
                  <a:cubicBezTo>
                    <a:pt x="6068" y="570"/>
                    <a:pt x="6030" y="530"/>
                    <a:pt x="5976" y="547"/>
                  </a:cubicBezTo>
                  <a:cubicBezTo>
                    <a:pt x="5947" y="556"/>
                    <a:pt x="5909" y="591"/>
                    <a:pt x="5903" y="620"/>
                  </a:cubicBezTo>
                  <a:cubicBezTo>
                    <a:pt x="5870" y="778"/>
                    <a:pt x="5844" y="939"/>
                    <a:pt x="5820" y="1099"/>
                  </a:cubicBezTo>
                  <a:cubicBezTo>
                    <a:pt x="5778" y="1393"/>
                    <a:pt x="5754" y="1688"/>
                    <a:pt x="5697" y="1979"/>
                  </a:cubicBezTo>
                  <a:cubicBezTo>
                    <a:pt x="5618" y="2383"/>
                    <a:pt x="5590" y="2790"/>
                    <a:pt x="5592" y="3200"/>
                  </a:cubicBezTo>
                  <a:cubicBezTo>
                    <a:pt x="5592" y="3379"/>
                    <a:pt x="5621" y="3558"/>
                    <a:pt x="5500" y="3720"/>
                  </a:cubicBezTo>
                  <a:cubicBezTo>
                    <a:pt x="5446" y="3790"/>
                    <a:pt x="5476" y="3886"/>
                    <a:pt x="5531" y="3960"/>
                  </a:cubicBezTo>
                  <a:cubicBezTo>
                    <a:pt x="5678" y="3975"/>
                    <a:pt x="5718" y="4173"/>
                    <a:pt x="5870" y="4149"/>
                  </a:cubicBezTo>
                  <a:cubicBezTo>
                    <a:pt x="5925" y="4234"/>
                    <a:pt x="5919" y="4308"/>
                    <a:pt x="5897" y="4385"/>
                  </a:cubicBezTo>
                  <a:cubicBezTo>
                    <a:pt x="5868" y="4486"/>
                    <a:pt x="5831" y="4586"/>
                    <a:pt x="5815" y="4689"/>
                  </a:cubicBezTo>
                  <a:cubicBezTo>
                    <a:pt x="5789" y="4855"/>
                    <a:pt x="5704" y="4964"/>
                    <a:pt x="5549" y="5030"/>
                  </a:cubicBezTo>
                  <a:cubicBezTo>
                    <a:pt x="5416" y="5085"/>
                    <a:pt x="5287" y="5147"/>
                    <a:pt x="5162" y="5216"/>
                  </a:cubicBezTo>
                  <a:cubicBezTo>
                    <a:pt x="5127" y="5235"/>
                    <a:pt x="5099" y="5285"/>
                    <a:pt x="5090" y="5326"/>
                  </a:cubicBezTo>
                  <a:cubicBezTo>
                    <a:pt x="5080" y="5372"/>
                    <a:pt x="5149" y="5413"/>
                    <a:pt x="5222" y="5397"/>
                  </a:cubicBezTo>
                  <a:cubicBezTo>
                    <a:pt x="5351" y="5368"/>
                    <a:pt x="5483" y="5338"/>
                    <a:pt x="5606" y="5289"/>
                  </a:cubicBezTo>
                  <a:cubicBezTo>
                    <a:pt x="5747" y="5234"/>
                    <a:pt x="5880" y="5158"/>
                    <a:pt x="6012" y="5094"/>
                  </a:cubicBezTo>
                  <a:cubicBezTo>
                    <a:pt x="6108" y="5122"/>
                    <a:pt x="6207" y="5116"/>
                    <a:pt x="6277" y="5199"/>
                  </a:cubicBezTo>
                  <a:cubicBezTo>
                    <a:pt x="6208" y="5317"/>
                    <a:pt x="6126" y="5404"/>
                    <a:pt x="6018" y="5474"/>
                  </a:cubicBezTo>
                  <a:cubicBezTo>
                    <a:pt x="5857" y="5577"/>
                    <a:pt x="5705" y="5691"/>
                    <a:pt x="5546" y="5797"/>
                  </a:cubicBezTo>
                  <a:cubicBezTo>
                    <a:pt x="5380" y="5906"/>
                    <a:pt x="5218" y="6009"/>
                    <a:pt x="4999" y="6018"/>
                  </a:cubicBezTo>
                  <a:cubicBezTo>
                    <a:pt x="4827" y="6025"/>
                    <a:pt x="4679" y="6138"/>
                    <a:pt x="4610" y="6315"/>
                  </a:cubicBezTo>
                  <a:cubicBezTo>
                    <a:pt x="4574" y="6406"/>
                    <a:pt x="4634" y="6507"/>
                    <a:pt x="4721" y="6504"/>
                  </a:cubicBezTo>
                  <a:cubicBezTo>
                    <a:pt x="4757" y="6501"/>
                    <a:pt x="4795" y="6490"/>
                    <a:pt x="4826" y="6472"/>
                  </a:cubicBezTo>
                  <a:cubicBezTo>
                    <a:pt x="5040" y="6344"/>
                    <a:pt x="5264" y="6246"/>
                    <a:pt x="5505" y="6173"/>
                  </a:cubicBezTo>
                  <a:cubicBezTo>
                    <a:pt x="5648" y="6130"/>
                    <a:pt x="5779" y="6044"/>
                    <a:pt x="5913" y="5971"/>
                  </a:cubicBezTo>
                  <a:cubicBezTo>
                    <a:pt x="5979" y="5935"/>
                    <a:pt x="6039" y="5888"/>
                    <a:pt x="6094" y="5851"/>
                  </a:cubicBezTo>
                  <a:cubicBezTo>
                    <a:pt x="6438" y="5915"/>
                    <a:pt x="6563" y="5973"/>
                    <a:pt x="6777" y="6286"/>
                  </a:cubicBezTo>
                  <a:cubicBezTo>
                    <a:pt x="7156" y="6840"/>
                    <a:pt x="7593" y="7346"/>
                    <a:pt x="8111" y="7776"/>
                  </a:cubicBezTo>
                  <a:cubicBezTo>
                    <a:pt x="8820" y="8362"/>
                    <a:pt x="9448" y="9030"/>
                    <a:pt x="10089" y="9685"/>
                  </a:cubicBezTo>
                  <a:cubicBezTo>
                    <a:pt x="10429" y="10033"/>
                    <a:pt x="10762" y="10389"/>
                    <a:pt x="11118" y="10721"/>
                  </a:cubicBezTo>
                  <a:cubicBezTo>
                    <a:pt x="11194" y="10792"/>
                    <a:pt x="11262" y="10871"/>
                    <a:pt x="11331" y="10944"/>
                  </a:cubicBezTo>
                  <a:cubicBezTo>
                    <a:pt x="11285" y="11298"/>
                    <a:pt x="11134" y="11565"/>
                    <a:pt x="10865" y="11782"/>
                  </a:cubicBezTo>
                  <a:cubicBezTo>
                    <a:pt x="10605" y="11990"/>
                    <a:pt x="10358" y="12215"/>
                    <a:pt x="10147" y="12477"/>
                  </a:cubicBezTo>
                  <a:cubicBezTo>
                    <a:pt x="9997" y="12662"/>
                    <a:pt x="9819" y="12824"/>
                    <a:pt x="9657" y="13000"/>
                  </a:cubicBezTo>
                  <a:cubicBezTo>
                    <a:pt x="9580" y="13083"/>
                    <a:pt x="9510" y="13175"/>
                    <a:pt x="9435" y="13261"/>
                  </a:cubicBezTo>
                  <a:cubicBezTo>
                    <a:pt x="9338" y="13377"/>
                    <a:pt x="9243" y="13497"/>
                    <a:pt x="9138" y="13607"/>
                  </a:cubicBezTo>
                  <a:cubicBezTo>
                    <a:pt x="9068" y="13679"/>
                    <a:pt x="9019" y="13754"/>
                    <a:pt x="8998" y="13851"/>
                  </a:cubicBezTo>
                  <a:cubicBezTo>
                    <a:pt x="8989" y="13888"/>
                    <a:pt x="8985" y="13927"/>
                    <a:pt x="8971" y="13963"/>
                  </a:cubicBezTo>
                  <a:cubicBezTo>
                    <a:pt x="8926" y="14084"/>
                    <a:pt x="8795" y="14154"/>
                    <a:pt x="8672" y="14108"/>
                  </a:cubicBezTo>
                  <a:cubicBezTo>
                    <a:pt x="8576" y="14072"/>
                    <a:pt x="8479" y="14023"/>
                    <a:pt x="8399" y="13959"/>
                  </a:cubicBezTo>
                  <a:cubicBezTo>
                    <a:pt x="8257" y="13846"/>
                    <a:pt x="8125" y="13722"/>
                    <a:pt x="7995" y="13595"/>
                  </a:cubicBezTo>
                  <a:cubicBezTo>
                    <a:pt x="7663" y="13265"/>
                    <a:pt x="7335" y="12931"/>
                    <a:pt x="7003" y="12601"/>
                  </a:cubicBezTo>
                  <a:cubicBezTo>
                    <a:pt x="5976" y="11586"/>
                    <a:pt x="4874" y="10657"/>
                    <a:pt x="3739" y="9766"/>
                  </a:cubicBezTo>
                  <a:cubicBezTo>
                    <a:pt x="2799" y="9025"/>
                    <a:pt x="1943" y="8195"/>
                    <a:pt x="1195" y="7258"/>
                  </a:cubicBezTo>
                  <a:cubicBezTo>
                    <a:pt x="894" y="6880"/>
                    <a:pt x="684" y="6457"/>
                    <a:pt x="585" y="5976"/>
                  </a:cubicBezTo>
                  <a:cubicBezTo>
                    <a:pt x="472" y="5432"/>
                    <a:pt x="431" y="4881"/>
                    <a:pt x="394" y="4328"/>
                  </a:cubicBezTo>
                  <a:cubicBezTo>
                    <a:pt x="348" y="3641"/>
                    <a:pt x="313" y="2955"/>
                    <a:pt x="397" y="2269"/>
                  </a:cubicBezTo>
                  <a:cubicBezTo>
                    <a:pt x="442" y="1900"/>
                    <a:pt x="509" y="1533"/>
                    <a:pt x="505" y="1158"/>
                  </a:cubicBezTo>
                  <a:cubicBezTo>
                    <a:pt x="502" y="807"/>
                    <a:pt x="554" y="454"/>
                    <a:pt x="499" y="95"/>
                  </a:cubicBezTo>
                  <a:cubicBezTo>
                    <a:pt x="412" y="42"/>
                    <a:pt x="318" y="13"/>
                    <a:pt x="203" y="1"/>
                  </a:cubicBezTo>
                  <a:cubicBezTo>
                    <a:pt x="132" y="191"/>
                    <a:pt x="69" y="371"/>
                    <a:pt x="55" y="561"/>
                  </a:cubicBezTo>
                  <a:close/>
                  <a:moveTo>
                    <a:pt x="9783" y="13376"/>
                  </a:moveTo>
                  <a:cubicBezTo>
                    <a:pt x="10215" y="12944"/>
                    <a:pt x="10576" y="12446"/>
                    <a:pt x="11055" y="12061"/>
                  </a:cubicBezTo>
                  <a:cubicBezTo>
                    <a:pt x="11091" y="12031"/>
                    <a:pt x="11132" y="12007"/>
                    <a:pt x="11159" y="11989"/>
                  </a:cubicBezTo>
                  <a:cubicBezTo>
                    <a:pt x="11266" y="11987"/>
                    <a:pt x="11314" y="12054"/>
                    <a:pt x="11359" y="12112"/>
                  </a:cubicBezTo>
                  <a:cubicBezTo>
                    <a:pt x="11451" y="12233"/>
                    <a:pt x="11573" y="12295"/>
                    <a:pt x="11718" y="12328"/>
                  </a:cubicBezTo>
                  <a:cubicBezTo>
                    <a:pt x="11801" y="12346"/>
                    <a:pt x="11886" y="12367"/>
                    <a:pt x="11966" y="12399"/>
                  </a:cubicBezTo>
                  <a:cubicBezTo>
                    <a:pt x="12025" y="12424"/>
                    <a:pt x="12096" y="12454"/>
                    <a:pt x="12128" y="12504"/>
                  </a:cubicBezTo>
                  <a:cubicBezTo>
                    <a:pt x="12240" y="12677"/>
                    <a:pt x="12415" y="12710"/>
                    <a:pt x="12595" y="12732"/>
                  </a:cubicBezTo>
                  <a:cubicBezTo>
                    <a:pt x="12698" y="12744"/>
                    <a:pt x="12803" y="12743"/>
                    <a:pt x="12907" y="12742"/>
                  </a:cubicBezTo>
                  <a:cubicBezTo>
                    <a:pt x="13205" y="12738"/>
                    <a:pt x="13498" y="12760"/>
                    <a:pt x="13781" y="12863"/>
                  </a:cubicBezTo>
                  <a:cubicBezTo>
                    <a:pt x="13799" y="12870"/>
                    <a:pt x="13818" y="12877"/>
                    <a:pt x="13837" y="12876"/>
                  </a:cubicBezTo>
                  <a:cubicBezTo>
                    <a:pt x="14170" y="12871"/>
                    <a:pt x="14470" y="13006"/>
                    <a:pt x="14778" y="13099"/>
                  </a:cubicBezTo>
                  <a:cubicBezTo>
                    <a:pt x="15080" y="13189"/>
                    <a:pt x="15379" y="13292"/>
                    <a:pt x="15676" y="13395"/>
                  </a:cubicBezTo>
                  <a:cubicBezTo>
                    <a:pt x="16010" y="13511"/>
                    <a:pt x="16342" y="13631"/>
                    <a:pt x="16648" y="13810"/>
                  </a:cubicBezTo>
                  <a:cubicBezTo>
                    <a:pt x="16755" y="13872"/>
                    <a:pt x="16849" y="13954"/>
                    <a:pt x="16945" y="14032"/>
                  </a:cubicBezTo>
                  <a:cubicBezTo>
                    <a:pt x="17008" y="14084"/>
                    <a:pt x="17034" y="14153"/>
                    <a:pt x="17009" y="14236"/>
                  </a:cubicBezTo>
                  <a:cubicBezTo>
                    <a:pt x="16974" y="14354"/>
                    <a:pt x="16940" y="14473"/>
                    <a:pt x="16887" y="14656"/>
                  </a:cubicBezTo>
                  <a:cubicBezTo>
                    <a:pt x="16820" y="14570"/>
                    <a:pt x="16787" y="14538"/>
                    <a:pt x="16769" y="14501"/>
                  </a:cubicBezTo>
                  <a:cubicBezTo>
                    <a:pt x="16739" y="14438"/>
                    <a:pt x="16693" y="14416"/>
                    <a:pt x="16630" y="14438"/>
                  </a:cubicBezTo>
                  <a:cubicBezTo>
                    <a:pt x="16548" y="14468"/>
                    <a:pt x="16507" y="14546"/>
                    <a:pt x="16532" y="14619"/>
                  </a:cubicBezTo>
                  <a:cubicBezTo>
                    <a:pt x="16581" y="14768"/>
                    <a:pt x="16670" y="14890"/>
                    <a:pt x="16785" y="14995"/>
                  </a:cubicBezTo>
                  <a:cubicBezTo>
                    <a:pt x="16940" y="15137"/>
                    <a:pt x="17092" y="15281"/>
                    <a:pt x="17243" y="15427"/>
                  </a:cubicBezTo>
                  <a:cubicBezTo>
                    <a:pt x="17312" y="15493"/>
                    <a:pt x="17378" y="15562"/>
                    <a:pt x="17440" y="15634"/>
                  </a:cubicBezTo>
                  <a:cubicBezTo>
                    <a:pt x="17539" y="15753"/>
                    <a:pt x="17551" y="15812"/>
                    <a:pt x="17466" y="15944"/>
                  </a:cubicBezTo>
                  <a:cubicBezTo>
                    <a:pt x="17383" y="16070"/>
                    <a:pt x="17286" y="16190"/>
                    <a:pt x="17186" y="16304"/>
                  </a:cubicBezTo>
                  <a:cubicBezTo>
                    <a:pt x="17072" y="16433"/>
                    <a:pt x="16948" y="16552"/>
                    <a:pt x="16827" y="16674"/>
                  </a:cubicBezTo>
                  <a:cubicBezTo>
                    <a:pt x="16703" y="16799"/>
                    <a:pt x="16621" y="16945"/>
                    <a:pt x="16575" y="17117"/>
                  </a:cubicBezTo>
                  <a:cubicBezTo>
                    <a:pt x="16540" y="17248"/>
                    <a:pt x="16516" y="17379"/>
                    <a:pt x="16561" y="17510"/>
                  </a:cubicBezTo>
                  <a:cubicBezTo>
                    <a:pt x="16623" y="17691"/>
                    <a:pt x="16552" y="17833"/>
                    <a:pt x="16422" y="17944"/>
                  </a:cubicBezTo>
                  <a:cubicBezTo>
                    <a:pt x="16314" y="18036"/>
                    <a:pt x="16191" y="18112"/>
                    <a:pt x="16067" y="18183"/>
                  </a:cubicBezTo>
                  <a:cubicBezTo>
                    <a:pt x="15829" y="18317"/>
                    <a:pt x="15753" y="18476"/>
                    <a:pt x="15815" y="18751"/>
                  </a:cubicBezTo>
                  <a:cubicBezTo>
                    <a:pt x="15827" y="18806"/>
                    <a:pt x="15841" y="18861"/>
                    <a:pt x="15856" y="18923"/>
                  </a:cubicBezTo>
                  <a:cubicBezTo>
                    <a:pt x="15731" y="19098"/>
                    <a:pt x="15552" y="19181"/>
                    <a:pt x="15352" y="19218"/>
                  </a:cubicBezTo>
                  <a:cubicBezTo>
                    <a:pt x="15052" y="19273"/>
                    <a:pt x="14749" y="19312"/>
                    <a:pt x="14447" y="19360"/>
                  </a:cubicBezTo>
                  <a:cubicBezTo>
                    <a:pt x="14251" y="19390"/>
                    <a:pt x="14064" y="19360"/>
                    <a:pt x="13901" y="19245"/>
                  </a:cubicBezTo>
                  <a:cubicBezTo>
                    <a:pt x="13737" y="19129"/>
                    <a:pt x="13574" y="19012"/>
                    <a:pt x="13423" y="18882"/>
                  </a:cubicBezTo>
                  <a:cubicBezTo>
                    <a:pt x="13081" y="18592"/>
                    <a:pt x="12746" y="18293"/>
                    <a:pt x="12410" y="17996"/>
                  </a:cubicBezTo>
                  <a:cubicBezTo>
                    <a:pt x="12136" y="17755"/>
                    <a:pt x="11891" y="17487"/>
                    <a:pt x="11680" y="17192"/>
                  </a:cubicBezTo>
                  <a:cubicBezTo>
                    <a:pt x="11448" y="16864"/>
                    <a:pt x="11228" y="16529"/>
                    <a:pt x="11005" y="16195"/>
                  </a:cubicBezTo>
                  <a:cubicBezTo>
                    <a:pt x="10968" y="16141"/>
                    <a:pt x="10939" y="16079"/>
                    <a:pt x="10912" y="16018"/>
                  </a:cubicBezTo>
                  <a:cubicBezTo>
                    <a:pt x="10882" y="15947"/>
                    <a:pt x="10839" y="15893"/>
                    <a:pt x="10778" y="15840"/>
                  </a:cubicBezTo>
                  <a:cubicBezTo>
                    <a:pt x="10673" y="15747"/>
                    <a:pt x="10592" y="15633"/>
                    <a:pt x="10546" y="15488"/>
                  </a:cubicBezTo>
                  <a:cubicBezTo>
                    <a:pt x="10511" y="15376"/>
                    <a:pt x="10430" y="15269"/>
                    <a:pt x="10349" y="15180"/>
                  </a:cubicBezTo>
                  <a:cubicBezTo>
                    <a:pt x="10143" y="14954"/>
                    <a:pt x="9976" y="14694"/>
                    <a:pt x="9726" y="14510"/>
                  </a:cubicBezTo>
                  <a:cubicBezTo>
                    <a:pt x="9711" y="14498"/>
                    <a:pt x="9689" y="14484"/>
                    <a:pt x="9688" y="14469"/>
                  </a:cubicBezTo>
                  <a:cubicBezTo>
                    <a:pt x="9670" y="14279"/>
                    <a:pt x="9504" y="14190"/>
                    <a:pt x="9412" y="14051"/>
                  </a:cubicBezTo>
                  <a:cubicBezTo>
                    <a:pt x="9387" y="14012"/>
                    <a:pt x="9376" y="13965"/>
                    <a:pt x="9364" y="13932"/>
                  </a:cubicBezTo>
                  <a:cubicBezTo>
                    <a:pt x="9508" y="13738"/>
                    <a:pt x="9623" y="13535"/>
                    <a:pt x="9783" y="133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5" name="Google Shape;195;p8"/>
            <p:cNvSpPr/>
            <p:nvPr/>
          </p:nvSpPr>
          <p:spPr>
            <a:xfrm>
              <a:off x="4435475" y="3888875"/>
              <a:ext cx="10225" cy="11725"/>
            </a:xfrm>
            <a:custGeom>
              <a:avLst/>
              <a:gdLst/>
              <a:ahLst/>
              <a:cxnLst/>
              <a:rect l="l" t="t" r="r" b="b"/>
              <a:pathLst>
                <a:path w="409" h="469" extrusionOk="0">
                  <a:moveTo>
                    <a:pt x="170" y="466"/>
                  </a:moveTo>
                  <a:cubicBezTo>
                    <a:pt x="253" y="462"/>
                    <a:pt x="314" y="410"/>
                    <a:pt x="342" y="306"/>
                  </a:cubicBezTo>
                  <a:cubicBezTo>
                    <a:pt x="368" y="210"/>
                    <a:pt x="387" y="111"/>
                    <a:pt x="409" y="12"/>
                  </a:cubicBezTo>
                  <a:cubicBezTo>
                    <a:pt x="290" y="0"/>
                    <a:pt x="290" y="0"/>
                    <a:pt x="1" y="316"/>
                  </a:cubicBezTo>
                  <a:cubicBezTo>
                    <a:pt x="64" y="437"/>
                    <a:pt x="101" y="468"/>
                    <a:pt x="170" y="4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6" name="Google Shape;196;p8"/>
            <p:cNvSpPr/>
            <p:nvPr/>
          </p:nvSpPr>
          <p:spPr>
            <a:xfrm>
              <a:off x="4478775" y="3835000"/>
              <a:ext cx="7950" cy="10925"/>
            </a:xfrm>
            <a:custGeom>
              <a:avLst/>
              <a:gdLst/>
              <a:ahLst/>
              <a:cxnLst/>
              <a:rect l="l" t="t" r="r" b="b"/>
              <a:pathLst>
                <a:path w="318" h="437" extrusionOk="0">
                  <a:moveTo>
                    <a:pt x="107" y="432"/>
                  </a:moveTo>
                  <a:cubicBezTo>
                    <a:pt x="175" y="421"/>
                    <a:pt x="228" y="375"/>
                    <a:pt x="248" y="308"/>
                  </a:cubicBezTo>
                  <a:cubicBezTo>
                    <a:pt x="276" y="219"/>
                    <a:pt x="294" y="128"/>
                    <a:pt x="317" y="35"/>
                  </a:cubicBezTo>
                  <a:cubicBezTo>
                    <a:pt x="272" y="11"/>
                    <a:pt x="261" y="1"/>
                    <a:pt x="256" y="3"/>
                  </a:cubicBezTo>
                  <a:cubicBezTo>
                    <a:pt x="126" y="63"/>
                    <a:pt x="0" y="261"/>
                    <a:pt x="25" y="380"/>
                  </a:cubicBezTo>
                  <a:cubicBezTo>
                    <a:pt x="30" y="404"/>
                    <a:pt x="81" y="436"/>
                    <a:pt x="107" y="4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7" name="Google Shape;197;p8"/>
            <p:cNvSpPr/>
            <p:nvPr/>
          </p:nvSpPr>
          <p:spPr>
            <a:xfrm>
              <a:off x="4458400" y="3861400"/>
              <a:ext cx="6375" cy="7050"/>
            </a:xfrm>
            <a:custGeom>
              <a:avLst/>
              <a:gdLst/>
              <a:ahLst/>
              <a:cxnLst/>
              <a:rect l="l" t="t" r="r" b="b"/>
              <a:pathLst>
                <a:path w="255" h="282" extrusionOk="0">
                  <a:moveTo>
                    <a:pt x="80" y="280"/>
                  </a:moveTo>
                  <a:cubicBezTo>
                    <a:pt x="121" y="276"/>
                    <a:pt x="177" y="253"/>
                    <a:pt x="197" y="221"/>
                  </a:cubicBezTo>
                  <a:cubicBezTo>
                    <a:pt x="228" y="168"/>
                    <a:pt x="237" y="100"/>
                    <a:pt x="255" y="39"/>
                  </a:cubicBezTo>
                  <a:cubicBezTo>
                    <a:pt x="239" y="26"/>
                    <a:pt x="223" y="14"/>
                    <a:pt x="207" y="1"/>
                  </a:cubicBezTo>
                  <a:cubicBezTo>
                    <a:pt x="151" y="30"/>
                    <a:pt x="87" y="50"/>
                    <a:pt x="42" y="91"/>
                  </a:cubicBezTo>
                  <a:cubicBezTo>
                    <a:pt x="13" y="118"/>
                    <a:pt x="0" y="176"/>
                    <a:pt x="3" y="218"/>
                  </a:cubicBezTo>
                  <a:cubicBezTo>
                    <a:pt x="5" y="242"/>
                    <a:pt x="55" y="282"/>
                    <a:pt x="80" y="2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98" name="Google Shape;198;p8"/>
          <p:cNvGrpSpPr/>
          <p:nvPr/>
        </p:nvGrpSpPr>
        <p:grpSpPr>
          <a:xfrm rot="10800000">
            <a:off x="1235345" y="4672734"/>
            <a:ext cx="751931" cy="885957"/>
            <a:chOff x="3708850" y="3632025"/>
            <a:chExt cx="282525" cy="332900"/>
          </a:xfrm>
        </p:grpSpPr>
        <p:sp>
          <p:nvSpPr>
            <p:cNvPr id="199" name="Google Shape;199;p8"/>
            <p:cNvSpPr/>
            <p:nvPr/>
          </p:nvSpPr>
          <p:spPr>
            <a:xfrm>
              <a:off x="3708850" y="3632025"/>
              <a:ext cx="282525" cy="195575"/>
            </a:xfrm>
            <a:custGeom>
              <a:avLst/>
              <a:gdLst/>
              <a:ahLst/>
              <a:cxnLst/>
              <a:rect l="l" t="t" r="r" b="b"/>
              <a:pathLst>
                <a:path w="11301" h="7823" extrusionOk="0">
                  <a:moveTo>
                    <a:pt x="143" y="643"/>
                  </a:moveTo>
                  <a:cubicBezTo>
                    <a:pt x="353" y="928"/>
                    <a:pt x="571" y="1208"/>
                    <a:pt x="784" y="1490"/>
                  </a:cubicBezTo>
                  <a:cubicBezTo>
                    <a:pt x="812" y="1526"/>
                    <a:pt x="838" y="1566"/>
                    <a:pt x="870" y="1613"/>
                  </a:cubicBezTo>
                  <a:cubicBezTo>
                    <a:pt x="831" y="1672"/>
                    <a:pt x="797" y="1729"/>
                    <a:pt x="758" y="1784"/>
                  </a:cubicBezTo>
                  <a:cubicBezTo>
                    <a:pt x="578" y="2042"/>
                    <a:pt x="397" y="2298"/>
                    <a:pt x="217" y="2555"/>
                  </a:cubicBezTo>
                  <a:cubicBezTo>
                    <a:pt x="178" y="2611"/>
                    <a:pt x="137" y="2667"/>
                    <a:pt x="110" y="2729"/>
                  </a:cubicBezTo>
                  <a:cubicBezTo>
                    <a:pt x="47" y="2873"/>
                    <a:pt x="30" y="3029"/>
                    <a:pt x="118" y="3161"/>
                  </a:cubicBezTo>
                  <a:cubicBezTo>
                    <a:pt x="201" y="3283"/>
                    <a:pt x="309" y="3394"/>
                    <a:pt x="423" y="3488"/>
                  </a:cubicBezTo>
                  <a:cubicBezTo>
                    <a:pt x="538" y="3585"/>
                    <a:pt x="652" y="3682"/>
                    <a:pt x="760" y="3785"/>
                  </a:cubicBezTo>
                  <a:cubicBezTo>
                    <a:pt x="859" y="3880"/>
                    <a:pt x="964" y="3966"/>
                    <a:pt x="1072" y="4049"/>
                  </a:cubicBezTo>
                  <a:cubicBezTo>
                    <a:pt x="1186" y="4137"/>
                    <a:pt x="1308" y="4212"/>
                    <a:pt x="1423" y="4298"/>
                  </a:cubicBezTo>
                  <a:cubicBezTo>
                    <a:pt x="1566" y="4405"/>
                    <a:pt x="1720" y="4489"/>
                    <a:pt x="1881" y="4564"/>
                  </a:cubicBezTo>
                  <a:cubicBezTo>
                    <a:pt x="1950" y="4596"/>
                    <a:pt x="2018" y="4627"/>
                    <a:pt x="2084" y="4662"/>
                  </a:cubicBezTo>
                  <a:cubicBezTo>
                    <a:pt x="2474" y="4862"/>
                    <a:pt x="2875" y="5029"/>
                    <a:pt x="3301" y="5135"/>
                  </a:cubicBezTo>
                  <a:cubicBezTo>
                    <a:pt x="3455" y="5173"/>
                    <a:pt x="3579" y="5136"/>
                    <a:pt x="3697" y="5037"/>
                  </a:cubicBezTo>
                  <a:cubicBezTo>
                    <a:pt x="3792" y="4958"/>
                    <a:pt x="3872" y="4867"/>
                    <a:pt x="3940" y="4764"/>
                  </a:cubicBezTo>
                  <a:cubicBezTo>
                    <a:pt x="3989" y="4691"/>
                    <a:pt x="4042" y="4622"/>
                    <a:pt x="4091" y="4553"/>
                  </a:cubicBezTo>
                  <a:cubicBezTo>
                    <a:pt x="4480" y="4638"/>
                    <a:pt x="4801" y="4826"/>
                    <a:pt x="5122" y="5066"/>
                  </a:cubicBezTo>
                  <a:cubicBezTo>
                    <a:pt x="5064" y="5250"/>
                    <a:pt x="5010" y="5425"/>
                    <a:pt x="4951" y="5600"/>
                  </a:cubicBezTo>
                  <a:cubicBezTo>
                    <a:pt x="4906" y="5736"/>
                    <a:pt x="4926" y="5868"/>
                    <a:pt x="4958" y="6003"/>
                  </a:cubicBezTo>
                  <a:cubicBezTo>
                    <a:pt x="4984" y="6107"/>
                    <a:pt x="5079" y="6145"/>
                    <a:pt x="5153" y="6202"/>
                  </a:cubicBezTo>
                  <a:cubicBezTo>
                    <a:pt x="5516" y="6483"/>
                    <a:pt x="5914" y="6707"/>
                    <a:pt x="6318" y="6921"/>
                  </a:cubicBezTo>
                  <a:cubicBezTo>
                    <a:pt x="6391" y="6960"/>
                    <a:pt x="6462" y="6999"/>
                    <a:pt x="6537" y="7032"/>
                  </a:cubicBezTo>
                  <a:cubicBezTo>
                    <a:pt x="6886" y="7188"/>
                    <a:pt x="7249" y="7307"/>
                    <a:pt x="7616" y="7412"/>
                  </a:cubicBezTo>
                  <a:cubicBezTo>
                    <a:pt x="7963" y="7509"/>
                    <a:pt x="8311" y="7607"/>
                    <a:pt x="8646" y="7742"/>
                  </a:cubicBezTo>
                  <a:cubicBezTo>
                    <a:pt x="8745" y="7782"/>
                    <a:pt x="8850" y="7823"/>
                    <a:pt x="8972" y="7796"/>
                  </a:cubicBezTo>
                  <a:cubicBezTo>
                    <a:pt x="8984" y="7767"/>
                    <a:pt x="9003" y="7738"/>
                    <a:pt x="9006" y="7706"/>
                  </a:cubicBezTo>
                  <a:cubicBezTo>
                    <a:pt x="9012" y="7657"/>
                    <a:pt x="9050" y="7640"/>
                    <a:pt x="9084" y="7620"/>
                  </a:cubicBezTo>
                  <a:cubicBezTo>
                    <a:pt x="9284" y="7506"/>
                    <a:pt x="9402" y="7326"/>
                    <a:pt x="9487" y="7120"/>
                  </a:cubicBezTo>
                  <a:cubicBezTo>
                    <a:pt x="9508" y="7070"/>
                    <a:pt x="9524" y="7016"/>
                    <a:pt x="9550" y="6969"/>
                  </a:cubicBezTo>
                  <a:cubicBezTo>
                    <a:pt x="9658" y="6769"/>
                    <a:pt x="9739" y="6563"/>
                    <a:pt x="9740" y="6330"/>
                  </a:cubicBezTo>
                  <a:cubicBezTo>
                    <a:pt x="9741" y="6288"/>
                    <a:pt x="9768" y="6246"/>
                    <a:pt x="9783" y="6203"/>
                  </a:cubicBezTo>
                  <a:cubicBezTo>
                    <a:pt x="10080" y="6251"/>
                    <a:pt x="10362" y="6297"/>
                    <a:pt x="10644" y="6343"/>
                  </a:cubicBezTo>
                  <a:cubicBezTo>
                    <a:pt x="10698" y="6351"/>
                    <a:pt x="10752" y="6361"/>
                    <a:pt x="10806" y="6361"/>
                  </a:cubicBezTo>
                  <a:cubicBezTo>
                    <a:pt x="10972" y="6361"/>
                    <a:pt x="11109" y="6316"/>
                    <a:pt x="11194" y="6152"/>
                  </a:cubicBezTo>
                  <a:cubicBezTo>
                    <a:pt x="11243" y="6059"/>
                    <a:pt x="11285" y="5976"/>
                    <a:pt x="11282" y="5866"/>
                  </a:cubicBezTo>
                  <a:cubicBezTo>
                    <a:pt x="11278" y="5730"/>
                    <a:pt x="11293" y="5595"/>
                    <a:pt x="11298" y="5459"/>
                  </a:cubicBezTo>
                  <a:cubicBezTo>
                    <a:pt x="11301" y="5408"/>
                    <a:pt x="11286" y="5366"/>
                    <a:pt x="11245" y="5333"/>
                  </a:cubicBezTo>
                  <a:cubicBezTo>
                    <a:pt x="11163" y="5266"/>
                    <a:pt x="11081" y="5219"/>
                    <a:pt x="10966" y="5245"/>
                  </a:cubicBezTo>
                  <a:cubicBezTo>
                    <a:pt x="10871" y="5266"/>
                    <a:pt x="10782" y="5291"/>
                    <a:pt x="10700" y="5344"/>
                  </a:cubicBezTo>
                  <a:cubicBezTo>
                    <a:pt x="10448" y="5513"/>
                    <a:pt x="10159" y="5552"/>
                    <a:pt x="9871" y="5593"/>
                  </a:cubicBezTo>
                  <a:cubicBezTo>
                    <a:pt x="9862" y="5571"/>
                    <a:pt x="9853" y="5558"/>
                    <a:pt x="9854" y="5547"/>
                  </a:cubicBezTo>
                  <a:cubicBezTo>
                    <a:pt x="9872" y="5371"/>
                    <a:pt x="9792" y="5252"/>
                    <a:pt x="9648" y="5157"/>
                  </a:cubicBezTo>
                  <a:cubicBezTo>
                    <a:pt x="9443" y="5022"/>
                    <a:pt x="9245" y="4875"/>
                    <a:pt x="9044" y="4734"/>
                  </a:cubicBezTo>
                  <a:cubicBezTo>
                    <a:pt x="8999" y="4704"/>
                    <a:pt x="8953" y="4670"/>
                    <a:pt x="8903" y="4652"/>
                  </a:cubicBezTo>
                  <a:cubicBezTo>
                    <a:pt x="8636" y="4563"/>
                    <a:pt x="8405" y="4400"/>
                    <a:pt x="8154" y="4280"/>
                  </a:cubicBezTo>
                  <a:cubicBezTo>
                    <a:pt x="7957" y="4186"/>
                    <a:pt x="7773" y="4067"/>
                    <a:pt x="7581" y="3964"/>
                  </a:cubicBezTo>
                  <a:cubicBezTo>
                    <a:pt x="7504" y="3922"/>
                    <a:pt x="7421" y="3890"/>
                    <a:pt x="7340" y="3857"/>
                  </a:cubicBezTo>
                  <a:cubicBezTo>
                    <a:pt x="7207" y="3802"/>
                    <a:pt x="7064" y="3766"/>
                    <a:pt x="6944" y="3693"/>
                  </a:cubicBezTo>
                  <a:cubicBezTo>
                    <a:pt x="6782" y="3594"/>
                    <a:pt x="6604" y="3558"/>
                    <a:pt x="6427" y="3506"/>
                  </a:cubicBezTo>
                  <a:cubicBezTo>
                    <a:pt x="6282" y="3464"/>
                    <a:pt x="6174" y="3512"/>
                    <a:pt x="6076" y="3608"/>
                  </a:cubicBezTo>
                  <a:cubicBezTo>
                    <a:pt x="6033" y="3652"/>
                    <a:pt x="5999" y="3703"/>
                    <a:pt x="5963" y="3754"/>
                  </a:cubicBezTo>
                  <a:cubicBezTo>
                    <a:pt x="5879" y="3870"/>
                    <a:pt x="5799" y="3988"/>
                    <a:pt x="5714" y="4104"/>
                  </a:cubicBezTo>
                  <a:cubicBezTo>
                    <a:pt x="5692" y="4135"/>
                    <a:pt x="5660" y="4161"/>
                    <a:pt x="5631" y="4191"/>
                  </a:cubicBezTo>
                  <a:cubicBezTo>
                    <a:pt x="5513" y="4132"/>
                    <a:pt x="5421" y="4042"/>
                    <a:pt x="5287" y="4042"/>
                  </a:cubicBezTo>
                  <a:cubicBezTo>
                    <a:pt x="5266" y="4063"/>
                    <a:pt x="5242" y="4085"/>
                    <a:pt x="5212" y="4113"/>
                  </a:cubicBezTo>
                  <a:cubicBezTo>
                    <a:pt x="5152" y="4084"/>
                    <a:pt x="5092" y="4054"/>
                    <a:pt x="5031" y="4024"/>
                  </a:cubicBezTo>
                  <a:cubicBezTo>
                    <a:pt x="4989" y="4004"/>
                    <a:pt x="4948" y="3972"/>
                    <a:pt x="4903" y="3964"/>
                  </a:cubicBezTo>
                  <a:cubicBezTo>
                    <a:pt x="4760" y="3938"/>
                    <a:pt x="4663" y="3846"/>
                    <a:pt x="4562" y="3750"/>
                  </a:cubicBezTo>
                  <a:cubicBezTo>
                    <a:pt x="4606" y="3603"/>
                    <a:pt x="4648" y="3460"/>
                    <a:pt x="4690" y="3320"/>
                  </a:cubicBezTo>
                  <a:cubicBezTo>
                    <a:pt x="4667" y="3289"/>
                    <a:pt x="4646" y="3262"/>
                    <a:pt x="4625" y="3234"/>
                  </a:cubicBezTo>
                  <a:cubicBezTo>
                    <a:pt x="4635" y="3135"/>
                    <a:pt x="4646" y="3034"/>
                    <a:pt x="4658" y="2926"/>
                  </a:cubicBezTo>
                  <a:cubicBezTo>
                    <a:pt x="4550" y="2800"/>
                    <a:pt x="4438" y="2674"/>
                    <a:pt x="4334" y="2542"/>
                  </a:cubicBezTo>
                  <a:cubicBezTo>
                    <a:pt x="4274" y="2465"/>
                    <a:pt x="4206" y="2401"/>
                    <a:pt x="4128" y="2345"/>
                  </a:cubicBezTo>
                  <a:cubicBezTo>
                    <a:pt x="3921" y="2200"/>
                    <a:pt x="3715" y="2053"/>
                    <a:pt x="3508" y="1909"/>
                  </a:cubicBezTo>
                  <a:cubicBezTo>
                    <a:pt x="3435" y="1858"/>
                    <a:pt x="3364" y="1804"/>
                    <a:pt x="3284" y="1766"/>
                  </a:cubicBezTo>
                  <a:cubicBezTo>
                    <a:pt x="3037" y="1649"/>
                    <a:pt x="2809" y="1498"/>
                    <a:pt x="2580" y="1350"/>
                  </a:cubicBezTo>
                  <a:cubicBezTo>
                    <a:pt x="2431" y="1252"/>
                    <a:pt x="2270" y="1180"/>
                    <a:pt x="2097" y="1135"/>
                  </a:cubicBezTo>
                  <a:cubicBezTo>
                    <a:pt x="2011" y="1114"/>
                    <a:pt x="1921" y="1103"/>
                    <a:pt x="1838" y="1073"/>
                  </a:cubicBezTo>
                  <a:cubicBezTo>
                    <a:pt x="1666" y="1008"/>
                    <a:pt x="1505" y="1022"/>
                    <a:pt x="1347" y="1114"/>
                  </a:cubicBezTo>
                  <a:cubicBezTo>
                    <a:pt x="1339" y="1119"/>
                    <a:pt x="1322" y="1114"/>
                    <a:pt x="1297" y="1113"/>
                  </a:cubicBezTo>
                  <a:cubicBezTo>
                    <a:pt x="1174" y="870"/>
                    <a:pt x="1025" y="632"/>
                    <a:pt x="987" y="347"/>
                  </a:cubicBezTo>
                  <a:cubicBezTo>
                    <a:pt x="974" y="251"/>
                    <a:pt x="932" y="165"/>
                    <a:pt x="875" y="87"/>
                  </a:cubicBezTo>
                  <a:cubicBezTo>
                    <a:pt x="828" y="25"/>
                    <a:pt x="771" y="1"/>
                    <a:pt x="697" y="21"/>
                  </a:cubicBezTo>
                  <a:cubicBezTo>
                    <a:pt x="572" y="55"/>
                    <a:pt x="446" y="86"/>
                    <a:pt x="322" y="123"/>
                  </a:cubicBezTo>
                  <a:cubicBezTo>
                    <a:pt x="91" y="193"/>
                    <a:pt x="0" y="449"/>
                    <a:pt x="143" y="643"/>
                  </a:cubicBezTo>
                  <a:close/>
                  <a:moveTo>
                    <a:pt x="9852" y="5827"/>
                  </a:moveTo>
                  <a:cubicBezTo>
                    <a:pt x="9994" y="5807"/>
                    <a:pt x="10136" y="5792"/>
                    <a:pt x="10278" y="5770"/>
                  </a:cubicBezTo>
                  <a:cubicBezTo>
                    <a:pt x="10462" y="5742"/>
                    <a:pt x="10629" y="5667"/>
                    <a:pt x="10790" y="5576"/>
                  </a:cubicBezTo>
                  <a:cubicBezTo>
                    <a:pt x="10859" y="5537"/>
                    <a:pt x="10922" y="5476"/>
                    <a:pt x="11019" y="5507"/>
                  </a:cubicBezTo>
                  <a:cubicBezTo>
                    <a:pt x="11072" y="5646"/>
                    <a:pt x="11033" y="5790"/>
                    <a:pt x="11029" y="5931"/>
                  </a:cubicBezTo>
                  <a:cubicBezTo>
                    <a:pt x="11026" y="6034"/>
                    <a:pt x="10923" y="6111"/>
                    <a:pt x="10819" y="6121"/>
                  </a:cubicBezTo>
                  <a:cubicBezTo>
                    <a:pt x="10805" y="6121"/>
                    <a:pt x="10791" y="6123"/>
                    <a:pt x="10778" y="6121"/>
                  </a:cubicBezTo>
                  <a:cubicBezTo>
                    <a:pt x="10462" y="6074"/>
                    <a:pt x="10143" y="6043"/>
                    <a:pt x="9820" y="5969"/>
                  </a:cubicBezTo>
                  <a:cubicBezTo>
                    <a:pt x="9817" y="5926"/>
                    <a:pt x="9815" y="5887"/>
                    <a:pt x="9813" y="5854"/>
                  </a:cubicBezTo>
                  <a:cubicBezTo>
                    <a:pt x="9831" y="5841"/>
                    <a:pt x="9840" y="5828"/>
                    <a:pt x="9852" y="5827"/>
                  </a:cubicBezTo>
                  <a:close/>
                  <a:moveTo>
                    <a:pt x="6174" y="3949"/>
                  </a:moveTo>
                  <a:cubicBezTo>
                    <a:pt x="6202" y="3910"/>
                    <a:pt x="6231" y="3872"/>
                    <a:pt x="6260" y="3835"/>
                  </a:cubicBezTo>
                  <a:cubicBezTo>
                    <a:pt x="6287" y="3799"/>
                    <a:pt x="6326" y="3782"/>
                    <a:pt x="6368" y="3793"/>
                  </a:cubicBezTo>
                  <a:cubicBezTo>
                    <a:pt x="6480" y="3822"/>
                    <a:pt x="6604" y="3835"/>
                    <a:pt x="6698" y="3894"/>
                  </a:cubicBezTo>
                  <a:cubicBezTo>
                    <a:pt x="6857" y="3993"/>
                    <a:pt x="7033" y="4043"/>
                    <a:pt x="7203" y="4112"/>
                  </a:cubicBezTo>
                  <a:cubicBezTo>
                    <a:pt x="7430" y="4206"/>
                    <a:pt x="7645" y="4322"/>
                    <a:pt x="7859" y="4440"/>
                  </a:cubicBezTo>
                  <a:cubicBezTo>
                    <a:pt x="7985" y="4508"/>
                    <a:pt x="8110" y="4578"/>
                    <a:pt x="8235" y="4647"/>
                  </a:cubicBezTo>
                  <a:cubicBezTo>
                    <a:pt x="8318" y="4693"/>
                    <a:pt x="8402" y="4738"/>
                    <a:pt x="8486" y="4783"/>
                  </a:cubicBezTo>
                  <a:cubicBezTo>
                    <a:pt x="8546" y="4814"/>
                    <a:pt x="8605" y="4853"/>
                    <a:pt x="8669" y="4873"/>
                  </a:cubicBezTo>
                  <a:cubicBezTo>
                    <a:pt x="8782" y="4909"/>
                    <a:pt x="8878" y="4970"/>
                    <a:pt x="8972" y="5037"/>
                  </a:cubicBezTo>
                  <a:cubicBezTo>
                    <a:pt x="9166" y="5176"/>
                    <a:pt x="9362" y="5313"/>
                    <a:pt x="9566" y="5458"/>
                  </a:cubicBezTo>
                  <a:cubicBezTo>
                    <a:pt x="9559" y="5539"/>
                    <a:pt x="9557" y="5600"/>
                    <a:pt x="9550" y="5661"/>
                  </a:cubicBezTo>
                  <a:cubicBezTo>
                    <a:pt x="9538" y="5769"/>
                    <a:pt x="9525" y="5877"/>
                    <a:pt x="9510" y="5984"/>
                  </a:cubicBezTo>
                  <a:cubicBezTo>
                    <a:pt x="9504" y="6038"/>
                    <a:pt x="9493" y="6091"/>
                    <a:pt x="9483" y="6145"/>
                  </a:cubicBezTo>
                  <a:cubicBezTo>
                    <a:pt x="9473" y="6199"/>
                    <a:pt x="9451" y="6252"/>
                    <a:pt x="9453" y="6305"/>
                  </a:cubicBezTo>
                  <a:cubicBezTo>
                    <a:pt x="9459" y="6481"/>
                    <a:pt x="9401" y="6638"/>
                    <a:pt x="9333" y="6795"/>
                  </a:cubicBezTo>
                  <a:cubicBezTo>
                    <a:pt x="9290" y="6895"/>
                    <a:pt x="9256" y="7000"/>
                    <a:pt x="9210" y="7098"/>
                  </a:cubicBezTo>
                  <a:cubicBezTo>
                    <a:pt x="9123" y="7285"/>
                    <a:pt x="9003" y="7448"/>
                    <a:pt x="8805" y="7558"/>
                  </a:cubicBezTo>
                  <a:cubicBezTo>
                    <a:pt x="8690" y="7512"/>
                    <a:pt x="8566" y="7456"/>
                    <a:pt x="8439" y="7410"/>
                  </a:cubicBezTo>
                  <a:cubicBezTo>
                    <a:pt x="8246" y="7341"/>
                    <a:pt x="8056" y="7266"/>
                    <a:pt x="7858" y="7215"/>
                  </a:cubicBezTo>
                  <a:cubicBezTo>
                    <a:pt x="7528" y="7129"/>
                    <a:pt x="7209" y="7012"/>
                    <a:pt x="6887" y="6901"/>
                  </a:cubicBezTo>
                  <a:cubicBezTo>
                    <a:pt x="6641" y="6817"/>
                    <a:pt x="6420" y="6679"/>
                    <a:pt x="6191" y="6561"/>
                  </a:cubicBezTo>
                  <a:cubicBezTo>
                    <a:pt x="5879" y="6401"/>
                    <a:pt x="5597" y="6199"/>
                    <a:pt x="5309" y="6006"/>
                  </a:cubicBezTo>
                  <a:cubicBezTo>
                    <a:pt x="5195" y="5929"/>
                    <a:pt x="5174" y="5810"/>
                    <a:pt x="5206" y="5704"/>
                  </a:cubicBezTo>
                  <a:cubicBezTo>
                    <a:pt x="5249" y="5554"/>
                    <a:pt x="5298" y="5405"/>
                    <a:pt x="5350" y="5258"/>
                  </a:cubicBezTo>
                  <a:cubicBezTo>
                    <a:pt x="5363" y="5220"/>
                    <a:pt x="5393" y="5189"/>
                    <a:pt x="5413" y="5153"/>
                  </a:cubicBezTo>
                  <a:cubicBezTo>
                    <a:pt x="5445" y="5093"/>
                    <a:pt x="5483" y="5035"/>
                    <a:pt x="5503" y="4971"/>
                  </a:cubicBezTo>
                  <a:cubicBezTo>
                    <a:pt x="5538" y="4858"/>
                    <a:pt x="5597" y="4760"/>
                    <a:pt x="5666" y="4667"/>
                  </a:cubicBezTo>
                  <a:cubicBezTo>
                    <a:pt x="5836" y="4428"/>
                    <a:pt x="6004" y="4188"/>
                    <a:pt x="6174" y="3949"/>
                  </a:cubicBezTo>
                  <a:close/>
                  <a:moveTo>
                    <a:pt x="4463" y="4092"/>
                  </a:moveTo>
                  <a:cubicBezTo>
                    <a:pt x="4637" y="4221"/>
                    <a:pt x="4836" y="4285"/>
                    <a:pt x="5042" y="4331"/>
                  </a:cubicBezTo>
                  <a:cubicBezTo>
                    <a:pt x="5173" y="4361"/>
                    <a:pt x="5304" y="4395"/>
                    <a:pt x="5457" y="4433"/>
                  </a:cubicBezTo>
                  <a:cubicBezTo>
                    <a:pt x="5373" y="4585"/>
                    <a:pt x="5302" y="4714"/>
                    <a:pt x="5229" y="4845"/>
                  </a:cubicBezTo>
                  <a:cubicBezTo>
                    <a:pt x="5185" y="4862"/>
                    <a:pt x="5154" y="4832"/>
                    <a:pt x="5121" y="4813"/>
                  </a:cubicBezTo>
                  <a:cubicBezTo>
                    <a:pt x="5103" y="4802"/>
                    <a:pt x="5087" y="4790"/>
                    <a:pt x="5071" y="4777"/>
                  </a:cubicBezTo>
                  <a:cubicBezTo>
                    <a:pt x="4842" y="4591"/>
                    <a:pt x="4585" y="4454"/>
                    <a:pt x="4304" y="4363"/>
                  </a:cubicBezTo>
                  <a:cubicBezTo>
                    <a:pt x="4293" y="4359"/>
                    <a:pt x="4283" y="4348"/>
                    <a:pt x="4262" y="4333"/>
                  </a:cubicBezTo>
                  <a:cubicBezTo>
                    <a:pt x="4287" y="4288"/>
                    <a:pt x="4312" y="4243"/>
                    <a:pt x="4340" y="4200"/>
                  </a:cubicBezTo>
                  <a:cubicBezTo>
                    <a:pt x="4364" y="4160"/>
                    <a:pt x="4393" y="4123"/>
                    <a:pt x="4418" y="4088"/>
                  </a:cubicBezTo>
                  <a:cubicBezTo>
                    <a:pt x="4437" y="4090"/>
                    <a:pt x="4454" y="4086"/>
                    <a:pt x="4463" y="4092"/>
                  </a:cubicBezTo>
                  <a:close/>
                  <a:moveTo>
                    <a:pt x="1178" y="1693"/>
                  </a:moveTo>
                  <a:cubicBezTo>
                    <a:pt x="1222" y="1632"/>
                    <a:pt x="1264" y="1573"/>
                    <a:pt x="1345" y="1551"/>
                  </a:cubicBezTo>
                  <a:cubicBezTo>
                    <a:pt x="1377" y="1542"/>
                    <a:pt x="1408" y="1503"/>
                    <a:pt x="1429" y="1471"/>
                  </a:cubicBezTo>
                  <a:cubicBezTo>
                    <a:pt x="1513" y="1340"/>
                    <a:pt x="1573" y="1311"/>
                    <a:pt x="1712" y="1344"/>
                  </a:cubicBezTo>
                  <a:cubicBezTo>
                    <a:pt x="1792" y="1363"/>
                    <a:pt x="1870" y="1386"/>
                    <a:pt x="1950" y="1403"/>
                  </a:cubicBezTo>
                  <a:cubicBezTo>
                    <a:pt x="2139" y="1444"/>
                    <a:pt x="2312" y="1521"/>
                    <a:pt x="2472" y="1628"/>
                  </a:cubicBezTo>
                  <a:cubicBezTo>
                    <a:pt x="2693" y="1777"/>
                    <a:pt x="2917" y="1919"/>
                    <a:pt x="3158" y="2033"/>
                  </a:cubicBezTo>
                  <a:cubicBezTo>
                    <a:pt x="3237" y="2071"/>
                    <a:pt x="3310" y="2125"/>
                    <a:pt x="3383" y="2175"/>
                  </a:cubicBezTo>
                  <a:cubicBezTo>
                    <a:pt x="3545" y="2287"/>
                    <a:pt x="3700" y="2411"/>
                    <a:pt x="3869" y="2515"/>
                  </a:cubicBezTo>
                  <a:cubicBezTo>
                    <a:pt x="4067" y="2637"/>
                    <a:pt x="4191" y="2826"/>
                    <a:pt x="4330" y="3000"/>
                  </a:cubicBezTo>
                  <a:cubicBezTo>
                    <a:pt x="4382" y="3067"/>
                    <a:pt x="4404" y="3158"/>
                    <a:pt x="4434" y="3241"/>
                  </a:cubicBezTo>
                  <a:cubicBezTo>
                    <a:pt x="4458" y="3311"/>
                    <a:pt x="4434" y="3377"/>
                    <a:pt x="4396" y="3436"/>
                  </a:cubicBezTo>
                  <a:cubicBezTo>
                    <a:pt x="4336" y="3527"/>
                    <a:pt x="4294" y="3626"/>
                    <a:pt x="4254" y="3728"/>
                  </a:cubicBezTo>
                  <a:cubicBezTo>
                    <a:pt x="4222" y="3809"/>
                    <a:pt x="4169" y="3884"/>
                    <a:pt x="4116" y="3955"/>
                  </a:cubicBezTo>
                  <a:cubicBezTo>
                    <a:pt x="4004" y="4103"/>
                    <a:pt x="3920" y="4265"/>
                    <a:pt x="3848" y="4434"/>
                  </a:cubicBezTo>
                  <a:cubicBezTo>
                    <a:pt x="3806" y="4534"/>
                    <a:pt x="3757" y="4635"/>
                    <a:pt x="3690" y="4719"/>
                  </a:cubicBezTo>
                  <a:cubicBezTo>
                    <a:pt x="3629" y="4797"/>
                    <a:pt x="3539" y="4853"/>
                    <a:pt x="3461" y="4920"/>
                  </a:cubicBezTo>
                  <a:cubicBezTo>
                    <a:pt x="3424" y="4894"/>
                    <a:pt x="3392" y="4871"/>
                    <a:pt x="3357" y="4847"/>
                  </a:cubicBezTo>
                  <a:cubicBezTo>
                    <a:pt x="3336" y="4866"/>
                    <a:pt x="3316" y="4884"/>
                    <a:pt x="3297" y="4900"/>
                  </a:cubicBezTo>
                  <a:cubicBezTo>
                    <a:pt x="3284" y="4899"/>
                    <a:pt x="3270" y="4901"/>
                    <a:pt x="3259" y="4897"/>
                  </a:cubicBezTo>
                  <a:cubicBezTo>
                    <a:pt x="2956" y="4791"/>
                    <a:pt x="2663" y="4662"/>
                    <a:pt x="2376" y="4521"/>
                  </a:cubicBezTo>
                  <a:cubicBezTo>
                    <a:pt x="2230" y="4448"/>
                    <a:pt x="2080" y="4382"/>
                    <a:pt x="1938" y="4302"/>
                  </a:cubicBezTo>
                  <a:cubicBezTo>
                    <a:pt x="1790" y="4219"/>
                    <a:pt x="1645" y="4128"/>
                    <a:pt x="1505" y="4031"/>
                  </a:cubicBezTo>
                  <a:cubicBezTo>
                    <a:pt x="1275" y="3872"/>
                    <a:pt x="1045" y="3714"/>
                    <a:pt x="855" y="3505"/>
                  </a:cubicBezTo>
                  <a:cubicBezTo>
                    <a:pt x="815" y="3460"/>
                    <a:pt x="766" y="3418"/>
                    <a:pt x="714" y="3389"/>
                  </a:cubicBezTo>
                  <a:cubicBezTo>
                    <a:pt x="573" y="3308"/>
                    <a:pt x="489" y="3172"/>
                    <a:pt x="382" y="3058"/>
                  </a:cubicBezTo>
                  <a:cubicBezTo>
                    <a:pt x="335" y="3008"/>
                    <a:pt x="333" y="2945"/>
                    <a:pt x="356" y="2886"/>
                  </a:cubicBezTo>
                  <a:cubicBezTo>
                    <a:pt x="381" y="2824"/>
                    <a:pt x="415" y="2763"/>
                    <a:pt x="454" y="2708"/>
                  </a:cubicBezTo>
                  <a:cubicBezTo>
                    <a:pt x="694" y="2368"/>
                    <a:pt x="936" y="2030"/>
                    <a:pt x="1178" y="1693"/>
                  </a:cubicBezTo>
                  <a:close/>
                  <a:moveTo>
                    <a:pt x="707" y="301"/>
                  </a:moveTo>
                  <a:cubicBezTo>
                    <a:pt x="720" y="336"/>
                    <a:pt x="741" y="373"/>
                    <a:pt x="746" y="412"/>
                  </a:cubicBezTo>
                  <a:cubicBezTo>
                    <a:pt x="775" y="611"/>
                    <a:pt x="849" y="793"/>
                    <a:pt x="942" y="969"/>
                  </a:cubicBezTo>
                  <a:cubicBezTo>
                    <a:pt x="989" y="1059"/>
                    <a:pt x="1034" y="1151"/>
                    <a:pt x="1077" y="1244"/>
                  </a:cubicBezTo>
                  <a:cubicBezTo>
                    <a:pt x="1110" y="1321"/>
                    <a:pt x="1103" y="1332"/>
                    <a:pt x="991" y="1404"/>
                  </a:cubicBezTo>
                  <a:cubicBezTo>
                    <a:pt x="745" y="1115"/>
                    <a:pt x="546" y="790"/>
                    <a:pt x="307" y="481"/>
                  </a:cubicBezTo>
                  <a:cubicBezTo>
                    <a:pt x="399" y="332"/>
                    <a:pt x="435" y="316"/>
                    <a:pt x="707" y="3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0" name="Google Shape;200;p8"/>
            <p:cNvSpPr/>
            <p:nvPr/>
          </p:nvSpPr>
          <p:spPr>
            <a:xfrm>
              <a:off x="3856150" y="3740900"/>
              <a:ext cx="79150" cy="65250"/>
            </a:xfrm>
            <a:custGeom>
              <a:avLst/>
              <a:gdLst/>
              <a:ahLst/>
              <a:cxnLst/>
              <a:rect l="l" t="t" r="r" b="b"/>
              <a:pathLst>
                <a:path w="3166" h="2610" extrusionOk="0">
                  <a:moveTo>
                    <a:pt x="27" y="1046"/>
                  </a:moveTo>
                  <a:cubicBezTo>
                    <a:pt x="4" y="1142"/>
                    <a:pt x="1" y="1251"/>
                    <a:pt x="81" y="1310"/>
                  </a:cubicBezTo>
                  <a:cubicBezTo>
                    <a:pt x="243" y="1430"/>
                    <a:pt x="384" y="1589"/>
                    <a:pt x="600" y="1623"/>
                  </a:cubicBezTo>
                  <a:cubicBezTo>
                    <a:pt x="637" y="1629"/>
                    <a:pt x="676" y="1652"/>
                    <a:pt x="708" y="1676"/>
                  </a:cubicBezTo>
                  <a:cubicBezTo>
                    <a:pt x="833" y="1774"/>
                    <a:pt x="968" y="1851"/>
                    <a:pt x="1119" y="1899"/>
                  </a:cubicBezTo>
                  <a:cubicBezTo>
                    <a:pt x="1151" y="1910"/>
                    <a:pt x="1182" y="1927"/>
                    <a:pt x="1210" y="1947"/>
                  </a:cubicBezTo>
                  <a:cubicBezTo>
                    <a:pt x="1329" y="2038"/>
                    <a:pt x="1450" y="2124"/>
                    <a:pt x="1605" y="2150"/>
                  </a:cubicBezTo>
                  <a:cubicBezTo>
                    <a:pt x="1643" y="2156"/>
                    <a:pt x="1676" y="2189"/>
                    <a:pt x="1713" y="2207"/>
                  </a:cubicBezTo>
                  <a:cubicBezTo>
                    <a:pt x="1774" y="2237"/>
                    <a:pt x="1833" y="2275"/>
                    <a:pt x="1898" y="2292"/>
                  </a:cubicBezTo>
                  <a:cubicBezTo>
                    <a:pt x="2029" y="2326"/>
                    <a:pt x="2140" y="2411"/>
                    <a:pt x="2277" y="2434"/>
                  </a:cubicBezTo>
                  <a:cubicBezTo>
                    <a:pt x="2333" y="2443"/>
                    <a:pt x="2384" y="2492"/>
                    <a:pt x="2435" y="2524"/>
                  </a:cubicBezTo>
                  <a:cubicBezTo>
                    <a:pt x="2475" y="2550"/>
                    <a:pt x="2513" y="2578"/>
                    <a:pt x="2557" y="2609"/>
                  </a:cubicBezTo>
                  <a:cubicBezTo>
                    <a:pt x="2629" y="2588"/>
                    <a:pt x="2681" y="2570"/>
                    <a:pt x="2733" y="2558"/>
                  </a:cubicBezTo>
                  <a:cubicBezTo>
                    <a:pt x="2793" y="2543"/>
                    <a:pt x="2828" y="2505"/>
                    <a:pt x="2848" y="2452"/>
                  </a:cubicBezTo>
                  <a:cubicBezTo>
                    <a:pt x="2929" y="2228"/>
                    <a:pt x="3010" y="2004"/>
                    <a:pt x="3088" y="1778"/>
                  </a:cubicBezTo>
                  <a:cubicBezTo>
                    <a:pt x="3111" y="1709"/>
                    <a:pt x="3115" y="1631"/>
                    <a:pt x="3142" y="1563"/>
                  </a:cubicBezTo>
                  <a:cubicBezTo>
                    <a:pt x="3166" y="1505"/>
                    <a:pt x="3164" y="1453"/>
                    <a:pt x="3126" y="1411"/>
                  </a:cubicBezTo>
                  <a:cubicBezTo>
                    <a:pt x="3080" y="1365"/>
                    <a:pt x="3081" y="1317"/>
                    <a:pt x="3094" y="1261"/>
                  </a:cubicBezTo>
                  <a:cubicBezTo>
                    <a:pt x="3103" y="1214"/>
                    <a:pt x="3115" y="1167"/>
                    <a:pt x="3119" y="1121"/>
                  </a:cubicBezTo>
                  <a:cubicBezTo>
                    <a:pt x="3120" y="1096"/>
                    <a:pt x="3118" y="1058"/>
                    <a:pt x="3102" y="1044"/>
                  </a:cubicBezTo>
                  <a:cubicBezTo>
                    <a:pt x="3006" y="960"/>
                    <a:pt x="2911" y="849"/>
                    <a:pt x="2773" y="860"/>
                  </a:cubicBezTo>
                  <a:cubicBezTo>
                    <a:pt x="2646" y="869"/>
                    <a:pt x="2570" y="822"/>
                    <a:pt x="2496" y="732"/>
                  </a:cubicBezTo>
                  <a:cubicBezTo>
                    <a:pt x="2454" y="680"/>
                    <a:pt x="2395" y="623"/>
                    <a:pt x="2335" y="612"/>
                  </a:cubicBezTo>
                  <a:cubicBezTo>
                    <a:pt x="2138" y="573"/>
                    <a:pt x="1966" y="483"/>
                    <a:pt x="1797" y="383"/>
                  </a:cubicBezTo>
                  <a:cubicBezTo>
                    <a:pt x="1745" y="352"/>
                    <a:pt x="1682" y="340"/>
                    <a:pt x="1630" y="310"/>
                  </a:cubicBezTo>
                  <a:cubicBezTo>
                    <a:pt x="1373" y="161"/>
                    <a:pt x="1097" y="72"/>
                    <a:pt x="808" y="16"/>
                  </a:cubicBezTo>
                  <a:cubicBezTo>
                    <a:pt x="723" y="0"/>
                    <a:pt x="662" y="16"/>
                    <a:pt x="613" y="86"/>
                  </a:cubicBezTo>
                  <a:cubicBezTo>
                    <a:pt x="602" y="102"/>
                    <a:pt x="589" y="118"/>
                    <a:pt x="577" y="136"/>
                  </a:cubicBezTo>
                  <a:cubicBezTo>
                    <a:pt x="495" y="261"/>
                    <a:pt x="416" y="389"/>
                    <a:pt x="331" y="512"/>
                  </a:cubicBezTo>
                  <a:cubicBezTo>
                    <a:pt x="276" y="593"/>
                    <a:pt x="242" y="698"/>
                    <a:pt x="119" y="714"/>
                  </a:cubicBezTo>
                  <a:cubicBezTo>
                    <a:pt x="98" y="717"/>
                    <a:pt x="62" y="777"/>
                    <a:pt x="69" y="794"/>
                  </a:cubicBezTo>
                  <a:cubicBezTo>
                    <a:pt x="113" y="890"/>
                    <a:pt x="46" y="963"/>
                    <a:pt x="27" y="1046"/>
                  </a:cubicBezTo>
                  <a:close/>
                  <a:moveTo>
                    <a:pt x="2687" y="2095"/>
                  </a:moveTo>
                  <a:cubicBezTo>
                    <a:pt x="2691" y="2099"/>
                    <a:pt x="2695" y="2103"/>
                    <a:pt x="2699" y="2108"/>
                  </a:cubicBezTo>
                  <a:cubicBezTo>
                    <a:pt x="2686" y="2121"/>
                    <a:pt x="2671" y="2136"/>
                    <a:pt x="2657" y="2150"/>
                  </a:cubicBezTo>
                  <a:cubicBezTo>
                    <a:pt x="2656" y="2146"/>
                    <a:pt x="2652" y="2139"/>
                    <a:pt x="2654" y="2136"/>
                  </a:cubicBezTo>
                  <a:cubicBezTo>
                    <a:pt x="2665" y="2122"/>
                    <a:pt x="2675" y="2109"/>
                    <a:pt x="2687" y="2095"/>
                  </a:cubicBezTo>
                  <a:close/>
                  <a:moveTo>
                    <a:pt x="2795" y="1738"/>
                  </a:moveTo>
                  <a:cubicBezTo>
                    <a:pt x="2797" y="1759"/>
                    <a:pt x="2798" y="1780"/>
                    <a:pt x="2800" y="1803"/>
                  </a:cubicBezTo>
                  <a:cubicBezTo>
                    <a:pt x="2799" y="1803"/>
                    <a:pt x="2797" y="1804"/>
                    <a:pt x="2796" y="1804"/>
                  </a:cubicBezTo>
                  <a:cubicBezTo>
                    <a:pt x="2795" y="1819"/>
                    <a:pt x="2793" y="1832"/>
                    <a:pt x="2771" y="1810"/>
                  </a:cubicBezTo>
                  <a:cubicBezTo>
                    <a:pt x="2779" y="1808"/>
                    <a:pt x="2788" y="1806"/>
                    <a:pt x="2796" y="1804"/>
                  </a:cubicBezTo>
                  <a:cubicBezTo>
                    <a:pt x="2796" y="1802"/>
                    <a:pt x="2796" y="1798"/>
                    <a:pt x="2796" y="1796"/>
                  </a:cubicBezTo>
                  <a:cubicBezTo>
                    <a:pt x="2788" y="1778"/>
                    <a:pt x="2777" y="1760"/>
                    <a:pt x="2767" y="1744"/>
                  </a:cubicBezTo>
                  <a:cubicBezTo>
                    <a:pt x="2776" y="1742"/>
                    <a:pt x="2786" y="1740"/>
                    <a:pt x="2795" y="1738"/>
                  </a:cubicBezTo>
                  <a:close/>
                  <a:moveTo>
                    <a:pt x="2987" y="1387"/>
                  </a:moveTo>
                  <a:cubicBezTo>
                    <a:pt x="2987" y="1398"/>
                    <a:pt x="2987" y="1409"/>
                    <a:pt x="2984" y="1420"/>
                  </a:cubicBezTo>
                  <a:cubicBezTo>
                    <a:pt x="2982" y="1424"/>
                    <a:pt x="2974" y="1427"/>
                    <a:pt x="2970" y="1430"/>
                  </a:cubicBezTo>
                  <a:cubicBezTo>
                    <a:pt x="2967" y="1421"/>
                    <a:pt x="2964" y="1410"/>
                    <a:pt x="2960" y="1401"/>
                  </a:cubicBezTo>
                  <a:cubicBezTo>
                    <a:pt x="2969" y="1395"/>
                    <a:pt x="2978" y="1391"/>
                    <a:pt x="2987" y="1387"/>
                  </a:cubicBezTo>
                  <a:close/>
                  <a:moveTo>
                    <a:pt x="2396" y="2196"/>
                  </a:moveTo>
                  <a:cubicBezTo>
                    <a:pt x="2298" y="2202"/>
                    <a:pt x="2205" y="2194"/>
                    <a:pt x="2107" y="2143"/>
                  </a:cubicBezTo>
                  <a:cubicBezTo>
                    <a:pt x="1926" y="2050"/>
                    <a:pt x="1734" y="1981"/>
                    <a:pt x="1546" y="1901"/>
                  </a:cubicBezTo>
                  <a:cubicBezTo>
                    <a:pt x="1521" y="1891"/>
                    <a:pt x="1494" y="1883"/>
                    <a:pt x="1474" y="1866"/>
                  </a:cubicBezTo>
                  <a:cubicBezTo>
                    <a:pt x="1353" y="1760"/>
                    <a:pt x="1209" y="1703"/>
                    <a:pt x="1064" y="1642"/>
                  </a:cubicBezTo>
                  <a:cubicBezTo>
                    <a:pt x="977" y="1605"/>
                    <a:pt x="903" y="1541"/>
                    <a:pt x="822" y="1490"/>
                  </a:cubicBezTo>
                  <a:cubicBezTo>
                    <a:pt x="776" y="1461"/>
                    <a:pt x="730" y="1415"/>
                    <a:pt x="681" y="1412"/>
                  </a:cubicBezTo>
                  <a:cubicBezTo>
                    <a:pt x="549" y="1402"/>
                    <a:pt x="455" y="1324"/>
                    <a:pt x="357" y="1252"/>
                  </a:cubicBezTo>
                  <a:cubicBezTo>
                    <a:pt x="258" y="1181"/>
                    <a:pt x="251" y="1133"/>
                    <a:pt x="319" y="1030"/>
                  </a:cubicBezTo>
                  <a:cubicBezTo>
                    <a:pt x="329" y="1014"/>
                    <a:pt x="347" y="1002"/>
                    <a:pt x="360" y="989"/>
                  </a:cubicBezTo>
                  <a:cubicBezTo>
                    <a:pt x="449" y="978"/>
                    <a:pt x="524" y="1015"/>
                    <a:pt x="592" y="1057"/>
                  </a:cubicBezTo>
                  <a:cubicBezTo>
                    <a:pt x="883" y="1234"/>
                    <a:pt x="1202" y="1322"/>
                    <a:pt x="1532" y="1390"/>
                  </a:cubicBezTo>
                  <a:cubicBezTo>
                    <a:pt x="1711" y="1427"/>
                    <a:pt x="1886" y="1484"/>
                    <a:pt x="2063" y="1535"/>
                  </a:cubicBezTo>
                  <a:cubicBezTo>
                    <a:pt x="2233" y="1585"/>
                    <a:pt x="2405" y="1628"/>
                    <a:pt x="2584" y="1612"/>
                  </a:cubicBezTo>
                  <a:cubicBezTo>
                    <a:pt x="2616" y="1773"/>
                    <a:pt x="2536" y="2022"/>
                    <a:pt x="2396" y="2196"/>
                  </a:cubicBezTo>
                  <a:close/>
                  <a:moveTo>
                    <a:pt x="1008" y="327"/>
                  </a:moveTo>
                  <a:lnTo>
                    <a:pt x="1014" y="338"/>
                  </a:lnTo>
                  <a:lnTo>
                    <a:pt x="1000" y="334"/>
                  </a:lnTo>
                  <a:close/>
                  <a:moveTo>
                    <a:pt x="657" y="462"/>
                  </a:moveTo>
                  <a:cubicBezTo>
                    <a:pt x="765" y="459"/>
                    <a:pt x="867" y="498"/>
                    <a:pt x="968" y="536"/>
                  </a:cubicBezTo>
                  <a:cubicBezTo>
                    <a:pt x="1134" y="599"/>
                    <a:pt x="1304" y="639"/>
                    <a:pt x="1483" y="646"/>
                  </a:cubicBezTo>
                  <a:cubicBezTo>
                    <a:pt x="1537" y="648"/>
                    <a:pt x="1591" y="657"/>
                    <a:pt x="1645" y="663"/>
                  </a:cubicBezTo>
                  <a:cubicBezTo>
                    <a:pt x="1776" y="677"/>
                    <a:pt x="1897" y="715"/>
                    <a:pt x="2000" y="802"/>
                  </a:cubicBezTo>
                  <a:cubicBezTo>
                    <a:pt x="2046" y="842"/>
                    <a:pt x="2098" y="877"/>
                    <a:pt x="2149" y="908"/>
                  </a:cubicBezTo>
                  <a:cubicBezTo>
                    <a:pt x="2189" y="932"/>
                    <a:pt x="2232" y="956"/>
                    <a:pt x="2277" y="969"/>
                  </a:cubicBezTo>
                  <a:cubicBezTo>
                    <a:pt x="2393" y="1005"/>
                    <a:pt x="2510" y="1039"/>
                    <a:pt x="2628" y="1067"/>
                  </a:cubicBezTo>
                  <a:cubicBezTo>
                    <a:pt x="2729" y="1090"/>
                    <a:pt x="2795" y="1163"/>
                    <a:pt x="2775" y="1294"/>
                  </a:cubicBezTo>
                  <a:cubicBezTo>
                    <a:pt x="2770" y="1328"/>
                    <a:pt x="2757" y="1360"/>
                    <a:pt x="2746" y="1402"/>
                  </a:cubicBezTo>
                  <a:cubicBezTo>
                    <a:pt x="2684" y="1399"/>
                    <a:pt x="2624" y="1400"/>
                    <a:pt x="2566" y="1391"/>
                  </a:cubicBezTo>
                  <a:cubicBezTo>
                    <a:pt x="2398" y="1366"/>
                    <a:pt x="2230" y="1340"/>
                    <a:pt x="2063" y="1310"/>
                  </a:cubicBezTo>
                  <a:cubicBezTo>
                    <a:pt x="1990" y="1298"/>
                    <a:pt x="1917" y="1280"/>
                    <a:pt x="1846" y="1255"/>
                  </a:cubicBezTo>
                  <a:cubicBezTo>
                    <a:pt x="1494" y="1129"/>
                    <a:pt x="1131" y="1043"/>
                    <a:pt x="766" y="961"/>
                  </a:cubicBezTo>
                  <a:cubicBezTo>
                    <a:pt x="635" y="931"/>
                    <a:pt x="524" y="877"/>
                    <a:pt x="410" y="773"/>
                  </a:cubicBezTo>
                  <a:cubicBezTo>
                    <a:pt x="467" y="641"/>
                    <a:pt x="552" y="548"/>
                    <a:pt x="657" y="4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1" name="Google Shape;201;p8"/>
            <p:cNvSpPr/>
            <p:nvPr/>
          </p:nvSpPr>
          <p:spPr>
            <a:xfrm>
              <a:off x="3731375" y="3679050"/>
              <a:ext cx="79250" cy="65425"/>
            </a:xfrm>
            <a:custGeom>
              <a:avLst/>
              <a:gdLst/>
              <a:ahLst/>
              <a:cxnLst/>
              <a:rect l="l" t="t" r="r" b="b"/>
              <a:pathLst>
                <a:path w="3170" h="2617" extrusionOk="0">
                  <a:moveTo>
                    <a:pt x="371" y="614"/>
                  </a:moveTo>
                  <a:cubicBezTo>
                    <a:pt x="269" y="759"/>
                    <a:pt x="169" y="907"/>
                    <a:pt x="64" y="1050"/>
                  </a:cubicBezTo>
                  <a:cubicBezTo>
                    <a:pt x="5" y="1131"/>
                    <a:pt x="1" y="1216"/>
                    <a:pt x="43" y="1299"/>
                  </a:cubicBezTo>
                  <a:cubicBezTo>
                    <a:pt x="66" y="1345"/>
                    <a:pt x="109" y="1385"/>
                    <a:pt x="152" y="1417"/>
                  </a:cubicBezTo>
                  <a:cubicBezTo>
                    <a:pt x="362" y="1569"/>
                    <a:pt x="573" y="1717"/>
                    <a:pt x="787" y="1865"/>
                  </a:cubicBezTo>
                  <a:cubicBezTo>
                    <a:pt x="836" y="1900"/>
                    <a:pt x="890" y="1936"/>
                    <a:pt x="948" y="1953"/>
                  </a:cubicBezTo>
                  <a:cubicBezTo>
                    <a:pt x="1036" y="1978"/>
                    <a:pt x="1103" y="2031"/>
                    <a:pt x="1173" y="2086"/>
                  </a:cubicBezTo>
                  <a:cubicBezTo>
                    <a:pt x="1291" y="2180"/>
                    <a:pt x="1410" y="2271"/>
                    <a:pt x="1558" y="2316"/>
                  </a:cubicBezTo>
                  <a:cubicBezTo>
                    <a:pt x="1590" y="2325"/>
                    <a:pt x="1619" y="2345"/>
                    <a:pt x="1647" y="2364"/>
                  </a:cubicBezTo>
                  <a:cubicBezTo>
                    <a:pt x="1775" y="2448"/>
                    <a:pt x="1914" y="2501"/>
                    <a:pt x="2068" y="2506"/>
                  </a:cubicBezTo>
                  <a:cubicBezTo>
                    <a:pt x="2119" y="2508"/>
                    <a:pt x="2157" y="2524"/>
                    <a:pt x="2182" y="2574"/>
                  </a:cubicBezTo>
                  <a:cubicBezTo>
                    <a:pt x="2204" y="2616"/>
                    <a:pt x="2251" y="2615"/>
                    <a:pt x="2291" y="2607"/>
                  </a:cubicBezTo>
                  <a:cubicBezTo>
                    <a:pt x="2423" y="2580"/>
                    <a:pt x="2532" y="2523"/>
                    <a:pt x="2604" y="2400"/>
                  </a:cubicBezTo>
                  <a:cubicBezTo>
                    <a:pt x="2735" y="2178"/>
                    <a:pt x="2893" y="1969"/>
                    <a:pt x="2971" y="1718"/>
                  </a:cubicBezTo>
                  <a:cubicBezTo>
                    <a:pt x="2978" y="1693"/>
                    <a:pt x="2997" y="1671"/>
                    <a:pt x="3010" y="1646"/>
                  </a:cubicBezTo>
                  <a:cubicBezTo>
                    <a:pt x="3066" y="1538"/>
                    <a:pt x="3120" y="1431"/>
                    <a:pt x="3170" y="1334"/>
                  </a:cubicBezTo>
                  <a:cubicBezTo>
                    <a:pt x="3143" y="1268"/>
                    <a:pt x="3126" y="1218"/>
                    <a:pt x="3103" y="1170"/>
                  </a:cubicBezTo>
                  <a:cubicBezTo>
                    <a:pt x="3016" y="974"/>
                    <a:pt x="2919" y="791"/>
                    <a:pt x="2683" y="737"/>
                  </a:cubicBezTo>
                  <a:cubicBezTo>
                    <a:pt x="2618" y="723"/>
                    <a:pt x="2561" y="678"/>
                    <a:pt x="2501" y="646"/>
                  </a:cubicBezTo>
                  <a:cubicBezTo>
                    <a:pt x="2442" y="613"/>
                    <a:pt x="2386" y="567"/>
                    <a:pt x="2323" y="546"/>
                  </a:cubicBezTo>
                  <a:cubicBezTo>
                    <a:pt x="1975" y="429"/>
                    <a:pt x="1662" y="228"/>
                    <a:pt x="1311" y="120"/>
                  </a:cubicBezTo>
                  <a:cubicBezTo>
                    <a:pt x="1202" y="86"/>
                    <a:pt x="1097" y="41"/>
                    <a:pt x="989" y="9"/>
                  </a:cubicBezTo>
                  <a:cubicBezTo>
                    <a:pt x="960" y="1"/>
                    <a:pt x="916" y="10"/>
                    <a:pt x="893" y="29"/>
                  </a:cubicBezTo>
                  <a:cubicBezTo>
                    <a:pt x="771" y="134"/>
                    <a:pt x="624" y="210"/>
                    <a:pt x="545" y="363"/>
                  </a:cubicBezTo>
                  <a:cubicBezTo>
                    <a:pt x="500" y="453"/>
                    <a:pt x="429" y="531"/>
                    <a:pt x="371" y="614"/>
                  </a:cubicBezTo>
                  <a:close/>
                  <a:moveTo>
                    <a:pt x="2108" y="2234"/>
                  </a:moveTo>
                  <a:cubicBezTo>
                    <a:pt x="1961" y="2185"/>
                    <a:pt x="1812" y="2140"/>
                    <a:pt x="1667" y="2084"/>
                  </a:cubicBezTo>
                  <a:cubicBezTo>
                    <a:pt x="1606" y="2059"/>
                    <a:pt x="1554" y="2010"/>
                    <a:pt x="1498" y="1971"/>
                  </a:cubicBezTo>
                  <a:cubicBezTo>
                    <a:pt x="1355" y="1868"/>
                    <a:pt x="1218" y="1757"/>
                    <a:pt x="1039" y="1714"/>
                  </a:cubicBezTo>
                  <a:cubicBezTo>
                    <a:pt x="1001" y="1705"/>
                    <a:pt x="966" y="1680"/>
                    <a:pt x="932" y="1657"/>
                  </a:cubicBezTo>
                  <a:cubicBezTo>
                    <a:pt x="731" y="1517"/>
                    <a:pt x="531" y="1377"/>
                    <a:pt x="331" y="1235"/>
                  </a:cubicBezTo>
                  <a:cubicBezTo>
                    <a:pt x="317" y="1225"/>
                    <a:pt x="306" y="1205"/>
                    <a:pt x="286" y="1179"/>
                  </a:cubicBezTo>
                  <a:cubicBezTo>
                    <a:pt x="403" y="1013"/>
                    <a:pt x="512" y="859"/>
                    <a:pt x="632" y="690"/>
                  </a:cubicBezTo>
                  <a:cubicBezTo>
                    <a:pt x="719" y="824"/>
                    <a:pt x="839" y="908"/>
                    <a:pt x="917" y="1036"/>
                  </a:cubicBezTo>
                  <a:cubicBezTo>
                    <a:pt x="1028" y="1216"/>
                    <a:pt x="1178" y="1367"/>
                    <a:pt x="1343" y="1497"/>
                  </a:cubicBezTo>
                  <a:cubicBezTo>
                    <a:pt x="1431" y="1565"/>
                    <a:pt x="1509" y="1636"/>
                    <a:pt x="1570" y="1727"/>
                  </a:cubicBezTo>
                  <a:cubicBezTo>
                    <a:pt x="1603" y="1777"/>
                    <a:pt x="1647" y="1822"/>
                    <a:pt x="1696" y="1857"/>
                  </a:cubicBezTo>
                  <a:cubicBezTo>
                    <a:pt x="1827" y="1954"/>
                    <a:pt x="1963" y="2044"/>
                    <a:pt x="2097" y="2138"/>
                  </a:cubicBezTo>
                  <a:cubicBezTo>
                    <a:pt x="2124" y="2156"/>
                    <a:pt x="2150" y="2175"/>
                    <a:pt x="2174" y="2191"/>
                  </a:cubicBezTo>
                  <a:cubicBezTo>
                    <a:pt x="2160" y="2233"/>
                    <a:pt x="2139" y="2244"/>
                    <a:pt x="2108" y="2234"/>
                  </a:cubicBezTo>
                  <a:close/>
                  <a:moveTo>
                    <a:pt x="1399" y="423"/>
                  </a:moveTo>
                  <a:cubicBezTo>
                    <a:pt x="1511" y="489"/>
                    <a:pt x="1625" y="548"/>
                    <a:pt x="1752" y="580"/>
                  </a:cubicBezTo>
                  <a:cubicBezTo>
                    <a:pt x="1778" y="586"/>
                    <a:pt x="1801" y="604"/>
                    <a:pt x="1822" y="621"/>
                  </a:cubicBezTo>
                  <a:cubicBezTo>
                    <a:pt x="1888" y="671"/>
                    <a:pt x="1959" y="706"/>
                    <a:pt x="2045" y="711"/>
                  </a:cubicBezTo>
                  <a:cubicBezTo>
                    <a:pt x="2083" y="713"/>
                    <a:pt x="2119" y="743"/>
                    <a:pt x="2156" y="758"/>
                  </a:cubicBezTo>
                  <a:cubicBezTo>
                    <a:pt x="2174" y="766"/>
                    <a:pt x="2201" y="781"/>
                    <a:pt x="2211" y="774"/>
                  </a:cubicBezTo>
                  <a:cubicBezTo>
                    <a:pt x="2304" y="712"/>
                    <a:pt x="2363" y="786"/>
                    <a:pt x="2431" y="823"/>
                  </a:cubicBezTo>
                  <a:cubicBezTo>
                    <a:pt x="2503" y="862"/>
                    <a:pt x="2577" y="894"/>
                    <a:pt x="2652" y="927"/>
                  </a:cubicBezTo>
                  <a:cubicBezTo>
                    <a:pt x="2683" y="940"/>
                    <a:pt x="2716" y="949"/>
                    <a:pt x="2747" y="963"/>
                  </a:cubicBezTo>
                  <a:cubicBezTo>
                    <a:pt x="2891" y="1024"/>
                    <a:pt x="2909" y="1058"/>
                    <a:pt x="2865" y="1214"/>
                  </a:cubicBezTo>
                  <a:cubicBezTo>
                    <a:pt x="2844" y="1290"/>
                    <a:pt x="2851" y="1378"/>
                    <a:pt x="2787" y="1439"/>
                  </a:cubicBezTo>
                  <a:cubicBezTo>
                    <a:pt x="2702" y="1411"/>
                    <a:pt x="2702" y="1411"/>
                    <a:pt x="2725" y="1288"/>
                  </a:cubicBezTo>
                  <a:cubicBezTo>
                    <a:pt x="2651" y="1236"/>
                    <a:pt x="2574" y="1181"/>
                    <a:pt x="2494" y="1125"/>
                  </a:cubicBezTo>
                  <a:cubicBezTo>
                    <a:pt x="2471" y="1146"/>
                    <a:pt x="2448" y="1168"/>
                    <a:pt x="2424" y="1190"/>
                  </a:cubicBezTo>
                  <a:cubicBezTo>
                    <a:pt x="2079" y="995"/>
                    <a:pt x="1467" y="566"/>
                    <a:pt x="1340" y="427"/>
                  </a:cubicBezTo>
                  <a:cubicBezTo>
                    <a:pt x="1363" y="426"/>
                    <a:pt x="1386" y="415"/>
                    <a:pt x="1399" y="423"/>
                  </a:cubicBezTo>
                  <a:close/>
                  <a:moveTo>
                    <a:pt x="1014" y="314"/>
                  </a:moveTo>
                  <a:cubicBezTo>
                    <a:pt x="1030" y="421"/>
                    <a:pt x="1054" y="512"/>
                    <a:pt x="1174" y="529"/>
                  </a:cubicBezTo>
                  <a:cubicBezTo>
                    <a:pt x="1192" y="532"/>
                    <a:pt x="1214" y="547"/>
                    <a:pt x="1222" y="563"/>
                  </a:cubicBezTo>
                  <a:cubicBezTo>
                    <a:pt x="1283" y="668"/>
                    <a:pt x="1396" y="713"/>
                    <a:pt x="1486" y="795"/>
                  </a:cubicBezTo>
                  <a:cubicBezTo>
                    <a:pt x="1487" y="829"/>
                    <a:pt x="1491" y="868"/>
                    <a:pt x="1492" y="894"/>
                  </a:cubicBezTo>
                  <a:cubicBezTo>
                    <a:pt x="1627" y="990"/>
                    <a:pt x="1754" y="1081"/>
                    <a:pt x="1883" y="1169"/>
                  </a:cubicBezTo>
                  <a:cubicBezTo>
                    <a:pt x="1921" y="1195"/>
                    <a:pt x="1966" y="1221"/>
                    <a:pt x="2011" y="1226"/>
                  </a:cubicBezTo>
                  <a:cubicBezTo>
                    <a:pt x="2113" y="1235"/>
                    <a:pt x="2186" y="1295"/>
                    <a:pt x="2265" y="1349"/>
                  </a:cubicBezTo>
                  <a:cubicBezTo>
                    <a:pt x="2404" y="1445"/>
                    <a:pt x="2544" y="1541"/>
                    <a:pt x="2694" y="1645"/>
                  </a:cubicBezTo>
                  <a:cubicBezTo>
                    <a:pt x="2685" y="1739"/>
                    <a:pt x="2589" y="1796"/>
                    <a:pt x="2553" y="1879"/>
                  </a:cubicBezTo>
                  <a:cubicBezTo>
                    <a:pt x="2389" y="1923"/>
                    <a:pt x="2257" y="1886"/>
                    <a:pt x="2133" y="1801"/>
                  </a:cubicBezTo>
                  <a:cubicBezTo>
                    <a:pt x="2038" y="1736"/>
                    <a:pt x="1944" y="1667"/>
                    <a:pt x="1848" y="1603"/>
                  </a:cubicBezTo>
                  <a:cubicBezTo>
                    <a:pt x="1798" y="1569"/>
                    <a:pt x="1748" y="1526"/>
                    <a:pt x="1692" y="1510"/>
                  </a:cubicBezTo>
                  <a:cubicBezTo>
                    <a:pt x="1583" y="1476"/>
                    <a:pt x="1519" y="1403"/>
                    <a:pt x="1484" y="1302"/>
                  </a:cubicBezTo>
                  <a:cubicBezTo>
                    <a:pt x="1469" y="1255"/>
                    <a:pt x="1443" y="1220"/>
                    <a:pt x="1406" y="1188"/>
                  </a:cubicBezTo>
                  <a:cubicBezTo>
                    <a:pt x="1314" y="1106"/>
                    <a:pt x="1241" y="1008"/>
                    <a:pt x="1204" y="887"/>
                  </a:cubicBezTo>
                  <a:cubicBezTo>
                    <a:pt x="1161" y="742"/>
                    <a:pt x="1036" y="663"/>
                    <a:pt x="935" y="566"/>
                  </a:cubicBezTo>
                  <a:cubicBezTo>
                    <a:pt x="868" y="501"/>
                    <a:pt x="857" y="511"/>
                    <a:pt x="831" y="392"/>
                  </a:cubicBezTo>
                  <a:cubicBezTo>
                    <a:pt x="895" y="366"/>
                    <a:pt x="950" y="342"/>
                    <a:pt x="1014" y="3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2" name="Google Shape;202;p8"/>
            <p:cNvSpPr/>
            <p:nvPr/>
          </p:nvSpPr>
          <p:spPr>
            <a:xfrm>
              <a:off x="3735900" y="3847175"/>
              <a:ext cx="126675" cy="117750"/>
            </a:xfrm>
            <a:custGeom>
              <a:avLst/>
              <a:gdLst/>
              <a:ahLst/>
              <a:cxnLst/>
              <a:rect l="l" t="t" r="r" b="b"/>
              <a:pathLst>
                <a:path w="5067" h="4710" extrusionOk="0">
                  <a:moveTo>
                    <a:pt x="179" y="1945"/>
                  </a:moveTo>
                  <a:cubicBezTo>
                    <a:pt x="109" y="2070"/>
                    <a:pt x="60" y="2201"/>
                    <a:pt x="36" y="2344"/>
                  </a:cubicBezTo>
                  <a:cubicBezTo>
                    <a:pt x="1" y="2555"/>
                    <a:pt x="52" y="2679"/>
                    <a:pt x="241" y="2788"/>
                  </a:cubicBezTo>
                  <a:cubicBezTo>
                    <a:pt x="339" y="2843"/>
                    <a:pt x="437" y="2898"/>
                    <a:pt x="537" y="2948"/>
                  </a:cubicBezTo>
                  <a:cubicBezTo>
                    <a:pt x="647" y="3002"/>
                    <a:pt x="740" y="3075"/>
                    <a:pt x="824" y="3162"/>
                  </a:cubicBezTo>
                  <a:cubicBezTo>
                    <a:pt x="1117" y="3467"/>
                    <a:pt x="1457" y="3710"/>
                    <a:pt x="1827" y="3911"/>
                  </a:cubicBezTo>
                  <a:cubicBezTo>
                    <a:pt x="2044" y="4029"/>
                    <a:pt x="2259" y="4161"/>
                    <a:pt x="2488" y="4246"/>
                  </a:cubicBezTo>
                  <a:cubicBezTo>
                    <a:pt x="2765" y="4347"/>
                    <a:pt x="3027" y="4469"/>
                    <a:pt x="3284" y="4608"/>
                  </a:cubicBezTo>
                  <a:cubicBezTo>
                    <a:pt x="3323" y="4629"/>
                    <a:pt x="3366" y="4645"/>
                    <a:pt x="3407" y="4661"/>
                  </a:cubicBezTo>
                  <a:cubicBezTo>
                    <a:pt x="3523" y="4710"/>
                    <a:pt x="3629" y="4688"/>
                    <a:pt x="3722" y="4610"/>
                  </a:cubicBezTo>
                  <a:cubicBezTo>
                    <a:pt x="3808" y="4537"/>
                    <a:pt x="3882" y="4450"/>
                    <a:pt x="3971" y="4384"/>
                  </a:cubicBezTo>
                  <a:cubicBezTo>
                    <a:pt x="4120" y="4271"/>
                    <a:pt x="4207" y="4118"/>
                    <a:pt x="4292" y="3958"/>
                  </a:cubicBezTo>
                  <a:cubicBezTo>
                    <a:pt x="4510" y="3547"/>
                    <a:pt x="4730" y="3138"/>
                    <a:pt x="4954" y="2731"/>
                  </a:cubicBezTo>
                  <a:cubicBezTo>
                    <a:pt x="5017" y="2616"/>
                    <a:pt x="5046" y="2497"/>
                    <a:pt x="5057" y="2368"/>
                  </a:cubicBezTo>
                  <a:cubicBezTo>
                    <a:pt x="5067" y="2263"/>
                    <a:pt x="5035" y="2180"/>
                    <a:pt x="4968" y="2102"/>
                  </a:cubicBezTo>
                  <a:cubicBezTo>
                    <a:pt x="4828" y="1943"/>
                    <a:pt x="4669" y="1812"/>
                    <a:pt x="4478" y="1716"/>
                  </a:cubicBezTo>
                  <a:cubicBezTo>
                    <a:pt x="4118" y="1533"/>
                    <a:pt x="3761" y="1341"/>
                    <a:pt x="3404" y="1150"/>
                  </a:cubicBezTo>
                  <a:cubicBezTo>
                    <a:pt x="3305" y="1097"/>
                    <a:pt x="3212" y="1035"/>
                    <a:pt x="3122" y="968"/>
                  </a:cubicBezTo>
                  <a:cubicBezTo>
                    <a:pt x="2954" y="841"/>
                    <a:pt x="2791" y="710"/>
                    <a:pt x="2628" y="578"/>
                  </a:cubicBezTo>
                  <a:cubicBezTo>
                    <a:pt x="2468" y="450"/>
                    <a:pt x="2292" y="350"/>
                    <a:pt x="2099" y="289"/>
                  </a:cubicBezTo>
                  <a:cubicBezTo>
                    <a:pt x="1934" y="236"/>
                    <a:pt x="1768" y="192"/>
                    <a:pt x="1619" y="103"/>
                  </a:cubicBezTo>
                  <a:cubicBezTo>
                    <a:pt x="1447" y="1"/>
                    <a:pt x="1244" y="82"/>
                    <a:pt x="1153" y="199"/>
                  </a:cubicBezTo>
                  <a:cubicBezTo>
                    <a:pt x="1093" y="275"/>
                    <a:pt x="1039" y="357"/>
                    <a:pt x="992" y="443"/>
                  </a:cubicBezTo>
                  <a:cubicBezTo>
                    <a:pt x="854" y="691"/>
                    <a:pt x="720" y="943"/>
                    <a:pt x="586" y="1194"/>
                  </a:cubicBezTo>
                  <a:cubicBezTo>
                    <a:pt x="586" y="1194"/>
                    <a:pt x="585" y="1194"/>
                    <a:pt x="585" y="1193"/>
                  </a:cubicBezTo>
                  <a:cubicBezTo>
                    <a:pt x="450" y="1444"/>
                    <a:pt x="318" y="1696"/>
                    <a:pt x="179" y="1945"/>
                  </a:cubicBezTo>
                  <a:close/>
                  <a:moveTo>
                    <a:pt x="1252" y="529"/>
                  </a:moveTo>
                  <a:cubicBezTo>
                    <a:pt x="1265" y="503"/>
                    <a:pt x="1280" y="476"/>
                    <a:pt x="1297" y="452"/>
                  </a:cubicBezTo>
                  <a:cubicBezTo>
                    <a:pt x="1399" y="309"/>
                    <a:pt x="1451" y="304"/>
                    <a:pt x="1597" y="376"/>
                  </a:cubicBezTo>
                  <a:cubicBezTo>
                    <a:pt x="1710" y="432"/>
                    <a:pt x="1831" y="474"/>
                    <a:pt x="1952" y="513"/>
                  </a:cubicBezTo>
                  <a:cubicBezTo>
                    <a:pt x="2154" y="578"/>
                    <a:pt x="2338" y="678"/>
                    <a:pt x="2503" y="809"/>
                  </a:cubicBezTo>
                  <a:cubicBezTo>
                    <a:pt x="2662" y="934"/>
                    <a:pt x="2814" y="1067"/>
                    <a:pt x="2976" y="1188"/>
                  </a:cubicBezTo>
                  <a:cubicBezTo>
                    <a:pt x="3064" y="1255"/>
                    <a:pt x="3163" y="1311"/>
                    <a:pt x="3262" y="1364"/>
                  </a:cubicBezTo>
                  <a:cubicBezTo>
                    <a:pt x="3629" y="1566"/>
                    <a:pt x="3998" y="1767"/>
                    <a:pt x="4369" y="1962"/>
                  </a:cubicBezTo>
                  <a:cubicBezTo>
                    <a:pt x="4511" y="2037"/>
                    <a:pt x="4632" y="2132"/>
                    <a:pt x="4733" y="2254"/>
                  </a:cubicBezTo>
                  <a:cubicBezTo>
                    <a:pt x="4759" y="2285"/>
                    <a:pt x="4776" y="2333"/>
                    <a:pt x="4777" y="2374"/>
                  </a:cubicBezTo>
                  <a:cubicBezTo>
                    <a:pt x="4780" y="2449"/>
                    <a:pt x="4760" y="2520"/>
                    <a:pt x="4724" y="2588"/>
                  </a:cubicBezTo>
                  <a:cubicBezTo>
                    <a:pt x="4473" y="3049"/>
                    <a:pt x="4226" y="3510"/>
                    <a:pt x="3977" y="3971"/>
                  </a:cubicBezTo>
                  <a:cubicBezTo>
                    <a:pt x="3959" y="4004"/>
                    <a:pt x="3941" y="4040"/>
                    <a:pt x="3915" y="4065"/>
                  </a:cubicBezTo>
                  <a:cubicBezTo>
                    <a:pt x="3790" y="4183"/>
                    <a:pt x="3663" y="4296"/>
                    <a:pt x="3518" y="4429"/>
                  </a:cubicBezTo>
                  <a:cubicBezTo>
                    <a:pt x="3422" y="4378"/>
                    <a:pt x="3342" y="4338"/>
                    <a:pt x="3264" y="4296"/>
                  </a:cubicBezTo>
                  <a:cubicBezTo>
                    <a:pt x="3066" y="4190"/>
                    <a:pt x="2869" y="4084"/>
                    <a:pt x="2649" y="4026"/>
                  </a:cubicBezTo>
                  <a:cubicBezTo>
                    <a:pt x="2585" y="4009"/>
                    <a:pt x="2524" y="3977"/>
                    <a:pt x="2464" y="3945"/>
                  </a:cubicBezTo>
                  <a:cubicBezTo>
                    <a:pt x="2265" y="3841"/>
                    <a:pt x="2064" y="3740"/>
                    <a:pt x="1871" y="3625"/>
                  </a:cubicBezTo>
                  <a:cubicBezTo>
                    <a:pt x="1556" y="3437"/>
                    <a:pt x="1258" y="3223"/>
                    <a:pt x="1006" y="2954"/>
                  </a:cubicBezTo>
                  <a:cubicBezTo>
                    <a:pt x="916" y="2859"/>
                    <a:pt x="814" y="2787"/>
                    <a:pt x="702" y="2726"/>
                  </a:cubicBezTo>
                  <a:cubicBezTo>
                    <a:pt x="603" y="2673"/>
                    <a:pt x="503" y="2621"/>
                    <a:pt x="405" y="2566"/>
                  </a:cubicBezTo>
                  <a:cubicBezTo>
                    <a:pt x="309" y="2511"/>
                    <a:pt x="289" y="2474"/>
                    <a:pt x="312" y="2364"/>
                  </a:cubicBezTo>
                  <a:cubicBezTo>
                    <a:pt x="330" y="2285"/>
                    <a:pt x="353" y="2203"/>
                    <a:pt x="390" y="2132"/>
                  </a:cubicBezTo>
                  <a:cubicBezTo>
                    <a:pt x="675" y="1596"/>
                    <a:pt x="964" y="1063"/>
                    <a:pt x="1252" y="5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3" name="Google Shape;203;p8"/>
            <p:cNvSpPr/>
            <p:nvPr/>
          </p:nvSpPr>
          <p:spPr>
            <a:xfrm>
              <a:off x="3797125" y="3911125"/>
              <a:ext cx="35725" cy="34500"/>
            </a:xfrm>
            <a:custGeom>
              <a:avLst/>
              <a:gdLst/>
              <a:ahLst/>
              <a:cxnLst/>
              <a:rect l="l" t="t" r="r" b="b"/>
              <a:pathLst>
                <a:path w="1429" h="1380" extrusionOk="0">
                  <a:moveTo>
                    <a:pt x="584" y="11"/>
                  </a:moveTo>
                  <a:cubicBezTo>
                    <a:pt x="505" y="66"/>
                    <a:pt x="406" y="111"/>
                    <a:pt x="358" y="187"/>
                  </a:cubicBezTo>
                  <a:cubicBezTo>
                    <a:pt x="240" y="369"/>
                    <a:pt x="143" y="564"/>
                    <a:pt x="46" y="759"/>
                  </a:cubicBezTo>
                  <a:cubicBezTo>
                    <a:pt x="0" y="851"/>
                    <a:pt x="25" y="932"/>
                    <a:pt x="102" y="1001"/>
                  </a:cubicBezTo>
                  <a:cubicBezTo>
                    <a:pt x="113" y="1010"/>
                    <a:pt x="124" y="1021"/>
                    <a:pt x="138" y="1028"/>
                  </a:cubicBezTo>
                  <a:cubicBezTo>
                    <a:pt x="341" y="1139"/>
                    <a:pt x="544" y="1251"/>
                    <a:pt x="750" y="1359"/>
                  </a:cubicBezTo>
                  <a:cubicBezTo>
                    <a:pt x="787" y="1378"/>
                    <a:pt x="836" y="1380"/>
                    <a:pt x="880" y="1380"/>
                  </a:cubicBezTo>
                  <a:cubicBezTo>
                    <a:pt x="929" y="1380"/>
                    <a:pt x="973" y="1351"/>
                    <a:pt x="979" y="1304"/>
                  </a:cubicBezTo>
                  <a:cubicBezTo>
                    <a:pt x="1001" y="1141"/>
                    <a:pt x="1110" y="1021"/>
                    <a:pt x="1185" y="885"/>
                  </a:cubicBezTo>
                  <a:cubicBezTo>
                    <a:pt x="1241" y="779"/>
                    <a:pt x="1302" y="676"/>
                    <a:pt x="1355" y="567"/>
                  </a:cubicBezTo>
                  <a:cubicBezTo>
                    <a:pt x="1429" y="415"/>
                    <a:pt x="1406" y="337"/>
                    <a:pt x="1273" y="240"/>
                  </a:cubicBezTo>
                  <a:cubicBezTo>
                    <a:pt x="1086" y="106"/>
                    <a:pt x="872" y="45"/>
                    <a:pt x="649" y="5"/>
                  </a:cubicBezTo>
                  <a:cubicBezTo>
                    <a:pt x="628" y="1"/>
                    <a:pt x="600" y="0"/>
                    <a:pt x="584" y="11"/>
                  </a:cubicBezTo>
                  <a:close/>
                  <a:moveTo>
                    <a:pt x="572" y="353"/>
                  </a:moveTo>
                  <a:cubicBezTo>
                    <a:pt x="602" y="304"/>
                    <a:pt x="657" y="297"/>
                    <a:pt x="711" y="298"/>
                  </a:cubicBezTo>
                  <a:cubicBezTo>
                    <a:pt x="860" y="299"/>
                    <a:pt x="985" y="359"/>
                    <a:pt x="1120" y="459"/>
                  </a:cubicBezTo>
                  <a:cubicBezTo>
                    <a:pt x="1018" y="674"/>
                    <a:pt x="931" y="876"/>
                    <a:pt x="795" y="1064"/>
                  </a:cubicBezTo>
                  <a:cubicBezTo>
                    <a:pt x="671" y="1024"/>
                    <a:pt x="572" y="956"/>
                    <a:pt x="468" y="902"/>
                  </a:cubicBezTo>
                  <a:cubicBezTo>
                    <a:pt x="423" y="879"/>
                    <a:pt x="382" y="847"/>
                    <a:pt x="328" y="813"/>
                  </a:cubicBezTo>
                  <a:cubicBezTo>
                    <a:pt x="398" y="644"/>
                    <a:pt x="483" y="497"/>
                    <a:pt x="572" y="35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4" name="Google Shape;204;p8"/>
            <p:cNvSpPr/>
            <p:nvPr/>
          </p:nvSpPr>
          <p:spPr>
            <a:xfrm>
              <a:off x="3764175" y="3868175"/>
              <a:ext cx="61500" cy="38325"/>
            </a:xfrm>
            <a:custGeom>
              <a:avLst/>
              <a:gdLst/>
              <a:ahLst/>
              <a:cxnLst/>
              <a:rect l="l" t="t" r="r" b="b"/>
              <a:pathLst>
                <a:path w="2460" h="1533" extrusionOk="0">
                  <a:moveTo>
                    <a:pt x="24" y="216"/>
                  </a:moveTo>
                  <a:cubicBezTo>
                    <a:pt x="48" y="254"/>
                    <a:pt x="86" y="253"/>
                    <a:pt x="123" y="239"/>
                  </a:cubicBezTo>
                  <a:cubicBezTo>
                    <a:pt x="191" y="213"/>
                    <a:pt x="260" y="183"/>
                    <a:pt x="324" y="158"/>
                  </a:cubicBezTo>
                  <a:cubicBezTo>
                    <a:pt x="466" y="234"/>
                    <a:pt x="596" y="305"/>
                    <a:pt x="728" y="376"/>
                  </a:cubicBezTo>
                  <a:cubicBezTo>
                    <a:pt x="783" y="405"/>
                    <a:pt x="826" y="444"/>
                    <a:pt x="839" y="508"/>
                  </a:cubicBezTo>
                  <a:cubicBezTo>
                    <a:pt x="861" y="614"/>
                    <a:pt x="937" y="669"/>
                    <a:pt x="1028" y="715"/>
                  </a:cubicBezTo>
                  <a:cubicBezTo>
                    <a:pt x="1108" y="755"/>
                    <a:pt x="1187" y="799"/>
                    <a:pt x="1262" y="846"/>
                  </a:cubicBezTo>
                  <a:cubicBezTo>
                    <a:pt x="1359" y="906"/>
                    <a:pt x="1462" y="939"/>
                    <a:pt x="1573" y="967"/>
                  </a:cubicBezTo>
                  <a:cubicBezTo>
                    <a:pt x="1784" y="1021"/>
                    <a:pt x="1978" y="1118"/>
                    <a:pt x="2125" y="1286"/>
                  </a:cubicBezTo>
                  <a:cubicBezTo>
                    <a:pt x="2174" y="1343"/>
                    <a:pt x="2221" y="1402"/>
                    <a:pt x="2272" y="1454"/>
                  </a:cubicBezTo>
                  <a:cubicBezTo>
                    <a:pt x="2323" y="1506"/>
                    <a:pt x="2383" y="1532"/>
                    <a:pt x="2458" y="1478"/>
                  </a:cubicBezTo>
                  <a:cubicBezTo>
                    <a:pt x="2460" y="1389"/>
                    <a:pt x="2420" y="1312"/>
                    <a:pt x="2367" y="1240"/>
                  </a:cubicBezTo>
                  <a:cubicBezTo>
                    <a:pt x="2187" y="989"/>
                    <a:pt x="1926" y="853"/>
                    <a:pt x="1643" y="781"/>
                  </a:cubicBezTo>
                  <a:cubicBezTo>
                    <a:pt x="1450" y="732"/>
                    <a:pt x="1278" y="655"/>
                    <a:pt x="1108" y="562"/>
                  </a:cubicBezTo>
                  <a:cubicBezTo>
                    <a:pt x="1089" y="552"/>
                    <a:pt x="1075" y="533"/>
                    <a:pt x="1059" y="519"/>
                  </a:cubicBezTo>
                  <a:cubicBezTo>
                    <a:pt x="1059" y="464"/>
                    <a:pt x="1058" y="413"/>
                    <a:pt x="1058" y="344"/>
                  </a:cubicBezTo>
                  <a:cubicBezTo>
                    <a:pt x="849" y="231"/>
                    <a:pt x="652" y="123"/>
                    <a:pt x="454" y="20"/>
                  </a:cubicBezTo>
                  <a:cubicBezTo>
                    <a:pt x="424" y="5"/>
                    <a:pt x="379" y="0"/>
                    <a:pt x="346" y="10"/>
                  </a:cubicBezTo>
                  <a:cubicBezTo>
                    <a:pt x="254" y="38"/>
                    <a:pt x="165" y="74"/>
                    <a:pt x="77" y="111"/>
                  </a:cubicBezTo>
                  <a:cubicBezTo>
                    <a:pt x="23" y="134"/>
                    <a:pt x="1" y="182"/>
                    <a:pt x="24" y="2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5" name="Google Shape;205;p8"/>
            <p:cNvSpPr/>
            <p:nvPr/>
          </p:nvSpPr>
          <p:spPr>
            <a:xfrm>
              <a:off x="3768925" y="3891925"/>
              <a:ext cx="36550" cy="21825"/>
            </a:xfrm>
            <a:custGeom>
              <a:avLst/>
              <a:gdLst/>
              <a:ahLst/>
              <a:cxnLst/>
              <a:rect l="l" t="t" r="r" b="b"/>
              <a:pathLst>
                <a:path w="1462" h="873" extrusionOk="0">
                  <a:moveTo>
                    <a:pt x="1341" y="575"/>
                  </a:moveTo>
                  <a:cubicBezTo>
                    <a:pt x="1241" y="508"/>
                    <a:pt x="1135" y="449"/>
                    <a:pt x="1014" y="431"/>
                  </a:cubicBezTo>
                  <a:cubicBezTo>
                    <a:pt x="886" y="411"/>
                    <a:pt x="773" y="356"/>
                    <a:pt x="662" y="292"/>
                  </a:cubicBezTo>
                  <a:cubicBezTo>
                    <a:pt x="513" y="207"/>
                    <a:pt x="357" y="130"/>
                    <a:pt x="203" y="53"/>
                  </a:cubicBezTo>
                  <a:cubicBezTo>
                    <a:pt x="151" y="27"/>
                    <a:pt x="91" y="0"/>
                    <a:pt x="36" y="50"/>
                  </a:cubicBezTo>
                  <a:cubicBezTo>
                    <a:pt x="0" y="82"/>
                    <a:pt x="33" y="156"/>
                    <a:pt x="120" y="209"/>
                  </a:cubicBezTo>
                  <a:cubicBezTo>
                    <a:pt x="241" y="283"/>
                    <a:pt x="367" y="350"/>
                    <a:pt x="492" y="419"/>
                  </a:cubicBezTo>
                  <a:cubicBezTo>
                    <a:pt x="642" y="504"/>
                    <a:pt x="797" y="576"/>
                    <a:pt x="968" y="613"/>
                  </a:cubicBezTo>
                  <a:cubicBezTo>
                    <a:pt x="1069" y="635"/>
                    <a:pt x="1164" y="683"/>
                    <a:pt x="1243" y="713"/>
                  </a:cubicBezTo>
                  <a:cubicBezTo>
                    <a:pt x="1260" y="740"/>
                    <a:pt x="1264" y="745"/>
                    <a:pt x="1267" y="752"/>
                  </a:cubicBezTo>
                  <a:cubicBezTo>
                    <a:pt x="1284" y="796"/>
                    <a:pt x="1257" y="873"/>
                    <a:pt x="1337" y="868"/>
                  </a:cubicBezTo>
                  <a:cubicBezTo>
                    <a:pt x="1403" y="865"/>
                    <a:pt x="1462" y="759"/>
                    <a:pt x="1434" y="694"/>
                  </a:cubicBezTo>
                  <a:cubicBezTo>
                    <a:pt x="1415" y="648"/>
                    <a:pt x="1381" y="601"/>
                    <a:pt x="1341" y="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6" name="Google Shape;206;p8"/>
            <p:cNvSpPr/>
            <p:nvPr/>
          </p:nvSpPr>
          <p:spPr>
            <a:xfrm>
              <a:off x="3764050" y="3903475"/>
              <a:ext cx="30975" cy="20650"/>
            </a:xfrm>
            <a:custGeom>
              <a:avLst/>
              <a:gdLst/>
              <a:ahLst/>
              <a:cxnLst/>
              <a:rect l="l" t="t" r="r" b="b"/>
              <a:pathLst>
                <a:path w="1239" h="826" extrusionOk="0">
                  <a:moveTo>
                    <a:pt x="1195" y="685"/>
                  </a:moveTo>
                  <a:cubicBezTo>
                    <a:pt x="1157" y="650"/>
                    <a:pt x="1108" y="625"/>
                    <a:pt x="1062" y="601"/>
                  </a:cubicBezTo>
                  <a:cubicBezTo>
                    <a:pt x="903" y="517"/>
                    <a:pt x="744" y="434"/>
                    <a:pt x="584" y="351"/>
                  </a:cubicBezTo>
                  <a:cubicBezTo>
                    <a:pt x="493" y="302"/>
                    <a:pt x="408" y="256"/>
                    <a:pt x="345" y="159"/>
                  </a:cubicBezTo>
                  <a:cubicBezTo>
                    <a:pt x="275" y="50"/>
                    <a:pt x="153" y="0"/>
                    <a:pt x="1" y="23"/>
                  </a:cubicBezTo>
                  <a:cubicBezTo>
                    <a:pt x="14" y="58"/>
                    <a:pt x="17" y="92"/>
                    <a:pt x="35" y="108"/>
                  </a:cubicBezTo>
                  <a:cubicBezTo>
                    <a:pt x="112" y="178"/>
                    <a:pt x="210" y="225"/>
                    <a:pt x="260" y="324"/>
                  </a:cubicBezTo>
                  <a:cubicBezTo>
                    <a:pt x="272" y="347"/>
                    <a:pt x="305" y="364"/>
                    <a:pt x="330" y="378"/>
                  </a:cubicBezTo>
                  <a:cubicBezTo>
                    <a:pt x="566" y="510"/>
                    <a:pt x="801" y="641"/>
                    <a:pt x="1037" y="771"/>
                  </a:cubicBezTo>
                  <a:cubicBezTo>
                    <a:pt x="1063" y="786"/>
                    <a:pt x="1092" y="797"/>
                    <a:pt x="1119" y="807"/>
                  </a:cubicBezTo>
                  <a:cubicBezTo>
                    <a:pt x="1170" y="825"/>
                    <a:pt x="1239" y="810"/>
                    <a:pt x="1236" y="781"/>
                  </a:cubicBezTo>
                  <a:cubicBezTo>
                    <a:pt x="1233" y="747"/>
                    <a:pt x="1218" y="707"/>
                    <a:pt x="1195" y="6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07" name="Google Shape;207;p8"/>
          <p:cNvSpPr/>
          <p:nvPr/>
        </p:nvSpPr>
        <p:spPr>
          <a:xfrm rot="10800000">
            <a:off x="1279610" y="5600414"/>
            <a:ext cx="474473" cy="390617"/>
          </a:xfrm>
          <a:custGeom>
            <a:avLst/>
            <a:gdLst/>
            <a:ahLst/>
            <a:cxnLst/>
            <a:rect l="l" t="t" r="r" b="b"/>
            <a:pathLst>
              <a:path w="7131" h="5871" extrusionOk="0">
                <a:moveTo>
                  <a:pt x="263" y="3954"/>
                </a:moveTo>
                <a:cubicBezTo>
                  <a:pt x="352" y="4210"/>
                  <a:pt x="462" y="4450"/>
                  <a:pt x="633" y="4658"/>
                </a:cubicBezTo>
                <a:cubicBezTo>
                  <a:pt x="770" y="4823"/>
                  <a:pt x="911" y="4989"/>
                  <a:pt x="1072" y="5130"/>
                </a:cubicBezTo>
                <a:cubicBezTo>
                  <a:pt x="1659" y="5647"/>
                  <a:pt x="2341" y="5871"/>
                  <a:pt x="3123" y="5753"/>
                </a:cubicBezTo>
                <a:cubicBezTo>
                  <a:pt x="3242" y="5735"/>
                  <a:pt x="3363" y="5679"/>
                  <a:pt x="3478" y="5693"/>
                </a:cubicBezTo>
                <a:cubicBezTo>
                  <a:pt x="3668" y="5714"/>
                  <a:pt x="3806" y="5627"/>
                  <a:pt x="3954" y="5539"/>
                </a:cubicBezTo>
                <a:cubicBezTo>
                  <a:pt x="4035" y="5491"/>
                  <a:pt x="4123" y="5455"/>
                  <a:pt x="4207" y="5412"/>
                </a:cubicBezTo>
                <a:cubicBezTo>
                  <a:pt x="4535" y="5250"/>
                  <a:pt x="4829" y="5042"/>
                  <a:pt x="5067" y="4762"/>
                </a:cubicBezTo>
                <a:cubicBezTo>
                  <a:pt x="5200" y="4605"/>
                  <a:pt x="5331" y="4444"/>
                  <a:pt x="5456" y="4280"/>
                </a:cubicBezTo>
                <a:cubicBezTo>
                  <a:pt x="5645" y="4030"/>
                  <a:pt x="5778" y="3752"/>
                  <a:pt x="5840" y="3443"/>
                </a:cubicBezTo>
                <a:cubicBezTo>
                  <a:pt x="5851" y="3385"/>
                  <a:pt x="5871" y="3328"/>
                  <a:pt x="5889" y="3268"/>
                </a:cubicBezTo>
                <a:cubicBezTo>
                  <a:pt x="5939" y="3263"/>
                  <a:pt x="5981" y="3258"/>
                  <a:pt x="6023" y="3254"/>
                </a:cubicBezTo>
                <a:cubicBezTo>
                  <a:pt x="6297" y="3223"/>
                  <a:pt x="6567" y="3171"/>
                  <a:pt x="6830" y="3089"/>
                </a:cubicBezTo>
                <a:cubicBezTo>
                  <a:pt x="6906" y="3065"/>
                  <a:pt x="6974" y="3031"/>
                  <a:pt x="7018" y="2962"/>
                </a:cubicBezTo>
                <a:cubicBezTo>
                  <a:pt x="7074" y="2874"/>
                  <a:pt x="7123" y="2783"/>
                  <a:pt x="7124" y="2676"/>
                </a:cubicBezTo>
                <a:cubicBezTo>
                  <a:pt x="7127" y="2520"/>
                  <a:pt x="7131" y="2365"/>
                  <a:pt x="7123" y="2211"/>
                </a:cubicBezTo>
                <a:cubicBezTo>
                  <a:pt x="7116" y="2042"/>
                  <a:pt x="6989" y="1905"/>
                  <a:pt x="6818" y="1876"/>
                </a:cubicBezTo>
                <a:cubicBezTo>
                  <a:pt x="6759" y="1865"/>
                  <a:pt x="6698" y="1868"/>
                  <a:pt x="6638" y="1868"/>
                </a:cubicBezTo>
                <a:cubicBezTo>
                  <a:pt x="6363" y="1867"/>
                  <a:pt x="6088" y="1868"/>
                  <a:pt x="5788" y="1869"/>
                </a:cubicBezTo>
                <a:cubicBezTo>
                  <a:pt x="5752" y="1780"/>
                  <a:pt x="5718" y="1700"/>
                  <a:pt x="5684" y="1621"/>
                </a:cubicBezTo>
                <a:cubicBezTo>
                  <a:pt x="5583" y="1384"/>
                  <a:pt x="5480" y="1144"/>
                  <a:pt x="5310" y="948"/>
                </a:cubicBezTo>
                <a:cubicBezTo>
                  <a:pt x="4932" y="515"/>
                  <a:pt x="4471" y="213"/>
                  <a:pt x="3903" y="87"/>
                </a:cubicBezTo>
                <a:cubicBezTo>
                  <a:pt x="3591" y="18"/>
                  <a:pt x="3273" y="0"/>
                  <a:pt x="2954" y="9"/>
                </a:cubicBezTo>
                <a:cubicBezTo>
                  <a:pt x="2107" y="31"/>
                  <a:pt x="1357" y="316"/>
                  <a:pt x="689" y="830"/>
                </a:cubicBezTo>
                <a:cubicBezTo>
                  <a:pt x="428" y="1031"/>
                  <a:pt x="258" y="1297"/>
                  <a:pt x="127" y="1591"/>
                </a:cubicBezTo>
                <a:cubicBezTo>
                  <a:pt x="80" y="1698"/>
                  <a:pt x="50" y="1821"/>
                  <a:pt x="43" y="1940"/>
                </a:cubicBezTo>
                <a:cubicBezTo>
                  <a:pt x="1" y="2623"/>
                  <a:pt x="35" y="3298"/>
                  <a:pt x="263" y="3954"/>
                </a:cubicBezTo>
                <a:close/>
                <a:moveTo>
                  <a:pt x="6811" y="2185"/>
                </a:moveTo>
                <a:cubicBezTo>
                  <a:pt x="6875" y="2348"/>
                  <a:pt x="6853" y="2518"/>
                  <a:pt x="6831" y="2687"/>
                </a:cubicBezTo>
                <a:cubicBezTo>
                  <a:pt x="6821" y="2749"/>
                  <a:pt x="6779" y="2794"/>
                  <a:pt x="6717" y="2817"/>
                </a:cubicBezTo>
                <a:cubicBezTo>
                  <a:pt x="6685" y="2828"/>
                  <a:pt x="6652" y="2839"/>
                  <a:pt x="6618" y="2847"/>
                </a:cubicBezTo>
                <a:cubicBezTo>
                  <a:pt x="6419" y="2894"/>
                  <a:pt x="6219" y="2943"/>
                  <a:pt x="6018" y="2989"/>
                </a:cubicBezTo>
                <a:cubicBezTo>
                  <a:pt x="5996" y="2993"/>
                  <a:pt x="5969" y="2985"/>
                  <a:pt x="5931" y="2981"/>
                </a:cubicBezTo>
                <a:cubicBezTo>
                  <a:pt x="5900" y="2846"/>
                  <a:pt x="5931" y="2708"/>
                  <a:pt x="5918" y="2575"/>
                </a:cubicBezTo>
                <a:cubicBezTo>
                  <a:pt x="5904" y="2447"/>
                  <a:pt x="5888" y="2320"/>
                  <a:pt x="5875" y="2195"/>
                </a:cubicBezTo>
                <a:cubicBezTo>
                  <a:pt x="6065" y="2151"/>
                  <a:pt x="6576" y="2146"/>
                  <a:pt x="6811" y="2185"/>
                </a:cubicBezTo>
                <a:close/>
                <a:moveTo>
                  <a:pt x="5420" y="3715"/>
                </a:moveTo>
                <a:cubicBezTo>
                  <a:pt x="5422" y="3713"/>
                  <a:pt x="5424" y="3711"/>
                  <a:pt x="5426" y="3709"/>
                </a:cubicBezTo>
                <a:cubicBezTo>
                  <a:pt x="5420" y="3656"/>
                  <a:pt x="5409" y="3601"/>
                  <a:pt x="5462" y="3564"/>
                </a:cubicBezTo>
                <a:cubicBezTo>
                  <a:pt x="5462" y="3560"/>
                  <a:pt x="5462" y="3557"/>
                  <a:pt x="5461" y="3554"/>
                </a:cubicBezTo>
                <a:cubicBezTo>
                  <a:pt x="5463" y="3551"/>
                  <a:pt x="5465" y="3549"/>
                  <a:pt x="5467" y="3547"/>
                </a:cubicBezTo>
                <a:cubicBezTo>
                  <a:pt x="5465" y="3483"/>
                  <a:pt x="5457" y="3417"/>
                  <a:pt x="5524" y="3377"/>
                </a:cubicBezTo>
                <a:cubicBezTo>
                  <a:pt x="5524" y="3373"/>
                  <a:pt x="5524" y="3369"/>
                  <a:pt x="5524" y="3366"/>
                </a:cubicBezTo>
                <a:cubicBezTo>
                  <a:pt x="5526" y="3363"/>
                  <a:pt x="5527" y="3358"/>
                  <a:pt x="5530" y="3355"/>
                </a:cubicBezTo>
                <a:cubicBezTo>
                  <a:pt x="5528" y="3338"/>
                  <a:pt x="5527" y="3321"/>
                  <a:pt x="5528" y="3304"/>
                </a:cubicBezTo>
                <a:cubicBezTo>
                  <a:pt x="5530" y="3296"/>
                  <a:pt x="5544" y="3290"/>
                  <a:pt x="5554" y="3283"/>
                </a:cubicBezTo>
                <a:cubicBezTo>
                  <a:pt x="5554" y="3290"/>
                  <a:pt x="5558" y="3299"/>
                  <a:pt x="5555" y="3305"/>
                </a:cubicBezTo>
                <a:cubicBezTo>
                  <a:pt x="5547" y="3323"/>
                  <a:pt x="5538" y="3338"/>
                  <a:pt x="5530" y="3355"/>
                </a:cubicBezTo>
                <a:cubicBezTo>
                  <a:pt x="5531" y="3360"/>
                  <a:pt x="5531" y="3367"/>
                  <a:pt x="5531" y="3372"/>
                </a:cubicBezTo>
                <a:cubicBezTo>
                  <a:pt x="5528" y="3374"/>
                  <a:pt x="5526" y="3375"/>
                  <a:pt x="5524" y="3377"/>
                </a:cubicBezTo>
                <a:cubicBezTo>
                  <a:pt x="5522" y="3414"/>
                  <a:pt x="5523" y="3451"/>
                  <a:pt x="5514" y="3485"/>
                </a:cubicBezTo>
                <a:cubicBezTo>
                  <a:pt x="5506" y="3509"/>
                  <a:pt x="5484" y="3527"/>
                  <a:pt x="5467" y="3547"/>
                </a:cubicBezTo>
                <a:cubicBezTo>
                  <a:pt x="5467" y="3551"/>
                  <a:pt x="5467" y="3555"/>
                  <a:pt x="5467" y="3559"/>
                </a:cubicBezTo>
                <a:cubicBezTo>
                  <a:pt x="5465" y="3560"/>
                  <a:pt x="5464" y="3561"/>
                  <a:pt x="5462" y="3564"/>
                </a:cubicBezTo>
                <a:cubicBezTo>
                  <a:pt x="5470" y="3616"/>
                  <a:pt x="5464" y="3667"/>
                  <a:pt x="5426" y="3709"/>
                </a:cubicBezTo>
                <a:cubicBezTo>
                  <a:pt x="5426" y="3713"/>
                  <a:pt x="5427" y="3717"/>
                  <a:pt x="5427" y="3721"/>
                </a:cubicBezTo>
                <a:cubicBezTo>
                  <a:pt x="5417" y="3733"/>
                  <a:pt x="5408" y="3746"/>
                  <a:pt x="5397" y="3758"/>
                </a:cubicBezTo>
                <a:cubicBezTo>
                  <a:pt x="5405" y="3743"/>
                  <a:pt x="5413" y="3729"/>
                  <a:pt x="5420" y="3715"/>
                </a:cubicBezTo>
                <a:close/>
                <a:moveTo>
                  <a:pt x="326" y="2637"/>
                </a:moveTo>
                <a:cubicBezTo>
                  <a:pt x="332" y="2481"/>
                  <a:pt x="334" y="2326"/>
                  <a:pt x="329" y="2171"/>
                </a:cubicBezTo>
                <a:cubicBezTo>
                  <a:pt x="311" y="1698"/>
                  <a:pt x="542" y="1349"/>
                  <a:pt x="882" y="1056"/>
                </a:cubicBezTo>
                <a:cubicBezTo>
                  <a:pt x="979" y="972"/>
                  <a:pt x="1093" y="907"/>
                  <a:pt x="1197" y="830"/>
                </a:cubicBezTo>
                <a:cubicBezTo>
                  <a:pt x="1230" y="806"/>
                  <a:pt x="1258" y="773"/>
                  <a:pt x="1288" y="745"/>
                </a:cubicBezTo>
                <a:cubicBezTo>
                  <a:pt x="1288" y="745"/>
                  <a:pt x="1288" y="745"/>
                  <a:pt x="1288" y="745"/>
                </a:cubicBezTo>
                <a:cubicBezTo>
                  <a:pt x="1288" y="745"/>
                  <a:pt x="1288" y="745"/>
                  <a:pt x="1288" y="745"/>
                </a:cubicBezTo>
                <a:cubicBezTo>
                  <a:pt x="1336" y="741"/>
                  <a:pt x="1384" y="738"/>
                  <a:pt x="1432" y="733"/>
                </a:cubicBezTo>
                <a:cubicBezTo>
                  <a:pt x="1434" y="731"/>
                  <a:pt x="1436" y="730"/>
                  <a:pt x="1438" y="727"/>
                </a:cubicBezTo>
                <a:cubicBezTo>
                  <a:pt x="1442" y="726"/>
                  <a:pt x="1448" y="725"/>
                  <a:pt x="1452" y="724"/>
                </a:cubicBezTo>
                <a:cubicBezTo>
                  <a:pt x="1559" y="612"/>
                  <a:pt x="1709" y="587"/>
                  <a:pt x="1844" y="533"/>
                </a:cubicBezTo>
                <a:cubicBezTo>
                  <a:pt x="1858" y="526"/>
                  <a:pt x="1888" y="562"/>
                  <a:pt x="1939" y="599"/>
                </a:cubicBezTo>
                <a:cubicBezTo>
                  <a:pt x="1754" y="646"/>
                  <a:pt x="1602" y="685"/>
                  <a:pt x="1452" y="724"/>
                </a:cubicBezTo>
                <a:cubicBezTo>
                  <a:pt x="1449" y="727"/>
                  <a:pt x="1445" y="729"/>
                  <a:pt x="1443" y="732"/>
                </a:cubicBezTo>
                <a:cubicBezTo>
                  <a:pt x="1439" y="733"/>
                  <a:pt x="1436" y="733"/>
                  <a:pt x="1432" y="733"/>
                </a:cubicBezTo>
                <a:cubicBezTo>
                  <a:pt x="1390" y="783"/>
                  <a:pt x="1338" y="759"/>
                  <a:pt x="1289" y="745"/>
                </a:cubicBezTo>
                <a:lnTo>
                  <a:pt x="1288" y="745"/>
                </a:lnTo>
                <a:cubicBezTo>
                  <a:pt x="1288" y="745"/>
                  <a:pt x="1288" y="745"/>
                  <a:pt x="1288" y="745"/>
                </a:cubicBezTo>
                <a:cubicBezTo>
                  <a:pt x="1311" y="788"/>
                  <a:pt x="1301" y="822"/>
                  <a:pt x="1270" y="861"/>
                </a:cubicBezTo>
                <a:cubicBezTo>
                  <a:pt x="1176" y="972"/>
                  <a:pt x="1084" y="1086"/>
                  <a:pt x="997" y="1204"/>
                </a:cubicBezTo>
                <a:cubicBezTo>
                  <a:pt x="803" y="1469"/>
                  <a:pt x="719" y="1774"/>
                  <a:pt x="713" y="2098"/>
                </a:cubicBezTo>
                <a:cubicBezTo>
                  <a:pt x="708" y="2425"/>
                  <a:pt x="711" y="2752"/>
                  <a:pt x="726" y="3080"/>
                </a:cubicBezTo>
                <a:cubicBezTo>
                  <a:pt x="732" y="3215"/>
                  <a:pt x="762" y="3354"/>
                  <a:pt x="809" y="3481"/>
                </a:cubicBezTo>
                <a:cubicBezTo>
                  <a:pt x="904" y="3731"/>
                  <a:pt x="1018" y="3972"/>
                  <a:pt x="1125" y="4217"/>
                </a:cubicBezTo>
                <a:cubicBezTo>
                  <a:pt x="1215" y="4425"/>
                  <a:pt x="1382" y="4559"/>
                  <a:pt x="1571" y="4667"/>
                </a:cubicBezTo>
                <a:cubicBezTo>
                  <a:pt x="1620" y="4696"/>
                  <a:pt x="1684" y="4704"/>
                  <a:pt x="1742" y="4709"/>
                </a:cubicBezTo>
                <a:cubicBezTo>
                  <a:pt x="1809" y="4717"/>
                  <a:pt x="1879" y="4711"/>
                  <a:pt x="1958" y="4710"/>
                </a:cubicBezTo>
                <a:cubicBezTo>
                  <a:pt x="2020" y="4774"/>
                  <a:pt x="2084" y="4843"/>
                  <a:pt x="2150" y="4910"/>
                </a:cubicBezTo>
                <a:cubicBezTo>
                  <a:pt x="2301" y="5066"/>
                  <a:pt x="2484" y="5157"/>
                  <a:pt x="2701" y="5161"/>
                </a:cubicBezTo>
                <a:cubicBezTo>
                  <a:pt x="3011" y="5165"/>
                  <a:pt x="3321" y="5168"/>
                  <a:pt x="3631" y="5153"/>
                </a:cubicBezTo>
                <a:cubicBezTo>
                  <a:pt x="3775" y="5146"/>
                  <a:pt x="3917" y="5096"/>
                  <a:pt x="4059" y="5061"/>
                </a:cubicBezTo>
                <a:cubicBezTo>
                  <a:pt x="4083" y="5054"/>
                  <a:pt x="4102" y="5022"/>
                  <a:pt x="4156" y="4969"/>
                </a:cubicBezTo>
                <a:cubicBezTo>
                  <a:pt x="4063" y="4969"/>
                  <a:pt x="4012" y="4961"/>
                  <a:pt x="3967" y="4971"/>
                </a:cubicBezTo>
                <a:cubicBezTo>
                  <a:pt x="3721" y="5027"/>
                  <a:pt x="3471" y="5025"/>
                  <a:pt x="3221" y="5026"/>
                </a:cubicBezTo>
                <a:cubicBezTo>
                  <a:pt x="3032" y="5027"/>
                  <a:pt x="2842" y="5028"/>
                  <a:pt x="2652" y="5021"/>
                </a:cubicBezTo>
                <a:cubicBezTo>
                  <a:pt x="2491" y="5015"/>
                  <a:pt x="2483" y="5006"/>
                  <a:pt x="2331" y="4880"/>
                </a:cubicBezTo>
                <a:cubicBezTo>
                  <a:pt x="2469" y="4842"/>
                  <a:pt x="2586" y="4989"/>
                  <a:pt x="2717" y="4925"/>
                </a:cubicBezTo>
                <a:cubicBezTo>
                  <a:pt x="2715" y="4850"/>
                  <a:pt x="2663" y="4846"/>
                  <a:pt x="2628" y="4832"/>
                </a:cubicBezTo>
                <a:cubicBezTo>
                  <a:pt x="2500" y="4782"/>
                  <a:pt x="2368" y="4741"/>
                  <a:pt x="2241" y="4689"/>
                </a:cubicBezTo>
                <a:cubicBezTo>
                  <a:pt x="1817" y="4517"/>
                  <a:pt x="1503" y="4218"/>
                  <a:pt x="1270" y="3833"/>
                </a:cubicBezTo>
                <a:cubicBezTo>
                  <a:pt x="1212" y="3738"/>
                  <a:pt x="1163" y="3639"/>
                  <a:pt x="1152" y="3501"/>
                </a:cubicBezTo>
                <a:cubicBezTo>
                  <a:pt x="1248" y="3565"/>
                  <a:pt x="1289" y="3649"/>
                  <a:pt x="1340" y="3720"/>
                </a:cubicBezTo>
                <a:cubicBezTo>
                  <a:pt x="1444" y="3870"/>
                  <a:pt x="1558" y="4008"/>
                  <a:pt x="1697" y="4126"/>
                </a:cubicBezTo>
                <a:cubicBezTo>
                  <a:pt x="1911" y="4312"/>
                  <a:pt x="2156" y="4434"/>
                  <a:pt x="2430" y="4487"/>
                </a:cubicBezTo>
                <a:cubicBezTo>
                  <a:pt x="2831" y="4565"/>
                  <a:pt x="3237" y="4566"/>
                  <a:pt x="3641" y="4528"/>
                </a:cubicBezTo>
                <a:cubicBezTo>
                  <a:pt x="3982" y="4497"/>
                  <a:pt x="4290" y="4363"/>
                  <a:pt x="4556" y="4143"/>
                </a:cubicBezTo>
                <a:cubicBezTo>
                  <a:pt x="4658" y="4059"/>
                  <a:pt x="4739" y="3961"/>
                  <a:pt x="4793" y="3840"/>
                </a:cubicBezTo>
                <a:cubicBezTo>
                  <a:pt x="4811" y="3800"/>
                  <a:pt x="4788" y="3746"/>
                  <a:pt x="4749" y="3734"/>
                </a:cubicBezTo>
                <a:cubicBezTo>
                  <a:pt x="4705" y="3721"/>
                  <a:pt x="4652" y="3722"/>
                  <a:pt x="4637" y="3768"/>
                </a:cubicBezTo>
                <a:cubicBezTo>
                  <a:pt x="4560" y="3997"/>
                  <a:pt x="4356" y="4083"/>
                  <a:pt x="4169" y="4183"/>
                </a:cubicBezTo>
                <a:cubicBezTo>
                  <a:pt x="4008" y="4269"/>
                  <a:pt x="3829" y="4317"/>
                  <a:pt x="3649" y="4327"/>
                </a:cubicBezTo>
                <a:cubicBezTo>
                  <a:pt x="3254" y="4349"/>
                  <a:pt x="2857" y="4369"/>
                  <a:pt x="2464" y="4289"/>
                </a:cubicBezTo>
                <a:cubicBezTo>
                  <a:pt x="2110" y="4219"/>
                  <a:pt x="1832" y="4029"/>
                  <a:pt x="1607" y="3752"/>
                </a:cubicBezTo>
                <a:cubicBezTo>
                  <a:pt x="1595" y="3736"/>
                  <a:pt x="1597" y="3709"/>
                  <a:pt x="1586" y="3666"/>
                </a:cubicBezTo>
                <a:cubicBezTo>
                  <a:pt x="1705" y="3689"/>
                  <a:pt x="1782" y="3763"/>
                  <a:pt x="1875" y="3799"/>
                </a:cubicBezTo>
                <a:cubicBezTo>
                  <a:pt x="1962" y="3833"/>
                  <a:pt x="2047" y="3876"/>
                  <a:pt x="2137" y="3903"/>
                </a:cubicBezTo>
                <a:cubicBezTo>
                  <a:pt x="2236" y="3933"/>
                  <a:pt x="2338" y="3950"/>
                  <a:pt x="2452" y="3976"/>
                </a:cubicBezTo>
                <a:cubicBezTo>
                  <a:pt x="2464" y="4042"/>
                  <a:pt x="2476" y="4112"/>
                  <a:pt x="2490" y="4186"/>
                </a:cubicBezTo>
                <a:cubicBezTo>
                  <a:pt x="2610" y="4160"/>
                  <a:pt x="2592" y="4038"/>
                  <a:pt x="2683" y="3983"/>
                </a:cubicBezTo>
                <a:cubicBezTo>
                  <a:pt x="3032" y="3968"/>
                  <a:pt x="3403" y="3976"/>
                  <a:pt x="3779" y="3856"/>
                </a:cubicBezTo>
                <a:cubicBezTo>
                  <a:pt x="3759" y="4011"/>
                  <a:pt x="3604" y="4041"/>
                  <a:pt x="3580" y="4159"/>
                </a:cubicBezTo>
                <a:cubicBezTo>
                  <a:pt x="3596" y="4208"/>
                  <a:pt x="3633" y="4237"/>
                  <a:pt x="3675" y="4202"/>
                </a:cubicBezTo>
                <a:cubicBezTo>
                  <a:pt x="3754" y="4137"/>
                  <a:pt x="3825" y="4062"/>
                  <a:pt x="3895" y="3985"/>
                </a:cubicBezTo>
                <a:cubicBezTo>
                  <a:pt x="4042" y="3827"/>
                  <a:pt x="4194" y="3678"/>
                  <a:pt x="4390" y="3577"/>
                </a:cubicBezTo>
                <a:cubicBezTo>
                  <a:pt x="4503" y="3518"/>
                  <a:pt x="4610" y="3445"/>
                  <a:pt x="4696" y="3343"/>
                </a:cubicBezTo>
                <a:cubicBezTo>
                  <a:pt x="4667" y="3305"/>
                  <a:pt x="4642" y="3273"/>
                  <a:pt x="4616" y="3241"/>
                </a:cubicBezTo>
                <a:cubicBezTo>
                  <a:pt x="4731" y="3101"/>
                  <a:pt x="4848" y="2964"/>
                  <a:pt x="4958" y="2822"/>
                </a:cubicBezTo>
                <a:cubicBezTo>
                  <a:pt x="5022" y="2741"/>
                  <a:pt x="5081" y="2655"/>
                  <a:pt x="5131" y="2564"/>
                </a:cubicBezTo>
                <a:cubicBezTo>
                  <a:pt x="5177" y="2482"/>
                  <a:pt x="5211" y="2394"/>
                  <a:pt x="5243" y="2305"/>
                </a:cubicBezTo>
                <a:cubicBezTo>
                  <a:pt x="5265" y="2246"/>
                  <a:pt x="5265" y="2184"/>
                  <a:pt x="5212" y="2138"/>
                </a:cubicBezTo>
                <a:cubicBezTo>
                  <a:pt x="5160" y="2093"/>
                  <a:pt x="5095" y="2097"/>
                  <a:pt x="5042" y="2126"/>
                </a:cubicBezTo>
                <a:cubicBezTo>
                  <a:pt x="4931" y="2191"/>
                  <a:pt x="4824" y="2262"/>
                  <a:pt x="4717" y="2335"/>
                </a:cubicBezTo>
                <a:cubicBezTo>
                  <a:pt x="4704" y="2345"/>
                  <a:pt x="4695" y="2394"/>
                  <a:pt x="4705" y="2402"/>
                </a:cubicBezTo>
                <a:cubicBezTo>
                  <a:pt x="4726" y="2421"/>
                  <a:pt x="4763" y="2441"/>
                  <a:pt x="4788" y="2436"/>
                </a:cubicBezTo>
                <a:cubicBezTo>
                  <a:pt x="4837" y="2425"/>
                  <a:pt x="4883" y="2398"/>
                  <a:pt x="4928" y="2379"/>
                </a:cubicBezTo>
                <a:cubicBezTo>
                  <a:pt x="4965" y="2429"/>
                  <a:pt x="4935" y="2465"/>
                  <a:pt x="4912" y="2499"/>
                </a:cubicBezTo>
                <a:cubicBezTo>
                  <a:pt x="4825" y="2627"/>
                  <a:pt x="4739" y="2758"/>
                  <a:pt x="4648" y="2882"/>
                </a:cubicBezTo>
                <a:cubicBezTo>
                  <a:pt x="4514" y="3062"/>
                  <a:pt x="4373" y="3236"/>
                  <a:pt x="4238" y="3414"/>
                </a:cubicBezTo>
                <a:cubicBezTo>
                  <a:pt x="4189" y="3477"/>
                  <a:pt x="4137" y="3528"/>
                  <a:pt x="4061" y="3560"/>
                </a:cubicBezTo>
                <a:cubicBezTo>
                  <a:pt x="3700" y="3713"/>
                  <a:pt x="3325" y="3803"/>
                  <a:pt x="2931" y="3784"/>
                </a:cubicBezTo>
                <a:cubicBezTo>
                  <a:pt x="2914" y="3783"/>
                  <a:pt x="2899" y="3773"/>
                  <a:pt x="2865" y="3761"/>
                </a:cubicBezTo>
                <a:cubicBezTo>
                  <a:pt x="2896" y="3710"/>
                  <a:pt x="2921" y="3659"/>
                  <a:pt x="2955" y="3614"/>
                </a:cubicBezTo>
                <a:cubicBezTo>
                  <a:pt x="3361" y="3057"/>
                  <a:pt x="3769" y="2503"/>
                  <a:pt x="4173" y="1944"/>
                </a:cubicBezTo>
                <a:cubicBezTo>
                  <a:pt x="4218" y="1883"/>
                  <a:pt x="4250" y="1812"/>
                  <a:pt x="4275" y="1740"/>
                </a:cubicBezTo>
                <a:cubicBezTo>
                  <a:pt x="4293" y="1691"/>
                  <a:pt x="4279" y="1637"/>
                  <a:pt x="4227" y="1606"/>
                </a:cubicBezTo>
                <a:cubicBezTo>
                  <a:pt x="4178" y="1575"/>
                  <a:pt x="4123" y="1580"/>
                  <a:pt x="4081" y="1613"/>
                </a:cubicBezTo>
                <a:cubicBezTo>
                  <a:pt x="4032" y="1648"/>
                  <a:pt x="3990" y="1693"/>
                  <a:pt x="3952" y="1739"/>
                </a:cubicBezTo>
                <a:cubicBezTo>
                  <a:pt x="3755" y="1978"/>
                  <a:pt x="3551" y="2213"/>
                  <a:pt x="3364" y="2460"/>
                </a:cubicBezTo>
                <a:cubicBezTo>
                  <a:pt x="3099" y="2812"/>
                  <a:pt x="2818" y="3149"/>
                  <a:pt x="2477" y="3431"/>
                </a:cubicBezTo>
                <a:cubicBezTo>
                  <a:pt x="2427" y="3474"/>
                  <a:pt x="2372" y="3511"/>
                  <a:pt x="2314" y="3555"/>
                </a:cubicBezTo>
                <a:cubicBezTo>
                  <a:pt x="2281" y="3472"/>
                  <a:pt x="2329" y="3426"/>
                  <a:pt x="2360" y="3379"/>
                </a:cubicBezTo>
                <a:cubicBezTo>
                  <a:pt x="2577" y="3059"/>
                  <a:pt x="2797" y="2740"/>
                  <a:pt x="3017" y="2421"/>
                </a:cubicBezTo>
                <a:cubicBezTo>
                  <a:pt x="3252" y="2080"/>
                  <a:pt x="3492" y="1743"/>
                  <a:pt x="3723" y="1400"/>
                </a:cubicBezTo>
                <a:cubicBezTo>
                  <a:pt x="3795" y="1294"/>
                  <a:pt x="3848" y="1175"/>
                  <a:pt x="3908" y="1061"/>
                </a:cubicBezTo>
                <a:cubicBezTo>
                  <a:pt x="3928" y="1023"/>
                  <a:pt x="3945" y="983"/>
                  <a:pt x="3955" y="941"/>
                </a:cubicBezTo>
                <a:cubicBezTo>
                  <a:pt x="3978" y="830"/>
                  <a:pt x="3875" y="733"/>
                  <a:pt x="3765" y="767"/>
                </a:cubicBezTo>
                <a:cubicBezTo>
                  <a:pt x="3718" y="782"/>
                  <a:pt x="3671" y="810"/>
                  <a:pt x="3635" y="845"/>
                </a:cubicBezTo>
                <a:cubicBezTo>
                  <a:pt x="3486" y="988"/>
                  <a:pt x="3335" y="1130"/>
                  <a:pt x="3198" y="1285"/>
                </a:cubicBezTo>
                <a:cubicBezTo>
                  <a:pt x="2873" y="1654"/>
                  <a:pt x="2531" y="2005"/>
                  <a:pt x="2168" y="2337"/>
                </a:cubicBezTo>
                <a:cubicBezTo>
                  <a:pt x="2111" y="2388"/>
                  <a:pt x="2048" y="2434"/>
                  <a:pt x="1958" y="2505"/>
                </a:cubicBezTo>
                <a:cubicBezTo>
                  <a:pt x="1968" y="2434"/>
                  <a:pt x="1964" y="2392"/>
                  <a:pt x="1981" y="2362"/>
                </a:cubicBezTo>
                <a:cubicBezTo>
                  <a:pt x="2075" y="2198"/>
                  <a:pt x="2174" y="2037"/>
                  <a:pt x="2269" y="1873"/>
                </a:cubicBezTo>
                <a:cubicBezTo>
                  <a:pt x="2360" y="1716"/>
                  <a:pt x="2451" y="1560"/>
                  <a:pt x="2532" y="1399"/>
                </a:cubicBezTo>
                <a:cubicBezTo>
                  <a:pt x="2592" y="1278"/>
                  <a:pt x="2571" y="1192"/>
                  <a:pt x="2491" y="1149"/>
                </a:cubicBezTo>
                <a:cubicBezTo>
                  <a:pt x="2418" y="1110"/>
                  <a:pt x="2335" y="1125"/>
                  <a:pt x="2262" y="1209"/>
                </a:cubicBezTo>
                <a:cubicBezTo>
                  <a:pt x="2104" y="1391"/>
                  <a:pt x="1957" y="1582"/>
                  <a:pt x="1795" y="1761"/>
                </a:cubicBezTo>
                <a:cubicBezTo>
                  <a:pt x="1657" y="1914"/>
                  <a:pt x="1506" y="2056"/>
                  <a:pt x="1359" y="2200"/>
                </a:cubicBezTo>
                <a:cubicBezTo>
                  <a:pt x="1331" y="2227"/>
                  <a:pt x="1291" y="2241"/>
                  <a:pt x="1220" y="2282"/>
                </a:cubicBezTo>
                <a:cubicBezTo>
                  <a:pt x="1244" y="2214"/>
                  <a:pt x="1250" y="2181"/>
                  <a:pt x="1266" y="2156"/>
                </a:cubicBezTo>
                <a:cubicBezTo>
                  <a:pt x="1356" y="2020"/>
                  <a:pt x="1449" y="1885"/>
                  <a:pt x="1542" y="1751"/>
                </a:cubicBezTo>
                <a:cubicBezTo>
                  <a:pt x="1646" y="1602"/>
                  <a:pt x="1753" y="1456"/>
                  <a:pt x="1858" y="1309"/>
                </a:cubicBezTo>
                <a:cubicBezTo>
                  <a:pt x="1914" y="1232"/>
                  <a:pt x="1918" y="1150"/>
                  <a:pt x="1874" y="1066"/>
                </a:cubicBezTo>
                <a:cubicBezTo>
                  <a:pt x="1832" y="986"/>
                  <a:pt x="1738" y="969"/>
                  <a:pt x="1681" y="1034"/>
                </a:cubicBezTo>
                <a:cubicBezTo>
                  <a:pt x="1614" y="1112"/>
                  <a:pt x="1551" y="1194"/>
                  <a:pt x="1491" y="1278"/>
                </a:cubicBezTo>
                <a:cubicBezTo>
                  <a:pt x="1343" y="1480"/>
                  <a:pt x="1199" y="1685"/>
                  <a:pt x="1053" y="1887"/>
                </a:cubicBezTo>
                <a:cubicBezTo>
                  <a:pt x="1045" y="1898"/>
                  <a:pt x="1024" y="1901"/>
                  <a:pt x="1000" y="1912"/>
                </a:cubicBezTo>
                <a:cubicBezTo>
                  <a:pt x="1000" y="1884"/>
                  <a:pt x="994" y="1859"/>
                  <a:pt x="1001" y="1838"/>
                </a:cubicBezTo>
                <a:cubicBezTo>
                  <a:pt x="1044" y="1717"/>
                  <a:pt x="1081" y="1593"/>
                  <a:pt x="1136" y="1477"/>
                </a:cubicBezTo>
                <a:cubicBezTo>
                  <a:pt x="1236" y="1265"/>
                  <a:pt x="1382" y="1085"/>
                  <a:pt x="1560" y="929"/>
                </a:cubicBezTo>
                <a:cubicBezTo>
                  <a:pt x="1666" y="836"/>
                  <a:pt x="1783" y="770"/>
                  <a:pt x="1921" y="741"/>
                </a:cubicBezTo>
                <a:cubicBezTo>
                  <a:pt x="1988" y="726"/>
                  <a:pt x="2056" y="710"/>
                  <a:pt x="2121" y="688"/>
                </a:cubicBezTo>
                <a:cubicBezTo>
                  <a:pt x="2204" y="660"/>
                  <a:pt x="2182" y="601"/>
                  <a:pt x="2150" y="534"/>
                </a:cubicBezTo>
                <a:cubicBezTo>
                  <a:pt x="2474" y="366"/>
                  <a:pt x="2816" y="311"/>
                  <a:pt x="3172" y="380"/>
                </a:cubicBezTo>
                <a:cubicBezTo>
                  <a:pt x="3416" y="427"/>
                  <a:pt x="3657" y="499"/>
                  <a:pt x="3896" y="570"/>
                </a:cubicBezTo>
                <a:cubicBezTo>
                  <a:pt x="4398" y="721"/>
                  <a:pt x="4763" y="1053"/>
                  <a:pt x="5058" y="1471"/>
                </a:cubicBezTo>
                <a:cubicBezTo>
                  <a:pt x="5169" y="1627"/>
                  <a:pt x="5248" y="1800"/>
                  <a:pt x="5275" y="1992"/>
                </a:cubicBezTo>
                <a:cubicBezTo>
                  <a:pt x="5305" y="2204"/>
                  <a:pt x="5339" y="2418"/>
                  <a:pt x="5353" y="2632"/>
                </a:cubicBezTo>
                <a:cubicBezTo>
                  <a:pt x="5360" y="2759"/>
                  <a:pt x="5344" y="2890"/>
                  <a:pt x="5317" y="3015"/>
                </a:cubicBezTo>
                <a:cubicBezTo>
                  <a:pt x="5269" y="3242"/>
                  <a:pt x="5208" y="3467"/>
                  <a:pt x="5144" y="3690"/>
                </a:cubicBezTo>
                <a:cubicBezTo>
                  <a:pt x="5095" y="3865"/>
                  <a:pt x="5016" y="4025"/>
                  <a:pt x="4901" y="4171"/>
                </a:cubicBezTo>
                <a:cubicBezTo>
                  <a:pt x="4791" y="4312"/>
                  <a:pt x="4687" y="4459"/>
                  <a:pt x="4603" y="4619"/>
                </a:cubicBezTo>
                <a:cubicBezTo>
                  <a:pt x="4693" y="4660"/>
                  <a:pt x="4693" y="4660"/>
                  <a:pt x="4825" y="4575"/>
                </a:cubicBezTo>
                <a:cubicBezTo>
                  <a:pt x="4824" y="4590"/>
                  <a:pt x="4828" y="4611"/>
                  <a:pt x="4819" y="4621"/>
                </a:cubicBezTo>
                <a:cubicBezTo>
                  <a:pt x="4714" y="4736"/>
                  <a:pt x="4614" y="4855"/>
                  <a:pt x="4501" y="4960"/>
                </a:cubicBezTo>
                <a:cubicBezTo>
                  <a:pt x="4403" y="5050"/>
                  <a:pt x="4313" y="5167"/>
                  <a:pt x="4156" y="5157"/>
                </a:cubicBezTo>
                <a:cubicBezTo>
                  <a:pt x="4140" y="5156"/>
                  <a:pt x="4122" y="5169"/>
                  <a:pt x="4109" y="5180"/>
                </a:cubicBezTo>
                <a:cubicBezTo>
                  <a:pt x="3834" y="5401"/>
                  <a:pt x="3492" y="5425"/>
                  <a:pt x="3163" y="5491"/>
                </a:cubicBezTo>
                <a:cubicBezTo>
                  <a:pt x="2819" y="5560"/>
                  <a:pt x="2479" y="5545"/>
                  <a:pt x="2143" y="5438"/>
                </a:cubicBezTo>
                <a:cubicBezTo>
                  <a:pt x="1464" y="5226"/>
                  <a:pt x="986" y="4780"/>
                  <a:pt x="647" y="4167"/>
                </a:cubicBezTo>
                <a:cubicBezTo>
                  <a:pt x="630" y="4137"/>
                  <a:pt x="614" y="4106"/>
                  <a:pt x="604" y="4074"/>
                </a:cubicBezTo>
                <a:cubicBezTo>
                  <a:pt x="446" y="3607"/>
                  <a:pt x="308" y="3136"/>
                  <a:pt x="326" y="2637"/>
                </a:cubicBezTo>
                <a:close/>
                <a:moveTo>
                  <a:pt x="1537" y="2923"/>
                </a:moveTo>
                <a:cubicBezTo>
                  <a:pt x="1547" y="3057"/>
                  <a:pt x="1665" y="3116"/>
                  <a:pt x="1776" y="3041"/>
                </a:cubicBezTo>
                <a:cubicBezTo>
                  <a:pt x="1810" y="3016"/>
                  <a:pt x="1840" y="2985"/>
                  <a:pt x="1873" y="2956"/>
                </a:cubicBezTo>
                <a:cubicBezTo>
                  <a:pt x="2211" y="2651"/>
                  <a:pt x="2566" y="2365"/>
                  <a:pt x="2878" y="2032"/>
                </a:cubicBezTo>
                <a:cubicBezTo>
                  <a:pt x="2898" y="2011"/>
                  <a:pt x="2925" y="1997"/>
                  <a:pt x="2961" y="1991"/>
                </a:cubicBezTo>
                <a:cubicBezTo>
                  <a:pt x="2642" y="2539"/>
                  <a:pt x="2261" y="3046"/>
                  <a:pt x="1976" y="3650"/>
                </a:cubicBezTo>
                <a:cubicBezTo>
                  <a:pt x="1516" y="3480"/>
                  <a:pt x="1173" y="3226"/>
                  <a:pt x="1016" y="2750"/>
                </a:cubicBezTo>
                <a:cubicBezTo>
                  <a:pt x="1217" y="2612"/>
                  <a:pt x="1412" y="2478"/>
                  <a:pt x="1634" y="2325"/>
                </a:cubicBezTo>
                <a:cubicBezTo>
                  <a:pt x="1620" y="2401"/>
                  <a:pt x="1614" y="2447"/>
                  <a:pt x="1601" y="2491"/>
                </a:cubicBezTo>
                <a:cubicBezTo>
                  <a:pt x="1563" y="2632"/>
                  <a:pt x="1525" y="2774"/>
                  <a:pt x="1537" y="2923"/>
                </a:cubicBezTo>
                <a:close/>
                <a:moveTo>
                  <a:pt x="2339" y="3772"/>
                </a:moveTo>
                <a:cubicBezTo>
                  <a:pt x="2426" y="3616"/>
                  <a:pt x="2572" y="3551"/>
                  <a:pt x="2670" y="3440"/>
                </a:cubicBezTo>
                <a:cubicBezTo>
                  <a:pt x="2772" y="3325"/>
                  <a:pt x="2889" y="3223"/>
                  <a:pt x="2999" y="3114"/>
                </a:cubicBezTo>
                <a:cubicBezTo>
                  <a:pt x="2908" y="3369"/>
                  <a:pt x="2758" y="3574"/>
                  <a:pt x="2601" y="3772"/>
                </a:cubicBezTo>
                <a:cubicBezTo>
                  <a:pt x="2516" y="3772"/>
                  <a:pt x="2441" y="3772"/>
                  <a:pt x="2339" y="3772"/>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208" name="Google Shape;208;p8"/>
          <p:cNvGrpSpPr/>
          <p:nvPr/>
        </p:nvGrpSpPr>
        <p:grpSpPr>
          <a:xfrm rot="10800000">
            <a:off x="2047160" y="5016246"/>
            <a:ext cx="1449501" cy="963071"/>
            <a:chOff x="3141725" y="3473975"/>
            <a:chExt cx="544625" cy="361875"/>
          </a:xfrm>
        </p:grpSpPr>
        <p:sp>
          <p:nvSpPr>
            <p:cNvPr id="209" name="Google Shape;209;p8"/>
            <p:cNvSpPr/>
            <p:nvPr/>
          </p:nvSpPr>
          <p:spPr>
            <a:xfrm>
              <a:off x="3487300" y="3573325"/>
              <a:ext cx="78775" cy="262525"/>
            </a:xfrm>
            <a:custGeom>
              <a:avLst/>
              <a:gdLst/>
              <a:ahLst/>
              <a:cxnLst/>
              <a:rect l="l" t="t" r="r" b="b"/>
              <a:pathLst>
                <a:path w="3151" h="10501" extrusionOk="0">
                  <a:moveTo>
                    <a:pt x="2109" y="253"/>
                  </a:moveTo>
                  <a:cubicBezTo>
                    <a:pt x="2119" y="366"/>
                    <a:pt x="2023" y="479"/>
                    <a:pt x="2108" y="593"/>
                  </a:cubicBezTo>
                  <a:cubicBezTo>
                    <a:pt x="2120" y="608"/>
                    <a:pt x="2107" y="645"/>
                    <a:pt x="2101" y="669"/>
                  </a:cubicBezTo>
                  <a:cubicBezTo>
                    <a:pt x="2077" y="751"/>
                    <a:pt x="2050" y="832"/>
                    <a:pt x="2027" y="913"/>
                  </a:cubicBezTo>
                  <a:cubicBezTo>
                    <a:pt x="2013" y="963"/>
                    <a:pt x="1989" y="1018"/>
                    <a:pt x="1998" y="1064"/>
                  </a:cubicBezTo>
                  <a:cubicBezTo>
                    <a:pt x="2022" y="1187"/>
                    <a:pt x="1982" y="1298"/>
                    <a:pt x="1958" y="1413"/>
                  </a:cubicBezTo>
                  <a:cubicBezTo>
                    <a:pt x="1941" y="1496"/>
                    <a:pt x="1912" y="1576"/>
                    <a:pt x="1895" y="1659"/>
                  </a:cubicBezTo>
                  <a:cubicBezTo>
                    <a:pt x="1810" y="2076"/>
                    <a:pt x="1691" y="2485"/>
                    <a:pt x="1565" y="2891"/>
                  </a:cubicBezTo>
                  <a:cubicBezTo>
                    <a:pt x="1528" y="3010"/>
                    <a:pt x="1491" y="3128"/>
                    <a:pt x="1458" y="3247"/>
                  </a:cubicBezTo>
                  <a:cubicBezTo>
                    <a:pt x="1345" y="3650"/>
                    <a:pt x="1238" y="4055"/>
                    <a:pt x="1120" y="4457"/>
                  </a:cubicBezTo>
                  <a:cubicBezTo>
                    <a:pt x="978" y="4940"/>
                    <a:pt x="858" y="5429"/>
                    <a:pt x="742" y="5920"/>
                  </a:cubicBezTo>
                  <a:cubicBezTo>
                    <a:pt x="641" y="6346"/>
                    <a:pt x="538" y="6772"/>
                    <a:pt x="431" y="7197"/>
                  </a:cubicBezTo>
                  <a:cubicBezTo>
                    <a:pt x="372" y="7431"/>
                    <a:pt x="308" y="7665"/>
                    <a:pt x="241" y="7896"/>
                  </a:cubicBezTo>
                  <a:cubicBezTo>
                    <a:pt x="197" y="8041"/>
                    <a:pt x="164" y="8193"/>
                    <a:pt x="90" y="8321"/>
                  </a:cubicBezTo>
                  <a:cubicBezTo>
                    <a:pt x="11" y="8458"/>
                    <a:pt x="1" y="8588"/>
                    <a:pt x="27" y="8734"/>
                  </a:cubicBezTo>
                  <a:cubicBezTo>
                    <a:pt x="48" y="8850"/>
                    <a:pt x="69" y="8966"/>
                    <a:pt x="73" y="9083"/>
                  </a:cubicBezTo>
                  <a:cubicBezTo>
                    <a:pt x="90" y="9482"/>
                    <a:pt x="99" y="9881"/>
                    <a:pt x="111" y="10279"/>
                  </a:cubicBezTo>
                  <a:cubicBezTo>
                    <a:pt x="113" y="10331"/>
                    <a:pt x="121" y="10382"/>
                    <a:pt x="133" y="10433"/>
                  </a:cubicBezTo>
                  <a:cubicBezTo>
                    <a:pt x="146" y="10483"/>
                    <a:pt x="210" y="10500"/>
                    <a:pt x="241" y="10461"/>
                  </a:cubicBezTo>
                  <a:cubicBezTo>
                    <a:pt x="348" y="10322"/>
                    <a:pt x="468" y="10195"/>
                    <a:pt x="540" y="10028"/>
                  </a:cubicBezTo>
                  <a:cubicBezTo>
                    <a:pt x="653" y="9764"/>
                    <a:pt x="783" y="9508"/>
                    <a:pt x="944" y="9267"/>
                  </a:cubicBezTo>
                  <a:cubicBezTo>
                    <a:pt x="1044" y="9116"/>
                    <a:pt x="1124" y="8950"/>
                    <a:pt x="1201" y="8785"/>
                  </a:cubicBezTo>
                  <a:cubicBezTo>
                    <a:pt x="1416" y="8319"/>
                    <a:pt x="1523" y="7818"/>
                    <a:pt x="1657" y="7326"/>
                  </a:cubicBezTo>
                  <a:cubicBezTo>
                    <a:pt x="1769" y="6917"/>
                    <a:pt x="1849" y="6498"/>
                    <a:pt x="1944" y="6085"/>
                  </a:cubicBezTo>
                  <a:cubicBezTo>
                    <a:pt x="2089" y="5454"/>
                    <a:pt x="2237" y="4823"/>
                    <a:pt x="2379" y="4191"/>
                  </a:cubicBezTo>
                  <a:cubicBezTo>
                    <a:pt x="2448" y="3885"/>
                    <a:pt x="2509" y="3578"/>
                    <a:pt x="2532" y="3263"/>
                  </a:cubicBezTo>
                  <a:cubicBezTo>
                    <a:pt x="2539" y="3160"/>
                    <a:pt x="2560" y="3056"/>
                    <a:pt x="2587" y="2955"/>
                  </a:cubicBezTo>
                  <a:cubicBezTo>
                    <a:pt x="2678" y="2594"/>
                    <a:pt x="2776" y="2234"/>
                    <a:pt x="2868" y="1872"/>
                  </a:cubicBezTo>
                  <a:cubicBezTo>
                    <a:pt x="2894" y="1772"/>
                    <a:pt x="2907" y="1668"/>
                    <a:pt x="2929" y="1566"/>
                  </a:cubicBezTo>
                  <a:cubicBezTo>
                    <a:pt x="2937" y="1528"/>
                    <a:pt x="2951" y="1491"/>
                    <a:pt x="2968" y="1457"/>
                  </a:cubicBezTo>
                  <a:cubicBezTo>
                    <a:pt x="3024" y="1343"/>
                    <a:pt x="3051" y="1223"/>
                    <a:pt x="3046" y="1097"/>
                  </a:cubicBezTo>
                  <a:cubicBezTo>
                    <a:pt x="3043" y="991"/>
                    <a:pt x="3055" y="890"/>
                    <a:pt x="3096" y="790"/>
                  </a:cubicBezTo>
                  <a:cubicBezTo>
                    <a:pt x="3129" y="712"/>
                    <a:pt x="3151" y="620"/>
                    <a:pt x="3110" y="541"/>
                  </a:cubicBezTo>
                  <a:cubicBezTo>
                    <a:pt x="3059" y="444"/>
                    <a:pt x="3061" y="344"/>
                    <a:pt x="3079" y="241"/>
                  </a:cubicBezTo>
                  <a:cubicBezTo>
                    <a:pt x="2960" y="143"/>
                    <a:pt x="2826" y="89"/>
                    <a:pt x="2686" y="64"/>
                  </a:cubicBezTo>
                  <a:cubicBezTo>
                    <a:pt x="2616" y="51"/>
                    <a:pt x="2550" y="33"/>
                    <a:pt x="2487" y="1"/>
                  </a:cubicBezTo>
                  <a:cubicBezTo>
                    <a:pt x="2386" y="82"/>
                    <a:pt x="2296" y="169"/>
                    <a:pt x="2165" y="183"/>
                  </a:cubicBezTo>
                  <a:cubicBezTo>
                    <a:pt x="2144" y="185"/>
                    <a:pt x="2107" y="230"/>
                    <a:pt x="2109" y="253"/>
                  </a:cubicBezTo>
                  <a:close/>
                  <a:moveTo>
                    <a:pt x="921" y="8902"/>
                  </a:moveTo>
                  <a:cubicBezTo>
                    <a:pt x="829" y="9027"/>
                    <a:pt x="721" y="9144"/>
                    <a:pt x="668" y="9294"/>
                  </a:cubicBezTo>
                  <a:cubicBezTo>
                    <a:pt x="626" y="9408"/>
                    <a:pt x="519" y="9422"/>
                    <a:pt x="426" y="9455"/>
                  </a:cubicBezTo>
                  <a:cubicBezTo>
                    <a:pt x="383" y="9469"/>
                    <a:pt x="342" y="9436"/>
                    <a:pt x="329" y="9404"/>
                  </a:cubicBezTo>
                  <a:cubicBezTo>
                    <a:pt x="282" y="9288"/>
                    <a:pt x="193" y="9180"/>
                    <a:pt x="252" y="9039"/>
                  </a:cubicBezTo>
                  <a:cubicBezTo>
                    <a:pt x="267" y="9004"/>
                    <a:pt x="261" y="8961"/>
                    <a:pt x="264" y="8922"/>
                  </a:cubicBezTo>
                  <a:cubicBezTo>
                    <a:pt x="271" y="8833"/>
                    <a:pt x="269" y="8740"/>
                    <a:pt x="361" y="8682"/>
                  </a:cubicBezTo>
                  <a:cubicBezTo>
                    <a:pt x="376" y="8672"/>
                    <a:pt x="375" y="8635"/>
                    <a:pt x="386" y="8599"/>
                  </a:cubicBezTo>
                  <a:cubicBezTo>
                    <a:pt x="568" y="8602"/>
                    <a:pt x="730" y="8604"/>
                    <a:pt x="887" y="8608"/>
                  </a:cubicBezTo>
                  <a:cubicBezTo>
                    <a:pt x="925" y="8658"/>
                    <a:pt x="963" y="8708"/>
                    <a:pt x="1006" y="8762"/>
                  </a:cubicBezTo>
                  <a:cubicBezTo>
                    <a:pt x="1006" y="8820"/>
                    <a:pt x="955" y="8858"/>
                    <a:pt x="921" y="8902"/>
                  </a:cubicBezTo>
                  <a:close/>
                  <a:moveTo>
                    <a:pt x="1814" y="5376"/>
                  </a:moveTo>
                  <a:cubicBezTo>
                    <a:pt x="1817" y="5403"/>
                    <a:pt x="1820" y="5427"/>
                    <a:pt x="1822" y="5450"/>
                  </a:cubicBezTo>
                  <a:cubicBezTo>
                    <a:pt x="1821" y="5452"/>
                    <a:pt x="1819" y="5455"/>
                    <a:pt x="1818" y="5457"/>
                  </a:cubicBezTo>
                  <a:cubicBezTo>
                    <a:pt x="1818" y="5459"/>
                    <a:pt x="1818" y="5461"/>
                    <a:pt x="1817" y="5463"/>
                  </a:cubicBezTo>
                  <a:cubicBezTo>
                    <a:pt x="1814" y="5467"/>
                    <a:pt x="1810" y="5469"/>
                    <a:pt x="1806" y="5471"/>
                  </a:cubicBezTo>
                  <a:cubicBezTo>
                    <a:pt x="1810" y="5467"/>
                    <a:pt x="1814" y="5462"/>
                    <a:pt x="1818" y="5457"/>
                  </a:cubicBezTo>
                  <a:cubicBezTo>
                    <a:pt x="1819" y="5454"/>
                    <a:pt x="1820" y="5450"/>
                    <a:pt x="1820" y="5448"/>
                  </a:cubicBezTo>
                  <a:cubicBezTo>
                    <a:pt x="1779" y="5430"/>
                    <a:pt x="1781" y="5407"/>
                    <a:pt x="1814" y="5376"/>
                  </a:cubicBezTo>
                  <a:close/>
                  <a:moveTo>
                    <a:pt x="2728" y="1430"/>
                  </a:moveTo>
                  <a:cubicBezTo>
                    <a:pt x="2721" y="1596"/>
                    <a:pt x="2686" y="1746"/>
                    <a:pt x="2635" y="1896"/>
                  </a:cubicBezTo>
                  <a:cubicBezTo>
                    <a:pt x="2602" y="1995"/>
                    <a:pt x="2585" y="2098"/>
                    <a:pt x="2559" y="2201"/>
                  </a:cubicBezTo>
                  <a:cubicBezTo>
                    <a:pt x="2460" y="2593"/>
                    <a:pt x="2358" y="2985"/>
                    <a:pt x="2265" y="3380"/>
                  </a:cubicBezTo>
                  <a:cubicBezTo>
                    <a:pt x="2223" y="3551"/>
                    <a:pt x="2200" y="3727"/>
                    <a:pt x="2163" y="3900"/>
                  </a:cubicBezTo>
                  <a:cubicBezTo>
                    <a:pt x="2123" y="4085"/>
                    <a:pt x="2084" y="4270"/>
                    <a:pt x="2030" y="4452"/>
                  </a:cubicBezTo>
                  <a:cubicBezTo>
                    <a:pt x="1952" y="4721"/>
                    <a:pt x="1861" y="4988"/>
                    <a:pt x="1776" y="5256"/>
                  </a:cubicBezTo>
                  <a:cubicBezTo>
                    <a:pt x="1771" y="5268"/>
                    <a:pt x="1769" y="5287"/>
                    <a:pt x="1761" y="5290"/>
                  </a:cubicBezTo>
                  <a:cubicBezTo>
                    <a:pt x="1644" y="5342"/>
                    <a:pt x="1677" y="5456"/>
                    <a:pt x="1655" y="5545"/>
                  </a:cubicBezTo>
                  <a:cubicBezTo>
                    <a:pt x="1603" y="5755"/>
                    <a:pt x="1554" y="5965"/>
                    <a:pt x="1502" y="6174"/>
                  </a:cubicBezTo>
                  <a:cubicBezTo>
                    <a:pt x="1449" y="6391"/>
                    <a:pt x="1398" y="6607"/>
                    <a:pt x="1339" y="6821"/>
                  </a:cubicBezTo>
                  <a:cubicBezTo>
                    <a:pt x="1298" y="6973"/>
                    <a:pt x="1247" y="7121"/>
                    <a:pt x="1197" y="7270"/>
                  </a:cubicBezTo>
                  <a:cubicBezTo>
                    <a:pt x="1142" y="7430"/>
                    <a:pt x="1095" y="7592"/>
                    <a:pt x="1062" y="7753"/>
                  </a:cubicBezTo>
                  <a:cubicBezTo>
                    <a:pt x="1111" y="7790"/>
                    <a:pt x="1134" y="7766"/>
                    <a:pt x="1145" y="7736"/>
                  </a:cubicBezTo>
                  <a:cubicBezTo>
                    <a:pt x="1230" y="7531"/>
                    <a:pt x="1313" y="7325"/>
                    <a:pt x="1394" y="7118"/>
                  </a:cubicBezTo>
                  <a:cubicBezTo>
                    <a:pt x="1432" y="7021"/>
                    <a:pt x="1465" y="6921"/>
                    <a:pt x="1507" y="6803"/>
                  </a:cubicBezTo>
                  <a:cubicBezTo>
                    <a:pt x="1399" y="7343"/>
                    <a:pt x="1261" y="7855"/>
                    <a:pt x="1129" y="8372"/>
                  </a:cubicBezTo>
                  <a:cubicBezTo>
                    <a:pt x="1023" y="8379"/>
                    <a:pt x="948" y="8331"/>
                    <a:pt x="866" y="8323"/>
                  </a:cubicBezTo>
                  <a:cubicBezTo>
                    <a:pt x="774" y="8314"/>
                    <a:pt x="682" y="8307"/>
                    <a:pt x="592" y="8305"/>
                  </a:cubicBezTo>
                  <a:cubicBezTo>
                    <a:pt x="508" y="8303"/>
                    <a:pt x="425" y="8308"/>
                    <a:pt x="326" y="8311"/>
                  </a:cubicBezTo>
                  <a:cubicBezTo>
                    <a:pt x="342" y="8255"/>
                    <a:pt x="350" y="8213"/>
                    <a:pt x="366" y="8173"/>
                  </a:cubicBezTo>
                  <a:cubicBezTo>
                    <a:pt x="570" y="7661"/>
                    <a:pt x="695" y="7125"/>
                    <a:pt x="826" y="6592"/>
                  </a:cubicBezTo>
                  <a:cubicBezTo>
                    <a:pt x="930" y="6166"/>
                    <a:pt x="1033" y="5741"/>
                    <a:pt x="1146" y="5317"/>
                  </a:cubicBezTo>
                  <a:cubicBezTo>
                    <a:pt x="1258" y="4900"/>
                    <a:pt x="1383" y="4487"/>
                    <a:pt x="1502" y="4072"/>
                  </a:cubicBezTo>
                  <a:cubicBezTo>
                    <a:pt x="1664" y="3507"/>
                    <a:pt x="1832" y="2942"/>
                    <a:pt x="1986" y="2375"/>
                  </a:cubicBezTo>
                  <a:cubicBezTo>
                    <a:pt x="2087" y="2003"/>
                    <a:pt x="2169" y="1625"/>
                    <a:pt x="2258" y="1250"/>
                  </a:cubicBezTo>
                  <a:cubicBezTo>
                    <a:pt x="2265" y="1225"/>
                    <a:pt x="2271" y="1201"/>
                    <a:pt x="2281" y="1166"/>
                  </a:cubicBezTo>
                  <a:cubicBezTo>
                    <a:pt x="2379" y="1180"/>
                    <a:pt x="2473" y="1193"/>
                    <a:pt x="2574" y="1206"/>
                  </a:cubicBezTo>
                  <a:cubicBezTo>
                    <a:pt x="2581" y="1312"/>
                    <a:pt x="2645" y="1381"/>
                    <a:pt x="2728" y="1430"/>
                  </a:cubicBezTo>
                  <a:close/>
                  <a:moveTo>
                    <a:pt x="2509" y="344"/>
                  </a:moveTo>
                  <a:cubicBezTo>
                    <a:pt x="2551" y="251"/>
                    <a:pt x="2610" y="218"/>
                    <a:pt x="2710" y="238"/>
                  </a:cubicBezTo>
                  <a:cubicBezTo>
                    <a:pt x="2754" y="247"/>
                    <a:pt x="2797" y="263"/>
                    <a:pt x="2839" y="278"/>
                  </a:cubicBezTo>
                  <a:cubicBezTo>
                    <a:pt x="2930" y="313"/>
                    <a:pt x="2949" y="384"/>
                    <a:pt x="2889" y="461"/>
                  </a:cubicBezTo>
                  <a:cubicBezTo>
                    <a:pt x="2873" y="481"/>
                    <a:pt x="2853" y="498"/>
                    <a:pt x="2832" y="515"/>
                  </a:cubicBezTo>
                  <a:cubicBezTo>
                    <a:pt x="2813" y="531"/>
                    <a:pt x="2791" y="545"/>
                    <a:pt x="2760" y="566"/>
                  </a:cubicBezTo>
                  <a:cubicBezTo>
                    <a:pt x="2788" y="676"/>
                    <a:pt x="2748" y="756"/>
                    <a:pt x="2701" y="841"/>
                  </a:cubicBezTo>
                  <a:cubicBezTo>
                    <a:pt x="2568" y="833"/>
                    <a:pt x="2460" y="749"/>
                    <a:pt x="2330" y="743"/>
                  </a:cubicBezTo>
                  <a:cubicBezTo>
                    <a:pt x="2394" y="600"/>
                    <a:pt x="2452" y="472"/>
                    <a:pt x="2509" y="3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0" name="Google Shape;210;p8"/>
            <p:cNvSpPr/>
            <p:nvPr/>
          </p:nvSpPr>
          <p:spPr>
            <a:xfrm>
              <a:off x="3407425" y="3514850"/>
              <a:ext cx="55250" cy="96800"/>
            </a:xfrm>
            <a:custGeom>
              <a:avLst/>
              <a:gdLst/>
              <a:ahLst/>
              <a:cxnLst/>
              <a:rect l="l" t="t" r="r" b="b"/>
              <a:pathLst>
                <a:path w="2210" h="3872" extrusionOk="0">
                  <a:moveTo>
                    <a:pt x="4" y="2036"/>
                  </a:moveTo>
                  <a:cubicBezTo>
                    <a:pt x="4" y="2152"/>
                    <a:pt x="16" y="2260"/>
                    <a:pt x="113" y="2342"/>
                  </a:cubicBezTo>
                  <a:cubicBezTo>
                    <a:pt x="68" y="2584"/>
                    <a:pt x="64" y="2797"/>
                    <a:pt x="139" y="3009"/>
                  </a:cubicBezTo>
                  <a:cubicBezTo>
                    <a:pt x="155" y="3050"/>
                    <a:pt x="164" y="3095"/>
                    <a:pt x="169" y="3139"/>
                  </a:cubicBezTo>
                  <a:cubicBezTo>
                    <a:pt x="194" y="3377"/>
                    <a:pt x="326" y="3555"/>
                    <a:pt x="497" y="3706"/>
                  </a:cubicBezTo>
                  <a:cubicBezTo>
                    <a:pt x="613" y="3809"/>
                    <a:pt x="753" y="3859"/>
                    <a:pt x="909" y="3861"/>
                  </a:cubicBezTo>
                  <a:cubicBezTo>
                    <a:pt x="1005" y="3862"/>
                    <a:pt x="1103" y="3854"/>
                    <a:pt x="1200" y="3861"/>
                  </a:cubicBezTo>
                  <a:cubicBezTo>
                    <a:pt x="1336" y="3871"/>
                    <a:pt x="1449" y="3829"/>
                    <a:pt x="1550" y="3741"/>
                  </a:cubicBezTo>
                  <a:cubicBezTo>
                    <a:pt x="1596" y="3702"/>
                    <a:pt x="1647" y="3669"/>
                    <a:pt x="1687" y="3625"/>
                  </a:cubicBezTo>
                  <a:cubicBezTo>
                    <a:pt x="1726" y="3582"/>
                    <a:pt x="1763" y="3532"/>
                    <a:pt x="1782" y="3478"/>
                  </a:cubicBezTo>
                  <a:cubicBezTo>
                    <a:pt x="1848" y="3296"/>
                    <a:pt x="1903" y="3110"/>
                    <a:pt x="1970" y="2928"/>
                  </a:cubicBezTo>
                  <a:cubicBezTo>
                    <a:pt x="2010" y="2820"/>
                    <a:pt x="2036" y="2713"/>
                    <a:pt x="2021" y="2599"/>
                  </a:cubicBezTo>
                  <a:cubicBezTo>
                    <a:pt x="2008" y="2517"/>
                    <a:pt x="2032" y="2448"/>
                    <a:pt x="2095" y="2400"/>
                  </a:cubicBezTo>
                  <a:cubicBezTo>
                    <a:pt x="2182" y="2332"/>
                    <a:pt x="2202" y="2243"/>
                    <a:pt x="2203" y="2142"/>
                  </a:cubicBezTo>
                  <a:cubicBezTo>
                    <a:pt x="2206" y="1566"/>
                    <a:pt x="2210" y="990"/>
                    <a:pt x="2210" y="413"/>
                  </a:cubicBezTo>
                  <a:cubicBezTo>
                    <a:pt x="2210" y="210"/>
                    <a:pt x="2112" y="112"/>
                    <a:pt x="1908" y="107"/>
                  </a:cubicBezTo>
                  <a:cubicBezTo>
                    <a:pt x="1744" y="103"/>
                    <a:pt x="1579" y="107"/>
                    <a:pt x="1415" y="106"/>
                  </a:cubicBezTo>
                  <a:cubicBezTo>
                    <a:pt x="1355" y="105"/>
                    <a:pt x="1291" y="110"/>
                    <a:pt x="1237" y="91"/>
                  </a:cubicBezTo>
                  <a:cubicBezTo>
                    <a:pt x="1020" y="20"/>
                    <a:pt x="801" y="1"/>
                    <a:pt x="575" y="28"/>
                  </a:cubicBezTo>
                  <a:cubicBezTo>
                    <a:pt x="494" y="38"/>
                    <a:pt x="411" y="29"/>
                    <a:pt x="329" y="30"/>
                  </a:cubicBezTo>
                  <a:cubicBezTo>
                    <a:pt x="204" y="30"/>
                    <a:pt x="114" y="86"/>
                    <a:pt x="71" y="207"/>
                  </a:cubicBezTo>
                  <a:cubicBezTo>
                    <a:pt x="51" y="263"/>
                    <a:pt x="28" y="319"/>
                    <a:pt x="18" y="376"/>
                  </a:cubicBezTo>
                  <a:cubicBezTo>
                    <a:pt x="6" y="457"/>
                    <a:pt x="1" y="540"/>
                    <a:pt x="1" y="622"/>
                  </a:cubicBezTo>
                  <a:cubicBezTo>
                    <a:pt x="1" y="1093"/>
                    <a:pt x="5" y="1564"/>
                    <a:pt x="4" y="2036"/>
                  </a:cubicBezTo>
                  <a:close/>
                  <a:moveTo>
                    <a:pt x="1540" y="1669"/>
                  </a:moveTo>
                  <a:cubicBezTo>
                    <a:pt x="1538" y="1460"/>
                    <a:pt x="1544" y="1250"/>
                    <a:pt x="1544" y="1040"/>
                  </a:cubicBezTo>
                  <a:cubicBezTo>
                    <a:pt x="1545" y="832"/>
                    <a:pt x="1544" y="623"/>
                    <a:pt x="1544" y="411"/>
                  </a:cubicBezTo>
                  <a:cubicBezTo>
                    <a:pt x="1672" y="359"/>
                    <a:pt x="1788" y="381"/>
                    <a:pt x="1918" y="389"/>
                  </a:cubicBezTo>
                  <a:cubicBezTo>
                    <a:pt x="1927" y="452"/>
                    <a:pt x="1940" y="509"/>
                    <a:pt x="1940" y="566"/>
                  </a:cubicBezTo>
                  <a:cubicBezTo>
                    <a:pt x="1948" y="1053"/>
                    <a:pt x="1953" y="1539"/>
                    <a:pt x="1960" y="2026"/>
                  </a:cubicBezTo>
                  <a:cubicBezTo>
                    <a:pt x="1961" y="2121"/>
                    <a:pt x="1960" y="2217"/>
                    <a:pt x="1960" y="2322"/>
                  </a:cubicBezTo>
                  <a:cubicBezTo>
                    <a:pt x="1820" y="2315"/>
                    <a:pt x="1687" y="2310"/>
                    <a:pt x="1546" y="2304"/>
                  </a:cubicBezTo>
                  <a:cubicBezTo>
                    <a:pt x="1510" y="2085"/>
                    <a:pt x="1541" y="1877"/>
                    <a:pt x="1540" y="1669"/>
                  </a:cubicBezTo>
                  <a:close/>
                  <a:moveTo>
                    <a:pt x="922" y="2174"/>
                  </a:moveTo>
                  <a:cubicBezTo>
                    <a:pt x="1022" y="2116"/>
                    <a:pt x="1024" y="2043"/>
                    <a:pt x="988" y="1947"/>
                  </a:cubicBezTo>
                  <a:cubicBezTo>
                    <a:pt x="973" y="1906"/>
                    <a:pt x="975" y="1859"/>
                    <a:pt x="976" y="1815"/>
                  </a:cubicBezTo>
                  <a:cubicBezTo>
                    <a:pt x="978" y="1388"/>
                    <a:pt x="982" y="961"/>
                    <a:pt x="986" y="535"/>
                  </a:cubicBezTo>
                  <a:cubicBezTo>
                    <a:pt x="987" y="469"/>
                    <a:pt x="992" y="403"/>
                    <a:pt x="995" y="341"/>
                  </a:cubicBezTo>
                  <a:cubicBezTo>
                    <a:pt x="1014" y="335"/>
                    <a:pt x="1021" y="330"/>
                    <a:pt x="1028" y="332"/>
                  </a:cubicBezTo>
                  <a:cubicBezTo>
                    <a:pt x="1114" y="351"/>
                    <a:pt x="1199" y="372"/>
                    <a:pt x="1298" y="395"/>
                  </a:cubicBezTo>
                  <a:cubicBezTo>
                    <a:pt x="1336" y="712"/>
                    <a:pt x="1306" y="1025"/>
                    <a:pt x="1318" y="1336"/>
                  </a:cubicBezTo>
                  <a:cubicBezTo>
                    <a:pt x="1329" y="1648"/>
                    <a:pt x="1321" y="1961"/>
                    <a:pt x="1321" y="2274"/>
                  </a:cubicBezTo>
                  <a:cubicBezTo>
                    <a:pt x="1193" y="2307"/>
                    <a:pt x="1040" y="2315"/>
                    <a:pt x="951" y="2294"/>
                  </a:cubicBezTo>
                  <a:cubicBezTo>
                    <a:pt x="895" y="2282"/>
                    <a:pt x="872" y="2205"/>
                    <a:pt x="922" y="2174"/>
                  </a:cubicBezTo>
                  <a:close/>
                  <a:moveTo>
                    <a:pt x="351" y="1512"/>
                  </a:moveTo>
                  <a:cubicBezTo>
                    <a:pt x="352" y="1504"/>
                    <a:pt x="352" y="1494"/>
                    <a:pt x="356" y="1491"/>
                  </a:cubicBezTo>
                  <a:cubicBezTo>
                    <a:pt x="482" y="1398"/>
                    <a:pt x="422" y="1282"/>
                    <a:pt x="400" y="1169"/>
                  </a:cubicBezTo>
                  <a:cubicBezTo>
                    <a:pt x="390" y="1111"/>
                    <a:pt x="400" y="1049"/>
                    <a:pt x="395" y="989"/>
                  </a:cubicBezTo>
                  <a:cubicBezTo>
                    <a:pt x="387" y="870"/>
                    <a:pt x="373" y="752"/>
                    <a:pt x="365" y="633"/>
                  </a:cubicBezTo>
                  <a:cubicBezTo>
                    <a:pt x="358" y="537"/>
                    <a:pt x="356" y="441"/>
                    <a:pt x="352" y="350"/>
                  </a:cubicBezTo>
                  <a:cubicBezTo>
                    <a:pt x="512" y="295"/>
                    <a:pt x="515" y="295"/>
                    <a:pt x="712" y="330"/>
                  </a:cubicBezTo>
                  <a:cubicBezTo>
                    <a:pt x="750" y="400"/>
                    <a:pt x="736" y="475"/>
                    <a:pt x="738" y="549"/>
                  </a:cubicBezTo>
                  <a:cubicBezTo>
                    <a:pt x="749" y="1020"/>
                    <a:pt x="756" y="1493"/>
                    <a:pt x="766" y="1964"/>
                  </a:cubicBezTo>
                  <a:cubicBezTo>
                    <a:pt x="768" y="2057"/>
                    <a:pt x="755" y="2143"/>
                    <a:pt x="688" y="2212"/>
                  </a:cubicBezTo>
                  <a:cubicBezTo>
                    <a:pt x="563" y="2235"/>
                    <a:pt x="481" y="2133"/>
                    <a:pt x="359" y="2121"/>
                  </a:cubicBezTo>
                  <a:cubicBezTo>
                    <a:pt x="336" y="1914"/>
                    <a:pt x="346" y="1713"/>
                    <a:pt x="351" y="1512"/>
                  </a:cubicBezTo>
                  <a:close/>
                  <a:moveTo>
                    <a:pt x="556" y="2500"/>
                  </a:moveTo>
                  <a:cubicBezTo>
                    <a:pt x="560" y="2551"/>
                    <a:pt x="562" y="2603"/>
                    <a:pt x="570" y="2653"/>
                  </a:cubicBezTo>
                  <a:cubicBezTo>
                    <a:pt x="580" y="2732"/>
                    <a:pt x="554" y="2783"/>
                    <a:pt x="473" y="2804"/>
                  </a:cubicBezTo>
                  <a:cubicBezTo>
                    <a:pt x="459" y="2808"/>
                    <a:pt x="451" y="2835"/>
                    <a:pt x="434" y="2861"/>
                  </a:cubicBezTo>
                  <a:cubicBezTo>
                    <a:pt x="513" y="2908"/>
                    <a:pt x="613" y="2889"/>
                    <a:pt x="670" y="2973"/>
                  </a:cubicBezTo>
                  <a:cubicBezTo>
                    <a:pt x="698" y="3015"/>
                    <a:pt x="775" y="2967"/>
                    <a:pt x="775" y="2907"/>
                  </a:cubicBezTo>
                  <a:cubicBezTo>
                    <a:pt x="774" y="2809"/>
                    <a:pt x="742" y="2718"/>
                    <a:pt x="704" y="2629"/>
                  </a:cubicBezTo>
                  <a:cubicBezTo>
                    <a:pt x="694" y="2603"/>
                    <a:pt x="687" y="2573"/>
                    <a:pt x="682" y="2545"/>
                  </a:cubicBezTo>
                  <a:cubicBezTo>
                    <a:pt x="680" y="2532"/>
                    <a:pt x="692" y="2518"/>
                    <a:pt x="698" y="2506"/>
                  </a:cubicBezTo>
                  <a:cubicBezTo>
                    <a:pt x="712" y="2502"/>
                    <a:pt x="729" y="2491"/>
                    <a:pt x="739" y="2496"/>
                  </a:cubicBezTo>
                  <a:cubicBezTo>
                    <a:pt x="871" y="2560"/>
                    <a:pt x="1008" y="2571"/>
                    <a:pt x="1153" y="2568"/>
                  </a:cubicBezTo>
                  <a:cubicBezTo>
                    <a:pt x="1361" y="2563"/>
                    <a:pt x="1570" y="2566"/>
                    <a:pt x="1792" y="2566"/>
                  </a:cubicBezTo>
                  <a:cubicBezTo>
                    <a:pt x="1825" y="2656"/>
                    <a:pt x="1812" y="2729"/>
                    <a:pt x="1786" y="2799"/>
                  </a:cubicBezTo>
                  <a:cubicBezTo>
                    <a:pt x="1711" y="2995"/>
                    <a:pt x="1646" y="3194"/>
                    <a:pt x="1559" y="3383"/>
                  </a:cubicBezTo>
                  <a:cubicBezTo>
                    <a:pt x="1502" y="3507"/>
                    <a:pt x="1389" y="3591"/>
                    <a:pt x="1247" y="3606"/>
                  </a:cubicBezTo>
                  <a:cubicBezTo>
                    <a:pt x="1159" y="3617"/>
                    <a:pt x="1067" y="3602"/>
                    <a:pt x="979" y="3611"/>
                  </a:cubicBezTo>
                  <a:cubicBezTo>
                    <a:pt x="821" y="3624"/>
                    <a:pt x="700" y="3557"/>
                    <a:pt x="603" y="3446"/>
                  </a:cubicBezTo>
                  <a:cubicBezTo>
                    <a:pt x="516" y="3344"/>
                    <a:pt x="441" y="3233"/>
                    <a:pt x="431" y="3090"/>
                  </a:cubicBezTo>
                  <a:cubicBezTo>
                    <a:pt x="427" y="3023"/>
                    <a:pt x="415" y="2955"/>
                    <a:pt x="390" y="2893"/>
                  </a:cubicBezTo>
                  <a:cubicBezTo>
                    <a:pt x="330" y="2740"/>
                    <a:pt x="365" y="2586"/>
                    <a:pt x="341" y="2407"/>
                  </a:cubicBezTo>
                  <a:cubicBezTo>
                    <a:pt x="431" y="2445"/>
                    <a:pt x="490" y="2471"/>
                    <a:pt x="556" y="25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1" name="Google Shape;211;p8"/>
            <p:cNvSpPr/>
            <p:nvPr/>
          </p:nvSpPr>
          <p:spPr>
            <a:xfrm>
              <a:off x="3591050" y="3473975"/>
              <a:ext cx="30600" cy="70225"/>
            </a:xfrm>
            <a:custGeom>
              <a:avLst/>
              <a:gdLst/>
              <a:ahLst/>
              <a:cxnLst/>
              <a:rect l="l" t="t" r="r" b="b"/>
              <a:pathLst>
                <a:path w="1224" h="2809" extrusionOk="0">
                  <a:moveTo>
                    <a:pt x="551" y="2613"/>
                  </a:moveTo>
                  <a:cubicBezTo>
                    <a:pt x="652" y="2613"/>
                    <a:pt x="743" y="2615"/>
                    <a:pt x="833" y="2613"/>
                  </a:cubicBezTo>
                  <a:cubicBezTo>
                    <a:pt x="907" y="2611"/>
                    <a:pt x="964" y="2561"/>
                    <a:pt x="959" y="2482"/>
                  </a:cubicBezTo>
                  <a:cubicBezTo>
                    <a:pt x="951" y="2373"/>
                    <a:pt x="966" y="2263"/>
                    <a:pt x="921" y="2158"/>
                  </a:cubicBezTo>
                  <a:cubicBezTo>
                    <a:pt x="908" y="2129"/>
                    <a:pt x="906" y="2096"/>
                    <a:pt x="904" y="2064"/>
                  </a:cubicBezTo>
                  <a:cubicBezTo>
                    <a:pt x="897" y="1917"/>
                    <a:pt x="859" y="1777"/>
                    <a:pt x="811" y="1639"/>
                  </a:cubicBezTo>
                  <a:cubicBezTo>
                    <a:pt x="772" y="1522"/>
                    <a:pt x="728" y="1407"/>
                    <a:pt x="690" y="1290"/>
                  </a:cubicBezTo>
                  <a:cubicBezTo>
                    <a:pt x="647" y="1156"/>
                    <a:pt x="571" y="1056"/>
                    <a:pt x="432" y="1014"/>
                  </a:cubicBezTo>
                  <a:cubicBezTo>
                    <a:pt x="427" y="999"/>
                    <a:pt x="418" y="987"/>
                    <a:pt x="419" y="974"/>
                  </a:cubicBezTo>
                  <a:cubicBezTo>
                    <a:pt x="421" y="858"/>
                    <a:pt x="488" y="816"/>
                    <a:pt x="588" y="867"/>
                  </a:cubicBezTo>
                  <a:cubicBezTo>
                    <a:pt x="703" y="924"/>
                    <a:pt x="795" y="1013"/>
                    <a:pt x="834" y="1130"/>
                  </a:cubicBezTo>
                  <a:cubicBezTo>
                    <a:pt x="914" y="1368"/>
                    <a:pt x="1018" y="1597"/>
                    <a:pt x="1068" y="1843"/>
                  </a:cubicBezTo>
                  <a:cubicBezTo>
                    <a:pt x="1077" y="1888"/>
                    <a:pt x="1086" y="1934"/>
                    <a:pt x="1090" y="1978"/>
                  </a:cubicBezTo>
                  <a:cubicBezTo>
                    <a:pt x="1095" y="2047"/>
                    <a:pt x="1106" y="2112"/>
                    <a:pt x="1127" y="2179"/>
                  </a:cubicBezTo>
                  <a:cubicBezTo>
                    <a:pt x="1144" y="2229"/>
                    <a:pt x="1144" y="2286"/>
                    <a:pt x="1147" y="2341"/>
                  </a:cubicBezTo>
                  <a:cubicBezTo>
                    <a:pt x="1149" y="2409"/>
                    <a:pt x="1146" y="2478"/>
                    <a:pt x="1147" y="2546"/>
                  </a:cubicBezTo>
                  <a:cubicBezTo>
                    <a:pt x="1149" y="2610"/>
                    <a:pt x="1123" y="2662"/>
                    <a:pt x="1077" y="2703"/>
                  </a:cubicBezTo>
                  <a:cubicBezTo>
                    <a:pt x="1011" y="2763"/>
                    <a:pt x="939" y="2807"/>
                    <a:pt x="846" y="2807"/>
                  </a:cubicBezTo>
                  <a:cubicBezTo>
                    <a:pt x="754" y="2807"/>
                    <a:pt x="664" y="2809"/>
                    <a:pt x="572" y="2808"/>
                  </a:cubicBezTo>
                  <a:cubicBezTo>
                    <a:pt x="464" y="2808"/>
                    <a:pt x="391" y="2755"/>
                    <a:pt x="357" y="2652"/>
                  </a:cubicBezTo>
                  <a:cubicBezTo>
                    <a:pt x="310" y="2514"/>
                    <a:pt x="263" y="2377"/>
                    <a:pt x="265" y="2227"/>
                  </a:cubicBezTo>
                  <a:cubicBezTo>
                    <a:pt x="266" y="2196"/>
                    <a:pt x="263" y="2164"/>
                    <a:pt x="258" y="2132"/>
                  </a:cubicBezTo>
                  <a:cubicBezTo>
                    <a:pt x="225" y="1930"/>
                    <a:pt x="196" y="1727"/>
                    <a:pt x="157" y="1526"/>
                  </a:cubicBezTo>
                  <a:cubicBezTo>
                    <a:pt x="132" y="1392"/>
                    <a:pt x="102" y="1258"/>
                    <a:pt x="62" y="1128"/>
                  </a:cubicBezTo>
                  <a:cubicBezTo>
                    <a:pt x="0" y="922"/>
                    <a:pt x="14" y="712"/>
                    <a:pt x="22" y="503"/>
                  </a:cubicBezTo>
                  <a:cubicBezTo>
                    <a:pt x="25" y="413"/>
                    <a:pt x="48" y="321"/>
                    <a:pt x="84" y="239"/>
                  </a:cubicBezTo>
                  <a:cubicBezTo>
                    <a:pt x="142" y="105"/>
                    <a:pt x="253" y="23"/>
                    <a:pt x="401" y="10"/>
                  </a:cubicBezTo>
                  <a:cubicBezTo>
                    <a:pt x="500" y="1"/>
                    <a:pt x="602" y="1"/>
                    <a:pt x="701" y="10"/>
                  </a:cubicBezTo>
                  <a:cubicBezTo>
                    <a:pt x="820" y="23"/>
                    <a:pt x="905" y="100"/>
                    <a:pt x="947" y="204"/>
                  </a:cubicBezTo>
                  <a:cubicBezTo>
                    <a:pt x="1008" y="356"/>
                    <a:pt x="1063" y="511"/>
                    <a:pt x="1083" y="675"/>
                  </a:cubicBezTo>
                  <a:cubicBezTo>
                    <a:pt x="1090" y="738"/>
                    <a:pt x="1107" y="801"/>
                    <a:pt x="1122" y="862"/>
                  </a:cubicBezTo>
                  <a:cubicBezTo>
                    <a:pt x="1149" y="972"/>
                    <a:pt x="1177" y="1082"/>
                    <a:pt x="1207" y="1192"/>
                  </a:cubicBezTo>
                  <a:cubicBezTo>
                    <a:pt x="1224" y="1257"/>
                    <a:pt x="1211" y="1319"/>
                    <a:pt x="1191" y="1380"/>
                  </a:cubicBezTo>
                  <a:cubicBezTo>
                    <a:pt x="1187" y="1394"/>
                    <a:pt x="1166" y="1410"/>
                    <a:pt x="1151" y="1410"/>
                  </a:cubicBezTo>
                  <a:cubicBezTo>
                    <a:pt x="1138" y="1410"/>
                    <a:pt x="1115" y="1394"/>
                    <a:pt x="1112" y="1381"/>
                  </a:cubicBezTo>
                  <a:cubicBezTo>
                    <a:pt x="1084" y="1284"/>
                    <a:pt x="1059" y="1188"/>
                    <a:pt x="1034" y="1091"/>
                  </a:cubicBezTo>
                  <a:cubicBezTo>
                    <a:pt x="1032" y="1082"/>
                    <a:pt x="1033" y="1072"/>
                    <a:pt x="1030" y="1064"/>
                  </a:cubicBezTo>
                  <a:cubicBezTo>
                    <a:pt x="935" y="822"/>
                    <a:pt x="900" y="562"/>
                    <a:pt x="806" y="320"/>
                  </a:cubicBezTo>
                  <a:cubicBezTo>
                    <a:pt x="771" y="229"/>
                    <a:pt x="718" y="192"/>
                    <a:pt x="620" y="192"/>
                  </a:cubicBezTo>
                  <a:cubicBezTo>
                    <a:pt x="561" y="192"/>
                    <a:pt x="501" y="190"/>
                    <a:pt x="442" y="196"/>
                  </a:cubicBezTo>
                  <a:cubicBezTo>
                    <a:pt x="335" y="204"/>
                    <a:pt x="283" y="255"/>
                    <a:pt x="252" y="360"/>
                  </a:cubicBezTo>
                  <a:cubicBezTo>
                    <a:pt x="185" y="585"/>
                    <a:pt x="197" y="810"/>
                    <a:pt x="239" y="1035"/>
                  </a:cubicBezTo>
                  <a:cubicBezTo>
                    <a:pt x="250" y="1098"/>
                    <a:pt x="269" y="1159"/>
                    <a:pt x="285" y="1221"/>
                  </a:cubicBezTo>
                  <a:cubicBezTo>
                    <a:pt x="317" y="1350"/>
                    <a:pt x="347" y="1477"/>
                    <a:pt x="365" y="1609"/>
                  </a:cubicBezTo>
                  <a:cubicBezTo>
                    <a:pt x="387" y="1766"/>
                    <a:pt x="419" y="1923"/>
                    <a:pt x="445" y="2080"/>
                  </a:cubicBezTo>
                  <a:cubicBezTo>
                    <a:pt x="452" y="2125"/>
                    <a:pt x="457" y="2170"/>
                    <a:pt x="458" y="2216"/>
                  </a:cubicBezTo>
                  <a:cubicBezTo>
                    <a:pt x="459" y="2350"/>
                    <a:pt x="502" y="2475"/>
                    <a:pt x="551" y="26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2" name="Google Shape;212;p8"/>
            <p:cNvSpPr/>
            <p:nvPr/>
          </p:nvSpPr>
          <p:spPr>
            <a:xfrm>
              <a:off x="3648350" y="3559700"/>
              <a:ext cx="38000" cy="60775"/>
            </a:xfrm>
            <a:custGeom>
              <a:avLst/>
              <a:gdLst/>
              <a:ahLst/>
              <a:cxnLst/>
              <a:rect l="l" t="t" r="r" b="b"/>
              <a:pathLst>
                <a:path w="1520" h="2431" extrusionOk="0">
                  <a:moveTo>
                    <a:pt x="1333" y="309"/>
                  </a:moveTo>
                  <a:cubicBezTo>
                    <a:pt x="1267" y="256"/>
                    <a:pt x="1207" y="229"/>
                    <a:pt x="1135" y="232"/>
                  </a:cubicBezTo>
                  <a:cubicBezTo>
                    <a:pt x="1109" y="234"/>
                    <a:pt x="1079" y="225"/>
                    <a:pt x="1057" y="211"/>
                  </a:cubicBezTo>
                  <a:cubicBezTo>
                    <a:pt x="1002" y="177"/>
                    <a:pt x="944" y="182"/>
                    <a:pt x="885" y="190"/>
                  </a:cubicBezTo>
                  <a:cubicBezTo>
                    <a:pt x="723" y="336"/>
                    <a:pt x="642" y="531"/>
                    <a:pt x="573" y="729"/>
                  </a:cubicBezTo>
                  <a:cubicBezTo>
                    <a:pt x="516" y="888"/>
                    <a:pt x="444" y="1039"/>
                    <a:pt x="381" y="1195"/>
                  </a:cubicBezTo>
                  <a:cubicBezTo>
                    <a:pt x="360" y="1245"/>
                    <a:pt x="342" y="1297"/>
                    <a:pt x="329" y="1349"/>
                  </a:cubicBezTo>
                  <a:cubicBezTo>
                    <a:pt x="309" y="1419"/>
                    <a:pt x="300" y="1492"/>
                    <a:pt x="275" y="1560"/>
                  </a:cubicBezTo>
                  <a:cubicBezTo>
                    <a:pt x="242" y="1648"/>
                    <a:pt x="232" y="1737"/>
                    <a:pt x="235" y="1828"/>
                  </a:cubicBezTo>
                  <a:cubicBezTo>
                    <a:pt x="238" y="1924"/>
                    <a:pt x="242" y="2021"/>
                    <a:pt x="194" y="2109"/>
                  </a:cubicBezTo>
                  <a:cubicBezTo>
                    <a:pt x="190" y="2116"/>
                    <a:pt x="189" y="2126"/>
                    <a:pt x="187" y="2134"/>
                  </a:cubicBezTo>
                  <a:cubicBezTo>
                    <a:pt x="175" y="2199"/>
                    <a:pt x="198" y="2229"/>
                    <a:pt x="264" y="2232"/>
                  </a:cubicBezTo>
                  <a:cubicBezTo>
                    <a:pt x="286" y="2233"/>
                    <a:pt x="309" y="2233"/>
                    <a:pt x="332" y="2232"/>
                  </a:cubicBezTo>
                  <a:cubicBezTo>
                    <a:pt x="350" y="2231"/>
                    <a:pt x="368" y="2229"/>
                    <a:pt x="390" y="2227"/>
                  </a:cubicBezTo>
                  <a:cubicBezTo>
                    <a:pt x="403" y="2211"/>
                    <a:pt x="423" y="2196"/>
                    <a:pt x="431" y="2176"/>
                  </a:cubicBezTo>
                  <a:cubicBezTo>
                    <a:pt x="488" y="2028"/>
                    <a:pt x="584" y="1895"/>
                    <a:pt x="605" y="1733"/>
                  </a:cubicBezTo>
                  <a:cubicBezTo>
                    <a:pt x="607" y="1729"/>
                    <a:pt x="608" y="1725"/>
                    <a:pt x="610" y="1721"/>
                  </a:cubicBezTo>
                  <a:cubicBezTo>
                    <a:pt x="676" y="1580"/>
                    <a:pt x="696" y="1424"/>
                    <a:pt x="752" y="1280"/>
                  </a:cubicBezTo>
                  <a:cubicBezTo>
                    <a:pt x="776" y="1216"/>
                    <a:pt x="797" y="1152"/>
                    <a:pt x="790" y="1081"/>
                  </a:cubicBezTo>
                  <a:cubicBezTo>
                    <a:pt x="787" y="1059"/>
                    <a:pt x="792" y="1035"/>
                    <a:pt x="798" y="1013"/>
                  </a:cubicBezTo>
                  <a:cubicBezTo>
                    <a:pt x="810" y="971"/>
                    <a:pt x="852" y="943"/>
                    <a:pt x="891" y="949"/>
                  </a:cubicBezTo>
                  <a:cubicBezTo>
                    <a:pt x="925" y="952"/>
                    <a:pt x="962" y="979"/>
                    <a:pt x="967" y="1016"/>
                  </a:cubicBezTo>
                  <a:cubicBezTo>
                    <a:pt x="978" y="1093"/>
                    <a:pt x="986" y="1171"/>
                    <a:pt x="955" y="1245"/>
                  </a:cubicBezTo>
                  <a:cubicBezTo>
                    <a:pt x="919" y="1328"/>
                    <a:pt x="884" y="1414"/>
                    <a:pt x="842" y="1494"/>
                  </a:cubicBezTo>
                  <a:cubicBezTo>
                    <a:pt x="811" y="1557"/>
                    <a:pt x="791" y="1620"/>
                    <a:pt x="785" y="1689"/>
                  </a:cubicBezTo>
                  <a:cubicBezTo>
                    <a:pt x="776" y="1827"/>
                    <a:pt x="741" y="1959"/>
                    <a:pt x="675" y="2081"/>
                  </a:cubicBezTo>
                  <a:cubicBezTo>
                    <a:pt x="653" y="2121"/>
                    <a:pt x="638" y="2164"/>
                    <a:pt x="622" y="2206"/>
                  </a:cubicBezTo>
                  <a:cubicBezTo>
                    <a:pt x="599" y="2267"/>
                    <a:pt x="570" y="2323"/>
                    <a:pt x="517" y="2364"/>
                  </a:cubicBezTo>
                  <a:cubicBezTo>
                    <a:pt x="447" y="2419"/>
                    <a:pt x="186" y="2431"/>
                    <a:pt x="109" y="2381"/>
                  </a:cubicBezTo>
                  <a:cubicBezTo>
                    <a:pt x="49" y="2343"/>
                    <a:pt x="7" y="2289"/>
                    <a:pt x="4" y="2215"/>
                  </a:cubicBezTo>
                  <a:cubicBezTo>
                    <a:pt x="3" y="2166"/>
                    <a:pt x="1" y="2111"/>
                    <a:pt x="18" y="2067"/>
                  </a:cubicBezTo>
                  <a:cubicBezTo>
                    <a:pt x="51" y="1983"/>
                    <a:pt x="52" y="1898"/>
                    <a:pt x="50" y="1812"/>
                  </a:cubicBezTo>
                  <a:cubicBezTo>
                    <a:pt x="48" y="1720"/>
                    <a:pt x="57" y="1632"/>
                    <a:pt x="90" y="1544"/>
                  </a:cubicBezTo>
                  <a:cubicBezTo>
                    <a:pt x="120" y="1459"/>
                    <a:pt x="133" y="1367"/>
                    <a:pt x="155" y="1279"/>
                  </a:cubicBezTo>
                  <a:cubicBezTo>
                    <a:pt x="166" y="1240"/>
                    <a:pt x="178" y="1201"/>
                    <a:pt x="194" y="1163"/>
                  </a:cubicBezTo>
                  <a:cubicBezTo>
                    <a:pt x="214" y="1113"/>
                    <a:pt x="238" y="1063"/>
                    <a:pt x="261" y="1014"/>
                  </a:cubicBezTo>
                  <a:cubicBezTo>
                    <a:pt x="372" y="784"/>
                    <a:pt x="437" y="535"/>
                    <a:pt x="561" y="311"/>
                  </a:cubicBezTo>
                  <a:cubicBezTo>
                    <a:pt x="614" y="218"/>
                    <a:pt x="685" y="143"/>
                    <a:pt x="754" y="65"/>
                  </a:cubicBezTo>
                  <a:cubicBezTo>
                    <a:pt x="772" y="46"/>
                    <a:pt x="799" y="27"/>
                    <a:pt x="823" y="24"/>
                  </a:cubicBezTo>
                  <a:cubicBezTo>
                    <a:pt x="918" y="13"/>
                    <a:pt x="1013" y="1"/>
                    <a:pt x="1106" y="36"/>
                  </a:cubicBezTo>
                  <a:cubicBezTo>
                    <a:pt x="1136" y="47"/>
                    <a:pt x="1166" y="62"/>
                    <a:pt x="1197" y="62"/>
                  </a:cubicBezTo>
                  <a:cubicBezTo>
                    <a:pt x="1284" y="64"/>
                    <a:pt x="1352" y="110"/>
                    <a:pt x="1421" y="154"/>
                  </a:cubicBezTo>
                  <a:cubicBezTo>
                    <a:pt x="1492" y="201"/>
                    <a:pt x="1520" y="271"/>
                    <a:pt x="1508" y="355"/>
                  </a:cubicBezTo>
                  <a:cubicBezTo>
                    <a:pt x="1504" y="391"/>
                    <a:pt x="1494" y="427"/>
                    <a:pt x="1486" y="461"/>
                  </a:cubicBezTo>
                  <a:cubicBezTo>
                    <a:pt x="1481" y="484"/>
                    <a:pt x="1469" y="505"/>
                    <a:pt x="1467" y="528"/>
                  </a:cubicBezTo>
                  <a:cubicBezTo>
                    <a:pt x="1440" y="813"/>
                    <a:pt x="1328" y="1073"/>
                    <a:pt x="1230" y="1337"/>
                  </a:cubicBezTo>
                  <a:cubicBezTo>
                    <a:pt x="1207" y="1401"/>
                    <a:pt x="1189" y="1467"/>
                    <a:pt x="1174" y="1532"/>
                  </a:cubicBezTo>
                  <a:cubicBezTo>
                    <a:pt x="1149" y="1630"/>
                    <a:pt x="1133" y="1729"/>
                    <a:pt x="1109" y="1827"/>
                  </a:cubicBezTo>
                  <a:cubicBezTo>
                    <a:pt x="1103" y="1858"/>
                    <a:pt x="1092" y="1888"/>
                    <a:pt x="1077" y="1915"/>
                  </a:cubicBezTo>
                  <a:cubicBezTo>
                    <a:pt x="1066" y="1935"/>
                    <a:pt x="1048" y="1962"/>
                    <a:pt x="1032" y="1964"/>
                  </a:cubicBezTo>
                  <a:cubicBezTo>
                    <a:pt x="958" y="1970"/>
                    <a:pt x="912" y="2023"/>
                    <a:pt x="856" y="2059"/>
                  </a:cubicBezTo>
                  <a:cubicBezTo>
                    <a:pt x="846" y="2064"/>
                    <a:pt x="825" y="2062"/>
                    <a:pt x="818" y="2054"/>
                  </a:cubicBezTo>
                  <a:cubicBezTo>
                    <a:pt x="807" y="2043"/>
                    <a:pt x="794" y="2022"/>
                    <a:pt x="798" y="2009"/>
                  </a:cubicBezTo>
                  <a:cubicBezTo>
                    <a:pt x="806" y="1979"/>
                    <a:pt x="826" y="1952"/>
                    <a:pt x="839" y="1923"/>
                  </a:cubicBezTo>
                  <a:cubicBezTo>
                    <a:pt x="867" y="1851"/>
                    <a:pt x="896" y="1780"/>
                    <a:pt x="922" y="1707"/>
                  </a:cubicBezTo>
                  <a:cubicBezTo>
                    <a:pt x="946" y="1639"/>
                    <a:pt x="963" y="1567"/>
                    <a:pt x="995" y="1502"/>
                  </a:cubicBezTo>
                  <a:cubicBezTo>
                    <a:pt x="1104" y="1269"/>
                    <a:pt x="1174" y="1024"/>
                    <a:pt x="1245" y="779"/>
                  </a:cubicBezTo>
                  <a:cubicBezTo>
                    <a:pt x="1270" y="693"/>
                    <a:pt x="1279" y="601"/>
                    <a:pt x="1297" y="512"/>
                  </a:cubicBezTo>
                  <a:cubicBezTo>
                    <a:pt x="1306" y="468"/>
                    <a:pt x="1319" y="425"/>
                    <a:pt x="1328" y="379"/>
                  </a:cubicBezTo>
                  <a:cubicBezTo>
                    <a:pt x="1332" y="358"/>
                    <a:pt x="1331" y="335"/>
                    <a:pt x="1333" y="3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3" name="Google Shape;213;p8"/>
            <p:cNvSpPr/>
            <p:nvPr/>
          </p:nvSpPr>
          <p:spPr>
            <a:xfrm>
              <a:off x="3141725" y="3535100"/>
              <a:ext cx="238250" cy="222975"/>
            </a:xfrm>
            <a:custGeom>
              <a:avLst/>
              <a:gdLst/>
              <a:ahLst/>
              <a:cxnLst/>
              <a:rect l="l" t="t" r="r" b="b"/>
              <a:pathLst>
                <a:path w="9530" h="8919" extrusionOk="0">
                  <a:moveTo>
                    <a:pt x="3774" y="211"/>
                  </a:moveTo>
                  <a:cubicBezTo>
                    <a:pt x="3802" y="215"/>
                    <a:pt x="3835" y="207"/>
                    <a:pt x="3855" y="222"/>
                  </a:cubicBezTo>
                  <a:cubicBezTo>
                    <a:pt x="4032" y="347"/>
                    <a:pt x="4207" y="477"/>
                    <a:pt x="4382" y="605"/>
                  </a:cubicBezTo>
                  <a:cubicBezTo>
                    <a:pt x="4484" y="680"/>
                    <a:pt x="4585" y="756"/>
                    <a:pt x="4692" y="827"/>
                  </a:cubicBezTo>
                  <a:cubicBezTo>
                    <a:pt x="5243" y="1189"/>
                    <a:pt x="5770" y="1585"/>
                    <a:pt x="6270" y="2015"/>
                  </a:cubicBezTo>
                  <a:cubicBezTo>
                    <a:pt x="6589" y="2288"/>
                    <a:pt x="6893" y="2577"/>
                    <a:pt x="7210" y="2851"/>
                  </a:cubicBezTo>
                  <a:cubicBezTo>
                    <a:pt x="7465" y="3072"/>
                    <a:pt x="7730" y="3280"/>
                    <a:pt x="7991" y="3494"/>
                  </a:cubicBezTo>
                  <a:cubicBezTo>
                    <a:pt x="8338" y="3778"/>
                    <a:pt x="8701" y="4044"/>
                    <a:pt x="9012" y="4372"/>
                  </a:cubicBezTo>
                  <a:cubicBezTo>
                    <a:pt x="9057" y="4420"/>
                    <a:pt x="9115" y="4465"/>
                    <a:pt x="9176" y="4487"/>
                  </a:cubicBezTo>
                  <a:cubicBezTo>
                    <a:pt x="9287" y="4526"/>
                    <a:pt x="9342" y="4606"/>
                    <a:pt x="9386" y="4705"/>
                  </a:cubicBezTo>
                  <a:cubicBezTo>
                    <a:pt x="9426" y="4793"/>
                    <a:pt x="9473" y="4878"/>
                    <a:pt x="9529" y="4988"/>
                  </a:cubicBezTo>
                  <a:cubicBezTo>
                    <a:pt x="9526" y="5029"/>
                    <a:pt x="9509" y="5096"/>
                    <a:pt x="9517" y="5161"/>
                  </a:cubicBezTo>
                  <a:cubicBezTo>
                    <a:pt x="9529" y="5291"/>
                    <a:pt x="9478" y="5362"/>
                    <a:pt x="9348" y="5372"/>
                  </a:cubicBezTo>
                  <a:cubicBezTo>
                    <a:pt x="9303" y="5472"/>
                    <a:pt x="9312" y="5571"/>
                    <a:pt x="9310" y="5666"/>
                  </a:cubicBezTo>
                  <a:cubicBezTo>
                    <a:pt x="9307" y="5781"/>
                    <a:pt x="9276" y="5884"/>
                    <a:pt x="9226" y="5988"/>
                  </a:cubicBezTo>
                  <a:cubicBezTo>
                    <a:pt x="9044" y="6377"/>
                    <a:pt x="8810" y="6731"/>
                    <a:pt x="8557" y="7076"/>
                  </a:cubicBezTo>
                  <a:cubicBezTo>
                    <a:pt x="8399" y="7294"/>
                    <a:pt x="8240" y="7512"/>
                    <a:pt x="8063" y="7714"/>
                  </a:cubicBezTo>
                  <a:cubicBezTo>
                    <a:pt x="7823" y="7985"/>
                    <a:pt x="7545" y="8213"/>
                    <a:pt x="7279" y="8456"/>
                  </a:cubicBezTo>
                  <a:cubicBezTo>
                    <a:pt x="7185" y="8542"/>
                    <a:pt x="7087" y="8623"/>
                    <a:pt x="6993" y="8709"/>
                  </a:cubicBezTo>
                  <a:cubicBezTo>
                    <a:pt x="6902" y="8793"/>
                    <a:pt x="6794" y="8826"/>
                    <a:pt x="6674" y="8855"/>
                  </a:cubicBezTo>
                  <a:cubicBezTo>
                    <a:pt x="6410" y="8918"/>
                    <a:pt x="6190" y="8848"/>
                    <a:pt x="5976" y="8698"/>
                  </a:cubicBezTo>
                  <a:cubicBezTo>
                    <a:pt x="5774" y="8557"/>
                    <a:pt x="5562" y="8431"/>
                    <a:pt x="5358" y="8292"/>
                  </a:cubicBezTo>
                  <a:cubicBezTo>
                    <a:pt x="5284" y="8242"/>
                    <a:pt x="5215" y="8183"/>
                    <a:pt x="5156" y="8117"/>
                  </a:cubicBezTo>
                  <a:cubicBezTo>
                    <a:pt x="5075" y="8026"/>
                    <a:pt x="4982" y="7954"/>
                    <a:pt x="4881" y="7887"/>
                  </a:cubicBezTo>
                  <a:cubicBezTo>
                    <a:pt x="4398" y="7571"/>
                    <a:pt x="3947" y="7213"/>
                    <a:pt x="3512" y="6833"/>
                  </a:cubicBezTo>
                  <a:cubicBezTo>
                    <a:pt x="3248" y="6601"/>
                    <a:pt x="2980" y="6372"/>
                    <a:pt x="2705" y="6152"/>
                  </a:cubicBezTo>
                  <a:cubicBezTo>
                    <a:pt x="2577" y="6050"/>
                    <a:pt x="2429" y="5976"/>
                    <a:pt x="2294" y="5880"/>
                  </a:cubicBezTo>
                  <a:cubicBezTo>
                    <a:pt x="2008" y="5676"/>
                    <a:pt x="1725" y="5466"/>
                    <a:pt x="1440" y="5260"/>
                  </a:cubicBezTo>
                  <a:cubicBezTo>
                    <a:pt x="1404" y="5234"/>
                    <a:pt x="1367" y="5207"/>
                    <a:pt x="1327" y="5187"/>
                  </a:cubicBezTo>
                  <a:cubicBezTo>
                    <a:pt x="1043" y="5039"/>
                    <a:pt x="819" y="4821"/>
                    <a:pt x="609" y="4586"/>
                  </a:cubicBezTo>
                  <a:cubicBezTo>
                    <a:pt x="553" y="4525"/>
                    <a:pt x="500" y="4465"/>
                    <a:pt x="418" y="4432"/>
                  </a:cubicBezTo>
                  <a:cubicBezTo>
                    <a:pt x="375" y="4414"/>
                    <a:pt x="325" y="4369"/>
                    <a:pt x="311" y="4326"/>
                  </a:cubicBezTo>
                  <a:cubicBezTo>
                    <a:pt x="279" y="4218"/>
                    <a:pt x="202" y="4150"/>
                    <a:pt x="127" y="4077"/>
                  </a:cubicBezTo>
                  <a:cubicBezTo>
                    <a:pt x="101" y="4051"/>
                    <a:pt x="74" y="4024"/>
                    <a:pt x="51" y="3995"/>
                  </a:cubicBezTo>
                  <a:cubicBezTo>
                    <a:pt x="15" y="3953"/>
                    <a:pt x="1" y="3903"/>
                    <a:pt x="21" y="3848"/>
                  </a:cubicBezTo>
                  <a:cubicBezTo>
                    <a:pt x="41" y="3793"/>
                    <a:pt x="50" y="3726"/>
                    <a:pt x="87" y="3683"/>
                  </a:cubicBezTo>
                  <a:cubicBezTo>
                    <a:pt x="191" y="3557"/>
                    <a:pt x="239" y="3392"/>
                    <a:pt x="370" y="3286"/>
                  </a:cubicBezTo>
                  <a:cubicBezTo>
                    <a:pt x="439" y="3227"/>
                    <a:pt x="482" y="3148"/>
                    <a:pt x="537" y="3077"/>
                  </a:cubicBezTo>
                  <a:cubicBezTo>
                    <a:pt x="672" y="2908"/>
                    <a:pt x="761" y="2705"/>
                    <a:pt x="929" y="2560"/>
                  </a:cubicBezTo>
                  <a:cubicBezTo>
                    <a:pt x="956" y="2536"/>
                    <a:pt x="982" y="2504"/>
                    <a:pt x="993" y="2470"/>
                  </a:cubicBezTo>
                  <a:cubicBezTo>
                    <a:pt x="1036" y="2332"/>
                    <a:pt x="1143" y="2250"/>
                    <a:pt x="1246" y="2163"/>
                  </a:cubicBezTo>
                  <a:cubicBezTo>
                    <a:pt x="1360" y="2067"/>
                    <a:pt x="1465" y="1964"/>
                    <a:pt x="1538" y="1791"/>
                  </a:cubicBezTo>
                  <a:cubicBezTo>
                    <a:pt x="1486" y="1819"/>
                    <a:pt x="1458" y="1826"/>
                    <a:pt x="1442" y="1844"/>
                  </a:cubicBezTo>
                  <a:cubicBezTo>
                    <a:pt x="1356" y="1938"/>
                    <a:pt x="1269" y="2031"/>
                    <a:pt x="1189" y="2129"/>
                  </a:cubicBezTo>
                  <a:cubicBezTo>
                    <a:pt x="1119" y="2217"/>
                    <a:pt x="1052" y="2305"/>
                    <a:pt x="944" y="2367"/>
                  </a:cubicBezTo>
                  <a:cubicBezTo>
                    <a:pt x="926" y="2283"/>
                    <a:pt x="971" y="2236"/>
                    <a:pt x="1014" y="2186"/>
                  </a:cubicBezTo>
                  <a:cubicBezTo>
                    <a:pt x="1161" y="2017"/>
                    <a:pt x="1310" y="1849"/>
                    <a:pt x="1452" y="1675"/>
                  </a:cubicBezTo>
                  <a:cubicBezTo>
                    <a:pt x="1637" y="1448"/>
                    <a:pt x="1815" y="1217"/>
                    <a:pt x="1993" y="986"/>
                  </a:cubicBezTo>
                  <a:cubicBezTo>
                    <a:pt x="2230" y="676"/>
                    <a:pt x="2473" y="376"/>
                    <a:pt x="2783" y="134"/>
                  </a:cubicBezTo>
                  <a:cubicBezTo>
                    <a:pt x="2892" y="49"/>
                    <a:pt x="2993" y="1"/>
                    <a:pt x="3132" y="24"/>
                  </a:cubicBezTo>
                  <a:cubicBezTo>
                    <a:pt x="3201" y="36"/>
                    <a:pt x="3275" y="17"/>
                    <a:pt x="3374" y="9"/>
                  </a:cubicBezTo>
                  <a:cubicBezTo>
                    <a:pt x="3497" y="117"/>
                    <a:pt x="3660" y="213"/>
                    <a:pt x="3843" y="282"/>
                  </a:cubicBezTo>
                  <a:cubicBezTo>
                    <a:pt x="3820" y="257"/>
                    <a:pt x="3796" y="230"/>
                    <a:pt x="3774" y="205"/>
                  </a:cubicBezTo>
                  <a:close/>
                  <a:moveTo>
                    <a:pt x="7266" y="8111"/>
                  </a:moveTo>
                  <a:cubicBezTo>
                    <a:pt x="7268" y="8112"/>
                    <a:pt x="7269" y="8115"/>
                    <a:pt x="7271" y="8117"/>
                  </a:cubicBezTo>
                  <a:cubicBezTo>
                    <a:pt x="7478" y="7909"/>
                    <a:pt x="7693" y="7712"/>
                    <a:pt x="7887" y="7494"/>
                  </a:cubicBezTo>
                  <a:cubicBezTo>
                    <a:pt x="8055" y="7303"/>
                    <a:pt x="8201" y="7094"/>
                    <a:pt x="8352" y="6889"/>
                  </a:cubicBezTo>
                  <a:cubicBezTo>
                    <a:pt x="8587" y="6569"/>
                    <a:pt x="8812" y="6244"/>
                    <a:pt x="8977" y="5880"/>
                  </a:cubicBezTo>
                  <a:cubicBezTo>
                    <a:pt x="9015" y="5797"/>
                    <a:pt x="9047" y="5717"/>
                    <a:pt x="9047" y="5624"/>
                  </a:cubicBezTo>
                  <a:cubicBezTo>
                    <a:pt x="9048" y="5489"/>
                    <a:pt x="9063" y="5355"/>
                    <a:pt x="9119" y="5230"/>
                  </a:cubicBezTo>
                  <a:cubicBezTo>
                    <a:pt x="9169" y="5114"/>
                    <a:pt x="9146" y="5016"/>
                    <a:pt x="9065" y="4918"/>
                  </a:cubicBezTo>
                  <a:cubicBezTo>
                    <a:pt x="8672" y="4443"/>
                    <a:pt x="8233" y="4018"/>
                    <a:pt x="7719" y="3672"/>
                  </a:cubicBezTo>
                  <a:cubicBezTo>
                    <a:pt x="7527" y="3542"/>
                    <a:pt x="7340" y="3405"/>
                    <a:pt x="7175" y="3240"/>
                  </a:cubicBezTo>
                  <a:cubicBezTo>
                    <a:pt x="6915" y="2980"/>
                    <a:pt x="6647" y="2731"/>
                    <a:pt x="6385" y="2474"/>
                  </a:cubicBezTo>
                  <a:cubicBezTo>
                    <a:pt x="5814" y="1916"/>
                    <a:pt x="5173" y="1452"/>
                    <a:pt x="4494" y="1036"/>
                  </a:cubicBezTo>
                  <a:cubicBezTo>
                    <a:pt x="4194" y="853"/>
                    <a:pt x="3882" y="691"/>
                    <a:pt x="3576" y="519"/>
                  </a:cubicBezTo>
                  <a:cubicBezTo>
                    <a:pt x="3505" y="478"/>
                    <a:pt x="3432" y="480"/>
                    <a:pt x="3359" y="502"/>
                  </a:cubicBezTo>
                  <a:cubicBezTo>
                    <a:pt x="3216" y="544"/>
                    <a:pt x="3073" y="583"/>
                    <a:pt x="2934" y="635"/>
                  </a:cubicBezTo>
                  <a:cubicBezTo>
                    <a:pt x="2873" y="659"/>
                    <a:pt x="2822" y="707"/>
                    <a:pt x="2770" y="749"/>
                  </a:cubicBezTo>
                  <a:cubicBezTo>
                    <a:pt x="2630" y="862"/>
                    <a:pt x="2498" y="986"/>
                    <a:pt x="2350" y="1086"/>
                  </a:cubicBezTo>
                  <a:cubicBezTo>
                    <a:pt x="2272" y="1139"/>
                    <a:pt x="2208" y="1195"/>
                    <a:pt x="2176" y="1281"/>
                  </a:cubicBezTo>
                  <a:cubicBezTo>
                    <a:pt x="2103" y="1480"/>
                    <a:pt x="1989" y="1656"/>
                    <a:pt x="1866" y="1825"/>
                  </a:cubicBezTo>
                  <a:cubicBezTo>
                    <a:pt x="1744" y="1995"/>
                    <a:pt x="1649" y="2185"/>
                    <a:pt x="1484" y="2322"/>
                  </a:cubicBezTo>
                  <a:cubicBezTo>
                    <a:pt x="1375" y="2413"/>
                    <a:pt x="1268" y="2507"/>
                    <a:pt x="1216" y="2648"/>
                  </a:cubicBezTo>
                  <a:cubicBezTo>
                    <a:pt x="1201" y="2687"/>
                    <a:pt x="1159" y="2716"/>
                    <a:pt x="1131" y="2751"/>
                  </a:cubicBezTo>
                  <a:cubicBezTo>
                    <a:pt x="1074" y="2819"/>
                    <a:pt x="1019" y="2890"/>
                    <a:pt x="962" y="2958"/>
                  </a:cubicBezTo>
                  <a:cubicBezTo>
                    <a:pt x="815" y="3137"/>
                    <a:pt x="717" y="3351"/>
                    <a:pt x="545" y="3513"/>
                  </a:cubicBezTo>
                  <a:cubicBezTo>
                    <a:pt x="478" y="3576"/>
                    <a:pt x="428" y="3673"/>
                    <a:pt x="405" y="3763"/>
                  </a:cubicBezTo>
                  <a:cubicBezTo>
                    <a:pt x="377" y="3875"/>
                    <a:pt x="376" y="3986"/>
                    <a:pt x="455" y="4103"/>
                  </a:cubicBezTo>
                  <a:cubicBezTo>
                    <a:pt x="550" y="4242"/>
                    <a:pt x="670" y="4349"/>
                    <a:pt x="777" y="4472"/>
                  </a:cubicBezTo>
                  <a:cubicBezTo>
                    <a:pt x="859" y="4567"/>
                    <a:pt x="948" y="4636"/>
                    <a:pt x="1076" y="4652"/>
                  </a:cubicBezTo>
                  <a:cubicBezTo>
                    <a:pt x="1112" y="4656"/>
                    <a:pt x="1149" y="4670"/>
                    <a:pt x="1181" y="4689"/>
                  </a:cubicBezTo>
                  <a:cubicBezTo>
                    <a:pt x="1398" y="4821"/>
                    <a:pt x="1623" y="4940"/>
                    <a:pt x="1809" y="5118"/>
                  </a:cubicBezTo>
                  <a:cubicBezTo>
                    <a:pt x="1998" y="5300"/>
                    <a:pt x="2199" y="5468"/>
                    <a:pt x="2414" y="5619"/>
                  </a:cubicBezTo>
                  <a:cubicBezTo>
                    <a:pt x="2579" y="5736"/>
                    <a:pt x="2737" y="5862"/>
                    <a:pt x="2892" y="5993"/>
                  </a:cubicBezTo>
                  <a:cubicBezTo>
                    <a:pt x="3182" y="6240"/>
                    <a:pt x="3467" y="6494"/>
                    <a:pt x="3758" y="6743"/>
                  </a:cubicBezTo>
                  <a:cubicBezTo>
                    <a:pt x="4360" y="7259"/>
                    <a:pt x="5009" y="7714"/>
                    <a:pt x="5655" y="8173"/>
                  </a:cubicBezTo>
                  <a:cubicBezTo>
                    <a:pt x="5795" y="8273"/>
                    <a:pt x="5943" y="8363"/>
                    <a:pt x="6088" y="8455"/>
                  </a:cubicBezTo>
                  <a:cubicBezTo>
                    <a:pt x="6151" y="8495"/>
                    <a:pt x="6218" y="8530"/>
                    <a:pt x="6282" y="8568"/>
                  </a:cubicBezTo>
                  <a:cubicBezTo>
                    <a:pt x="6350" y="8608"/>
                    <a:pt x="6420" y="8624"/>
                    <a:pt x="6498" y="8607"/>
                  </a:cubicBezTo>
                  <a:cubicBezTo>
                    <a:pt x="6541" y="8597"/>
                    <a:pt x="6587" y="8588"/>
                    <a:pt x="6631" y="8587"/>
                  </a:cubicBezTo>
                  <a:cubicBezTo>
                    <a:pt x="6718" y="8584"/>
                    <a:pt x="6786" y="8546"/>
                    <a:pt x="6850" y="8487"/>
                  </a:cubicBezTo>
                  <a:cubicBezTo>
                    <a:pt x="6986" y="8360"/>
                    <a:pt x="7126" y="8237"/>
                    <a:pt x="7266" y="8111"/>
                  </a:cubicBezTo>
                  <a:close/>
                  <a:moveTo>
                    <a:pt x="9148" y="4876"/>
                  </a:moveTo>
                  <a:cubicBezTo>
                    <a:pt x="9150" y="4833"/>
                    <a:pt x="9161" y="4803"/>
                    <a:pt x="9151" y="4782"/>
                  </a:cubicBezTo>
                  <a:cubicBezTo>
                    <a:pt x="9115" y="4697"/>
                    <a:pt x="9055" y="4655"/>
                    <a:pt x="8874" y="4580"/>
                  </a:cubicBezTo>
                  <a:cubicBezTo>
                    <a:pt x="8952" y="4697"/>
                    <a:pt x="9028" y="4791"/>
                    <a:pt x="9148" y="48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4" name="Google Shape;214;p8"/>
            <p:cNvSpPr/>
            <p:nvPr/>
          </p:nvSpPr>
          <p:spPr>
            <a:xfrm>
              <a:off x="3231675" y="3536950"/>
              <a:ext cx="4425" cy="3450"/>
            </a:xfrm>
            <a:custGeom>
              <a:avLst/>
              <a:gdLst/>
              <a:ahLst/>
              <a:cxnLst/>
              <a:rect l="l" t="t" r="r" b="b"/>
              <a:pathLst>
                <a:path w="177" h="138" extrusionOk="0">
                  <a:moveTo>
                    <a:pt x="176" y="131"/>
                  </a:moveTo>
                  <a:cubicBezTo>
                    <a:pt x="117" y="91"/>
                    <a:pt x="60" y="51"/>
                    <a:pt x="1" y="11"/>
                  </a:cubicBezTo>
                  <a:lnTo>
                    <a:pt x="3" y="10"/>
                  </a:lnTo>
                  <a:cubicBezTo>
                    <a:pt x="97" y="1"/>
                    <a:pt x="136" y="69"/>
                    <a:pt x="176" y="136"/>
                  </a:cubicBezTo>
                  <a:cubicBezTo>
                    <a:pt x="176" y="137"/>
                    <a:pt x="176" y="131"/>
                    <a:pt x="176" y="1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5" name="Google Shape;215;p8"/>
            <p:cNvSpPr/>
            <p:nvPr/>
          </p:nvSpPr>
          <p:spPr>
            <a:xfrm>
              <a:off x="3229700" y="3535175"/>
              <a:ext cx="2050" cy="2075"/>
            </a:xfrm>
            <a:custGeom>
              <a:avLst/>
              <a:gdLst/>
              <a:ahLst/>
              <a:cxnLst/>
              <a:rect l="l" t="t" r="r" b="b"/>
              <a:pathLst>
                <a:path w="82" h="83" extrusionOk="0">
                  <a:moveTo>
                    <a:pt x="80" y="82"/>
                  </a:moveTo>
                  <a:cubicBezTo>
                    <a:pt x="53" y="58"/>
                    <a:pt x="27" y="33"/>
                    <a:pt x="1" y="9"/>
                  </a:cubicBezTo>
                  <a:cubicBezTo>
                    <a:pt x="3" y="5"/>
                    <a:pt x="6" y="2"/>
                    <a:pt x="8" y="0"/>
                  </a:cubicBezTo>
                  <a:cubicBezTo>
                    <a:pt x="32" y="26"/>
                    <a:pt x="58" y="54"/>
                    <a:pt x="82" y="81"/>
                  </a:cubicBezTo>
                  <a:cubicBezTo>
                    <a:pt x="82" y="81"/>
                    <a:pt x="80" y="82"/>
                    <a:pt x="80" y="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6" name="Google Shape;216;p8"/>
            <p:cNvSpPr/>
            <p:nvPr/>
          </p:nvSpPr>
          <p:spPr>
            <a:xfrm>
              <a:off x="3187500" y="3580125"/>
              <a:ext cx="163950" cy="146825"/>
            </a:xfrm>
            <a:custGeom>
              <a:avLst/>
              <a:gdLst/>
              <a:ahLst/>
              <a:cxnLst/>
              <a:rect l="l" t="t" r="r" b="b"/>
              <a:pathLst>
                <a:path w="6558" h="5873" extrusionOk="0">
                  <a:moveTo>
                    <a:pt x="6039" y="2724"/>
                  </a:moveTo>
                  <a:cubicBezTo>
                    <a:pt x="6139" y="2835"/>
                    <a:pt x="6235" y="2951"/>
                    <a:pt x="6341" y="3056"/>
                  </a:cubicBezTo>
                  <a:cubicBezTo>
                    <a:pt x="6429" y="3143"/>
                    <a:pt x="6476" y="3253"/>
                    <a:pt x="6534" y="3356"/>
                  </a:cubicBezTo>
                  <a:cubicBezTo>
                    <a:pt x="6558" y="3396"/>
                    <a:pt x="6556" y="3458"/>
                    <a:pt x="6547" y="3507"/>
                  </a:cubicBezTo>
                  <a:cubicBezTo>
                    <a:pt x="6538" y="3564"/>
                    <a:pt x="6512" y="3620"/>
                    <a:pt x="6486" y="3675"/>
                  </a:cubicBezTo>
                  <a:cubicBezTo>
                    <a:pt x="6416" y="3823"/>
                    <a:pt x="6354" y="3977"/>
                    <a:pt x="6267" y="4116"/>
                  </a:cubicBezTo>
                  <a:cubicBezTo>
                    <a:pt x="6086" y="4407"/>
                    <a:pt x="5905" y="4702"/>
                    <a:pt x="5646" y="4934"/>
                  </a:cubicBezTo>
                  <a:cubicBezTo>
                    <a:pt x="5567" y="5005"/>
                    <a:pt x="5497" y="5081"/>
                    <a:pt x="5446" y="5174"/>
                  </a:cubicBezTo>
                  <a:cubicBezTo>
                    <a:pt x="5414" y="5232"/>
                    <a:pt x="5371" y="5287"/>
                    <a:pt x="5323" y="5331"/>
                  </a:cubicBezTo>
                  <a:cubicBezTo>
                    <a:pt x="5164" y="5480"/>
                    <a:pt x="5001" y="5623"/>
                    <a:pt x="4840" y="5770"/>
                  </a:cubicBezTo>
                  <a:cubicBezTo>
                    <a:pt x="4777" y="5829"/>
                    <a:pt x="4708" y="5863"/>
                    <a:pt x="4618" y="5855"/>
                  </a:cubicBezTo>
                  <a:cubicBezTo>
                    <a:pt x="4567" y="5851"/>
                    <a:pt x="4515" y="5863"/>
                    <a:pt x="4463" y="5866"/>
                  </a:cubicBezTo>
                  <a:cubicBezTo>
                    <a:pt x="4370" y="5873"/>
                    <a:pt x="4275" y="5857"/>
                    <a:pt x="4210" y="5798"/>
                  </a:cubicBezTo>
                  <a:cubicBezTo>
                    <a:pt x="4120" y="5716"/>
                    <a:pt x="4020" y="5660"/>
                    <a:pt x="3915" y="5605"/>
                  </a:cubicBezTo>
                  <a:cubicBezTo>
                    <a:pt x="3809" y="5551"/>
                    <a:pt x="3714" y="5475"/>
                    <a:pt x="3615" y="5409"/>
                  </a:cubicBezTo>
                  <a:cubicBezTo>
                    <a:pt x="3273" y="5179"/>
                    <a:pt x="2922" y="4964"/>
                    <a:pt x="2594" y="4716"/>
                  </a:cubicBezTo>
                  <a:cubicBezTo>
                    <a:pt x="2306" y="4501"/>
                    <a:pt x="1992" y="4321"/>
                    <a:pt x="1731" y="4071"/>
                  </a:cubicBezTo>
                  <a:cubicBezTo>
                    <a:pt x="1689" y="4031"/>
                    <a:pt x="1636" y="3996"/>
                    <a:pt x="1581" y="3974"/>
                  </a:cubicBezTo>
                  <a:cubicBezTo>
                    <a:pt x="1386" y="3893"/>
                    <a:pt x="1216" y="3771"/>
                    <a:pt x="1050" y="3644"/>
                  </a:cubicBezTo>
                  <a:cubicBezTo>
                    <a:pt x="1026" y="3627"/>
                    <a:pt x="999" y="3596"/>
                    <a:pt x="975" y="3599"/>
                  </a:cubicBezTo>
                  <a:cubicBezTo>
                    <a:pt x="872" y="3613"/>
                    <a:pt x="831" y="3535"/>
                    <a:pt x="778" y="3476"/>
                  </a:cubicBezTo>
                  <a:cubicBezTo>
                    <a:pt x="722" y="3416"/>
                    <a:pt x="674" y="3349"/>
                    <a:pt x="615" y="3291"/>
                  </a:cubicBezTo>
                  <a:cubicBezTo>
                    <a:pt x="567" y="3245"/>
                    <a:pt x="514" y="3203"/>
                    <a:pt x="457" y="3171"/>
                  </a:cubicBezTo>
                  <a:cubicBezTo>
                    <a:pt x="273" y="3069"/>
                    <a:pt x="163" y="2897"/>
                    <a:pt x="44" y="2735"/>
                  </a:cubicBezTo>
                  <a:cubicBezTo>
                    <a:pt x="0" y="2675"/>
                    <a:pt x="12" y="2602"/>
                    <a:pt x="57" y="2546"/>
                  </a:cubicBezTo>
                  <a:cubicBezTo>
                    <a:pt x="240" y="2320"/>
                    <a:pt x="369" y="2054"/>
                    <a:pt x="573" y="1841"/>
                  </a:cubicBezTo>
                  <a:cubicBezTo>
                    <a:pt x="634" y="1778"/>
                    <a:pt x="681" y="1698"/>
                    <a:pt x="723" y="1620"/>
                  </a:cubicBezTo>
                  <a:cubicBezTo>
                    <a:pt x="822" y="1441"/>
                    <a:pt x="939" y="1279"/>
                    <a:pt x="1095" y="1146"/>
                  </a:cubicBezTo>
                  <a:cubicBezTo>
                    <a:pt x="1147" y="1103"/>
                    <a:pt x="1202" y="1057"/>
                    <a:pt x="1236" y="1002"/>
                  </a:cubicBezTo>
                  <a:cubicBezTo>
                    <a:pt x="1387" y="763"/>
                    <a:pt x="1595" y="582"/>
                    <a:pt x="1803" y="398"/>
                  </a:cubicBezTo>
                  <a:cubicBezTo>
                    <a:pt x="1910" y="304"/>
                    <a:pt x="2015" y="208"/>
                    <a:pt x="2120" y="112"/>
                  </a:cubicBezTo>
                  <a:cubicBezTo>
                    <a:pt x="2217" y="23"/>
                    <a:pt x="2331" y="0"/>
                    <a:pt x="2454" y="32"/>
                  </a:cubicBezTo>
                  <a:cubicBezTo>
                    <a:pt x="2555" y="58"/>
                    <a:pt x="2652" y="92"/>
                    <a:pt x="2742" y="153"/>
                  </a:cubicBezTo>
                  <a:cubicBezTo>
                    <a:pt x="3044" y="361"/>
                    <a:pt x="3327" y="593"/>
                    <a:pt x="3587" y="852"/>
                  </a:cubicBezTo>
                  <a:cubicBezTo>
                    <a:pt x="3732" y="996"/>
                    <a:pt x="3902" y="1104"/>
                    <a:pt x="4074" y="1211"/>
                  </a:cubicBezTo>
                  <a:cubicBezTo>
                    <a:pt x="4511" y="1483"/>
                    <a:pt x="4940" y="1772"/>
                    <a:pt x="5356" y="2077"/>
                  </a:cubicBezTo>
                  <a:cubicBezTo>
                    <a:pt x="5614" y="2266"/>
                    <a:pt x="5827" y="2492"/>
                    <a:pt x="6039" y="2724"/>
                  </a:cubicBezTo>
                  <a:close/>
                  <a:moveTo>
                    <a:pt x="5459" y="4655"/>
                  </a:moveTo>
                  <a:cubicBezTo>
                    <a:pt x="5433" y="4592"/>
                    <a:pt x="5418" y="4561"/>
                    <a:pt x="5407" y="4527"/>
                  </a:cubicBezTo>
                  <a:cubicBezTo>
                    <a:pt x="5369" y="4406"/>
                    <a:pt x="5344" y="4279"/>
                    <a:pt x="5292" y="4163"/>
                  </a:cubicBezTo>
                  <a:cubicBezTo>
                    <a:pt x="5134" y="3805"/>
                    <a:pt x="5041" y="3427"/>
                    <a:pt x="4928" y="3054"/>
                  </a:cubicBezTo>
                  <a:cubicBezTo>
                    <a:pt x="4889" y="2926"/>
                    <a:pt x="4835" y="2802"/>
                    <a:pt x="4785" y="2678"/>
                  </a:cubicBezTo>
                  <a:cubicBezTo>
                    <a:pt x="4713" y="2497"/>
                    <a:pt x="4643" y="2316"/>
                    <a:pt x="4562" y="2138"/>
                  </a:cubicBezTo>
                  <a:cubicBezTo>
                    <a:pt x="4526" y="2060"/>
                    <a:pt x="4566" y="2001"/>
                    <a:pt x="4595" y="1932"/>
                  </a:cubicBezTo>
                  <a:cubicBezTo>
                    <a:pt x="4361" y="1757"/>
                    <a:pt x="4150" y="1569"/>
                    <a:pt x="3904" y="1420"/>
                  </a:cubicBezTo>
                  <a:cubicBezTo>
                    <a:pt x="3699" y="1297"/>
                    <a:pt x="3499" y="1166"/>
                    <a:pt x="3343" y="976"/>
                  </a:cubicBezTo>
                  <a:cubicBezTo>
                    <a:pt x="3282" y="903"/>
                    <a:pt x="3198" y="846"/>
                    <a:pt x="3125" y="783"/>
                  </a:cubicBezTo>
                  <a:cubicBezTo>
                    <a:pt x="3040" y="710"/>
                    <a:pt x="2956" y="634"/>
                    <a:pt x="2868" y="567"/>
                  </a:cubicBezTo>
                  <a:cubicBezTo>
                    <a:pt x="2738" y="468"/>
                    <a:pt x="2607" y="367"/>
                    <a:pt x="2448" y="313"/>
                  </a:cubicBezTo>
                  <a:cubicBezTo>
                    <a:pt x="2378" y="288"/>
                    <a:pt x="2320" y="298"/>
                    <a:pt x="2263" y="350"/>
                  </a:cubicBezTo>
                  <a:cubicBezTo>
                    <a:pt x="2132" y="472"/>
                    <a:pt x="1996" y="590"/>
                    <a:pt x="1861" y="709"/>
                  </a:cubicBezTo>
                  <a:cubicBezTo>
                    <a:pt x="1731" y="824"/>
                    <a:pt x="1612" y="947"/>
                    <a:pt x="1506" y="1084"/>
                  </a:cubicBezTo>
                  <a:cubicBezTo>
                    <a:pt x="1424" y="1190"/>
                    <a:pt x="1333" y="1291"/>
                    <a:pt x="1235" y="1382"/>
                  </a:cubicBezTo>
                  <a:cubicBezTo>
                    <a:pt x="1142" y="1472"/>
                    <a:pt x="1058" y="1567"/>
                    <a:pt x="1001" y="1681"/>
                  </a:cubicBezTo>
                  <a:cubicBezTo>
                    <a:pt x="919" y="1843"/>
                    <a:pt x="808" y="1983"/>
                    <a:pt x="685" y="2116"/>
                  </a:cubicBezTo>
                  <a:cubicBezTo>
                    <a:pt x="647" y="2158"/>
                    <a:pt x="621" y="2212"/>
                    <a:pt x="588" y="2261"/>
                  </a:cubicBezTo>
                  <a:cubicBezTo>
                    <a:pt x="703" y="2404"/>
                    <a:pt x="766" y="2556"/>
                    <a:pt x="790" y="2720"/>
                  </a:cubicBezTo>
                  <a:cubicBezTo>
                    <a:pt x="806" y="2822"/>
                    <a:pt x="856" y="2900"/>
                    <a:pt x="923" y="2973"/>
                  </a:cubicBezTo>
                  <a:cubicBezTo>
                    <a:pt x="1084" y="3151"/>
                    <a:pt x="1243" y="3331"/>
                    <a:pt x="1400" y="3512"/>
                  </a:cubicBezTo>
                  <a:cubicBezTo>
                    <a:pt x="1460" y="3581"/>
                    <a:pt x="1530" y="3634"/>
                    <a:pt x="1612" y="3675"/>
                  </a:cubicBezTo>
                  <a:cubicBezTo>
                    <a:pt x="1705" y="3722"/>
                    <a:pt x="1804" y="3766"/>
                    <a:pt x="1880" y="3837"/>
                  </a:cubicBezTo>
                  <a:cubicBezTo>
                    <a:pt x="2052" y="3996"/>
                    <a:pt x="2251" y="4116"/>
                    <a:pt x="2434" y="4257"/>
                  </a:cubicBezTo>
                  <a:cubicBezTo>
                    <a:pt x="2809" y="4544"/>
                    <a:pt x="3207" y="4796"/>
                    <a:pt x="3596" y="5065"/>
                  </a:cubicBezTo>
                  <a:cubicBezTo>
                    <a:pt x="3655" y="5105"/>
                    <a:pt x="3718" y="5138"/>
                    <a:pt x="3801" y="5189"/>
                  </a:cubicBezTo>
                  <a:cubicBezTo>
                    <a:pt x="3791" y="5058"/>
                    <a:pt x="3738" y="4969"/>
                    <a:pt x="3715" y="4873"/>
                  </a:cubicBezTo>
                  <a:cubicBezTo>
                    <a:pt x="3571" y="4891"/>
                    <a:pt x="3567" y="4891"/>
                    <a:pt x="3533" y="4800"/>
                  </a:cubicBezTo>
                  <a:cubicBezTo>
                    <a:pt x="3509" y="4738"/>
                    <a:pt x="3488" y="4672"/>
                    <a:pt x="3472" y="4607"/>
                  </a:cubicBezTo>
                  <a:cubicBezTo>
                    <a:pt x="3293" y="3833"/>
                    <a:pt x="3071" y="3071"/>
                    <a:pt x="2834" y="2313"/>
                  </a:cubicBezTo>
                  <a:cubicBezTo>
                    <a:pt x="2761" y="2078"/>
                    <a:pt x="2683" y="1844"/>
                    <a:pt x="2609" y="1616"/>
                  </a:cubicBezTo>
                  <a:cubicBezTo>
                    <a:pt x="2560" y="1606"/>
                    <a:pt x="2524" y="1599"/>
                    <a:pt x="2485" y="1591"/>
                  </a:cubicBezTo>
                  <a:cubicBezTo>
                    <a:pt x="2414" y="1399"/>
                    <a:pt x="2393" y="1198"/>
                    <a:pt x="2355" y="1001"/>
                  </a:cubicBezTo>
                  <a:cubicBezTo>
                    <a:pt x="2338" y="916"/>
                    <a:pt x="2322" y="839"/>
                    <a:pt x="2414" y="782"/>
                  </a:cubicBezTo>
                  <a:cubicBezTo>
                    <a:pt x="2428" y="773"/>
                    <a:pt x="2423" y="730"/>
                    <a:pt x="2426" y="702"/>
                  </a:cubicBezTo>
                  <a:cubicBezTo>
                    <a:pt x="2429" y="674"/>
                    <a:pt x="2430" y="648"/>
                    <a:pt x="2434" y="608"/>
                  </a:cubicBezTo>
                  <a:cubicBezTo>
                    <a:pt x="2556" y="633"/>
                    <a:pt x="2608" y="717"/>
                    <a:pt x="2644" y="805"/>
                  </a:cubicBezTo>
                  <a:cubicBezTo>
                    <a:pt x="2692" y="922"/>
                    <a:pt x="2728" y="1045"/>
                    <a:pt x="2766" y="1166"/>
                  </a:cubicBezTo>
                  <a:cubicBezTo>
                    <a:pt x="2807" y="1294"/>
                    <a:pt x="2842" y="1425"/>
                    <a:pt x="2882" y="1553"/>
                  </a:cubicBezTo>
                  <a:cubicBezTo>
                    <a:pt x="3027" y="2018"/>
                    <a:pt x="3181" y="2480"/>
                    <a:pt x="3318" y="2947"/>
                  </a:cubicBezTo>
                  <a:cubicBezTo>
                    <a:pt x="3478" y="3486"/>
                    <a:pt x="3633" y="4025"/>
                    <a:pt x="3834" y="4550"/>
                  </a:cubicBezTo>
                  <a:cubicBezTo>
                    <a:pt x="3852" y="4600"/>
                    <a:pt x="3867" y="4650"/>
                    <a:pt x="3881" y="4701"/>
                  </a:cubicBezTo>
                  <a:cubicBezTo>
                    <a:pt x="3944" y="4923"/>
                    <a:pt x="4006" y="5145"/>
                    <a:pt x="4066" y="5356"/>
                  </a:cubicBezTo>
                  <a:cubicBezTo>
                    <a:pt x="4137" y="5398"/>
                    <a:pt x="4210" y="5419"/>
                    <a:pt x="4249" y="5469"/>
                  </a:cubicBezTo>
                  <a:cubicBezTo>
                    <a:pt x="4336" y="5577"/>
                    <a:pt x="4441" y="5589"/>
                    <a:pt x="4567" y="5581"/>
                  </a:cubicBezTo>
                  <a:cubicBezTo>
                    <a:pt x="4651" y="5576"/>
                    <a:pt x="4711" y="5553"/>
                    <a:pt x="4752" y="5472"/>
                  </a:cubicBezTo>
                  <a:cubicBezTo>
                    <a:pt x="4731" y="5384"/>
                    <a:pt x="4732" y="5285"/>
                    <a:pt x="4668" y="5206"/>
                  </a:cubicBezTo>
                  <a:cubicBezTo>
                    <a:pt x="4507" y="5176"/>
                    <a:pt x="4502" y="5174"/>
                    <a:pt x="4463" y="5043"/>
                  </a:cubicBezTo>
                  <a:cubicBezTo>
                    <a:pt x="4446" y="4985"/>
                    <a:pt x="4433" y="4926"/>
                    <a:pt x="4424" y="4867"/>
                  </a:cubicBezTo>
                  <a:cubicBezTo>
                    <a:pt x="4367" y="4502"/>
                    <a:pt x="4255" y="4155"/>
                    <a:pt x="4116" y="3813"/>
                  </a:cubicBezTo>
                  <a:cubicBezTo>
                    <a:pt x="3974" y="3467"/>
                    <a:pt x="3826" y="3123"/>
                    <a:pt x="3735" y="2758"/>
                  </a:cubicBezTo>
                  <a:cubicBezTo>
                    <a:pt x="3717" y="2685"/>
                    <a:pt x="3689" y="2614"/>
                    <a:pt x="3657" y="2547"/>
                  </a:cubicBezTo>
                  <a:cubicBezTo>
                    <a:pt x="3523" y="2262"/>
                    <a:pt x="3409" y="1968"/>
                    <a:pt x="3304" y="1673"/>
                  </a:cubicBezTo>
                  <a:cubicBezTo>
                    <a:pt x="3282" y="1610"/>
                    <a:pt x="3246" y="1561"/>
                    <a:pt x="3193" y="1512"/>
                  </a:cubicBezTo>
                  <a:cubicBezTo>
                    <a:pt x="3059" y="1388"/>
                    <a:pt x="3019" y="1222"/>
                    <a:pt x="3049" y="1041"/>
                  </a:cubicBezTo>
                  <a:cubicBezTo>
                    <a:pt x="3062" y="964"/>
                    <a:pt x="3136" y="934"/>
                    <a:pt x="3204" y="977"/>
                  </a:cubicBezTo>
                  <a:cubicBezTo>
                    <a:pt x="3222" y="989"/>
                    <a:pt x="3244" y="1001"/>
                    <a:pt x="3256" y="1017"/>
                  </a:cubicBezTo>
                  <a:cubicBezTo>
                    <a:pt x="3393" y="1205"/>
                    <a:pt x="3544" y="1384"/>
                    <a:pt x="3625" y="1604"/>
                  </a:cubicBezTo>
                  <a:cubicBezTo>
                    <a:pt x="3749" y="1941"/>
                    <a:pt x="3872" y="2279"/>
                    <a:pt x="3991" y="2619"/>
                  </a:cubicBezTo>
                  <a:cubicBezTo>
                    <a:pt x="4162" y="3106"/>
                    <a:pt x="4354" y="3586"/>
                    <a:pt x="4486" y="4086"/>
                  </a:cubicBezTo>
                  <a:cubicBezTo>
                    <a:pt x="4505" y="4158"/>
                    <a:pt x="4534" y="4228"/>
                    <a:pt x="4560" y="4298"/>
                  </a:cubicBezTo>
                  <a:cubicBezTo>
                    <a:pt x="4685" y="4628"/>
                    <a:pt x="4784" y="4966"/>
                    <a:pt x="4845" y="5314"/>
                  </a:cubicBezTo>
                  <a:cubicBezTo>
                    <a:pt x="4847" y="5331"/>
                    <a:pt x="4868" y="5346"/>
                    <a:pt x="4887" y="5369"/>
                  </a:cubicBezTo>
                  <a:cubicBezTo>
                    <a:pt x="5026" y="5247"/>
                    <a:pt x="5174" y="5145"/>
                    <a:pt x="5256" y="4975"/>
                  </a:cubicBezTo>
                  <a:cubicBezTo>
                    <a:pt x="5282" y="4924"/>
                    <a:pt x="5327" y="4879"/>
                    <a:pt x="5372" y="4840"/>
                  </a:cubicBezTo>
                  <a:cubicBezTo>
                    <a:pt x="5521" y="4712"/>
                    <a:pt x="5653" y="4571"/>
                    <a:pt x="5753" y="4401"/>
                  </a:cubicBezTo>
                  <a:cubicBezTo>
                    <a:pt x="5791" y="4337"/>
                    <a:pt x="5842" y="4280"/>
                    <a:pt x="5888" y="4221"/>
                  </a:cubicBezTo>
                  <a:cubicBezTo>
                    <a:pt x="5990" y="4091"/>
                    <a:pt x="6242" y="3614"/>
                    <a:pt x="6306" y="3429"/>
                  </a:cubicBezTo>
                  <a:cubicBezTo>
                    <a:pt x="6118" y="3219"/>
                    <a:pt x="5930" y="3008"/>
                    <a:pt x="5738" y="2799"/>
                  </a:cubicBezTo>
                  <a:cubicBezTo>
                    <a:pt x="5662" y="2717"/>
                    <a:pt x="5659" y="2719"/>
                    <a:pt x="5509" y="2671"/>
                  </a:cubicBezTo>
                  <a:cubicBezTo>
                    <a:pt x="5564" y="2910"/>
                    <a:pt x="5614" y="3144"/>
                    <a:pt x="5703" y="3366"/>
                  </a:cubicBezTo>
                  <a:cubicBezTo>
                    <a:pt x="5804" y="3614"/>
                    <a:pt x="5809" y="3877"/>
                    <a:pt x="5824" y="4138"/>
                  </a:cubicBezTo>
                  <a:cubicBezTo>
                    <a:pt x="5827" y="4170"/>
                    <a:pt x="5807" y="4204"/>
                    <a:pt x="5793" y="4249"/>
                  </a:cubicBezTo>
                  <a:cubicBezTo>
                    <a:pt x="5690" y="4197"/>
                    <a:pt x="5660" y="4113"/>
                    <a:pt x="5629" y="4031"/>
                  </a:cubicBezTo>
                  <a:cubicBezTo>
                    <a:pt x="5611" y="3983"/>
                    <a:pt x="5614" y="3923"/>
                    <a:pt x="5556" y="3898"/>
                  </a:cubicBezTo>
                  <a:cubicBezTo>
                    <a:pt x="5453" y="3852"/>
                    <a:pt x="5430" y="3755"/>
                    <a:pt x="5414" y="3658"/>
                  </a:cubicBezTo>
                  <a:cubicBezTo>
                    <a:pt x="5385" y="3481"/>
                    <a:pt x="5352" y="3304"/>
                    <a:pt x="5336" y="3125"/>
                  </a:cubicBezTo>
                  <a:cubicBezTo>
                    <a:pt x="5323" y="2982"/>
                    <a:pt x="5297" y="2844"/>
                    <a:pt x="5247" y="2709"/>
                  </a:cubicBezTo>
                  <a:cubicBezTo>
                    <a:pt x="5213" y="2619"/>
                    <a:pt x="5171" y="2530"/>
                    <a:pt x="5141" y="2439"/>
                  </a:cubicBezTo>
                  <a:cubicBezTo>
                    <a:pt x="5124" y="2388"/>
                    <a:pt x="5116" y="2339"/>
                    <a:pt x="5067" y="2306"/>
                  </a:cubicBezTo>
                  <a:cubicBezTo>
                    <a:pt x="5024" y="2277"/>
                    <a:pt x="4987" y="2239"/>
                    <a:pt x="4944" y="2209"/>
                  </a:cubicBezTo>
                  <a:cubicBezTo>
                    <a:pt x="4906" y="2182"/>
                    <a:pt x="4869" y="2148"/>
                    <a:pt x="4793" y="2147"/>
                  </a:cubicBezTo>
                  <a:cubicBezTo>
                    <a:pt x="4843" y="2262"/>
                    <a:pt x="4879" y="2360"/>
                    <a:pt x="4927" y="2452"/>
                  </a:cubicBezTo>
                  <a:cubicBezTo>
                    <a:pt x="5045" y="2680"/>
                    <a:pt x="5127" y="2919"/>
                    <a:pt x="5191" y="3167"/>
                  </a:cubicBezTo>
                  <a:cubicBezTo>
                    <a:pt x="5271" y="3471"/>
                    <a:pt x="5366" y="3771"/>
                    <a:pt x="5452" y="4073"/>
                  </a:cubicBezTo>
                  <a:cubicBezTo>
                    <a:pt x="5484" y="4181"/>
                    <a:pt x="5510" y="4290"/>
                    <a:pt x="5536" y="4399"/>
                  </a:cubicBezTo>
                  <a:cubicBezTo>
                    <a:pt x="5556" y="4481"/>
                    <a:pt x="5549" y="4560"/>
                    <a:pt x="5459" y="4655"/>
                  </a:cubicBezTo>
                  <a:close/>
                  <a:moveTo>
                    <a:pt x="395" y="2627"/>
                  </a:moveTo>
                  <a:cubicBezTo>
                    <a:pt x="413" y="2617"/>
                    <a:pt x="432" y="2611"/>
                    <a:pt x="443" y="2598"/>
                  </a:cubicBezTo>
                  <a:cubicBezTo>
                    <a:pt x="448" y="2592"/>
                    <a:pt x="436" y="2572"/>
                    <a:pt x="432" y="2559"/>
                  </a:cubicBezTo>
                  <a:cubicBezTo>
                    <a:pt x="415" y="2567"/>
                    <a:pt x="397" y="2572"/>
                    <a:pt x="383" y="2584"/>
                  </a:cubicBezTo>
                  <a:cubicBezTo>
                    <a:pt x="379" y="2587"/>
                    <a:pt x="389" y="2607"/>
                    <a:pt x="395" y="26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7" name="Google Shape;217;p8"/>
            <p:cNvSpPr/>
            <p:nvPr/>
          </p:nvSpPr>
          <p:spPr>
            <a:xfrm>
              <a:off x="3182775" y="3588375"/>
              <a:ext cx="28850" cy="28675"/>
            </a:xfrm>
            <a:custGeom>
              <a:avLst/>
              <a:gdLst/>
              <a:ahLst/>
              <a:cxnLst/>
              <a:rect l="l" t="t" r="r" b="b"/>
              <a:pathLst>
                <a:path w="1154" h="1147" extrusionOk="0">
                  <a:moveTo>
                    <a:pt x="187" y="886"/>
                  </a:moveTo>
                  <a:cubicBezTo>
                    <a:pt x="172" y="869"/>
                    <a:pt x="158" y="854"/>
                    <a:pt x="143" y="837"/>
                  </a:cubicBezTo>
                  <a:cubicBezTo>
                    <a:pt x="13" y="690"/>
                    <a:pt x="1" y="601"/>
                    <a:pt x="98" y="432"/>
                  </a:cubicBezTo>
                  <a:cubicBezTo>
                    <a:pt x="181" y="286"/>
                    <a:pt x="304" y="171"/>
                    <a:pt x="446" y="90"/>
                  </a:cubicBezTo>
                  <a:cubicBezTo>
                    <a:pt x="605" y="0"/>
                    <a:pt x="783" y="15"/>
                    <a:pt x="941" y="99"/>
                  </a:cubicBezTo>
                  <a:cubicBezTo>
                    <a:pt x="1088" y="176"/>
                    <a:pt x="1154" y="398"/>
                    <a:pt x="1086" y="554"/>
                  </a:cubicBezTo>
                  <a:cubicBezTo>
                    <a:pt x="1006" y="740"/>
                    <a:pt x="876" y="897"/>
                    <a:pt x="752" y="1055"/>
                  </a:cubicBezTo>
                  <a:cubicBezTo>
                    <a:pt x="691" y="1132"/>
                    <a:pt x="605" y="1146"/>
                    <a:pt x="508" y="1121"/>
                  </a:cubicBezTo>
                  <a:cubicBezTo>
                    <a:pt x="368" y="1085"/>
                    <a:pt x="278" y="987"/>
                    <a:pt x="187" y="886"/>
                  </a:cubicBezTo>
                  <a:close/>
                  <a:moveTo>
                    <a:pt x="250" y="646"/>
                  </a:moveTo>
                  <a:cubicBezTo>
                    <a:pt x="306" y="713"/>
                    <a:pt x="354" y="778"/>
                    <a:pt x="412" y="835"/>
                  </a:cubicBezTo>
                  <a:cubicBezTo>
                    <a:pt x="448" y="870"/>
                    <a:pt x="494" y="900"/>
                    <a:pt x="542" y="917"/>
                  </a:cubicBezTo>
                  <a:cubicBezTo>
                    <a:pt x="570" y="927"/>
                    <a:pt x="624" y="921"/>
                    <a:pt x="642" y="901"/>
                  </a:cubicBezTo>
                  <a:cubicBezTo>
                    <a:pt x="716" y="820"/>
                    <a:pt x="792" y="737"/>
                    <a:pt x="848" y="643"/>
                  </a:cubicBezTo>
                  <a:cubicBezTo>
                    <a:pt x="893" y="567"/>
                    <a:pt x="904" y="474"/>
                    <a:pt x="875" y="383"/>
                  </a:cubicBezTo>
                  <a:cubicBezTo>
                    <a:pt x="858" y="330"/>
                    <a:pt x="827" y="293"/>
                    <a:pt x="768" y="282"/>
                  </a:cubicBezTo>
                  <a:cubicBezTo>
                    <a:pt x="694" y="270"/>
                    <a:pt x="612" y="254"/>
                    <a:pt x="551" y="299"/>
                  </a:cubicBezTo>
                  <a:cubicBezTo>
                    <a:pt x="434" y="387"/>
                    <a:pt x="296" y="459"/>
                    <a:pt x="250" y="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8" name="Google Shape;218;p8"/>
            <p:cNvSpPr/>
            <p:nvPr/>
          </p:nvSpPr>
          <p:spPr>
            <a:xfrm>
              <a:off x="3224050" y="3557950"/>
              <a:ext cx="17900" cy="11400"/>
            </a:xfrm>
            <a:custGeom>
              <a:avLst/>
              <a:gdLst/>
              <a:ahLst/>
              <a:cxnLst/>
              <a:rect l="l" t="t" r="r" b="b"/>
              <a:pathLst>
                <a:path w="716" h="456" extrusionOk="0">
                  <a:moveTo>
                    <a:pt x="654" y="456"/>
                  </a:moveTo>
                  <a:cubicBezTo>
                    <a:pt x="421" y="394"/>
                    <a:pt x="228" y="241"/>
                    <a:pt x="26" y="124"/>
                  </a:cubicBezTo>
                  <a:cubicBezTo>
                    <a:pt x="1" y="60"/>
                    <a:pt x="29" y="22"/>
                    <a:pt x="73" y="10"/>
                  </a:cubicBezTo>
                  <a:cubicBezTo>
                    <a:pt x="103" y="0"/>
                    <a:pt x="148" y="12"/>
                    <a:pt x="175" y="31"/>
                  </a:cubicBezTo>
                  <a:cubicBezTo>
                    <a:pt x="241" y="76"/>
                    <a:pt x="301" y="131"/>
                    <a:pt x="376" y="192"/>
                  </a:cubicBezTo>
                  <a:cubicBezTo>
                    <a:pt x="408" y="153"/>
                    <a:pt x="425" y="120"/>
                    <a:pt x="451" y="101"/>
                  </a:cubicBezTo>
                  <a:cubicBezTo>
                    <a:pt x="471" y="86"/>
                    <a:pt x="512" y="74"/>
                    <a:pt x="529" y="84"/>
                  </a:cubicBezTo>
                  <a:cubicBezTo>
                    <a:pt x="612" y="137"/>
                    <a:pt x="680" y="206"/>
                    <a:pt x="704" y="306"/>
                  </a:cubicBezTo>
                  <a:cubicBezTo>
                    <a:pt x="716" y="357"/>
                    <a:pt x="716" y="410"/>
                    <a:pt x="654" y="4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9" name="Google Shape;219;p8"/>
            <p:cNvSpPr/>
            <p:nvPr/>
          </p:nvSpPr>
          <p:spPr>
            <a:xfrm>
              <a:off x="3212300" y="3562750"/>
              <a:ext cx="5725" cy="6800"/>
            </a:xfrm>
            <a:custGeom>
              <a:avLst/>
              <a:gdLst/>
              <a:ahLst/>
              <a:cxnLst/>
              <a:rect l="l" t="t" r="r" b="b"/>
              <a:pathLst>
                <a:path w="229" h="272" extrusionOk="0">
                  <a:moveTo>
                    <a:pt x="50" y="7"/>
                  </a:moveTo>
                  <a:cubicBezTo>
                    <a:pt x="84" y="8"/>
                    <a:pt x="115" y="1"/>
                    <a:pt x="138" y="10"/>
                  </a:cubicBezTo>
                  <a:cubicBezTo>
                    <a:pt x="201" y="38"/>
                    <a:pt x="229" y="123"/>
                    <a:pt x="190" y="179"/>
                  </a:cubicBezTo>
                  <a:cubicBezTo>
                    <a:pt x="165" y="212"/>
                    <a:pt x="128" y="240"/>
                    <a:pt x="91" y="262"/>
                  </a:cubicBezTo>
                  <a:cubicBezTo>
                    <a:pt x="76" y="271"/>
                    <a:pt x="44" y="269"/>
                    <a:pt x="29" y="260"/>
                  </a:cubicBezTo>
                  <a:cubicBezTo>
                    <a:pt x="14" y="250"/>
                    <a:pt x="0" y="222"/>
                    <a:pt x="3" y="205"/>
                  </a:cubicBezTo>
                  <a:cubicBezTo>
                    <a:pt x="14" y="142"/>
                    <a:pt x="33" y="79"/>
                    <a:pt x="50" y="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0" name="Google Shape;220;p8"/>
            <p:cNvSpPr/>
            <p:nvPr/>
          </p:nvSpPr>
          <p:spPr>
            <a:xfrm>
              <a:off x="3159950" y="3632350"/>
              <a:ext cx="4725" cy="6775"/>
            </a:xfrm>
            <a:custGeom>
              <a:avLst/>
              <a:gdLst/>
              <a:ahLst/>
              <a:cxnLst/>
              <a:rect l="l" t="t" r="r" b="b"/>
              <a:pathLst>
                <a:path w="189" h="271" extrusionOk="0">
                  <a:moveTo>
                    <a:pt x="182" y="248"/>
                  </a:moveTo>
                  <a:cubicBezTo>
                    <a:pt x="107" y="271"/>
                    <a:pt x="59" y="247"/>
                    <a:pt x="29" y="191"/>
                  </a:cubicBezTo>
                  <a:cubicBezTo>
                    <a:pt x="1" y="137"/>
                    <a:pt x="17" y="48"/>
                    <a:pt x="65" y="12"/>
                  </a:cubicBezTo>
                  <a:cubicBezTo>
                    <a:pt x="81" y="0"/>
                    <a:pt x="133" y="6"/>
                    <a:pt x="138" y="17"/>
                  </a:cubicBezTo>
                  <a:cubicBezTo>
                    <a:pt x="175" y="89"/>
                    <a:pt x="189" y="166"/>
                    <a:pt x="182" y="2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1" name="Google Shape;221;p8"/>
            <p:cNvSpPr/>
            <p:nvPr/>
          </p:nvSpPr>
          <p:spPr>
            <a:xfrm>
              <a:off x="3219575" y="3567175"/>
              <a:ext cx="2600" cy="2275"/>
            </a:xfrm>
            <a:custGeom>
              <a:avLst/>
              <a:gdLst/>
              <a:ahLst/>
              <a:cxnLst/>
              <a:rect l="l" t="t" r="r" b="b"/>
              <a:pathLst>
                <a:path w="104" h="91" extrusionOk="0">
                  <a:moveTo>
                    <a:pt x="1" y="0"/>
                  </a:moveTo>
                  <a:cubicBezTo>
                    <a:pt x="45" y="9"/>
                    <a:pt x="68" y="6"/>
                    <a:pt x="79" y="16"/>
                  </a:cubicBezTo>
                  <a:cubicBezTo>
                    <a:pt x="92" y="29"/>
                    <a:pt x="95" y="52"/>
                    <a:pt x="104" y="71"/>
                  </a:cubicBezTo>
                  <a:cubicBezTo>
                    <a:pt x="85" y="76"/>
                    <a:pt x="59" y="91"/>
                    <a:pt x="50" y="85"/>
                  </a:cubicBezTo>
                  <a:cubicBezTo>
                    <a:pt x="32" y="70"/>
                    <a:pt x="25" y="4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2" name="Google Shape;222;p8"/>
            <p:cNvSpPr/>
            <p:nvPr/>
          </p:nvSpPr>
          <p:spPr>
            <a:xfrm>
              <a:off x="3212425" y="3603775"/>
              <a:ext cx="46650" cy="81700"/>
            </a:xfrm>
            <a:custGeom>
              <a:avLst/>
              <a:gdLst/>
              <a:ahLst/>
              <a:cxnLst/>
              <a:rect l="l" t="t" r="r" b="b"/>
              <a:pathLst>
                <a:path w="1866" h="3268" extrusionOk="0">
                  <a:moveTo>
                    <a:pt x="306" y="1199"/>
                  </a:moveTo>
                  <a:cubicBezTo>
                    <a:pt x="338" y="1190"/>
                    <a:pt x="353" y="1168"/>
                    <a:pt x="350" y="1133"/>
                  </a:cubicBezTo>
                  <a:cubicBezTo>
                    <a:pt x="338" y="1029"/>
                    <a:pt x="324" y="925"/>
                    <a:pt x="316" y="820"/>
                  </a:cubicBezTo>
                  <a:cubicBezTo>
                    <a:pt x="308" y="709"/>
                    <a:pt x="336" y="655"/>
                    <a:pt x="401" y="635"/>
                  </a:cubicBezTo>
                  <a:cubicBezTo>
                    <a:pt x="482" y="611"/>
                    <a:pt x="528" y="663"/>
                    <a:pt x="573" y="713"/>
                  </a:cubicBezTo>
                  <a:cubicBezTo>
                    <a:pt x="672" y="822"/>
                    <a:pt x="729" y="952"/>
                    <a:pt x="765" y="1090"/>
                  </a:cubicBezTo>
                  <a:cubicBezTo>
                    <a:pt x="823" y="1307"/>
                    <a:pt x="874" y="1526"/>
                    <a:pt x="927" y="1744"/>
                  </a:cubicBezTo>
                  <a:cubicBezTo>
                    <a:pt x="947" y="1824"/>
                    <a:pt x="968" y="1903"/>
                    <a:pt x="993" y="1982"/>
                  </a:cubicBezTo>
                  <a:cubicBezTo>
                    <a:pt x="998" y="2002"/>
                    <a:pt x="1015" y="2019"/>
                    <a:pt x="1026" y="2035"/>
                  </a:cubicBezTo>
                  <a:cubicBezTo>
                    <a:pt x="1077" y="2040"/>
                    <a:pt x="1069" y="2000"/>
                    <a:pt x="1075" y="1976"/>
                  </a:cubicBezTo>
                  <a:cubicBezTo>
                    <a:pt x="1119" y="1797"/>
                    <a:pt x="1105" y="1621"/>
                    <a:pt x="1047" y="1445"/>
                  </a:cubicBezTo>
                  <a:cubicBezTo>
                    <a:pt x="957" y="1176"/>
                    <a:pt x="853" y="911"/>
                    <a:pt x="805" y="629"/>
                  </a:cubicBezTo>
                  <a:cubicBezTo>
                    <a:pt x="799" y="594"/>
                    <a:pt x="782" y="548"/>
                    <a:pt x="756" y="534"/>
                  </a:cubicBezTo>
                  <a:cubicBezTo>
                    <a:pt x="607" y="455"/>
                    <a:pt x="672" y="331"/>
                    <a:pt x="684" y="220"/>
                  </a:cubicBezTo>
                  <a:cubicBezTo>
                    <a:pt x="686" y="202"/>
                    <a:pt x="730" y="179"/>
                    <a:pt x="754" y="177"/>
                  </a:cubicBezTo>
                  <a:cubicBezTo>
                    <a:pt x="787" y="175"/>
                    <a:pt x="822" y="191"/>
                    <a:pt x="856" y="200"/>
                  </a:cubicBezTo>
                  <a:cubicBezTo>
                    <a:pt x="874" y="148"/>
                    <a:pt x="885" y="97"/>
                    <a:pt x="910" y="52"/>
                  </a:cubicBezTo>
                  <a:cubicBezTo>
                    <a:pt x="936" y="5"/>
                    <a:pt x="1009" y="1"/>
                    <a:pt x="1046" y="40"/>
                  </a:cubicBezTo>
                  <a:cubicBezTo>
                    <a:pt x="1136" y="136"/>
                    <a:pt x="1182" y="252"/>
                    <a:pt x="1210" y="379"/>
                  </a:cubicBezTo>
                  <a:cubicBezTo>
                    <a:pt x="1317" y="862"/>
                    <a:pt x="1425" y="1343"/>
                    <a:pt x="1534" y="1825"/>
                  </a:cubicBezTo>
                  <a:cubicBezTo>
                    <a:pt x="1580" y="2029"/>
                    <a:pt x="1629" y="2233"/>
                    <a:pt x="1682" y="2436"/>
                  </a:cubicBezTo>
                  <a:cubicBezTo>
                    <a:pt x="1691" y="2476"/>
                    <a:pt x="1716" y="2529"/>
                    <a:pt x="1749" y="2543"/>
                  </a:cubicBezTo>
                  <a:cubicBezTo>
                    <a:pt x="1866" y="2593"/>
                    <a:pt x="1839" y="2687"/>
                    <a:pt x="1827" y="2772"/>
                  </a:cubicBezTo>
                  <a:cubicBezTo>
                    <a:pt x="1816" y="2848"/>
                    <a:pt x="1736" y="2839"/>
                    <a:pt x="1687" y="2864"/>
                  </a:cubicBezTo>
                  <a:cubicBezTo>
                    <a:pt x="1645" y="2994"/>
                    <a:pt x="1777" y="3129"/>
                    <a:pt x="1691" y="3268"/>
                  </a:cubicBezTo>
                  <a:cubicBezTo>
                    <a:pt x="1575" y="3217"/>
                    <a:pt x="1549" y="3130"/>
                    <a:pt x="1524" y="3045"/>
                  </a:cubicBezTo>
                  <a:cubicBezTo>
                    <a:pt x="1465" y="2844"/>
                    <a:pt x="1407" y="2642"/>
                    <a:pt x="1355" y="2439"/>
                  </a:cubicBezTo>
                  <a:cubicBezTo>
                    <a:pt x="1315" y="2288"/>
                    <a:pt x="1278" y="2138"/>
                    <a:pt x="1228" y="1990"/>
                  </a:cubicBezTo>
                  <a:cubicBezTo>
                    <a:pt x="1163" y="2001"/>
                    <a:pt x="1168" y="2046"/>
                    <a:pt x="1166" y="2078"/>
                  </a:cubicBezTo>
                  <a:cubicBezTo>
                    <a:pt x="1159" y="2190"/>
                    <a:pt x="1158" y="2302"/>
                    <a:pt x="1153" y="2414"/>
                  </a:cubicBezTo>
                  <a:cubicBezTo>
                    <a:pt x="1149" y="2495"/>
                    <a:pt x="1160" y="2579"/>
                    <a:pt x="1074" y="2634"/>
                  </a:cubicBezTo>
                  <a:cubicBezTo>
                    <a:pt x="1048" y="2651"/>
                    <a:pt x="1049" y="2703"/>
                    <a:pt x="1032" y="2735"/>
                  </a:cubicBezTo>
                  <a:cubicBezTo>
                    <a:pt x="1015" y="2766"/>
                    <a:pt x="989" y="2792"/>
                    <a:pt x="963" y="2826"/>
                  </a:cubicBezTo>
                  <a:cubicBezTo>
                    <a:pt x="843" y="2756"/>
                    <a:pt x="834" y="2640"/>
                    <a:pt x="806" y="2534"/>
                  </a:cubicBezTo>
                  <a:cubicBezTo>
                    <a:pt x="778" y="2426"/>
                    <a:pt x="754" y="2318"/>
                    <a:pt x="724" y="2194"/>
                  </a:cubicBezTo>
                  <a:cubicBezTo>
                    <a:pt x="665" y="2247"/>
                    <a:pt x="690" y="2312"/>
                    <a:pt x="673" y="2365"/>
                  </a:cubicBezTo>
                  <a:cubicBezTo>
                    <a:pt x="649" y="2441"/>
                    <a:pt x="582" y="2468"/>
                    <a:pt x="516" y="2424"/>
                  </a:cubicBezTo>
                  <a:cubicBezTo>
                    <a:pt x="439" y="2373"/>
                    <a:pt x="374" y="2313"/>
                    <a:pt x="349" y="2221"/>
                  </a:cubicBezTo>
                  <a:cubicBezTo>
                    <a:pt x="332" y="2163"/>
                    <a:pt x="310" y="2106"/>
                    <a:pt x="304" y="2047"/>
                  </a:cubicBezTo>
                  <a:cubicBezTo>
                    <a:pt x="287" y="1864"/>
                    <a:pt x="213" y="1702"/>
                    <a:pt x="143" y="1536"/>
                  </a:cubicBezTo>
                  <a:cubicBezTo>
                    <a:pt x="91" y="1413"/>
                    <a:pt x="53" y="1283"/>
                    <a:pt x="14" y="1155"/>
                  </a:cubicBezTo>
                  <a:cubicBezTo>
                    <a:pt x="1" y="1110"/>
                    <a:pt x="17" y="1066"/>
                    <a:pt x="55" y="1034"/>
                  </a:cubicBezTo>
                  <a:cubicBezTo>
                    <a:pt x="94" y="1003"/>
                    <a:pt x="155" y="1005"/>
                    <a:pt x="201" y="1036"/>
                  </a:cubicBezTo>
                  <a:cubicBezTo>
                    <a:pt x="260" y="1076"/>
                    <a:pt x="294" y="1132"/>
                    <a:pt x="316" y="1198"/>
                  </a:cubicBezTo>
                  <a:cubicBezTo>
                    <a:pt x="331" y="1270"/>
                    <a:pt x="320" y="1353"/>
                    <a:pt x="405" y="1392"/>
                  </a:cubicBezTo>
                  <a:cubicBezTo>
                    <a:pt x="395" y="1400"/>
                    <a:pt x="386" y="1410"/>
                    <a:pt x="376" y="1418"/>
                  </a:cubicBezTo>
                  <a:cubicBezTo>
                    <a:pt x="383" y="1423"/>
                    <a:pt x="392" y="1428"/>
                    <a:pt x="400" y="1433"/>
                  </a:cubicBezTo>
                  <a:cubicBezTo>
                    <a:pt x="399" y="1419"/>
                    <a:pt x="398" y="1405"/>
                    <a:pt x="396" y="1391"/>
                  </a:cubicBezTo>
                  <a:cubicBezTo>
                    <a:pt x="390" y="1349"/>
                    <a:pt x="387" y="1307"/>
                    <a:pt x="377" y="1266"/>
                  </a:cubicBezTo>
                  <a:cubicBezTo>
                    <a:pt x="369" y="1230"/>
                    <a:pt x="348" y="1201"/>
                    <a:pt x="306" y="11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3" name="Google Shape;223;p8"/>
            <p:cNvSpPr/>
            <p:nvPr/>
          </p:nvSpPr>
          <p:spPr>
            <a:xfrm>
              <a:off x="3290875" y="3629250"/>
              <a:ext cx="24400" cy="68975"/>
            </a:xfrm>
            <a:custGeom>
              <a:avLst/>
              <a:gdLst/>
              <a:ahLst/>
              <a:cxnLst/>
              <a:rect l="l" t="t" r="r" b="b"/>
              <a:pathLst>
                <a:path w="976" h="2759" extrusionOk="0">
                  <a:moveTo>
                    <a:pt x="1" y="98"/>
                  </a:moveTo>
                  <a:cubicBezTo>
                    <a:pt x="25" y="28"/>
                    <a:pt x="68" y="2"/>
                    <a:pt x="125" y="1"/>
                  </a:cubicBezTo>
                  <a:cubicBezTo>
                    <a:pt x="183" y="0"/>
                    <a:pt x="223" y="35"/>
                    <a:pt x="250" y="82"/>
                  </a:cubicBezTo>
                  <a:cubicBezTo>
                    <a:pt x="266" y="109"/>
                    <a:pt x="277" y="136"/>
                    <a:pt x="287" y="164"/>
                  </a:cubicBezTo>
                  <a:cubicBezTo>
                    <a:pt x="425" y="543"/>
                    <a:pt x="596" y="909"/>
                    <a:pt x="696" y="1304"/>
                  </a:cubicBezTo>
                  <a:cubicBezTo>
                    <a:pt x="734" y="1454"/>
                    <a:pt x="803" y="1598"/>
                    <a:pt x="855" y="1746"/>
                  </a:cubicBezTo>
                  <a:cubicBezTo>
                    <a:pt x="869" y="1785"/>
                    <a:pt x="878" y="1826"/>
                    <a:pt x="895" y="1885"/>
                  </a:cubicBezTo>
                  <a:cubicBezTo>
                    <a:pt x="848" y="1874"/>
                    <a:pt x="821" y="1868"/>
                    <a:pt x="793" y="1860"/>
                  </a:cubicBezTo>
                  <a:cubicBezTo>
                    <a:pt x="788" y="1873"/>
                    <a:pt x="776" y="1887"/>
                    <a:pt x="778" y="1896"/>
                  </a:cubicBezTo>
                  <a:cubicBezTo>
                    <a:pt x="814" y="2018"/>
                    <a:pt x="853" y="2138"/>
                    <a:pt x="889" y="2260"/>
                  </a:cubicBezTo>
                  <a:cubicBezTo>
                    <a:pt x="914" y="2346"/>
                    <a:pt x="938" y="2433"/>
                    <a:pt x="959" y="2520"/>
                  </a:cubicBezTo>
                  <a:cubicBezTo>
                    <a:pt x="975" y="2588"/>
                    <a:pt x="964" y="2653"/>
                    <a:pt x="925" y="2714"/>
                  </a:cubicBezTo>
                  <a:cubicBezTo>
                    <a:pt x="898" y="2755"/>
                    <a:pt x="841" y="2759"/>
                    <a:pt x="815" y="2716"/>
                  </a:cubicBezTo>
                  <a:cubicBezTo>
                    <a:pt x="795" y="2685"/>
                    <a:pt x="776" y="2652"/>
                    <a:pt x="765" y="2617"/>
                  </a:cubicBezTo>
                  <a:cubicBezTo>
                    <a:pt x="635" y="2203"/>
                    <a:pt x="505" y="1789"/>
                    <a:pt x="379" y="1374"/>
                  </a:cubicBezTo>
                  <a:cubicBezTo>
                    <a:pt x="326" y="1203"/>
                    <a:pt x="279" y="1029"/>
                    <a:pt x="238" y="855"/>
                  </a:cubicBezTo>
                  <a:cubicBezTo>
                    <a:pt x="176" y="594"/>
                    <a:pt x="111" y="333"/>
                    <a:pt x="1" y="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pic>
        <p:nvPicPr>
          <p:cNvPr id="225" name="Google Shape;225;p9"/>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226" name="Google Shape;226;p9"/>
          <p:cNvSpPr txBox="1">
            <a:spLocks noGrp="1"/>
          </p:cNvSpPr>
          <p:nvPr>
            <p:ph type="title"/>
          </p:nvPr>
        </p:nvSpPr>
        <p:spPr>
          <a:xfrm>
            <a:off x="2601800" y="2043233"/>
            <a:ext cx="6988400" cy="92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227" name="Google Shape;227;p9"/>
          <p:cNvSpPr txBox="1">
            <a:spLocks noGrp="1"/>
          </p:cNvSpPr>
          <p:nvPr>
            <p:ph type="subTitle" idx="1"/>
          </p:nvPr>
        </p:nvSpPr>
        <p:spPr>
          <a:xfrm>
            <a:off x="2601800" y="2870433"/>
            <a:ext cx="6988400" cy="13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228" name="Google Shape;228;p9"/>
          <p:cNvGrpSpPr/>
          <p:nvPr/>
        </p:nvGrpSpPr>
        <p:grpSpPr>
          <a:xfrm rot="417233">
            <a:off x="6458577" y="4791422"/>
            <a:ext cx="4804304" cy="6281445"/>
            <a:chOff x="3307975" y="369600"/>
            <a:chExt cx="1201775" cy="1571275"/>
          </a:xfrm>
        </p:grpSpPr>
        <p:sp>
          <p:nvSpPr>
            <p:cNvPr id="229" name="Google Shape;229;p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0" name="Google Shape;230;p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1" name="Google Shape;231;p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2" name="Google Shape;232;p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3" name="Google Shape;233;p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4" name="Google Shape;234;p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5" name="Google Shape;235;p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6" name="Google Shape;236;p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7" name="Google Shape;237;p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8" name="Google Shape;238;p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9" name="Google Shape;239;p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0" name="Google Shape;240;p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1" name="Google Shape;241;p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2" name="Google Shape;242;p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3" name="Google Shape;243;p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44" name="Google Shape;244;p9"/>
          <p:cNvGrpSpPr/>
          <p:nvPr/>
        </p:nvGrpSpPr>
        <p:grpSpPr>
          <a:xfrm rot="19786793">
            <a:off x="-535305" y="-4095681"/>
            <a:ext cx="4804329" cy="6281477"/>
            <a:chOff x="3307975" y="369600"/>
            <a:chExt cx="1201775" cy="1571275"/>
          </a:xfrm>
        </p:grpSpPr>
        <p:sp>
          <p:nvSpPr>
            <p:cNvPr id="245" name="Google Shape;245;p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6" name="Google Shape;246;p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7" name="Google Shape;247;p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8" name="Google Shape;248;p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9" name="Google Shape;249;p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0" name="Google Shape;250;p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1" name="Google Shape;251;p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2" name="Google Shape;252;p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3" name="Google Shape;253;p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4" name="Google Shape;254;p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5" name="Google Shape;255;p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6" name="Google Shape;256;p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7" name="Google Shape;257;p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8" name="Google Shape;258;p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9" name="Google Shape;259;p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60" name="Google Shape;260;p9"/>
          <p:cNvSpPr/>
          <p:nvPr/>
        </p:nvSpPr>
        <p:spPr>
          <a:xfrm rot="1772070">
            <a:off x="10927545" y="4954198"/>
            <a:ext cx="375708" cy="1014476"/>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dk2"/>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61" name="Google Shape;261;p9"/>
          <p:cNvSpPr/>
          <p:nvPr/>
        </p:nvSpPr>
        <p:spPr>
          <a:xfrm rot="1085673">
            <a:off x="6029639" y="4762560"/>
            <a:ext cx="1199757" cy="49362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62" name="Google Shape;262;p9"/>
          <p:cNvSpPr/>
          <p:nvPr/>
        </p:nvSpPr>
        <p:spPr>
          <a:xfrm rot="21380082">
            <a:off x="6236870" y="5578235"/>
            <a:ext cx="1199769" cy="493632"/>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263" name="Google Shape;263;p9"/>
          <p:cNvGrpSpPr/>
          <p:nvPr/>
        </p:nvGrpSpPr>
        <p:grpSpPr>
          <a:xfrm rot="1319243">
            <a:off x="577886" y="1595111"/>
            <a:ext cx="1334081" cy="4396144"/>
            <a:chOff x="5093225" y="4083425"/>
            <a:chExt cx="374500" cy="1234075"/>
          </a:xfrm>
        </p:grpSpPr>
        <p:sp>
          <p:nvSpPr>
            <p:cNvPr id="264" name="Google Shape;264;p9"/>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5" name="Google Shape;265;p9"/>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6" name="Google Shape;266;p9"/>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7" name="Google Shape;267;p9"/>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8" name="Google Shape;268;p9"/>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9" name="Google Shape;269;p9"/>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0" name="Google Shape;270;p9"/>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1" name="Google Shape;271;p9"/>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72" name="Google Shape;272;p9"/>
          <p:cNvSpPr/>
          <p:nvPr/>
        </p:nvSpPr>
        <p:spPr>
          <a:xfrm rot="7367563">
            <a:off x="4748177" y="46458"/>
            <a:ext cx="375699" cy="1014453"/>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273"/>
        <p:cNvGrpSpPr/>
        <p:nvPr/>
      </p:nvGrpSpPr>
      <p:grpSpPr>
        <a:xfrm>
          <a:off x="0" y="0"/>
          <a:ext cx="0" cy="0"/>
          <a:chOff x="0" y="0"/>
          <a:chExt cx="0" cy="0"/>
        </a:xfrm>
      </p:grpSpPr>
      <p:sp>
        <p:nvSpPr>
          <p:cNvPr id="274" name="Google Shape;274;p10"/>
          <p:cNvSpPr txBox="1">
            <a:spLocks noGrp="1"/>
          </p:cNvSpPr>
          <p:nvPr>
            <p:ph type="title"/>
          </p:nvPr>
        </p:nvSpPr>
        <p:spPr>
          <a:xfrm>
            <a:off x="7415584" y="2818851"/>
            <a:ext cx="3816400" cy="20184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5" name="Google Shape;275;p10"/>
          <p:cNvGrpSpPr/>
          <p:nvPr/>
        </p:nvGrpSpPr>
        <p:grpSpPr>
          <a:xfrm rot="21298983">
            <a:off x="6866272" y="1479143"/>
            <a:ext cx="5030107" cy="5494463"/>
            <a:chOff x="5137510" y="1129500"/>
            <a:chExt cx="3605610" cy="3938462"/>
          </a:xfrm>
        </p:grpSpPr>
        <p:sp>
          <p:nvSpPr>
            <p:cNvPr id="276" name="Google Shape;276;p10"/>
            <p:cNvSpPr/>
            <p:nvPr/>
          </p:nvSpPr>
          <p:spPr>
            <a:xfrm rot="693754">
              <a:off x="5402661" y="1609533"/>
              <a:ext cx="3075310" cy="2956986"/>
            </a:xfrm>
            <a:custGeom>
              <a:avLst/>
              <a:gdLst/>
              <a:ahLst/>
              <a:cxnLst/>
              <a:rect l="l" t="t" r="r" b="b"/>
              <a:pathLst>
                <a:path w="36153" h="34763" extrusionOk="0">
                  <a:moveTo>
                    <a:pt x="1471" y="1"/>
                  </a:moveTo>
                  <a:cubicBezTo>
                    <a:pt x="1495" y="82"/>
                    <a:pt x="1509" y="168"/>
                    <a:pt x="1509" y="257"/>
                  </a:cubicBezTo>
                  <a:cubicBezTo>
                    <a:pt x="1509" y="750"/>
                    <a:pt x="1108" y="1151"/>
                    <a:pt x="614" y="1151"/>
                  </a:cubicBezTo>
                  <a:cubicBezTo>
                    <a:pt x="377" y="1151"/>
                    <a:pt x="160" y="1057"/>
                    <a:pt x="0" y="906"/>
                  </a:cubicBezTo>
                  <a:lnTo>
                    <a:pt x="0" y="34762"/>
                  </a:lnTo>
                  <a:lnTo>
                    <a:pt x="36152" y="34762"/>
                  </a:lnTo>
                  <a:lnTo>
                    <a:pt x="36152" y="849"/>
                  </a:lnTo>
                  <a:cubicBezTo>
                    <a:pt x="35988" y="1033"/>
                    <a:pt x="35749" y="1151"/>
                    <a:pt x="35484" y="1151"/>
                  </a:cubicBezTo>
                  <a:cubicBezTo>
                    <a:pt x="34990" y="1151"/>
                    <a:pt x="34589" y="750"/>
                    <a:pt x="34589" y="257"/>
                  </a:cubicBezTo>
                  <a:cubicBezTo>
                    <a:pt x="34589" y="168"/>
                    <a:pt x="34603" y="82"/>
                    <a:pt x="34627" y="1"/>
                  </a:cubicBezTo>
                  <a:lnTo>
                    <a:pt x="33658" y="1"/>
                  </a:lnTo>
                  <a:cubicBezTo>
                    <a:pt x="33682" y="82"/>
                    <a:pt x="33696" y="168"/>
                    <a:pt x="33696" y="257"/>
                  </a:cubicBezTo>
                  <a:cubicBezTo>
                    <a:pt x="33696" y="750"/>
                    <a:pt x="33295" y="1151"/>
                    <a:pt x="32801" y="1151"/>
                  </a:cubicBezTo>
                  <a:cubicBezTo>
                    <a:pt x="32307" y="1151"/>
                    <a:pt x="31907" y="750"/>
                    <a:pt x="31907" y="257"/>
                  </a:cubicBezTo>
                  <a:cubicBezTo>
                    <a:pt x="31907" y="168"/>
                    <a:pt x="31920" y="82"/>
                    <a:pt x="31945" y="1"/>
                  </a:cubicBezTo>
                  <a:lnTo>
                    <a:pt x="30975" y="1"/>
                  </a:lnTo>
                  <a:cubicBezTo>
                    <a:pt x="30999" y="82"/>
                    <a:pt x="31013" y="168"/>
                    <a:pt x="31013" y="257"/>
                  </a:cubicBezTo>
                  <a:cubicBezTo>
                    <a:pt x="31013" y="750"/>
                    <a:pt x="30613" y="1151"/>
                    <a:pt x="30120" y="1151"/>
                  </a:cubicBezTo>
                  <a:cubicBezTo>
                    <a:pt x="29625" y="1151"/>
                    <a:pt x="29225" y="750"/>
                    <a:pt x="29225" y="257"/>
                  </a:cubicBezTo>
                  <a:cubicBezTo>
                    <a:pt x="29225" y="168"/>
                    <a:pt x="29238" y="82"/>
                    <a:pt x="29262" y="1"/>
                  </a:cubicBezTo>
                  <a:lnTo>
                    <a:pt x="28293" y="1"/>
                  </a:lnTo>
                  <a:cubicBezTo>
                    <a:pt x="28318" y="82"/>
                    <a:pt x="28331" y="168"/>
                    <a:pt x="28331" y="257"/>
                  </a:cubicBezTo>
                  <a:cubicBezTo>
                    <a:pt x="28331" y="750"/>
                    <a:pt x="27930" y="1151"/>
                    <a:pt x="27437" y="1151"/>
                  </a:cubicBezTo>
                  <a:cubicBezTo>
                    <a:pt x="26942" y="1151"/>
                    <a:pt x="26543" y="750"/>
                    <a:pt x="26543" y="257"/>
                  </a:cubicBezTo>
                  <a:cubicBezTo>
                    <a:pt x="26543" y="168"/>
                    <a:pt x="26555" y="82"/>
                    <a:pt x="26581" y="1"/>
                  </a:cubicBezTo>
                  <a:lnTo>
                    <a:pt x="25611" y="1"/>
                  </a:lnTo>
                  <a:cubicBezTo>
                    <a:pt x="25635" y="82"/>
                    <a:pt x="25648" y="168"/>
                    <a:pt x="25648" y="257"/>
                  </a:cubicBezTo>
                  <a:cubicBezTo>
                    <a:pt x="25648" y="750"/>
                    <a:pt x="25249" y="1151"/>
                    <a:pt x="24754" y="1151"/>
                  </a:cubicBezTo>
                  <a:cubicBezTo>
                    <a:pt x="24261" y="1151"/>
                    <a:pt x="23861" y="750"/>
                    <a:pt x="23861" y="257"/>
                  </a:cubicBezTo>
                  <a:cubicBezTo>
                    <a:pt x="23861" y="168"/>
                    <a:pt x="23874" y="82"/>
                    <a:pt x="23898" y="1"/>
                  </a:cubicBezTo>
                  <a:lnTo>
                    <a:pt x="22928" y="1"/>
                  </a:lnTo>
                  <a:cubicBezTo>
                    <a:pt x="22953" y="82"/>
                    <a:pt x="22967" y="168"/>
                    <a:pt x="22967" y="257"/>
                  </a:cubicBezTo>
                  <a:cubicBezTo>
                    <a:pt x="22967" y="750"/>
                    <a:pt x="22566" y="1151"/>
                    <a:pt x="22071" y="1151"/>
                  </a:cubicBezTo>
                  <a:cubicBezTo>
                    <a:pt x="21578" y="1151"/>
                    <a:pt x="21178" y="750"/>
                    <a:pt x="21178" y="257"/>
                  </a:cubicBezTo>
                  <a:cubicBezTo>
                    <a:pt x="21178" y="168"/>
                    <a:pt x="21191" y="82"/>
                    <a:pt x="21216" y="1"/>
                  </a:cubicBezTo>
                  <a:lnTo>
                    <a:pt x="20246" y="1"/>
                  </a:lnTo>
                  <a:cubicBezTo>
                    <a:pt x="20270" y="82"/>
                    <a:pt x="20284" y="168"/>
                    <a:pt x="20284" y="257"/>
                  </a:cubicBezTo>
                  <a:cubicBezTo>
                    <a:pt x="20284" y="750"/>
                    <a:pt x="19884" y="1151"/>
                    <a:pt x="19390" y="1151"/>
                  </a:cubicBezTo>
                  <a:cubicBezTo>
                    <a:pt x="18895" y="1151"/>
                    <a:pt x="18495" y="750"/>
                    <a:pt x="18495" y="257"/>
                  </a:cubicBezTo>
                  <a:cubicBezTo>
                    <a:pt x="18495" y="168"/>
                    <a:pt x="18509" y="82"/>
                    <a:pt x="18533" y="1"/>
                  </a:cubicBezTo>
                  <a:lnTo>
                    <a:pt x="17564" y="1"/>
                  </a:lnTo>
                  <a:cubicBezTo>
                    <a:pt x="17589" y="82"/>
                    <a:pt x="17602" y="168"/>
                    <a:pt x="17602" y="257"/>
                  </a:cubicBezTo>
                  <a:cubicBezTo>
                    <a:pt x="17602" y="750"/>
                    <a:pt x="17201" y="1151"/>
                    <a:pt x="16708" y="1151"/>
                  </a:cubicBezTo>
                  <a:cubicBezTo>
                    <a:pt x="16213" y="1151"/>
                    <a:pt x="15814" y="750"/>
                    <a:pt x="15814" y="257"/>
                  </a:cubicBezTo>
                  <a:cubicBezTo>
                    <a:pt x="15814" y="168"/>
                    <a:pt x="15827" y="82"/>
                    <a:pt x="15852" y="1"/>
                  </a:cubicBezTo>
                  <a:lnTo>
                    <a:pt x="14882" y="1"/>
                  </a:lnTo>
                  <a:cubicBezTo>
                    <a:pt x="14907" y="82"/>
                    <a:pt x="14919" y="168"/>
                    <a:pt x="14919" y="257"/>
                  </a:cubicBezTo>
                  <a:cubicBezTo>
                    <a:pt x="14919" y="750"/>
                    <a:pt x="14520" y="1151"/>
                    <a:pt x="14026" y="1151"/>
                  </a:cubicBezTo>
                  <a:cubicBezTo>
                    <a:pt x="13532" y="1151"/>
                    <a:pt x="13132" y="750"/>
                    <a:pt x="13132" y="257"/>
                  </a:cubicBezTo>
                  <a:cubicBezTo>
                    <a:pt x="13132" y="168"/>
                    <a:pt x="13146" y="82"/>
                    <a:pt x="13169" y="1"/>
                  </a:cubicBezTo>
                  <a:lnTo>
                    <a:pt x="12200" y="1"/>
                  </a:lnTo>
                  <a:cubicBezTo>
                    <a:pt x="12224" y="82"/>
                    <a:pt x="12238" y="168"/>
                    <a:pt x="12238" y="257"/>
                  </a:cubicBezTo>
                  <a:cubicBezTo>
                    <a:pt x="12238" y="750"/>
                    <a:pt x="11837" y="1151"/>
                    <a:pt x="11343" y="1151"/>
                  </a:cubicBezTo>
                  <a:cubicBezTo>
                    <a:pt x="10850" y="1151"/>
                    <a:pt x="10449" y="750"/>
                    <a:pt x="10449" y="257"/>
                  </a:cubicBezTo>
                  <a:cubicBezTo>
                    <a:pt x="10449" y="168"/>
                    <a:pt x="10463" y="82"/>
                    <a:pt x="10487" y="1"/>
                  </a:cubicBezTo>
                  <a:lnTo>
                    <a:pt x="9518" y="1"/>
                  </a:lnTo>
                  <a:cubicBezTo>
                    <a:pt x="9542" y="82"/>
                    <a:pt x="9555" y="168"/>
                    <a:pt x="9555" y="257"/>
                  </a:cubicBezTo>
                  <a:cubicBezTo>
                    <a:pt x="9555" y="750"/>
                    <a:pt x="9155" y="1151"/>
                    <a:pt x="8662" y="1151"/>
                  </a:cubicBezTo>
                  <a:cubicBezTo>
                    <a:pt x="8167" y="1151"/>
                    <a:pt x="7766" y="750"/>
                    <a:pt x="7766" y="257"/>
                  </a:cubicBezTo>
                  <a:cubicBezTo>
                    <a:pt x="7766" y="168"/>
                    <a:pt x="7780" y="82"/>
                    <a:pt x="7804" y="1"/>
                  </a:cubicBezTo>
                  <a:lnTo>
                    <a:pt x="6835" y="1"/>
                  </a:lnTo>
                  <a:cubicBezTo>
                    <a:pt x="6860" y="82"/>
                    <a:pt x="6873" y="168"/>
                    <a:pt x="6873" y="257"/>
                  </a:cubicBezTo>
                  <a:cubicBezTo>
                    <a:pt x="6873" y="750"/>
                    <a:pt x="6472" y="1151"/>
                    <a:pt x="5979" y="1151"/>
                  </a:cubicBezTo>
                  <a:cubicBezTo>
                    <a:pt x="5486" y="1151"/>
                    <a:pt x="5086" y="750"/>
                    <a:pt x="5086" y="257"/>
                  </a:cubicBezTo>
                  <a:cubicBezTo>
                    <a:pt x="5086" y="168"/>
                    <a:pt x="5098" y="82"/>
                    <a:pt x="5123" y="1"/>
                  </a:cubicBezTo>
                  <a:lnTo>
                    <a:pt x="4154" y="1"/>
                  </a:lnTo>
                  <a:cubicBezTo>
                    <a:pt x="4177" y="82"/>
                    <a:pt x="4190" y="168"/>
                    <a:pt x="4190" y="257"/>
                  </a:cubicBezTo>
                  <a:cubicBezTo>
                    <a:pt x="4190" y="750"/>
                    <a:pt x="3791" y="1151"/>
                    <a:pt x="3297" y="1151"/>
                  </a:cubicBezTo>
                  <a:cubicBezTo>
                    <a:pt x="2803" y="1151"/>
                    <a:pt x="2403" y="750"/>
                    <a:pt x="2403" y="257"/>
                  </a:cubicBezTo>
                  <a:cubicBezTo>
                    <a:pt x="2403" y="168"/>
                    <a:pt x="2416" y="82"/>
                    <a:pt x="2440" y="1"/>
                  </a:cubicBezTo>
                  <a:close/>
                </a:path>
              </a:pathLst>
            </a:custGeom>
            <a:solidFill>
              <a:schemeClr val="lt1"/>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7" name="Google Shape;277;p10"/>
            <p:cNvSpPr/>
            <p:nvPr/>
          </p:nvSpPr>
          <p:spPr>
            <a:xfrm rot="693754">
              <a:off x="5377441" y="1229740"/>
              <a:ext cx="1083287" cy="820501"/>
            </a:xfrm>
            <a:custGeom>
              <a:avLst/>
              <a:gdLst/>
              <a:ahLst/>
              <a:cxnLst/>
              <a:rect l="l" t="t" r="r" b="b"/>
              <a:pathLst>
                <a:path w="12735" h="9646" extrusionOk="0">
                  <a:moveTo>
                    <a:pt x="11362" y="0"/>
                  </a:moveTo>
                  <a:lnTo>
                    <a:pt x="5681" y="3796"/>
                  </a:lnTo>
                  <a:lnTo>
                    <a:pt x="1" y="7591"/>
                  </a:lnTo>
                  <a:lnTo>
                    <a:pt x="1104" y="8341"/>
                  </a:lnTo>
                  <a:lnTo>
                    <a:pt x="1374" y="9645"/>
                  </a:lnTo>
                  <a:lnTo>
                    <a:pt x="7054" y="5851"/>
                  </a:lnTo>
                  <a:lnTo>
                    <a:pt x="12735" y="2056"/>
                  </a:lnTo>
                  <a:lnTo>
                    <a:pt x="11632" y="1308"/>
                  </a:lnTo>
                  <a:lnTo>
                    <a:pt x="11362" y="0"/>
                  </a:lnTo>
                  <a:close/>
                </a:path>
              </a:pathLst>
            </a:custGeom>
            <a:solidFill>
              <a:schemeClr val="accent5">
                <a:alpha val="51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8" name="Google Shape;278;p10"/>
            <p:cNvSpPr/>
            <p:nvPr/>
          </p:nvSpPr>
          <p:spPr>
            <a:xfrm rot="693754">
              <a:off x="7396840" y="4147204"/>
              <a:ext cx="1083457" cy="820501"/>
            </a:xfrm>
            <a:custGeom>
              <a:avLst/>
              <a:gdLst/>
              <a:ahLst/>
              <a:cxnLst/>
              <a:rect l="l" t="t" r="r" b="b"/>
              <a:pathLst>
                <a:path w="12737" h="9646" extrusionOk="0">
                  <a:moveTo>
                    <a:pt x="11363" y="1"/>
                  </a:moveTo>
                  <a:lnTo>
                    <a:pt x="5682" y="3795"/>
                  </a:lnTo>
                  <a:lnTo>
                    <a:pt x="1" y="7590"/>
                  </a:lnTo>
                  <a:lnTo>
                    <a:pt x="1106" y="8341"/>
                  </a:lnTo>
                  <a:lnTo>
                    <a:pt x="1374" y="9646"/>
                  </a:lnTo>
                  <a:lnTo>
                    <a:pt x="7055" y="5851"/>
                  </a:lnTo>
                  <a:lnTo>
                    <a:pt x="12736" y="2056"/>
                  </a:lnTo>
                  <a:lnTo>
                    <a:pt x="11635" y="1307"/>
                  </a:lnTo>
                  <a:lnTo>
                    <a:pt x="11363" y="1"/>
                  </a:lnTo>
                  <a:close/>
                </a:path>
              </a:pathLst>
            </a:custGeom>
            <a:solidFill>
              <a:schemeClr val="accent5">
                <a:alpha val="51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9"/>
        <p:cNvGrpSpPr/>
        <p:nvPr/>
      </p:nvGrpSpPr>
      <p:grpSpPr>
        <a:xfrm>
          <a:off x="0" y="0"/>
          <a:ext cx="0" cy="0"/>
          <a:chOff x="0" y="0"/>
          <a:chExt cx="0" cy="0"/>
        </a:xfrm>
      </p:grpSpPr>
      <p:pic>
        <p:nvPicPr>
          <p:cNvPr id="280" name="Google Shape;280;p11"/>
          <p:cNvPicPr preferRelativeResize="0"/>
          <p:nvPr/>
        </p:nvPicPr>
        <p:blipFill rotWithShape="1">
          <a:blip r:embed="rId2">
            <a:alphaModFix/>
          </a:blip>
          <a:srcRect/>
          <a:stretch/>
        </p:blipFill>
        <p:spPr>
          <a:xfrm>
            <a:off x="2467" y="1"/>
            <a:ext cx="12187067" cy="6858001"/>
          </a:xfrm>
          <a:prstGeom prst="rect">
            <a:avLst/>
          </a:prstGeom>
          <a:noFill/>
          <a:ln>
            <a:noFill/>
          </a:ln>
        </p:spPr>
      </p:pic>
      <p:grpSp>
        <p:nvGrpSpPr>
          <p:cNvPr id="281" name="Google Shape;281;p11"/>
          <p:cNvGrpSpPr/>
          <p:nvPr/>
        </p:nvGrpSpPr>
        <p:grpSpPr>
          <a:xfrm rot="20273099">
            <a:off x="618145" y="-44463"/>
            <a:ext cx="5485127" cy="7729909"/>
            <a:chOff x="3307975" y="369600"/>
            <a:chExt cx="1201775" cy="1571275"/>
          </a:xfrm>
        </p:grpSpPr>
        <p:sp>
          <p:nvSpPr>
            <p:cNvPr id="282" name="Google Shape;282;p11"/>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2034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3" name="Google Shape;283;p11"/>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4" name="Google Shape;284;p11"/>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5" name="Google Shape;285;p11"/>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6" name="Google Shape;286;p11"/>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7" name="Google Shape;287;p11"/>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8" name="Google Shape;288;p11"/>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9" name="Google Shape;289;p11"/>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0" name="Google Shape;290;p11"/>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1" name="Google Shape;291;p11"/>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2" name="Google Shape;292;p11"/>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3" name="Google Shape;293;p11"/>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4" name="Google Shape;294;p11"/>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5" name="Google Shape;295;p11"/>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6" name="Google Shape;296;p11"/>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297" name="Google Shape;297;p11"/>
          <p:cNvGrpSpPr/>
          <p:nvPr/>
        </p:nvGrpSpPr>
        <p:grpSpPr>
          <a:xfrm rot="5930068">
            <a:off x="4908773" y="115818"/>
            <a:ext cx="5296000" cy="6924319"/>
            <a:chOff x="3307975" y="369600"/>
            <a:chExt cx="1201775" cy="1571275"/>
          </a:xfrm>
        </p:grpSpPr>
        <p:sp>
          <p:nvSpPr>
            <p:cNvPr id="298" name="Google Shape;298;p11"/>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2034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9" name="Google Shape;299;p11"/>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0" name="Google Shape;300;p11"/>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1" name="Google Shape;301;p11"/>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2" name="Google Shape;302;p11"/>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3" name="Google Shape;303;p11"/>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4" name="Google Shape;304;p11"/>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5" name="Google Shape;305;p11"/>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6" name="Google Shape;306;p11"/>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7" name="Google Shape;307;p11"/>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8" name="Google Shape;308;p11"/>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9" name="Google Shape;309;p11"/>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0" name="Google Shape;310;p11"/>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1" name="Google Shape;311;p11"/>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2" name="Google Shape;312;p11"/>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13" name="Google Shape;313;p11"/>
          <p:cNvGrpSpPr/>
          <p:nvPr/>
        </p:nvGrpSpPr>
        <p:grpSpPr>
          <a:xfrm rot="4853691">
            <a:off x="3296233" y="-662166"/>
            <a:ext cx="5485115" cy="7729793"/>
            <a:chOff x="3307975" y="369600"/>
            <a:chExt cx="1201775" cy="1571275"/>
          </a:xfrm>
        </p:grpSpPr>
        <p:sp>
          <p:nvSpPr>
            <p:cNvPr id="314" name="Google Shape;314;p11"/>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2034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5" name="Google Shape;315;p11"/>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6" name="Google Shape;316;p11"/>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7" name="Google Shape;317;p11"/>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8" name="Google Shape;318;p11"/>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9" name="Google Shape;319;p11"/>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0" name="Google Shape;320;p11"/>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1" name="Google Shape;321;p11"/>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2" name="Google Shape;322;p11"/>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3" name="Google Shape;323;p11"/>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4" name="Google Shape;324;p11"/>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5" name="Google Shape;325;p11"/>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6" name="Google Shape;326;p11"/>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7" name="Google Shape;327;p11"/>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8" name="Google Shape;328;p11"/>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29" name="Google Shape;329;p11"/>
          <p:cNvSpPr/>
          <p:nvPr/>
        </p:nvSpPr>
        <p:spPr>
          <a:xfrm rot="1020322">
            <a:off x="4803713" y="396424"/>
            <a:ext cx="375697" cy="1014448"/>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330" name="Google Shape;330;p11"/>
          <p:cNvSpPr txBox="1">
            <a:spLocks noGrp="1"/>
          </p:cNvSpPr>
          <p:nvPr>
            <p:ph type="title" hasCustomPrompt="1"/>
          </p:nvPr>
        </p:nvSpPr>
        <p:spPr>
          <a:xfrm rot="369">
            <a:off x="2367229" y="2238177"/>
            <a:ext cx="7457600" cy="15660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grpSp>
        <p:nvGrpSpPr>
          <p:cNvPr id="331" name="Google Shape;331;p11"/>
          <p:cNvGrpSpPr/>
          <p:nvPr/>
        </p:nvGrpSpPr>
        <p:grpSpPr>
          <a:xfrm>
            <a:off x="3344811" y="3927291"/>
            <a:ext cx="5502552" cy="1370559"/>
            <a:chOff x="883000" y="1738800"/>
            <a:chExt cx="2746698" cy="1573908"/>
          </a:xfrm>
        </p:grpSpPr>
        <p:sp>
          <p:nvSpPr>
            <p:cNvPr id="332" name="Google Shape;332;p11"/>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3" name="Google Shape;333;p11"/>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334" name="Google Shape;334;p11"/>
          <p:cNvSpPr txBox="1">
            <a:spLocks noGrp="1"/>
          </p:cNvSpPr>
          <p:nvPr>
            <p:ph type="subTitle" idx="1"/>
          </p:nvPr>
        </p:nvSpPr>
        <p:spPr>
          <a:xfrm>
            <a:off x="3344684" y="4318967"/>
            <a:ext cx="5502400" cy="817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6"/>
        <p:cNvGrpSpPr/>
        <p:nvPr/>
      </p:nvGrpSpPr>
      <p:grpSpPr>
        <a:xfrm>
          <a:off x="0" y="0"/>
          <a:ext cx="0" cy="0"/>
          <a:chOff x="0" y="0"/>
          <a:chExt cx="0" cy="0"/>
        </a:xfrm>
      </p:grpSpPr>
      <p:pic>
        <p:nvPicPr>
          <p:cNvPr id="337" name="Google Shape;337;p13"/>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338" name="Google Shape;338;p13"/>
          <p:cNvSpPr txBox="1">
            <a:spLocks noGrp="1"/>
          </p:cNvSpPr>
          <p:nvPr>
            <p:ph type="title"/>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
        <p:nvSpPr>
          <p:cNvPr id="339" name="Google Shape;339;p13"/>
          <p:cNvSpPr txBox="1">
            <a:spLocks noGrp="1"/>
          </p:cNvSpPr>
          <p:nvPr>
            <p:ph type="title" idx="2"/>
          </p:nvPr>
        </p:nvSpPr>
        <p:spPr>
          <a:xfrm>
            <a:off x="2603097" y="1848133"/>
            <a:ext cx="23924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340" name="Google Shape;340;p13"/>
          <p:cNvSpPr txBox="1">
            <a:spLocks noGrp="1"/>
          </p:cNvSpPr>
          <p:nvPr>
            <p:ph type="subTitle" idx="1"/>
          </p:nvPr>
        </p:nvSpPr>
        <p:spPr>
          <a:xfrm>
            <a:off x="2602900" y="2252104"/>
            <a:ext cx="3115200" cy="66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endParaRPr/>
          </a:p>
        </p:txBody>
      </p:sp>
      <p:sp>
        <p:nvSpPr>
          <p:cNvPr id="341" name="Google Shape;341;p13"/>
          <p:cNvSpPr txBox="1">
            <a:spLocks noGrp="1"/>
          </p:cNvSpPr>
          <p:nvPr>
            <p:ph type="title" idx="3" hasCustomPrompt="1"/>
          </p:nvPr>
        </p:nvSpPr>
        <p:spPr>
          <a:xfrm rot="3124">
            <a:off x="1688673" y="2116211"/>
            <a:ext cx="880400" cy="50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342" name="Google Shape;342;p13"/>
          <p:cNvSpPr txBox="1">
            <a:spLocks noGrp="1"/>
          </p:cNvSpPr>
          <p:nvPr>
            <p:ph type="title" idx="4" hasCustomPrompt="1"/>
          </p:nvPr>
        </p:nvSpPr>
        <p:spPr>
          <a:xfrm>
            <a:off x="1690193" y="3482016"/>
            <a:ext cx="877200" cy="50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6"/>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343" name="Google Shape;343;p13"/>
          <p:cNvSpPr txBox="1">
            <a:spLocks noGrp="1"/>
          </p:cNvSpPr>
          <p:nvPr>
            <p:ph type="title" idx="5" hasCustomPrompt="1"/>
          </p:nvPr>
        </p:nvSpPr>
        <p:spPr>
          <a:xfrm>
            <a:off x="6585993" y="2118996"/>
            <a:ext cx="877200" cy="50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4"/>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344" name="Google Shape;344;p13"/>
          <p:cNvSpPr txBox="1">
            <a:spLocks noGrp="1"/>
          </p:cNvSpPr>
          <p:nvPr>
            <p:ph type="title" idx="6"/>
          </p:nvPr>
        </p:nvSpPr>
        <p:spPr>
          <a:xfrm>
            <a:off x="2603108" y="3204269"/>
            <a:ext cx="23896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345" name="Google Shape;345;p13"/>
          <p:cNvSpPr txBox="1">
            <a:spLocks noGrp="1"/>
          </p:cNvSpPr>
          <p:nvPr>
            <p:ph type="subTitle" idx="7"/>
          </p:nvPr>
        </p:nvSpPr>
        <p:spPr>
          <a:xfrm>
            <a:off x="2602900" y="3578567"/>
            <a:ext cx="3115200" cy="6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endParaRPr/>
          </a:p>
        </p:txBody>
      </p:sp>
      <p:sp>
        <p:nvSpPr>
          <p:cNvPr id="346" name="Google Shape;346;p13"/>
          <p:cNvSpPr txBox="1">
            <a:spLocks noGrp="1"/>
          </p:cNvSpPr>
          <p:nvPr>
            <p:ph type="title" idx="8"/>
          </p:nvPr>
        </p:nvSpPr>
        <p:spPr>
          <a:xfrm>
            <a:off x="2681333" y="4531903"/>
            <a:ext cx="23896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347" name="Google Shape;347;p13"/>
          <p:cNvSpPr txBox="1">
            <a:spLocks noGrp="1"/>
          </p:cNvSpPr>
          <p:nvPr>
            <p:ph type="subTitle" idx="9"/>
          </p:nvPr>
        </p:nvSpPr>
        <p:spPr>
          <a:xfrm>
            <a:off x="2681133" y="4908800"/>
            <a:ext cx="3115200" cy="6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2133"/>
              </a:spcBef>
              <a:spcAft>
                <a:spcPts val="0"/>
              </a:spcAft>
              <a:buSzPts val="1400"/>
              <a:buNone/>
              <a:defRPr/>
            </a:lvl3pPr>
            <a:lvl4pPr lvl="3" algn="r" rtl="0">
              <a:lnSpc>
                <a:spcPct val="100000"/>
              </a:lnSpc>
              <a:spcBef>
                <a:spcPts val="2133"/>
              </a:spcBef>
              <a:spcAft>
                <a:spcPts val="0"/>
              </a:spcAft>
              <a:buSzPts val="1400"/>
              <a:buNone/>
              <a:defRPr/>
            </a:lvl4pPr>
            <a:lvl5pPr lvl="4" algn="r" rtl="0">
              <a:lnSpc>
                <a:spcPct val="100000"/>
              </a:lnSpc>
              <a:spcBef>
                <a:spcPts val="2133"/>
              </a:spcBef>
              <a:spcAft>
                <a:spcPts val="0"/>
              </a:spcAft>
              <a:buSzPts val="1400"/>
              <a:buNone/>
              <a:defRPr/>
            </a:lvl5pPr>
            <a:lvl6pPr lvl="5" algn="r" rtl="0">
              <a:lnSpc>
                <a:spcPct val="100000"/>
              </a:lnSpc>
              <a:spcBef>
                <a:spcPts val="2133"/>
              </a:spcBef>
              <a:spcAft>
                <a:spcPts val="0"/>
              </a:spcAft>
              <a:buSzPts val="1400"/>
              <a:buNone/>
              <a:defRPr/>
            </a:lvl6pPr>
            <a:lvl7pPr lvl="6" algn="r" rtl="0">
              <a:lnSpc>
                <a:spcPct val="100000"/>
              </a:lnSpc>
              <a:spcBef>
                <a:spcPts val="2133"/>
              </a:spcBef>
              <a:spcAft>
                <a:spcPts val="0"/>
              </a:spcAft>
              <a:buSzPts val="1400"/>
              <a:buNone/>
              <a:defRPr/>
            </a:lvl7pPr>
            <a:lvl8pPr lvl="7" algn="r" rtl="0">
              <a:lnSpc>
                <a:spcPct val="100000"/>
              </a:lnSpc>
              <a:spcBef>
                <a:spcPts val="2133"/>
              </a:spcBef>
              <a:spcAft>
                <a:spcPts val="0"/>
              </a:spcAft>
              <a:buSzPts val="1400"/>
              <a:buNone/>
              <a:defRPr/>
            </a:lvl8pPr>
            <a:lvl9pPr lvl="8" algn="r" rtl="0">
              <a:lnSpc>
                <a:spcPct val="100000"/>
              </a:lnSpc>
              <a:spcBef>
                <a:spcPts val="2133"/>
              </a:spcBef>
              <a:spcAft>
                <a:spcPts val="2133"/>
              </a:spcAft>
              <a:buSzPts val="1400"/>
              <a:buNone/>
              <a:defRPr/>
            </a:lvl9pPr>
          </a:lstStyle>
          <a:p>
            <a:endParaRPr/>
          </a:p>
        </p:txBody>
      </p:sp>
      <p:sp>
        <p:nvSpPr>
          <p:cNvPr id="348" name="Google Shape;348;p13"/>
          <p:cNvSpPr txBox="1">
            <a:spLocks noGrp="1"/>
          </p:cNvSpPr>
          <p:nvPr>
            <p:ph type="title" idx="13"/>
          </p:nvPr>
        </p:nvSpPr>
        <p:spPr>
          <a:xfrm>
            <a:off x="7508267" y="4531903"/>
            <a:ext cx="23896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49" name="Google Shape;349;p13"/>
          <p:cNvSpPr txBox="1">
            <a:spLocks noGrp="1"/>
          </p:cNvSpPr>
          <p:nvPr>
            <p:ph type="subTitle" idx="14"/>
          </p:nvPr>
        </p:nvSpPr>
        <p:spPr>
          <a:xfrm>
            <a:off x="7508067" y="4908800"/>
            <a:ext cx="3115200" cy="6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350" name="Google Shape;350;p13"/>
          <p:cNvSpPr txBox="1">
            <a:spLocks noGrp="1"/>
          </p:cNvSpPr>
          <p:nvPr>
            <p:ph type="title" idx="15"/>
          </p:nvPr>
        </p:nvSpPr>
        <p:spPr>
          <a:xfrm>
            <a:off x="7508267" y="3204269"/>
            <a:ext cx="23896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51" name="Google Shape;351;p13"/>
          <p:cNvSpPr txBox="1">
            <a:spLocks noGrp="1"/>
          </p:cNvSpPr>
          <p:nvPr>
            <p:ph type="subTitle" idx="16"/>
          </p:nvPr>
        </p:nvSpPr>
        <p:spPr>
          <a:xfrm>
            <a:off x="7508067" y="3578567"/>
            <a:ext cx="3115200" cy="6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352" name="Google Shape;352;p13"/>
          <p:cNvSpPr txBox="1">
            <a:spLocks noGrp="1"/>
          </p:cNvSpPr>
          <p:nvPr>
            <p:ph type="title" idx="17"/>
          </p:nvPr>
        </p:nvSpPr>
        <p:spPr>
          <a:xfrm>
            <a:off x="7508267" y="1848133"/>
            <a:ext cx="2389600" cy="5608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353" name="Google Shape;353;p13"/>
          <p:cNvSpPr txBox="1">
            <a:spLocks noGrp="1"/>
          </p:cNvSpPr>
          <p:nvPr>
            <p:ph type="subTitle" idx="18"/>
          </p:nvPr>
        </p:nvSpPr>
        <p:spPr>
          <a:xfrm>
            <a:off x="7508067" y="2250104"/>
            <a:ext cx="3115200" cy="6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354" name="Google Shape;354;p13"/>
          <p:cNvSpPr txBox="1">
            <a:spLocks noGrp="1"/>
          </p:cNvSpPr>
          <p:nvPr>
            <p:ph type="title" idx="19" hasCustomPrompt="1"/>
          </p:nvPr>
        </p:nvSpPr>
        <p:spPr>
          <a:xfrm rot="3134">
            <a:off x="6585811" y="4834223"/>
            <a:ext cx="877600" cy="50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355" name="Google Shape;355;p13"/>
          <p:cNvSpPr txBox="1">
            <a:spLocks noGrp="1"/>
          </p:cNvSpPr>
          <p:nvPr>
            <p:ph type="title" idx="20" hasCustomPrompt="1"/>
          </p:nvPr>
        </p:nvSpPr>
        <p:spPr>
          <a:xfrm rot="1568">
            <a:off x="1690263" y="4842011"/>
            <a:ext cx="877200" cy="50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356" name="Google Shape;356;p13"/>
          <p:cNvSpPr txBox="1">
            <a:spLocks noGrp="1"/>
          </p:cNvSpPr>
          <p:nvPr>
            <p:ph type="title" idx="21" hasCustomPrompt="1"/>
          </p:nvPr>
        </p:nvSpPr>
        <p:spPr>
          <a:xfrm rot="1567">
            <a:off x="6585787" y="3482000"/>
            <a:ext cx="877600" cy="50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357" name="Google Shape;357;p13"/>
          <p:cNvGrpSpPr/>
          <p:nvPr/>
        </p:nvGrpSpPr>
        <p:grpSpPr>
          <a:xfrm rot="638768">
            <a:off x="10575238" y="3111657"/>
            <a:ext cx="533079" cy="504747"/>
            <a:chOff x="2586400" y="2252375"/>
            <a:chExt cx="219500" cy="207825"/>
          </a:xfrm>
        </p:grpSpPr>
        <p:sp>
          <p:nvSpPr>
            <p:cNvPr id="358" name="Google Shape;358;p13"/>
            <p:cNvSpPr/>
            <p:nvPr/>
          </p:nvSpPr>
          <p:spPr>
            <a:xfrm>
              <a:off x="2636950" y="2252375"/>
              <a:ext cx="129750" cy="159800"/>
            </a:xfrm>
            <a:custGeom>
              <a:avLst/>
              <a:gdLst/>
              <a:ahLst/>
              <a:cxnLst/>
              <a:rect l="l" t="t" r="r" b="b"/>
              <a:pathLst>
                <a:path w="5190" h="6392" extrusionOk="0">
                  <a:moveTo>
                    <a:pt x="2754" y="1"/>
                  </a:moveTo>
                  <a:cubicBezTo>
                    <a:pt x="2241" y="1"/>
                    <a:pt x="1723" y="159"/>
                    <a:pt x="1296" y="450"/>
                  </a:cubicBezTo>
                  <a:cubicBezTo>
                    <a:pt x="406" y="1057"/>
                    <a:pt x="0" y="2174"/>
                    <a:pt x="81" y="3223"/>
                  </a:cubicBezTo>
                  <a:cubicBezTo>
                    <a:pt x="179" y="4482"/>
                    <a:pt x="941" y="5582"/>
                    <a:pt x="1907" y="6352"/>
                  </a:cubicBezTo>
                  <a:cubicBezTo>
                    <a:pt x="1941" y="6380"/>
                    <a:pt x="1979" y="6391"/>
                    <a:pt x="2016" y="6391"/>
                  </a:cubicBezTo>
                  <a:cubicBezTo>
                    <a:pt x="2156" y="6391"/>
                    <a:pt x="2279" y="6221"/>
                    <a:pt x="2144" y="6114"/>
                  </a:cubicBezTo>
                  <a:cubicBezTo>
                    <a:pt x="1365" y="5492"/>
                    <a:pt x="720" y="4668"/>
                    <a:pt x="490" y="3683"/>
                  </a:cubicBezTo>
                  <a:cubicBezTo>
                    <a:pt x="274" y="2761"/>
                    <a:pt x="474" y="1695"/>
                    <a:pt x="1151" y="1006"/>
                  </a:cubicBezTo>
                  <a:cubicBezTo>
                    <a:pt x="1564" y="586"/>
                    <a:pt x="2168" y="332"/>
                    <a:pt x="2764" y="332"/>
                  </a:cubicBezTo>
                  <a:cubicBezTo>
                    <a:pt x="3080" y="332"/>
                    <a:pt x="3394" y="403"/>
                    <a:pt x="3675" y="559"/>
                  </a:cubicBezTo>
                  <a:cubicBezTo>
                    <a:pt x="4456" y="992"/>
                    <a:pt x="4788" y="1929"/>
                    <a:pt x="4758" y="2781"/>
                  </a:cubicBezTo>
                  <a:cubicBezTo>
                    <a:pt x="4716" y="3972"/>
                    <a:pt x="3973" y="5019"/>
                    <a:pt x="3242" y="5905"/>
                  </a:cubicBezTo>
                  <a:cubicBezTo>
                    <a:pt x="3138" y="6030"/>
                    <a:pt x="3250" y="6199"/>
                    <a:pt x="3370" y="6199"/>
                  </a:cubicBezTo>
                  <a:cubicBezTo>
                    <a:pt x="3408" y="6199"/>
                    <a:pt x="3446" y="6183"/>
                    <a:pt x="3479" y="6143"/>
                  </a:cubicBezTo>
                  <a:cubicBezTo>
                    <a:pt x="4216" y="5250"/>
                    <a:pt x="4924" y="4245"/>
                    <a:pt x="5071" y="3067"/>
                  </a:cubicBezTo>
                  <a:cubicBezTo>
                    <a:pt x="5189" y="2122"/>
                    <a:pt x="4892" y="1056"/>
                    <a:pt x="4119" y="452"/>
                  </a:cubicBezTo>
                  <a:cubicBezTo>
                    <a:pt x="3723" y="144"/>
                    <a:pt x="3241"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9" name="Google Shape;359;p13"/>
            <p:cNvSpPr/>
            <p:nvPr/>
          </p:nvSpPr>
          <p:spPr>
            <a:xfrm>
              <a:off x="2678250" y="2402775"/>
              <a:ext cx="48825" cy="35525"/>
            </a:xfrm>
            <a:custGeom>
              <a:avLst/>
              <a:gdLst/>
              <a:ahLst/>
              <a:cxnLst/>
              <a:rect l="l" t="t" r="r" b="b"/>
              <a:pathLst>
                <a:path w="1953" h="1421" extrusionOk="0">
                  <a:moveTo>
                    <a:pt x="1669" y="0"/>
                  </a:moveTo>
                  <a:cubicBezTo>
                    <a:pt x="1639" y="0"/>
                    <a:pt x="1610" y="8"/>
                    <a:pt x="1584" y="22"/>
                  </a:cubicBezTo>
                  <a:cubicBezTo>
                    <a:pt x="1502" y="70"/>
                    <a:pt x="1482" y="171"/>
                    <a:pt x="1523" y="252"/>
                  </a:cubicBezTo>
                  <a:cubicBezTo>
                    <a:pt x="1589" y="379"/>
                    <a:pt x="1598" y="531"/>
                    <a:pt x="1560" y="672"/>
                  </a:cubicBezTo>
                  <a:cubicBezTo>
                    <a:pt x="1519" y="818"/>
                    <a:pt x="1431" y="940"/>
                    <a:pt x="1294" y="1013"/>
                  </a:cubicBezTo>
                  <a:cubicBezTo>
                    <a:pt x="1206" y="1062"/>
                    <a:pt x="1110" y="1085"/>
                    <a:pt x="1014" y="1085"/>
                  </a:cubicBezTo>
                  <a:cubicBezTo>
                    <a:pt x="819" y="1085"/>
                    <a:pt x="629" y="988"/>
                    <a:pt x="525" y="809"/>
                  </a:cubicBezTo>
                  <a:cubicBezTo>
                    <a:pt x="437" y="656"/>
                    <a:pt x="419" y="486"/>
                    <a:pt x="472" y="320"/>
                  </a:cubicBezTo>
                  <a:cubicBezTo>
                    <a:pt x="513" y="196"/>
                    <a:pt x="411" y="115"/>
                    <a:pt x="309" y="115"/>
                  </a:cubicBezTo>
                  <a:cubicBezTo>
                    <a:pt x="242" y="115"/>
                    <a:pt x="175" y="150"/>
                    <a:pt x="148" y="232"/>
                  </a:cubicBezTo>
                  <a:cubicBezTo>
                    <a:pt x="0" y="688"/>
                    <a:pt x="253" y="1204"/>
                    <a:pt x="701" y="1368"/>
                  </a:cubicBezTo>
                  <a:cubicBezTo>
                    <a:pt x="797" y="1403"/>
                    <a:pt x="900" y="1420"/>
                    <a:pt x="1003" y="1420"/>
                  </a:cubicBezTo>
                  <a:cubicBezTo>
                    <a:pt x="1133" y="1420"/>
                    <a:pt x="1264" y="1393"/>
                    <a:pt x="1382" y="1343"/>
                  </a:cubicBezTo>
                  <a:cubicBezTo>
                    <a:pt x="1605" y="1248"/>
                    <a:pt x="1770" y="1067"/>
                    <a:pt x="1857" y="842"/>
                  </a:cubicBezTo>
                  <a:cubicBezTo>
                    <a:pt x="1953" y="596"/>
                    <a:pt x="1934" y="316"/>
                    <a:pt x="1814" y="82"/>
                  </a:cubicBezTo>
                  <a:cubicBezTo>
                    <a:pt x="1787" y="29"/>
                    <a:pt x="1727" y="0"/>
                    <a:pt x="1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0" name="Google Shape;360;p13"/>
            <p:cNvSpPr/>
            <p:nvPr/>
          </p:nvSpPr>
          <p:spPr>
            <a:xfrm>
              <a:off x="2679075" y="2322375"/>
              <a:ext cx="17100" cy="61700"/>
            </a:xfrm>
            <a:custGeom>
              <a:avLst/>
              <a:gdLst/>
              <a:ahLst/>
              <a:cxnLst/>
              <a:rect l="l" t="t" r="r" b="b"/>
              <a:pathLst>
                <a:path w="684" h="2468" extrusionOk="0">
                  <a:moveTo>
                    <a:pt x="205" y="1"/>
                  </a:moveTo>
                  <a:cubicBezTo>
                    <a:pt x="104" y="1"/>
                    <a:pt x="1" y="82"/>
                    <a:pt x="39" y="207"/>
                  </a:cubicBezTo>
                  <a:cubicBezTo>
                    <a:pt x="247" y="889"/>
                    <a:pt x="347" y="1593"/>
                    <a:pt x="334" y="2305"/>
                  </a:cubicBezTo>
                  <a:cubicBezTo>
                    <a:pt x="333" y="2413"/>
                    <a:pt x="416" y="2467"/>
                    <a:pt x="500" y="2467"/>
                  </a:cubicBezTo>
                  <a:cubicBezTo>
                    <a:pt x="585" y="2467"/>
                    <a:pt x="669" y="2413"/>
                    <a:pt x="671" y="2305"/>
                  </a:cubicBezTo>
                  <a:cubicBezTo>
                    <a:pt x="683" y="1566"/>
                    <a:pt x="579" y="826"/>
                    <a:pt x="363" y="118"/>
                  </a:cubicBezTo>
                  <a:cubicBezTo>
                    <a:pt x="338" y="36"/>
                    <a:pt x="272" y="1"/>
                    <a:pt x="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1" name="Google Shape;361;p13"/>
            <p:cNvSpPr/>
            <p:nvPr/>
          </p:nvSpPr>
          <p:spPr>
            <a:xfrm>
              <a:off x="2658575" y="2323500"/>
              <a:ext cx="71425" cy="22100"/>
            </a:xfrm>
            <a:custGeom>
              <a:avLst/>
              <a:gdLst/>
              <a:ahLst/>
              <a:cxnLst/>
              <a:rect l="l" t="t" r="r" b="b"/>
              <a:pathLst>
                <a:path w="2857" h="884" extrusionOk="0">
                  <a:moveTo>
                    <a:pt x="2674" y="0"/>
                  </a:moveTo>
                  <a:cubicBezTo>
                    <a:pt x="2629" y="0"/>
                    <a:pt x="2584" y="18"/>
                    <a:pt x="2547" y="48"/>
                  </a:cubicBezTo>
                  <a:cubicBezTo>
                    <a:pt x="2135" y="378"/>
                    <a:pt x="1615" y="546"/>
                    <a:pt x="1094" y="546"/>
                  </a:cubicBezTo>
                  <a:cubicBezTo>
                    <a:pt x="815" y="546"/>
                    <a:pt x="535" y="497"/>
                    <a:pt x="272" y="400"/>
                  </a:cubicBezTo>
                  <a:cubicBezTo>
                    <a:pt x="251" y="393"/>
                    <a:pt x="231" y="389"/>
                    <a:pt x="213" y="389"/>
                  </a:cubicBezTo>
                  <a:cubicBezTo>
                    <a:pt x="53" y="389"/>
                    <a:pt x="1" y="658"/>
                    <a:pt x="182" y="725"/>
                  </a:cubicBezTo>
                  <a:cubicBezTo>
                    <a:pt x="472" y="832"/>
                    <a:pt x="776" y="884"/>
                    <a:pt x="1079" y="884"/>
                  </a:cubicBezTo>
                  <a:cubicBezTo>
                    <a:pt x="1691" y="884"/>
                    <a:pt x="2300" y="674"/>
                    <a:pt x="2785" y="285"/>
                  </a:cubicBezTo>
                  <a:cubicBezTo>
                    <a:pt x="2856" y="229"/>
                    <a:pt x="2843" y="108"/>
                    <a:pt x="2785" y="48"/>
                  </a:cubicBezTo>
                  <a:cubicBezTo>
                    <a:pt x="2752" y="15"/>
                    <a:pt x="2713" y="0"/>
                    <a:pt x="2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2" name="Google Shape;362;p13"/>
            <p:cNvSpPr/>
            <p:nvPr/>
          </p:nvSpPr>
          <p:spPr>
            <a:xfrm>
              <a:off x="2703750" y="2318650"/>
              <a:ext cx="9775" cy="65425"/>
            </a:xfrm>
            <a:custGeom>
              <a:avLst/>
              <a:gdLst/>
              <a:ahLst/>
              <a:cxnLst/>
              <a:rect l="l" t="t" r="r" b="b"/>
              <a:pathLst>
                <a:path w="391" h="2617" extrusionOk="0">
                  <a:moveTo>
                    <a:pt x="224" y="0"/>
                  </a:moveTo>
                  <a:cubicBezTo>
                    <a:pt x="140" y="0"/>
                    <a:pt x="55" y="54"/>
                    <a:pt x="52" y="163"/>
                  </a:cubicBezTo>
                  <a:cubicBezTo>
                    <a:pt x="36" y="927"/>
                    <a:pt x="19" y="1690"/>
                    <a:pt x="3" y="2454"/>
                  </a:cubicBezTo>
                  <a:cubicBezTo>
                    <a:pt x="1" y="2563"/>
                    <a:pt x="83" y="2617"/>
                    <a:pt x="167" y="2617"/>
                  </a:cubicBezTo>
                  <a:cubicBezTo>
                    <a:pt x="251" y="2617"/>
                    <a:pt x="337" y="2563"/>
                    <a:pt x="339" y="2454"/>
                  </a:cubicBezTo>
                  <a:cubicBezTo>
                    <a:pt x="355" y="1690"/>
                    <a:pt x="372" y="927"/>
                    <a:pt x="389" y="163"/>
                  </a:cubicBezTo>
                  <a:cubicBezTo>
                    <a:pt x="391" y="54"/>
                    <a:pt x="308"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3" name="Google Shape;363;p13"/>
            <p:cNvSpPr/>
            <p:nvPr/>
          </p:nvSpPr>
          <p:spPr>
            <a:xfrm>
              <a:off x="2676225" y="2418125"/>
              <a:ext cx="48200" cy="8450"/>
            </a:xfrm>
            <a:custGeom>
              <a:avLst/>
              <a:gdLst/>
              <a:ahLst/>
              <a:cxnLst/>
              <a:rect l="l" t="t" r="r" b="b"/>
              <a:pathLst>
                <a:path w="1928" h="338" extrusionOk="0">
                  <a:moveTo>
                    <a:pt x="217" y="1"/>
                  </a:moveTo>
                  <a:cubicBezTo>
                    <a:pt x="0" y="1"/>
                    <a:pt x="0" y="337"/>
                    <a:pt x="217" y="337"/>
                  </a:cubicBezTo>
                  <a:lnTo>
                    <a:pt x="1711" y="337"/>
                  </a:lnTo>
                  <a:cubicBezTo>
                    <a:pt x="1927" y="337"/>
                    <a:pt x="1927" y="1"/>
                    <a:pt x="1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4" name="Google Shape;364;p13"/>
            <p:cNvSpPr/>
            <p:nvPr/>
          </p:nvSpPr>
          <p:spPr>
            <a:xfrm>
              <a:off x="2675050" y="2415550"/>
              <a:ext cx="58300" cy="28300"/>
            </a:xfrm>
            <a:custGeom>
              <a:avLst/>
              <a:gdLst/>
              <a:ahLst/>
              <a:cxnLst/>
              <a:rect l="l" t="t" r="r" b="b"/>
              <a:pathLst>
                <a:path w="2332" h="1132" extrusionOk="0">
                  <a:moveTo>
                    <a:pt x="1960" y="1"/>
                  </a:moveTo>
                  <a:cubicBezTo>
                    <a:pt x="1805" y="1"/>
                    <a:pt x="1703" y="227"/>
                    <a:pt x="1869" y="311"/>
                  </a:cubicBezTo>
                  <a:cubicBezTo>
                    <a:pt x="1920" y="336"/>
                    <a:pt x="1940" y="370"/>
                    <a:pt x="1945" y="407"/>
                  </a:cubicBezTo>
                  <a:cubicBezTo>
                    <a:pt x="1957" y="474"/>
                    <a:pt x="1941" y="539"/>
                    <a:pt x="1910" y="596"/>
                  </a:cubicBezTo>
                  <a:cubicBezTo>
                    <a:pt x="1825" y="752"/>
                    <a:pt x="1605" y="784"/>
                    <a:pt x="1438" y="793"/>
                  </a:cubicBezTo>
                  <a:cubicBezTo>
                    <a:pt x="1362" y="796"/>
                    <a:pt x="1271" y="801"/>
                    <a:pt x="1174" y="801"/>
                  </a:cubicBezTo>
                  <a:cubicBezTo>
                    <a:pt x="835" y="801"/>
                    <a:pt x="424" y="746"/>
                    <a:pt x="351" y="400"/>
                  </a:cubicBezTo>
                  <a:cubicBezTo>
                    <a:pt x="333" y="316"/>
                    <a:pt x="271" y="280"/>
                    <a:pt x="206" y="280"/>
                  </a:cubicBezTo>
                  <a:cubicBezTo>
                    <a:pt x="107" y="280"/>
                    <a:pt x="0" y="363"/>
                    <a:pt x="27" y="490"/>
                  </a:cubicBezTo>
                  <a:cubicBezTo>
                    <a:pt x="90" y="791"/>
                    <a:pt x="358" y="995"/>
                    <a:pt x="642" y="1073"/>
                  </a:cubicBezTo>
                  <a:cubicBezTo>
                    <a:pt x="798" y="1115"/>
                    <a:pt x="961" y="1125"/>
                    <a:pt x="1121" y="1128"/>
                  </a:cubicBezTo>
                  <a:cubicBezTo>
                    <a:pt x="1182" y="1130"/>
                    <a:pt x="1243" y="1132"/>
                    <a:pt x="1304" y="1132"/>
                  </a:cubicBezTo>
                  <a:cubicBezTo>
                    <a:pt x="1395" y="1132"/>
                    <a:pt x="1486" y="1128"/>
                    <a:pt x="1577" y="1117"/>
                  </a:cubicBezTo>
                  <a:cubicBezTo>
                    <a:pt x="1864" y="1081"/>
                    <a:pt x="2136" y="955"/>
                    <a:pt x="2244" y="670"/>
                  </a:cubicBezTo>
                  <a:cubicBezTo>
                    <a:pt x="2331" y="438"/>
                    <a:pt x="2275" y="138"/>
                    <a:pt x="2039" y="21"/>
                  </a:cubicBezTo>
                  <a:cubicBezTo>
                    <a:pt x="2011" y="7"/>
                    <a:pt x="1985" y="1"/>
                    <a:pt x="19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5" name="Google Shape;365;p13"/>
            <p:cNvSpPr/>
            <p:nvPr/>
          </p:nvSpPr>
          <p:spPr>
            <a:xfrm>
              <a:off x="2695800" y="2422850"/>
              <a:ext cx="17525" cy="12175"/>
            </a:xfrm>
            <a:custGeom>
              <a:avLst/>
              <a:gdLst/>
              <a:ahLst/>
              <a:cxnLst/>
              <a:rect l="l" t="t" r="r" b="b"/>
              <a:pathLst>
                <a:path w="701" h="487" extrusionOk="0">
                  <a:moveTo>
                    <a:pt x="521" y="0"/>
                  </a:moveTo>
                  <a:cubicBezTo>
                    <a:pt x="507" y="0"/>
                    <a:pt x="493" y="2"/>
                    <a:pt x="481" y="7"/>
                  </a:cubicBezTo>
                  <a:cubicBezTo>
                    <a:pt x="365" y="57"/>
                    <a:pt x="248" y="105"/>
                    <a:pt x="131" y="155"/>
                  </a:cubicBezTo>
                  <a:cubicBezTo>
                    <a:pt x="109" y="160"/>
                    <a:pt x="90" y="169"/>
                    <a:pt x="74" y="184"/>
                  </a:cubicBezTo>
                  <a:cubicBezTo>
                    <a:pt x="56" y="197"/>
                    <a:pt x="41" y="213"/>
                    <a:pt x="30" y="231"/>
                  </a:cubicBezTo>
                  <a:cubicBezTo>
                    <a:pt x="9" y="268"/>
                    <a:pt x="1" y="321"/>
                    <a:pt x="13" y="362"/>
                  </a:cubicBezTo>
                  <a:cubicBezTo>
                    <a:pt x="27" y="402"/>
                    <a:pt x="52" y="441"/>
                    <a:pt x="91" y="462"/>
                  </a:cubicBezTo>
                  <a:cubicBezTo>
                    <a:pt x="117" y="476"/>
                    <a:pt x="149" y="486"/>
                    <a:pt x="180" y="486"/>
                  </a:cubicBezTo>
                  <a:cubicBezTo>
                    <a:pt x="194" y="486"/>
                    <a:pt x="208" y="484"/>
                    <a:pt x="221" y="479"/>
                  </a:cubicBezTo>
                  <a:cubicBezTo>
                    <a:pt x="337" y="430"/>
                    <a:pt x="454" y="381"/>
                    <a:pt x="570" y="331"/>
                  </a:cubicBezTo>
                  <a:cubicBezTo>
                    <a:pt x="592" y="326"/>
                    <a:pt x="611" y="317"/>
                    <a:pt x="628" y="302"/>
                  </a:cubicBezTo>
                  <a:cubicBezTo>
                    <a:pt x="646" y="290"/>
                    <a:pt x="660" y="274"/>
                    <a:pt x="671" y="255"/>
                  </a:cubicBezTo>
                  <a:cubicBezTo>
                    <a:pt x="692" y="219"/>
                    <a:pt x="700" y="165"/>
                    <a:pt x="688" y="125"/>
                  </a:cubicBezTo>
                  <a:cubicBezTo>
                    <a:pt x="675" y="84"/>
                    <a:pt x="650" y="45"/>
                    <a:pt x="611" y="24"/>
                  </a:cubicBezTo>
                  <a:cubicBezTo>
                    <a:pt x="585" y="11"/>
                    <a:pt x="552" y="0"/>
                    <a:pt x="5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6" name="Google Shape;366;p13"/>
            <p:cNvSpPr/>
            <p:nvPr/>
          </p:nvSpPr>
          <p:spPr>
            <a:xfrm>
              <a:off x="2694550" y="2436475"/>
              <a:ext cx="24050" cy="23725"/>
            </a:xfrm>
            <a:custGeom>
              <a:avLst/>
              <a:gdLst/>
              <a:ahLst/>
              <a:cxnLst/>
              <a:rect l="l" t="t" r="r" b="b"/>
              <a:pathLst>
                <a:path w="962" h="949" extrusionOk="0">
                  <a:moveTo>
                    <a:pt x="355" y="354"/>
                  </a:moveTo>
                  <a:cubicBezTo>
                    <a:pt x="353" y="357"/>
                    <a:pt x="352" y="360"/>
                    <a:pt x="351" y="363"/>
                  </a:cubicBezTo>
                  <a:cubicBezTo>
                    <a:pt x="352" y="360"/>
                    <a:pt x="353" y="357"/>
                    <a:pt x="355" y="354"/>
                  </a:cubicBezTo>
                  <a:close/>
                  <a:moveTo>
                    <a:pt x="539" y="415"/>
                  </a:moveTo>
                  <a:lnTo>
                    <a:pt x="539" y="415"/>
                  </a:lnTo>
                  <a:cubicBezTo>
                    <a:pt x="544" y="417"/>
                    <a:pt x="549" y="419"/>
                    <a:pt x="554" y="421"/>
                  </a:cubicBezTo>
                  <a:lnTo>
                    <a:pt x="554" y="421"/>
                  </a:lnTo>
                  <a:cubicBezTo>
                    <a:pt x="549" y="419"/>
                    <a:pt x="544" y="417"/>
                    <a:pt x="539" y="415"/>
                  </a:cubicBezTo>
                  <a:close/>
                  <a:moveTo>
                    <a:pt x="338" y="431"/>
                  </a:moveTo>
                  <a:cubicBezTo>
                    <a:pt x="338" y="433"/>
                    <a:pt x="337" y="435"/>
                    <a:pt x="337" y="437"/>
                  </a:cubicBezTo>
                  <a:cubicBezTo>
                    <a:pt x="337" y="435"/>
                    <a:pt x="337" y="433"/>
                    <a:pt x="338" y="431"/>
                  </a:cubicBezTo>
                  <a:close/>
                  <a:moveTo>
                    <a:pt x="587" y="442"/>
                  </a:moveTo>
                  <a:cubicBezTo>
                    <a:pt x="588" y="442"/>
                    <a:pt x="588" y="443"/>
                    <a:pt x="588" y="443"/>
                  </a:cubicBezTo>
                  <a:cubicBezTo>
                    <a:pt x="588" y="443"/>
                    <a:pt x="588" y="442"/>
                    <a:pt x="587" y="442"/>
                  </a:cubicBezTo>
                  <a:close/>
                  <a:moveTo>
                    <a:pt x="606" y="483"/>
                  </a:moveTo>
                  <a:cubicBezTo>
                    <a:pt x="606" y="484"/>
                    <a:pt x="606" y="485"/>
                    <a:pt x="607" y="486"/>
                  </a:cubicBezTo>
                  <a:lnTo>
                    <a:pt x="607" y="486"/>
                  </a:lnTo>
                  <a:cubicBezTo>
                    <a:pt x="607" y="486"/>
                    <a:pt x="607" y="486"/>
                    <a:pt x="607" y="486"/>
                  </a:cubicBezTo>
                  <a:lnTo>
                    <a:pt x="607" y="486"/>
                  </a:lnTo>
                  <a:cubicBezTo>
                    <a:pt x="606" y="485"/>
                    <a:pt x="606" y="484"/>
                    <a:pt x="606" y="483"/>
                  </a:cubicBezTo>
                  <a:close/>
                  <a:moveTo>
                    <a:pt x="607" y="486"/>
                  </a:moveTo>
                  <a:cubicBezTo>
                    <a:pt x="607" y="486"/>
                    <a:pt x="607" y="487"/>
                    <a:pt x="607" y="487"/>
                  </a:cubicBezTo>
                  <a:cubicBezTo>
                    <a:pt x="607" y="487"/>
                    <a:pt x="607" y="486"/>
                    <a:pt x="607" y="486"/>
                  </a:cubicBezTo>
                  <a:lnTo>
                    <a:pt x="607" y="486"/>
                  </a:lnTo>
                  <a:cubicBezTo>
                    <a:pt x="607" y="486"/>
                    <a:pt x="607" y="486"/>
                    <a:pt x="607" y="486"/>
                  </a:cubicBezTo>
                  <a:close/>
                  <a:moveTo>
                    <a:pt x="346" y="506"/>
                  </a:moveTo>
                  <a:cubicBezTo>
                    <a:pt x="349" y="510"/>
                    <a:pt x="350" y="514"/>
                    <a:pt x="352" y="519"/>
                  </a:cubicBezTo>
                  <a:lnTo>
                    <a:pt x="352" y="519"/>
                  </a:lnTo>
                  <a:cubicBezTo>
                    <a:pt x="350" y="515"/>
                    <a:pt x="348" y="510"/>
                    <a:pt x="346" y="506"/>
                  </a:cubicBezTo>
                  <a:close/>
                  <a:moveTo>
                    <a:pt x="360" y="537"/>
                  </a:moveTo>
                  <a:cubicBezTo>
                    <a:pt x="360" y="539"/>
                    <a:pt x="361" y="540"/>
                    <a:pt x="362" y="541"/>
                  </a:cubicBezTo>
                  <a:lnTo>
                    <a:pt x="362" y="541"/>
                  </a:lnTo>
                  <a:cubicBezTo>
                    <a:pt x="361" y="541"/>
                    <a:pt x="361" y="541"/>
                    <a:pt x="361" y="541"/>
                  </a:cubicBezTo>
                  <a:lnTo>
                    <a:pt x="361" y="541"/>
                  </a:lnTo>
                  <a:cubicBezTo>
                    <a:pt x="361" y="541"/>
                    <a:pt x="361" y="541"/>
                    <a:pt x="361" y="541"/>
                  </a:cubicBezTo>
                  <a:lnTo>
                    <a:pt x="361" y="541"/>
                  </a:lnTo>
                  <a:cubicBezTo>
                    <a:pt x="361" y="541"/>
                    <a:pt x="361" y="540"/>
                    <a:pt x="360" y="540"/>
                  </a:cubicBezTo>
                  <a:lnTo>
                    <a:pt x="360" y="540"/>
                  </a:lnTo>
                  <a:cubicBezTo>
                    <a:pt x="361" y="540"/>
                    <a:pt x="361" y="541"/>
                    <a:pt x="361" y="541"/>
                  </a:cubicBezTo>
                  <a:lnTo>
                    <a:pt x="361" y="541"/>
                  </a:lnTo>
                  <a:cubicBezTo>
                    <a:pt x="361" y="540"/>
                    <a:pt x="360" y="539"/>
                    <a:pt x="360" y="537"/>
                  </a:cubicBezTo>
                  <a:close/>
                  <a:moveTo>
                    <a:pt x="361" y="541"/>
                  </a:moveTo>
                  <a:lnTo>
                    <a:pt x="361" y="541"/>
                  </a:lnTo>
                  <a:cubicBezTo>
                    <a:pt x="361" y="541"/>
                    <a:pt x="362" y="541"/>
                    <a:pt x="362" y="541"/>
                  </a:cubicBezTo>
                  <a:lnTo>
                    <a:pt x="362" y="541"/>
                  </a:lnTo>
                  <a:cubicBezTo>
                    <a:pt x="362" y="541"/>
                    <a:pt x="362" y="541"/>
                    <a:pt x="362" y="541"/>
                  </a:cubicBezTo>
                  <a:lnTo>
                    <a:pt x="362" y="541"/>
                  </a:lnTo>
                  <a:cubicBezTo>
                    <a:pt x="362" y="543"/>
                    <a:pt x="363" y="544"/>
                    <a:pt x="364" y="545"/>
                  </a:cubicBezTo>
                  <a:lnTo>
                    <a:pt x="364" y="545"/>
                  </a:lnTo>
                  <a:cubicBezTo>
                    <a:pt x="363" y="544"/>
                    <a:pt x="362" y="543"/>
                    <a:pt x="362" y="541"/>
                  </a:cubicBezTo>
                  <a:lnTo>
                    <a:pt x="362" y="541"/>
                  </a:lnTo>
                  <a:cubicBezTo>
                    <a:pt x="362" y="543"/>
                    <a:pt x="363" y="545"/>
                    <a:pt x="363" y="546"/>
                  </a:cubicBezTo>
                  <a:cubicBezTo>
                    <a:pt x="363" y="544"/>
                    <a:pt x="362" y="543"/>
                    <a:pt x="361" y="541"/>
                  </a:cubicBezTo>
                  <a:close/>
                  <a:moveTo>
                    <a:pt x="584" y="591"/>
                  </a:moveTo>
                  <a:lnTo>
                    <a:pt x="584" y="591"/>
                  </a:lnTo>
                  <a:cubicBezTo>
                    <a:pt x="584" y="591"/>
                    <a:pt x="583" y="591"/>
                    <a:pt x="583" y="591"/>
                  </a:cubicBezTo>
                  <a:cubicBezTo>
                    <a:pt x="583" y="591"/>
                    <a:pt x="584" y="591"/>
                    <a:pt x="584" y="591"/>
                  </a:cubicBezTo>
                  <a:close/>
                  <a:moveTo>
                    <a:pt x="412" y="591"/>
                  </a:moveTo>
                  <a:cubicBezTo>
                    <a:pt x="414" y="592"/>
                    <a:pt x="416" y="593"/>
                    <a:pt x="418" y="594"/>
                  </a:cubicBezTo>
                  <a:lnTo>
                    <a:pt x="418" y="594"/>
                  </a:lnTo>
                  <a:cubicBezTo>
                    <a:pt x="416" y="593"/>
                    <a:pt x="414" y="592"/>
                    <a:pt x="412" y="591"/>
                  </a:cubicBezTo>
                  <a:close/>
                  <a:moveTo>
                    <a:pt x="578" y="594"/>
                  </a:moveTo>
                  <a:cubicBezTo>
                    <a:pt x="577" y="595"/>
                    <a:pt x="577" y="595"/>
                    <a:pt x="576" y="595"/>
                  </a:cubicBezTo>
                  <a:lnTo>
                    <a:pt x="576" y="595"/>
                  </a:lnTo>
                  <a:cubicBezTo>
                    <a:pt x="577" y="595"/>
                    <a:pt x="577" y="595"/>
                    <a:pt x="578" y="594"/>
                  </a:cubicBezTo>
                  <a:close/>
                  <a:moveTo>
                    <a:pt x="565" y="602"/>
                  </a:moveTo>
                  <a:cubicBezTo>
                    <a:pt x="565" y="602"/>
                    <a:pt x="565" y="603"/>
                    <a:pt x="564" y="603"/>
                  </a:cubicBezTo>
                  <a:cubicBezTo>
                    <a:pt x="565" y="603"/>
                    <a:pt x="565" y="602"/>
                    <a:pt x="565" y="602"/>
                  </a:cubicBezTo>
                  <a:close/>
                  <a:moveTo>
                    <a:pt x="418" y="257"/>
                  </a:moveTo>
                  <a:cubicBezTo>
                    <a:pt x="419" y="330"/>
                    <a:pt x="463" y="405"/>
                    <a:pt x="540" y="421"/>
                  </a:cubicBezTo>
                  <a:cubicBezTo>
                    <a:pt x="548" y="422"/>
                    <a:pt x="555" y="424"/>
                    <a:pt x="563" y="426"/>
                  </a:cubicBezTo>
                  <a:lnTo>
                    <a:pt x="563" y="426"/>
                  </a:lnTo>
                  <a:cubicBezTo>
                    <a:pt x="565" y="428"/>
                    <a:pt x="568" y="429"/>
                    <a:pt x="570" y="431"/>
                  </a:cubicBezTo>
                  <a:lnTo>
                    <a:pt x="570" y="431"/>
                  </a:lnTo>
                  <a:cubicBezTo>
                    <a:pt x="575" y="435"/>
                    <a:pt x="580" y="440"/>
                    <a:pt x="584" y="445"/>
                  </a:cubicBezTo>
                  <a:lnTo>
                    <a:pt x="584" y="445"/>
                  </a:lnTo>
                  <a:cubicBezTo>
                    <a:pt x="589" y="452"/>
                    <a:pt x="594" y="460"/>
                    <a:pt x="598" y="468"/>
                  </a:cubicBezTo>
                  <a:lnTo>
                    <a:pt x="598" y="468"/>
                  </a:lnTo>
                  <a:cubicBezTo>
                    <a:pt x="602" y="479"/>
                    <a:pt x="605" y="491"/>
                    <a:pt x="608" y="502"/>
                  </a:cubicBezTo>
                  <a:lnTo>
                    <a:pt x="608" y="502"/>
                  </a:lnTo>
                  <a:cubicBezTo>
                    <a:pt x="609" y="515"/>
                    <a:pt x="609" y="527"/>
                    <a:pt x="608" y="539"/>
                  </a:cubicBezTo>
                  <a:lnTo>
                    <a:pt x="608" y="539"/>
                  </a:lnTo>
                  <a:cubicBezTo>
                    <a:pt x="607" y="547"/>
                    <a:pt x="605" y="554"/>
                    <a:pt x="602" y="561"/>
                  </a:cubicBezTo>
                  <a:lnTo>
                    <a:pt x="602" y="561"/>
                  </a:lnTo>
                  <a:cubicBezTo>
                    <a:pt x="600" y="566"/>
                    <a:pt x="597" y="571"/>
                    <a:pt x="594" y="575"/>
                  </a:cubicBezTo>
                  <a:lnTo>
                    <a:pt x="594" y="575"/>
                  </a:lnTo>
                  <a:cubicBezTo>
                    <a:pt x="590" y="579"/>
                    <a:pt x="586" y="584"/>
                    <a:pt x="582" y="588"/>
                  </a:cubicBezTo>
                  <a:lnTo>
                    <a:pt x="582" y="588"/>
                  </a:lnTo>
                  <a:cubicBezTo>
                    <a:pt x="574" y="593"/>
                    <a:pt x="566" y="597"/>
                    <a:pt x="557" y="602"/>
                  </a:cubicBezTo>
                  <a:lnTo>
                    <a:pt x="557" y="602"/>
                  </a:lnTo>
                  <a:cubicBezTo>
                    <a:pt x="546" y="605"/>
                    <a:pt x="535" y="608"/>
                    <a:pt x="523" y="611"/>
                  </a:cubicBezTo>
                  <a:lnTo>
                    <a:pt x="523" y="611"/>
                  </a:lnTo>
                  <a:cubicBezTo>
                    <a:pt x="515" y="611"/>
                    <a:pt x="507" y="611"/>
                    <a:pt x="498" y="611"/>
                  </a:cubicBezTo>
                  <a:cubicBezTo>
                    <a:pt x="490" y="611"/>
                    <a:pt x="481" y="611"/>
                    <a:pt x="473" y="611"/>
                  </a:cubicBezTo>
                  <a:lnTo>
                    <a:pt x="473" y="611"/>
                  </a:lnTo>
                  <a:cubicBezTo>
                    <a:pt x="459" y="608"/>
                    <a:pt x="446" y="604"/>
                    <a:pt x="432" y="599"/>
                  </a:cubicBezTo>
                  <a:lnTo>
                    <a:pt x="432" y="599"/>
                  </a:lnTo>
                  <a:cubicBezTo>
                    <a:pt x="420" y="593"/>
                    <a:pt x="407" y="586"/>
                    <a:pt x="395" y="578"/>
                  </a:cubicBezTo>
                  <a:lnTo>
                    <a:pt x="395" y="578"/>
                  </a:lnTo>
                  <a:cubicBezTo>
                    <a:pt x="388" y="571"/>
                    <a:pt x="381" y="564"/>
                    <a:pt x="374" y="556"/>
                  </a:cubicBezTo>
                  <a:lnTo>
                    <a:pt x="374" y="556"/>
                  </a:lnTo>
                  <a:cubicBezTo>
                    <a:pt x="367" y="546"/>
                    <a:pt x="361" y="536"/>
                    <a:pt x="356" y="525"/>
                  </a:cubicBezTo>
                  <a:lnTo>
                    <a:pt x="356" y="525"/>
                  </a:lnTo>
                  <a:cubicBezTo>
                    <a:pt x="350" y="507"/>
                    <a:pt x="345" y="490"/>
                    <a:pt x="341" y="471"/>
                  </a:cubicBezTo>
                  <a:lnTo>
                    <a:pt x="341" y="471"/>
                  </a:lnTo>
                  <a:cubicBezTo>
                    <a:pt x="340" y="451"/>
                    <a:pt x="340" y="431"/>
                    <a:pt x="341" y="410"/>
                  </a:cubicBezTo>
                  <a:lnTo>
                    <a:pt x="341" y="410"/>
                  </a:lnTo>
                  <a:cubicBezTo>
                    <a:pt x="346" y="387"/>
                    <a:pt x="352" y="365"/>
                    <a:pt x="361" y="342"/>
                  </a:cubicBezTo>
                  <a:lnTo>
                    <a:pt x="361" y="342"/>
                  </a:lnTo>
                  <a:cubicBezTo>
                    <a:pt x="369" y="326"/>
                    <a:pt x="378" y="311"/>
                    <a:pt x="388" y="296"/>
                  </a:cubicBezTo>
                  <a:lnTo>
                    <a:pt x="388" y="296"/>
                  </a:lnTo>
                  <a:cubicBezTo>
                    <a:pt x="390" y="293"/>
                    <a:pt x="393" y="290"/>
                    <a:pt x="396" y="287"/>
                  </a:cubicBezTo>
                  <a:cubicBezTo>
                    <a:pt x="404" y="278"/>
                    <a:pt x="412" y="268"/>
                    <a:pt x="418" y="257"/>
                  </a:cubicBezTo>
                  <a:close/>
                  <a:moveTo>
                    <a:pt x="497" y="615"/>
                  </a:moveTo>
                  <a:lnTo>
                    <a:pt x="497" y="615"/>
                  </a:lnTo>
                  <a:cubicBezTo>
                    <a:pt x="498" y="615"/>
                    <a:pt x="499" y="615"/>
                    <a:pt x="500" y="615"/>
                  </a:cubicBezTo>
                  <a:cubicBezTo>
                    <a:pt x="499" y="615"/>
                    <a:pt x="498" y="615"/>
                    <a:pt x="497" y="615"/>
                  </a:cubicBezTo>
                  <a:close/>
                  <a:moveTo>
                    <a:pt x="271" y="1"/>
                  </a:moveTo>
                  <a:cubicBezTo>
                    <a:pt x="229" y="1"/>
                    <a:pt x="188" y="16"/>
                    <a:pt x="158" y="49"/>
                  </a:cubicBezTo>
                  <a:cubicBezTo>
                    <a:pt x="98" y="116"/>
                    <a:pt x="55" y="190"/>
                    <a:pt x="29" y="276"/>
                  </a:cubicBezTo>
                  <a:cubicBezTo>
                    <a:pt x="2" y="362"/>
                    <a:pt x="0" y="450"/>
                    <a:pt x="13" y="539"/>
                  </a:cubicBezTo>
                  <a:cubicBezTo>
                    <a:pt x="35" y="691"/>
                    <a:pt x="139" y="836"/>
                    <a:pt x="282" y="898"/>
                  </a:cubicBezTo>
                  <a:cubicBezTo>
                    <a:pt x="350" y="929"/>
                    <a:pt x="422" y="949"/>
                    <a:pt x="496" y="949"/>
                  </a:cubicBezTo>
                  <a:cubicBezTo>
                    <a:pt x="504" y="949"/>
                    <a:pt x="513" y="948"/>
                    <a:pt x="521" y="948"/>
                  </a:cubicBezTo>
                  <a:cubicBezTo>
                    <a:pt x="602" y="943"/>
                    <a:pt x="684" y="923"/>
                    <a:pt x="753" y="878"/>
                  </a:cubicBezTo>
                  <a:cubicBezTo>
                    <a:pt x="884" y="791"/>
                    <a:pt x="962" y="640"/>
                    <a:pt x="943" y="482"/>
                  </a:cubicBezTo>
                  <a:cubicBezTo>
                    <a:pt x="938" y="439"/>
                    <a:pt x="931" y="399"/>
                    <a:pt x="915" y="358"/>
                  </a:cubicBezTo>
                  <a:cubicBezTo>
                    <a:pt x="892" y="305"/>
                    <a:pt x="870" y="266"/>
                    <a:pt x="835" y="221"/>
                  </a:cubicBezTo>
                  <a:cubicBezTo>
                    <a:pt x="784" y="160"/>
                    <a:pt x="707" y="112"/>
                    <a:pt x="629" y="96"/>
                  </a:cubicBezTo>
                  <a:cubicBezTo>
                    <a:pt x="614" y="93"/>
                    <a:pt x="599" y="91"/>
                    <a:pt x="584" y="91"/>
                  </a:cubicBezTo>
                  <a:cubicBezTo>
                    <a:pt x="555" y="91"/>
                    <a:pt x="526" y="97"/>
                    <a:pt x="500" y="113"/>
                  </a:cubicBezTo>
                  <a:cubicBezTo>
                    <a:pt x="479" y="125"/>
                    <a:pt x="459" y="144"/>
                    <a:pt x="444" y="166"/>
                  </a:cubicBezTo>
                  <a:lnTo>
                    <a:pt x="444" y="166"/>
                  </a:lnTo>
                  <a:cubicBezTo>
                    <a:pt x="445" y="123"/>
                    <a:pt x="430" y="81"/>
                    <a:pt x="396" y="49"/>
                  </a:cubicBezTo>
                  <a:cubicBezTo>
                    <a:pt x="362" y="19"/>
                    <a:pt x="316"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7" name="Google Shape;367;p13"/>
            <p:cNvSpPr/>
            <p:nvPr/>
          </p:nvSpPr>
          <p:spPr>
            <a:xfrm>
              <a:off x="2665925" y="2287225"/>
              <a:ext cx="12425" cy="14700"/>
            </a:xfrm>
            <a:custGeom>
              <a:avLst/>
              <a:gdLst/>
              <a:ahLst/>
              <a:cxnLst/>
              <a:rect l="l" t="t" r="r" b="b"/>
              <a:pathLst>
                <a:path w="497" h="588" extrusionOk="0">
                  <a:moveTo>
                    <a:pt x="319" y="1"/>
                  </a:moveTo>
                  <a:cubicBezTo>
                    <a:pt x="306" y="1"/>
                    <a:pt x="292" y="3"/>
                    <a:pt x="278" y="7"/>
                  </a:cubicBezTo>
                  <a:cubicBezTo>
                    <a:pt x="236" y="21"/>
                    <a:pt x="201" y="46"/>
                    <a:pt x="177" y="85"/>
                  </a:cubicBezTo>
                  <a:cubicBezTo>
                    <a:pt x="128" y="168"/>
                    <a:pt x="79" y="251"/>
                    <a:pt x="29" y="334"/>
                  </a:cubicBezTo>
                  <a:cubicBezTo>
                    <a:pt x="7" y="372"/>
                    <a:pt x="1" y="422"/>
                    <a:pt x="12" y="463"/>
                  </a:cubicBezTo>
                  <a:cubicBezTo>
                    <a:pt x="23" y="502"/>
                    <a:pt x="52" y="546"/>
                    <a:pt x="89" y="564"/>
                  </a:cubicBezTo>
                  <a:cubicBezTo>
                    <a:pt x="116" y="578"/>
                    <a:pt x="147" y="587"/>
                    <a:pt x="177" y="587"/>
                  </a:cubicBezTo>
                  <a:cubicBezTo>
                    <a:pt x="191" y="587"/>
                    <a:pt x="205" y="586"/>
                    <a:pt x="218" y="581"/>
                  </a:cubicBezTo>
                  <a:cubicBezTo>
                    <a:pt x="261" y="568"/>
                    <a:pt x="296" y="542"/>
                    <a:pt x="319" y="503"/>
                  </a:cubicBezTo>
                  <a:cubicBezTo>
                    <a:pt x="369" y="420"/>
                    <a:pt x="418" y="337"/>
                    <a:pt x="468" y="254"/>
                  </a:cubicBezTo>
                  <a:cubicBezTo>
                    <a:pt x="490" y="217"/>
                    <a:pt x="496" y="167"/>
                    <a:pt x="485" y="125"/>
                  </a:cubicBezTo>
                  <a:cubicBezTo>
                    <a:pt x="474" y="86"/>
                    <a:pt x="444" y="44"/>
                    <a:pt x="408" y="25"/>
                  </a:cubicBezTo>
                  <a:cubicBezTo>
                    <a:pt x="381" y="10"/>
                    <a:pt x="35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8" name="Google Shape;368;p13"/>
            <p:cNvSpPr/>
            <p:nvPr/>
          </p:nvSpPr>
          <p:spPr>
            <a:xfrm>
              <a:off x="2699550" y="2437800"/>
              <a:ext cx="15225" cy="19825"/>
            </a:xfrm>
            <a:custGeom>
              <a:avLst/>
              <a:gdLst/>
              <a:ahLst/>
              <a:cxnLst/>
              <a:rect l="l" t="t" r="r" b="b"/>
              <a:pathLst>
                <a:path w="609" h="793" extrusionOk="0">
                  <a:moveTo>
                    <a:pt x="141" y="337"/>
                  </a:moveTo>
                  <a:cubicBezTo>
                    <a:pt x="144" y="339"/>
                    <a:pt x="147" y="341"/>
                    <a:pt x="150" y="344"/>
                  </a:cubicBezTo>
                  <a:cubicBezTo>
                    <a:pt x="147" y="341"/>
                    <a:pt x="144" y="339"/>
                    <a:pt x="141" y="337"/>
                  </a:cubicBezTo>
                  <a:close/>
                  <a:moveTo>
                    <a:pt x="157" y="350"/>
                  </a:moveTo>
                  <a:cubicBezTo>
                    <a:pt x="160" y="353"/>
                    <a:pt x="162" y="357"/>
                    <a:pt x="165" y="360"/>
                  </a:cubicBezTo>
                  <a:lnTo>
                    <a:pt x="165" y="360"/>
                  </a:lnTo>
                  <a:cubicBezTo>
                    <a:pt x="162" y="357"/>
                    <a:pt x="160" y="353"/>
                    <a:pt x="157" y="350"/>
                  </a:cubicBezTo>
                  <a:close/>
                  <a:moveTo>
                    <a:pt x="179" y="379"/>
                  </a:moveTo>
                  <a:cubicBezTo>
                    <a:pt x="180" y="381"/>
                    <a:pt x="182" y="383"/>
                    <a:pt x="183" y="385"/>
                  </a:cubicBezTo>
                  <a:cubicBezTo>
                    <a:pt x="182" y="383"/>
                    <a:pt x="180" y="381"/>
                    <a:pt x="179" y="379"/>
                  </a:cubicBezTo>
                  <a:close/>
                  <a:moveTo>
                    <a:pt x="195" y="404"/>
                  </a:moveTo>
                  <a:cubicBezTo>
                    <a:pt x="196" y="406"/>
                    <a:pt x="197" y="409"/>
                    <a:pt x="198" y="411"/>
                  </a:cubicBezTo>
                  <a:lnTo>
                    <a:pt x="198" y="411"/>
                  </a:lnTo>
                  <a:cubicBezTo>
                    <a:pt x="197" y="409"/>
                    <a:pt x="196" y="406"/>
                    <a:pt x="195" y="404"/>
                  </a:cubicBezTo>
                  <a:close/>
                  <a:moveTo>
                    <a:pt x="208" y="436"/>
                  </a:moveTo>
                  <a:cubicBezTo>
                    <a:pt x="209" y="438"/>
                    <a:pt x="211" y="441"/>
                    <a:pt x="212" y="444"/>
                  </a:cubicBezTo>
                  <a:cubicBezTo>
                    <a:pt x="210" y="441"/>
                    <a:pt x="209" y="438"/>
                    <a:pt x="208" y="436"/>
                  </a:cubicBezTo>
                  <a:close/>
                  <a:moveTo>
                    <a:pt x="224" y="526"/>
                  </a:moveTo>
                  <a:cubicBezTo>
                    <a:pt x="224" y="531"/>
                    <a:pt x="223" y="535"/>
                    <a:pt x="222" y="540"/>
                  </a:cubicBezTo>
                  <a:lnTo>
                    <a:pt x="222" y="540"/>
                  </a:lnTo>
                  <a:cubicBezTo>
                    <a:pt x="223" y="535"/>
                    <a:pt x="224" y="530"/>
                    <a:pt x="224" y="526"/>
                  </a:cubicBezTo>
                  <a:close/>
                  <a:moveTo>
                    <a:pt x="221" y="549"/>
                  </a:moveTo>
                  <a:cubicBezTo>
                    <a:pt x="221" y="556"/>
                    <a:pt x="220" y="563"/>
                    <a:pt x="219" y="570"/>
                  </a:cubicBezTo>
                  <a:cubicBezTo>
                    <a:pt x="220" y="563"/>
                    <a:pt x="220" y="556"/>
                    <a:pt x="221" y="549"/>
                  </a:cubicBezTo>
                  <a:close/>
                  <a:moveTo>
                    <a:pt x="187" y="1"/>
                  </a:moveTo>
                  <a:cubicBezTo>
                    <a:pt x="128" y="1"/>
                    <a:pt x="70" y="28"/>
                    <a:pt x="41" y="83"/>
                  </a:cubicBezTo>
                  <a:cubicBezTo>
                    <a:pt x="0" y="162"/>
                    <a:pt x="20" y="267"/>
                    <a:pt x="102" y="312"/>
                  </a:cubicBezTo>
                  <a:cubicBezTo>
                    <a:pt x="112" y="318"/>
                    <a:pt x="122" y="324"/>
                    <a:pt x="132" y="330"/>
                  </a:cubicBezTo>
                  <a:lnTo>
                    <a:pt x="132" y="330"/>
                  </a:lnTo>
                  <a:cubicBezTo>
                    <a:pt x="146" y="343"/>
                    <a:pt x="159" y="356"/>
                    <a:pt x="172" y="371"/>
                  </a:cubicBezTo>
                  <a:lnTo>
                    <a:pt x="172" y="371"/>
                  </a:lnTo>
                  <a:cubicBezTo>
                    <a:pt x="184" y="388"/>
                    <a:pt x="194" y="407"/>
                    <a:pt x="203" y="426"/>
                  </a:cubicBezTo>
                  <a:lnTo>
                    <a:pt x="203" y="426"/>
                  </a:lnTo>
                  <a:cubicBezTo>
                    <a:pt x="211" y="448"/>
                    <a:pt x="217" y="471"/>
                    <a:pt x="221" y="495"/>
                  </a:cubicBezTo>
                  <a:lnTo>
                    <a:pt x="221" y="495"/>
                  </a:lnTo>
                  <a:cubicBezTo>
                    <a:pt x="222" y="512"/>
                    <a:pt x="222" y="528"/>
                    <a:pt x="221" y="545"/>
                  </a:cubicBezTo>
                  <a:lnTo>
                    <a:pt x="221" y="545"/>
                  </a:lnTo>
                  <a:cubicBezTo>
                    <a:pt x="219" y="557"/>
                    <a:pt x="216" y="569"/>
                    <a:pt x="213" y="581"/>
                  </a:cubicBezTo>
                  <a:cubicBezTo>
                    <a:pt x="187" y="666"/>
                    <a:pt x="242" y="768"/>
                    <a:pt x="330" y="788"/>
                  </a:cubicBezTo>
                  <a:cubicBezTo>
                    <a:pt x="344" y="791"/>
                    <a:pt x="358" y="793"/>
                    <a:pt x="372" y="793"/>
                  </a:cubicBezTo>
                  <a:cubicBezTo>
                    <a:pt x="447" y="793"/>
                    <a:pt x="515" y="747"/>
                    <a:pt x="537" y="671"/>
                  </a:cubicBezTo>
                  <a:cubicBezTo>
                    <a:pt x="608" y="427"/>
                    <a:pt x="494" y="145"/>
                    <a:pt x="272" y="22"/>
                  </a:cubicBezTo>
                  <a:cubicBezTo>
                    <a:pt x="246" y="8"/>
                    <a:pt x="216" y="1"/>
                    <a:pt x="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9" name="Google Shape;369;p13"/>
            <p:cNvSpPr/>
            <p:nvPr/>
          </p:nvSpPr>
          <p:spPr>
            <a:xfrm>
              <a:off x="2701075" y="2443025"/>
              <a:ext cx="8450" cy="10925"/>
            </a:xfrm>
            <a:custGeom>
              <a:avLst/>
              <a:gdLst/>
              <a:ahLst/>
              <a:cxnLst/>
              <a:rect l="l" t="t" r="r" b="b"/>
              <a:pathLst>
                <a:path w="338" h="437" extrusionOk="0">
                  <a:moveTo>
                    <a:pt x="175" y="1"/>
                  </a:moveTo>
                  <a:cubicBezTo>
                    <a:pt x="173" y="1"/>
                    <a:pt x="172" y="1"/>
                    <a:pt x="170" y="1"/>
                  </a:cubicBezTo>
                  <a:cubicBezTo>
                    <a:pt x="154" y="3"/>
                    <a:pt x="139" y="5"/>
                    <a:pt x="124" y="7"/>
                  </a:cubicBezTo>
                  <a:cubicBezTo>
                    <a:pt x="96" y="15"/>
                    <a:pt x="71" y="29"/>
                    <a:pt x="51" y="50"/>
                  </a:cubicBezTo>
                  <a:cubicBezTo>
                    <a:pt x="41" y="62"/>
                    <a:pt x="33" y="73"/>
                    <a:pt x="24" y="84"/>
                  </a:cubicBezTo>
                  <a:cubicBezTo>
                    <a:pt x="9" y="110"/>
                    <a:pt x="1" y="139"/>
                    <a:pt x="1" y="169"/>
                  </a:cubicBezTo>
                  <a:lnTo>
                    <a:pt x="1" y="269"/>
                  </a:lnTo>
                  <a:cubicBezTo>
                    <a:pt x="0" y="292"/>
                    <a:pt x="4" y="313"/>
                    <a:pt x="15" y="333"/>
                  </a:cubicBezTo>
                  <a:cubicBezTo>
                    <a:pt x="22" y="355"/>
                    <a:pt x="34" y="372"/>
                    <a:pt x="50" y="388"/>
                  </a:cubicBezTo>
                  <a:cubicBezTo>
                    <a:pt x="65" y="404"/>
                    <a:pt x="83" y="416"/>
                    <a:pt x="104" y="423"/>
                  </a:cubicBezTo>
                  <a:cubicBezTo>
                    <a:pt x="122" y="432"/>
                    <a:pt x="141" y="437"/>
                    <a:pt x="162" y="437"/>
                  </a:cubicBezTo>
                  <a:cubicBezTo>
                    <a:pt x="164" y="437"/>
                    <a:pt x="166" y="437"/>
                    <a:pt x="169" y="437"/>
                  </a:cubicBezTo>
                  <a:cubicBezTo>
                    <a:pt x="184" y="434"/>
                    <a:pt x="199" y="433"/>
                    <a:pt x="214" y="431"/>
                  </a:cubicBezTo>
                  <a:cubicBezTo>
                    <a:pt x="242" y="423"/>
                    <a:pt x="267" y="408"/>
                    <a:pt x="287" y="387"/>
                  </a:cubicBezTo>
                  <a:cubicBezTo>
                    <a:pt x="297" y="377"/>
                    <a:pt x="305" y="365"/>
                    <a:pt x="314" y="353"/>
                  </a:cubicBezTo>
                  <a:cubicBezTo>
                    <a:pt x="330" y="327"/>
                    <a:pt x="337" y="299"/>
                    <a:pt x="337" y="268"/>
                  </a:cubicBezTo>
                  <a:lnTo>
                    <a:pt x="337" y="169"/>
                  </a:lnTo>
                  <a:cubicBezTo>
                    <a:pt x="338" y="146"/>
                    <a:pt x="334" y="124"/>
                    <a:pt x="323" y="104"/>
                  </a:cubicBezTo>
                  <a:cubicBezTo>
                    <a:pt x="316" y="83"/>
                    <a:pt x="304" y="65"/>
                    <a:pt x="288" y="50"/>
                  </a:cubicBezTo>
                  <a:cubicBezTo>
                    <a:pt x="273" y="34"/>
                    <a:pt x="255" y="22"/>
                    <a:pt x="234" y="16"/>
                  </a:cubicBezTo>
                  <a:cubicBezTo>
                    <a:pt x="215" y="6"/>
                    <a:pt x="196"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0" name="Google Shape;370;p13"/>
            <p:cNvSpPr/>
            <p:nvPr/>
          </p:nvSpPr>
          <p:spPr>
            <a:xfrm>
              <a:off x="2605950" y="2272450"/>
              <a:ext cx="20600" cy="14575"/>
            </a:xfrm>
            <a:custGeom>
              <a:avLst/>
              <a:gdLst/>
              <a:ahLst/>
              <a:cxnLst/>
              <a:rect l="l" t="t" r="r" b="b"/>
              <a:pathLst>
                <a:path w="824" h="583" extrusionOk="0">
                  <a:moveTo>
                    <a:pt x="188" y="0"/>
                  </a:moveTo>
                  <a:cubicBezTo>
                    <a:pt x="129" y="0"/>
                    <a:pt x="71" y="28"/>
                    <a:pt x="42" y="82"/>
                  </a:cubicBezTo>
                  <a:cubicBezTo>
                    <a:pt x="1" y="161"/>
                    <a:pt x="21" y="266"/>
                    <a:pt x="103" y="312"/>
                  </a:cubicBezTo>
                  <a:cubicBezTo>
                    <a:pt x="252" y="395"/>
                    <a:pt x="402" y="478"/>
                    <a:pt x="551" y="561"/>
                  </a:cubicBezTo>
                  <a:cubicBezTo>
                    <a:pt x="577" y="576"/>
                    <a:pt x="607" y="583"/>
                    <a:pt x="636" y="583"/>
                  </a:cubicBezTo>
                  <a:cubicBezTo>
                    <a:pt x="695" y="583"/>
                    <a:pt x="753" y="555"/>
                    <a:pt x="782" y="501"/>
                  </a:cubicBezTo>
                  <a:cubicBezTo>
                    <a:pt x="824" y="421"/>
                    <a:pt x="803" y="316"/>
                    <a:pt x="721" y="271"/>
                  </a:cubicBezTo>
                  <a:cubicBezTo>
                    <a:pt x="571" y="188"/>
                    <a:pt x="422" y="104"/>
                    <a:pt x="272" y="21"/>
                  </a:cubicBezTo>
                  <a:cubicBezTo>
                    <a:pt x="247" y="7"/>
                    <a:pt x="217" y="0"/>
                    <a:pt x="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1" name="Google Shape;371;p13"/>
            <p:cNvSpPr/>
            <p:nvPr/>
          </p:nvSpPr>
          <p:spPr>
            <a:xfrm>
              <a:off x="2586400" y="2301075"/>
              <a:ext cx="28550" cy="10975"/>
            </a:xfrm>
            <a:custGeom>
              <a:avLst/>
              <a:gdLst/>
              <a:ahLst/>
              <a:cxnLst/>
              <a:rect l="l" t="t" r="r" b="b"/>
              <a:pathLst>
                <a:path w="1142" h="439" extrusionOk="0">
                  <a:moveTo>
                    <a:pt x="159" y="0"/>
                  </a:moveTo>
                  <a:cubicBezTo>
                    <a:pt x="76" y="0"/>
                    <a:pt x="0" y="90"/>
                    <a:pt x="4" y="169"/>
                  </a:cubicBezTo>
                  <a:cubicBezTo>
                    <a:pt x="9" y="270"/>
                    <a:pt x="78" y="326"/>
                    <a:pt x="173" y="338"/>
                  </a:cubicBezTo>
                  <a:cubicBezTo>
                    <a:pt x="438" y="371"/>
                    <a:pt x="704" y="405"/>
                    <a:pt x="969" y="438"/>
                  </a:cubicBezTo>
                  <a:cubicBezTo>
                    <a:pt x="974" y="438"/>
                    <a:pt x="979" y="439"/>
                    <a:pt x="984" y="439"/>
                  </a:cubicBezTo>
                  <a:cubicBezTo>
                    <a:pt x="1067" y="439"/>
                    <a:pt x="1141" y="348"/>
                    <a:pt x="1138" y="269"/>
                  </a:cubicBezTo>
                  <a:cubicBezTo>
                    <a:pt x="1133" y="169"/>
                    <a:pt x="1064" y="114"/>
                    <a:pt x="969" y="102"/>
                  </a:cubicBezTo>
                  <a:cubicBezTo>
                    <a:pt x="704" y="68"/>
                    <a:pt x="438" y="35"/>
                    <a:pt x="173" y="1"/>
                  </a:cubicBezTo>
                  <a:cubicBezTo>
                    <a:pt x="168" y="0"/>
                    <a:pt x="164" y="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2" name="Google Shape;372;p13"/>
            <p:cNvSpPr/>
            <p:nvPr/>
          </p:nvSpPr>
          <p:spPr>
            <a:xfrm>
              <a:off x="2779025" y="2279875"/>
              <a:ext cx="19475" cy="10900"/>
            </a:xfrm>
            <a:custGeom>
              <a:avLst/>
              <a:gdLst/>
              <a:ahLst/>
              <a:cxnLst/>
              <a:rect l="l" t="t" r="r" b="b"/>
              <a:pathLst>
                <a:path w="779" h="436" extrusionOk="0">
                  <a:moveTo>
                    <a:pt x="587" y="1"/>
                  </a:moveTo>
                  <a:cubicBezTo>
                    <a:pt x="573" y="1"/>
                    <a:pt x="558" y="3"/>
                    <a:pt x="543" y="6"/>
                  </a:cubicBezTo>
                  <a:cubicBezTo>
                    <a:pt x="411" y="40"/>
                    <a:pt x="278" y="73"/>
                    <a:pt x="145" y="106"/>
                  </a:cubicBezTo>
                  <a:cubicBezTo>
                    <a:pt x="59" y="127"/>
                    <a:pt x="1" y="228"/>
                    <a:pt x="28" y="314"/>
                  </a:cubicBezTo>
                  <a:cubicBezTo>
                    <a:pt x="52" y="388"/>
                    <a:pt x="116" y="436"/>
                    <a:pt x="190" y="436"/>
                  </a:cubicBezTo>
                  <a:cubicBezTo>
                    <a:pt x="205" y="436"/>
                    <a:pt x="219" y="434"/>
                    <a:pt x="234" y="430"/>
                  </a:cubicBezTo>
                  <a:cubicBezTo>
                    <a:pt x="368" y="398"/>
                    <a:pt x="500" y="364"/>
                    <a:pt x="633" y="330"/>
                  </a:cubicBezTo>
                  <a:cubicBezTo>
                    <a:pt x="718" y="309"/>
                    <a:pt x="778" y="209"/>
                    <a:pt x="751" y="124"/>
                  </a:cubicBezTo>
                  <a:cubicBezTo>
                    <a:pt x="727" y="50"/>
                    <a:pt x="661"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3" name="Google Shape;373;p13"/>
            <p:cNvSpPr/>
            <p:nvPr/>
          </p:nvSpPr>
          <p:spPr>
            <a:xfrm>
              <a:off x="2775725" y="2313500"/>
              <a:ext cx="24825" cy="8450"/>
            </a:xfrm>
            <a:custGeom>
              <a:avLst/>
              <a:gdLst/>
              <a:ahLst/>
              <a:cxnLst/>
              <a:rect l="l" t="t" r="r" b="b"/>
              <a:pathLst>
                <a:path w="993" h="338" extrusionOk="0">
                  <a:moveTo>
                    <a:pt x="173" y="1"/>
                  </a:moveTo>
                  <a:cubicBezTo>
                    <a:pt x="84" y="1"/>
                    <a:pt x="0" y="78"/>
                    <a:pt x="4" y="169"/>
                  </a:cubicBezTo>
                  <a:cubicBezTo>
                    <a:pt x="8" y="260"/>
                    <a:pt x="78" y="337"/>
                    <a:pt x="173" y="337"/>
                  </a:cubicBezTo>
                  <a:lnTo>
                    <a:pt x="820" y="337"/>
                  </a:lnTo>
                  <a:cubicBezTo>
                    <a:pt x="908" y="337"/>
                    <a:pt x="992" y="259"/>
                    <a:pt x="988" y="169"/>
                  </a:cubicBezTo>
                  <a:cubicBezTo>
                    <a:pt x="984" y="77"/>
                    <a:pt x="914" y="1"/>
                    <a:pt x="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4" name="Google Shape;374;p13"/>
            <p:cNvSpPr/>
            <p:nvPr/>
          </p:nvSpPr>
          <p:spPr>
            <a:xfrm>
              <a:off x="2779075" y="2347125"/>
              <a:ext cx="26825" cy="18350"/>
            </a:xfrm>
            <a:custGeom>
              <a:avLst/>
              <a:gdLst/>
              <a:ahLst/>
              <a:cxnLst/>
              <a:rect l="l" t="t" r="r" b="b"/>
              <a:pathLst>
                <a:path w="1073" h="734" extrusionOk="0">
                  <a:moveTo>
                    <a:pt x="189" y="1"/>
                  </a:moveTo>
                  <a:cubicBezTo>
                    <a:pt x="130" y="1"/>
                    <a:pt x="72" y="29"/>
                    <a:pt x="44" y="83"/>
                  </a:cubicBezTo>
                  <a:cubicBezTo>
                    <a:pt x="1" y="163"/>
                    <a:pt x="22" y="266"/>
                    <a:pt x="104" y="313"/>
                  </a:cubicBezTo>
                  <a:cubicBezTo>
                    <a:pt x="336" y="446"/>
                    <a:pt x="569" y="579"/>
                    <a:pt x="801" y="711"/>
                  </a:cubicBezTo>
                  <a:cubicBezTo>
                    <a:pt x="827" y="726"/>
                    <a:pt x="856" y="733"/>
                    <a:pt x="886" y="733"/>
                  </a:cubicBezTo>
                  <a:cubicBezTo>
                    <a:pt x="944" y="733"/>
                    <a:pt x="1003" y="705"/>
                    <a:pt x="1031" y="651"/>
                  </a:cubicBezTo>
                  <a:cubicBezTo>
                    <a:pt x="1073" y="571"/>
                    <a:pt x="1052" y="468"/>
                    <a:pt x="971" y="421"/>
                  </a:cubicBezTo>
                  <a:cubicBezTo>
                    <a:pt x="738" y="288"/>
                    <a:pt x="506" y="156"/>
                    <a:pt x="273" y="22"/>
                  </a:cubicBezTo>
                  <a:cubicBezTo>
                    <a:pt x="248" y="8"/>
                    <a:pt x="218" y="1"/>
                    <a:pt x="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5" name="Google Shape;375;p13"/>
            <p:cNvSpPr/>
            <p:nvPr/>
          </p:nvSpPr>
          <p:spPr>
            <a:xfrm>
              <a:off x="2592075" y="2329700"/>
              <a:ext cx="24700" cy="17125"/>
            </a:xfrm>
            <a:custGeom>
              <a:avLst/>
              <a:gdLst/>
              <a:ahLst/>
              <a:cxnLst/>
              <a:rect l="l" t="t" r="r" b="b"/>
              <a:pathLst>
                <a:path w="988" h="685" extrusionOk="0">
                  <a:moveTo>
                    <a:pt x="791" y="1"/>
                  </a:moveTo>
                  <a:cubicBezTo>
                    <a:pt x="763" y="1"/>
                    <a:pt x="734" y="8"/>
                    <a:pt x="707" y="24"/>
                  </a:cubicBezTo>
                  <a:cubicBezTo>
                    <a:pt x="509" y="140"/>
                    <a:pt x="309" y="256"/>
                    <a:pt x="110" y="372"/>
                  </a:cubicBezTo>
                  <a:cubicBezTo>
                    <a:pt x="34" y="416"/>
                    <a:pt x="0" y="526"/>
                    <a:pt x="50" y="602"/>
                  </a:cubicBezTo>
                  <a:cubicBezTo>
                    <a:pt x="83" y="654"/>
                    <a:pt x="140" y="685"/>
                    <a:pt x="197" y="685"/>
                  </a:cubicBezTo>
                  <a:cubicBezTo>
                    <a:pt x="225" y="685"/>
                    <a:pt x="253" y="678"/>
                    <a:pt x="279" y="662"/>
                  </a:cubicBezTo>
                  <a:cubicBezTo>
                    <a:pt x="479" y="547"/>
                    <a:pt x="678" y="430"/>
                    <a:pt x="878" y="314"/>
                  </a:cubicBezTo>
                  <a:cubicBezTo>
                    <a:pt x="954" y="269"/>
                    <a:pt x="987" y="160"/>
                    <a:pt x="938" y="84"/>
                  </a:cubicBezTo>
                  <a:cubicBezTo>
                    <a:pt x="905" y="32"/>
                    <a:pt x="849" y="1"/>
                    <a:pt x="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76"/>
        <p:cNvGrpSpPr/>
        <p:nvPr/>
      </p:nvGrpSpPr>
      <p:grpSpPr>
        <a:xfrm>
          <a:off x="0" y="0"/>
          <a:ext cx="0" cy="0"/>
          <a:chOff x="0" y="0"/>
          <a:chExt cx="0" cy="0"/>
        </a:xfrm>
      </p:grpSpPr>
      <p:pic>
        <p:nvPicPr>
          <p:cNvPr id="377" name="Google Shape;377;p14"/>
          <p:cNvPicPr preferRelativeResize="0"/>
          <p:nvPr/>
        </p:nvPicPr>
        <p:blipFill>
          <a:blip r:embed="rId2">
            <a:alphaModFix/>
          </a:blip>
          <a:stretch>
            <a:fillRect/>
          </a:stretch>
        </p:blipFill>
        <p:spPr>
          <a:xfrm>
            <a:off x="2467" y="1"/>
            <a:ext cx="12187067" cy="6858001"/>
          </a:xfrm>
          <a:prstGeom prst="rect">
            <a:avLst/>
          </a:prstGeom>
          <a:noFill/>
          <a:ln>
            <a:noFill/>
          </a:ln>
        </p:spPr>
      </p:pic>
      <p:grpSp>
        <p:nvGrpSpPr>
          <p:cNvPr id="378" name="Google Shape;378;p14"/>
          <p:cNvGrpSpPr/>
          <p:nvPr/>
        </p:nvGrpSpPr>
        <p:grpSpPr>
          <a:xfrm>
            <a:off x="9350010" y="719997"/>
            <a:ext cx="1894125" cy="1343980"/>
            <a:chOff x="4376550" y="4550150"/>
            <a:chExt cx="629975" cy="447000"/>
          </a:xfrm>
        </p:grpSpPr>
        <p:sp>
          <p:nvSpPr>
            <p:cNvPr id="379" name="Google Shape;379;p14"/>
            <p:cNvSpPr/>
            <p:nvPr/>
          </p:nvSpPr>
          <p:spPr>
            <a:xfrm>
              <a:off x="4583175" y="4747075"/>
              <a:ext cx="180750" cy="250075"/>
            </a:xfrm>
            <a:custGeom>
              <a:avLst/>
              <a:gdLst/>
              <a:ahLst/>
              <a:cxnLst/>
              <a:rect l="l" t="t" r="r" b="b"/>
              <a:pathLst>
                <a:path w="7230" h="10003" extrusionOk="0">
                  <a:moveTo>
                    <a:pt x="83" y="8192"/>
                  </a:moveTo>
                  <a:cubicBezTo>
                    <a:pt x="152" y="8237"/>
                    <a:pt x="199" y="8299"/>
                    <a:pt x="239" y="8353"/>
                  </a:cubicBezTo>
                  <a:cubicBezTo>
                    <a:pt x="313" y="8381"/>
                    <a:pt x="365" y="8326"/>
                    <a:pt x="434" y="8354"/>
                  </a:cubicBezTo>
                  <a:cubicBezTo>
                    <a:pt x="782" y="8494"/>
                    <a:pt x="1143" y="8601"/>
                    <a:pt x="1507" y="8696"/>
                  </a:cubicBezTo>
                  <a:cubicBezTo>
                    <a:pt x="1951" y="8810"/>
                    <a:pt x="2380" y="8967"/>
                    <a:pt x="2807" y="9132"/>
                  </a:cubicBezTo>
                  <a:cubicBezTo>
                    <a:pt x="3146" y="9263"/>
                    <a:pt x="3479" y="9408"/>
                    <a:pt x="3816" y="9543"/>
                  </a:cubicBezTo>
                  <a:cubicBezTo>
                    <a:pt x="4019" y="9625"/>
                    <a:pt x="4225" y="9700"/>
                    <a:pt x="4429" y="9779"/>
                  </a:cubicBezTo>
                  <a:cubicBezTo>
                    <a:pt x="4481" y="9799"/>
                    <a:pt x="4527" y="9818"/>
                    <a:pt x="4550" y="9883"/>
                  </a:cubicBezTo>
                  <a:cubicBezTo>
                    <a:pt x="4585" y="9986"/>
                    <a:pt x="4630" y="10002"/>
                    <a:pt x="4735" y="9976"/>
                  </a:cubicBezTo>
                  <a:cubicBezTo>
                    <a:pt x="4795" y="9960"/>
                    <a:pt x="4854" y="9941"/>
                    <a:pt x="4905" y="9925"/>
                  </a:cubicBezTo>
                  <a:cubicBezTo>
                    <a:pt x="5002" y="9761"/>
                    <a:pt x="5044" y="9592"/>
                    <a:pt x="5082" y="9420"/>
                  </a:cubicBezTo>
                  <a:cubicBezTo>
                    <a:pt x="5155" y="9084"/>
                    <a:pt x="5229" y="8746"/>
                    <a:pt x="5347" y="8422"/>
                  </a:cubicBezTo>
                  <a:cubicBezTo>
                    <a:pt x="5421" y="8215"/>
                    <a:pt x="5473" y="8002"/>
                    <a:pt x="5522" y="7789"/>
                  </a:cubicBezTo>
                  <a:cubicBezTo>
                    <a:pt x="5545" y="7697"/>
                    <a:pt x="5560" y="7604"/>
                    <a:pt x="5586" y="7513"/>
                  </a:cubicBezTo>
                  <a:cubicBezTo>
                    <a:pt x="5662" y="7249"/>
                    <a:pt x="5740" y="6984"/>
                    <a:pt x="5822" y="6721"/>
                  </a:cubicBezTo>
                  <a:cubicBezTo>
                    <a:pt x="5929" y="6380"/>
                    <a:pt x="6065" y="6050"/>
                    <a:pt x="6142" y="5699"/>
                  </a:cubicBezTo>
                  <a:cubicBezTo>
                    <a:pt x="6152" y="5656"/>
                    <a:pt x="6165" y="5615"/>
                    <a:pt x="6178" y="5573"/>
                  </a:cubicBezTo>
                  <a:cubicBezTo>
                    <a:pt x="6322" y="5100"/>
                    <a:pt x="6472" y="4627"/>
                    <a:pt x="6608" y="4152"/>
                  </a:cubicBezTo>
                  <a:cubicBezTo>
                    <a:pt x="6754" y="3634"/>
                    <a:pt x="6848" y="3101"/>
                    <a:pt x="7050" y="2599"/>
                  </a:cubicBezTo>
                  <a:cubicBezTo>
                    <a:pt x="7097" y="2482"/>
                    <a:pt x="7147" y="2367"/>
                    <a:pt x="7194" y="2253"/>
                  </a:cubicBezTo>
                  <a:cubicBezTo>
                    <a:pt x="7208" y="2219"/>
                    <a:pt x="7223" y="2183"/>
                    <a:pt x="7225" y="2149"/>
                  </a:cubicBezTo>
                  <a:cubicBezTo>
                    <a:pt x="7230" y="2074"/>
                    <a:pt x="7227" y="1999"/>
                    <a:pt x="7226" y="1918"/>
                  </a:cubicBezTo>
                  <a:cubicBezTo>
                    <a:pt x="7167" y="1891"/>
                    <a:pt x="7113" y="1851"/>
                    <a:pt x="7054" y="1840"/>
                  </a:cubicBezTo>
                  <a:cubicBezTo>
                    <a:pt x="6966" y="1825"/>
                    <a:pt x="6888" y="1788"/>
                    <a:pt x="6808" y="1752"/>
                  </a:cubicBezTo>
                  <a:cubicBezTo>
                    <a:pt x="6607" y="1664"/>
                    <a:pt x="6407" y="1575"/>
                    <a:pt x="6204" y="1492"/>
                  </a:cubicBezTo>
                  <a:cubicBezTo>
                    <a:pt x="5654" y="1267"/>
                    <a:pt x="5101" y="1047"/>
                    <a:pt x="4550" y="822"/>
                  </a:cubicBezTo>
                  <a:cubicBezTo>
                    <a:pt x="4074" y="627"/>
                    <a:pt x="3601" y="425"/>
                    <a:pt x="3194" y="101"/>
                  </a:cubicBezTo>
                  <a:cubicBezTo>
                    <a:pt x="3155" y="71"/>
                    <a:pt x="3108" y="48"/>
                    <a:pt x="3062" y="32"/>
                  </a:cubicBezTo>
                  <a:cubicBezTo>
                    <a:pt x="2971" y="0"/>
                    <a:pt x="2892" y="36"/>
                    <a:pt x="2871" y="129"/>
                  </a:cubicBezTo>
                  <a:cubicBezTo>
                    <a:pt x="2817" y="370"/>
                    <a:pt x="2694" y="583"/>
                    <a:pt x="2603" y="808"/>
                  </a:cubicBezTo>
                  <a:cubicBezTo>
                    <a:pt x="2499" y="1063"/>
                    <a:pt x="2377" y="1311"/>
                    <a:pt x="2276" y="1568"/>
                  </a:cubicBezTo>
                  <a:cubicBezTo>
                    <a:pt x="2108" y="1993"/>
                    <a:pt x="1949" y="2421"/>
                    <a:pt x="1789" y="2849"/>
                  </a:cubicBezTo>
                  <a:cubicBezTo>
                    <a:pt x="1601" y="3348"/>
                    <a:pt x="1417" y="3848"/>
                    <a:pt x="1231" y="4346"/>
                  </a:cubicBezTo>
                  <a:cubicBezTo>
                    <a:pt x="1100" y="4699"/>
                    <a:pt x="964" y="5048"/>
                    <a:pt x="783" y="5379"/>
                  </a:cubicBezTo>
                  <a:cubicBezTo>
                    <a:pt x="653" y="5616"/>
                    <a:pt x="556" y="5869"/>
                    <a:pt x="497" y="6133"/>
                  </a:cubicBezTo>
                  <a:cubicBezTo>
                    <a:pt x="401" y="6561"/>
                    <a:pt x="308" y="6990"/>
                    <a:pt x="219" y="7419"/>
                  </a:cubicBezTo>
                  <a:cubicBezTo>
                    <a:pt x="196" y="7530"/>
                    <a:pt x="181" y="7639"/>
                    <a:pt x="125" y="7741"/>
                  </a:cubicBezTo>
                  <a:cubicBezTo>
                    <a:pt x="97" y="7794"/>
                    <a:pt x="92" y="7860"/>
                    <a:pt x="75" y="7919"/>
                  </a:cubicBezTo>
                  <a:cubicBezTo>
                    <a:pt x="67" y="7942"/>
                    <a:pt x="62" y="7967"/>
                    <a:pt x="51" y="7988"/>
                  </a:cubicBezTo>
                  <a:cubicBezTo>
                    <a:pt x="0" y="8083"/>
                    <a:pt x="1" y="8138"/>
                    <a:pt x="83" y="8192"/>
                  </a:cubicBezTo>
                  <a:close/>
                  <a:moveTo>
                    <a:pt x="6926" y="2077"/>
                  </a:moveTo>
                  <a:cubicBezTo>
                    <a:pt x="6917" y="2129"/>
                    <a:pt x="6920" y="2165"/>
                    <a:pt x="6907" y="2197"/>
                  </a:cubicBezTo>
                  <a:cubicBezTo>
                    <a:pt x="6768" y="2526"/>
                    <a:pt x="6665" y="2868"/>
                    <a:pt x="6558" y="3209"/>
                  </a:cubicBezTo>
                  <a:cubicBezTo>
                    <a:pt x="6530" y="3292"/>
                    <a:pt x="6507" y="3377"/>
                    <a:pt x="6490" y="3463"/>
                  </a:cubicBezTo>
                  <a:cubicBezTo>
                    <a:pt x="6400" y="3931"/>
                    <a:pt x="6252" y="4384"/>
                    <a:pt x="6118" y="4841"/>
                  </a:cubicBezTo>
                  <a:cubicBezTo>
                    <a:pt x="6014" y="5195"/>
                    <a:pt x="5915" y="5551"/>
                    <a:pt x="5808" y="5906"/>
                  </a:cubicBezTo>
                  <a:cubicBezTo>
                    <a:pt x="5737" y="6139"/>
                    <a:pt x="5661" y="6372"/>
                    <a:pt x="5578" y="6601"/>
                  </a:cubicBezTo>
                  <a:cubicBezTo>
                    <a:pt x="5469" y="6902"/>
                    <a:pt x="5390" y="7211"/>
                    <a:pt x="5317" y="7523"/>
                  </a:cubicBezTo>
                  <a:cubicBezTo>
                    <a:pt x="5265" y="7748"/>
                    <a:pt x="5213" y="7974"/>
                    <a:pt x="5154" y="8198"/>
                  </a:cubicBezTo>
                  <a:cubicBezTo>
                    <a:pt x="5116" y="8343"/>
                    <a:pt x="5057" y="8483"/>
                    <a:pt x="5023" y="8628"/>
                  </a:cubicBezTo>
                  <a:cubicBezTo>
                    <a:pt x="4952" y="8921"/>
                    <a:pt x="4891" y="9215"/>
                    <a:pt x="4826" y="9509"/>
                  </a:cubicBezTo>
                  <a:cubicBezTo>
                    <a:pt x="4819" y="9539"/>
                    <a:pt x="4814" y="9571"/>
                    <a:pt x="4808" y="9601"/>
                  </a:cubicBezTo>
                  <a:cubicBezTo>
                    <a:pt x="4783" y="9709"/>
                    <a:pt x="4722" y="9735"/>
                    <a:pt x="4634" y="9672"/>
                  </a:cubicBezTo>
                  <a:cubicBezTo>
                    <a:pt x="4601" y="9647"/>
                    <a:pt x="4569" y="9613"/>
                    <a:pt x="4548" y="9576"/>
                  </a:cubicBezTo>
                  <a:cubicBezTo>
                    <a:pt x="4517" y="9523"/>
                    <a:pt x="4497" y="9463"/>
                    <a:pt x="4471" y="9406"/>
                  </a:cubicBezTo>
                  <a:cubicBezTo>
                    <a:pt x="4439" y="9331"/>
                    <a:pt x="4415" y="9251"/>
                    <a:pt x="4371" y="9183"/>
                  </a:cubicBezTo>
                  <a:cubicBezTo>
                    <a:pt x="4264" y="9012"/>
                    <a:pt x="4177" y="8833"/>
                    <a:pt x="4111" y="8643"/>
                  </a:cubicBezTo>
                  <a:cubicBezTo>
                    <a:pt x="4092" y="8590"/>
                    <a:pt x="4071" y="8537"/>
                    <a:pt x="4043" y="8488"/>
                  </a:cubicBezTo>
                  <a:cubicBezTo>
                    <a:pt x="3852" y="8147"/>
                    <a:pt x="3730" y="7778"/>
                    <a:pt x="3591" y="7416"/>
                  </a:cubicBezTo>
                  <a:cubicBezTo>
                    <a:pt x="3538" y="7276"/>
                    <a:pt x="3507" y="7128"/>
                    <a:pt x="3465" y="6984"/>
                  </a:cubicBezTo>
                  <a:cubicBezTo>
                    <a:pt x="3433" y="6877"/>
                    <a:pt x="3401" y="6768"/>
                    <a:pt x="3368" y="6661"/>
                  </a:cubicBezTo>
                  <a:cubicBezTo>
                    <a:pt x="3338" y="6573"/>
                    <a:pt x="3297" y="6489"/>
                    <a:pt x="3312" y="6389"/>
                  </a:cubicBezTo>
                  <a:cubicBezTo>
                    <a:pt x="3319" y="6344"/>
                    <a:pt x="3294" y="6294"/>
                    <a:pt x="3283" y="6240"/>
                  </a:cubicBezTo>
                  <a:cubicBezTo>
                    <a:pt x="3372" y="6178"/>
                    <a:pt x="3469" y="6137"/>
                    <a:pt x="3568" y="6100"/>
                  </a:cubicBezTo>
                  <a:cubicBezTo>
                    <a:pt x="3899" y="5979"/>
                    <a:pt x="4200" y="5795"/>
                    <a:pt x="4509" y="5631"/>
                  </a:cubicBezTo>
                  <a:cubicBezTo>
                    <a:pt x="4646" y="5558"/>
                    <a:pt x="4769" y="5458"/>
                    <a:pt x="4905" y="5366"/>
                  </a:cubicBezTo>
                  <a:cubicBezTo>
                    <a:pt x="4911" y="5323"/>
                    <a:pt x="4910" y="5296"/>
                    <a:pt x="4919" y="5274"/>
                  </a:cubicBezTo>
                  <a:cubicBezTo>
                    <a:pt x="4989" y="5080"/>
                    <a:pt x="4948" y="4892"/>
                    <a:pt x="4885" y="4707"/>
                  </a:cubicBezTo>
                  <a:cubicBezTo>
                    <a:pt x="4816" y="4505"/>
                    <a:pt x="4744" y="4305"/>
                    <a:pt x="4676" y="4103"/>
                  </a:cubicBezTo>
                  <a:cubicBezTo>
                    <a:pt x="4656" y="4044"/>
                    <a:pt x="4640" y="3983"/>
                    <a:pt x="4628" y="3922"/>
                  </a:cubicBezTo>
                  <a:cubicBezTo>
                    <a:pt x="4609" y="3811"/>
                    <a:pt x="4588" y="3700"/>
                    <a:pt x="4527" y="3603"/>
                  </a:cubicBezTo>
                  <a:cubicBezTo>
                    <a:pt x="4521" y="3592"/>
                    <a:pt x="4516" y="3580"/>
                    <a:pt x="4512" y="3568"/>
                  </a:cubicBezTo>
                  <a:cubicBezTo>
                    <a:pt x="4458" y="3389"/>
                    <a:pt x="4403" y="3209"/>
                    <a:pt x="4350" y="3030"/>
                  </a:cubicBezTo>
                  <a:cubicBezTo>
                    <a:pt x="4345" y="3013"/>
                    <a:pt x="4349" y="2993"/>
                    <a:pt x="4350" y="2967"/>
                  </a:cubicBezTo>
                  <a:cubicBezTo>
                    <a:pt x="4491" y="2878"/>
                    <a:pt x="4639" y="2797"/>
                    <a:pt x="4797" y="2738"/>
                  </a:cubicBezTo>
                  <a:cubicBezTo>
                    <a:pt x="4939" y="2686"/>
                    <a:pt x="5073" y="2622"/>
                    <a:pt x="5199" y="2539"/>
                  </a:cubicBezTo>
                  <a:cubicBezTo>
                    <a:pt x="5252" y="2504"/>
                    <a:pt x="5309" y="2476"/>
                    <a:pt x="5367" y="2454"/>
                  </a:cubicBezTo>
                  <a:cubicBezTo>
                    <a:pt x="5636" y="2352"/>
                    <a:pt x="5912" y="2273"/>
                    <a:pt x="6199" y="2231"/>
                  </a:cubicBezTo>
                  <a:cubicBezTo>
                    <a:pt x="6390" y="2203"/>
                    <a:pt x="6577" y="2144"/>
                    <a:pt x="6766" y="2101"/>
                  </a:cubicBezTo>
                  <a:cubicBezTo>
                    <a:pt x="6813" y="2091"/>
                    <a:pt x="6862" y="2087"/>
                    <a:pt x="6926" y="2077"/>
                  </a:cubicBezTo>
                  <a:close/>
                  <a:moveTo>
                    <a:pt x="3438" y="589"/>
                  </a:moveTo>
                  <a:cubicBezTo>
                    <a:pt x="3469" y="603"/>
                    <a:pt x="3496" y="614"/>
                    <a:pt x="3521" y="628"/>
                  </a:cubicBezTo>
                  <a:cubicBezTo>
                    <a:pt x="3822" y="799"/>
                    <a:pt x="4140" y="934"/>
                    <a:pt x="4459" y="1064"/>
                  </a:cubicBezTo>
                  <a:cubicBezTo>
                    <a:pt x="4974" y="1274"/>
                    <a:pt x="5493" y="1479"/>
                    <a:pt x="6010" y="1689"/>
                  </a:cubicBezTo>
                  <a:cubicBezTo>
                    <a:pt x="6148" y="1745"/>
                    <a:pt x="6286" y="1807"/>
                    <a:pt x="6423" y="1868"/>
                  </a:cubicBezTo>
                  <a:cubicBezTo>
                    <a:pt x="6449" y="1879"/>
                    <a:pt x="6471" y="1900"/>
                    <a:pt x="6507" y="1926"/>
                  </a:cubicBezTo>
                  <a:cubicBezTo>
                    <a:pt x="6402" y="1978"/>
                    <a:pt x="6305" y="2000"/>
                    <a:pt x="6206" y="2011"/>
                  </a:cubicBezTo>
                  <a:cubicBezTo>
                    <a:pt x="5918" y="2041"/>
                    <a:pt x="5641" y="2121"/>
                    <a:pt x="5370" y="2220"/>
                  </a:cubicBezTo>
                  <a:cubicBezTo>
                    <a:pt x="5265" y="2259"/>
                    <a:pt x="5161" y="2306"/>
                    <a:pt x="5068" y="2367"/>
                  </a:cubicBezTo>
                  <a:cubicBezTo>
                    <a:pt x="4973" y="2429"/>
                    <a:pt x="4876" y="2465"/>
                    <a:pt x="4768" y="2462"/>
                  </a:cubicBezTo>
                  <a:cubicBezTo>
                    <a:pt x="4550" y="2456"/>
                    <a:pt x="4347" y="2510"/>
                    <a:pt x="4149" y="2595"/>
                  </a:cubicBezTo>
                  <a:cubicBezTo>
                    <a:pt x="4138" y="2599"/>
                    <a:pt x="4124" y="2598"/>
                    <a:pt x="4111" y="2599"/>
                  </a:cubicBezTo>
                  <a:cubicBezTo>
                    <a:pt x="4004" y="2313"/>
                    <a:pt x="3895" y="2027"/>
                    <a:pt x="3792" y="1738"/>
                  </a:cubicBezTo>
                  <a:cubicBezTo>
                    <a:pt x="3762" y="1656"/>
                    <a:pt x="3747" y="1569"/>
                    <a:pt x="3728" y="1483"/>
                  </a:cubicBezTo>
                  <a:cubicBezTo>
                    <a:pt x="3675" y="1236"/>
                    <a:pt x="3597" y="1000"/>
                    <a:pt x="3476" y="778"/>
                  </a:cubicBezTo>
                  <a:cubicBezTo>
                    <a:pt x="3447" y="725"/>
                    <a:pt x="3417" y="668"/>
                    <a:pt x="3438" y="589"/>
                  </a:cubicBezTo>
                  <a:close/>
                  <a:moveTo>
                    <a:pt x="507" y="7180"/>
                  </a:moveTo>
                  <a:cubicBezTo>
                    <a:pt x="598" y="6795"/>
                    <a:pt x="682" y="6408"/>
                    <a:pt x="786" y="6028"/>
                  </a:cubicBezTo>
                  <a:cubicBezTo>
                    <a:pt x="834" y="5855"/>
                    <a:pt x="909" y="5686"/>
                    <a:pt x="994" y="5527"/>
                  </a:cubicBezTo>
                  <a:cubicBezTo>
                    <a:pt x="1151" y="5232"/>
                    <a:pt x="1284" y="4929"/>
                    <a:pt x="1400" y="4619"/>
                  </a:cubicBezTo>
                  <a:cubicBezTo>
                    <a:pt x="1666" y="3915"/>
                    <a:pt x="1923" y="3209"/>
                    <a:pt x="2188" y="2505"/>
                  </a:cubicBezTo>
                  <a:cubicBezTo>
                    <a:pt x="2326" y="2136"/>
                    <a:pt x="2471" y="1769"/>
                    <a:pt x="2617" y="1402"/>
                  </a:cubicBezTo>
                  <a:cubicBezTo>
                    <a:pt x="2663" y="1285"/>
                    <a:pt x="2720" y="1173"/>
                    <a:pt x="2770" y="1059"/>
                  </a:cubicBezTo>
                  <a:cubicBezTo>
                    <a:pt x="2856" y="864"/>
                    <a:pt x="2941" y="668"/>
                    <a:pt x="3026" y="474"/>
                  </a:cubicBezTo>
                  <a:cubicBezTo>
                    <a:pt x="3039" y="445"/>
                    <a:pt x="3056" y="420"/>
                    <a:pt x="3084" y="373"/>
                  </a:cubicBezTo>
                  <a:cubicBezTo>
                    <a:pt x="3140" y="404"/>
                    <a:pt x="3182" y="428"/>
                    <a:pt x="3230" y="455"/>
                  </a:cubicBezTo>
                  <a:cubicBezTo>
                    <a:pt x="3194" y="487"/>
                    <a:pt x="3161" y="507"/>
                    <a:pt x="3144" y="538"/>
                  </a:cubicBezTo>
                  <a:cubicBezTo>
                    <a:pt x="3127" y="567"/>
                    <a:pt x="3114" y="612"/>
                    <a:pt x="3125" y="641"/>
                  </a:cubicBezTo>
                  <a:cubicBezTo>
                    <a:pt x="3154" y="730"/>
                    <a:pt x="3189" y="818"/>
                    <a:pt x="3233" y="900"/>
                  </a:cubicBezTo>
                  <a:cubicBezTo>
                    <a:pt x="3333" y="1084"/>
                    <a:pt x="3403" y="1279"/>
                    <a:pt x="3447" y="1479"/>
                  </a:cubicBezTo>
                  <a:cubicBezTo>
                    <a:pt x="3504" y="1738"/>
                    <a:pt x="3586" y="1987"/>
                    <a:pt x="3684" y="2232"/>
                  </a:cubicBezTo>
                  <a:cubicBezTo>
                    <a:pt x="3735" y="2359"/>
                    <a:pt x="3781" y="2491"/>
                    <a:pt x="3819" y="2622"/>
                  </a:cubicBezTo>
                  <a:cubicBezTo>
                    <a:pt x="3900" y="2900"/>
                    <a:pt x="4001" y="3170"/>
                    <a:pt x="4135" y="3426"/>
                  </a:cubicBezTo>
                  <a:cubicBezTo>
                    <a:pt x="4261" y="3666"/>
                    <a:pt x="4360" y="3914"/>
                    <a:pt x="4446" y="4170"/>
                  </a:cubicBezTo>
                  <a:cubicBezTo>
                    <a:pt x="4518" y="4383"/>
                    <a:pt x="4598" y="4595"/>
                    <a:pt x="4667" y="4809"/>
                  </a:cubicBezTo>
                  <a:cubicBezTo>
                    <a:pt x="4702" y="4914"/>
                    <a:pt x="4721" y="5026"/>
                    <a:pt x="4746" y="5132"/>
                  </a:cubicBezTo>
                  <a:cubicBezTo>
                    <a:pt x="4637" y="5247"/>
                    <a:pt x="4517" y="5326"/>
                    <a:pt x="4390" y="5394"/>
                  </a:cubicBezTo>
                  <a:cubicBezTo>
                    <a:pt x="4098" y="5552"/>
                    <a:pt x="3812" y="5721"/>
                    <a:pt x="3501" y="5844"/>
                  </a:cubicBezTo>
                  <a:cubicBezTo>
                    <a:pt x="3338" y="5909"/>
                    <a:pt x="3182" y="5989"/>
                    <a:pt x="3021" y="6059"/>
                  </a:cubicBezTo>
                  <a:cubicBezTo>
                    <a:pt x="2728" y="6185"/>
                    <a:pt x="2433" y="6310"/>
                    <a:pt x="2139" y="6436"/>
                  </a:cubicBezTo>
                  <a:cubicBezTo>
                    <a:pt x="1984" y="6502"/>
                    <a:pt x="1830" y="6570"/>
                    <a:pt x="1675" y="6641"/>
                  </a:cubicBezTo>
                  <a:cubicBezTo>
                    <a:pt x="1504" y="6718"/>
                    <a:pt x="1334" y="6799"/>
                    <a:pt x="1164" y="6877"/>
                  </a:cubicBezTo>
                  <a:cubicBezTo>
                    <a:pt x="968" y="6965"/>
                    <a:pt x="785" y="7073"/>
                    <a:pt x="615" y="7202"/>
                  </a:cubicBezTo>
                  <a:cubicBezTo>
                    <a:pt x="585" y="7224"/>
                    <a:pt x="556" y="7247"/>
                    <a:pt x="508" y="7283"/>
                  </a:cubicBezTo>
                  <a:cubicBezTo>
                    <a:pt x="507" y="7236"/>
                    <a:pt x="501" y="7206"/>
                    <a:pt x="507" y="7180"/>
                  </a:cubicBezTo>
                  <a:close/>
                  <a:moveTo>
                    <a:pt x="366" y="7757"/>
                  </a:moveTo>
                  <a:cubicBezTo>
                    <a:pt x="367" y="7727"/>
                    <a:pt x="398" y="7691"/>
                    <a:pt x="424" y="7669"/>
                  </a:cubicBezTo>
                  <a:cubicBezTo>
                    <a:pt x="516" y="7593"/>
                    <a:pt x="612" y="7524"/>
                    <a:pt x="705" y="7449"/>
                  </a:cubicBezTo>
                  <a:cubicBezTo>
                    <a:pt x="873" y="7315"/>
                    <a:pt x="1056" y="7208"/>
                    <a:pt x="1250" y="7119"/>
                  </a:cubicBezTo>
                  <a:cubicBezTo>
                    <a:pt x="1454" y="7023"/>
                    <a:pt x="1658" y="6927"/>
                    <a:pt x="1863" y="6834"/>
                  </a:cubicBezTo>
                  <a:cubicBezTo>
                    <a:pt x="1972" y="6785"/>
                    <a:pt x="2082" y="6741"/>
                    <a:pt x="2192" y="6696"/>
                  </a:cubicBezTo>
                  <a:cubicBezTo>
                    <a:pt x="2423" y="6600"/>
                    <a:pt x="2654" y="6504"/>
                    <a:pt x="2886" y="6409"/>
                  </a:cubicBezTo>
                  <a:cubicBezTo>
                    <a:pt x="2938" y="6387"/>
                    <a:pt x="2989" y="6367"/>
                    <a:pt x="3048" y="6343"/>
                  </a:cubicBezTo>
                  <a:cubicBezTo>
                    <a:pt x="3062" y="6369"/>
                    <a:pt x="3082" y="6391"/>
                    <a:pt x="3081" y="6411"/>
                  </a:cubicBezTo>
                  <a:cubicBezTo>
                    <a:pt x="3071" y="6508"/>
                    <a:pt x="3102" y="6597"/>
                    <a:pt x="3138" y="6683"/>
                  </a:cubicBezTo>
                  <a:cubicBezTo>
                    <a:pt x="3201" y="6828"/>
                    <a:pt x="3237" y="6980"/>
                    <a:pt x="3270" y="7133"/>
                  </a:cubicBezTo>
                  <a:cubicBezTo>
                    <a:pt x="3293" y="7243"/>
                    <a:pt x="3330" y="7350"/>
                    <a:pt x="3369" y="7455"/>
                  </a:cubicBezTo>
                  <a:cubicBezTo>
                    <a:pt x="3447" y="7667"/>
                    <a:pt x="3527" y="7878"/>
                    <a:pt x="3612" y="8086"/>
                  </a:cubicBezTo>
                  <a:cubicBezTo>
                    <a:pt x="3670" y="8225"/>
                    <a:pt x="3739" y="8359"/>
                    <a:pt x="3803" y="8495"/>
                  </a:cubicBezTo>
                  <a:cubicBezTo>
                    <a:pt x="3852" y="8596"/>
                    <a:pt x="3906" y="8696"/>
                    <a:pt x="3946" y="8801"/>
                  </a:cubicBezTo>
                  <a:cubicBezTo>
                    <a:pt x="4005" y="8961"/>
                    <a:pt x="4085" y="9108"/>
                    <a:pt x="4178" y="9250"/>
                  </a:cubicBezTo>
                  <a:cubicBezTo>
                    <a:pt x="4221" y="9316"/>
                    <a:pt x="4270" y="9381"/>
                    <a:pt x="4285" y="9486"/>
                  </a:cubicBezTo>
                  <a:cubicBezTo>
                    <a:pt x="4209" y="9458"/>
                    <a:pt x="4151" y="9442"/>
                    <a:pt x="4095" y="9417"/>
                  </a:cubicBezTo>
                  <a:cubicBezTo>
                    <a:pt x="3745" y="9266"/>
                    <a:pt x="3399" y="9104"/>
                    <a:pt x="3046" y="8961"/>
                  </a:cubicBezTo>
                  <a:cubicBezTo>
                    <a:pt x="2709" y="8825"/>
                    <a:pt x="2367" y="8701"/>
                    <a:pt x="2023" y="8586"/>
                  </a:cubicBezTo>
                  <a:cubicBezTo>
                    <a:pt x="1774" y="8503"/>
                    <a:pt x="1516" y="8448"/>
                    <a:pt x="1265" y="8373"/>
                  </a:cubicBezTo>
                  <a:cubicBezTo>
                    <a:pt x="989" y="8290"/>
                    <a:pt x="716" y="8199"/>
                    <a:pt x="442" y="8111"/>
                  </a:cubicBezTo>
                  <a:cubicBezTo>
                    <a:pt x="419" y="8103"/>
                    <a:pt x="398" y="8088"/>
                    <a:pt x="380" y="8078"/>
                  </a:cubicBezTo>
                  <a:cubicBezTo>
                    <a:pt x="338" y="7969"/>
                    <a:pt x="364" y="7862"/>
                    <a:pt x="366" y="77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0" name="Google Shape;380;p14"/>
            <p:cNvSpPr/>
            <p:nvPr/>
          </p:nvSpPr>
          <p:spPr>
            <a:xfrm>
              <a:off x="4673725" y="4867950"/>
              <a:ext cx="5300" cy="6725"/>
            </a:xfrm>
            <a:custGeom>
              <a:avLst/>
              <a:gdLst/>
              <a:ahLst/>
              <a:cxnLst/>
              <a:rect l="l" t="t" r="r" b="b"/>
              <a:pathLst>
                <a:path w="212" h="269" extrusionOk="0">
                  <a:moveTo>
                    <a:pt x="129" y="252"/>
                  </a:moveTo>
                  <a:cubicBezTo>
                    <a:pt x="152" y="269"/>
                    <a:pt x="203" y="249"/>
                    <a:pt x="207" y="224"/>
                  </a:cubicBezTo>
                  <a:cubicBezTo>
                    <a:pt x="208" y="211"/>
                    <a:pt x="212" y="196"/>
                    <a:pt x="208" y="187"/>
                  </a:cubicBezTo>
                  <a:cubicBezTo>
                    <a:pt x="173" y="128"/>
                    <a:pt x="140" y="69"/>
                    <a:pt x="100" y="14"/>
                  </a:cubicBezTo>
                  <a:cubicBezTo>
                    <a:pt x="91" y="2"/>
                    <a:pt x="50" y="1"/>
                    <a:pt x="33" y="10"/>
                  </a:cubicBezTo>
                  <a:cubicBezTo>
                    <a:pt x="17" y="20"/>
                    <a:pt x="0" y="53"/>
                    <a:pt x="5" y="70"/>
                  </a:cubicBezTo>
                  <a:cubicBezTo>
                    <a:pt x="24" y="145"/>
                    <a:pt x="68" y="206"/>
                    <a:pt x="129" y="2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1" name="Google Shape;381;p14"/>
            <p:cNvSpPr/>
            <p:nvPr/>
          </p:nvSpPr>
          <p:spPr>
            <a:xfrm>
              <a:off x="4376550" y="4550150"/>
              <a:ext cx="629975" cy="262400"/>
            </a:xfrm>
            <a:custGeom>
              <a:avLst/>
              <a:gdLst/>
              <a:ahLst/>
              <a:cxnLst/>
              <a:rect l="l" t="t" r="r" b="b"/>
              <a:pathLst>
                <a:path w="25199" h="10496" extrusionOk="0">
                  <a:moveTo>
                    <a:pt x="25041" y="2077"/>
                  </a:moveTo>
                  <a:cubicBezTo>
                    <a:pt x="24939" y="2029"/>
                    <a:pt x="24828" y="1997"/>
                    <a:pt x="24733" y="1938"/>
                  </a:cubicBezTo>
                  <a:cubicBezTo>
                    <a:pt x="24596" y="1855"/>
                    <a:pt x="24452" y="1804"/>
                    <a:pt x="24299" y="1768"/>
                  </a:cubicBezTo>
                  <a:cubicBezTo>
                    <a:pt x="24010" y="1700"/>
                    <a:pt x="23725" y="1620"/>
                    <a:pt x="23436" y="1557"/>
                  </a:cubicBezTo>
                  <a:cubicBezTo>
                    <a:pt x="23130" y="1491"/>
                    <a:pt x="22824" y="1421"/>
                    <a:pt x="22513" y="1384"/>
                  </a:cubicBezTo>
                  <a:cubicBezTo>
                    <a:pt x="22131" y="1340"/>
                    <a:pt x="21757" y="1266"/>
                    <a:pt x="21382" y="1187"/>
                  </a:cubicBezTo>
                  <a:cubicBezTo>
                    <a:pt x="20743" y="1052"/>
                    <a:pt x="20105" y="918"/>
                    <a:pt x="19454" y="850"/>
                  </a:cubicBezTo>
                  <a:cubicBezTo>
                    <a:pt x="18960" y="799"/>
                    <a:pt x="18469" y="727"/>
                    <a:pt x="17977" y="662"/>
                  </a:cubicBezTo>
                  <a:cubicBezTo>
                    <a:pt x="17537" y="604"/>
                    <a:pt x="17099" y="532"/>
                    <a:pt x="16659" y="483"/>
                  </a:cubicBezTo>
                  <a:cubicBezTo>
                    <a:pt x="15966" y="409"/>
                    <a:pt x="15274" y="332"/>
                    <a:pt x="14576" y="309"/>
                  </a:cubicBezTo>
                  <a:cubicBezTo>
                    <a:pt x="14308" y="300"/>
                    <a:pt x="14037" y="295"/>
                    <a:pt x="13777" y="208"/>
                  </a:cubicBezTo>
                  <a:cubicBezTo>
                    <a:pt x="13713" y="187"/>
                    <a:pt x="13638" y="197"/>
                    <a:pt x="13569" y="188"/>
                  </a:cubicBezTo>
                  <a:cubicBezTo>
                    <a:pt x="13346" y="157"/>
                    <a:pt x="13118" y="140"/>
                    <a:pt x="12901" y="87"/>
                  </a:cubicBezTo>
                  <a:cubicBezTo>
                    <a:pt x="12756" y="51"/>
                    <a:pt x="12666" y="80"/>
                    <a:pt x="12584" y="189"/>
                  </a:cubicBezTo>
                  <a:cubicBezTo>
                    <a:pt x="12452" y="362"/>
                    <a:pt x="12319" y="534"/>
                    <a:pt x="12186" y="706"/>
                  </a:cubicBezTo>
                  <a:cubicBezTo>
                    <a:pt x="12015" y="691"/>
                    <a:pt x="11843" y="667"/>
                    <a:pt x="11671" y="661"/>
                  </a:cubicBezTo>
                  <a:cubicBezTo>
                    <a:pt x="11486" y="655"/>
                    <a:pt x="11309" y="618"/>
                    <a:pt x="11130" y="576"/>
                  </a:cubicBezTo>
                  <a:cubicBezTo>
                    <a:pt x="10971" y="538"/>
                    <a:pt x="10837" y="570"/>
                    <a:pt x="10748" y="722"/>
                  </a:cubicBezTo>
                  <a:cubicBezTo>
                    <a:pt x="10732" y="749"/>
                    <a:pt x="10699" y="766"/>
                    <a:pt x="10665" y="796"/>
                  </a:cubicBezTo>
                  <a:cubicBezTo>
                    <a:pt x="10566" y="756"/>
                    <a:pt x="10472" y="713"/>
                    <a:pt x="10375" y="679"/>
                  </a:cubicBezTo>
                  <a:cubicBezTo>
                    <a:pt x="10251" y="638"/>
                    <a:pt x="10127" y="586"/>
                    <a:pt x="10000" y="571"/>
                  </a:cubicBezTo>
                  <a:cubicBezTo>
                    <a:pt x="9755" y="541"/>
                    <a:pt x="9538" y="422"/>
                    <a:pt x="9302" y="365"/>
                  </a:cubicBezTo>
                  <a:cubicBezTo>
                    <a:pt x="9201" y="272"/>
                    <a:pt x="9059" y="274"/>
                    <a:pt x="8948" y="214"/>
                  </a:cubicBezTo>
                  <a:cubicBezTo>
                    <a:pt x="8827" y="149"/>
                    <a:pt x="8703" y="136"/>
                    <a:pt x="8574" y="115"/>
                  </a:cubicBezTo>
                  <a:cubicBezTo>
                    <a:pt x="8524" y="108"/>
                    <a:pt x="8478" y="74"/>
                    <a:pt x="8426" y="67"/>
                  </a:cubicBezTo>
                  <a:cubicBezTo>
                    <a:pt x="8282" y="46"/>
                    <a:pt x="8132" y="0"/>
                    <a:pt x="7992" y="21"/>
                  </a:cubicBezTo>
                  <a:cubicBezTo>
                    <a:pt x="7744" y="58"/>
                    <a:pt x="7495" y="97"/>
                    <a:pt x="7254" y="173"/>
                  </a:cubicBezTo>
                  <a:cubicBezTo>
                    <a:pt x="7089" y="223"/>
                    <a:pt x="6914" y="249"/>
                    <a:pt x="6742" y="271"/>
                  </a:cubicBezTo>
                  <a:cubicBezTo>
                    <a:pt x="6605" y="289"/>
                    <a:pt x="6470" y="295"/>
                    <a:pt x="6337" y="349"/>
                  </a:cubicBezTo>
                  <a:cubicBezTo>
                    <a:pt x="6237" y="389"/>
                    <a:pt x="6113" y="392"/>
                    <a:pt x="6002" y="379"/>
                  </a:cubicBezTo>
                  <a:cubicBezTo>
                    <a:pt x="5861" y="362"/>
                    <a:pt x="5725" y="374"/>
                    <a:pt x="5587" y="393"/>
                  </a:cubicBezTo>
                  <a:cubicBezTo>
                    <a:pt x="5389" y="420"/>
                    <a:pt x="5190" y="446"/>
                    <a:pt x="4991" y="471"/>
                  </a:cubicBezTo>
                  <a:cubicBezTo>
                    <a:pt x="4835" y="490"/>
                    <a:pt x="4685" y="525"/>
                    <a:pt x="4538" y="585"/>
                  </a:cubicBezTo>
                  <a:cubicBezTo>
                    <a:pt x="4363" y="656"/>
                    <a:pt x="4186" y="726"/>
                    <a:pt x="4006" y="764"/>
                  </a:cubicBezTo>
                  <a:cubicBezTo>
                    <a:pt x="3992" y="746"/>
                    <a:pt x="3980" y="739"/>
                    <a:pt x="3981" y="733"/>
                  </a:cubicBezTo>
                  <a:cubicBezTo>
                    <a:pt x="3984" y="707"/>
                    <a:pt x="3992" y="683"/>
                    <a:pt x="3997" y="659"/>
                  </a:cubicBezTo>
                  <a:cubicBezTo>
                    <a:pt x="4018" y="532"/>
                    <a:pt x="4001" y="468"/>
                    <a:pt x="3897" y="423"/>
                  </a:cubicBezTo>
                  <a:cubicBezTo>
                    <a:pt x="3803" y="383"/>
                    <a:pt x="3698" y="362"/>
                    <a:pt x="3596" y="351"/>
                  </a:cubicBezTo>
                  <a:cubicBezTo>
                    <a:pt x="3485" y="338"/>
                    <a:pt x="3371" y="345"/>
                    <a:pt x="3258" y="343"/>
                  </a:cubicBezTo>
                  <a:cubicBezTo>
                    <a:pt x="2886" y="334"/>
                    <a:pt x="2654" y="482"/>
                    <a:pt x="2507" y="824"/>
                  </a:cubicBezTo>
                  <a:cubicBezTo>
                    <a:pt x="2501" y="840"/>
                    <a:pt x="2498" y="858"/>
                    <a:pt x="2490" y="874"/>
                  </a:cubicBezTo>
                  <a:cubicBezTo>
                    <a:pt x="2358" y="1144"/>
                    <a:pt x="2324" y="1441"/>
                    <a:pt x="2278" y="1731"/>
                  </a:cubicBezTo>
                  <a:cubicBezTo>
                    <a:pt x="2249" y="1907"/>
                    <a:pt x="2183" y="2044"/>
                    <a:pt x="2014" y="2120"/>
                  </a:cubicBezTo>
                  <a:cubicBezTo>
                    <a:pt x="1916" y="2163"/>
                    <a:pt x="1834" y="2236"/>
                    <a:pt x="1790" y="2332"/>
                  </a:cubicBezTo>
                  <a:cubicBezTo>
                    <a:pt x="1715" y="2497"/>
                    <a:pt x="1638" y="2663"/>
                    <a:pt x="1591" y="2837"/>
                  </a:cubicBezTo>
                  <a:cubicBezTo>
                    <a:pt x="1513" y="3121"/>
                    <a:pt x="1429" y="3403"/>
                    <a:pt x="1306" y="3672"/>
                  </a:cubicBezTo>
                  <a:cubicBezTo>
                    <a:pt x="1280" y="3727"/>
                    <a:pt x="1251" y="3782"/>
                    <a:pt x="1211" y="3827"/>
                  </a:cubicBezTo>
                  <a:cubicBezTo>
                    <a:pt x="1022" y="4041"/>
                    <a:pt x="947" y="4313"/>
                    <a:pt x="848" y="4571"/>
                  </a:cubicBezTo>
                  <a:cubicBezTo>
                    <a:pt x="783" y="4741"/>
                    <a:pt x="743" y="4919"/>
                    <a:pt x="622" y="5065"/>
                  </a:cubicBezTo>
                  <a:cubicBezTo>
                    <a:pt x="585" y="5110"/>
                    <a:pt x="570" y="5174"/>
                    <a:pt x="545" y="5230"/>
                  </a:cubicBezTo>
                  <a:cubicBezTo>
                    <a:pt x="442" y="5460"/>
                    <a:pt x="346" y="5692"/>
                    <a:pt x="234" y="5917"/>
                  </a:cubicBezTo>
                  <a:cubicBezTo>
                    <a:pt x="94" y="6200"/>
                    <a:pt x="40" y="6492"/>
                    <a:pt x="94" y="6803"/>
                  </a:cubicBezTo>
                  <a:cubicBezTo>
                    <a:pt x="99" y="6837"/>
                    <a:pt x="105" y="6871"/>
                    <a:pt x="107" y="6906"/>
                  </a:cubicBezTo>
                  <a:cubicBezTo>
                    <a:pt x="109" y="6931"/>
                    <a:pt x="115" y="6967"/>
                    <a:pt x="100" y="6981"/>
                  </a:cubicBezTo>
                  <a:cubicBezTo>
                    <a:pt x="0" y="7080"/>
                    <a:pt x="72" y="7159"/>
                    <a:pt x="135" y="7227"/>
                  </a:cubicBezTo>
                  <a:cubicBezTo>
                    <a:pt x="199" y="7298"/>
                    <a:pt x="275" y="7359"/>
                    <a:pt x="353" y="7413"/>
                  </a:cubicBezTo>
                  <a:cubicBezTo>
                    <a:pt x="393" y="7442"/>
                    <a:pt x="448" y="7463"/>
                    <a:pt x="498" y="7462"/>
                  </a:cubicBezTo>
                  <a:cubicBezTo>
                    <a:pt x="762" y="7456"/>
                    <a:pt x="1018" y="7419"/>
                    <a:pt x="1213" y="7210"/>
                  </a:cubicBezTo>
                  <a:cubicBezTo>
                    <a:pt x="1278" y="7141"/>
                    <a:pt x="1340" y="7068"/>
                    <a:pt x="1406" y="6999"/>
                  </a:cubicBezTo>
                  <a:cubicBezTo>
                    <a:pt x="1433" y="6970"/>
                    <a:pt x="1465" y="6947"/>
                    <a:pt x="1523" y="6898"/>
                  </a:cubicBezTo>
                  <a:cubicBezTo>
                    <a:pt x="1531" y="7045"/>
                    <a:pt x="1532" y="7154"/>
                    <a:pt x="1541" y="7264"/>
                  </a:cubicBezTo>
                  <a:cubicBezTo>
                    <a:pt x="1559" y="7490"/>
                    <a:pt x="1546" y="7715"/>
                    <a:pt x="1513" y="7938"/>
                  </a:cubicBezTo>
                  <a:cubicBezTo>
                    <a:pt x="1457" y="8310"/>
                    <a:pt x="1432" y="8681"/>
                    <a:pt x="1497" y="9055"/>
                  </a:cubicBezTo>
                  <a:cubicBezTo>
                    <a:pt x="1516" y="9158"/>
                    <a:pt x="1535" y="9257"/>
                    <a:pt x="1596" y="9348"/>
                  </a:cubicBezTo>
                  <a:cubicBezTo>
                    <a:pt x="1636" y="9410"/>
                    <a:pt x="1654" y="9492"/>
                    <a:pt x="1664" y="9568"/>
                  </a:cubicBezTo>
                  <a:cubicBezTo>
                    <a:pt x="1681" y="9696"/>
                    <a:pt x="1682" y="9828"/>
                    <a:pt x="1695" y="9956"/>
                  </a:cubicBezTo>
                  <a:cubicBezTo>
                    <a:pt x="1708" y="10077"/>
                    <a:pt x="1721" y="10199"/>
                    <a:pt x="1744" y="10318"/>
                  </a:cubicBezTo>
                  <a:cubicBezTo>
                    <a:pt x="1764" y="10417"/>
                    <a:pt x="1865" y="10496"/>
                    <a:pt x="1950" y="10487"/>
                  </a:cubicBezTo>
                  <a:cubicBezTo>
                    <a:pt x="2038" y="10479"/>
                    <a:pt x="2087" y="10421"/>
                    <a:pt x="2113" y="10339"/>
                  </a:cubicBezTo>
                  <a:cubicBezTo>
                    <a:pt x="2123" y="10306"/>
                    <a:pt x="2135" y="10274"/>
                    <a:pt x="2143" y="10240"/>
                  </a:cubicBezTo>
                  <a:cubicBezTo>
                    <a:pt x="2178" y="10106"/>
                    <a:pt x="2214" y="9971"/>
                    <a:pt x="2245" y="9835"/>
                  </a:cubicBezTo>
                  <a:cubicBezTo>
                    <a:pt x="2267" y="9742"/>
                    <a:pt x="2291" y="9656"/>
                    <a:pt x="2382" y="9595"/>
                  </a:cubicBezTo>
                  <a:cubicBezTo>
                    <a:pt x="2424" y="9567"/>
                    <a:pt x="2447" y="9495"/>
                    <a:pt x="2461" y="9439"/>
                  </a:cubicBezTo>
                  <a:cubicBezTo>
                    <a:pt x="2535" y="9152"/>
                    <a:pt x="2602" y="8864"/>
                    <a:pt x="2671" y="8577"/>
                  </a:cubicBezTo>
                  <a:cubicBezTo>
                    <a:pt x="2685" y="8518"/>
                    <a:pt x="2704" y="8459"/>
                    <a:pt x="2713" y="8400"/>
                  </a:cubicBezTo>
                  <a:cubicBezTo>
                    <a:pt x="2732" y="8288"/>
                    <a:pt x="2794" y="8212"/>
                    <a:pt x="2895" y="8161"/>
                  </a:cubicBezTo>
                  <a:cubicBezTo>
                    <a:pt x="3031" y="8095"/>
                    <a:pt x="3136" y="7992"/>
                    <a:pt x="3226" y="7871"/>
                  </a:cubicBezTo>
                  <a:cubicBezTo>
                    <a:pt x="3288" y="7787"/>
                    <a:pt x="3352" y="7705"/>
                    <a:pt x="3416" y="7623"/>
                  </a:cubicBezTo>
                  <a:cubicBezTo>
                    <a:pt x="3576" y="7418"/>
                    <a:pt x="3668" y="7188"/>
                    <a:pt x="3667" y="6924"/>
                  </a:cubicBezTo>
                  <a:cubicBezTo>
                    <a:pt x="3667" y="6857"/>
                    <a:pt x="3685" y="6789"/>
                    <a:pt x="3696" y="6722"/>
                  </a:cubicBezTo>
                  <a:cubicBezTo>
                    <a:pt x="3938" y="6769"/>
                    <a:pt x="4120" y="6679"/>
                    <a:pt x="4263" y="6516"/>
                  </a:cubicBezTo>
                  <a:cubicBezTo>
                    <a:pt x="4395" y="6366"/>
                    <a:pt x="4519" y="6207"/>
                    <a:pt x="4626" y="6038"/>
                  </a:cubicBezTo>
                  <a:cubicBezTo>
                    <a:pt x="4745" y="5853"/>
                    <a:pt x="4804" y="5650"/>
                    <a:pt x="4687" y="5431"/>
                  </a:cubicBezTo>
                  <a:cubicBezTo>
                    <a:pt x="4732" y="5371"/>
                    <a:pt x="4781" y="5320"/>
                    <a:pt x="4816" y="5261"/>
                  </a:cubicBezTo>
                  <a:cubicBezTo>
                    <a:pt x="4933" y="5071"/>
                    <a:pt x="5112" y="5034"/>
                    <a:pt x="5313" y="5049"/>
                  </a:cubicBezTo>
                  <a:cubicBezTo>
                    <a:pt x="5356" y="5052"/>
                    <a:pt x="5398" y="5069"/>
                    <a:pt x="5440" y="5077"/>
                  </a:cubicBezTo>
                  <a:cubicBezTo>
                    <a:pt x="5622" y="5107"/>
                    <a:pt x="5802" y="5125"/>
                    <a:pt x="5983" y="5065"/>
                  </a:cubicBezTo>
                  <a:cubicBezTo>
                    <a:pt x="6032" y="5048"/>
                    <a:pt x="6086" y="5041"/>
                    <a:pt x="6137" y="5044"/>
                  </a:cubicBezTo>
                  <a:cubicBezTo>
                    <a:pt x="6424" y="5061"/>
                    <a:pt x="6686" y="4950"/>
                    <a:pt x="6948" y="4868"/>
                  </a:cubicBezTo>
                  <a:cubicBezTo>
                    <a:pt x="7278" y="4766"/>
                    <a:pt x="7596" y="4620"/>
                    <a:pt x="7913" y="4476"/>
                  </a:cubicBezTo>
                  <a:cubicBezTo>
                    <a:pt x="8133" y="4377"/>
                    <a:pt x="8357" y="4276"/>
                    <a:pt x="8519" y="4085"/>
                  </a:cubicBezTo>
                  <a:cubicBezTo>
                    <a:pt x="8585" y="4006"/>
                    <a:pt x="8674" y="3977"/>
                    <a:pt x="8775" y="3978"/>
                  </a:cubicBezTo>
                  <a:cubicBezTo>
                    <a:pt x="8888" y="3979"/>
                    <a:pt x="9003" y="3988"/>
                    <a:pt x="9114" y="3971"/>
                  </a:cubicBezTo>
                  <a:cubicBezTo>
                    <a:pt x="9333" y="3937"/>
                    <a:pt x="9540" y="3996"/>
                    <a:pt x="9777" y="4018"/>
                  </a:cubicBezTo>
                  <a:cubicBezTo>
                    <a:pt x="9746" y="4100"/>
                    <a:pt x="9725" y="4165"/>
                    <a:pt x="9700" y="4227"/>
                  </a:cubicBezTo>
                  <a:cubicBezTo>
                    <a:pt x="9664" y="4312"/>
                    <a:pt x="9684" y="4388"/>
                    <a:pt x="9752" y="4437"/>
                  </a:cubicBezTo>
                  <a:cubicBezTo>
                    <a:pt x="9820" y="4487"/>
                    <a:pt x="9899" y="4541"/>
                    <a:pt x="9979" y="4554"/>
                  </a:cubicBezTo>
                  <a:cubicBezTo>
                    <a:pt x="10279" y="4603"/>
                    <a:pt x="10582" y="4636"/>
                    <a:pt x="10883" y="4675"/>
                  </a:cubicBezTo>
                  <a:cubicBezTo>
                    <a:pt x="10908" y="4678"/>
                    <a:pt x="10933" y="4685"/>
                    <a:pt x="10989" y="4697"/>
                  </a:cubicBezTo>
                  <a:cubicBezTo>
                    <a:pt x="10908" y="4807"/>
                    <a:pt x="10890" y="4922"/>
                    <a:pt x="10931" y="5044"/>
                  </a:cubicBezTo>
                  <a:cubicBezTo>
                    <a:pt x="10938" y="5066"/>
                    <a:pt x="10926" y="5095"/>
                    <a:pt x="10919" y="5120"/>
                  </a:cubicBezTo>
                  <a:cubicBezTo>
                    <a:pt x="10886" y="5263"/>
                    <a:pt x="10860" y="5407"/>
                    <a:pt x="10815" y="5547"/>
                  </a:cubicBezTo>
                  <a:cubicBezTo>
                    <a:pt x="10781" y="5656"/>
                    <a:pt x="10815" y="5733"/>
                    <a:pt x="10893" y="5802"/>
                  </a:cubicBezTo>
                  <a:cubicBezTo>
                    <a:pt x="10992" y="5889"/>
                    <a:pt x="11099" y="5958"/>
                    <a:pt x="11222" y="6010"/>
                  </a:cubicBezTo>
                  <a:cubicBezTo>
                    <a:pt x="11738" y="6224"/>
                    <a:pt x="12276" y="6369"/>
                    <a:pt x="12818" y="6495"/>
                  </a:cubicBezTo>
                  <a:cubicBezTo>
                    <a:pt x="12887" y="6511"/>
                    <a:pt x="12956" y="6519"/>
                    <a:pt x="13022" y="6541"/>
                  </a:cubicBezTo>
                  <a:cubicBezTo>
                    <a:pt x="13442" y="6683"/>
                    <a:pt x="13860" y="6832"/>
                    <a:pt x="14281" y="6971"/>
                  </a:cubicBezTo>
                  <a:cubicBezTo>
                    <a:pt x="14529" y="7053"/>
                    <a:pt x="14777" y="7137"/>
                    <a:pt x="15031" y="7196"/>
                  </a:cubicBezTo>
                  <a:cubicBezTo>
                    <a:pt x="15988" y="7416"/>
                    <a:pt x="16947" y="7641"/>
                    <a:pt x="17909" y="7839"/>
                  </a:cubicBezTo>
                  <a:cubicBezTo>
                    <a:pt x="18480" y="7957"/>
                    <a:pt x="19058" y="8039"/>
                    <a:pt x="19636" y="8119"/>
                  </a:cubicBezTo>
                  <a:cubicBezTo>
                    <a:pt x="19827" y="8146"/>
                    <a:pt x="20011" y="8181"/>
                    <a:pt x="20192" y="8245"/>
                  </a:cubicBezTo>
                  <a:cubicBezTo>
                    <a:pt x="20480" y="8348"/>
                    <a:pt x="20767" y="8447"/>
                    <a:pt x="21056" y="8545"/>
                  </a:cubicBezTo>
                  <a:cubicBezTo>
                    <a:pt x="21155" y="8578"/>
                    <a:pt x="21255" y="8609"/>
                    <a:pt x="21357" y="8631"/>
                  </a:cubicBezTo>
                  <a:cubicBezTo>
                    <a:pt x="21614" y="8682"/>
                    <a:pt x="21862" y="8760"/>
                    <a:pt x="22101" y="8867"/>
                  </a:cubicBezTo>
                  <a:cubicBezTo>
                    <a:pt x="22263" y="8940"/>
                    <a:pt x="22432" y="8972"/>
                    <a:pt x="22608" y="8981"/>
                  </a:cubicBezTo>
                  <a:cubicBezTo>
                    <a:pt x="22685" y="8984"/>
                    <a:pt x="22771" y="8998"/>
                    <a:pt x="22810" y="8905"/>
                  </a:cubicBezTo>
                  <a:cubicBezTo>
                    <a:pt x="22833" y="8848"/>
                    <a:pt x="22815" y="8765"/>
                    <a:pt x="22681" y="8712"/>
                  </a:cubicBezTo>
                  <a:cubicBezTo>
                    <a:pt x="22527" y="8651"/>
                    <a:pt x="22373" y="8591"/>
                    <a:pt x="22221" y="8528"/>
                  </a:cubicBezTo>
                  <a:cubicBezTo>
                    <a:pt x="21979" y="8430"/>
                    <a:pt x="21733" y="8345"/>
                    <a:pt x="21475" y="8294"/>
                  </a:cubicBezTo>
                  <a:cubicBezTo>
                    <a:pt x="21348" y="8269"/>
                    <a:pt x="21222" y="8230"/>
                    <a:pt x="21099" y="8189"/>
                  </a:cubicBezTo>
                  <a:cubicBezTo>
                    <a:pt x="20735" y="8068"/>
                    <a:pt x="20377" y="7933"/>
                    <a:pt x="20009" y="7824"/>
                  </a:cubicBezTo>
                  <a:cubicBezTo>
                    <a:pt x="19417" y="7647"/>
                    <a:pt x="18822" y="7486"/>
                    <a:pt x="18226" y="7319"/>
                  </a:cubicBezTo>
                  <a:cubicBezTo>
                    <a:pt x="17891" y="7224"/>
                    <a:pt x="17551" y="7151"/>
                    <a:pt x="17206" y="7104"/>
                  </a:cubicBezTo>
                  <a:cubicBezTo>
                    <a:pt x="17103" y="7089"/>
                    <a:pt x="17000" y="7070"/>
                    <a:pt x="16878" y="7050"/>
                  </a:cubicBezTo>
                  <a:cubicBezTo>
                    <a:pt x="16901" y="6956"/>
                    <a:pt x="16902" y="6867"/>
                    <a:pt x="16824" y="6808"/>
                  </a:cubicBezTo>
                  <a:cubicBezTo>
                    <a:pt x="16666" y="6686"/>
                    <a:pt x="16507" y="6563"/>
                    <a:pt x="16345" y="6446"/>
                  </a:cubicBezTo>
                  <a:cubicBezTo>
                    <a:pt x="16313" y="6424"/>
                    <a:pt x="16263" y="6424"/>
                    <a:pt x="16221" y="6421"/>
                  </a:cubicBezTo>
                  <a:cubicBezTo>
                    <a:pt x="16181" y="6419"/>
                    <a:pt x="16138" y="6475"/>
                    <a:pt x="16154" y="6512"/>
                  </a:cubicBezTo>
                  <a:cubicBezTo>
                    <a:pt x="16174" y="6559"/>
                    <a:pt x="16195" y="6611"/>
                    <a:pt x="16230" y="6643"/>
                  </a:cubicBezTo>
                  <a:cubicBezTo>
                    <a:pt x="16327" y="6732"/>
                    <a:pt x="16431" y="6809"/>
                    <a:pt x="16531" y="6894"/>
                  </a:cubicBezTo>
                  <a:cubicBezTo>
                    <a:pt x="16561" y="6919"/>
                    <a:pt x="16610" y="6940"/>
                    <a:pt x="16569" y="7010"/>
                  </a:cubicBezTo>
                  <a:cubicBezTo>
                    <a:pt x="16412" y="6980"/>
                    <a:pt x="16249" y="6959"/>
                    <a:pt x="16090" y="6916"/>
                  </a:cubicBezTo>
                  <a:cubicBezTo>
                    <a:pt x="15535" y="6766"/>
                    <a:pt x="14968" y="6677"/>
                    <a:pt x="14405" y="6564"/>
                  </a:cubicBezTo>
                  <a:cubicBezTo>
                    <a:pt x="14327" y="6548"/>
                    <a:pt x="14247" y="6546"/>
                    <a:pt x="14210" y="6459"/>
                  </a:cubicBezTo>
                  <a:cubicBezTo>
                    <a:pt x="14071" y="6414"/>
                    <a:pt x="14001" y="6282"/>
                    <a:pt x="13893" y="6199"/>
                  </a:cubicBezTo>
                  <a:cubicBezTo>
                    <a:pt x="13776" y="6110"/>
                    <a:pt x="13673" y="6001"/>
                    <a:pt x="13574" y="5892"/>
                  </a:cubicBezTo>
                  <a:cubicBezTo>
                    <a:pt x="13426" y="5728"/>
                    <a:pt x="13252" y="5600"/>
                    <a:pt x="13055" y="5503"/>
                  </a:cubicBezTo>
                  <a:cubicBezTo>
                    <a:pt x="13012" y="5482"/>
                    <a:pt x="12959" y="5482"/>
                    <a:pt x="12881" y="5466"/>
                  </a:cubicBezTo>
                  <a:cubicBezTo>
                    <a:pt x="12913" y="5536"/>
                    <a:pt x="12925" y="5589"/>
                    <a:pt x="12956" y="5624"/>
                  </a:cubicBezTo>
                  <a:cubicBezTo>
                    <a:pt x="13168" y="5853"/>
                    <a:pt x="13384" y="6078"/>
                    <a:pt x="13598" y="6307"/>
                  </a:cubicBezTo>
                  <a:cubicBezTo>
                    <a:pt x="13616" y="6327"/>
                    <a:pt x="13664" y="6338"/>
                    <a:pt x="13622" y="6397"/>
                  </a:cubicBezTo>
                  <a:cubicBezTo>
                    <a:pt x="13403" y="6335"/>
                    <a:pt x="13178" y="6283"/>
                    <a:pt x="12990" y="6134"/>
                  </a:cubicBezTo>
                  <a:cubicBezTo>
                    <a:pt x="12971" y="6119"/>
                    <a:pt x="12945" y="6100"/>
                    <a:pt x="12926" y="6105"/>
                  </a:cubicBezTo>
                  <a:cubicBezTo>
                    <a:pt x="12812" y="6127"/>
                    <a:pt x="12749" y="6050"/>
                    <a:pt x="12680" y="5986"/>
                  </a:cubicBezTo>
                  <a:cubicBezTo>
                    <a:pt x="12628" y="5938"/>
                    <a:pt x="12587" y="5880"/>
                    <a:pt x="12533" y="5836"/>
                  </a:cubicBezTo>
                  <a:cubicBezTo>
                    <a:pt x="12448" y="5763"/>
                    <a:pt x="12359" y="5692"/>
                    <a:pt x="12266" y="5628"/>
                  </a:cubicBezTo>
                  <a:cubicBezTo>
                    <a:pt x="12248" y="5616"/>
                    <a:pt x="12203" y="5631"/>
                    <a:pt x="12178" y="5647"/>
                  </a:cubicBezTo>
                  <a:cubicBezTo>
                    <a:pt x="12166" y="5654"/>
                    <a:pt x="12164" y="5697"/>
                    <a:pt x="12175" y="5715"/>
                  </a:cubicBezTo>
                  <a:cubicBezTo>
                    <a:pt x="12199" y="5757"/>
                    <a:pt x="12232" y="5794"/>
                    <a:pt x="12278" y="5852"/>
                  </a:cubicBezTo>
                  <a:cubicBezTo>
                    <a:pt x="12043" y="5798"/>
                    <a:pt x="11827" y="5766"/>
                    <a:pt x="11623" y="5697"/>
                  </a:cubicBezTo>
                  <a:cubicBezTo>
                    <a:pt x="11395" y="5621"/>
                    <a:pt x="11244" y="5452"/>
                    <a:pt x="11208" y="5206"/>
                  </a:cubicBezTo>
                  <a:cubicBezTo>
                    <a:pt x="11193" y="5105"/>
                    <a:pt x="11208" y="5000"/>
                    <a:pt x="11209" y="4885"/>
                  </a:cubicBezTo>
                  <a:cubicBezTo>
                    <a:pt x="11379" y="4814"/>
                    <a:pt x="11502" y="4681"/>
                    <a:pt x="11619" y="4539"/>
                  </a:cubicBezTo>
                  <a:cubicBezTo>
                    <a:pt x="11879" y="4223"/>
                    <a:pt x="12043" y="3863"/>
                    <a:pt x="12122" y="3464"/>
                  </a:cubicBezTo>
                  <a:cubicBezTo>
                    <a:pt x="12164" y="3250"/>
                    <a:pt x="12215" y="3041"/>
                    <a:pt x="12299" y="2838"/>
                  </a:cubicBezTo>
                  <a:cubicBezTo>
                    <a:pt x="12347" y="2719"/>
                    <a:pt x="12364" y="2586"/>
                    <a:pt x="12396" y="2460"/>
                  </a:cubicBezTo>
                  <a:cubicBezTo>
                    <a:pt x="12429" y="2325"/>
                    <a:pt x="12453" y="2188"/>
                    <a:pt x="12502" y="2058"/>
                  </a:cubicBezTo>
                  <a:cubicBezTo>
                    <a:pt x="12621" y="1750"/>
                    <a:pt x="12733" y="1444"/>
                    <a:pt x="12684" y="1103"/>
                  </a:cubicBezTo>
                  <a:cubicBezTo>
                    <a:pt x="12673" y="1036"/>
                    <a:pt x="12690" y="966"/>
                    <a:pt x="12690" y="898"/>
                  </a:cubicBezTo>
                  <a:cubicBezTo>
                    <a:pt x="12689" y="819"/>
                    <a:pt x="12726" y="762"/>
                    <a:pt x="12787" y="723"/>
                  </a:cubicBezTo>
                  <a:cubicBezTo>
                    <a:pt x="12884" y="663"/>
                    <a:pt x="12990" y="616"/>
                    <a:pt x="13106" y="616"/>
                  </a:cubicBezTo>
                  <a:cubicBezTo>
                    <a:pt x="13409" y="616"/>
                    <a:pt x="13714" y="589"/>
                    <a:pt x="14016" y="652"/>
                  </a:cubicBezTo>
                  <a:cubicBezTo>
                    <a:pt x="14100" y="668"/>
                    <a:pt x="14191" y="685"/>
                    <a:pt x="14273" y="670"/>
                  </a:cubicBezTo>
                  <a:cubicBezTo>
                    <a:pt x="14405" y="643"/>
                    <a:pt x="14533" y="654"/>
                    <a:pt x="14663" y="660"/>
                  </a:cubicBezTo>
                  <a:cubicBezTo>
                    <a:pt x="15663" y="712"/>
                    <a:pt x="16659" y="816"/>
                    <a:pt x="17650" y="966"/>
                  </a:cubicBezTo>
                  <a:cubicBezTo>
                    <a:pt x="18260" y="1058"/>
                    <a:pt x="18874" y="1126"/>
                    <a:pt x="19488" y="1207"/>
                  </a:cubicBezTo>
                  <a:cubicBezTo>
                    <a:pt x="19746" y="1241"/>
                    <a:pt x="20006" y="1269"/>
                    <a:pt x="20262" y="1317"/>
                  </a:cubicBezTo>
                  <a:cubicBezTo>
                    <a:pt x="20725" y="1403"/>
                    <a:pt x="21183" y="1502"/>
                    <a:pt x="21645" y="1593"/>
                  </a:cubicBezTo>
                  <a:cubicBezTo>
                    <a:pt x="21799" y="1624"/>
                    <a:pt x="21953" y="1658"/>
                    <a:pt x="22107" y="1674"/>
                  </a:cubicBezTo>
                  <a:cubicBezTo>
                    <a:pt x="22654" y="1727"/>
                    <a:pt x="23191" y="1836"/>
                    <a:pt x="23726" y="1958"/>
                  </a:cubicBezTo>
                  <a:cubicBezTo>
                    <a:pt x="23998" y="2020"/>
                    <a:pt x="24272" y="2071"/>
                    <a:pt x="24548" y="2106"/>
                  </a:cubicBezTo>
                  <a:cubicBezTo>
                    <a:pt x="24721" y="2127"/>
                    <a:pt x="24894" y="2128"/>
                    <a:pt x="25059" y="2193"/>
                  </a:cubicBezTo>
                  <a:cubicBezTo>
                    <a:pt x="25086" y="2203"/>
                    <a:pt x="25120" y="2190"/>
                    <a:pt x="25198" y="2182"/>
                  </a:cubicBezTo>
                  <a:cubicBezTo>
                    <a:pt x="25120" y="2130"/>
                    <a:pt x="25083" y="2098"/>
                    <a:pt x="25041" y="2077"/>
                  </a:cubicBezTo>
                  <a:close/>
                  <a:moveTo>
                    <a:pt x="10987" y="854"/>
                  </a:moveTo>
                  <a:cubicBezTo>
                    <a:pt x="10990" y="849"/>
                    <a:pt x="11001" y="853"/>
                    <a:pt x="11009" y="853"/>
                  </a:cubicBezTo>
                  <a:cubicBezTo>
                    <a:pt x="11005" y="866"/>
                    <a:pt x="11002" y="880"/>
                    <a:pt x="10998" y="894"/>
                  </a:cubicBezTo>
                  <a:cubicBezTo>
                    <a:pt x="10988" y="892"/>
                    <a:pt x="10977" y="890"/>
                    <a:pt x="10967" y="888"/>
                  </a:cubicBezTo>
                  <a:cubicBezTo>
                    <a:pt x="10973" y="877"/>
                    <a:pt x="10978" y="864"/>
                    <a:pt x="10987" y="854"/>
                  </a:cubicBezTo>
                  <a:close/>
                  <a:moveTo>
                    <a:pt x="2644" y="1854"/>
                  </a:moveTo>
                  <a:cubicBezTo>
                    <a:pt x="2683" y="1590"/>
                    <a:pt x="2680" y="1319"/>
                    <a:pt x="2770" y="1045"/>
                  </a:cubicBezTo>
                  <a:cubicBezTo>
                    <a:pt x="2899" y="1143"/>
                    <a:pt x="3014" y="1233"/>
                    <a:pt x="3131" y="1321"/>
                  </a:cubicBezTo>
                  <a:cubicBezTo>
                    <a:pt x="3202" y="1374"/>
                    <a:pt x="3283" y="1406"/>
                    <a:pt x="3373" y="1401"/>
                  </a:cubicBezTo>
                  <a:cubicBezTo>
                    <a:pt x="3399" y="1400"/>
                    <a:pt x="3430" y="1398"/>
                    <a:pt x="3448" y="1384"/>
                  </a:cubicBezTo>
                  <a:cubicBezTo>
                    <a:pt x="3472" y="1365"/>
                    <a:pt x="3494" y="1335"/>
                    <a:pt x="3502" y="1306"/>
                  </a:cubicBezTo>
                  <a:cubicBezTo>
                    <a:pt x="3507" y="1288"/>
                    <a:pt x="3488" y="1248"/>
                    <a:pt x="3472" y="1243"/>
                  </a:cubicBezTo>
                  <a:cubicBezTo>
                    <a:pt x="3265" y="1178"/>
                    <a:pt x="3118" y="1028"/>
                    <a:pt x="2964" y="888"/>
                  </a:cubicBezTo>
                  <a:cubicBezTo>
                    <a:pt x="2930" y="857"/>
                    <a:pt x="2884" y="840"/>
                    <a:pt x="2814" y="801"/>
                  </a:cubicBezTo>
                  <a:cubicBezTo>
                    <a:pt x="2903" y="759"/>
                    <a:pt x="2964" y="731"/>
                    <a:pt x="3038" y="696"/>
                  </a:cubicBezTo>
                  <a:cubicBezTo>
                    <a:pt x="3178" y="818"/>
                    <a:pt x="3365" y="763"/>
                    <a:pt x="3521" y="803"/>
                  </a:cubicBezTo>
                  <a:cubicBezTo>
                    <a:pt x="3617" y="900"/>
                    <a:pt x="3648" y="1000"/>
                    <a:pt x="3611" y="1121"/>
                  </a:cubicBezTo>
                  <a:cubicBezTo>
                    <a:pt x="3596" y="1170"/>
                    <a:pt x="3589" y="1224"/>
                    <a:pt x="3588" y="1276"/>
                  </a:cubicBezTo>
                  <a:cubicBezTo>
                    <a:pt x="3581" y="1722"/>
                    <a:pt x="3487" y="2156"/>
                    <a:pt x="3402" y="2592"/>
                  </a:cubicBezTo>
                  <a:cubicBezTo>
                    <a:pt x="3360" y="2814"/>
                    <a:pt x="3326" y="3037"/>
                    <a:pt x="3286" y="3260"/>
                  </a:cubicBezTo>
                  <a:cubicBezTo>
                    <a:pt x="3280" y="3293"/>
                    <a:pt x="3263" y="3324"/>
                    <a:pt x="3251" y="3355"/>
                  </a:cubicBezTo>
                  <a:cubicBezTo>
                    <a:pt x="3255" y="3395"/>
                    <a:pt x="3259" y="3434"/>
                    <a:pt x="3267" y="3491"/>
                  </a:cubicBezTo>
                  <a:cubicBezTo>
                    <a:pt x="3194" y="3444"/>
                    <a:pt x="3205" y="3402"/>
                    <a:pt x="3234" y="3358"/>
                  </a:cubicBezTo>
                  <a:cubicBezTo>
                    <a:pt x="3223" y="3290"/>
                    <a:pt x="3212" y="3223"/>
                    <a:pt x="3196" y="3158"/>
                  </a:cubicBezTo>
                  <a:cubicBezTo>
                    <a:pt x="3189" y="3128"/>
                    <a:pt x="3171" y="3102"/>
                    <a:pt x="3143" y="3045"/>
                  </a:cubicBezTo>
                  <a:cubicBezTo>
                    <a:pt x="3065" y="3193"/>
                    <a:pt x="3102" y="3327"/>
                    <a:pt x="3074" y="3448"/>
                  </a:cubicBezTo>
                  <a:cubicBezTo>
                    <a:pt x="3049" y="3566"/>
                    <a:pt x="3040" y="3687"/>
                    <a:pt x="3020" y="3827"/>
                  </a:cubicBezTo>
                  <a:cubicBezTo>
                    <a:pt x="2955" y="3806"/>
                    <a:pt x="2904" y="3802"/>
                    <a:pt x="2867" y="3775"/>
                  </a:cubicBezTo>
                  <a:cubicBezTo>
                    <a:pt x="2719" y="3668"/>
                    <a:pt x="2577" y="3554"/>
                    <a:pt x="2415" y="3430"/>
                  </a:cubicBezTo>
                  <a:cubicBezTo>
                    <a:pt x="2407" y="3178"/>
                    <a:pt x="2490" y="2919"/>
                    <a:pt x="2526" y="2654"/>
                  </a:cubicBezTo>
                  <a:cubicBezTo>
                    <a:pt x="2563" y="2388"/>
                    <a:pt x="2604" y="2120"/>
                    <a:pt x="2644" y="1854"/>
                  </a:cubicBezTo>
                  <a:close/>
                  <a:moveTo>
                    <a:pt x="4113" y="3297"/>
                  </a:moveTo>
                  <a:cubicBezTo>
                    <a:pt x="4256" y="3260"/>
                    <a:pt x="4386" y="3271"/>
                    <a:pt x="4490" y="3405"/>
                  </a:cubicBezTo>
                  <a:cubicBezTo>
                    <a:pt x="4468" y="3446"/>
                    <a:pt x="4452" y="3486"/>
                    <a:pt x="4428" y="3520"/>
                  </a:cubicBezTo>
                  <a:cubicBezTo>
                    <a:pt x="4241" y="3770"/>
                    <a:pt x="4052" y="4018"/>
                    <a:pt x="3864" y="4269"/>
                  </a:cubicBezTo>
                  <a:cubicBezTo>
                    <a:pt x="3816" y="4333"/>
                    <a:pt x="3761" y="4373"/>
                    <a:pt x="3679" y="4398"/>
                  </a:cubicBezTo>
                  <a:cubicBezTo>
                    <a:pt x="3568" y="4433"/>
                    <a:pt x="3468" y="4505"/>
                    <a:pt x="3361" y="4562"/>
                  </a:cubicBezTo>
                  <a:cubicBezTo>
                    <a:pt x="3315" y="4545"/>
                    <a:pt x="3335" y="4505"/>
                    <a:pt x="3341" y="4478"/>
                  </a:cubicBezTo>
                  <a:cubicBezTo>
                    <a:pt x="3399" y="4180"/>
                    <a:pt x="3455" y="3881"/>
                    <a:pt x="3525" y="3586"/>
                  </a:cubicBezTo>
                  <a:cubicBezTo>
                    <a:pt x="3546" y="3497"/>
                    <a:pt x="3607" y="3418"/>
                    <a:pt x="3661" y="3307"/>
                  </a:cubicBezTo>
                  <a:cubicBezTo>
                    <a:pt x="3824" y="3358"/>
                    <a:pt x="3968" y="3333"/>
                    <a:pt x="4113" y="3297"/>
                  </a:cubicBezTo>
                  <a:close/>
                  <a:moveTo>
                    <a:pt x="980" y="7008"/>
                  </a:moveTo>
                  <a:cubicBezTo>
                    <a:pt x="854" y="7137"/>
                    <a:pt x="684" y="7147"/>
                    <a:pt x="521" y="7159"/>
                  </a:cubicBezTo>
                  <a:cubicBezTo>
                    <a:pt x="469" y="7163"/>
                    <a:pt x="414" y="7115"/>
                    <a:pt x="376" y="7097"/>
                  </a:cubicBezTo>
                  <a:cubicBezTo>
                    <a:pt x="375" y="6967"/>
                    <a:pt x="383" y="6882"/>
                    <a:pt x="370" y="6799"/>
                  </a:cubicBezTo>
                  <a:cubicBezTo>
                    <a:pt x="333" y="6542"/>
                    <a:pt x="362" y="6299"/>
                    <a:pt x="483" y="6066"/>
                  </a:cubicBezTo>
                  <a:cubicBezTo>
                    <a:pt x="564" y="5912"/>
                    <a:pt x="623" y="5748"/>
                    <a:pt x="699" y="5591"/>
                  </a:cubicBezTo>
                  <a:cubicBezTo>
                    <a:pt x="781" y="5420"/>
                    <a:pt x="870" y="5250"/>
                    <a:pt x="956" y="5081"/>
                  </a:cubicBezTo>
                  <a:cubicBezTo>
                    <a:pt x="988" y="5019"/>
                    <a:pt x="1023" y="4958"/>
                    <a:pt x="1048" y="4893"/>
                  </a:cubicBezTo>
                  <a:cubicBezTo>
                    <a:pt x="1130" y="4674"/>
                    <a:pt x="1206" y="4453"/>
                    <a:pt x="1289" y="4234"/>
                  </a:cubicBezTo>
                  <a:cubicBezTo>
                    <a:pt x="1313" y="4171"/>
                    <a:pt x="1351" y="4110"/>
                    <a:pt x="1394" y="4056"/>
                  </a:cubicBezTo>
                  <a:cubicBezTo>
                    <a:pt x="1597" y="3798"/>
                    <a:pt x="1709" y="3502"/>
                    <a:pt x="1792" y="3188"/>
                  </a:cubicBezTo>
                  <a:cubicBezTo>
                    <a:pt x="1856" y="2947"/>
                    <a:pt x="1937" y="2709"/>
                    <a:pt x="2017" y="2474"/>
                  </a:cubicBezTo>
                  <a:cubicBezTo>
                    <a:pt x="2035" y="2423"/>
                    <a:pt x="2083" y="2383"/>
                    <a:pt x="2131" y="2322"/>
                  </a:cubicBezTo>
                  <a:cubicBezTo>
                    <a:pt x="2144" y="2373"/>
                    <a:pt x="2158" y="2397"/>
                    <a:pt x="2156" y="2420"/>
                  </a:cubicBezTo>
                  <a:cubicBezTo>
                    <a:pt x="2101" y="3009"/>
                    <a:pt x="2057" y="3600"/>
                    <a:pt x="1985" y="4187"/>
                  </a:cubicBezTo>
                  <a:cubicBezTo>
                    <a:pt x="1931" y="4635"/>
                    <a:pt x="1844" y="5080"/>
                    <a:pt x="1769" y="5525"/>
                  </a:cubicBezTo>
                  <a:cubicBezTo>
                    <a:pt x="1757" y="5592"/>
                    <a:pt x="1742" y="5674"/>
                    <a:pt x="1698" y="5717"/>
                  </a:cubicBezTo>
                  <a:cubicBezTo>
                    <a:pt x="1543" y="5869"/>
                    <a:pt x="1508" y="6070"/>
                    <a:pt x="1471" y="6261"/>
                  </a:cubicBezTo>
                  <a:cubicBezTo>
                    <a:pt x="1410" y="6584"/>
                    <a:pt x="1192" y="6793"/>
                    <a:pt x="980" y="7008"/>
                  </a:cubicBezTo>
                  <a:close/>
                  <a:moveTo>
                    <a:pt x="2111" y="9273"/>
                  </a:moveTo>
                  <a:cubicBezTo>
                    <a:pt x="1818" y="9209"/>
                    <a:pt x="1777" y="9016"/>
                    <a:pt x="1927" y="8765"/>
                  </a:cubicBezTo>
                  <a:cubicBezTo>
                    <a:pt x="2060" y="8776"/>
                    <a:pt x="2196" y="8787"/>
                    <a:pt x="2333" y="8798"/>
                  </a:cubicBezTo>
                  <a:cubicBezTo>
                    <a:pt x="2364" y="8994"/>
                    <a:pt x="2331" y="9064"/>
                    <a:pt x="2111" y="9273"/>
                  </a:cubicBezTo>
                  <a:close/>
                  <a:moveTo>
                    <a:pt x="2422" y="8608"/>
                  </a:moveTo>
                  <a:cubicBezTo>
                    <a:pt x="2253" y="8688"/>
                    <a:pt x="2102" y="8632"/>
                    <a:pt x="1929" y="8603"/>
                  </a:cubicBezTo>
                  <a:cubicBezTo>
                    <a:pt x="1871" y="8307"/>
                    <a:pt x="1828" y="8030"/>
                    <a:pt x="1890" y="7738"/>
                  </a:cubicBezTo>
                  <a:cubicBezTo>
                    <a:pt x="1930" y="7546"/>
                    <a:pt x="1913" y="7341"/>
                    <a:pt x="1917" y="7141"/>
                  </a:cubicBezTo>
                  <a:cubicBezTo>
                    <a:pt x="1919" y="7055"/>
                    <a:pt x="1901" y="6970"/>
                    <a:pt x="1957" y="6889"/>
                  </a:cubicBezTo>
                  <a:cubicBezTo>
                    <a:pt x="1974" y="6865"/>
                    <a:pt x="1963" y="6796"/>
                    <a:pt x="1940" y="6775"/>
                  </a:cubicBezTo>
                  <a:cubicBezTo>
                    <a:pt x="1896" y="6733"/>
                    <a:pt x="1882" y="6696"/>
                    <a:pt x="1894" y="6638"/>
                  </a:cubicBezTo>
                  <a:cubicBezTo>
                    <a:pt x="1907" y="6571"/>
                    <a:pt x="1910" y="6500"/>
                    <a:pt x="1919" y="6432"/>
                  </a:cubicBezTo>
                  <a:cubicBezTo>
                    <a:pt x="1990" y="5950"/>
                    <a:pt x="2061" y="5468"/>
                    <a:pt x="2133" y="4986"/>
                  </a:cubicBezTo>
                  <a:cubicBezTo>
                    <a:pt x="2144" y="4909"/>
                    <a:pt x="2159" y="4834"/>
                    <a:pt x="2173" y="4755"/>
                  </a:cubicBezTo>
                  <a:cubicBezTo>
                    <a:pt x="2218" y="4739"/>
                    <a:pt x="2258" y="4725"/>
                    <a:pt x="2313" y="4706"/>
                  </a:cubicBezTo>
                  <a:cubicBezTo>
                    <a:pt x="2299" y="4668"/>
                    <a:pt x="2285" y="4632"/>
                    <a:pt x="2271" y="4594"/>
                  </a:cubicBezTo>
                  <a:cubicBezTo>
                    <a:pt x="2262" y="4570"/>
                    <a:pt x="2242" y="4544"/>
                    <a:pt x="2245" y="4522"/>
                  </a:cubicBezTo>
                  <a:cubicBezTo>
                    <a:pt x="2276" y="4276"/>
                    <a:pt x="2284" y="4026"/>
                    <a:pt x="2386" y="3775"/>
                  </a:cubicBezTo>
                  <a:cubicBezTo>
                    <a:pt x="2582" y="3907"/>
                    <a:pt x="2765" y="4031"/>
                    <a:pt x="2968" y="4169"/>
                  </a:cubicBezTo>
                  <a:cubicBezTo>
                    <a:pt x="2968" y="4193"/>
                    <a:pt x="2969" y="4243"/>
                    <a:pt x="2964" y="4294"/>
                  </a:cubicBezTo>
                  <a:cubicBezTo>
                    <a:pt x="2942" y="4501"/>
                    <a:pt x="2914" y="4707"/>
                    <a:pt x="2895" y="4915"/>
                  </a:cubicBezTo>
                  <a:cubicBezTo>
                    <a:pt x="2887" y="5007"/>
                    <a:pt x="2868" y="5086"/>
                    <a:pt x="2781" y="5136"/>
                  </a:cubicBezTo>
                  <a:cubicBezTo>
                    <a:pt x="2687" y="5069"/>
                    <a:pt x="2822" y="4930"/>
                    <a:pt x="2694" y="4867"/>
                  </a:cubicBezTo>
                  <a:cubicBezTo>
                    <a:pt x="2678" y="4889"/>
                    <a:pt x="2653" y="4906"/>
                    <a:pt x="2650" y="4927"/>
                  </a:cubicBezTo>
                  <a:cubicBezTo>
                    <a:pt x="2638" y="5004"/>
                    <a:pt x="2620" y="5084"/>
                    <a:pt x="2626" y="5160"/>
                  </a:cubicBezTo>
                  <a:cubicBezTo>
                    <a:pt x="2639" y="5310"/>
                    <a:pt x="2592" y="5430"/>
                    <a:pt x="2489" y="5536"/>
                  </a:cubicBezTo>
                  <a:cubicBezTo>
                    <a:pt x="2452" y="5573"/>
                    <a:pt x="2420" y="5617"/>
                    <a:pt x="2400" y="5664"/>
                  </a:cubicBezTo>
                  <a:cubicBezTo>
                    <a:pt x="2379" y="5710"/>
                    <a:pt x="2360" y="5767"/>
                    <a:pt x="2368" y="5814"/>
                  </a:cubicBezTo>
                  <a:cubicBezTo>
                    <a:pt x="2390" y="5941"/>
                    <a:pt x="2407" y="6077"/>
                    <a:pt x="2466" y="6189"/>
                  </a:cubicBezTo>
                  <a:cubicBezTo>
                    <a:pt x="2519" y="6289"/>
                    <a:pt x="2539" y="6380"/>
                    <a:pt x="2529" y="6485"/>
                  </a:cubicBezTo>
                  <a:cubicBezTo>
                    <a:pt x="2520" y="6577"/>
                    <a:pt x="2567" y="6631"/>
                    <a:pt x="2651" y="6673"/>
                  </a:cubicBezTo>
                  <a:cubicBezTo>
                    <a:pt x="2574" y="7318"/>
                    <a:pt x="2498" y="7965"/>
                    <a:pt x="2422" y="8608"/>
                  </a:cubicBezTo>
                  <a:close/>
                  <a:moveTo>
                    <a:pt x="3337" y="7079"/>
                  </a:moveTo>
                  <a:cubicBezTo>
                    <a:pt x="3317" y="7194"/>
                    <a:pt x="3257" y="7308"/>
                    <a:pt x="3195" y="7410"/>
                  </a:cubicBezTo>
                  <a:cubicBezTo>
                    <a:pt x="3124" y="7527"/>
                    <a:pt x="3029" y="7631"/>
                    <a:pt x="2930" y="7760"/>
                  </a:cubicBezTo>
                  <a:cubicBezTo>
                    <a:pt x="2845" y="7607"/>
                    <a:pt x="2847" y="7481"/>
                    <a:pt x="2872" y="7342"/>
                  </a:cubicBezTo>
                  <a:cubicBezTo>
                    <a:pt x="2922" y="7070"/>
                    <a:pt x="2950" y="6796"/>
                    <a:pt x="2990" y="6509"/>
                  </a:cubicBezTo>
                  <a:cubicBezTo>
                    <a:pt x="3122" y="6491"/>
                    <a:pt x="3248" y="6473"/>
                    <a:pt x="3393" y="6453"/>
                  </a:cubicBezTo>
                  <a:cubicBezTo>
                    <a:pt x="3376" y="6673"/>
                    <a:pt x="3373" y="6878"/>
                    <a:pt x="3337" y="7079"/>
                  </a:cubicBezTo>
                  <a:close/>
                  <a:moveTo>
                    <a:pt x="4046" y="6295"/>
                  </a:moveTo>
                  <a:cubicBezTo>
                    <a:pt x="3980" y="6333"/>
                    <a:pt x="3905" y="6356"/>
                    <a:pt x="3835" y="6385"/>
                  </a:cubicBezTo>
                  <a:cubicBezTo>
                    <a:pt x="3782" y="6344"/>
                    <a:pt x="3736" y="6309"/>
                    <a:pt x="3674" y="6261"/>
                  </a:cubicBezTo>
                  <a:cubicBezTo>
                    <a:pt x="3903" y="6113"/>
                    <a:pt x="4118" y="5974"/>
                    <a:pt x="4379" y="5806"/>
                  </a:cubicBezTo>
                  <a:cubicBezTo>
                    <a:pt x="4303" y="5968"/>
                    <a:pt x="4107" y="6260"/>
                    <a:pt x="4046" y="6295"/>
                  </a:cubicBezTo>
                  <a:close/>
                  <a:moveTo>
                    <a:pt x="9169" y="3669"/>
                  </a:moveTo>
                  <a:cubicBezTo>
                    <a:pt x="8969" y="3698"/>
                    <a:pt x="8772" y="3716"/>
                    <a:pt x="8569" y="3665"/>
                  </a:cubicBezTo>
                  <a:cubicBezTo>
                    <a:pt x="8490" y="3724"/>
                    <a:pt x="8401" y="3769"/>
                    <a:pt x="8341" y="3839"/>
                  </a:cubicBezTo>
                  <a:cubicBezTo>
                    <a:pt x="8200" y="4004"/>
                    <a:pt x="8013" y="4097"/>
                    <a:pt x="7825" y="4183"/>
                  </a:cubicBezTo>
                  <a:cubicBezTo>
                    <a:pt x="7502" y="4332"/>
                    <a:pt x="7177" y="4481"/>
                    <a:pt x="6839" y="4588"/>
                  </a:cubicBezTo>
                  <a:cubicBezTo>
                    <a:pt x="6553" y="4679"/>
                    <a:pt x="6265" y="4798"/>
                    <a:pt x="5951" y="4746"/>
                  </a:cubicBezTo>
                  <a:cubicBezTo>
                    <a:pt x="5952" y="4700"/>
                    <a:pt x="5954" y="4648"/>
                    <a:pt x="5955" y="4608"/>
                  </a:cubicBezTo>
                  <a:cubicBezTo>
                    <a:pt x="5853" y="4539"/>
                    <a:pt x="5762" y="4475"/>
                    <a:pt x="5669" y="4415"/>
                  </a:cubicBezTo>
                  <a:cubicBezTo>
                    <a:pt x="5611" y="4379"/>
                    <a:pt x="5550" y="4343"/>
                    <a:pt x="5486" y="4320"/>
                  </a:cubicBezTo>
                  <a:cubicBezTo>
                    <a:pt x="5462" y="4313"/>
                    <a:pt x="5415" y="4335"/>
                    <a:pt x="5398" y="4358"/>
                  </a:cubicBezTo>
                  <a:cubicBezTo>
                    <a:pt x="5381" y="4381"/>
                    <a:pt x="5377" y="4430"/>
                    <a:pt x="5391" y="4454"/>
                  </a:cubicBezTo>
                  <a:cubicBezTo>
                    <a:pt x="5415" y="4498"/>
                    <a:pt x="5454" y="4536"/>
                    <a:pt x="5494" y="4570"/>
                  </a:cubicBezTo>
                  <a:cubicBezTo>
                    <a:pt x="5574" y="4636"/>
                    <a:pt x="5658" y="4697"/>
                    <a:pt x="5759" y="4775"/>
                  </a:cubicBezTo>
                  <a:cubicBezTo>
                    <a:pt x="5721" y="4792"/>
                    <a:pt x="5694" y="4815"/>
                    <a:pt x="5670" y="4813"/>
                  </a:cubicBezTo>
                  <a:cubicBezTo>
                    <a:pt x="5592" y="4807"/>
                    <a:pt x="5512" y="4803"/>
                    <a:pt x="5437" y="4781"/>
                  </a:cubicBezTo>
                  <a:cubicBezTo>
                    <a:pt x="5277" y="4733"/>
                    <a:pt x="5127" y="4770"/>
                    <a:pt x="4977" y="4819"/>
                  </a:cubicBezTo>
                  <a:cubicBezTo>
                    <a:pt x="4931" y="4835"/>
                    <a:pt x="4869" y="4870"/>
                    <a:pt x="4857" y="4910"/>
                  </a:cubicBezTo>
                  <a:cubicBezTo>
                    <a:pt x="4825" y="5023"/>
                    <a:pt x="4734" y="5073"/>
                    <a:pt x="4653" y="5138"/>
                  </a:cubicBezTo>
                  <a:cubicBezTo>
                    <a:pt x="4406" y="5329"/>
                    <a:pt x="4165" y="5529"/>
                    <a:pt x="3912" y="5712"/>
                  </a:cubicBezTo>
                  <a:cubicBezTo>
                    <a:pt x="3715" y="5853"/>
                    <a:pt x="3508" y="5984"/>
                    <a:pt x="3295" y="6098"/>
                  </a:cubicBezTo>
                  <a:cubicBezTo>
                    <a:pt x="3191" y="6155"/>
                    <a:pt x="3065" y="6176"/>
                    <a:pt x="2946" y="6194"/>
                  </a:cubicBezTo>
                  <a:cubicBezTo>
                    <a:pt x="2838" y="6210"/>
                    <a:pt x="2744" y="6123"/>
                    <a:pt x="2732" y="6010"/>
                  </a:cubicBezTo>
                  <a:cubicBezTo>
                    <a:pt x="2724" y="5933"/>
                    <a:pt x="2731" y="5854"/>
                    <a:pt x="2732" y="5793"/>
                  </a:cubicBezTo>
                  <a:cubicBezTo>
                    <a:pt x="2905" y="5597"/>
                    <a:pt x="3074" y="5424"/>
                    <a:pt x="3160" y="5189"/>
                  </a:cubicBezTo>
                  <a:cubicBezTo>
                    <a:pt x="3189" y="5109"/>
                    <a:pt x="3231" y="5032"/>
                    <a:pt x="3278" y="4962"/>
                  </a:cubicBezTo>
                  <a:cubicBezTo>
                    <a:pt x="3343" y="4867"/>
                    <a:pt x="3422" y="4783"/>
                    <a:pt x="3549" y="4782"/>
                  </a:cubicBezTo>
                  <a:cubicBezTo>
                    <a:pt x="3681" y="4782"/>
                    <a:pt x="3781" y="4718"/>
                    <a:pt x="3870" y="4632"/>
                  </a:cubicBezTo>
                  <a:cubicBezTo>
                    <a:pt x="3926" y="4577"/>
                    <a:pt x="3981" y="4521"/>
                    <a:pt x="4030" y="4460"/>
                  </a:cubicBezTo>
                  <a:cubicBezTo>
                    <a:pt x="4251" y="4180"/>
                    <a:pt x="4475" y="3901"/>
                    <a:pt x="4691" y="3618"/>
                  </a:cubicBezTo>
                  <a:cubicBezTo>
                    <a:pt x="4861" y="3398"/>
                    <a:pt x="4796" y="3150"/>
                    <a:pt x="4536" y="3049"/>
                  </a:cubicBezTo>
                  <a:cubicBezTo>
                    <a:pt x="4374" y="2986"/>
                    <a:pt x="4201" y="2949"/>
                    <a:pt x="4025" y="3014"/>
                  </a:cubicBezTo>
                  <a:cubicBezTo>
                    <a:pt x="3892" y="3062"/>
                    <a:pt x="3757" y="3068"/>
                    <a:pt x="3606" y="3021"/>
                  </a:cubicBezTo>
                  <a:cubicBezTo>
                    <a:pt x="3622" y="2818"/>
                    <a:pt x="3678" y="2618"/>
                    <a:pt x="3712" y="2414"/>
                  </a:cubicBezTo>
                  <a:cubicBezTo>
                    <a:pt x="3748" y="2199"/>
                    <a:pt x="3795" y="1987"/>
                    <a:pt x="3823" y="1771"/>
                  </a:cubicBezTo>
                  <a:cubicBezTo>
                    <a:pt x="3850" y="1566"/>
                    <a:pt x="3857" y="1358"/>
                    <a:pt x="3875" y="1138"/>
                  </a:cubicBezTo>
                  <a:cubicBezTo>
                    <a:pt x="4024" y="1089"/>
                    <a:pt x="4164" y="1046"/>
                    <a:pt x="4303" y="1000"/>
                  </a:cubicBezTo>
                  <a:cubicBezTo>
                    <a:pt x="4451" y="950"/>
                    <a:pt x="4599" y="898"/>
                    <a:pt x="4747" y="846"/>
                  </a:cubicBezTo>
                  <a:cubicBezTo>
                    <a:pt x="4764" y="840"/>
                    <a:pt x="4779" y="829"/>
                    <a:pt x="4795" y="827"/>
                  </a:cubicBezTo>
                  <a:cubicBezTo>
                    <a:pt x="5184" y="784"/>
                    <a:pt x="5566" y="693"/>
                    <a:pt x="5961" y="705"/>
                  </a:cubicBezTo>
                  <a:cubicBezTo>
                    <a:pt x="6124" y="711"/>
                    <a:pt x="6294" y="701"/>
                    <a:pt x="6452" y="665"/>
                  </a:cubicBezTo>
                  <a:cubicBezTo>
                    <a:pt x="6638" y="625"/>
                    <a:pt x="6824" y="603"/>
                    <a:pt x="7011" y="582"/>
                  </a:cubicBezTo>
                  <a:cubicBezTo>
                    <a:pt x="7140" y="566"/>
                    <a:pt x="7263" y="552"/>
                    <a:pt x="7387" y="500"/>
                  </a:cubicBezTo>
                  <a:cubicBezTo>
                    <a:pt x="7603" y="412"/>
                    <a:pt x="7840" y="389"/>
                    <a:pt x="8070" y="352"/>
                  </a:cubicBezTo>
                  <a:cubicBezTo>
                    <a:pt x="8103" y="347"/>
                    <a:pt x="8139" y="360"/>
                    <a:pt x="8174" y="367"/>
                  </a:cubicBezTo>
                  <a:cubicBezTo>
                    <a:pt x="8352" y="398"/>
                    <a:pt x="8536" y="417"/>
                    <a:pt x="8709" y="469"/>
                  </a:cubicBezTo>
                  <a:cubicBezTo>
                    <a:pt x="8823" y="502"/>
                    <a:pt x="8940" y="547"/>
                    <a:pt x="9045" y="600"/>
                  </a:cubicBezTo>
                  <a:cubicBezTo>
                    <a:pt x="9359" y="755"/>
                    <a:pt x="9689" y="843"/>
                    <a:pt x="10031" y="909"/>
                  </a:cubicBezTo>
                  <a:cubicBezTo>
                    <a:pt x="10173" y="937"/>
                    <a:pt x="10307" y="1008"/>
                    <a:pt x="10444" y="1065"/>
                  </a:cubicBezTo>
                  <a:cubicBezTo>
                    <a:pt x="10472" y="1077"/>
                    <a:pt x="10502" y="1105"/>
                    <a:pt x="10518" y="1133"/>
                  </a:cubicBezTo>
                  <a:cubicBezTo>
                    <a:pt x="10614" y="1305"/>
                    <a:pt x="10755" y="1312"/>
                    <a:pt x="10916" y="1254"/>
                  </a:cubicBezTo>
                  <a:cubicBezTo>
                    <a:pt x="10975" y="1099"/>
                    <a:pt x="10975" y="1099"/>
                    <a:pt x="11078" y="1095"/>
                  </a:cubicBezTo>
                  <a:cubicBezTo>
                    <a:pt x="11008" y="1344"/>
                    <a:pt x="10938" y="1590"/>
                    <a:pt x="10868" y="1836"/>
                  </a:cubicBezTo>
                  <a:cubicBezTo>
                    <a:pt x="10847" y="1912"/>
                    <a:pt x="10811" y="1986"/>
                    <a:pt x="10806" y="2062"/>
                  </a:cubicBezTo>
                  <a:cubicBezTo>
                    <a:pt x="10791" y="2268"/>
                    <a:pt x="10709" y="2448"/>
                    <a:pt x="10627" y="2631"/>
                  </a:cubicBezTo>
                  <a:cubicBezTo>
                    <a:pt x="10548" y="2804"/>
                    <a:pt x="10471" y="2981"/>
                    <a:pt x="10413" y="3162"/>
                  </a:cubicBezTo>
                  <a:cubicBezTo>
                    <a:pt x="10351" y="3359"/>
                    <a:pt x="10249" y="3525"/>
                    <a:pt x="10098" y="3671"/>
                  </a:cubicBezTo>
                  <a:cubicBezTo>
                    <a:pt x="9884" y="3676"/>
                    <a:pt x="9670" y="3705"/>
                    <a:pt x="9452" y="3661"/>
                  </a:cubicBezTo>
                  <a:cubicBezTo>
                    <a:pt x="9361" y="3642"/>
                    <a:pt x="9261" y="3654"/>
                    <a:pt x="9169" y="3669"/>
                  </a:cubicBezTo>
                  <a:close/>
                  <a:moveTo>
                    <a:pt x="12363" y="1284"/>
                  </a:moveTo>
                  <a:cubicBezTo>
                    <a:pt x="12335" y="1480"/>
                    <a:pt x="12322" y="1682"/>
                    <a:pt x="12229" y="1864"/>
                  </a:cubicBezTo>
                  <a:cubicBezTo>
                    <a:pt x="12149" y="2020"/>
                    <a:pt x="12106" y="2187"/>
                    <a:pt x="12083" y="2360"/>
                  </a:cubicBezTo>
                  <a:cubicBezTo>
                    <a:pt x="12060" y="2533"/>
                    <a:pt x="12007" y="2696"/>
                    <a:pt x="11942" y="2859"/>
                  </a:cubicBezTo>
                  <a:cubicBezTo>
                    <a:pt x="11875" y="3026"/>
                    <a:pt x="11841" y="3209"/>
                    <a:pt x="11805" y="3387"/>
                  </a:cubicBezTo>
                  <a:cubicBezTo>
                    <a:pt x="11735" y="3743"/>
                    <a:pt x="11588" y="4064"/>
                    <a:pt x="11370" y="4352"/>
                  </a:cubicBezTo>
                  <a:cubicBezTo>
                    <a:pt x="11350" y="4379"/>
                    <a:pt x="11323" y="4401"/>
                    <a:pt x="11299" y="4426"/>
                  </a:cubicBezTo>
                  <a:cubicBezTo>
                    <a:pt x="10884" y="4362"/>
                    <a:pt x="10474" y="4299"/>
                    <a:pt x="10058" y="4236"/>
                  </a:cubicBezTo>
                  <a:cubicBezTo>
                    <a:pt x="10027" y="4125"/>
                    <a:pt x="10036" y="4029"/>
                    <a:pt x="10141" y="3989"/>
                  </a:cubicBezTo>
                  <a:cubicBezTo>
                    <a:pt x="10402" y="3890"/>
                    <a:pt x="10513" y="3663"/>
                    <a:pt x="10635" y="3444"/>
                  </a:cubicBezTo>
                  <a:cubicBezTo>
                    <a:pt x="10682" y="3362"/>
                    <a:pt x="10704" y="3266"/>
                    <a:pt x="10740" y="3178"/>
                  </a:cubicBezTo>
                  <a:cubicBezTo>
                    <a:pt x="10804" y="3017"/>
                    <a:pt x="10864" y="2853"/>
                    <a:pt x="10939" y="2697"/>
                  </a:cubicBezTo>
                  <a:cubicBezTo>
                    <a:pt x="11018" y="2532"/>
                    <a:pt x="11077" y="2364"/>
                    <a:pt x="11109" y="2181"/>
                  </a:cubicBezTo>
                  <a:cubicBezTo>
                    <a:pt x="11144" y="1977"/>
                    <a:pt x="11211" y="1778"/>
                    <a:pt x="11273" y="1580"/>
                  </a:cubicBezTo>
                  <a:cubicBezTo>
                    <a:pt x="11309" y="1465"/>
                    <a:pt x="11338" y="1350"/>
                    <a:pt x="11398" y="1241"/>
                  </a:cubicBezTo>
                  <a:cubicBezTo>
                    <a:pt x="11440" y="1166"/>
                    <a:pt x="11421" y="1059"/>
                    <a:pt x="11432" y="950"/>
                  </a:cubicBezTo>
                  <a:cubicBezTo>
                    <a:pt x="11459" y="909"/>
                    <a:pt x="11516" y="929"/>
                    <a:pt x="11564" y="934"/>
                  </a:cubicBezTo>
                  <a:cubicBezTo>
                    <a:pt x="11763" y="949"/>
                    <a:pt x="11963" y="950"/>
                    <a:pt x="12157" y="1011"/>
                  </a:cubicBezTo>
                  <a:cubicBezTo>
                    <a:pt x="12335" y="1067"/>
                    <a:pt x="12386" y="1111"/>
                    <a:pt x="12363" y="12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2" name="Google Shape;382;p14"/>
            <p:cNvSpPr/>
            <p:nvPr/>
          </p:nvSpPr>
          <p:spPr>
            <a:xfrm>
              <a:off x="4682950" y="4638600"/>
              <a:ext cx="10100" cy="14575"/>
            </a:xfrm>
            <a:custGeom>
              <a:avLst/>
              <a:gdLst/>
              <a:ahLst/>
              <a:cxnLst/>
              <a:rect l="l" t="t" r="r" b="b"/>
              <a:pathLst>
                <a:path w="404" h="583" extrusionOk="0">
                  <a:moveTo>
                    <a:pt x="21" y="147"/>
                  </a:moveTo>
                  <a:cubicBezTo>
                    <a:pt x="61" y="232"/>
                    <a:pt x="102" y="318"/>
                    <a:pt x="153" y="397"/>
                  </a:cubicBezTo>
                  <a:cubicBezTo>
                    <a:pt x="195" y="461"/>
                    <a:pt x="252" y="517"/>
                    <a:pt x="307" y="571"/>
                  </a:cubicBezTo>
                  <a:cubicBezTo>
                    <a:pt x="319" y="582"/>
                    <a:pt x="353" y="573"/>
                    <a:pt x="384" y="573"/>
                  </a:cubicBezTo>
                  <a:cubicBezTo>
                    <a:pt x="389" y="544"/>
                    <a:pt x="404" y="517"/>
                    <a:pt x="396" y="498"/>
                  </a:cubicBezTo>
                  <a:cubicBezTo>
                    <a:pt x="352" y="387"/>
                    <a:pt x="305" y="276"/>
                    <a:pt x="255" y="167"/>
                  </a:cubicBezTo>
                  <a:cubicBezTo>
                    <a:pt x="237" y="128"/>
                    <a:pt x="214" y="91"/>
                    <a:pt x="189" y="56"/>
                  </a:cubicBezTo>
                  <a:cubicBezTo>
                    <a:pt x="156" y="10"/>
                    <a:pt x="94" y="1"/>
                    <a:pt x="52" y="32"/>
                  </a:cubicBezTo>
                  <a:cubicBezTo>
                    <a:pt x="12" y="62"/>
                    <a:pt x="1" y="105"/>
                    <a:pt x="21" y="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3" name="Google Shape;383;p14"/>
            <p:cNvSpPr/>
            <p:nvPr/>
          </p:nvSpPr>
          <p:spPr>
            <a:xfrm>
              <a:off x="4750725" y="4707450"/>
              <a:ext cx="8350" cy="8425"/>
            </a:xfrm>
            <a:custGeom>
              <a:avLst/>
              <a:gdLst/>
              <a:ahLst/>
              <a:cxnLst/>
              <a:rect l="l" t="t" r="r" b="b"/>
              <a:pathLst>
                <a:path w="334" h="337" extrusionOk="0">
                  <a:moveTo>
                    <a:pt x="288" y="331"/>
                  </a:moveTo>
                  <a:cubicBezTo>
                    <a:pt x="296" y="336"/>
                    <a:pt x="319" y="323"/>
                    <a:pt x="333" y="319"/>
                  </a:cubicBezTo>
                  <a:cubicBezTo>
                    <a:pt x="308" y="89"/>
                    <a:pt x="303" y="83"/>
                    <a:pt x="1" y="1"/>
                  </a:cubicBezTo>
                  <a:cubicBezTo>
                    <a:pt x="97" y="152"/>
                    <a:pt x="174" y="256"/>
                    <a:pt x="288" y="33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4" name="Google Shape;384;p14"/>
            <p:cNvSpPr/>
            <p:nvPr/>
          </p:nvSpPr>
          <p:spPr>
            <a:xfrm>
              <a:off x="4528225" y="4653775"/>
              <a:ext cx="12450" cy="8300"/>
            </a:xfrm>
            <a:custGeom>
              <a:avLst/>
              <a:gdLst/>
              <a:ahLst/>
              <a:cxnLst/>
              <a:rect l="l" t="t" r="r" b="b"/>
              <a:pathLst>
                <a:path w="498" h="332" extrusionOk="0">
                  <a:moveTo>
                    <a:pt x="126" y="26"/>
                  </a:moveTo>
                  <a:cubicBezTo>
                    <a:pt x="96" y="8"/>
                    <a:pt x="52" y="10"/>
                    <a:pt x="0" y="1"/>
                  </a:cubicBezTo>
                  <a:cubicBezTo>
                    <a:pt x="15" y="143"/>
                    <a:pt x="113" y="189"/>
                    <a:pt x="197" y="241"/>
                  </a:cubicBezTo>
                  <a:cubicBezTo>
                    <a:pt x="278" y="291"/>
                    <a:pt x="365" y="332"/>
                    <a:pt x="465" y="299"/>
                  </a:cubicBezTo>
                  <a:cubicBezTo>
                    <a:pt x="478" y="295"/>
                    <a:pt x="498" y="274"/>
                    <a:pt x="496" y="265"/>
                  </a:cubicBezTo>
                  <a:cubicBezTo>
                    <a:pt x="493" y="241"/>
                    <a:pt x="479" y="205"/>
                    <a:pt x="465" y="203"/>
                  </a:cubicBezTo>
                  <a:cubicBezTo>
                    <a:pt x="332" y="182"/>
                    <a:pt x="235" y="94"/>
                    <a:pt x="126"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5" name="Google Shape;385;p14"/>
            <p:cNvSpPr/>
            <p:nvPr/>
          </p:nvSpPr>
          <p:spPr>
            <a:xfrm>
              <a:off x="4579225" y="4627425"/>
              <a:ext cx="9250" cy="6625"/>
            </a:xfrm>
            <a:custGeom>
              <a:avLst/>
              <a:gdLst/>
              <a:ahLst/>
              <a:cxnLst/>
              <a:rect l="l" t="t" r="r" b="b"/>
              <a:pathLst>
                <a:path w="370" h="265" extrusionOk="0">
                  <a:moveTo>
                    <a:pt x="97" y="1"/>
                  </a:moveTo>
                  <a:cubicBezTo>
                    <a:pt x="74" y="0"/>
                    <a:pt x="38" y="8"/>
                    <a:pt x="29" y="24"/>
                  </a:cubicBezTo>
                  <a:cubicBezTo>
                    <a:pt x="14" y="49"/>
                    <a:pt x="0" y="92"/>
                    <a:pt x="12" y="115"/>
                  </a:cubicBezTo>
                  <a:cubicBezTo>
                    <a:pt x="74" y="241"/>
                    <a:pt x="230" y="264"/>
                    <a:pt x="370" y="175"/>
                  </a:cubicBezTo>
                  <a:cubicBezTo>
                    <a:pt x="302" y="126"/>
                    <a:pt x="235" y="77"/>
                    <a:pt x="167" y="30"/>
                  </a:cubicBezTo>
                  <a:cubicBezTo>
                    <a:pt x="147" y="16"/>
                    <a:pt x="120" y="4"/>
                    <a:pt x="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386" name="Google Shape;386;p14"/>
          <p:cNvGrpSpPr/>
          <p:nvPr/>
        </p:nvGrpSpPr>
        <p:grpSpPr>
          <a:xfrm rot="5914404" flipH="1">
            <a:off x="3126888" y="130688"/>
            <a:ext cx="5793520" cy="7574807"/>
            <a:chOff x="3307975" y="369600"/>
            <a:chExt cx="1201775" cy="1571275"/>
          </a:xfrm>
        </p:grpSpPr>
        <p:sp>
          <p:nvSpPr>
            <p:cNvPr id="387" name="Google Shape;387;p14"/>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3060000" algn="bl" rotWithShape="0">
                <a:srgbClr val="000000">
                  <a:alpha val="1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8" name="Google Shape;388;p14"/>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9" name="Google Shape;389;p14"/>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0" name="Google Shape;390;p14"/>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1" name="Google Shape;391;p14"/>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2" name="Google Shape;392;p14"/>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3" name="Google Shape;393;p14"/>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4" name="Google Shape;394;p14"/>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5" name="Google Shape;395;p14"/>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6" name="Google Shape;396;p14"/>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7" name="Google Shape;397;p14"/>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8" name="Google Shape;398;p14"/>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9" name="Google Shape;399;p14"/>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0" name="Google Shape;400;p14"/>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1" name="Google Shape;401;p14"/>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02" name="Google Shape;402;p14"/>
          <p:cNvGrpSpPr/>
          <p:nvPr/>
        </p:nvGrpSpPr>
        <p:grpSpPr>
          <a:xfrm>
            <a:off x="5580182" y="4309821"/>
            <a:ext cx="4515205" cy="1182320"/>
            <a:chOff x="883000" y="1738800"/>
            <a:chExt cx="2746698" cy="1573908"/>
          </a:xfrm>
        </p:grpSpPr>
        <p:sp>
          <p:nvSpPr>
            <p:cNvPr id="403" name="Google Shape;403;p14"/>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4" name="Google Shape;404;p14"/>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05" name="Google Shape;405;p14"/>
          <p:cNvSpPr/>
          <p:nvPr/>
        </p:nvSpPr>
        <p:spPr>
          <a:xfrm rot="21358123">
            <a:off x="2753620" y="357287"/>
            <a:ext cx="375701" cy="1014461"/>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406" name="Google Shape;406;p14"/>
          <p:cNvGrpSpPr/>
          <p:nvPr/>
        </p:nvGrpSpPr>
        <p:grpSpPr>
          <a:xfrm>
            <a:off x="2084099" y="4491264"/>
            <a:ext cx="1790252" cy="1541416"/>
            <a:chOff x="3068400" y="4319650"/>
            <a:chExt cx="592825" cy="510425"/>
          </a:xfrm>
        </p:grpSpPr>
        <p:sp>
          <p:nvSpPr>
            <p:cNvPr id="407" name="Google Shape;407;p14"/>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8" name="Google Shape;408;p14"/>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9" name="Google Shape;409;p14"/>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0" name="Google Shape;410;p14"/>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1" name="Google Shape;411;p14"/>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2" name="Google Shape;412;p14"/>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3" name="Google Shape;413;p14"/>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4" name="Google Shape;414;p14"/>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5" name="Google Shape;415;p14"/>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16" name="Google Shape;416;p14"/>
          <p:cNvSpPr/>
          <p:nvPr/>
        </p:nvSpPr>
        <p:spPr>
          <a:xfrm>
            <a:off x="1075534" y="2056068"/>
            <a:ext cx="816631" cy="807209"/>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17" name="Google Shape;417;p14"/>
          <p:cNvSpPr/>
          <p:nvPr/>
        </p:nvSpPr>
        <p:spPr>
          <a:xfrm rot="4445298">
            <a:off x="9187004" y="5734412"/>
            <a:ext cx="816619" cy="807197"/>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418" name="Google Shape;418;p14"/>
          <p:cNvGrpSpPr/>
          <p:nvPr/>
        </p:nvGrpSpPr>
        <p:grpSpPr>
          <a:xfrm rot="2312574">
            <a:off x="2063519" y="101761"/>
            <a:ext cx="535515" cy="5087571"/>
            <a:chOff x="1312800" y="2017050"/>
            <a:chExt cx="144550" cy="1373275"/>
          </a:xfrm>
        </p:grpSpPr>
        <p:sp>
          <p:nvSpPr>
            <p:cNvPr id="419" name="Google Shape;419;p14"/>
            <p:cNvSpPr/>
            <p:nvPr/>
          </p:nvSpPr>
          <p:spPr>
            <a:xfrm>
              <a:off x="1312800" y="3303025"/>
              <a:ext cx="92325" cy="87300"/>
            </a:xfrm>
            <a:custGeom>
              <a:avLst/>
              <a:gdLst/>
              <a:ahLst/>
              <a:cxnLst/>
              <a:rect l="l" t="t" r="r" b="b"/>
              <a:pathLst>
                <a:path w="3693" h="3492" extrusionOk="0">
                  <a:moveTo>
                    <a:pt x="1841" y="1"/>
                  </a:moveTo>
                  <a:cubicBezTo>
                    <a:pt x="880" y="1"/>
                    <a:pt x="84" y="732"/>
                    <a:pt x="43" y="1668"/>
                  </a:cubicBezTo>
                  <a:cubicBezTo>
                    <a:pt x="1" y="2631"/>
                    <a:pt x="774" y="3446"/>
                    <a:pt x="1771" y="3489"/>
                  </a:cubicBezTo>
                  <a:cubicBezTo>
                    <a:pt x="1799" y="3490"/>
                    <a:pt x="1827" y="3491"/>
                    <a:pt x="1855" y="3491"/>
                  </a:cubicBezTo>
                  <a:cubicBezTo>
                    <a:pt x="2815" y="3491"/>
                    <a:pt x="3611" y="2760"/>
                    <a:pt x="3651" y="1825"/>
                  </a:cubicBezTo>
                  <a:cubicBezTo>
                    <a:pt x="3693" y="862"/>
                    <a:pt x="2919" y="46"/>
                    <a:pt x="1923" y="3"/>
                  </a:cubicBezTo>
                  <a:cubicBezTo>
                    <a:pt x="1896" y="1"/>
                    <a:pt x="1868" y="1"/>
                    <a:pt x="1841"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0" name="Google Shape;420;p14"/>
            <p:cNvSpPr/>
            <p:nvPr/>
          </p:nvSpPr>
          <p:spPr>
            <a:xfrm>
              <a:off x="1314625" y="2017050"/>
              <a:ext cx="141350" cy="1331100"/>
            </a:xfrm>
            <a:custGeom>
              <a:avLst/>
              <a:gdLst/>
              <a:ahLst/>
              <a:cxnLst/>
              <a:rect l="l" t="t" r="r" b="b"/>
              <a:pathLst>
                <a:path w="5654" h="53244" extrusionOk="0">
                  <a:moveTo>
                    <a:pt x="4166" y="1"/>
                  </a:moveTo>
                  <a:lnTo>
                    <a:pt x="2134" y="4039"/>
                  </a:lnTo>
                  <a:lnTo>
                    <a:pt x="1" y="53091"/>
                  </a:lnTo>
                  <a:lnTo>
                    <a:pt x="3520" y="53244"/>
                  </a:lnTo>
                  <a:lnTo>
                    <a:pt x="5653" y="4191"/>
                  </a:lnTo>
                  <a:lnTo>
                    <a:pt x="4166" y="1"/>
                  </a:lnTo>
                  <a:close/>
                </a:path>
              </a:pathLst>
            </a:custGeom>
            <a:solidFill>
              <a:schemeClr val="accent4"/>
            </a:solidFill>
            <a:ln>
              <a:noFill/>
            </a:ln>
            <a:effectLst>
              <a:outerShdw blurRad="57150" dist="19050" dir="5400000" algn="bl" rotWithShape="0">
                <a:srgbClr val="000000">
                  <a:alpha val="2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1" name="Google Shape;421;p14"/>
            <p:cNvSpPr/>
            <p:nvPr/>
          </p:nvSpPr>
          <p:spPr>
            <a:xfrm>
              <a:off x="1313975" y="2119825"/>
              <a:ext cx="143375" cy="1229650"/>
            </a:xfrm>
            <a:custGeom>
              <a:avLst/>
              <a:gdLst/>
              <a:ahLst/>
              <a:cxnLst/>
              <a:rect l="l" t="t" r="r" b="b"/>
              <a:pathLst>
                <a:path w="5735" h="49186" extrusionOk="0">
                  <a:moveTo>
                    <a:pt x="2135" y="0"/>
                  </a:moveTo>
                  <a:lnTo>
                    <a:pt x="0" y="49029"/>
                  </a:lnTo>
                  <a:lnTo>
                    <a:pt x="3599" y="49185"/>
                  </a:lnTo>
                  <a:lnTo>
                    <a:pt x="5734" y="157"/>
                  </a:lnTo>
                  <a:lnTo>
                    <a:pt x="2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2" name="Google Shape;422;p14"/>
            <p:cNvSpPr/>
            <p:nvPr/>
          </p:nvSpPr>
          <p:spPr>
            <a:xfrm>
              <a:off x="1343925" y="2121125"/>
              <a:ext cx="83375" cy="1227025"/>
            </a:xfrm>
            <a:custGeom>
              <a:avLst/>
              <a:gdLst/>
              <a:ahLst/>
              <a:cxnLst/>
              <a:rect l="l" t="t" r="r" b="b"/>
              <a:pathLst>
                <a:path w="3335" h="49081" extrusionOk="0">
                  <a:moveTo>
                    <a:pt x="2134" y="1"/>
                  </a:moveTo>
                  <a:lnTo>
                    <a:pt x="1" y="49028"/>
                  </a:lnTo>
                  <a:lnTo>
                    <a:pt x="1200" y="49081"/>
                  </a:lnTo>
                  <a:lnTo>
                    <a:pt x="3335" y="52"/>
                  </a:lnTo>
                  <a:lnTo>
                    <a:pt x="21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3" name="Google Shape;423;p14"/>
            <p:cNvSpPr/>
            <p:nvPr/>
          </p:nvSpPr>
          <p:spPr>
            <a:xfrm>
              <a:off x="1313825" y="3344875"/>
              <a:ext cx="90250" cy="3950"/>
            </a:xfrm>
            <a:custGeom>
              <a:avLst/>
              <a:gdLst/>
              <a:ahLst/>
              <a:cxnLst/>
              <a:rect l="l" t="t" r="r" b="b"/>
              <a:pathLst>
                <a:path w="3610" h="158" fill="none" extrusionOk="0">
                  <a:moveTo>
                    <a:pt x="3610" y="157"/>
                  </a:moveTo>
                  <a:lnTo>
                    <a:pt x="1" y="0"/>
                  </a:lnTo>
                </a:path>
              </a:pathLst>
            </a:custGeom>
            <a:noFill/>
            <a:ln w="350" cap="flat" cmpd="sng">
              <a:solidFill>
                <a:srgbClr val="7E6373"/>
              </a:solidFill>
              <a:prstDash val="solid"/>
              <a:miter lim="1052"/>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4" name="Google Shape;424;p14"/>
            <p:cNvSpPr/>
            <p:nvPr/>
          </p:nvSpPr>
          <p:spPr>
            <a:xfrm>
              <a:off x="1400350" y="2017050"/>
              <a:ext cx="31900" cy="37625"/>
            </a:xfrm>
            <a:custGeom>
              <a:avLst/>
              <a:gdLst/>
              <a:ahLst/>
              <a:cxnLst/>
              <a:rect l="l" t="t" r="r" b="b"/>
              <a:pathLst>
                <a:path w="1276" h="1505" extrusionOk="0">
                  <a:moveTo>
                    <a:pt x="730" y="1"/>
                  </a:moveTo>
                  <a:cubicBezTo>
                    <a:pt x="564" y="1"/>
                    <a:pt x="0" y="1454"/>
                    <a:pt x="0" y="1454"/>
                  </a:cubicBezTo>
                  <a:lnTo>
                    <a:pt x="633" y="1481"/>
                  </a:lnTo>
                  <a:lnTo>
                    <a:pt x="1275" y="1504"/>
                  </a:lnTo>
                  <a:cubicBezTo>
                    <a:pt x="1275" y="1504"/>
                    <a:pt x="864" y="4"/>
                    <a:pt x="730" y="1"/>
                  </a:cubicBezTo>
                  <a:cubicBezTo>
                    <a:pt x="730" y="1"/>
                    <a:pt x="730" y="1"/>
                    <a:pt x="730" y="1"/>
                  </a:cubicBez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25" name="Google Shape;425;p14"/>
          <p:cNvSpPr/>
          <p:nvPr/>
        </p:nvSpPr>
        <p:spPr>
          <a:xfrm rot="829885">
            <a:off x="9392071" y="4028307"/>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426" name="Google Shape;426;p14"/>
          <p:cNvSpPr txBox="1">
            <a:spLocks noGrp="1"/>
          </p:cNvSpPr>
          <p:nvPr>
            <p:ph type="title"/>
          </p:nvPr>
        </p:nvSpPr>
        <p:spPr>
          <a:xfrm rot="21599050">
            <a:off x="5667116" y="4622715"/>
            <a:ext cx="4341600" cy="806000"/>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800"/>
              <a:buNone/>
              <a:defRPr sz="3200">
                <a:highlight>
                  <a:schemeClr val="accent6"/>
                </a:highlight>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
        <p:nvSpPr>
          <p:cNvPr id="427" name="Google Shape;427;p14"/>
          <p:cNvSpPr txBox="1">
            <a:spLocks noGrp="1"/>
          </p:cNvSpPr>
          <p:nvPr>
            <p:ph type="subTitle" idx="1"/>
          </p:nvPr>
        </p:nvSpPr>
        <p:spPr>
          <a:xfrm>
            <a:off x="2918900" y="1991200"/>
            <a:ext cx="6440800" cy="25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8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28"/>
        <p:cNvGrpSpPr/>
        <p:nvPr/>
      </p:nvGrpSpPr>
      <p:grpSpPr>
        <a:xfrm>
          <a:off x="0" y="0"/>
          <a:ext cx="0" cy="0"/>
          <a:chOff x="0" y="0"/>
          <a:chExt cx="0" cy="0"/>
        </a:xfrm>
      </p:grpSpPr>
      <p:pic>
        <p:nvPicPr>
          <p:cNvPr id="429" name="Google Shape;429;p15"/>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430" name="Google Shape;430;p15"/>
          <p:cNvSpPr txBox="1">
            <a:spLocks noGrp="1"/>
          </p:cNvSpPr>
          <p:nvPr>
            <p:ph type="title"/>
          </p:nvPr>
        </p:nvSpPr>
        <p:spPr>
          <a:xfrm>
            <a:off x="1506933" y="1025999"/>
            <a:ext cx="3926000" cy="217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31"/>
        <p:cNvGrpSpPr/>
        <p:nvPr/>
      </p:nvGrpSpPr>
      <p:grpSpPr>
        <a:xfrm>
          <a:off x="0" y="0"/>
          <a:ext cx="0" cy="0"/>
          <a:chOff x="0" y="0"/>
          <a:chExt cx="0" cy="0"/>
        </a:xfrm>
      </p:grpSpPr>
      <p:pic>
        <p:nvPicPr>
          <p:cNvPr id="432" name="Google Shape;432;p16"/>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433" name="Google Shape;433;p16"/>
          <p:cNvSpPr txBox="1">
            <a:spLocks noGrp="1"/>
          </p:cNvSpPr>
          <p:nvPr>
            <p:ph type="title"/>
          </p:nvPr>
        </p:nvSpPr>
        <p:spPr>
          <a:xfrm>
            <a:off x="6339367" y="1151767"/>
            <a:ext cx="47988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34"/>
        <p:cNvGrpSpPr/>
        <p:nvPr/>
      </p:nvGrpSpPr>
      <p:grpSpPr>
        <a:xfrm>
          <a:off x="0" y="0"/>
          <a:ext cx="0" cy="0"/>
          <a:chOff x="0" y="0"/>
          <a:chExt cx="0" cy="0"/>
        </a:xfrm>
      </p:grpSpPr>
      <p:pic>
        <p:nvPicPr>
          <p:cNvPr id="435" name="Google Shape;435;p17"/>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436" name="Google Shape;436;p17"/>
          <p:cNvSpPr txBox="1">
            <a:spLocks noGrp="1"/>
          </p:cNvSpPr>
          <p:nvPr>
            <p:ph type="title"/>
          </p:nvPr>
        </p:nvSpPr>
        <p:spPr>
          <a:xfrm>
            <a:off x="3761800" y="2258717"/>
            <a:ext cx="3953200" cy="1300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37" name="Google Shape;437;p17"/>
          <p:cNvSpPr txBox="1">
            <a:spLocks noGrp="1"/>
          </p:cNvSpPr>
          <p:nvPr>
            <p:ph type="title" idx="2" hasCustomPrompt="1"/>
          </p:nvPr>
        </p:nvSpPr>
        <p:spPr>
          <a:xfrm rot="20980296">
            <a:off x="1855612" y="2663389"/>
            <a:ext cx="1566177" cy="1204328"/>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38" name="Google Shape;438;p17"/>
          <p:cNvSpPr txBox="1">
            <a:spLocks noGrp="1"/>
          </p:cNvSpPr>
          <p:nvPr>
            <p:ph type="subTitle" idx="1"/>
          </p:nvPr>
        </p:nvSpPr>
        <p:spPr>
          <a:xfrm rot="348">
            <a:off x="3763200" y="3547100"/>
            <a:ext cx="3950400" cy="84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439" name="Google Shape;439;p17"/>
          <p:cNvGrpSpPr/>
          <p:nvPr/>
        </p:nvGrpSpPr>
        <p:grpSpPr>
          <a:xfrm rot="21147277">
            <a:off x="7991262" y="-403677"/>
            <a:ext cx="5296012" cy="6924333"/>
            <a:chOff x="3307975" y="369600"/>
            <a:chExt cx="1201775" cy="1571275"/>
          </a:xfrm>
        </p:grpSpPr>
        <p:sp>
          <p:nvSpPr>
            <p:cNvPr id="440" name="Google Shape;440;p17"/>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1" name="Google Shape;441;p17"/>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2" name="Google Shape;442;p17"/>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3" name="Google Shape;443;p17"/>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4" name="Google Shape;444;p17"/>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5" name="Google Shape;445;p17"/>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6" name="Google Shape;446;p17"/>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7" name="Google Shape;447;p17"/>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8" name="Google Shape;448;p17"/>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9" name="Google Shape;449;p17"/>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0" name="Google Shape;450;p17"/>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1" name="Google Shape;451;p17"/>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2" name="Google Shape;452;p17"/>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3" name="Google Shape;453;p17"/>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4" name="Google Shape;454;p17"/>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455" name="Google Shape;455;p17"/>
          <p:cNvSpPr/>
          <p:nvPr/>
        </p:nvSpPr>
        <p:spPr>
          <a:xfrm>
            <a:off x="7674601" y="3909064"/>
            <a:ext cx="880289" cy="870133"/>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456" name="Google Shape;456;p17"/>
          <p:cNvGrpSpPr/>
          <p:nvPr/>
        </p:nvGrpSpPr>
        <p:grpSpPr>
          <a:xfrm rot="15831757">
            <a:off x="8601986" y="434448"/>
            <a:ext cx="1737151" cy="1607069"/>
            <a:chOff x="4441475" y="4015850"/>
            <a:chExt cx="538850" cy="498500"/>
          </a:xfrm>
        </p:grpSpPr>
        <p:sp>
          <p:nvSpPr>
            <p:cNvPr id="457" name="Google Shape;457;p17"/>
            <p:cNvSpPr/>
            <p:nvPr/>
          </p:nvSpPr>
          <p:spPr>
            <a:xfrm>
              <a:off x="4441475" y="4015850"/>
              <a:ext cx="538850" cy="498500"/>
            </a:xfrm>
            <a:custGeom>
              <a:avLst/>
              <a:gdLst/>
              <a:ahLst/>
              <a:cxnLst/>
              <a:rect l="l" t="t" r="r" b="b"/>
              <a:pathLst>
                <a:path w="21554" h="19940" extrusionOk="0">
                  <a:moveTo>
                    <a:pt x="12445" y="404"/>
                  </a:moveTo>
                  <a:cubicBezTo>
                    <a:pt x="12421" y="431"/>
                    <a:pt x="12391" y="452"/>
                    <a:pt x="12362" y="475"/>
                  </a:cubicBezTo>
                  <a:cubicBezTo>
                    <a:pt x="12099" y="680"/>
                    <a:pt x="11839" y="888"/>
                    <a:pt x="11573" y="1089"/>
                  </a:cubicBezTo>
                  <a:cubicBezTo>
                    <a:pt x="11383" y="1234"/>
                    <a:pt x="11185" y="1369"/>
                    <a:pt x="10992" y="1510"/>
                  </a:cubicBezTo>
                  <a:cubicBezTo>
                    <a:pt x="10775" y="1668"/>
                    <a:pt x="10567" y="1839"/>
                    <a:pt x="10341" y="1983"/>
                  </a:cubicBezTo>
                  <a:cubicBezTo>
                    <a:pt x="10138" y="2112"/>
                    <a:pt x="9953" y="2261"/>
                    <a:pt x="9774" y="2420"/>
                  </a:cubicBezTo>
                  <a:cubicBezTo>
                    <a:pt x="9764" y="2430"/>
                    <a:pt x="9751" y="2438"/>
                    <a:pt x="9740" y="2447"/>
                  </a:cubicBezTo>
                  <a:cubicBezTo>
                    <a:pt x="9426" y="2669"/>
                    <a:pt x="9114" y="2893"/>
                    <a:pt x="8800" y="3114"/>
                  </a:cubicBezTo>
                  <a:cubicBezTo>
                    <a:pt x="8616" y="3242"/>
                    <a:pt x="8425" y="3362"/>
                    <a:pt x="8245" y="3496"/>
                  </a:cubicBezTo>
                  <a:cubicBezTo>
                    <a:pt x="8042" y="3648"/>
                    <a:pt x="7849" y="3812"/>
                    <a:pt x="7650" y="3970"/>
                  </a:cubicBezTo>
                  <a:cubicBezTo>
                    <a:pt x="7633" y="3984"/>
                    <a:pt x="7616" y="3996"/>
                    <a:pt x="7597" y="4007"/>
                  </a:cubicBezTo>
                  <a:cubicBezTo>
                    <a:pt x="7395" y="4125"/>
                    <a:pt x="7225" y="4284"/>
                    <a:pt x="7056" y="4443"/>
                  </a:cubicBezTo>
                  <a:cubicBezTo>
                    <a:pt x="6966" y="4527"/>
                    <a:pt x="6872" y="4606"/>
                    <a:pt x="6777" y="4685"/>
                  </a:cubicBezTo>
                  <a:cubicBezTo>
                    <a:pt x="6693" y="4754"/>
                    <a:pt x="6606" y="4818"/>
                    <a:pt x="6523" y="4889"/>
                  </a:cubicBezTo>
                  <a:cubicBezTo>
                    <a:pt x="6303" y="5076"/>
                    <a:pt x="6087" y="5271"/>
                    <a:pt x="5862" y="5454"/>
                  </a:cubicBezTo>
                  <a:cubicBezTo>
                    <a:pt x="5715" y="5572"/>
                    <a:pt x="5574" y="5697"/>
                    <a:pt x="5438" y="5826"/>
                  </a:cubicBezTo>
                  <a:cubicBezTo>
                    <a:pt x="5328" y="5931"/>
                    <a:pt x="5214" y="6034"/>
                    <a:pt x="5089" y="6121"/>
                  </a:cubicBezTo>
                  <a:cubicBezTo>
                    <a:pt x="4869" y="6275"/>
                    <a:pt x="4670" y="6453"/>
                    <a:pt x="4475" y="6638"/>
                  </a:cubicBezTo>
                  <a:cubicBezTo>
                    <a:pt x="4307" y="6798"/>
                    <a:pt x="4131" y="6951"/>
                    <a:pt x="3952" y="7097"/>
                  </a:cubicBezTo>
                  <a:cubicBezTo>
                    <a:pt x="3648" y="7343"/>
                    <a:pt x="3339" y="7583"/>
                    <a:pt x="3032" y="7826"/>
                  </a:cubicBezTo>
                  <a:cubicBezTo>
                    <a:pt x="2668" y="8113"/>
                    <a:pt x="2304" y="8400"/>
                    <a:pt x="1939" y="8687"/>
                  </a:cubicBezTo>
                  <a:cubicBezTo>
                    <a:pt x="1757" y="8831"/>
                    <a:pt x="1564" y="8962"/>
                    <a:pt x="1394" y="9119"/>
                  </a:cubicBezTo>
                  <a:cubicBezTo>
                    <a:pt x="1200" y="9297"/>
                    <a:pt x="990" y="9447"/>
                    <a:pt x="761" y="9576"/>
                  </a:cubicBezTo>
                  <a:cubicBezTo>
                    <a:pt x="546" y="9697"/>
                    <a:pt x="334" y="9824"/>
                    <a:pt x="124" y="9952"/>
                  </a:cubicBezTo>
                  <a:cubicBezTo>
                    <a:pt x="11" y="10021"/>
                    <a:pt x="1" y="10067"/>
                    <a:pt x="54" y="10186"/>
                  </a:cubicBezTo>
                  <a:cubicBezTo>
                    <a:pt x="73" y="10226"/>
                    <a:pt x="94" y="10264"/>
                    <a:pt x="116" y="10301"/>
                  </a:cubicBezTo>
                  <a:cubicBezTo>
                    <a:pt x="253" y="10540"/>
                    <a:pt x="392" y="10778"/>
                    <a:pt x="529" y="11018"/>
                  </a:cubicBezTo>
                  <a:cubicBezTo>
                    <a:pt x="643" y="11220"/>
                    <a:pt x="763" y="11418"/>
                    <a:pt x="936" y="11579"/>
                  </a:cubicBezTo>
                  <a:cubicBezTo>
                    <a:pt x="962" y="11603"/>
                    <a:pt x="981" y="11636"/>
                    <a:pt x="1002" y="11665"/>
                  </a:cubicBezTo>
                  <a:cubicBezTo>
                    <a:pt x="1194" y="11929"/>
                    <a:pt x="1384" y="12193"/>
                    <a:pt x="1576" y="12457"/>
                  </a:cubicBezTo>
                  <a:cubicBezTo>
                    <a:pt x="1588" y="12475"/>
                    <a:pt x="1604" y="12491"/>
                    <a:pt x="1616" y="12509"/>
                  </a:cubicBezTo>
                  <a:cubicBezTo>
                    <a:pt x="1764" y="12723"/>
                    <a:pt x="1915" y="12936"/>
                    <a:pt x="2057" y="13155"/>
                  </a:cubicBezTo>
                  <a:cubicBezTo>
                    <a:pt x="2132" y="13270"/>
                    <a:pt x="2198" y="13389"/>
                    <a:pt x="2305" y="13483"/>
                  </a:cubicBezTo>
                  <a:cubicBezTo>
                    <a:pt x="2358" y="13529"/>
                    <a:pt x="2395" y="13596"/>
                    <a:pt x="2436" y="13655"/>
                  </a:cubicBezTo>
                  <a:cubicBezTo>
                    <a:pt x="2506" y="13756"/>
                    <a:pt x="2570" y="13863"/>
                    <a:pt x="2639" y="13964"/>
                  </a:cubicBezTo>
                  <a:cubicBezTo>
                    <a:pt x="2804" y="14202"/>
                    <a:pt x="2985" y="14429"/>
                    <a:pt x="3128" y="14682"/>
                  </a:cubicBezTo>
                  <a:cubicBezTo>
                    <a:pt x="3159" y="14739"/>
                    <a:pt x="3207" y="14786"/>
                    <a:pt x="3252" y="14834"/>
                  </a:cubicBezTo>
                  <a:cubicBezTo>
                    <a:pt x="3509" y="15109"/>
                    <a:pt x="3747" y="15400"/>
                    <a:pt x="3935" y="15730"/>
                  </a:cubicBezTo>
                  <a:cubicBezTo>
                    <a:pt x="4189" y="16178"/>
                    <a:pt x="4452" y="16619"/>
                    <a:pt x="4772" y="17026"/>
                  </a:cubicBezTo>
                  <a:cubicBezTo>
                    <a:pt x="5019" y="17339"/>
                    <a:pt x="5245" y="17668"/>
                    <a:pt x="5502" y="17973"/>
                  </a:cubicBezTo>
                  <a:cubicBezTo>
                    <a:pt x="5656" y="18156"/>
                    <a:pt x="5824" y="18327"/>
                    <a:pt x="5937" y="18541"/>
                  </a:cubicBezTo>
                  <a:cubicBezTo>
                    <a:pt x="5961" y="18583"/>
                    <a:pt x="6006" y="18615"/>
                    <a:pt x="6044" y="18649"/>
                  </a:cubicBezTo>
                  <a:cubicBezTo>
                    <a:pt x="6147" y="18739"/>
                    <a:pt x="6253" y="18826"/>
                    <a:pt x="6355" y="18919"/>
                  </a:cubicBezTo>
                  <a:cubicBezTo>
                    <a:pt x="6483" y="19036"/>
                    <a:pt x="6608" y="19157"/>
                    <a:pt x="6736" y="19275"/>
                  </a:cubicBezTo>
                  <a:cubicBezTo>
                    <a:pt x="6817" y="19350"/>
                    <a:pt x="6852" y="19355"/>
                    <a:pt x="6948" y="19305"/>
                  </a:cubicBezTo>
                  <a:cubicBezTo>
                    <a:pt x="6987" y="19286"/>
                    <a:pt x="7024" y="19263"/>
                    <a:pt x="7062" y="19241"/>
                  </a:cubicBezTo>
                  <a:cubicBezTo>
                    <a:pt x="7255" y="19128"/>
                    <a:pt x="7447" y="19015"/>
                    <a:pt x="7649" y="18897"/>
                  </a:cubicBezTo>
                  <a:cubicBezTo>
                    <a:pt x="7792" y="19069"/>
                    <a:pt x="7912" y="19267"/>
                    <a:pt x="8033" y="19465"/>
                  </a:cubicBezTo>
                  <a:cubicBezTo>
                    <a:pt x="8047" y="19488"/>
                    <a:pt x="8049" y="19520"/>
                    <a:pt x="8053" y="19547"/>
                  </a:cubicBezTo>
                  <a:cubicBezTo>
                    <a:pt x="8077" y="19704"/>
                    <a:pt x="8190" y="19807"/>
                    <a:pt x="8271" y="19940"/>
                  </a:cubicBezTo>
                  <a:cubicBezTo>
                    <a:pt x="8475" y="19847"/>
                    <a:pt x="8664" y="19762"/>
                    <a:pt x="8813" y="19604"/>
                  </a:cubicBezTo>
                  <a:cubicBezTo>
                    <a:pt x="9132" y="19265"/>
                    <a:pt x="9479" y="18958"/>
                    <a:pt x="9873" y="18709"/>
                  </a:cubicBezTo>
                  <a:cubicBezTo>
                    <a:pt x="9885" y="18700"/>
                    <a:pt x="9896" y="18692"/>
                    <a:pt x="9908" y="18683"/>
                  </a:cubicBezTo>
                  <a:cubicBezTo>
                    <a:pt x="10391" y="18311"/>
                    <a:pt x="10872" y="17938"/>
                    <a:pt x="11356" y="17568"/>
                  </a:cubicBezTo>
                  <a:cubicBezTo>
                    <a:pt x="11667" y="17331"/>
                    <a:pt x="11970" y="17083"/>
                    <a:pt x="12316" y="16895"/>
                  </a:cubicBezTo>
                  <a:cubicBezTo>
                    <a:pt x="12462" y="16815"/>
                    <a:pt x="12595" y="16712"/>
                    <a:pt x="12732" y="16616"/>
                  </a:cubicBezTo>
                  <a:cubicBezTo>
                    <a:pt x="13045" y="16394"/>
                    <a:pt x="13355" y="16166"/>
                    <a:pt x="13672" y="15949"/>
                  </a:cubicBezTo>
                  <a:cubicBezTo>
                    <a:pt x="13971" y="15745"/>
                    <a:pt x="14278" y="15551"/>
                    <a:pt x="14581" y="15354"/>
                  </a:cubicBezTo>
                  <a:cubicBezTo>
                    <a:pt x="14837" y="15186"/>
                    <a:pt x="15100" y="15031"/>
                    <a:pt x="15343" y="14849"/>
                  </a:cubicBezTo>
                  <a:cubicBezTo>
                    <a:pt x="15587" y="14663"/>
                    <a:pt x="15845" y="14505"/>
                    <a:pt x="16106" y="14347"/>
                  </a:cubicBezTo>
                  <a:cubicBezTo>
                    <a:pt x="16286" y="14238"/>
                    <a:pt x="16466" y="14129"/>
                    <a:pt x="16633" y="14003"/>
                  </a:cubicBezTo>
                  <a:cubicBezTo>
                    <a:pt x="16813" y="13867"/>
                    <a:pt x="16997" y="13740"/>
                    <a:pt x="17189" y="13623"/>
                  </a:cubicBezTo>
                  <a:cubicBezTo>
                    <a:pt x="17250" y="13585"/>
                    <a:pt x="17306" y="13538"/>
                    <a:pt x="17364" y="13493"/>
                  </a:cubicBezTo>
                  <a:cubicBezTo>
                    <a:pt x="17478" y="13404"/>
                    <a:pt x="17581" y="13298"/>
                    <a:pt x="17706" y="13226"/>
                  </a:cubicBezTo>
                  <a:cubicBezTo>
                    <a:pt x="17995" y="13059"/>
                    <a:pt x="18274" y="12879"/>
                    <a:pt x="18543" y="12680"/>
                  </a:cubicBezTo>
                  <a:cubicBezTo>
                    <a:pt x="18877" y="12435"/>
                    <a:pt x="19238" y="12232"/>
                    <a:pt x="19594" y="12024"/>
                  </a:cubicBezTo>
                  <a:cubicBezTo>
                    <a:pt x="19688" y="11969"/>
                    <a:pt x="19783" y="11921"/>
                    <a:pt x="19839" y="11815"/>
                  </a:cubicBezTo>
                  <a:cubicBezTo>
                    <a:pt x="19864" y="11770"/>
                    <a:pt x="19925" y="11741"/>
                    <a:pt x="19974" y="11711"/>
                  </a:cubicBezTo>
                  <a:cubicBezTo>
                    <a:pt x="20160" y="11599"/>
                    <a:pt x="20349" y="11489"/>
                    <a:pt x="20536" y="11378"/>
                  </a:cubicBezTo>
                  <a:cubicBezTo>
                    <a:pt x="20828" y="11204"/>
                    <a:pt x="21123" y="11032"/>
                    <a:pt x="21414" y="10854"/>
                  </a:cubicBezTo>
                  <a:cubicBezTo>
                    <a:pt x="21536" y="10780"/>
                    <a:pt x="21553" y="10720"/>
                    <a:pt x="21485" y="10603"/>
                  </a:cubicBezTo>
                  <a:cubicBezTo>
                    <a:pt x="21341" y="10359"/>
                    <a:pt x="21192" y="10118"/>
                    <a:pt x="21040" y="9881"/>
                  </a:cubicBezTo>
                  <a:cubicBezTo>
                    <a:pt x="20977" y="9784"/>
                    <a:pt x="20901" y="9696"/>
                    <a:pt x="20827" y="9606"/>
                  </a:cubicBezTo>
                  <a:cubicBezTo>
                    <a:pt x="20673" y="9416"/>
                    <a:pt x="20503" y="9237"/>
                    <a:pt x="20369" y="9030"/>
                  </a:cubicBezTo>
                  <a:cubicBezTo>
                    <a:pt x="20357" y="9013"/>
                    <a:pt x="20337" y="9000"/>
                    <a:pt x="20322" y="8984"/>
                  </a:cubicBezTo>
                  <a:cubicBezTo>
                    <a:pt x="20146" y="8802"/>
                    <a:pt x="19974" y="8615"/>
                    <a:pt x="19837" y="8399"/>
                  </a:cubicBezTo>
                  <a:cubicBezTo>
                    <a:pt x="19810" y="8357"/>
                    <a:pt x="19775" y="8319"/>
                    <a:pt x="19740" y="8284"/>
                  </a:cubicBezTo>
                  <a:cubicBezTo>
                    <a:pt x="19534" y="8078"/>
                    <a:pt x="19325" y="7879"/>
                    <a:pt x="19122" y="7671"/>
                  </a:cubicBezTo>
                  <a:cubicBezTo>
                    <a:pt x="18924" y="7470"/>
                    <a:pt x="18718" y="7277"/>
                    <a:pt x="18549" y="7049"/>
                  </a:cubicBezTo>
                  <a:cubicBezTo>
                    <a:pt x="18328" y="6753"/>
                    <a:pt x="18103" y="6460"/>
                    <a:pt x="17878" y="6167"/>
                  </a:cubicBezTo>
                  <a:cubicBezTo>
                    <a:pt x="17825" y="6098"/>
                    <a:pt x="17768" y="6032"/>
                    <a:pt x="17711" y="5967"/>
                  </a:cubicBezTo>
                  <a:cubicBezTo>
                    <a:pt x="17570" y="5803"/>
                    <a:pt x="17397" y="5665"/>
                    <a:pt x="17297" y="5466"/>
                  </a:cubicBezTo>
                  <a:cubicBezTo>
                    <a:pt x="17287" y="5447"/>
                    <a:pt x="17271" y="5430"/>
                    <a:pt x="17256" y="5416"/>
                  </a:cubicBezTo>
                  <a:cubicBezTo>
                    <a:pt x="17090" y="5264"/>
                    <a:pt x="16922" y="5116"/>
                    <a:pt x="16758" y="4963"/>
                  </a:cubicBezTo>
                  <a:cubicBezTo>
                    <a:pt x="16674" y="4884"/>
                    <a:pt x="16581" y="4810"/>
                    <a:pt x="16515" y="4718"/>
                  </a:cubicBezTo>
                  <a:cubicBezTo>
                    <a:pt x="16437" y="4611"/>
                    <a:pt x="16351" y="4516"/>
                    <a:pt x="16254" y="4428"/>
                  </a:cubicBezTo>
                  <a:cubicBezTo>
                    <a:pt x="16098" y="4286"/>
                    <a:pt x="15951" y="4137"/>
                    <a:pt x="15852" y="3947"/>
                  </a:cubicBezTo>
                  <a:cubicBezTo>
                    <a:pt x="15822" y="3890"/>
                    <a:pt x="15774" y="3843"/>
                    <a:pt x="15736" y="3790"/>
                  </a:cubicBezTo>
                  <a:cubicBezTo>
                    <a:pt x="15635" y="3648"/>
                    <a:pt x="15526" y="3512"/>
                    <a:pt x="15436" y="3364"/>
                  </a:cubicBezTo>
                  <a:cubicBezTo>
                    <a:pt x="15261" y="3080"/>
                    <a:pt x="15098" y="2789"/>
                    <a:pt x="14929" y="2501"/>
                  </a:cubicBezTo>
                  <a:cubicBezTo>
                    <a:pt x="14856" y="2376"/>
                    <a:pt x="14771" y="2262"/>
                    <a:pt x="14669" y="2155"/>
                  </a:cubicBezTo>
                  <a:cubicBezTo>
                    <a:pt x="14508" y="1987"/>
                    <a:pt x="14414" y="1770"/>
                    <a:pt x="14302" y="1566"/>
                  </a:cubicBezTo>
                  <a:cubicBezTo>
                    <a:pt x="14293" y="1548"/>
                    <a:pt x="14294" y="1524"/>
                    <a:pt x="14290" y="1503"/>
                  </a:cubicBezTo>
                  <a:cubicBezTo>
                    <a:pt x="14258" y="1370"/>
                    <a:pt x="14232" y="1237"/>
                    <a:pt x="14193" y="1105"/>
                  </a:cubicBezTo>
                  <a:cubicBezTo>
                    <a:pt x="14174" y="1043"/>
                    <a:pt x="14156" y="984"/>
                    <a:pt x="14153" y="917"/>
                  </a:cubicBezTo>
                  <a:cubicBezTo>
                    <a:pt x="14150" y="834"/>
                    <a:pt x="14102" y="771"/>
                    <a:pt x="14030" y="720"/>
                  </a:cubicBezTo>
                  <a:cubicBezTo>
                    <a:pt x="13967" y="749"/>
                    <a:pt x="13909" y="774"/>
                    <a:pt x="13848" y="800"/>
                  </a:cubicBezTo>
                  <a:cubicBezTo>
                    <a:pt x="13622" y="624"/>
                    <a:pt x="13408" y="445"/>
                    <a:pt x="13234" y="221"/>
                  </a:cubicBezTo>
                  <a:cubicBezTo>
                    <a:pt x="13166" y="134"/>
                    <a:pt x="13108" y="20"/>
                    <a:pt x="12975" y="1"/>
                  </a:cubicBezTo>
                  <a:cubicBezTo>
                    <a:pt x="12783" y="112"/>
                    <a:pt x="12594" y="231"/>
                    <a:pt x="12445" y="404"/>
                  </a:cubicBezTo>
                  <a:close/>
                  <a:moveTo>
                    <a:pt x="13864" y="1095"/>
                  </a:moveTo>
                  <a:cubicBezTo>
                    <a:pt x="13890" y="1123"/>
                    <a:pt x="13906" y="1133"/>
                    <a:pt x="13909" y="1144"/>
                  </a:cubicBezTo>
                  <a:cubicBezTo>
                    <a:pt x="13947" y="1289"/>
                    <a:pt x="13983" y="1435"/>
                    <a:pt x="14022" y="1580"/>
                  </a:cubicBezTo>
                  <a:cubicBezTo>
                    <a:pt x="14032" y="1621"/>
                    <a:pt x="14046" y="1664"/>
                    <a:pt x="14067" y="1701"/>
                  </a:cubicBezTo>
                  <a:cubicBezTo>
                    <a:pt x="14165" y="1870"/>
                    <a:pt x="14264" y="2040"/>
                    <a:pt x="14366" y="2207"/>
                  </a:cubicBezTo>
                  <a:cubicBezTo>
                    <a:pt x="14391" y="2250"/>
                    <a:pt x="14419" y="2296"/>
                    <a:pt x="14458" y="2327"/>
                  </a:cubicBezTo>
                  <a:cubicBezTo>
                    <a:pt x="14581" y="2425"/>
                    <a:pt x="14652" y="2560"/>
                    <a:pt x="14729" y="2691"/>
                  </a:cubicBezTo>
                  <a:cubicBezTo>
                    <a:pt x="14891" y="2966"/>
                    <a:pt x="15047" y="3245"/>
                    <a:pt x="15215" y="3516"/>
                  </a:cubicBezTo>
                  <a:cubicBezTo>
                    <a:pt x="15310" y="3669"/>
                    <a:pt x="15425" y="3811"/>
                    <a:pt x="15529" y="3959"/>
                  </a:cubicBezTo>
                  <a:cubicBezTo>
                    <a:pt x="15588" y="4041"/>
                    <a:pt x="15652" y="4121"/>
                    <a:pt x="15702" y="4208"/>
                  </a:cubicBezTo>
                  <a:cubicBezTo>
                    <a:pt x="15765" y="4317"/>
                    <a:pt x="15845" y="4408"/>
                    <a:pt x="15934" y="4493"/>
                  </a:cubicBezTo>
                  <a:cubicBezTo>
                    <a:pt x="16083" y="4632"/>
                    <a:pt x="16234" y="4766"/>
                    <a:pt x="16346" y="4940"/>
                  </a:cubicBezTo>
                  <a:cubicBezTo>
                    <a:pt x="16394" y="5016"/>
                    <a:pt x="16477" y="5073"/>
                    <a:pt x="16547" y="5136"/>
                  </a:cubicBezTo>
                  <a:cubicBezTo>
                    <a:pt x="16707" y="5281"/>
                    <a:pt x="16871" y="5424"/>
                    <a:pt x="17033" y="5569"/>
                  </a:cubicBezTo>
                  <a:cubicBezTo>
                    <a:pt x="17054" y="5588"/>
                    <a:pt x="17077" y="5610"/>
                    <a:pt x="17088" y="5635"/>
                  </a:cubicBezTo>
                  <a:cubicBezTo>
                    <a:pt x="17184" y="5837"/>
                    <a:pt x="17363" y="5970"/>
                    <a:pt x="17502" y="6136"/>
                  </a:cubicBezTo>
                  <a:cubicBezTo>
                    <a:pt x="17534" y="6174"/>
                    <a:pt x="17573" y="6209"/>
                    <a:pt x="17603" y="6250"/>
                  </a:cubicBezTo>
                  <a:cubicBezTo>
                    <a:pt x="17867" y="6631"/>
                    <a:pt x="18184" y="6972"/>
                    <a:pt x="18450" y="7353"/>
                  </a:cubicBezTo>
                  <a:cubicBezTo>
                    <a:pt x="18474" y="7387"/>
                    <a:pt x="18501" y="7422"/>
                    <a:pt x="18532" y="7452"/>
                  </a:cubicBezTo>
                  <a:cubicBezTo>
                    <a:pt x="18863" y="7787"/>
                    <a:pt x="19196" y="8121"/>
                    <a:pt x="19527" y="8455"/>
                  </a:cubicBezTo>
                  <a:cubicBezTo>
                    <a:pt x="19578" y="8507"/>
                    <a:pt x="19620" y="8566"/>
                    <a:pt x="19665" y="8621"/>
                  </a:cubicBezTo>
                  <a:cubicBezTo>
                    <a:pt x="19765" y="8745"/>
                    <a:pt x="19861" y="8874"/>
                    <a:pt x="19966" y="8993"/>
                  </a:cubicBezTo>
                  <a:cubicBezTo>
                    <a:pt x="20096" y="9138"/>
                    <a:pt x="20245" y="9267"/>
                    <a:pt x="20339" y="9443"/>
                  </a:cubicBezTo>
                  <a:cubicBezTo>
                    <a:pt x="20356" y="9475"/>
                    <a:pt x="20383" y="9501"/>
                    <a:pt x="20409" y="9526"/>
                  </a:cubicBezTo>
                  <a:cubicBezTo>
                    <a:pt x="20607" y="9729"/>
                    <a:pt x="20772" y="9959"/>
                    <a:pt x="20937" y="10188"/>
                  </a:cubicBezTo>
                  <a:cubicBezTo>
                    <a:pt x="21038" y="10328"/>
                    <a:pt x="21129" y="10475"/>
                    <a:pt x="21199" y="10631"/>
                  </a:cubicBezTo>
                  <a:cubicBezTo>
                    <a:pt x="21163" y="10707"/>
                    <a:pt x="21098" y="10727"/>
                    <a:pt x="21043" y="10758"/>
                  </a:cubicBezTo>
                  <a:cubicBezTo>
                    <a:pt x="20642" y="10993"/>
                    <a:pt x="20239" y="11224"/>
                    <a:pt x="19838" y="11458"/>
                  </a:cubicBezTo>
                  <a:cubicBezTo>
                    <a:pt x="19727" y="11523"/>
                    <a:pt x="19606" y="11577"/>
                    <a:pt x="19540" y="11701"/>
                  </a:cubicBezTo>
                  <a:cubicBezTo>
                    <a:pt x="19522" y="11735"/>
                    <a:pt x="19473" y="11755"/>
                    <a:pt x="19437" y="11778"/>
                  </a:cubicBezTo>
                  <a:cubicBezTo>
                    <a:pt x="19281" y="11870"/>
                    <a:pt x="19121" y="11956"/>
                    <a:pt x="18968" y="12054"/>
                  </a:cubicBezTo>
                  <a:cubicBezTo>
                    <a:pt x="18713" y="12220"/>
                    <a:pt x="18462" y="12394"/>
                    <a:pt x="18210" y="12562"/>
                  </a:cubicBezTo>
                  <a:cubicBezTo>
                    <a:pt x="18084" y="12648"/>
                    <a:pt x="17959" y="12738"/>
                    <a:pt x="17826" y="12811"/>
                  </a:cubicBezTo>
                  <a:cubicBezTo>
                    <a:pt x="17595" y="12936"/>
                    <a:pt x="17380" y="13078"/>
                    <a:pt x="17188" y="13260"/>
                  </a:cubicBezTo>
                  <a:cubicBezTo>
                    <a:pt x="17121" y="13324"/>
                    <a:pt x="17037" y="13374"/>
                    <a:pt x="16956" y="13421"/>
                  </a:cubicBezTo>
                  <a:cubicBezTo>
                    <a:pt x="16773" y="13526"/>
                    <a:pt x="16605" y="13652"/>
                    <a:pt x="16446" y="13789"/>
                  </a:cubicBezTo>
                  <a:cubicBezTo>
                    <a:pt x="16396" y="13831"/>
                    <a:pt x="16341" y="13869"/>
                    <a:pt x="16287" y="13903"/>
                  </a:cubicBezTo>
                  <a:cubicBezTo>
                    <a:pt x="16181" y="13968"/>
                    <a:pt x="16074" y="14029"/>
                    <a:pt x="15968" y="14090"/>
                  </a:cubicBezTo>
                  <a:cubicBezTo>
                    <a:pt x="15723" y="14232"/>
                    <a:pt x="15478" y="14374"/>
                    <a:pt x="15259" y="14555"/>
                  </a:cubicBezTo>
                  <a:cubicBezTo>
                    <a:pt x="15097" y="14690"/>
                    <a:pt x="14917" y="14799"/>
                    <a:pt x="14740" y="14913"/>
                  </a:cubicBezTo>
                  <a:cubicBezTo>
                    <a:pt x="14459" y="15094"/>
                    <a:pt x="14186" y="15284"/>
                    <a:pt x="13909" y="15470"/>
                  </a:cubicBezTo>
                  <a:cubicBezTo>
                    <a:pt x="13812" y="15534"/>
                    <a:pt x="13714" y="15598"/>
                    <a:pt x="13619" y="15663"/>
                  </a:cubicBezTo>
                  <a:cubicBezTo>
                    <a:pt x="13391" y="15819"/>
                    <a:pt x="13163" y="15972"/>
                    <a:pt x="12940" y="16134"/>
                  </a:cubicBezTo>
                  <a:cubicBezTo>
                    <a:pt x="12617" y="16368"/>
                    <a:pt x="12292" y="16597"/>
                    <a:pt x="11954" y="16811"/>
                  </a:cubicBezTo>
                  <a:cubicBezTo>
                    <a:pt x="11698" y="16974"/>
                    <a:pt x="11458" y="17163"/>
                    <a:pt x="11218" y="17350"/>
                  </a:cubicBezTo>
                  <a:cubicBezTo>
                    <a:pt x="10697" y="17755"/>
                    <a:pt x="10188" y="18176"/>
                    <a:pt x="9660" y="18571"/>
                  </a:cubicBezTo>
                  <a:cubicBezTo>
                    <a:pt x="9302" y="18836"/>
                    <a:pt x="8975" y="19128"/>
                    <a:pt x="8677" y="19457"/>
                  </a:cubicBezTo>
                  <a:cubicBezTo>
                    <a:pt x="8604" y="19538"/>
                    <a:pt x="8526" y="19614"/>
                    <a:pt x="8405" y="19654"/>
                  </a:cubicBezTo>
                  <a:cubicBezTo>
                    <a:pt x="8388" y="19631"/>
                    <a:pt x="8364" y="19607"/>
                    <a:pt x="8347" y="19578"/>
                  </a:cubicBezTo>
                  <a:cubicBezTo>
                    <a:pt x="8162" y="19275"/>
                    <a:pt x="7977" y="18971"/>
                    <a:pt x="7792" y="18668"/>
                  </a:cubicBezTo>
                  <a:cubicBezTo>
                    <a:pt x="7733" y="18571"/>
                    <a:pt x="7649" y="18489"/>
                    <a:pt x="7651" y="18359"/>
                  </a:cubicBezTo>
                  <a:cubicBezTo>
                    <a:pt x="7652" y="18322"/>
                    <a:pt x="7599" y="18269"/>
                    <a:pt x="7559" y="18251"/>
                  </a:cubicBezTo>
                  <a:cubicBezTo>
                    <a:pt x="7492" y="18221"/>
                    <a:pt x="7458" y="18172"/>
                    <a:pt x="7421" y="18118"/>
                  </a:cubicBezTo>
                  <a:cubicBezTo>
                    <a:pt x="7240" y="17847"/>
                    <a:pt x="7061" y="17573"/>
                    <a:pt x="6874" y="17306"/>
                  </a:cubicBezTo>
                  <a:cubicBezTo>
                    <a:pt x="6594" y="16910"/>
                    <a:pt x="6307" y="16517"/>
                    <a:pt x="5981" y="16156"/>
                  </a:cubicBezTo>
                  <a:cubicBezTo>
                    <a:pt x="5591" y="15726"/>
                    <a:pt x="5214" y="15287"/>
                    <a:pt x="4859" y="14827"/>
                  </a:cubicBezTo>
                  <a:cubicBezTo>
                    <a:pt x="4722" y="14651"/>
                    <a:pt x="4561" y="14492"/>
                    <a:pt x="4409" y="14327"/>
                  </a:cubicBezTo>
                  <a:cubicBezTo>
                    <a:pt x="4099" y="13990"/>
                    <a:pt x="3787" y="13659"/>
                    <a:pt x="3481" y="13320"/>
                  </a:cubicBezTo>
                  <a:cubicBezTo>
                    <a:pt x="3160" y="12965"/>
                    <a:pt x="2877" y="12578"/>
                    <a:pt x="2581" y="12203"/>
                  </a:cubicBezTo>
                  <a:cubicBezTo>
                    <a:pt x="2252" y="11784"/>
                    <a:pt x="2007" y="11314"/>
                    <a:pt x="1719" y="10871"/>
                  </a:cubicBezTo>
                  <a:cubicBezTo>
                    <a:pt x="1703" y="10846"/>
                    <a:pt x="1693" y="10819"/>
                    <a:pt x="1677" y="10781"/>
                  </a:cubicBezTo>
                  <a:cubicBezTo>
                    <a:pt x="1707" y="10754"/>
                    <a:pt x="1734" y="10719"/>
                    <a:pt x="1769" y="10701"/>
                  </a:cubicBezTo>
                  <a:cubicBezTo>
                    <a:pt x="2048" y="10555"/>
                    <a:pt x="2297" y="10375"/>
                    <a:pt x="2504" y="10133"/>
                  </a:cubicBezTo>
                  <a:cubicBezTo>
                    <a:pt x="2581" y="10042"/>
                    <a:pt x="2668" y="9945"/>
                    <a:pt x="2804" y="9932"/>
                  </a:cubicBezTo>
                  <a:cubicBezTo>
                    <a:pt x="2923" y="9828"/>
                    <a:pt x="3068" y="9753"/>
                    <a:pt x="3160" y="9620"/>
                  </a:cubicBezTo>
                  <a:cubicBezTo>
                    <a:pt x="3282" y="9444"/>
                    <a:pt x="3451" y="9318"/>
                    <a:pt x="3611" y="9185"/>
                  </a:cubicBezTo>
                  <a:cubicBezTo>
                    <a:pt x="3709" y="9104"/>
                    <a:pt x="3795" y="9020"/>
                    <a:pt x="3856" y="8913"/>
                  </a:cubicBezTo>
                  <a:cubicBezTo>
                    <a:pt x="3925" y="8791"/>
                    <a:pt x="4014" y="8689"/>
                    <a:pt x="4117" y="8596"/>
                  </a:cubicBezTo>
                  <a:cubicBezTo>
                    <a:pt x="4469" y="8283"/>
                    <a:pt x="4821" y="7969"/>
                    <a:pt x="5169" y="7652"/>
                  </a:cubicBezTo>
                  <a:cubicBezTo>
                    <a:pt x="5362" y="7477"/>
                    <a:pt x="5546" y="7290"/>
                    <a:pt x="5740" y="7117"/>
                  </a:cubicBezTo>
                  <a:cubicBezTo>
                    <a:pt x="6220" y="6686"/>
                    <a:pt x="6699" y="6253"/>
                    <a:pt x="7187" y="5831"/>
                  </a:cubicBezTo>
                  <a:cubicBezTo>
                    <a:pt x="7439" y="5613"/>
                    <a:pt x="7709" y="5416"/>
                    <a:pt x="7970" y="5208"/>
                  </a:cubicBezTo>
                  <a:cubicBezTo>
                    <a:pt x="8038" y="5155"/>
                    <a:pt x="8108" y="5101"/>
                    <a:pt x="8171" y="5042"/>
                  </a:cubicBezTo>
                  <a:cubicBezTo>
                    <a:pt x="8404" y="4829"/>
                    <a:pt x="8683" y="4689"/>
                    <a:pt x="8951" y="4529"/>
                  </a:cubicBezTo>
                  <a:cubicBezTo>
                    <a:pt x="9044" y="4473"/>
                    <a:pt x="9140" y="4420"/>
                    <a:pt x="9231" y="4363"/>
                  </a:cubicBezTo>
                  <a:cubicBezTo>
                    <a:pt x="9274" y="4335"/>
                    <a:pt x="9324" y="4306"/>
                    <a:pt x="9344" y="4265"/>
                  </a:cubicBezTo>
                  <a:cubicBezTo>
                    <a:pt x="9390" y="4172"/>
                    <a:pt x="9471" y="4129"/>
                    <a:pt x="9553" y="4082"/>
                  </a:cubicBezTo>
                  <a:cubicBezTo>
                    <a:pt x="9829" y="3922"/>
                    <a:pt x="10105" y="3761"/>
                    <a:pt x="10380" y="3600"/>
                  </a:cubicBezTo>
                  <a:cubicBezTo>
                    <a:pt x="10487" y="3537"/>
                    <a:pt x="10585" y="3466"/>
                    <a:pt x="10674" y="3377"/>
                  </a:cubicBezTo>
                  <a:cubicBezTo>
                    <a:pt x="10749" y="3301"/>
                    <a:pt x="10843" y="3242"/>
                    <a:pt x="10935" y="3185"/>
                  </a:cubicBezTo>
                  <a:cubicBezTo>
                    <a:pt x="11077" y="3097"/>
                    <a:pt x="11220" y="3015"/>
                    <a:pt x="11338" y="2891"/>
                  </a:cubicBezTo>
                  <a:cubicBezTo>
                    <a:pt x="11396" y="2829"/>
                    <a:pt x="11479" y="2791"/>
                    <a:pt x="11548" y="2739"/>
                  </a:cubicBezTo>
                  <a:cubicBezTo>
                    <a:pt x="11637" y="2675"/>
                    <a:pt x="11731" y="2617"/>
                    <a:pt x="11806" y="2541"/>
                  </a:cubicBezTo>
                  <a:cubicBezTo>
                    <a:pt x="11889" y="2456"/>
                    <a:pt x="11983" y="2391"/>
                    <a:pt x="12085" y="2335"/>
                  </a:cubicBezTo>
                  <a:cubicBezTo>
                    <a:pt x="12244" y="2247"/>
                    <a:pt x="12389" y="2145"/>
                    <a:pt x="12516" y="2010"/>
                  </a:cubicBezTo>
                  <a:cubicBezTo>
                    <a:pt x="12634" y="1884"/>
                    <a:pt x="12776" y="1780"/>
                    <a:pt x="12910" y="1669"/>
                  </a:cubicBezTo>
                  <a:cubicBezTo>
                    <a:pt x="12983" y="1607"/>
                    <a:pt x="13069" y="1567"/>
                    <a:pt x="13166" y="1560"/>
                  </a:cubicBezTo>
                  <a:cubicBezTo>
                    <a:pt x="13261" y="1554"/>
                    <a:pt x="13336" y="1508"/>
                    <a:pt x="13386" y="1436"/>
                  </a:cubicBezTo>
                  <a:cubicBezTo>
                    <a:pt x="13505" y="1266"/>
                    <a:pt x="13689" y="1198"/>
                    <a:pt x="13864" y="1095"/>
                  </a:cubicBezTo>
                  <a:close/>
                  <a:moveTo>
                    <a:pt x="6656" y="17466"/>
                  </a:moveTo>
                  <a:cubicBezTo>
                    <a:pt x="6538" y="17441"/>
                    <a:pt x="6472" y="17382"/>
                    <a:pt x="6395" y="17320"/>
                  </a:cubicBezTo>
                  <a:cubicBezTo>
                    <a:pt x="6419" y="17281"/>
                    <a:pt x="6437" y="17253"/>
                    <a:pt x="6460" y="17217"/>
                  </a:cubicBezTo>
                  <a:cubicBezTo>
                    <a:pt x="6558" y="17269"/>
                    <a:pt x="6602" y="17354"/>
                    <a:pt x="6656" y="17466"/>
                  </a:cubicBezTo>
                  <a:close/>
                  <a:moveTo>
                    <a:pt x="13083" y="513"/>
                  </a:moveTo>
                  <a:cubicBezTo>
                    <a:pt x="13113" y="553"/>
                    <a:pt x="13151" y="585"/>
                    <a:pt x="13188" y="618"/>
                  </a:cubicBezTo>
                  <a:cubicBezTo>
                    <a:pt x="13216" y="642"/>
                    <a:pt x="13249" y="660"/>
                    <a:pt x="13271" y="688"/>
                  </a:cubicBezTo>
                  <a:cubicBezTo>
                    <a:pt x="13308" y="731"/>
                    <a:pt x="13339" y="780"/>
                    <a:pt x="13369" y="826"/>
                  </a:cubicBezTo>
                  <a:cubicBezTo>
                    <a:pt x="13258" y="1064"/>
                    <a:pt x="13040" y="1158"/>
                    <a:pt x="12824" y="1233"/>
                  </a:cubicBezTo>
                  <a:cubicBezTo>
                    <a:pt x="12428" y="1372"/>
                    <a:pt x="12091" y="1610"/>
                    <a:pt x="11745" y="1836"/>
                  </a:cubicBezTo>
                  <a:cubicBezTo>
                    <a:pt x="11727" y="1847"/>
                    <a:pt x="11711" y="1864"/>
                    <a:pt x="11700" y="1882"/>
                  </a:cubicBezTo>
                  <a:cubicBezTo>
                    <a:pt x="11693" y="1891"/>
                    <a:pt x="11693" y="1910"/>
                    <a:pt x="11698" y="1921"/>
                  </a:cubicBezTo>
                  <a:cubicBezTo>
                    <a:pt x="11703" y="1932"/>
                    <a:pt x="11722" y="1947"/>
                    <a:pt x="11729" y="1945"/>
                  </a:cubicBezTo>
                  <a:cubicBezTo>
                    <a:pt x="11797" y="1922"/>
                    <a:pt x="11868" y="1903"/>
                    <a:pt x="11931" y="1870"/>
                  </a:cubicBezTo>
                  <a:cubicBezTo>
                    <a:pt x="12072" y="1797"/>
                    <a:pt x="12210" y="1716"/>
                    <a:pt x="12349" y="1637"/>
                  </a:cubicBezTo>
                  <a:cubicBezTo>
                    <a:pt x="12392" y="1612"/>
                    <a:pt x="12435" y="1587"/>
                    <a:pt x="12510" y="1543"/>
                  </a:cubicBezTo>
                  <a:cubicBezTo>
                    <a:pt x="12490" y="1602"/>
                    <a:pt x="12490" y="1638"/>
                    <a:pt x="12473" y="1649"/>
                  </a:cubicBezTo>
                  <a:cubicBezTo>
                    <a:pt x="12363" y="1723"/>
                    <a:pt x="12275" y="1818"/>
                    <a:pt x="12184" y="1910"/>
                  </a:cubicBezTo>
                  <a:cubicBezTo>
                    <a:pt x="12145" y="1948"/>
                    <a:pt x="12086" y="1974"/>
                    <a:pt x="12032" y="1987"/>
                  </a:cubicBezTo>
                  <a:cubicBezTo>
                    <a:pt x="11847" y="2031"/>
                    <a:pt x="11674" y="2105"/>
                    <a:pt x="11505" y="2188"/>
                  </a:cubicBezTo>
                  <a:cubicBezTo>
                    <a:pt x="11415" y="2232"/>
                    <a:pt x="11319" y="2269"/>
                    <a:pt x="11225" y="2308"/>
                  </a:cubicBezTo>
                  <a:cubicBezTo>
                    <a:pt x="11124" y="2351"/>
                    <a:pt x="11028" y="2403"/>
                    <a:pt x="10959" y="2490"/>
                  </a:cubicBezTo>
                  <a:cubicBezTo>
                    <a:pt x="10946" y="2506"/>
                    <a:pt x="10954" y="2538"/>
                    <a:pt x="10950" y="2581"/>
                  </a:cubicBezTo>
                  <a:cubicBezTo>
                    <a:pt x="11087" y="2532"/>
                    <a:pt x="11207" y="2490"/>
                    <a:pt x="11340" y="2443"/>
                  </a:cubicBezTo>
                  <a:cubicBezTo>
                    <a:pt x="11326" y="2475"/>
                    <a:pt x="11324" y="2492"/>
                    <a:pt x="11316" y="2498"/>
                  </a:cubicBezTo>
                  <a:cubicBezTo>
                    <a:pt x="11008" y="2703"/>
                    <a:pt x="10709" y="2919"/>
                    <a:pt x="10348" y="3031"/>
                  </a:cubicBezTo>
                  <a:cubicBezTo>
                    <a:pt x="10106" y="3104"/>
                    <a:pt x="9870" y="3201"/>
                    <a:pt x="9634" y="3294"/>
                  </a:cubicBezTo>
                  <a:cubicBezTo>
                    <a:pt x="9500" y="3346"/>
                    <a:pt x="9367" y="3405"/>
                    <a:pt x="9259" y="3500"/>
                  </a:cubicBezTo>
                  <a:cubicBezTo>
                    <a:pt x="9268" y="3558"/>
                    <a:pt x="9303" y="3558"/>
                    <a:pt x="9340" y="3545"/>
                  </a:cubicBezTo>
                  <a:cubicBezTo>
                    <a:pt x="9545" y="3475"/>
                    <a:pt x="9750" y="3403"/>
                    <a:pt x="9956" y="3333"/>
                  </a:cubicBezTo>
                  <a:cubicBezTo>
                    <a:pt x="9983" y="3324"/>
                    <a:pt x="10010" y="3319"/>
                    <a:pt x="10069" y="3305"/>
                  </a:cubicBezTo>
                  <a:cubicBezTo>
                    <a:pt x="10037" y="3349"/>
                    <a:pt x="10027" y="3375"/>
                    <a:pt x="10009" y="3390"/>
                  </a:cubicBezTo>
                  <a:cubicBezTo>
                    <a:pt x="9840" y="3536"/>
                    <a:pt x="9628" y="3598"/>
                    <a:pt x="9426" y="3678"/>
                  </a:cubicBezTo>
                  <a:cubicBezTo>
                    <a:pt x="9137" y="3792"/>
                    <a:pt x="8842" y="3894"/>
                    <a:pt x="8552" y="4006"/>
                  </a:cubicBezTo>
                  <a:cubicBezTo>
                    <a:pt x="8452" y="4046"/>
                    <a:pt x="8355" y="4097"/>
                    <a:pt x="8260" y="4149"/>
                  </a:cubicBezTo>
                  <a:cubicBezTo>
                    <a:pt x="8234" y="4164"/>
                    <a:pt x="8220" y="4203"/>
                    <a:pt x="8188" y="4247"/>
                  </a:cubicBezTo>
                  <a:cubicBezTo>
                    <a:pt x="8344" y="4272"/>
                    <a:pt x="8454" y="4188"/>
                    <a:pt x="8577" y="4168"/>
                  </a:cubicBezTo>
                  <a:cubicBezTo>
                    <a:pt x="8704" y="4148"/>
                    <a:pt x="8831" y="4115"/>
                    <a:pt x="8976" y="4084"/>
                  </a:cubicBezTo>
                  <a:cubicBezTo>
                    <a:pt x="8934" y="4166"/>
                    <a:pt x="8870" y="4197"/>
                    <a:pt x="8817" y="4239"/>
                  </a:cubicBezTo>
                  <a:cubicBezTo>
                    <a:pt x="8765" y="4279"/>
                    <a:pt x="8711" y="4316"/>
                    <a:pt x="8655" y="4350"/>
                  </a:cubicBezTo>
                  <a:cubicBezTo>
                    <a:pt x="8406" y="4498"/>
                    <a:pt x="8155" y="4645"/>
                    <a:pt x="7906" y="4792"/>
                  </a:cubicBezTo>
                  <a:cubicBezTo>
                    <a:pt x="7769" y="4872"/>
                    <a:pt x="7619" y="4932"/>
                    <a:pt x="7538" y="5085"/>
                  </a:cubicBezTo>
                  <a:cubicBezTo>
                    <a:pt x="7520" y="5120"/>
                    <a:pt x="7471" y="5139"/>
                    <a:pt x="7435" y="5162"/>
                  </a:cubicBezTo>
                  <a:cubicBezTo>
                    <a:pt x="7342" y="5218"/>
                    <a:pt x="7247" y="5274"/>
                    <a:pt x="7153" y="5327"/>
                  </a:cubicBezTo>
                  <a:cubicBezTo>
                    <a:pt x="7013" y="5405"/>
                    <a:pt x="6892" y="5505"/>
                    <a:pt x="6771" y="5610"/>
                  </a:cubicBezTo>
                  <a:cubicBezTo>
                    <a:pt x="6592" y="5767"/>
                    <a:pt x="6419" y="5935"/>
                    <a:pt x="6194" y="6030"/>
                  </a:cubicBezTo>
                  <a:cubicBezTo>
                    <a:pt x="6122" y="6061"/>
                    <a:pt x="6054" y="6108"/>
                    <a:pt x="5990" y="6154"/>
                  </a:cubicBezTo>
                  <a:cubicBezTo>
                    <a:pt x="5949" y="6183"/>
                    <a:pt x="5909" y="6217"/>
                    <a:pt x="5883" y="6258"/>
                  </a:cubicBezTo>
                  <a:cubicBezTo>
                    <a:pt x="5794" y="6401"/>
                    <a:pt x="5680" y="6518"/>
                    <a:pt x="5558" y="6632"/>
                  </a:cubicBezTo>
                  <a:cubicBezTo>
                    <a:pt x="5394" y="6784"/>
                    <a:pt x="5235" y="6943"/>
                    <a:pt x="5081" y="7106"/>
                  </a:cubicBezTo>
                  <a:cubicBezTo>
                    <a:pt x="4898" y="7302"/>
                    <a:pt x="4723" y="7506"/>
                    <a:pt x="4542" y="7703"/>
                  </a:cubicBezTo>
                  <a:cubicBezTo>
                    <a:pt x="4478" y="7771"/>
                    <a:pt x="4405" y="7830"/>
                    <a:pt x="4336" y="7894"/>
                  </a:cubicBezTo>
                  <a:cubicBezTo>
                    <a:pt x="4315" y="7913"/>
                    <a:pt x="4290" y="7930"/>
                    <a:pt x="4273" y="7953"/>
                  </a:cubicBezTo>
                  <a:cubicBezTo>
                    <a:pt x="3916" y="8442"/>
                    <a:pt x="3476" y="8851"/>
                    <a:pt x="3044" y="9269"/>
                  </a:cubicBezTo>
                  <a:cubicBezTo>
                    <a:pt x="2826" y="9482"/>
                    <a:pt x="2605" y="9690"/>
                    <a:pt x="2385" y="9901"/>
                  </a:cubicBezTo>
                  <a:cubicBezTo>
                    <a:pt x="2353" y="9930"/>
                    <a:pt x="2319" y="9960"/>
                    <a:pt x="2294" y="9994"/>
                  </a:cubicBezTo>
                  <a:cubicBezTo>
                    <a:pt x="2126" y="10222"/>
                    <a:pt x="1895" y="10371"/>
                    <a:pt x="1652" y="10503"/>
                  </a:cubicBezTo>
                  <a:cubicBezTo>
                    <a:pt x="1588" y="10538"/>
                    <a:pt x="1526" y="10575"/>
                    <a:pt x="1466" y="10617"/>
                  </a:cubicBezTo>
                  <a:cubicBezTo>
                    <a:pt x="1389" y="10670"/>
                    <a:pt x="1376" y="10721"/>
                    <a:pt x="1409" y="10803"/>
                  </a:cubicBezTo>
                  <a:cubicBezTo>
                    <a:pt x="1420" y="10831"/>
                    <a:pt x="1434" y="10856"/>
                    <a:pt x="1448" y="10881"/>
                  </a:cubicBezTo>
                  <a:cubicBezTo>
                    <a:pt x="1662" y="11243"/>
                    <a:pt x="1871" y="11608"/>
                    <a:pt x="2090" y="11967"/>
                  </a:cubicBezTo>
                  <a:cubicBezTo>
                    <a:pt x="2177" y="12109"/>
                    <a:pt x="2290" y="12234"/>
                    <a:pt x="2387" y="12370"/>
                  </a:cubicBezTo>
                  <a:cubicBezTo>
                    <a:pt x="2764" y="12902"/>
                    <a:pt x="3182" y="13403"/>
                    <a:pt x="3628" y="13879"/>
                  </a:cubicBezTo>
                  <a:cubicBezTo>
                    <a:pt x="3911" y="14179"/>
                    <a:pt x="4192" y="14481"/>
                    <a:pt x="4471" y="14786"/>
                  </a:cubicBezTo>
                  <a:cubicBezTo>
                    <a:pt x="4543" y="14866"/>
                    <a:pt x="4598" y="14962"/>
                    <a:pt x="4667" y="15046"/>
                  </a:cubicBezTo>
                  <a:cubicBezTo>
                    <a:pt x="4873" y="15299"/>
                    <a:pt x="5081" y="15549"/>
                    <a:pt x="5290" y="15799"/>
                  </a:cubicBezTo>
                  <a:cubicBezTo>
                    <a:pt x="5519" y="16071"/>
                    <a:pt x="5740" y="16349"/>
                    <a:pt x="5943" y="16640"/>
                  </a:cubicBezTo>
                  <a:cubicBezTo>
                    <a:pt x="6030" y="16764"/>
                    <a:pt x="6131" y="16879"/>
                    <a:pt x="6227" y="16997"/>
                  </a:cubicBezTo>
                  <a:cubicBezTo>
                    <a:pt x="6263" y="17041"/>
                    <a:pt x="6301" y="17083"/>
                    <a:pt x="6359" y="17149"/>
                  </a:cubicBezTo>
                  <a:cubicBezTo>
                    <a:pt x="6305" y="17169"/>
                    <a:pt x="6276" y="17177"/>
                    <a:pt x="6251" y="17189"/>
                  </a:cubicBezTo>
                  <a:cubicBezTo>
                    <a:pt x="6188" y="17224"/>
                    <a:pt x="6172" y="17287"/>
                    <a:pt x="6227" y="17328"/>
                  </a:cubicBezTo>
                  <a:cubicBezTo>
                    <a:pt x="6361" y="17426"/>
                    <a:pt x="6500" y="17517"/>
                    <a:pt x="6640" y="17606"/>
                  </a:cubicBezTo>
                  <a:cubicBezTo>
                    <a:pt x="6682" y="17633"/>
                    <a:pt x="6735" y="17645"/>
                    <a:pt x="6777" y="17673"/>
                  </a:cubicBezTo>
                  <a:cubicBezTo>
                    <a:pt x="6818" y="17701"/>
                    <a:pt x="6875" y="17733"/>
                    <a:pt x="6883" y="17773"/>
                  </a:cubicBezTo>
                  <a:cubicBezTo>
                    <a:pt x="6912" y="17894"/>
                    <a:pt x="7016" y="17956"/>
                    <a:pt x="7071" y="18054"/>
                  </a:cubicBezTo>
                  <a:cubicBezTo>
                    <a:pt x="7104" y="18113"/>
                    <a:pt x="7124" y="18180"/>
                    <a:pt x="7163" y="18273"/>
                  </a:cubicBezTo>
                  <a:cubicBezTo>
                    <a:pt x="7331" y="18339"/>
                    <a:pt x="7390" y="18539"/>
                    <a:pt x="7513" y="18685"/>
                  </a:cubicBezTo>
                  <a:cubicBezTo>
                    <a:pt x="7424" y="18777"/>
                    <a:pt x="7162" y="18936"/>
                    <a:pt x="6876" y="19073"/>
                  </a:cubicBezTo>
                  <a:cubicBezTo>
                    <a:pt x="6841" y="19048"/>
                    <a:pt x="6796" y="19025"/>
                    <a:pt x="6759" y="18993"/>
                  </a:cubicBezTo>
                  <a:cubicBezTo>
                    <a:pt x="6566" y="18819"/>
                    <a:pt x="6373" y="18644"/>
                    <a:pt x="6180" y="18468"/>
                  </a:cubicBezTo>
                  <a:cubicBezTo>
                    <a:pt x="6149" y="18439"/>
                    <a:pt x="6114" y="18409"/>
                    <a:pt x="6095" y="18371"/>
                  </a:cubicBezTo>
                  <a:cubicBezTo>
                    <a:pt x="5963" y="18116"/>
                    <a:pt x="5745" y="17929"/>
                    <a:pt x="5574" y="17705"/>
                  </a:cubicBezTo>
                  <a:cubicBezTo>
                    <a:pt x="5377" y="17445"/>
                    <a:pt x="5182" y="17184"/>
                    <a:pt x="4986" y="16923"/>
                  </a:cubicBezTo>
                  <a:cubicBezTo>
                    <a:pt x="4899" y="16807"/>
                    <a:pt x="4811" y="16692"/>
                    <a:pt x="4728" y="16574"/>
                  </a:cubicBezTo>
                  <a:cubicBezTo>
                    <a:pt x="4628" y="16431"/>
                    <a:pt x="4528" y="16289"/>
                    <a:pt x="4436" y="16142"/>
                  </a:cubicBezTo>
                  <a:cubicBezTo>
                    <a:pt x="4339" y="15988"/>
                    <a:pt x="4246" y="15832"/>
                    <a:pt x="4161" y="15672"/>
                  </a:cubicBezTo>
                  <a:cubicBezTo>
                    <a:pt x="3962" y="15298"/>
                    <a:pt x="3700" y="14972"/>
                    <a:pt x="3410" y="14664"/>
                  </a:cubicBezTo>
                  <a:cubicBezTo>
                    <a:pt x="3351" y="14602"/>
                    <a:pt x="3303" y="14529"/>
                    <a:pt x="3254" y="14457"/>
                  </a:cubicBezTo>
                  <a:cubicBezTo>
                    <a:pt x="3137" y="14291"/>
                    <a:pt x="3021" y="14125"/>
                    <a:pt x="2908" y="13957"/>
                  </a:cubicBezTo>
                  <a:cubicBezTo>
                    <a:pt x="2835" y="13849"/>
                    <a:pt x="2762" y="13740"/>
                    <a:pt x="2695" y="13628"/>
                  </a:cubicBezTo>
                  <a:cubicBezTo>
                    <a:pt x="2615" y="13498"/>
                    <a:pt x="2526" y="13377"/>
                    <a:pt x="2417" y="13267"/>
                  </a:cubicBezTo>
                  <a:cubicBezTo>
                    <a:pt x="2357" y="13207"/>
                    <a:pt x="2312" y="13131"/>
                    <a:pt x="2264" y="13059"/>
                  </a:cubicBezTo>
                  <a:cubicBezTo>
                    <a:pt x="2139" y="12872"/>
                    <a:pt x="2025" y="12678"/>
                    <a:pt x="1894" y="12496"/>
                  </a:cubicBezTo>
                  <a:cubicBezTo>
                    <a:pt x="1653" y="12161"/>
                    <a:pt x="1404" y="11830"/>
                    <a:pt x="1159" y="11498"/>
                  </a:cubicBezTo>
                  <a:cubicBezTo>
                    <a:pt x="1151" y="11486"/>
                    <a:pt x="1144" y="11472"/>
                    <a:pt x="1134" y="11463"/>
                  </a:cubicBezTo>
                  <a:cubicBezTo>
                    <a:pt x="877" y="11219"/>
                    <a:pt x="731" y="10899"/>
                    <a:pt x="549" y="10603"/>
                  </a:cubicBezTo>
                  <a:cubicBezTo>
                    <a:pt x="473" y="10479"/>
                    <a:pt x="399" y="10354"/>
                    <a:pt x="326" y="10229"/>
                  </a:cubicBezTo>
                  <a:cubicBezTo>
                    <a:pt x="309" y="10199"/>
                    <a:pt x="297" y="10166"/>
                    <a:pt x="278" y="10125"/>
                  </a:cubicBezTo>
                  <a:cubicBezTo>
                    <a:pt x="325" y="10091"/>
                    <a:pt x="363" y="10060"/>
                    <a:pt x="405" y="10034"/>
                  </a:cubicBezTo>
                  <a:cubicBezTo>
                    <a:pt x="622" y="9905"/>
                    <a:pt x="841" y="9777"/>
                    <a:pt x="1062" y="9650"/>
                  </a:cubicBezTo>
                  <a:cubicBezTo>
                    <a:pt x="1201" y="9570"/>
                    <a:pt x="1324" y="9469"/>
                    <a:pt x="1445" y="9365"/>
                  </a:cubicBezTo>
                  <a:cubicBezTo>
                    <a:pt x="1621" y="9215"/>
                    <a:pt x="1800" y="9066"/>
                    <a:pt x="1982" y="8923"/>
                  </a:cubicBezTo>
                  <a:cubicBezTo>
                    <a:pt x="2385" y="8605"/>
                    <a:pt x="2792" y="8289"/>
                    <a:pt x="3197" y="7971"/>
                  </a:cubicBezTo>
                  <a:cubicBezTo>
                    <a:pt x="3526" y="7711"/>
                    <a:pt x="3858" y="7452"/>
                    <a:pt x="4183" y="7186"/>
                  </a:cubicBezTo>
                  <a:cubicBezTo>
                    <a:pt x="4346" y="7054"/>
                    <a:pt x="4501" y="6912"/>
                    <a:pt x="4654" y="6769"/>
                  </a:cubicBezTo>
                  <a:cubicBezTo>
                    <a:pt x="4829" y="6605"/>
                    <a:pt x="5005" y="6446"/>
                    <a:pt x="5203" y="6308"/>
                  </a:cubicBezTo>
                  <a:cubicBezTo>
                    <a:pt x="5345" y="6209"/>
                    <a:pt x="5479" y="6094"/>
                    <a:pt x="5602" y="5972"/>
                  </a:cubicBezTo>
                  <a:cubicBezTo>
                    <a:pt x="5767" y="5808"/>
                    <a:pt x="5951" y="5668"/>
                    <a:pt x="6130" y="5521"/>
                  </a:cubicBezTo>
                  <a:cubicBezTo>
                    <a:pt x="6326" y="5360"/>
                    <a:pt x="6512" y="5187"/>
                    <a:pt x="6702" y="5020"/>
                  </a:cubicBezTo>
                  <a:cubicBezTo>
                    <a:pt x="6746" y="4982"/>
                    <a:pt x="6792" y="4946"/>
                    <a:pt x="6837" y="4910"/>
                  </a:cubicBezTo>
                  <a:cubicBezTo>
                    <a:pt x="6998" y="4775"/>
                    <a:pt x="7159" y="4640"/>
                    <a:pt x="7320" y="4505"/>
                  </a:cubicBezTo>
                  <a:cubicBezTo>
                    <a:pt x="7380" y="4454"/>
                    <a:pt x="7432" y="4389"/>
                    <a:pt x="7498" y="4347"/>
                  </a:cubicBezTo>
                  <a:cubicBezTo>
                    <a:pt x="7726" y="4203"/>
                    <a:pt x="7931" y="4030"/>
                    <a:pt x="8130" y="3850"/>
                  </a:cubicBezTo>
                  <a:cubicBezTo>
                    <a:pt x="8331" y="3670"/>
                    <a:pt x="8564" y="3537"/>
                    <a:pt x="8785" y="3384"/>
                  </a:cubicBezTo>
                  <a:cubicBezTo>
                    <a:pt x="9077" y="3182"/>
                    <a:pt x="9370" y="2983"/>
                    <a:pt x="9664" y="2782"/>
                  </a:cubicBezTo>
                  <a:cubicBezTo>
                    <a:pt x="9861" y="2647"/>
                    <a:pt x="10059" y="2513"/>
                    <a:pt x="10254" y="2375"/>
                  </a:cubicBezTo>
                  <a:cubicBezTo>
                    <a:pt x="10592" y="2136"/>
                    <a:pt x="10928" y="1897"/>
                    <a:pt x="11263" y="1655"/>
                  </a:cubicBezTo>
                  <a:cubicBezTo>
                    <a:pt x="11580" y="1425"/>
                    <a:pt x="11896" y="1196"/>
                    <a:pt x="12208" y="959"/>
                  </a:cubicBezTo>
                  <a:cubicBezTo>
                    <a:pt x="12393" y="819"/>
                    <a:pt x="12568" y="666"/>
                    <a:pt x="12745" y="518"/>
                  </a:cubicBezTo>
                  <a:cubicBezTo>
                    <a:pt x="12762" y="504"/>
                    <a:pt x="12776" y="487"/>
                    <a:pt x="12793" y="472"/>
                  </a:cubicBezTo>
                  <a:cubicBezTo>
                    <a:pt x="12931" y="355"/>
                    <a:pt x="12966" y="362"/>
                    <a:pt x="13083" y="5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8" name="Google Shape;458;p17"/>
            <p:cNvSpPr/>
            <p:nvPr/>
          </p:nvSpPr>
          <p:spPr>
            <a:xfrm>
              <a:off x="4623875" y="4260725"/>
              <a:ext cx="151950" cy="126550"/>
            </a:xfrm>
            <a:custGeom>
              <a:avLst/>
              <a:gdLst/>
              <a:ahLst/>
              <a:cxnLst/>
              <a:rect l="l" t="t" r="r" b="b"/>
              <a:pathLst>
                <a:path w="6078" h="5062" extrusionOk="0">
                  <a:moveTo>
                    <a:pt x="6065" y="2520"/>
                  </a:moveTo>
                  <a:cubicBezTo>
                    <a:pt x="6069" y="2441"/>
                    <a:pt x="6077" y="2359"/>
                    <a:pt x="6061" y="2283"/>
                  </a:cubicBezTo>
                  <a:cubicBezTo>
                    <a:pt x="6005" y="2030"/>
                    <a:pt x="5955" y="1772"/>
                    <a:pt x="5789" y="1559"/>
                  </a:cubicBezTo>
                  <a:cubicBezTo>
                    <a:pt x="5772" y="1535"/>
                    <a:pt x="5758" y="1509"/>
                    <a:pt x="5744" y="1484"/>
                  </a:cubicBezTo>
                  <a:cubicBezTo>
                    <a:pt x="5666" y="1331"/>
                    <a:pt x="5546" y="1219"/>
                    <a:pt x="5406" y="1123"/>
                  </a:cubicBezTo>
                  <a:cubicBezTo>
                    <a:pt x="5359" y="1091"/>
                    <a:pt x="5308" y="1058"/>
                    <a:pt x="5274" y="1014"/>
                  </a:cubicBezTo>
                  <a:cubicBezTo>
                    <a:pt x="5154" y="861"/>
                    <a:pt x="5041" y="701"/>
                    <a:pt x="4921" y="546"/>
                  </a:cubicBezTo>
                  <a:cubicBezTo>
                    <a:pt x="4842" y="442"/>
                    <a:pt x="4758" y="340"/>
                    <a:pt x="4634" y="287"/>
                  </a:cubicBezTo>
                  <a:cubicBezTo>
                    <a:pt x="4310" y="147"/>
                    <a:pt x="3973" y="76"/>
                    <a:pt x="3618" y="115"/>
                  </a:cubicBezTo>
                  <a:cubicBezTo>
                    <a:pt x="3494" y="129"/>
                    <a:pt x="3378" y="162"/>
                    <a:pt x="3271" y="229"/>
                  </a:cubicBezTo>
                  <a:cubicBezTo>
                    <a:pt x="3103" y="331"/>
                    <a:pt x="2937" y="436"/>
                    <a:pt x="2761" y="521"/>
                  </a:cubicBezTo>
                  <a:cubicBezTo>
                    <a:pt x="2527" y="635"/>
                    <a:pt x="2337" y="796"/>
                    <a:pt x="2191" y="1009"/>
                  </a:cubicBezTo>
                  <a:cubicBezTo>
                    <a:pt x="2171" y="1040"/>
                    <a:pt x="2147" y="1066"/>
                    <a:pt x="2126" y="1097"/>
                  </a:cubicBezTo>
                  <a:cubicBezTo>
                    <a:pt x="1963" y="1325"/>
                    <a:pt x="1802" y="1554"/>
                    <a:pt x="1645" y="1775"/>
                  </a:cubicBezTo>
                  <a:cubicBezTo>
                    <a:pt x="1555" y="1784"/>
                    <a:pt x="1468" y="1787"/>
                    <a:pt x="1383" y="1801"/>
                  </a:cubicBezTo>
                  <a:cubicBezTo>
                    <a:pt x="1317" y="1810"/>
                    <a:pt x="1271" y="1791"/>
                    <a:pt x="1238" y="1734"/>
                  </a:cubicBezTo>
                  <a:cubicBezTo>
                    <a:pt x="1213" y="1690"/>
                    <a:pt x="1186" y="1647"/>
                    <a:pt x="1161" y="1603"/>
                  </a:cubicBezTo>
                  <a:cubicBezTo>
                    <a:pt x="987" y="1302"/>
                    <a:pt x="811" y="1001"/>
                    <a:pt x="637" y="700"/>
                  </a:cubicBezTo>
                  <a:cubicBezTo>
                    <a:pt x="574" y="593"/>
                    <a:pt x="503" y="495"/>
                    <a:pt x="413" y="408"/>
                  </a:cubicBezTo>
                  <a:cubicBezTo>
                    <a:pt x="352" y="348"/>
                    <a:pt x="305" y="274"/>
                    <a:pt x="253" y="205"/>
                  </a:cubicBezTo>
                  <a:cubicBezTo>
                    <a:pt x="223" y="165"/>
                    <a:pt x="201" y="117"/>
                    <a:pt x="168" y="79"/>
                  </a:cubicBezTo>
                  <a:cubicBezTo>
                    <a:pt x="146" y="53"/>
                    <a:pt x="113" y="33"/>
                    <a:pt x="83" y="16"/>
                  </a:cubicBezTo>
                  <a:cubicBezTo>
                    <a:pt x="53" y="0"/>
                    <a:pt x="1" y="32"/>
                    <a:pt x="2" y="64"/>
                  </a:cubicBezTo>
                  <a:cubicBezTo>
                    <a:pt x="3" y="99"/>
                    <a:pt x="1" y="140"/>
                    <a:pt x="18" y="169"/>
                  </a:cubicBezTo>
                  <a:cubicBezTo>
                    <a:pt x="87" y="287"/>
                    <a:pt x="147" y="415"/>
                    <a:pt x="238" y="515"/>
                  </a:cubicBezTo>
                  <a:cubicBezTo>
                    <a:pt x="333" y="617"/>
                    <a:pt x="413" y="726"/>
                    <a:pt x="485" y="844"/>
                  </a:cubicBezTo>
                  <a:cubicBezTo>
                    <a:pt x="671" y="1155"/>
                    <a:pt x="863" y="1462"/>
                    <a:pt x="1044" y="1775"/>
                  </a:cubicBezTo>
                  <a:cubicBezTo>
                    <a:pt x="1138" y="1938"/>
                    <a:pt x="1254" y="2028"/>
                    <a:pt x="1450" y="1981"/>
                  </a:cubicBezTo>
                  <a:cubicBezTo>
                    <a:pt x="1496" y="1971"/>
                    <a:pt x="1547" y="1989"/>
                    <a:pt x="1606" y="1995"/>
                  </a:cubicBezTo>
                  <a:cubicBezTo>
                    <a:pt x="1594" y="2064"/>
                    <a:pt x="1586" y="2120"/>
                    <a:pt x="1573" y="2175"/>
                  </a:cubicBezTo>
                  <a:cubicBezTo>
                    <a:pt x="1510" y="2424"/>
                    <a:pt x="1497" y="2676"/>
                    <a:pt x="1515" y="2932"/>
                  </a:cubicBezTo>
                  <a:cubicBezTo>
                    <a:pt x="1521" y="3028"/>
                    <a:pt x="1547" y="3112"/>
                    <a:pt x="1597" y="3197"/>
                  </a:cubicBezTo>
                  <a:cubicBezTo>
                    <a:pt x="1765" y="3484"/>
                    <a:pt x="1929" y="3774"/>
                    <a:pt x="2098" y="4061"/>
                  </a:cubicBezTo>
                  <a:cubicBezTo>
                    <a:pt x="2171" y="4187"/>
                    <a:pt x="2253" y="4306"/>
                    <a:pt x="2372" y="4395"/>
                  </a:cubicBezTo>
                  <a:cubicBezTo>
                    <a:pt x="2423" y="4433"/>
                    <a:pt x="2463" y="4485"/>
                    <a:pt x="2504" y="4528"/>
                  </a:cubicBezTo>
                  <a:cubicBezTo>
                    <a:pt x="2472" y="4724"/>
                    <a:pt x="2510" y="4795"/>
                    <a:pt x="2677" y="4850"/>
                  </a:cubicBezTo>
                  <a:cubicBezTo>
                    <a:pt x="2731" y="4868"/>
                    <a:pt x="2790" y="4875"/>
                    <a:pt x="2847" y="4886"/>
                  </a:cubicBezTo>
                  <a:cubicBezTo>
                    <a:pt x="3038" y="4924"/>
                    <a:pt x="3230" y="4963"/>
                    <a:pt x="3422" y="4999"/>
                  </a:cubicBezTo>
                  <a:cubicBezTo>
                    <a:pt x="3485" y="5011"/>
                    <a:pt x="3550" y="5020"/>
                    <a:pt x="3615" y="5024"/>
                  </a:cubicBezTo>
                  <a:cubicBezTo>
                    <a:pt x="3773" y="5034"/>
                    <a:pt x="3933" y="5036"/>
                    <a:pt x="4091" y="5050"/>
                  </a:cubicBezTo>
                  <a:cubicBezTo>
                    <a:pt x="4207" y="5062"/>
                    <a:pt x="4311" y="5046"/>
                    <a:pt x="4391" y="4960"/>
                  </a:cubicBezTo>
                  <a:cubicBezTo>
                    <a:pt x="4464" y="4883"/>
                    <a:pt x="4551" y="4839"/>
                    <a:pt x="4648" y="4805"/>
                  </a:cubicBezTo>
                  <a:cubicBezTo>
                    <a:pt x="4689" y="4791"/>
                    <a:pt x="4733" y="4777"/>
                    <a:pt x="4766" y="4749"/>
                  </a:cubicBezTo>
                  <a:cubicBezTo>
                    <a:pt x="4960" y="4589"/>
                    <a:pt x="5160" y="4435"/>
                    <a:pt x="5375" y="4300"/>
                  </a:cubicBezTo>
                  <a:cubicBezTo>
                    <a:pt x="5447" y="4254"/>
                    <a:pt x="5503" y="4183"/>
                    <a:pt x="5571" y="4131"/>
                  </a:cubicBezTo>
                  <a:cubicBezTo>
                    <a:pt x="5757" y="3988"/>
                    <a:pt x="5875" y="3802"/>
                    <a:pt x="5925" y="3574"/>
                  </a:cubicBezTo>
                  <a:cubicBezTo>
                    <a:pt x="5980" y="3320"/>
                    <a:pt x="6037" y="3065"/>
                    <a:pt x="6042" y="2802"/>
                  </a:cubicBezTo>
                  <a:cubicBezTo>
                    <a:pt x="6044" y="2708"/>
                    <a:pt x="6061" y="2615"/>
                    <a:pt x="6065" y="2520"/>
                  </a:cubicBezTo>
                  <a:close/>
                  <a:moveTo>
                    <a:pt x="5805" y="2472"/>
                  </a:moveTo>
                  <a:cubicBezTo>
                    <a:pt x="5769" y="2374"/>
                    <a:pt x="5750" y="2275"/>
                    <a:pt x="5761" y="2138"/>
                  </a:cubicBezTo>
                  <a:cubicBezTo>
                    <a:pt x="5818" y="2268"/>
                    <a:pt x="5842" y="2366"/>
                    <a:pt x="5805" y="2472"/>
                  </a:cubicBezTo>
                  <a:close/>
                  <a:moveTo>
                    <a:pt x="5693" y="1856"/>
                  </a:moveTo>
                  <a:cubicBezTo>
                    <a:pt x="5711" y="1907"/>
                    <a:pt x="5727" y="1958"/>
                    <a:pt x="5744" y="2010"/>
                  </a:cubicBezTo>
                  <a:cubicBezTo>
                    <a:pt x="5732" y="2010"/>
                    <a:pt x="5722" y="2010"/>
                    <a:pt x="5710" y="2010"/>
                  </a:cubicBezTo>
                  <a:cubicBezTo>
                    <a:pt x="5696" y="1956"/>
                    <a:pt x="5681" y="1903"/>
                    <a:pt x="5665" y="1846"/>
                  </a:cubicBezTo>
                  <a:cubicBezTo>
                    <a:pt x="5677" y="1850"/>
                    <a:pt x="5691" y="1851"/>
                    <a:pt x="5693" y="1856"/>
                  </a:cubicBezTo>
                  <a:close/>
                  <a:moveTo>
                    <a:pt x="2078" y="3610"/>
                  </a:moveTo>
                  <a:cubicBezTo>
                    <a:pt x="2063" y="3603"/>
                    <a:pt x="2050" y="3574"/>
                    <a:pt x="2052" y="3559"/>
                  </a:cubicBezTo>
                  <a:cubicBezTo>
                    <a:pt x="2054" y="3545"/>
                    <a:pt x="2081" y="3526"/>
                    <a:pt x="2095" y="3526"/>
                  </a:cubicBezTo>
                  <a:cubicBezTo>
                    <a:pt x="2146" y="3526"/>
                    <a:pt x="2196" y="3530"/>
                    <a:pt x="2245" y="3540"/>
                  </a:cubicBezTo>
                  <a:cubicBezTo>
                    <a:pt x="2322" y="3556"/>
                    <a:pt x="2397" y="3579"/>
                    <a:pt x="2473" y="3599"/>
                  </a:cubicBezTo>
                  <a:cubicBezTo>
                    <a:pt x="2336" y="3654"/>
                    <a:pt x="2156" y="3650"/>
                    <a:pt x="2078" y="3610"/>
                  </a:cubicBezTo>
                  <a:close/>
                  <a:moveTo>
                    <a:pt x="2651" y="3523"/>
                  </a:moveTo>
                  <a:cubicBezTo>
                    <a:pt x="2573" y="3532"/>
                    <a:pt x="2495" y="3513"/>
                    <a:pt x="2362" y="3451"/>
                  </a:cubicBezTo>
                  <a:cubicBezTo>
                    <a:pt x="2390" y="3434"/>
                    <a:pt x="2413" y="3410"/>
                    <a:pt x="2435" y="3410"/>
                  </a:cubicBezTo>
                  <a:cubicBezTo>
                    <a:pt x="2513" y="3409"/>
                    <a:pt x="2591" y="3415"/>
                    <a:pt x="2668" y="3424"/>
                  </a:cubicBezTo>
                  <a:cubicBezTo>
                    <a:pt x="2682" y="3425"/>
                    <a:pt x="2705" y="3451"/>
                    <a:pt x="2703" y="3466"/>
                  </a:cubicBezTo>
                  <a:cubicBezTo>
                    <a:pt x="2703" y="3483"/>
                    <a:pt x="2684" y="3501"/>
                    <a:pt x="2671" y="3516"/>
                  </a:cubicBezTo>
                  <a:cubicBezTo>
                    <a:pt x="2668" y="3521"/>
                    <a:pt x="2658" y="3522"/>
                    <a:pt x="2651" y="3523"/>
                  </a:cubicBezTo>
                  <a:close/>
                  <a:moveTo>
                    <a:pt x="3084" y="2978"/>
                  </a:moveTo>
                  <a:cubicBezTo>
                    <a:pt x="3081" y="3083"/>
                    <a:pt x="3011" y="3137"/>
                    <a:pt x="2951" y="3196"/>
                  </a:cubicBezTo>
                  <a:cubicBezTo>
                    <a:pt x="2921" y="3225"/>
                    <a:pt x="2884" y="3209"/>
                    <a:pt x="2857" y="3167"/>
                  </a:cubicBezTo>
                  <a:cubicBezTo>
                    <a:pt x="2933" y="3104"/>
                    <a:pt x="3009" y="3041"/>
                    <a:pt x="3084" y="2978"/>
                  </a:cubicBezTo>
                  <a:close/>
                  <a:moveTo>
                    <a:pt x="3504" y="2943"/>
                  </a:moveTo>
                  <a:cubicBezTo>
                    <a:pt x="3510" y="2940"/>
                    <a:pt x="3517" y="2938"/>
                    <a:pt x="3523" y="2936"/>
                  </a:cubicBezTo>
                  <a:cubicBezTo>
                    <a:pt x="3526" y="2939"/>
                    <a:pt x="3534" y="2944"/>
                    <a:pt x="3533" y="2945"/>
                  </a:cubicBezTo>
                  <a:cubicBezTo>
                    <a:pt x="3530" y="2952"/>
                    <a:pt x="3525" y="2956"/>
                    <a:pt x="3521" y="2961"/>
                  </a:cubicBezTo>
                  <a:cubicBezTo>
                    <a:pt x="3516" y="2955"/>
                    <a:pt x="3510" y="2948"/>
                    <a:pt x="3504" y="2943"/>
                  </a:cubicBezTo>
                  <a:close/>
                  <a:moveTo>
                    <a:pt x="3344" y="3099"/>
                  </a:moveTo>
                  <a:cubicBezTo>
                    <a:pt x="3444" y="3094"/>
                    <a:pt x="3501" y="3088"/>
                    <a:pt x="3557" y="3088"/>
                  </a:cubicBezTo>
                  <a:cubicBezTo>
                    <a:pt x="3640" y="3087"/>
                    <a:pt x="3668" y="3138"/>
                    <a:pt x="3666" y="3213"/>
                  </a:cubicBezTo>
                  <a:cubicBezTo>
                    <a:pt x="3494" y="3215"/>
                    <a:pt x="3494" y="3215"/>
                    <a:pt x="3344" y="3099"/>
                  </a:cubicBezTo>
                  <a:close/>
                  <a:moveTo>
                    <a:pt x="3569" y="3321"/>
                  </a:moveTo>
                  <a:cubicBezTo>
                    <a:pt x="3419" y="3369"/>
                    <a:pt x="3419" y="3369"/>
                    <a:pt x="3190" y="3340"/>
                  </a:cubicBezTo>
                  <a:cubicBezTo>
                    <a:pt x="3210" y="3264"/>
                    <a:pt x="3210" y="3264"/>
                    <a:pt x="3274" y="3199"/>
                  </a:cubicBezTo>
                  <a:cubicBezTo>
                    <a:pt x="3368" y="3238"/>
                    <a:pt x="3466" y="3279"/>
                    <a:pt x="3569" y="3321"/>
                  </a:cubicBezTo>
                  <a:close/>
                  <a:moveTo>
                    <a:pt x="2199" y="3816"/>
                  </a:moveTo>
                  <a:cubicBezTo>
                    <a:pt x="2251" y="3775"/>
                    <a:pt x="2298" y="3798"/>
                    <a:pt x="2362" y="3837"/>
                  </a:cubicBezTo>
                  <a:cubicBezTo>
                    <a:pt x="2246" y="3930"/>
                    <a:pt x="2246" y="3930"/>
                    <a:pt x="2199" y="3816"/>
                  </a:cubicBezTo>
                  <a:close/>
                  <a:moveTo>
                    <a:pt x="3008" y="3488"/>
                  </a:moveTo>
                  <a:cubicBezTo>
                    <a:pt x="3272" y="3505"/>
                    <a:pt x="3536" y="3522"/>
                    <a:pt x="3805" y="3539"/>
                  </a:cubicBezTo>
                  <a:cubicBezTo>
                    <a:pt x="3851" y="3581"/>
                    <a:pt x="3879" y="3634"/>
                    <a:pt x="3861" y="3718"/>
                  </a:cubicBezTo>
                  <a:cubicBezTo>
                    <a:pt x="3577" y="3734"/>
                    <a:pt x="3295" y="3783"/>
                    <a:pt x="3009" y="3735"/>
                  </a:cubicBezTo>
                  <a:cubicBezTo>
                    <a:pt x="3009" y="3640"/>
                    <a:pt x="3009" y="3566"/>
                    <a:pt x="3008" y="3488"/>
                  </a:cubicBezTo>
                  <a:close/>
                  <a:moveTo>
                    <a:pt x="2506" y="4025"/>
                  </a:moveTo>
                  <a:cubicBezTo>
                    <a:pt x="2580" y="3897"/>
                    <a:pt x="2678" y="3843"/>
                    <a:pt x="2803" y="3858"/>
                  </a:cubicBezTo>
                  <a:cubicBezTo>
                    <a:pt x="3171" y="3903"/>
                    <a:pt x="3539" y="3883"/>
                    <a:pt x="3902" y="3872"/>
                  </a:cubicBezTo>
                  <a:cubicBezTo>
                    <a:pt x="3982" y="3954"/>
                    <a:pt x="3981" y="4051"/>
                    <a:pt x="4001" y="4142"/>
                  </a:cubicBezTo>
                  <a:cubicBezTo>
                    <a:pt x="3962" y="4183"/>
                    <a:pt x="3924" y="4223"/>
                    <a:pt x="3886" y="4263"/>
                  </a:cubicBezTo>
                  <a:cubicBezTo>
                    <a:pt x="3651" y="4251"/>
                    <a:pt x="2690" y="4086"/>
                    <a:pt x="2506" y="4025"/>
                  </a:cubicBezTo>
                  <a:close/>
                  <a:moveTo>
                    <a:pt x="3217" y="4711"/>
                  </a:moveTo>
                  <a:cubicBezTo>
                    <a:pt x="3033" y="4640"/>
                    <a:pt x="2863" y="4547"/>
                    <a:pt x="2738" y="4388"/>
                  </a:cubicBezTo>
                  <a:cubicBezTo>
                    <a:pt x="2708" y="4350"/>
                    <a:pt x="2660" y="4326"/>
                    <a:pt x="2621" y="4294"/>
                  </a:cubicBezTo>
                  <a:cubicBezTo>
                    <a:pt x="2596" y="4272"/>
                    <a:pt x="2572" y="4249"/>
                    <a:pt x="2544" y="4222"/>
                  </a:cubicBezTo>
                  <a:cubicBezTo>
                    <a:pt x="2561" y="4212"/>
                    <a:pt x="2568" y="4206"/>
                    <a:pt x="2572" y="4207"/>
                  </a:cubicBezTo>
                  <a:cubicBezTo>
                    <a:pt x="3005" y="4284"/>
                    <a:pt x="3438" y="4363"/>
                    <a:pt x="3870" y="4444"/>
                  </a:cubicBezTo>
                  <a:cubicBezTo>
                    <a:pt x="3881" y="4445"/>
                    <a:pt x="3889" y="4457"/>
                    <a:pt x="3898" y="4466"/>
                  </a:cubicBezTo>
                  <a:cubicBezTo>
                    <a:pt x="3899" y="4465"/>
                    <a:pt x="3901" y="4465"/>
                    <a:pt x="3902" y="4464"/>
                  </a:cubicBezTo>
                  <a:cubicBezTo>
                    <a:pt x="3904" y="4464"/>
                    <a:pt x="3905" y="4465"/>
                    <a:pt x="3906" y="4466"/>
                  </a:cubicBezTo>
                  <a:cubicBezTo>
                    <a:pt x="3951" y="4422"/>
                    <a:pt x="4005" y="4440"/>
                    <a:pt x="4082" y="4443"/>
                  </a:cubicBezTo>
                  <a:cubicBezTo>
                    <a:pt x="4012" y="4510"/>
                    <a:pt x="3960" y="4502"/>
                    <a:pt x="3906" y="4466"/>
                  </a:cubicBezTo>
                  <a:cubicBezTo>
                    <a:pt x="3904" y="4468"/>
                    <a:pt x="3903" y="4469"/>
                    <a:pt x="3901" y="4471"/>
                  </a:cubicBezTo>
                  <a:cubicBezTo>
                    <a:pt x="3900" y="4469"/>
                    <a:pt x="3899" y="4468"/>
                    <a:pt x="3898" y="4466"/>
                  </a:cubicBezTo>
                  <a:cubicBezTo>
                    <a:pt x="3794" y="4520"/>
                    <a:pt x="3689" y="4473"/>
                    <a:pt x="3585" y="4468"/>
                  </a:cubicBezTo>
                  <a:cubicBezTo>
                    <a:pt x="3509" y="4463"/>
                    <a:pt x="3436" y="4423"/>
                    <a:pt x="3359" y="4450"/>
                  </a:cubicBezTo>
                  <a:cubicBezTo>
                    <a:pt x="3349" y="4506"/>
                    <a:pt x="3384" y="4522"/>
                    <a:pt x="3418" y="4534"/>
                  </a:cubicBezTo>
                  <a:cubicBezTo>
                    <a:pt x="3556" y="4579"/>
                    <a:pt x="3697" y="4610"/>
                    <a:pt x="3843" y="4610"/>
                  </a:cubicBezTo>
                  <a:cubicBezTo>
                    <a:pt x="3886" y="4610"/>
                    <a:pt x="3930" y="4609"/>
                    <a:pt x="3973" y="4611"/>
                  </a:cubicBezTo>
                  <a:cubicBezTo>
                    <a:pt x="4068" y="4616"/>
                    <a:pt x="4097" y="4643"/>
                    <a:pt x="4109" y="4741"/>
                  </a:cubicBezTo>
                  <a:cubicBezTo>
                    <a:pt x="4113" y="4768"/>
                    <a:pt x="4107" y="4798"/>
                    <a:pt x="4105" y="4826"/>
                  </a:cubicBezTo>
                  <a:cubicBezTo>
                    <a:pt x="3651" y="4837"/>
                    <a:pt x="3495" y="4818"/>
                    <a:pt x="3217" y="4711"/>
                  </a:cubicBezTo>
                  <a:close/>
                  <a:moveTo>
                    <a:pt x="5546" y="3615"/>
                  </a:moveTo>
                  <a:cubicBezTo>
                    <a:pt x="5447" y="3844"/>
                    <a:pt x="5297" y="4026"/>
                    <a:pt x="5098" y="4163"/>
                  </a:cubicBezTo>
                  <a:cubicBezTo>
                    <a:pt x="4907" y="4294"/>
                    <a:pt x="4702" y="4407"/>
                    <a:pt x="4504" y="4525"/>
                  </a:cubicBezTo>
                  <a:cubicBezTo>
                    <a:pt x="4454" y="4555"/>
                    <a:pt x="4403" y="4585"/>
                    <a:pt x="4322" y="4551"/>
                  </a:cubicBezTo>
                  <a:cubicBezTo>
                    <a:pt x="4274" y="4335"/>
                    <a:pt x="4226" y="4122"/>
                    <a:pt x="4181" y="3911"/>
                  </a:cubicBezTo>
                  <a:cubicBezTo>
                    <a:pt x="4173" y="3876"/>
                    <a:pt x="4167" y="3838"/>
                    <a:pt x="4174" y="3806"/>
                  </a:cubicBezTo>
                  <a:cubicBezTo>
                    <a:pt x="4186" y="3756"/>
                    <a:pt x="4172" y="3724"/>
                    <a:pt x="4142" y="3688"/>
                  </a:cubicBezTo>
                  <a:cubicBezTo>
                    <a:pt x="4119" y="3662"/>
                    <a:pt x="4104" y="3628"/>
                    <a:pt x="4090" y="3595"/>
                  </a:cubicBezTo>
                  <a:cubicBezTo>
                    <a:pt x="4028" y="3448"/>
                    <a:pt x="3963" y="3303"/>
                    <a:pt x="3908" y="3154"/>
                  </a:cubicBezTo>
                  <a:cubicBezTo>
                    <a:pt x="3868" y="3046"/>
                    <a:pt x="3832" y="2934"/>
                    <a:pt x="3814" y="2821"/>
                  </a:cubicBezTo>
                  <a:cubicBezTo>
                    <a:pt x="3798" y="2711"/>
                    <a:pt x="3715" y="2666"/>
                    <a:pt x="3641" y="2614"/>
                  </a:cubicBezTo>
                  <a:cubicBezTo>
                    <a:pt x="3616" y="2595"/>
                    <a:pt x="3558" y="2607"/>
                    <a:pt x="3520" y="2621"/>
                  </a:cubicBezTo>
                  <a:cubicBezTo>
                    <a:pt x="3020" y="2795"/>
                    <a:pt x="2523" y="2971"/>
                    <a:pt x="2024" y="3146"/>
                  </a:cubicBezTo>
                  <a:cubicBezTo>
                    <a:pt x="1964" y="3167"/>
                    <a:pt x="1901" y="3180"/>
                    <a:pt x="1840" y="3195"/>
                  </a:cubicBezTo>
                  <a:cubicBezTo>
                    <a:pt x="1764" y="3116"/>
                    <a:pt x="1716" y="3037"/>
                    <a:pt x="1709" y="2939"/>
                  </a:cubicBezTo>
                  <a:cubicBezTo>
                    <a:pt x="1688" y="2624"/>
                    <a:pt x="1713" y="2317"/>
                    <a:pt x="1831" y="2009"/>
                  </a:cubicBezTo>
                  <a:cubicBezTo>
                    <a:pt x="1919" y="2013"/>
                    <a:pt x="2005" y="2019"/>
                    <a:pt x="2090" y="2021"/>
                  </a:cubicBezTo>
                  <a:cubicBezTo>
                    <a:pt x="2177" y="2024"/>
                    <a:pt x="2264" y="2024"/>
                    <a:pt x="2351" y="2020"/>
                  </a:cubicBezTo>
                  <a:cubicBezTo>
                    <a:pt x="2386" y="2018"/>
                    <a:pt x="2423" y="2009"/>
                    <a:pt x="2455" y="1994"/>
                  </a:cubicBezTo>
                  <a:cubicBezTo>
                    <a:pt x="2494" y="1976"/>
                    <a:pt x="2531" y="1947"/>
                    <a:pt x="2528" y="1897"/>
                  </a:cubicBezTo>
                  <a:cubicBezTo>
                    <a:pt x="2525" y="1842"/>
                    <a:pt x="2477" y="1827"/>
                    <a:pt x="2434" y="1825"/>
                  </a:cubicBezTo>
                  <a:cubicBezTo>
                    <a:pt x="2326" y="1818"/>
                    <a:pt x="2217" y="1821"/>
                    <a:pt x="2109" y="1815"/>
                  </a:cubicBezTo>
                  <a:cubicBezTo>
                    <a:pt x="2045" y="1813"/>
                    <a:pt x="1982" y="1804"/>
                    <a:pt x="1923" y="1798"/>
                  </a:cubicBezTo>
                  <a:cubicBezTo>
                    <a:pt x="1894" y="1747"/>
                    <a:pt x="1927" y="1718"/>
                    <a:pt x="1946" y="1694"/>
                  </a:cubicBezTo>
                  <a:cubicBezTo>
                    <a:pt x="2130" y="1443"/>
                    <a:pt x="2314" y="1192"/>
                    <a:pt x="2506" y="946"/>
                  </a:cubicBezTo>
                  <a:cubicBezTo>
                    <a:pt x="2553" y="885"/>
                    <a:pt x="2621" y="836"/>
                    <a:pt x="2688" y="796"/>
                  </a:cubicBezTo>
                  <a:cubicBezTo>
                    <a:pt x="2912" y="662"/>
                    <a:pt x="3139" y="533"/>
                    <a:pt x="3366" y="405"/>
                  </a:cubicBezTo>
                  <a:cubicBezTo>
                    <a:pt x="3417" y="377"/>
                    <a:pt x="3470" y="350"/>
                    <a:pt x="3526" y="339"/>
                  </a:cubicBezTo>
                  <a:cubicBezTo>
                    <a:pt x="3771" y="292"/>
                    <a:pt x="4021" y="287"/>
                    <a:pt x="4256" y="372"/>
                  </a:cubicBezTo>
                  <a:cubicBezTo>
                    <a:pt x="4520" y="468"/>
                    <a:pt x="4606" y="409"/>
                    <a:pt x="4838" y="782"/>
                  </a:cubicBezTo>
                  <a:cubicBezTo>
                    <a:pt x="4899" y="880"/>
                    <a:pt x="4979" y="963"/>
                    <a:pt x="5032" y="1069"/>
                  </a:cubicBezTo>
                  <a:cubicBezTo>
                    <a:pt x="5069" y="1144"/>
                    <a:pt x="5144" y="1199"/>
                    <a:pt x="5199" y="1266"/>
                  </a:cubicBezTo>
                  <a:cubicBezTo>
                    <a:pt x="5365" y="1472"/>
                    <a:pt x="5467" y="1711"/>
                    <a:pt x="5543" y="1964"/>
                  </a:cubicBezTo>
                  <a:cubicBezTo>
                    <a:pt x="5565" y="2039"/>
                    <a:pt x="5583" y="2118"/>
                    <a:pt x="5615" y="2191"/>
                  </a:cubicBezTo>
                  <a:cubicBezTo>
                    <a:pt x="5707" y="2403"/>
                    <a:pt x="5721" y="2626"/>
                    <a:pt x="5700" y="2853"/>
                  </a:cubicBezTo>
                  <a:cubicBezTo>
                    <a:pt x="5675" y="3111"/>
                    <a:pt x="5651" y="3370"/>
                    <a:pt x="5546" y="36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9" name="Google Shape;459;p17"/>
            <p:cNvSpPr/>
            <p:nvPr/>
          </p:nvSpPr>
          <p:spPr>
            <a:xfrm>
              <a:off x="4579400" y="4351800"/>
              <a:ext cx="79550" cy="102050"/>
            </a:xfrm>
            <a:custGeom>
              <a:avLst/>
              <a:gdLst/>
              <a:ahLst/>
              <a:cxnLst/>
              <a:rect l="l" t="t" r="r" b="b"/>
              <a:pathLst>
                <a:path w="3182" h="4082" extrusionOk="0">
                  <a:moveTo>
                    <a:pt x="2331" y="2967"/>
                  </a:moveTo>
                  <a:cubicBezTo>
                    <a:pt x="1961" y="2670"/>
                    <a:pt x="1639" y="2329"/>
                    <a:pt x="1420" y="1902"/>
                  </a:cubicBezTo>
                  <a:cubicBezTo>
                    <a:pt x="1389" y="1843"/>
                    <a:pt x="1355" y="1788"/>
                    <a:pt x="1321" y="1732"/>
                  </a:cubicBezTo>
                  <a:cubicBezTo>
                    <a:pt x="1202" y="1525"/>
                    <a:pt x="1089" y="1314"/>
                    <a:pt x="903" y="1154"/>
                  </a:cubicBezTo>
                  <a:cubicBezTo>
                    <a:pt x="872" y="1125"/>
                    <a:pt x="851" y="1085"/>
                    <a:pt x="823" y="1052"/>
                  </a:cubicBezTo>
                  <a:cubicBezTo>
                    <a:pt x="759" y="973"/>
                    <a:pt x="693" y="896"/>
                    <a:pt x="630" y="817"/>
                  </a:cubicBezTo>
                  <a:cubicBezTo>
                    <a:pt x="558" y="727"/>
                    <a:pt x="485" y="637"/>
                    <a:pt x="419" y="543"/>
                  </a:cubicBezTo>
                  <a:cubicBezTo>
                    <a:pt x="370" y="471"/>
                    <a:pt x="333" y="391"/>
                    <a:pt x="286" y="318"/>
                  </a:cubicBezTo>
                  <a:cubicBezTo>
                    <a:pt x="213" y="206"/>
                    <a:pt x="132" y="101"/>
                    <a:pt x="40" y="1"/>
                  </a:cubicBezTo>
                  <a:cubicBezTo>
                    <a:pt x="1" y="47"/>
                    <a:pt x="25" y="78"/>
                    <a:pt x="39" y="110"/>
                  </a:cubicBezTo>
                  <a:cubicBezTo>
                    <a:pt x="225" y="557"/>
                    <a:pt x="527" y="929"/>
                    <a:pt x="810" y="1314"/>
                  </a:cubicBezTo>
                  <a:cubicBezTo>
                    <a:pt x="814" y="1320"/>
                    <a:pt x="819" y="1325"/>
                    <a:pt x="824" y="1331"/>
                  </a:cubicBezTo>
                  <a:cubicBezTo>
                    <a:pt x="938" y="1434"/>
                    <a:pt x="1019" y="1562"/>
                    <a:pt x="1094" y="1696"/>
                  </a:cubicBezTo>
                  <a:cubicBezTo>
                    <a:pt x="1180" y="1847"/>
                    <a:pt x="1264" y="1999"/>
                    <a:pt x="1358" y="2146"/>
                  </a:cubicBezTo>
                  <a:cubicBezTo>
                    <a:pt x="1447" y="2286"/>
                    <a:pt x="1540" y="2426"/>
                    <a:pt x="1645" y="2554"/>
                  </a:cubicBezTo>
                  <a:cubicBezTo>
                    <a:pt x="1820" y="2767"/>
                    <a:pt x="2028" y="2948"/>
                    <a:pt x="2236" y="3129"/>
                  </a:cubicBezTo>
                  <a:cubicBezTo>
                    <a:pt x="2383" y="3257"/>
                    <a:pt x="2531" y="3387"/>
                    <a:pt x="2655" y="3537"/>
                  </a:cubicBezTo>
                  <a:cubicBezTo>
                    <a:pt x="2776" y="3681"/>
                    <a:pt x="2937" y="3812"/>
                    <a:pt x="2929" y="4034"/>
                  </a:cubicBezTo>
                  <a:cubicBezTo>
                    <a:pt x="2929" y="4049"/>
                    <a:pt x="2986" y="4082"/>
                    <a:pt x="3015" y="4080"/>
                  </a:cubicBezTo>
                  <a:cubicBezTo>
                    <a:pt x="3127" y="4069"/>
                    <a:pt x="3181" y="3973"/>
                    <a:pt x="3126" y="3878"/>
                  </a:cubicBezTo>
                  <a:cubicBezTo>
                    <a:pt x="3066" y="3770"/>
                    <a:pt x="2998" y="3666"/>
                    <a:pt x="2924" y="3568"/>
                  </a:cubicBezTo>
                  <a:cubicBezTo>
                    <a:pt x="2754" y="3341"/>
                    <a:pt x="2554" y="3143"/>
                    <a:pt x="2331" y="296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0" name="Google Shape;460;p17"/>
            <p:cNvSpPr/>
            <p:nvPr/>
          </p:nvSpPr>
          <p:spPr>
            <a:xfrm>
              <a:off x="4578000" y="4302475"/>
              <a:ext cx="99625" cy="133350"/>
            </a:xfrm>
            <a:custGeom>
              <a:avLst/>
              <a:gdLst/>
              <a:ahLst/>
              <a:cxnLst/>
              <a:rect l="l" t="t" r="r" b="b"/>
              <a:pathLst>
                <a:path w="3985" h="5334" extrusionOk="0">
                  <a:moveTo>
                    <a:pt x="3108" y="4111"/>
                  </a:moveTo>
                  <a:cubicBezTo>
                    <a:pt x="2751" y="3791"/>
                    <a:pt x="2479" y="3413"/>
                    <a:pt x="2283" y="2976"/>
                  </a:cubicBezTo>
                  <a:cubicBezTo>
                    <a:pt x="2253" y="2912"/>
                    <a:pt x="2216" y="2847"/>
                    <a:pt x="2168" y="2794"/>
                  </a:cubicBezTo>
                  <a:cubicBezTo>
                    <a:pt x="2028" y="2638"/>
                    <a:pt x="1887" y="2482"/>
                    <a:pt x="1737" y="2336"/>
                  </a:cubicBezTo>
                  <a:cubicBezTo>
                    <a:pt x="1584" y="2187"/>
                    <a:pt x="1455" y="2026"/>
                    <a:pt x="1355" y="1838"/>
                  </a:cubicBezTo>
                  <a:cubicBezTo>
                    <a:pt x="1311" y="1756"/>
                    <a:pt x="1259" y="1675"/>
                    <a:pt x="1175" y="1624"/>
                  </a:cubicBezTo>
                  <a:cubicBezTo>
                    <a:pt x="1008" y="1523"/>
                    <a:pt x="907" y="1367"/>
                    <a:pt x="808" y="1204"/>
                  </a:cubicBezTo>
                  <a:cubicBezTo>
                    <a:pt x="583" y="831"/>
                    <a:pt x="349" y="464"/>
                    <a:pt x="118" y="96"/>
                  </a:cubicBezTo>
                  <a:cubicBezTo>
                    <a:pt x="96" y="62"/>
                    <a:pt x="66" y="32"/>
                    <a:pt x="41" y="0"/>
                  </a:cubicBezTo>
                  <a:cubicBezTo>
                    <a:pt x="27" y="7"/>
                    <a:pt x="15" y="16"/>
                    <a:pt x="1" y="23"/>
                  </a:cubicBezTo>
                  <a:cubicBezTo>
                    <a:pt x="11" y="54"/>
                    <a:pt x="19" y="87"/>
                    <a:pt x="34" y="116"/>
                  </a:cubicBezTo>
                  <a:cubicBezTo>
                    <a:pt x="257" y="523"/>
                    <a:pt x="481" y="928"/>
                    <a:pt x="704" y="1335"/>
                  </a:cubicBezTo>
                  <a:cubicBezTo>
                    <a:pt x="789" y="1491"/>
                    <a:pt x="907" y="1615"/>
                    <a:pt x="1049" y="1721"/>
                  </a:cubicBezTo>
                  <a:cubicBezTo>
                    <a:pt x="1111" y="1768"/>
                    <a:pt x="1177" y="1823"/>
                    <a:pt x="1213" y="1891"/>
                  </a:cubicBezTo>
                  <a:cubicBezTo>
                    <a:pt x="1335" y="2124"/>
                    <a:pt x="1501" y="2323"/>
                    <a:pt x="1689" y="2505"/>
                  </a:cubicBezTo>
                  <a:cubicBezTo>
                    <a:pt x="1726" y="2541"/>
                    <a:pt x="1760" y="2579"/>
                    <a:pt x="1795" y="2616"/>
                  </a:cubicBezTo>
                  <a:cubicBezTo>
                    <a:pt x="1859" y="2684"/>
                    <a:pt x="1923" y="2752"/>
                    <a:pt x="1987" y="2822"/>
                  </a:cubicBezTo>
                  <a:cubicBezTo>
                    <a:pt x="2045" y="2886"/>
                    <a:pt x="2110" y="2945"/>
                    <a:pt x="2159" y="3015"/>
                  </a:cubicBezTo>
                  <a:cubicBezTo>
                    <a:pt x="2258" y="3158"/>
                    <a:pt x="2345" y="3309"/>
                    <a:pt x="2443" y="3453"/>
                  </a:cubicBezTo>
                  <a:cubicBezTo>
                    <a:pt x="2515" y="3561"/>
                    <a:pt x="2588" y="3670"/>
                    <a:pt x="2673" y="3768"/>
                  </a:cubicBezTo>
                  <a:cubicBezTo>
                    <a:pt x="2831" y="3947"/>
                    <a:pt x="2996" y="4120"/>
                    <a:pt x="3159" y="4295"/>
                  </a:cubicBezTo>
                  <a:cubicBezTo>
                    <a:pt x="3328" y="4473"/>
                    <a:pt x="3500" y="4650"/>
                    <a:pt x="3667" y="4831"/>
                  </a:cubicBezTo>
                  <a:cubicBezTo>
                    <a:pt x="3766" y="4940"/>
                    <a:pt x="3842" y="5062"/>
                    <a:pt x="3848" y="5216"/>
                  </a:cubicBezTo>
                  <a:cubicBezTo>
                    <a:pt x="3849" y="5250"/>
                    <a:pt x="3868" y="5285"/>
                    <a:pt x="3887" y="5314"/>
                  </a:cubicBezTo>
                  <a:cubicBezTo>
                    <a:pt x="3896" y="5327"/>
                    <a:pt x="3927" y="5333"/>
                    <a:pt x="3944" y="5328"/>
                  </a:cubicBezTo>
                  <a:cubicBezTo>
                    <a:pt x="3960" y="5321"/>
                    <a:pt x="3975" y="5299"/>
                    <a:pt x="3980" y="5281"/>
                  </a:cubicBezTo>
                  <a:cubicBezTo>
                    <a:pt x="3984" y="5261"/>
                    <a:pt x="3977" y="5239"/>
                    <a:pt x="3974" y="5218"/>
                  </a:cubicBezTo>
                  <a:cubicBezTo>
                    <a:pt x="3942" y="4993"/>
                    <a:pt x="3824" y="4813"/>
                    <a:pt x="3668" y="4657"/>
                  </a:cubicBezTo>
                  <a:cubicBezTo>
                    <a:pt x="3484" y="4471"/>
                    <a:pt x="3302" y="4284"/>
                    <a:pt x="3108" y="41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1" name="Google Shape;461;p17"/>
            <p:cNvSpPr/>
            <p:nvPr/>
          </p:nvSpPr>
          <p:spPr>
            <a:xfrm>
              <a:off x="4738100" y="4145450"/>
              <a:ext cx="73700" cy="92500"/>
            </a:xfrm>
            <a:custGeom>
              <a:avLst/>
              <a:gdLst/>
              <a:ahLst/>
              <a:cxnLst/>
              <a:rect l="l" t="t" r="r" b="b"/>
              <a:pathLst>
                <a:path w="2948" h="3700" extrusionOk="0">
                  <a:moveTo>
                    <a:pt x="410" y="486"/>
                  </a:moveTo>
                  <a:cubicBezTo>
                    <a:pt x="341" y="367"/>
                    <a:pt x="272" y="249"/>
                    <a:pt x="201" y="131"/>
                  </a:cubicBezTo>
                  <a:cubicBezTo>
                    <a:pt x="179" y="94"/>
                    <a:pt x="154" y="56"/>
                    <a:pt x="123" y="28"/>
                  </a:cubicBezTo>
                  <a:cubicBezTo>
                    <a:pt x="105" y="12"/>
                    <a:pt x="58" y="0"/>
                    <a:pt x="46" y="11"/>
                  </a:cubicBezTo>
                  <a:cubicBezTo>
                    <a:pt x="22" y="32"/>
                    <a:pt x="1" y="71"/>
                    <a:pt x="4" y="100"/>
                  </a:cubicBezTo>
                  <a:cubicBezTo>
                    <a:pt x="7" y="140"/>
                    <a:pt x="29" y="182"/>
                    <a:pt x="50" y="219"/>
                  </a:cubicBezTo>
                  <a:cubicBezTo>
                    <a:pt x="192" y="463"/>
                    <a:pt x="333" y="708"/>
                    <a:pt x="481" y="949"/>
                  </a:cubicBezTo>
                  <a:cubicBezTo>
                    <a:pt x="526" y="1022"/>
                    <a:pt x="586" y="1088"/>
                    <a:pt x="648" y="1147"/>
                  </a:cubicBezTo>
                  <a:cubicBezTo>
                    <a:pt x="762" y="1257"/>
                    <a:pt x="887" y="1357"/>
                    <a:pt x="1000" y="1468"/>
                  </a:cubicBezTo>
                  <a:cubicBezTo>
                    <a:pt x="1067" y="1533"/>
                    <a:pt x="1138" y="1601"/>
                    <a:pt x="1178" y="1684"/>
                  </a:cubicBezTo>
                  <a:cubicBezTo>
                    <a:pt x="1310" y="1955"/>
                    <a:pt x="1546" y="2144"/>
                    <a:pt x="1716" y="2386"/>
                  </a:cubicBezTo>
                  <a:cubicBezTo>
                    <a:pt x="1781" y="2481"/>
                    <a:pt x="1850" y="2580"/>
                    <a:pt x="1940" y="2648"/>
                  </a:cubicBezTo>
                  <a:cubicBezTo>
                    <a:pt x="2083" y="2758"/>
                    <a:pt x="2179" y="2898"/>
                    <a:pt x="2266" y="3048"/>
                  </a:cubicBezTo>
                  <a:cubicBezTo>
                    <a:pt x="2276" y="3067"/>
                    <a:pt x="2291" y="3084"/>
                    <a:pt x="2306" y="3099"/>
                  </a:cubicBezTo>
                  <a:cubicBezTo>
                    <a:pt x="2432" y="3228"/>
                    <a:pt x="2559" y="3356"/>
                    <a:pt x="2685" y="3486"/>
                  </a:cubicBezTo>
                  <a:cubicBezTo>
                    <a:pt x="2719" y="3523"/>
                    <a:pt x="2748" y="3565"/>
                    <a:pt x="2779" y="3604"/>
                  </a:cubicBezTo>
                  <a:cubicBezTo>
                    <a:pt x="2801" y="3632"/>
                    <a:pt x="2820" y="3666"/>
                    <a:pt x="2849" y="3686"/>
                  </a:cubicBezTo>
                  <a:cubicBezTo>
                    <a:pt x="2868" y="3699"/>
                    <a:pt x="2902" y="3698"/>
                    <a:pt x="2926" y="3690"/>
                  </a:cubicBezTo>
                  <a:cubicBezTo>
                    <a:pt x="2937" y="3687"/>
                    <a:pt x="2948" y="3651"/>
                    <a:pt x="2943" y="3634"/>
                  </a:cubicBezTo>
                  <a:cubicBezTo>
                    <a:pt x="2912" y="3520"/>
                    <a:pt x="2849" y="3425"/>
                    <a:pt x="2766" y="3341"/>
                  </a:cubicBezTo>
                  <a:cubicBezTo>
                    <a:pt x="2582" y="3157"/>
                    <a:pt x="2384" y="2986"/>
                    <a:pt x="2273" y="2742"/>
                  </a:cubicBezTo>
                  <a:cubicBezTo>
                    <a:pt x="2256" y="2703"/>
                    <a:pt x="2229" y="2663"/>
                    <a:pt x="2197" y="2639"/>
                  </a:cubicBezTo>
                  <a:cubicBezTo>
                    <a:pt x="2030" y="2517"/>
                    <a:pt x="1934" y="2333"/>
                    <a:pt x="1786" y="2194"/>
                  </a:cubicBezTo>
                  <a:cubicBezTo>
                    <a:pt x="1724" y="2136"/>
                    <a:pt x="1696" y="2039"/>
                    <a:pt x="1631" y="1988"/>
                  </a:cubicBezTo>
                  <a:cubicBezTo>
                    <a:pt x="1500" y="1884"/>
                    <a:pt x="1425" y="1746"/>
                    <a:pt x="1348" y="1608"/>
                  </a:cubicBezTo>
                  <a:cubicBezTo>
                    <a:pt x="1282" y="1492"/>
                    <a:pt x="1199" y="1397"/>
                    <a:pt x="1098" y="1311"/>
                  </a:cubicBezTo>
                  <a:cubicBezTo>
                    <a:pt x="672" y="944"/>
                    <a:pt x="674" y="942"/>
                    <a:pt x="410" y="4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2" name="Google Shape;462;p17"/>
            <p:cNvSpPr/>
            <p:nvPr/>
          </p:nvSpPr>
          <p:spPr>
            <a:xfrm>
              <a:off x="4794075" y="4181850"/>
              <a:ext cx="76825" cy="103750"/>
            </a:xfrm>
            <a:custGeom>
              <a:avLst/>
              <a:gdLst/>
              <a:ahLst/>
              <a:cxnLst/>
              <a:rect l="l" t="t" r="r" b="b"/>
              <a:pathLst>
                <a:path w="3073" h="4150" extrusionOk="0">
                  <a:moveTo>
                    <a:pt x="28" y="99"/>
                  </a:moveTo>
                  <a:cubicBezTo>
                    <a:pt x="104" y="142"/>
                    <a:pt x="184" y="177"/>
                    <a:pt x="262" y="214"/>
                  </a:cubicBezTo>
                  <a:cubicBezTo>
                    <a:pt x="355" y="258"/>
                    <a:pt x="430" y="323"/>
                    <a:pt x="495" y="405"/>
                  </a:cubicBezTo>
                  <a:cubicBezTo>
                    <a:pt x="656" y="609"/>
                    <a:pt x="819" y="811"/>
                    <a:pt x="988" y="1010"/>
                  </a:cubicBezTo>
                  <a:cubicBezTo>
                    <a:pt x="1038" y="1070"/>
                    <a:pt x="1099" y="1126"/>
                    <a:pt x="1166" y="1166"/>
                  </a:cubicBezTo>
                  <a:cubicBezTo>
                    <a:pt x="1238" y="1209"/>
                    <a:pt x="1288" y="1265"/>
                    <a:pt x="1329" y="1334"/>
                  </a:cubicBezTo>
                  <a:cubicBezTo>
                    <a:pt x="1390" y="1442"/>
                    <a:pt x="1454" y="1547"/>
                    <a:pt x="1520" y="1651"/>
                  </a:cubicBezTo>
                  <a:cubicBezTo>
                    <a:pt x="1566" y="1725"/>
                    <a:pt x="1611" y="1800"/>
                    <a:pt x="1670" y="1864"/>
                  </a:cubicBezTo>
                  <a:cubicBezTo>
                    <a:pt x="1820" y="2023"/>
                    <a:pt x="1941" y="2201"/>
                    <a:pt x="2048" y="2392"/>
                  </a:cubicBezTo>
                  <a:cubicBezTo>
                    <a:pt x="2157" y="2587"/>
                    <a:pt x="2274" y="2780"/>
                    <a:pt x="2389" y="2973"/>
                  </a:cubicBezTo>
                  <a:cubicBezTo>
                    <a:pt x="2476" y="3123"/>
                    <a:pt x="2565" y="3271"/>
                    <a:pt x="2688" y="3397"/>
                  </a:cubicBezTo>
                  <a:cubicBezTo>
                    <a:pt x="2848" y="3563"/>
                    <a:pt x="2917" y="3765"/>
                    <a:pt x="2872" y="3996"/>
                  </a:cubicBezTo>
                  <a:cubicBezTo>
                    <a:pt x="2866" y="4018"/>
                    <a:pt x="2856" y="4040"/>
                    <a:pt x="2859" y="4060"/>
                  </a:cubicBezTo>
                  <a:cubicBezTo>
                    <a:pt x="2863" y="4087"/>
                    <a:pt x="2871" y="4125"/>
                    <a:pt x="2889" y="4134"/>
                  </a:cubicBezTo>
                  <a:cubicBezTo>
                    <a:pt x="2917" y="4147"/>
                    <a:pt x="2961" y="4150"/>
                    <a:pt x="2989" y="4136"/>
                  </a:cubicBezTo>
                  <a:cubicBezTo>
                    <a:pt x="3044" y="4110"/>
                    <a:pt x="3063" y="4056"/>
                    <a:pt x="3064" y="3992"/>
                  </a:cubicBezTo>
                  <a:cubicBezTo>
                    <a:pt x="3073" y="3703"/>
                    <a:pt x="2981" y="3455"/>
                    <a:pt x="2774" y="3247"/>
                  </a:cubicBezTo>
                  <a:cubicBezTo>
                    <a:pt x="2682" y="3155"/>
                    <a:pt x="2605" y="3048"/>
                    <a:pt x="2537" y="2938"/>
                  </a:cubicBezTo>
                  <a:cubicBezTo>
                    <a:pt x="2383" y="2684"/>
                    <a:pt x="2238" y="2424"/>
                    <a:pt x="2087" y="2169"/>
                  </a:cubicBezTo>
                  <a:cubicBezTo>
                    <a:pt x="2035" y="2081"/>
                    <a:pt x="1988" y="1988"/>
                    <a:pt x="1919" y="1916"/>
                  </a:cubicBezTo>
                  <a:cubicBezTo>
                    <a:pt x="1730" y="1719"/>
                    <a:pt x="1597" y="1489"/>
                    <a:pt x="1471" y="1251"/>
                  </a:cubicBezTo>
                  <a:cubicBezTo>
                    <a:pt x="1420" y="1152"/>
                    <a:pt x="1344" y="1084"/>
                    <a:pt x="1249" y="1023"/>
                  </a:cubicBezTo>
                  <a:cubicBezTo>
                    <a:pt x="1034" y="884"/>
                    <a:pt x="855" y="706"/>
                    <a:pt x="753" y="521"/>
                  </a:cubicBezTo>
                  <a:cubicBezTo>
                    <a:pt x="682" y="356"/>
                    <a:pt x="625" y="233"/>
                    <a:pt x="499" y="175"/>
                  </a:cubicBezTo>
                  <a:cubicBezTo>
                    <a:pt x="355" y="109"/>
                    <a:pt x="204" y="59"/>
                    <a:pt x="54" y="6"/>
                  </a:cubicBezTo>
                  <a:cubicBezTo>
                    <a:pt x="40" y="0"/>
                    <a:pt x="1" y="21"/>
                    <a:pt x="2" y="29"/>
                  </a:cubicBezTo>
                  <a:cubicBezTo>
                    <a:pt x="4" y="54"/>
                    <a:pt x="10" y="90"/>
                    <a:pt x="28" y="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3" name="Google Shape;463;p17"/>
            <p:cNvSpPr/>
            <p:nvPr/>
          </p:nvSpPr>
          <p:spPr>
            <a:xfrm>
              <a:off x="4659225" y="4213200"/>
              <a:ext cx="34575" cy="39800"/>
            </a:xfrm>
            <a:custGeom>
              <a:avLst/>
              <a:gdLst/>
              <a:ahLst/>
              <a:cxnLst/>
              <a:rect l="l" t="t" r="r" b="b"/>
              <a:pathLst>
                <a:path w="1383" h="1592" extrusionOk="0">
                  <a:moveTo>
                    <a:pt x="53" y="373"/>
                  </a:moveTo>
                  <a:cubicBezTo>
                    <a:pt x="246" y="739"/>
                    <a:pt x="472" y="1081"/>
                    <a:pt x="776" y="1365"/>
                  </a:cubicBezTo>
                  <a:cubicBezTo>
                    <a:pt x="839" y="1424"/>
                    <a:pt x="899" y="1487"/>
                    <a:pt x="963" y="1545"/>
                  </a:cubicBezTo>
                  <a:cubicBezTo>
                    <a:pt x="1011" y="1587"/>
                    <a:pt x="1064" y="1591"/>
                    <a:pt x="1124" y="1563"/>
                  </a:cubicBezTo>
                  <a:cubicBezTo>
                    <a:pt x="1224" y="1515"/>
                    <a:pt x="1299" y="1437"/>
                    <a:pt x="1382" y="1336"/>
                  </a:cubicBezTo>
                  <a:cubicBezTo>
                    <a:pt x="1363" y="1297"/>
                    <a:pt x="1348" y="1265"/>
                    <a:pt x="1334" y="1232"/>
                  </a:cubicBezTo>
                  <a:cubicBezTo>
                    <a:pt x="1220" y="976"/>
                    <a:pt x="1013" y="792"/>
                    <a:pt x="827" y="594"/>
                  </a:cubicBezTo>
                  <a:cubicBezTo>
                    <a:pt x="741" y="503"/>
                    <a:pt x="661" y="412"/>
                    <a:pt x="602" y="303"/>
                  </a:cubicBezTo>
                  <a:cubicBezTo>
                    <a:pt x="568" y="240"/>
                    <a:pt x="531" y="178"/>
                    <a:pt x="493" y="117"/>
                  </a:cubicBezTo>
                  <a:cubicBezTo>
                    <a:pt x="428" y="15"/>
                    <a:pt x="379" y="0"/>
                    <a:pt x="278" y="53"/>
                  </a:cubicBezTo>
                  <a:cubicBezTo>
                    <a:pt x="222" y="83"/>
                    <a:pt x="166" y="117"/>
                    <a:pt x="112" y="153"/>
                  </a:cubicBezTo>
                  <a:cubicBezTo>
                    <a:pt x="15" y="218"/>
                    <a:pt x="1" y="272"/>
                    <a:pt x="53" y="373"/>
                  </a:cubicBezTo>
                  <a:close/>
                  <a:moveTo>
                    <a:pt x="379" y="315"/>
                  </a:moveTo>
                  <a:cubicBezTo>
                    <a:pt x="476" y="529"/>
                    <a:pt x="647" y="687"/>
                    <a:pt x="794" y="863"/>
                  </a:cubicBezTo>
                  <a:cubicBezTo>
                    <a:pt x="826" y="902"/>
                    <a:pt x="860" y="940"/>
                    <a:pt x="899" y="970"/>
                  </a:cubicBezTo>
                  <a:cubicBezTo>
                    <a:pt x="1034" y="1079"/>
                    <a:pt x="1099" y="1228"/>
                    <a:pt x="1170" y="1384"/>
                  </a:cubicBezTo>
                  <a:cubicBezTo>
                    <a:pt x="1138" y="1400"/>
                    <a:pt x="1114" y="1412"/>
                    <a:pt x="1087" y="1426"/>
                  </a:cubicBezTo>
                  <a:cubicBezTo>
                    <a:pt x="931" y="1260"/>
                    <a:pt x="773" y="1103"/>
                    <a:pt x="629" y="936"/>
                  </a:cubicBezTo>
                  <a:cubicBezTo>
                    <a:pt x="554" y="849"/>
                    <a:pt x="500" y="745"/>
                    <a:pt x="439" y="647"/>
                  </a:cubicBezTo>
                  <a:cubicBezTo>
                    <a:pt x="384" y="555"/>
                    <a:pt x="330" y="461"/>
                    <a:pt x="280" y="365"/>
                  </a:cubicBezTo>
                  <a:cubicBezTo>
                    <a:pt x="270" y="346"/>
                    <a:pt x="277" y="310"/>
                    <a:pt x="290" y="290"/>
                  </a:cubicBezTo>
                  <a:cubicBezTo>
                    <a:pt x="308" y="263"/>
                    <a:pt x="362" y="276"/>
                    <a:pt x="379" y="3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4" name="Google Shape;464;p17"/>
            <p:cNvSpPr/>
            <p:nvPr/>
          </p:nvSpPr>
          <p:spPr>
            <a:xfrm>
              <a:off x="4680675" y="4203125"/>
              <a:ext cx="33200" cy="38500"/>
            </a:xfrm>
            <a:custGeom>
              <a:avLst/>
              <a:gdLst/>
              <a:ahLst/>
              <a:cxnLst/>
              <a:rect l="l" t="t" r="r" b="b"/>
              <a:pathLst>
                <a:path w="1328" h="1540" extrusionOk="0">
                  <a:moveTo>
                    <a:pt x="1104" y="1479"/>
                  </a:moveTo>
                  <a:cubicBezTo>
                    <a:pt x="1168" y="1422"/>
                    <a:pt x="1230" y="1361"/>
                    <a:pt x="1288" y="1297"/>
                  </a:cubicBezTo>
                  <a:cubicBezTo>
                    <a:pt x="1309" y="1272"/>
                    <a:pt x="1315" y="1234"/>
                    <a:pt x="1328" y="1203"/>
                  </a:cubicBezTo>
                  <a:cubicBezTo>
                    <a:pt x="1173" y="1121"/>
                    <a:pt x="1175" y="1120"/>
                    <a:pt x="1083" y="968"/>
                  </a:cubicBezTo>
                  <a:cubicBezTo>
                    <a:pt x="1015" y="858"/>
                    <a:pt x="959" y="733"/>
                    <a:pt x="867" y="645"/>
                  </a:cubicBezTo>
                  <a:cubicBezTo>
                    <a:pt x="742" y="529"/>
                    <a:pt x="660" y="388"/>
                    <a:pt x="575" y="246"/>
                  </a:cubicBezTo>
                  <a:cubicBezTo>
                    <a:pt x="537" y="185"/>
                    <a:pt x="502" y="120"/>
                    <a:pt x="458" y="64"/>
                  </a:cubicBezTo>
                  <a:cubicBezTo>
                    <a:pt x="425" y="21"/>
                    <a:pt x="373" y="0"/>
                    <a:pt x="322" y="27"/>
                  </a:cubicBezTo>
                  <a:cubicBezTo>
                    <a:pt x="234" y="73"/>
                    <a:pt x="146" y="126"/>
                    <a:pt x="63" y="181"/>
                  </a:cubicBezTo>
                  <a:cubicBezTo>
                    <a:pt x="17" y="213"/>
                    <a:pt x="0" y="268"/>
                    <a:pt x="28" y="316"/>
                  </a:cubicBezTo>
                  <a:cubicBezTo>
                    <a:pt x="131" y="498"/>
                    <a:pt x="207" y="698"/>
                    <a:pt x="368" y="840"/>
                  </a:cubicBezTo>
                  <a:cubicBezTo>
                    <a:pt x="457" y="918"/>
                    <a:pt x="524" y="1009"/>
                    <a:pt x="581" y="1111"/>
                  </a:cubicBezTo>
                  <a:cubicBezTo>
                    <a:pt x="651" y="1237"/>
                    <a:pt x="726" y="1360"/>
                    <a:pt x="798" y="1482"/>
                  </a:cubicBezTo>
                  <a:cubicBezTo>
                    <a:pt x="864" y="1479"/>
                    <a:pt x="916" y="1434"/>
                    <a:pt x="968" y="1494"/>
                  </a:cubicBezTo>
                  <a:cubicBezTo>
                    <a:pt x="1008" y="1540"/>
                    <a:pt x="1065" y="1512"/>
                    <a:pt x="1104" y="1479"/>
                  </a:cubicBezTo>
                  <a:close/>
                  <a:moveTo>
                    <a:pt x="713" y="974"/>
                  </a:moveTo>
                  <a:cubicBezTo>
                    <a:pt x="656" y="873"/>
                    <a:pt x="592" y="778"/>
                    <a:pt x="501" y="701"/>
                  </a:cubicBezTo>
                  <a:cubicBezTo>
                    <a:pt x="394" y="611"/>
                    <a:pt x="332" y="485"/>
                    <a:pt x="272" y="361"/>
                  </a:cubicBezTo>
                  <a:cubicBezTo>
                    <a:pt x="254" y="323"/>
                    <a:pt x="276" y="295"/>
                    <a:pt x="307" y="270"/>
                  </a:cubicBezTo>
                  <a:cubicBezTo>
                    <a:pt x="377" y="291"/>
                    <a:pt x="394" y="351"/>
                    <a:pt x="421" y="398"/>
                  </a:cubicBezTo>
                  <a:cubicBezTo>
                    <a:pt x="502" y="535"/>
                    <a:pt x="580" y="675"/>
                    <a:pt x="716" y="769"/>
                  </a:cubicBezTo>
                  <a:cubicBezTo>
                    <a:pt x="744" y="788"/>
                    <a:pt x="765" y="822"/>
                    <a:pt x="783" y="853"/>
                  </a:cubicBezTo>
                  <a:cubicBezTo>
                    <a:pt x="853" y="971"/>
                    <a:pt x="922" y="1090"/>
                    <a:pt x="991" y="1209"/>
                  </a:cubicBezTo>
                  <a:cubicBezTo>
                    <a:pt x="1022" y="1262"/>
                    <a:pt x="1011" y="1305"/>
                    <a:pt x="936" y="1355"/>
                  </a:cubicBezTo>
                  <a:cubicBezTo>
                    <a:pt x="860" y="1223"/>
                    <a:pt x="785" y="1099"/>
                    <a:pt x="713" y="9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5" name="Google Shape;465;p17"/>
            <p:cNvSpPr/>
            <p:nvPr/>
          </p:nvSpPr>
          <p:spPr>
            <a:xfrm>
              <a:off x="4696200" y="4191425"/>
              <a:ext cx="29725" cy="36375"/>
            </a:xfrm>
            <a:custGeom>
              <a:avLst/>
              <a:gdLst/>
              <a:ahLst/>
              <a:cxnLst/>
              <a:rect l="l" t="t" r="r" b="b"/>
              <a:pathLst>
                <a:path w="1189" h="1455" extrusionOk="0">
                  <a:moveTo>
                    <a:pt x="75" y="384"/>
                  </a:moveTo>
                  <a:cubicBezTo>
                    <a:pt x="234" y="649"/>
                    <a:pt x="353" y="944"/>
                    <a:pt x="604" y="1146"/>
                  </a:cubicBezTo>
                  <a:cubicBezTo>
                    <a:pt x="621" y="1159"/>
                    <a:pt x="630" y="1181"/>
                    <a:pt x="646" y="1195"/>
                  </a:cubicBezTo>
                  <a:cubicBezTo>
                    <a:pt x="704" y="1248"/>
                    <a:pt x="763" y="1301"/>
                    <a:pt x="825" y="1350"/>
                  </a:cubicBezTo>
                  <a:cubicBezTo>
                    <a:pt x="869" y="1385"/>
                    <a:pt x="918" y="1412"/>
                    <a:pt x="984" y="1454"/>
                  </a:cubicBezTo>
                  <a:cubicBezTo>
                    <a:pt x="1042" y="1397"/>
                    <a:pt x="1097" y="1349"/>
                    <a:pt x="1143" y="1295"/>
                  </a:cubicBezTo>
                  <a:cubicBezTo>
                    <a:pt x="1186" y="1249"/>
                    <a:pt x="1189" y="1178"/>
                    <a:pt x="1142" y="1138"/>
                  </a:cubicBezTo>
                  <a:cubicBezTo>
                    <a:pt x="1018" y="1030"/>
                    <a:pt x="956" y="882"/>
                    <a:pt x="874" y="746"/>
                  </a:cubicBezTo>
                  <a:cubicBezTo>
                    <a:pt x="763" y="560"/>
                    <a:pt x="658" y="370"/>
                    <a:pt x="550" y="181"/>
                  </a:cubicBezTo>
                  <a:cubicBezTo>
                    <a:pt x="528" y="143"/>
                    <a:pt x="508" y="105"/>
                    <a:pt x="482" y="71"/>
                  </a:cubicBezTo>
                  <a:cubicBezTo>
                    <a:pt x="443" y="17"/>
                    <a:pt x="387" y="0"/>
                    <a:pt x="329" y="28"/>
                  </a:cubicBezTo>
                  <a:cubicBezTo>
                    <a:pt x="264" y="58"/>
                    <a:pt x="201" y="95"/>
                    <a:pt x="140" y="134"/>
                  </a:cubicBezTo>
                  <a:cubicBezTo>
                    <a:pt x="20" y="213"/>
                    <a:pt x="1" y="264"/>
                    <a:pt x="75" y="384"/>
                  </a:cubicBezTo>
                  <a:close/>
                  <a:moveTo>
                    <a:pt x="366" y="296"/>
                  </a:moveTo>
                  <a:cubicBezTo>
                    <a:pt x="529" y="543"/>
                    <a:pt x="682" y="796"/>
                    <a:pt x="845" y="1098"/>
                  </a:cubicBezTo>
                  <a:cubicBezTo>
                    <a:pt x="584" y="900"/>
                    <a:pt x="458" y="673"/>
                    <a:pt x="333" y="444"/>
                  </a:cubicBezTo>
                  <a:cubicBezTo>
                    <a:pt x="312" y="407"/>
                    <a:pt x="298" y="365"/>
                    <a:pt x="288" y="324"/>
                  </a:cubicBezTo>
                  <a:cubicBezTo>
                    <a:pt x="285" y="313"/>
                    <a:pt x="311" y="295"/>
                    <a:pt x="323" y="282"/>
                  </a:cubicBezTo>
                  <a:cubicBezTo>
                    <a:pt x="342" y="287"/>
                    <a:pt x="361" y="287"/>
                    <a:pt x="366" y="2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6" name="Google Shape;466;p17"/>
            <p:cNvSpPr/>
            <p:nvPr/>
          </p:nvSpPr>
          <p:spPr>
            <a:xfrm>
              <a:off x="4722175" y="4156375"/>
              <a:ext cx="51325" cy="67500"/>
            </a:xfrm>
            <a:custGeom>
              <a:avLst/>
              <a:gdLst/>
              <a:ahLst/>
              <a:cxnLst/>
              <a:rect l="l" t="t" r="r" b="b"/>
              <a:pathLst>
                <a:path w="2053" h="2700" extrusionOk="0">
                  <a:moveTo>
                    <a:pt x="656" y="1291"/>
                  </a:moveTo>
                  <a:cubicBezTo>
                    <a:pt x="731" y="1421"/>
                    <a:pt x="811" y="1551"/>
                    <a:pt x="895" y="1678"/>
                  </a:cubicBezTo>
                  <a:cubicBezTo>
                    <a:pt x="925" y="1725"/>
                    <a:pt x="964" y="1772"/>
                    <a:pt x="1007" y="1807"/>
                  </a:cubicBezTo>
                  <a:cubicBezTo>
                    <a:pt x="1097" y="1880"/>
                    <a:pt x="1190" y="1949"/>
                    <a:pt x="1287" y="2012"/>
                  </a:cubicBezTo>
                  <a:cubicBezTo>
                    <a:pt x="1379" y="2072"/>
                    <a:pt x="1454" y="2146"/>
                    <a:pt x="1516" y="2238"/>
                  </a:cubicBezTo>
                  <a:cubicBezTo>
                    <a:pt x="1616" y="2389"/>
                    <a:pt x="1773" y="2486"/>
                    <a:pt x="1890" y="2623"/>
                  </a:cubicBezTo>
                  <a:cubicBezTo>
                    <a:pt x="1920" y="2658"/>
                    <a:pt x="1974" y="2674"/>
                    <a:pt x="2017" y="2699"/>
                  </a:cubicBezTo>
                  <a:cubicBezTo>
                    <a:pt x="2029" y="2691"/>
                    <a:pt x="2041" y="2684"/>
                    <a:pt x="2053" y="2676"/>
                  </a:cubicBezTo>
                  <a:cubicBezTo>
                    <a:pt x="2047" y="2652"/>
                    <a:pt x="2047" y="2621"/>
                    <a:pt x="2032" y="2605"/>
                  </a:cubicBezTo>
                  <a:cubicBezTo>
                    <a:pt x="1938" y="2505"/>
                    <a:pt x="1841" y="2409"/>
                    <a:pt x="1746" y="2311"/>
                  </a:cubicBezTo>
                  <a:cubicBezTo>
                    <a:pt x="1715" y="2281"/>
                    <a:pt x="1675" y="2253"/>
                    <a:pt x="1660" y="2216"/>
                  </a:cubicBezTo>
                  <a:cubicBezTo>
                    <a:pt x="1588" y="2031"/>
                    <a:pt x="1454" y="1907"/>
                    <a:pt x="1284" y="1814"/>
                  </a:cubicBezTo>
                  <a:cubicBezTo>
                    <a:pt x="1247" y="1794"/>
                    <a:pt x="1219" y="1755"/>
                    <a:pt x="1182" y="1735"/>
                  </a:cubicBezTo>
                  <a:cubicBezTo>
                    <a:pt x="1101" y="1691"/>
                    <a:pt x="1057" y="1621"/>
                    <a:pt x="1012" y="1544"/>
                  </a:cubicBezTo>
                  <a:cubicBezTo>
                    <a:pt x="762" y="1112"/>
                    <a:pt x="508" y="683"/>
                    <a:pt x="256" y="252"/>
                  </a:cubicBezTo>
                  <a:cubicBezTo>
                    <a:pt x="198" y="153"/>
                    <a:pt x="114" y="80"/>
                    <a:pt x="31" y="1"/>
                  </a:cubicBezTo>
                  <a:cubicBezTo>
                    <a:pt x="16" y="25"/>
                    <a:pt x="0" y="40"/>
                    <a:pt x="3" y="47"/>
                  </a:cubicBezTo>
                  <a:cubicBezTo>
                    <a:pt x="46" y="162"/>
                    <a:pt x="78" y="282"/>
                    <a:pt x="136" y="387"/>
                  </a:cubicBezTo>
                  <a:cubicBezTo>
                    <a:pt x="303" y="692"/>
                    <a:pt x="480" y="991"/>
                    <a:pt x="656" y="12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7" name="Google Shape;467;p17"/>
            <p:cNvSpPr/>
            <p:nvPr/>
          </p:nvSpPr>
          <p:spPr>
            <a:xfrm>
              <a:off x="4781200" y="4101250"/>
              <a:ext cx="34550" cy="43775"/>
            </a:xfrm>
            <a:custGeom>
              <a:avLst/>
              <a:gdLst/>
              <a:ahLst/>
              <a:cxnLst/>
              <a:rect l="l" t="t" r="r" b="b"/>
              <a:pathLst>
                <a:path w="1382" h="1751" extrusionOk="0">
                  <a:moveTo>
                    <a:pt x="96" y="293"/>
                  </a:moveTo>
                  <a:cubicBezTo>
                    <a:pt x="167" y="366"/>
                    <a:pt x="232" y="443"/>
                    <a:pt x="283" y="531"/>
                  </a:cubicBezTo>
                  <a:cubicBezTo>
                    <a:pt x="307" y="574"/>
                    <a:pt x="338" y="618"/>
                    <a:pt x="377" y="649"/>
                  </a:cubicBezTo>
                  <a:cubicBezTo>
                    <a:pt x="519" y="764"/>
                    <a:pt x="631" y="904"/>
                    <a:pt x="757" y="1035"/>
                  </a:cubicBezTo>
                  <a:cubicBezTo>
                    <a:pt x="941" y="1229"/>
                    <a:pt x="1137" y="1411"/>
                    <a:pt x="1264" y="1651"/>
                  </a:cubicBezTo>
                  <a:cubicBezTo>
                    <a:pt x="1282" y="1684"/>
                    <a:pt x="1325" y="1703"/>
                    <a:pt x="1382" y="1750"/>
                  </a:cubicBezTo>
                  <a:cubicBezTo>
                    <a:pt x="1370" y="1677"/>
                    <a:pt x="1371" y="1633"/>
                    <a:pt x="1355" y="1597"/>
                  </a:cubicBezTo>
                  <a:cubicBezTo>
                    <a:pt x="1292" y="1449"/>
                    <a:pt x="1198" y="1321"/>
                    <a:pt x="1085" y="1206"/>
                  </a:cubicBezTo>
                  <a:cubicBezTo>
                    <a:pt x="994" y="1114"/>
                    <a:pt x="903" y="1021"/>
                    <a:pt x="814" y="927"/>
                  </a:cubicBezTo>
                  <a:cubicBezTo>
                    <a:pt x="666" y="769"/>
                    <a:pt x="518" y="612"/>
                    <a:pt x="433" y="406"/>
                  </a:cubicBezTo>
                  <a:cubicBezTo>
                    <a:pt x="389" y="298"/>
                    <a:pt x="319" y="206"/>
                    <a:pt x="208" y="149"/>
                  </a:cubicBezTo>
                  <a:cubicBezTo>
                    <a:pt x="159" y="124"/>
                    <a:pt x="120" y="77"/>
                    <a:pt x="75" y="42"/>
                  </a:cubicBezTo>
                  <a:cubicBezTo>
                    <a:pt x="54" y="26"/>
                    <a:pt x="31" y="1"/>
                    <a:pt x="0" y="26"/>
                  </a:cubicBezTo>
                  <a:cubicBezTo>
                    <a:pt x="3" y="172"/>
                    <a:pt x="11" y="208"/>
                    <a:pt x="96" y="2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8" name="Google Shape;468;p17"/>
            <p:cNvSpPr/>
            <p:nvPr/>
          </p:nvSpPr>
          <p:spPr>
            <a:xfrm>
              <a:off x="4602600" y="4225875"/>
              <a:ext cx="15200" cy="30525"/>
            </a:xfrm>
            <a:custGeom>
              <a:avLst/>
              <a:gdLst/>
              <a:ahLst/>
              <a:cxnLst/>
              <a:rect l="l" t="t" r="r" b="b"/>
              <a:pathLst>
                <a:path w="608" h="1221" extrusionOk="0">
                  <a:moveTo>
                    <a:pt x="444" y="1177"/>
                  </a:moveTo>
                  <a:cubicBezTo>
                    <a:pt x="467" y="1217"/>
                    <a:pt x="522" y="1221"/>
                    <a:pt x="559" y="1192"/>
                  </a:cubicBezTo>
                  <a:cubicBezTo>
                    <a:pt x="585" y="1175"/>
                    <a:pt x="608" y="1135"/>
                    <a:pt x="607" y="1105"/>
                  </a:cubicBezTo>
                  <a:cubicBezTo>
                    <a:pt x="606" y="1065"/>
                    <a:pt x="585" y="1023"/>
                    <a:pt x="565" y="985"/>
                  </a:cubicBezTo>
                  <a:cubicBezTo>
                    <a:pt x="520" y="904"/>
                    <a:pt x="471" y="824"/>
                    <a:pt x="420" y="738"/>
                  </a:cubicBezTo>
                  <a:cubicBezTo>
                    <a:pt x="459" y="696"/>
                    <a:pt x="494" y="661"/>
                    <a:pt x="525" y="623"/>
                  </a:cubicBezTo>
                  <a:cubicBezTo>
                    <a:pt x="552" y="589"/>
                    <a:pt x="539" y="551"/>
                    <a:pt x="508" y="529"/>
                  </a:cubicBezTo>
                  <a:cubicBezTo>
                    <a:pt x="490" y="516"/>
                    <a:pt x="456" y="517"/>
                    <a:pt x="433" y="524"/>
                  </a:cubicBezTo>
                  <a:cubicBezTo>
                    <a:pt x="409" y="531"/>
                    <a:pt x="390" y="554"/>
                    <a:pt x="370" y="568"/>
                  </a:cubicBezTo>
                  <a:cubicBezTo>
                    <a:pt x="310" y="526"/>
                    <a:pt x="272" y="485"/>
                    <a:pt x="301" y="418"/>
                  </a:cubicBezTo>
                  <a:cubicBezTo>
                    <a:pt x="326" y="362"/>
                    <a:pt x="336" y="307"/>
                    <a:pt x="304" y="252"/>
                  </a:cubicBezTo>
                  <a:cubicBezTo>
                    <a:pt x="267" y="191"/>
                    <a:pt x="231" y="128"/>
                    <a:pt x="187" y="71"/>
                  </a:cubicBezTo>
                  <a:cubicBezTo>
                    <a:pt x="132" y="0"/>
                    <a:pt x="78" y="15"/>
                    <a:pt x="1" y="123"/>
                  </a:cubicBezTo>
                  <a:cubicBezTo>
                    <a:pt x="40" y="171"/>
                    <a:pt x="76" y="207"/>
                    <a:pt x="101" y="249"/>
                  </a:cubicBezTo>
                  <a:cubicBezTo>
                    <a:pt x="116" y="278"/>
                    <a:pt x="129" y="320"/>
                    <a:pt x="119" y="350"/>
                  </a:cubicBezTo>
                  <a:cubicBezTo>
                    <a:pt x="94" y="435"/>
                    <a:pt x="124" y="500"/>
                    <a:pt x="164" y="573"/>
                  </a:cubicBezTo>
                  <a:cubicBezTo>
                    <a:pt x="194" y="629"/>
                    <a:pt x="197" y="699"/>
                    <a:pt x="225" y="757"/>
                  </a:cubicBezTo>
                  <a:cubicBezTo>
                    <a:pt x="293" y="899"/>
                    <a:pt x="366" y="1040"/>
                    <a:pt x="444" y="11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69" name="Google Shape;469;p17"/>
            <p:cNvSpPr/>
            <p:nvPr/>
          </p:nvSpPr>
          <p:spPr>
            <a:xfrm>
              <a:off x="4559125" y="4267825"/>
              <a:ext cx="15450" cy="20200"/>
            </a:xfrm>
            <a:custGeom>
              <a:avLst/>
              <a:gdLst/>
              <a:ahLst/>
              <a:cxnLst/>
              <a:rect l="l" t="t" r="r" b="b"/>
              <a:pathLst>
                <a:path w="618" h="808" extrusionOk="0">
                  <a:moveTo>
                    <a:pt x="443" y="475"/>
                  </a:moveTo>
                  <a:cubicBezTo>
                    <a:pt x="415" y="409"/>
                    <a:pt x="380" y="345"/>
                    <a:pt x="348" y="280"/>
                  </a:cubicBezTo>
                  <a:cubicBezTo>
                    <a:pt x="351" y="278"/>
                    <a:pt x="354" y="276"/>
                    <a:pt x="356" y="274"/>
                  </a:cubicBezTo>
                  <a:cubicBezTo>
                    <a:pt x="307" y="204"/>
                    <a:pt x="259" y="130"/>
                    <a:pt x="205" y="64"/>
                  </a:cubicBezTo>
                  <a:cubicBezTo>
                    <a:pt x="172" y="23"/>
                    <a:pt x="126" y="1"/>
                    <a:pt x="70" y="22"/>
                  </a:cubicBezTo>
                  <a:cubicBezTo>
                    <a:pt x="25" y="39"/>
                    <a:pt x="1" y="108"/>
                    <a:pt x="23" y="173"/>
                  </a:cubicBezTo>
                  <a:cubicBezTo>
                    <a:pt x="36" y="214"/>
                    <a:pt x="57" y="253"/>
                    <a:pt x="78" y="291"/>
                  </a:cubicBezTo>
                  <a:cubicBezTo>
                    <a:pt x="115" y="359"/>
                    <a:pt x="166" y="421"/>
                    <a:pt x="128" y="512"/>
                  </a:cubicBezTo>
                  <a:cubicBezTo>
                    <a:pt x="114" y="547"/>
                    <a:pt x="152" y="590"/>
                    <a:pt x="188" y="585"/>
                  </a:cubicBezTo>
                  <a:cubicBezTo>
                    <a:pt x="266" y="576"/>
                    <a:pt x="307" y="624"/>
                    <a:pt x="357" y="665"/>
                  </a:cubicBezTo>
                  <a:cubicBezTo>
                    <a:pt x="413" y="711"/>
                    <a:pt x="471" y="756"/>
                    <a:pt x="532" y="795"/>
                  </a:cubicBezTo>
                  <a:cubicBezTo>
                    <a:pt x="552" y="807"/>
                    <a:pt x="583" y="801"/>
                    <a:pt x="610" y="804"/>
                  </a:cubicBezTo>
                  <a:cubicBezTo>
                    <a:pt x="609" y="779"/>
                    <a:pt x="617" y="741"/>
                    <a:pt x="603" y="730"/>
                  </a:cubicBezTo>
                  <a:cubicBezTo>
                    <a:pt x="521" y="662"/>
                    <a:pt x="483" y="569"/>
                    <a:pt x="443" y="4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0" name="Google Shape;470;p17"/>
            <p:cNvSpPr/>
            <p:nvPr/>
          </p:nvSpPr>
          <p:spPr>
            <a:xfrm>
              <a:off x="4540075" y="4307800"/>
              <a:ext cx="24500" cy="25175"/>
            </a:xfrm>
            <a:custGeom>
              <a:avLst/>
              <a:gdLst/>
              <a:ahLst/>
              <a:cxnLst/>
              <a:rect l="l" t="t" r="r" b="b"/>
              <a:pathLst>
                <a:path w="980" h="1007" extrusionOk="0">
                  <a:moveTo>
                    <a:pt x="898" y="888"/>
                  </a:moveTo>
                  <a:cubicBezTo>
                    <a:pt x="773" y="819"/>
                    <a:pt x="682" y="722"/>
                    <a:pt x="622" y="592"/>
                  </a:cubicBezTo>
                  <a:cubicBezTo>
                    <a:pt x="579" y="499"/>
                    <a:pt x="533" y="409"/>
                    <a:pt x="478" y="324"/>
                  </a:cubicBezTo>
                  <a:cubicBezTo>
                    <a:pt x="441" y="264"/>
                    <a:pt x="392" y="206"/>
                    <a:pt x="336" y="164"/>
                  </a:cubicBezTo>
                  <a:cubicBezTo>
                    <a:pt x="255" y="103"/>
                    <a:pt x="165" y="56"/>
                    <a:pt x="76" y="8"/>
                  </a:cubicBezTo>
                  <a:cubicBezTo>
                    <a:pt x="62" y="1"/>
                    <a:pt x="24" y="7"/>
                    <a:pt x="20" y="17"/>
                  </a:cubicBezTo>
                  <a:cubicBezTo>
                    <a:pt x="9" y="41"/>
                    <a:pt x="1" y="81"/>
                    <a:pt x="13" y="94"/>
                  </a:cubicBezTo>
                  <a:cubicBezTo>
                    <a:pt x="57" y="144"/>
                    <a:pt x="103" y="192"/>
                    <a:pt x="158" y="226"/>
                  </a:cubicBezTo>
                  <a:cubicBezTo>
                    <a:pt x="253" y="285"/>
                    <a:pt x="321" y="367"/>
                    <a:pt x="381" y="459"/>
                  </a:cubicBezTo>
                  <a:cubicBezTo>
                    <a:pt x="448" y="562"/>
                    <a:pt x="518" y="663"/>
                    <a:pt x="584" y="768"/>
                  </a:cubicBezTo>
                  <a:cubicBezTo>
                    <a:pt x="656" y="885"/>
                    <a:pt x="767" y="951"/>
                    <a:pt x="890" y="998"/>
                  </a:cubicBezTo>
                  <a:cubicBezTo>
                    <a:pt x="912" y="1006"/>
                    <a:pt x="941" y="996"/>
                    <a:pt x="968" y="994"/>
                  </a:cubicBezTo>
                  <a:cubicBezTo>
                    <a:pt x="972" y="979"/>
                    <a:pt x="976" y="965"/>
                    <a:pt x="979" y="951"/>
                  </a:cubicBezTo>
                  <a:cubicBezTo>
                    <a:pt x="952" y="930"/>
                    <a:pt x="928" y="903"/>
                    <a:pt x="898" y="8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1" name="Google Shape;471;p17"/>
            <p:cNvSpPr/>
            <p:nvPr/>
          </p:nvSpPr>
          <p:spPr>
            <a:xfrm>
              <a:off x="4826225" y="4255300"/>
              <a:ext cx="16500" cy="31675"/>
            </a:xfrm>
            <a:custGeom>
              <a:avLst/>
              <a:gdLst/>
              <a:ahLst/>
              <a:cxnLst/>
              <a:rect l="l" t="t" r="r" b="b"/>
              <a:pathLst>
                <a:path w="660" h="1267" extrusionOk="0">
                  <a:moveTo>
                    <a:pt x="658" y="1194"/>
                  </a:moveTo>
                  <a:cubicBezTo>
                    <a:pt x="655" y="1160"/>
                    <a:pt x="636" y="1125"/>
                    <a:pt x="618" y="1095"/>
                  </a:cubicBezTo>
                  <a:cubicBezTo>
                    <a:pt x="547" y="977"/>
                    <a:pt x="479" y="857"/>
                    <a:pt x="403" y="742"/>
                  </a:cubicBezTo>
                  <a:cubicBezTo>
                    <a:pt x="325" y="625"/>
                    <a:pt x="280" y="498"/>
                    <a:pt x="270" y="357"/>
                  </a:cubicBezTo>
                  <a:cubicBezTo>
                    <a:pt x="268" y="329"/>
                    <a:pt x="263" y="301"/>
                    <a:pt x="258" y="272"/>
                  </a:cubicBezTo>
                  <a:cubicBezTo>
                    <a:pt x="237" y="149"/>
                    <a:pt x="174" y="58"/>
                    <a:pt x="58" y="8"/>
                  </a:cubicBezTo>
                  <a:cubicBezTo>
                    <a:pt x="42" y="1"/>
                    <a:pt x="20" y="9"/>
                    <a:pt x="0" y="10"/>
                  </a:cubicBezTo>
                  <a:cubicBezTo>
                    <a:pt x="3" y="29"/>
                    <a:pt x="1" y="49"/>
                    <a:pt x="9" y="54"/>
                  </a:cubicBezTo>
                  <a:cubicBezTo>
                    <a:pt x="115" y="126"/>
                    <a:pt x="145" y="229"/>
                    <a:pt x="153" y="352"/>
                  </a:cubicBezTo>
                  <a:cubicBezTo>
                    <a:pt x="164" y="527"/>
                    <a:pt x="215" y="692"/>
                    <a:pt x="313" y="841"/>
                  </a:cubicBezTo>
                  <a:cubicBezTo>
                    <a:pt x="380" y="944"/>
                    <a:pt x="433" y="1057"/>
                    <a:pt x="495" y="1163"/>
                  </a:cubicBezTo>
                  <a:cubicBezTo>
                    <a:pt x="512" y="1195"/>
                    <a:pt x="533" y="1225"/>
                    <a:pt x="558" y="1250"/>
                  </a:cubicBezTo>
                  <a:cubicBezTo>
                    <a:pt x="571" y="1261"/>
                    <a:pt x="604" y="1266"/>
                    <a:pt x="616" y="1258"/>
                  </a:cubicBezTo>
                  <a:cubicBezTo>
                    <a:pt x="636" y="1243"/>
                    <a:pt x="660" y="1215"/>
                    <a:pt x="658"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2" name="Google Shape;472;p17"/>
            <p:cNvSpPr/>
            <p:nvPr/>
          </p:nvSpPr>
          <p:spPr>
            <a:xfrm>
              <a:off x="4772275" y="4145150"/>
              <a:ext cx="16100" cy="28425"/>
            </a:xfrm>
            <a:custGeom>
              <a:avLst/>
              <a:gdLst/>
              <a:ahLst/>
              <a:cxnLst/>
              <a:rect l="l" t="t" r="r" b="b"/>
              <a:pathLst>
                <a:path w="644" h="1137" extrusionOk="0">
                  <a:moveTo>
                    <a:pt x="50" y="1"/>
                  </a:moveTo>
                  <a:cubicBezTo>
                    <a:pt x="0" y="79"/>
                    <a:pt x="34" y="113"/>
                    <a:pt x="53" y="148"/>
                  </a:cubicBezTo>
                  <a:cubicBezTo>
                    <a:pt x="135" y="293"/>
                    <a:pt x="219" y="437"/>
                    <a:pt x="301" y="582"/>
                  </a:cubicBezTo>
                  <a:cubicBezTo>
                    <a:pt x="369" y="703"/>
                    <a:pt x="428" y="827"/>
                    <a:pt x="436" y="969"/>
                  </a:cubicBezTo>
                  <a:cubicBezTo>
                    <a:pt x="439" y="1010"/>
                    <a:pt x="456" y="1055"/>
                    <a:pt x="480" y="1089"/>
                  </a:cubicBezTo>
                  <a:cubicBezTo>
                    <a:pt x="498" y="1114"/>
                    <a:pt x="537" y="1135"/>
                    <a:pt x="568" y="1136"/>
                  </a:cubicBezTo>
                  <a:cubicBezTo>
                    <a:pt x="609" y="1137"/>
                    <a:pt x="624" y="1097"/>
                    <a:pt x="629" y="1059"/>
                  </a:cubicBezTo>
                  <a:cubicBezTo>
                    <a:pt x="643" y="937"/>
                    <a:pt x="613" y="827"/>
                    <a:pt x="533" y="736"/>
                  </a:cubicBezTo>
                  <a:cubicBezTo>
                    <a:pt x="382" y="565"/>
                    <a:pt x="279" y="365"/>
                    <a:pt x="163" y="173"/>
                  </a:cubicBezTo>
                  <a:cubicBezTo>
                    <a:pt x="129" y="120"/>
                    <a:pt x="93" y="66"/>
                    <a:pt x="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3" name="Google Shape;473;p17"/>
            <p:cNvSpPr/>
            <p:nvPr/>
          </p:nvSpPr>
          <p:spPr>
            <a:xfrm>
              <a:off x="4814350" y="4281800"/>
              <a:ext cx="16425" cy="23875"/>
            </a:xfrm>
            <a:custGeom>
              <a:avLst/>
              <a:gdLst/>
              <a:ahLst/>
              <a:cxnLst/>
              <a:rect l="l" t="t" r="r" b="b"/>
              <a:pathLst>
                <a:path w="657" h="955" extrusionOk="0">
                  <a:moveTo>
                    <a:pt x="312" y="263"/>
                  </a:moveTo>
                  <a:cubicBezTo>
                    <a:pt x="232" y="193"/>
                    <a:pt x="150" y="121"/>
                    <a:pt x="68" y="52"/>
                  </a:cubicBezTo>
                  <a:cubicBezTo>
                    <a:pt x="52" y="38"/>
                    <a:pt x="34" y="25"/>
                    <a:pt x="2" y="0"/>
                  </a:cubicBezTo>
                  <a:cubicBezTo>
                    <a:pt x="1" y="124"/>
                    <a:pt x="56" y="173"/>
                    <a:pt x="104" y="221"/>
                  </a:cubicBezTo>
                  <a:cubicBezTo>
                    <a:pt x="161" y="277"/>
                    <a:pt x="227" y="322"/>
                    <a:pt x="284" y="377"/>
                  </a:cubicBezTo>
                  <a:cubicBezTo>
                    <a:pt x="413" y="502"/>
                    <a:pt x="517" y="638"/>
                    <a:pt x="442" y="836"/>
                  </a:cubicBezTo>
                  <a:cubicBezTo>
                    <a:pt x="434" y="857"/>
                    <a:pt x="447" y="893"/>
                    <a:pt x="463" y="913"/>
                  </a:cubicBezTo>
                  <a:cubicBezTo>
                    <a:pt x="478" y="933"/>
                    <a:pt x="510" y="940"/>
                    <a:pt x="535" y="954"/>
                  </a:cubicBezTo>
                  <a:cubicBezTo>
                    <a:pt x="656" y="740"/>
                    <a:pt x="614" y="558"/>
                    <a:pt x="455" y="396"/>
                  </a:cubicBezTo>
                  <a:cubicBezTo>
                    <a:pt x="410" y="349"/>
                    <a:pt x="362" y="306"/>
                    <a:pt x="312" y="2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4" name="Google Shape;474;p17"/>
            <p:cNvSpPr/>
            <p:nvPr/>
          </p:nvSpPr>
          <p:spPr>
            <a:xfrm>
              <a:off x="4777450" y="4230975"/>
              <a:ext cx="18475" cy="24700"/>
            </a:xfrm>
            <a:custGeom>
              <a:avLst/>
              <a:gdLst/>
              <a:ahLst/>
              <a:cxnLst/>
              <a:rect l="l" t="t" r="r" b="b"/>
              <a:pathLst>
                <a:path w="739" h="988" extrusionOk="0">
                  <a:moveTo>
                    <a:pt x="253" y="358"/>
                  </a:moveTo>
                  <a:cubicBezTo>
                    <a:pt x="404" y="451"/>
                    <a:pt x="488" y="591"/>
                    <a:pt x="540" y="752"/>
                  </a:cubicBezTo>
                  <a:cubicBezTo>
                    <a:pt x="554" y="793"/>
                    <a:pt x="549" y="839"/>
                    <a:pt x="564" y="878"/>
                  </a:cubicBezTo>
                  <a:cubicBezTo>
                    <a:pt x="577" y="914"/>
                    <a:pt x="608" y="944"/>
                    <a:pt x="638" y="987"/>
                  </a:cubicBezTo>
                  <a:cubicBezTo>
                    <a:pt x="708" y="901"/>
                    <a:pt x="738" y="821"/>
                    <a:pt x="687" y="738"/>
                  </a:cubicBezTo>
                  <a:cubicBezTo>
                    <a:pt x="583" y="574"/>
                    <a:pt x="493" y="398"/>
                    <a:pt x="316" y="292"/>
                  </a:cubicBezTo>
                  <a:cubicBezTo>
                    <a:pt x="217" y="232"/>
                    <a:pt x="131" y="155"/>
                    <a:pt x="73" y="50"/>
                  </a:cubicBezTo>
                  <a:cubicBezTo>
                    <a:pt x="64" y="34"/>
                    <a:pt x="43" y="26"/>
                    <a:pt x="9" y="1"/>
                  </a:cubicBezTo>
                  <a:cubicBezTo>
                    <a:pt x="8" y="43"/>
                    <a:pt x="1" y="70"/>
                    <a:pt x="9" y="92"/>
                  </a:cubicBezTo>
                  <a:cubicBezTo>
                    <a:pt x="51" y="215"/>
                    <a:pt x="148" y="293"/>
                    <a:pt x="253" y="3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5" name="Google Shape;475;p17"/>
            <p:cNvSpPr/>
            <p:nvPr/>
          </p:nvSpPr>
          <p:spPr>
            <a:xfrm>
              <a:off x="4757500" y="4127900"/>
              <a:ext cx="8950" cy="8625"/>
            </a:xfrm>
            <a:custGeom>
              <a:avLst/>
              <a:gdLst/>
              <a:ahLst/>
              <a:cxnLst/>
              <a:rect l="l" t="t" r="r" b="b"/>
              <a:pathLst>
                <a:path w="358" h="345" extrusionOk="0">
                  <a:moveTo>
                    <a:pt x="313" y="330"/>
                  </a:moveTo>
                  <a:cubicBezTo>
                    <a:pt x="346" y="311"/>
                    <a:pt x="358" y="264"/>
                    <a:pt x="332" y="237"/>
                  </a:cubicBezTo>
                  <a:cubicBezTo>
                    <a:pt x="253" y="157"/>
                    <a:pt x="166" y="84"/>
                    <a:pt x="79" y="10"/>
                  </a:cubicBezTo>
                  <a:cubicBezTo>
                    <a:pt x="69" y="1"/>
                    <a:pt x="41" y="12"/>
                    <a:pt x="18" y="14"/>
                  </a:cubicBezTo>
                  <a:cubicBezTo>
                    <a:pt x="14" y="38"/>
                    <a:pt x="0" y="67"/>
                    <a:pt x="9" y="77"/>
                  </a:cubicBezTo>
                  <a:cubicBezTo>
                    <a:pt x="81" y="164"/>
                    <a:pt x="156" y="250"/>
                    <a:pt x="235" y="331"/>
                  </a:cubicBezTo>
                  <a:cubicBezTo>
                    <a:pt x="249" y="345"/>
                    <a:pt x="293" y="341"/>
                    <a:pt x="313" y="3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6" name="Google Shape;476;p17"/>
            <p:cNvSpPr/>
            <p:nvPr/>
          </p:nvSpPr>
          <p:spPr>
            <a:xfrm>
              <a:off x="4801750" y="4264475"/>
              <a:ext cx="8100" cy="5850"/>
            </a:xfrm>
            <a:custGeom>
              <a:avLst/>
              <a:gdLst/>
              <a:ahLst/>
              <a:cxnLst/>
              <a:rect l="l" t="t" r="r" b="b"/>
              <a:pathLst>
                <a:path w="324" h="234" extrusionOk="0">
                  <a:moveTo>
                    <a:pt x="320" y="233"/>
                  </a:moveTo>
                  <a:cubicBezTo>
                    <a:pt x="318" y="211"/>
                    <a:pt x="324" y="188"/>
                    <a:pt x="314" y="178"/>
                  </a:cubicBezTo>
                  <a:cubicBezTo>
                    <a:pt x="234" y="84"/>
                    <a:pt x="126" y="43"/>
                    <a:pt x="1" y="1"/>
                  </a:cubicBezTo>
                  <a:cubicBezTo>
                    <a:pt x="44" y="104"/>
                    <a:pt x="122" y="159"/>
                    <a:pt x="320" y="2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7" name="Google Shape;477;p17"/>
            <p:cNvSpPr/>
            <p:nvPr/>
          </p:nvSpPr>
          <p:spPr>
            <a:xfrm>
              <a:off x="4834125" y="4173800"/>
              <a:ext cx="4525" cy="4500"/>
            </a:xfrm>
            <a:custGeom>
              <a:avLst/>
              <a:gdLst/>
              <a:ahLst/>
              <a:cxnLst/>
              <a:rect l="l" t="t" r="r" b="b"/>
              <a:pathLst>
                <a:path w="181" h="180" extrusionOk="0">
                  <a:moveTo>
                    <a:pt x="36" y="141"/>
                  </a:moveTo>
                  <a:cubicBezTo>
                    <a:pt x="54" y="163"/>
                    <a:pt x="94" y="179"/>
                    <a:pt x="122" y="178"/>
                  </a:cubicBezTo>
                  <a:cubicBezTo>
                    <a:pt x="162" y="176"/>
                    <a:pt x="181" y="114"/>
                    <a:pt x="161" y="75"/>
                  </a:cubicBezTo>
                  <a:cubicBezTo>
                    <a:pt x="137" y="27"/>
                    <a:pt x="73" y="0"/>
                    <a:pt x="41" y="28"/>
                  </a:cubicBezTo>
                  <a:cubicBezTo>
                    <a:pt x="1" y="63"/>
                    <a:pt x="10" y="109"/>
                    <a:pt x="36" y="1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78" name="Google Shape;478;p17"/>
            <p:cNvSpPr/>
            <p:nvPr/>
          </p:nvSpPr>
          <p:spPr>
            <a:xfrm>
              <a:off x="4598575" y="4222200"/>
              <a:ext cx="3825" cy="3300"/>
            </a:xfrm>
            <a:custGeom>
              <a:avLst/>
              <a:gdLst/>
              <a:ahLst/>
              <a:cxnLst/>
              <a:rect l="l" t="t" r="r" b="b"/>
              <a:pathLst>
                <a:path w="153" h="132" extrusionOk="0">
                  <a:moveTo>
                    <a:pt x="138" y="26"/>
                  </a:moveTo>
                  <a:cubicBezTo>
                    <a:pt x="104" y="0"/>
                    <a:pt x="70" y="17"/>
                    <a:pt x="44" y="39"/>
                  </a:cubicBezTo>
                  <a:cubicBezTo>
                    <a:pt x="25" y="55"/>
                    <a:pt x="14" y="82"/>
                    <a:pt x="3" y="105"/>
                  </a:cubicBezTo>
                  <a:cubicBezTo>
                    <a:pt x="1" y="109"/>
                    <a:pt x="8" y="117"/>
                    <a:pt x="10" y="123"/>
                  </a:cubicBezTo>
                  <a:cubicBezTo>
                    <a:pt x="16" y="126"/>
                    <a:pt x="22" y="131"/>
                    <a:pt x="28" y="131"/>
                  </a:cubicBezTo>
                  <a:cubicBezTo>
                    <a:pt x="82" y="132"/>
                    <a:pt x="123" y="107"/>
                    <a:pt x="148" y="60"/>
                  </a:cubicBezTo>
                  <a:cubicBezTo>
                    <a:pt x="152" y="53"/>
                    <a:pt x="146" y="32"/>
                    <a:pt x="138"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79" name="Google Shape;479;p17"/>
          <p:cNvGrpSpPr/>
          <p:nvPr/>
        </p:nvGrpSpPr>
        <p:grpSpPr>
          <a:xfrm rot="10800000" flipH="1">
            <a:off x="936036" y="4322890"/>
            <a:ext cx="3073424" cy="3073255"/>
            <a:chOff x="1528250" y="482225"/>
            <a:chExt cx="453450" cy="453425"/>
          </a:xfrm>
        </p:grpSpPr>
        <p:sp>
          <p:nvSpPr>
            <p:cNvPr id="480" name="Google Shape;480;p17"/>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1" name="Google Shape;481;p17"/>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2" name="Google Shape;482;p17"/>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3" name="Google Shape;483;p17"/>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4" name="Google Shape;484;p17"/>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5" name="Google Shape;485;p17"/>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6" name="Google Shape;486;p17"/>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7" name="Google Shape;487;p17"/>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8" name="Google Shape;488;p17"/>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9" name="Google Shape;489;p17"/>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0" name="Google Shape;490;p17"/>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1" name="Google Shape;491;p17"/>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2" name="Google Shape;492;p17"/>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3" name="Google Shape;493;p17"/>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94" name="Google Shape;494;p17"/>
          <p:cNvGrpSpPr/>
          <p:nvPr/>
        </p:nvGrpSpPr>
        <p:grpSpPr>
          <a:xfrm rot="461225">
            <a:off x="9649073" y="505361"/>
            <a:ext cx="5295985" cy="6924299"/>
            <a:chOff x="3307975" y="369600"/>
            <a:chExt cx="1201775" cy="1571275"/>
          </a:xfrm>
        </p:grpSpPr>
        <p:sp>
          <p:nvSpPr>
            <p:cNvPr id="495" name="Google Shape;495;p17"/>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6" name="Google Shape;496;p17"/>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7" name="Google Shape;497;p17"/>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8" name="Google Shape;498;p17"/>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9" name="Google Shape;499;p17"/>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0" name="Google Shape;500;p17"/>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1" name="Google Shape;501;p17"/>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2" name="Google Shape;502;p17"/>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3" name="Google Shape;503;p17"/>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4" name="Google Shape;504;p17"/>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5" name="Google Shape;505;p17"/>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6" name="Google Shape;506;p17"/>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7" name="Google Shape;507;p17"/>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8" name="Google Shape;508;p17"/>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09" name="Google Shape;509;p17"/>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10" name="Google Shape;510;p17"/>
          <p:cNvGrpSpPr/>
          <p:nvPr/>
        </p:nvGrpSpPr>
        <p:grpSpPr>
          <a:xfrm>
            <a:off x="7674599" y="4081340"/>
            <a:ext cx="3420751" cy="2924393"/>
            <a:chOff x="5433075" y="4631400"/>
            <a:chExt cx="832975" cy="725200"/>
          </a:xfrm>
        </p:grpSpPr>
        <p:sp>
          <p:nvSpPr>
            <p:cNvPr id="511" name="Google Shape;511;p17"/>
            <p:cNvSpPr/>
            <p:nvPr/>
          </p:nvSpPr>
          <p:spPr>
            <a:xfrm>
              <a:off x="5433075" y="4631400"/>
              <a:ext cx="832975" cy="725200"/>
            </a:xfrm>
            <a:custGeom>
              <a:avLst/>
              <a:gdLst/>
              <a:ahLst/>
              <a:cxnLst/>
              <a:rect l="l" t="t" r="r" b="b"/>
              <a:pathLst>
                <a:path w="33319" h="29008" extrusionOk="0">
                  <a:moveTo>
                    <a:pt x="14504" y="0"/>
                  </a:moveTo>
                  <a:cubicBezTo>
                    <a:pt x="6494" y="0"/>
                    <a:pt x="1" y="6495"/>
                    <a:pt x="1" y="14504"/>
                  </a:cubicBezTo>
                  <a:cubicBezTo>
                    <a:pt x="1" y="22515"/>
                    <a:pt x="6494" y="29008"/>
                    <a:pt x="14504" y="29008"/>
                  </a:cubicBezTo>
                  <a:cubicBezTo>
                    <a:pt x="22515" y="29008"/>
                    <a:pt x="29008" y="22515"/>
                    <a:pt x="29008" y="14504"/>
                  </a:cubicBezTo>
                  <a:cubicBezTo>
                    <a:pt x="29008" y="12437"/>
                    <a:pt x="28573" y="10471"/>
                    <a:pt x="27793" y="8691"/>
                  </a:cubicBezTo>
                  <a:cubicBezTo>
                    <a:pt x="27866" y="8655"/>
                    <a:pt x="27937" y="8612"/>
                    <a:pt x="28006" y="8564"/>
                  </a:cubicBezTo>
                  <a:lnTo>
                    <a:pt x="32376" y="5455"/>
                  </a:lnTo>
                  <a:cubicBezTo>
                    <a:pt x="33140" y="4911"/>
                    <a:pt x="33319" y="3851"/>
                    <a:pt x="32775" y="3086"/>
                  </a:cubicBezTo>
                  <a:cubicBezTo>
                    <a:pt x="32443" y="2621"/>
                    <a:pt x="31920" y="2372"/>
                    <a:pt x="31389" y="2372"/>
                  </a:cubicBezTo>
                  <a:cubicBezTo>
                    <a:pt x="31049" y="2372"/>
                    <a:pt x="30705" y="2475"/>
                    <a:pt x="30406" y="2687"/>
                  </a:cubicBezTo>
                  <a:lnTo>
                    <a:pt x="26079" y="5766"/>
                  </a:lnTo>
                  <a:cubicBezTo>
                    <a:pt x="23431" y="2264"/>
                    <a:pt x="19232" y="0"/>
                    <a:pt x="1450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2" name="Google Shape;512;p17"/>
            <p:cNvSpPr/>
            <p:nvPr/>
          </p:nvSpPr>
          <p:spPr>
            <a:xfrm>
              <a:off x="5510225" y="4708625"/>
              <a:ext cx="570800" cy="570800"/>
            </a:xfrm>
            <a:custGeom>
              <a:avLst/>
              <a:gdLst/>
              <a:ahLst/>
              <a:cxnLst/>
              <a:rect l="l" t="t" r="r" b="b"/>
              <a:pathLst>
                <a:path w="22832" h="22832" extrusionOk="0">
                  <a:moveTo>
                    <a:pt x="11415" y="0"/>
                  </a:moveTo>
                  <a:cubicBezTo>
                    <a:pt x="8389" y="0"/>
                    <a:pt x="5485" y="1203"/>
                    <a:pt x="3344" y="3344"/>
                  </a:cubicBezTo>
                  <a:cubicBezTo>
                    <a:pt x="1203" y="5485"/>
                    <a:pt x="0" y="8388"/>
                    <a:pt x="0" y="11415"/>
                  </a:cubicBezTo>
                  <a:cubicBezTo>
                    <a:pt x="0" y="14443"/>
                    <a:pt x="1203" y="17347"/>
                    <a:pt x="3344" y="19488"/>
                  </a:cubicBezTo>
                  <a:cubicBezTo>
                    <a:pt x="5485" y="21629"/>
                    <a:pt x="8389" y="22831"/>
                    <a:pt x="11415" y="22831"/>
                  </a:cubicBezTo>
                  <a:cubicBezTo>
                    <a:pt x="14443" y="22831"/>
                    <a:pt x="17347" y="21629"/>
                    <a:pt x="19488" y="19488"/>
                  </a:cubicBezTo>
                  <a:cubicBezTo>
                    <a:pt x="21629" y="17347"/>
                    <a:pt x="22831" y="14443"/>
                    <a:pt x="22831" y="11415"/>
                  </a:cubicBezTo>
                  <a:cubicBezTo>
                    <a:pt x="22831" y="8388"/>
                    <a:pt x="21629" y="5485"/>
                    <a:pt x="19488" y="3344"/>
                  </a:cubicBezTo>
                  <a:cubicBezTo>
                    <a:pt x="17347" y="1203"/>
                    <a:pt x="14443" y="0"/>
                    <a:pt x="114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3" name="Google Shape;513;p17"/>
            <p:cNvSpPr/>
            <p:nvPr/>
          </p:nvSpPr>
          <p:spPr>
            <a:xfrm>
              <a:off x="5510275" y="4708625"/>
              <a:ext cx="395250" cy="570800"/>
            </a:xfrm>
            <a:custGeom>
              <a:avLst/>
              <a:gdLst/>
              <a:ahLst/>
              <a:cxnLst/>
              <a:rect l="l" t="t" r="r" b="b"/>
              <a:pathLst>
                <a:path w="15810" h="22832" extrusionOk="0">
                  <a:moveTo>
                    <a:pt x="11416" y="0"/>
                  </a:moveTo>
                  <a:cubicBezTo>
                    <a:pt x="5122" y="0"/>
                    <a:pt x="0" y="5121"/>
                    <a:pt x="0" y="11415"/>
                  </a:cubicBezTo>
                  <a:cubicBezTo>
                    <a:pt x="0" y="17711"/>
                    <a:pt x="5122" y="22831"/>
                    <a:pt x="11416" y="22831"/>
                  </a:cubicBezTo>
                  <a:cubicBezTo>
                    <a:pt x="12972" y="22831"/>
                    <a:pt x="14457" y="22517"/>
                    <a:pt x="15810" y="21950"/>
                  </a:cubicBezTo>
                  <a:cubicBezTo>
                    <a:pt x="10414" y="21046"/>
                    <a:pt x="6289" y="16344"/>
                    <a:pt x="6289" y="10694"/>
                  </a:cubicBezTo>
                  <a:cubicBezTo>
                    <a:pt x="6289" y="5957"/>
                    <a:pt x="9190" y="1884"/>
                    <a:pt x="13310" y="160"/>
                  </a:cubicBezTo>
                  <a:cubicBezTo>
                    <a:pt x="12694" y="57"/>
                    <a:pt x="12061" y="0"/>
                    <a:pt x="11416" y="0"/>
                  </a:cubicBezTo>
                  <a:close/>
                </a:path>
              </a:pathLst>
            </a:custGeom>
            <a:solidFill>
              <a:schemeClr val="dk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4" name="Google Shape;514;p17"/>
            <p:cNvSpPr/>
            <p:nvPr/>
          </p:nvSpPr>
          <p:spPr>
            <a:xfrm>
              <a:off x="5841100" y="4875600"/>
              <a:ext cx="121700" cy="74675"/>
            </a:xfrm>
            <a:custGeom>
              <a:avLst/>
              <a:gdLst/>
              <a:ahLst/>
              <a:cxnLst/>
              <a:rect l="l" t="t" r="r" b="b"/>
              <a:pathLst>
                <a:path w="4868" h="2987" extrusionOk="0">
                  <a:moveTo>
                    <a:pt x="2434" y="1"/>
                  </a:moveTo>
                  <a:cubicBezTo>
                    <a:pt x="1090" y="1"/>
                    <a:pt x="0" y="670"/>
                    <a:pt x="0" y="1494"/>
                  </a:cubicBezTo>
                  <a:cubicBezTo>
                    <a:pt x="0" y="2318"/>
                    <a:pt x="1090" y="2986"/>
                    <a:pt x="2434" y="2986"/>
                  </a:cubicBezTo>
                  <a:cubicBezTo>
                    <a:pt x="3778" y="2986"/>
                    <a:pt x="4867" y="2318"/>
                    <a:pt x="4867" y="1494"/>
                  </a:cubicBezTo>
                  <a:cubicBezTo>
                    <a:pt x="4867" y="670"/>
                    <a:pt x="3778" y="1"/>
                    <a:pt x="2434" y="1"/>
                  </a:cubicBezTo>
                  <a:close/>
                </a:path>
              </a:pathLst>
            </a:custGeom>
            <a:solidFill>
              <a:schemeClr val="lt1">
                <a:alpha val="318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15" name="Google Shape;515;p17"/>
          <p:cNvSpPr/>
          <p:nvPr/>
        </p:nvSpPr>
        <p:spPr>
          <a:xfrm rot="12600119">
            <a:off x="1169569" y="4545241"/>
            <a:ext cx="1146956" cy="1371665"/>
          </a:xfrm>
          <a:custGeom>
            <a:avLst/>
            <a:gdLst/>
            <a:ahLst/>
            <a:cxnLst/>
            <a:rect l="l" t="t" r="r" b="b"/>
            <a:pathLst>
              <a:path w="17885" h="21389" extrusionOk="0">
                <a:moveTo>
                  <a:pt x="2650" y="14521"/>
                </a:moveTo>
                <a:cubicBezTo>
                  <a:pt x="2604" y="14711"/>
                  <a:pt x="2511" y="14879"/>
                  <a:pt x="2389" y="15034"/>
                </a:cubicBezTo>
                <a:cubicBezTo>
                  <a:pt x="2205" y="15268"/>
                  <a:pt x="2033" y="15512"/>
                  <a:pt x="1856" y="15752"/>
                </a:cubicBezTo>
                <a:cubicBezTo>
                  <a:pt x="1673" y="16000"/>
                  <a:pt x="1494" y="16249"/>
                  <a:pt x="1307" y="16492"/>
                </a:cubicBezTo>
                <a:cubicBezTo>
                  <a:pt x="1214" y="16612"/>
                  <a:pt x="1164" y="16742"/>
                  <a:pt x="1148" y="16890"/>
                </a:cubicBezTo>
                <a:cubicBezTo>
                  <a:pt x="1121" y="17124"/>
                  <a:pt x="1215" y="17264"/>
                  <a:pt x="1448" y="17304"/>
                </a:cubicBezTo>
                <a:cubicBezTo>
                  <a:pt x="1574" y="17325"/>
                  <a:pt x="1704" y="17318"/>
                  <a:pt x="1833" y="17324"/>
                </a:cubicBezTo>
                <a:cubicBezTo>
                  <a:pt x="1869" y="17325"/>
                  <a:pt x="1904" y="17328"/>
                  <a:pt x="1949" y="17330"/>
                </a:cubicBezTo>
                <a:cubicBezTo>
                  <a:pt x="1916" y="17406"/>
                  <a:pt x="1878" y="17462"/>
                  <a:pt x="1869" y="17522"/>
                </a:cubicBezTo>
                <a:cubicBezTo>
                  <a:pt x="1852" y="17631"/>
                  <a:pt x="1796" y="17720"/>
                  <a:pt x="1736" y="17804"/>
                </a:cubicBezTo>
                <a:cubicBezTo>
                  <a:pt x="1470" y="18179"/>
                  <a:pt x="1210" y="18560"/>
                  <a:pt x="929" y="18923"/>
                </a:cubicBezTo>
                <a:cubicBezTo>
                  <a:pt x="670" y="19258"/>
                  <a:pt x="479" y="19629"/>
                  <a:pt x="283" y="20001"/>
                </a:cubicBezTo>
                <a:cubicBezTo>
                  <a:pt x="267" y="20029"/>
                  <a:pt x="257" y="20059"/>
                  <a:pt x="249" y="20091"/>
                </a:cubicBezTo>
                <a:cubicBezTo>
                  <a:pt x="217" y="20241"/>
                  <a:pt x="173" y="20386"/>
                  <a:pt x="105" y="20526"/>
                </a:cubicBezTo>
                <a:cubicBezTo>
                  <a:pt x="0" y="20741"/>
                  <a:pt x="104" y="20932"/>
                  <a:pt x="204" y="21117"/>
                </a:cubicBezTo>
                <a:cubicBezTo>
                  <a:pt x="218" y="21142"/>
                  <a:pt x="253" y="21171"/>
                  <a:pt x="279" y="21174"/>
                </a:cubicBezTo>
                <a:cubicBezTo>
                  <a:pt x="402" y="21184"/>
                  <a:pt x="481" y="21268"/>
                  <a:pt x="572" y="21331"/>
                </a:cubicBezTo>
                <a:cubicBezTo>
                  <a:pt x="644" y="21380"/>
                  <a:pt x="718" y="21388"/>
                  <a:pt x="802" y="21367"/>
                </a:cubicBezTo>
                <a:cubicBezTo>
                  <a:pt x="1025" y="21315"/>
                  <a:pt x="1199" y="21196"/>
                  <a:pt x="1333" y="21012"/>
                </a:cubicBezTo>
                <a:cubicBezTo>
                  <a:pt x="1409" y="20907"/>
                  <a:pt x="1476" y="20792"/>
                  <a:pt x="1573" y="20710"/>
                </a:cubicBezTo>
                <a:cubicBezTo>
                  <a:pt x="1680" y="20619"/>
                  <a:pt x="1764" y="20515"/>
                  <a:pt x="1845" y="20405"/>
                </a:cubicBezTo>
                <a:cubicBezTo>
                  <a:pt x="1932" y="20287"/>
                  <a:pt x="2025" y="20179"/>
                  <a:pt x="2139" y="20085"/>
                </a:cubicBezTo>
                <a:cubicBezTo>
                  <a:pt x="2237" y="20003"/>
                  <a:pt x="2320" y="19901"/>
                  <a:pt x="2400" y="19800"/>
                </a:cubicBezTo>
                <a:cubicBezTo>
                  <a:pt x="2515" y="19654"/>
                  <a:pt x="2620" y="19501"/>
                  <a:pt x="2731" y="19352"/>
                </a:cubicBezTo>
                <a:cubicBezTo>
                  <a:pt x="2770" y="19301"/>
                  <a:pt x="2805" y="19238"/>
                  <a:pt x="2857" y="19207"/>
                </a:cubicBezTo>
                <a:cubicBezTo>
                  <a:pt x="2996" y="19127"/>
                  <a:pt x="3075" y="18995"/>
                  <a:pt x="3173" y="18878"/>
                </a:cubicBezTo>
                <a:cubicBezTo>
                  <a:pt x="3296" y="18731"/>
                  <a:pt x="3419" y="18582"/>
                  <a:pt x="3549" y="18426"/>
                </a:cubicBezTo>
                <a:cubicBezTo>
                  <a:pt x="3629" y="18474"/>
                  <a:pt x="3709" y="18493"/>
                  <a:pt x="3738" y="18578"/>
                </a:cubicBezTo>
                <a:cubicBezTo>
                  <a:pt x="3725" y="18617"/>
                  <a:pt x="3713" y="18654"/>
                  <a:pt x="3696" y="18703"/>
                </a:cubicBezTo>
                <a:cubicBezTo>
                  <a:pt x="3842" y="18814"/>
                  <a:pt x="3985" y="18917"/>
                  <a:pt x="4124" y="19025"/>
                </a:cubicBezTo>
                <a:cubicBezTo>
                  <a:pt x="4220" y="19100"/>
                  <a:pt x="4317" y="19097"/>
                  <a:pt x="4419" y="19046"/>
                </a:cubicBezTo>
                <a:cubicBezTo>
                  <a:pt x="4475" y="19018"/>
                  <a:pt x="4529" y="18984"/>
                  <a:pt x="4589" y="18951"/>
                </a:cubicBezTo>
                <a:cubicBezTo>
                  <a:pt x="4758" y="19072"/>
                  <a:pt x="4918" y="19195"/>
                  <a:pt x="5123" y="19233"/>
                </a:cubicBezTo>
                <a:cubicBezTo>
                  <a:pt x="5137" y="19236"/>
                  <a:pt x="5151" y="19247"/>
                  <a:pt x="5165" y="19257"/>
                </a:cubicBezTo>
                <a:cubicBezTo>
                  <a:pt x="5306" y="19365"/>
                  <a:pt x="5458" y="19347"/>
                  <a:pt x="5594" y="19262"/>
                </a:cubicBezTo>
                <a:cubicBezTo>
                  <a:pt x="5722" y="19181"/>
                  <a:pt x="5856" y="19189"/>
                  <a:pt x="5988" y="19205"/>
                </a:cubicBezTo>
                <a:cubicBezTo>
                  <a:pt x="6132" y="19223"/>
                  <a:pt x="6270" y="19270"/>
                  <a:pt x="6411" y="19301"/>
                </a:cubicBezTo>
                <a:cubicBezTo>
                  <a:pt x="6458" y="19311"/>
                  <a:pt x="6508" y="19317"/>
                  <a:pt x="6554" y="19311"/>
                </a:cubicBezTo>
                <a:cubicBezTo>
                  <a:pt x="6683" y="19296"/>
                  <a:pt x="6810" y="19274"/>
                  <a:pt x="6937" y="19254"/>
                </a:cubicBezTo>
                <a:cubicBezTo>
                  <a:pt x="7022" y="19240"/>
                  <a:pt x="7087" y="19199"/>
                  <a:pt x="7136" y="19128"/>
                </a:cubicBezTo>
                <a:cubicBezTo>
                  <a:pt x="7227" y="18995"/>
                  <a:pt x="7324" y="18865"/>
                  <a:pt x="7412" y="18731"/>
                </a:cubicBezTo>
                <a:cubicBezTo>
                  <a:pt x="7484" y="18622"/>
                  <a:pt x="7561" y="18527"/>
                  <a:pt x="7679" y="18458"/>
                </a:cubicBezTo>
                <a:cubicBezTo>
                  <a:pt x="7824" y="18375"/>
                  <a:pt x="7908" y="18236"/>
                  <a:pt x="7959" y="18077"/>
                </a:cubicBezTo>
                <a:cubicBezTo>
                  <a:pt x="8001" y="17947"/>
                  <a:pt x="8039" y="17815"/>
                  <a:pt x="8086" y="17687"/>
                </a:cubicBezTo>
                <a:cubicBezTo>
                  <a:pt x="8207" y="17362"/>
                  <a:pt x="8335" y="17040"/>
                  <a:pt x="8456" y="16715"/>
                </a:cubicBezTo>
                <a:cubicBezTo>
                  <a:pt x="8587" y="16360"/>
                  <a:pt x="8703" y="15997"/>
                  <a:pt x="8850" y="15649"/>
                </a:cubicBezTo>
                <a:cubicBezTo>
                  <a:pt x="8983" y="15340"/>
                  <a:pt x="9017" y="15031"/>
                  <a:pt x="8950" y="14704"/>
                </a:cubicBezTo>
                <a:cubicBezTo>
                  <a:pt x="8897" y="14451"/>
                  <a:pt x="8932" y="14206"/>
                  <a:pt x="9024" y="13968"/>
                </a:cubicBezTo>
                <a:cubicBezTo>
                  <a:pt x="9129" y="13697"/>
                  <a:pt x="9268" y="13441"/>
                  <a:pt x="9413" y="13189"/>
                </a:cubicBezTo>
                <a:cubicBezTo>
                  <a:pt x="9464" y="13100"/>
                  <a:pt x="9517" y="13011"/>
                  <a:pt x="9569" y="12923"/>
                </a:cubicBezTo>
                <a:cubicBezTo>
                  <a:pt x="9623" y="12926"/>
                  <a:pt x="9664" y="12924"/>
                  <a:pt x="9703" y="12932"/>
                </a:cubicBezTo>
                <a:cubicBezTo>
                  <a:pt x="9822" y="12952"/>
                  <a:pt x="9921" y="12914"/>
                  <a:pt x="10020" y="12846"/>
                </a:cubicBezTo>
                <a:cubicBezTo>
                  <a:pt x="10136" y="12767"/>
                  <a:pt x="10225" y="12667"/>
                  <a:pt x="10307" y="12556"/>
                </a:cubicBezTo>
                <a:cubicBezTo>
                  <a:pt x="10777" y="11920"/>
                  <a:pt x="11247" y="11282"/>
                  <a:pt x="11720" y="10648"/>
                </a:cubicBezTo>
                <a:cubicBezTo>
                  <a:pt x="11806" y="10532"/>
                  <a:pt x="11902" y="10420"/>
                  <a:pt x="12010" y="10326"/>
                </a:cubicBezTo>
                <a:cubicBezTo>
                  <a:pt x="12128" y="10225"/>
                  <a:pt x="12227" y="10110"/>
                  <a:pt x="12318" y="9986"/>
                </a:cubicBezTo>
                <a:cubicBezTo>
                  <a:pt x="12476" y="9772"/>
                  <a:pt x="12619" y="9545"/>
                  <a:pt x="12838" y="9385"/>
                </a:cubicBezTo>
                <a:cubicBezTo>
                  <a:pt x="12871" y="9362"/>
                  <a:pt x="12899" y="9330"/>
                  <a:pt x="12923" y="9298"/>
                </a:cubicBezTo>
                <a:cubicBezTo>
                  <a:pt x="13070" y="9094"/>
                  <a:pt x="13253" y="8924"/>
                  <a:pt x="13444" y="8762"/>
                </a:cubicBezTo>
                <a:cubicBezTo>
                  <a:pt x="13481" y="8731"/>
                  <a:pt x="13512" y="8693"/>
                  <a:pt x="13545" y="8657"/>
                </a:cubicBezTo>
                <a:cubicBezTo>
                  <a:pt x="13707" y="8489"/>
                  <a:pt x="13856" y="8305"/>
                  <a:pt x="14035" y="8156"/>
                </a:cubicBezTo>
                <a:cubicBezTo>
                  <a:pt x="14384" y="7866"/>
                  <a:pt x="14681" y="7525"/>
                  <a:pt x="15000" y="7206"/>
                </a:cubicBezTo>
                <a:cubicBezTo>
                  <a:pt x="15057" y="7151"/>
                  <a:pt x="15104" y="7083"/>
                  <a:pt x="15156" y="7021"/>
                </a:cubicBezTo>
                <a:cubicBezTo>
                  <a:pt x="15202" y="6965"/>
                  <a:pt x="15242" y="6901"/>
                  <a:pt x="15298" y="6858"/>
                </a:cubicBezTo>
                <a:cubicBezTo>
                  <a:pt x="15475" y="6723"/>
                  <a:pt x="15608" y="6551"/>
                  <a:pt x="15732" y="6371"/>
                </a:cubicBezTo>
                <a:cubicBezTo>
                  <a:pt x="15953" y="6050"/>
                  <a:pt x="16227" y="5776"/>
                  <a:pt x="16510" y="5511"/>
                </a:cubicBezTo>
                <a:cubicBezTo>
                  <a:pt x="16676" y="5357"/>
                  <a:pt x="16830" y="5194"/>
                  <a:pt x="16964" y="5010"/>
                </a:cubicBezTo>
                <a:cubicBezTo>
                  <a:pt x="17039" y="4905"/>
                  <a:pt x="17111" y="4789"/>
                  <a:pt x="17210" y="4713"/>
                </a:cubicBezTo>
                <a:cubicBezTo>
                  <a:pt x="17439" y="4536"/>
                  <a:pt x="17597" y="4304"/>
                  <a:pt x="17764" y="4077"/>
                </a:cubicBezTo>
                <a:cubicBezTo>
                  <a:pt x="17794" y="4039"/>
                  <a:pt x="17822" y="3999"/>
                  <a:pt x="17844" y="3955"/>
                </a:cubicBezTo>
                <a:cubicBezTo>
                  <a:pt x="17884" y="3878"/>
                  <a:pt x="17883" y="3800"/>
                  <a:pt x="17822" y="3730"/>
                </a:cubicBezTo>
                <a:cubicBezTo>
                  <a:pt x="17798" y="3701"/>
                  <a:pt x="17768" y="3676"/>
                  <a:pt x="17736" y="3641"/>
                </a:cubicBezTo>
                <a:cubicBezTo>
                  <a:pt x="17686" y="3680"/>
                  <a:pt x="17639" y="3710"/>
                  <a:pt x="17601" y="3750"/>
                </a:cubicBezTo>
                <a:cubicBezTo>
                  <a:pt x="17551" y="3803"/>
                  <a:pt x="17506" y="3861"/>
                  <a:pt x="17463" y="3920"/>
                </a:cubicBezTo>
                <a:cubicBezTo>
                  <a:pt x="17336" y="4095"/>
                  <a:pt x="17202" y="4266"/>
                  <a:pt x="17040" y="4415"/>
                </a:cubicBezTo>
                <a:cubicBezTo>
                  <a:pt x="16923" y="4524"/>
                  <a:pt x="16825" y="4655"/>
                  <a:pt x="16721" y="4777"/>
                </a:cubicBezTo>
                <a:cubicBezTo>
                  <a:pt x="16657" y="4851"/>
                  <a:pt x="16603" y="4932"/>
                  <a:pt x="16535" y="5001"/>
                </a:cubicBezTo>
                <a:cubicBezTo>
                  <a:pt x="16328" y="5216"/>
                  <a:pt x="16116" y="5426"/>
                  <a:pt x="15906" y="5639"/>
                </a:cubicBezTo>
                <a:cubicBezTo>
                  <a:pt x="15771" y="5777"/>
                  <a:pt x="15623" y="5906"/>
                  <a:pt x="15505" y="6059"/>
                </a:cubicBezTo>
                <a:cubicBezTo>
                  <a:pt x="15323" y="6294"/>
                  <a:pt x="15152" y="6537"/>
                  <a:pt x="14949" y="6758"/>
                </a:cubicBezTo>
                <a:cubicBezTo>
                  <a:pt x="14807" y="6912"/>
                  <a:pt x="14680" y="7078"/>
                  <a:pt x="14518" y="7215"/>
                </a:cubicBezTo>
                <a:cubicBezTo>
                  <a:pt x="14481" y="7245"/>
                  <a:pt x="14447" y="7282"/>
                  <a:pt x="14419" y="7320"/>
                </a:cubicBezTo>
                <a:cubicBezTo>
                  <a:pt x="14266" y="7522"/>
                  <a:pt x="14068" y="7676"/>
                  <a:pt x="13882" y="7843"/>
                </a:cubicBezTo>
                <a:cubicBezTo>
                  <a:pt x="13774" y="7939"/>
                  <a:pt x="13671" y="8042"/>
                  <a:pt x="13569" y="8145"/>
                </a:cubicBezTo>
                <a:cubicBezTo>
                  <a:pt x="13489" y="8225"/>
                  <a:pt x="13414" y="8309"/>
                  <a:pt x="13336" y="8391"/>
                </a:cubicBezTo>
                <a:cubicBezTo>
                  <a:pt x="13115" y="8626"/>
                  <a:pt x="12846" y="8812"/>
                  <a:pt x="12662" y="9082"/>
                </a:cubicBezTo>
                <a:cubicBezTo>
                  <a:pt x="12627" y="9135"/>
                  <a:pt x="12573" y="9178"/>
                  <a:pt x="12522" y="9216"/>
                </a:cubicBezTo>
                <a:cubicBezTo>
                  <a:pt x="12409" y="9299"/>
                  <a:pt x="12323" y="9404"/>
                  <a:pt x="12243" y="9516"/>
                </a:cubicBezTo>
                <a:cubicBezTo>
                  <a:pt x="12158" y="9633"/>
                  <a:pt x="12072" y="9750"/>
                  <a:pt x="11983" y="9866"/>
                </a:cubicBezTo>
                <a:cubicBezTo>
                  <a:pt x="11944" y="9918"/>
                  <a:pt x="11904" y="9971"/>
                  <a:pt x="11855" y="10010"/>
                </a:cubicBezTo>
                <a:cubicBezTo>
                  <a:pt x="11664" y="10153"/>
                  <a:pt x="11522" y="10338"/>
                  <a:pt x="11383" y="10528"/>
                </a:cubicBezTo>
                <a:cubicBezTo>
                  <a:pt x="10938" y="11133"/>
                  <a:pt x="10492" y="11737"/>
                  <a:pt x="10045" y="12340"/>
                </a:cubicBezTo>
                <a:cubicBezTo>
                  <a:pt x="10007" y="12392"/>
                  <a:pt x="9971" y="12447"/>
                  <a:pt x="9925" y="12492"/>
                </a:cubicBezTo>
                <a:cubicBezTo>
                  <a:pt x="9815" y="12602"/>
                  <a:pt x="9734" y="12611"/>
                  <a:pt x="9608" y="12519"/>
                </a:cubicBezTo>
                <a:cubicBezTo>
                  <a:pt x="9489" y="12434"/>
                  <a:pt x="9372" y="12353"/>
                  <a:pt x="9221" y="12327"/>
                </a:cubicBezTo>
                <a:cubicBezTo>
                  <a:pt x="9170" y="12317"/>
                  <a:pt x="9120" y="12278"/>
                  <a:pt x="9077" y="12245"/>
                </a:cubicBezTo>
                <a:cubicBezTo>
                  <a:pt x="8843" y="12055"/>
                  <a:pt x="8570" y="11927"/>
                  <a:pt x="8304" y="11797"/>
                </a:cubicBezTo>
                <a:cubicBezTo>
                  <a:pt x="8092" y="11693"/>
                  <a:pt x="7893" y="11578"/>
                  <a:pt x="7705" y="11435"/>
                </a:cubicBezTo>
                <a:cubicBezTo>
                  <a:pt x="7616" y="11366"/>
                  <a:pt x="7528" y="11297"/>
                  <a:pt x="7413" y="11270"/>
                </a:cubicBezTo>
                <a:cubicBezTo>
                  <a:pt x="7306" y="11245"/>
                  <a:pt x="7235" y="11163"/>
                  <a:pt x="7160" y="11090"/>
                </a:cubicBezTo>
                <a:cubicBezTo>
                  <a:pt x="7118" y="11047"/>
                  <a:pt x="7098" y="10997"/>
                  <a:pt x="7106" y="10936"/>
                </a:cubicBezTo>
                <a:cubicBezTo>
                  <a:pt x="7129" y="10735"/>
                  <a:pt x="7152" y="10535"/>
                  <a:pt x="7266" y="10358"/>
                </a:cubicBezTo>
                <a:cubicBezTo>
                  <a:pt x="7322" y="10270"/>
                  <a:pt x="7377" y="10179"/>
                  <a:pt x="7420" y="10085"/>
                </a:cubicBezTo>
                <a:cubicBezTo>
                  <a:pt x="7509" y="9890"/>
                  <a:pt x="7637" y="9728"/>
                  <a:pt x="7778" y="9570"/>
                </a:cubicBezTo>
                <a:cubicBezTo>
                  <a:pt x="7864" y="9476"/>
                  <a:pt x="7934" y="9365"/>
                  <a:pt x="8006" y="9258"/>
                </a:cubicBezTo>
                <a:cubicBezTo>
                  <a:pt x="8093" y="9132"/>
                  <a:pt x="8168" y="8998"/>
                  <a:pt x="8258" y="8874"/>
                </a:cubicBezTo>
                <a:cubicBezTo>
                  <a:pt x="8655" y="8325"/>
                  <a:pt x="9058" y="7779"/>
                  <a:pt x="9454" y="7228"/>
                </a:cubicBezTo>
                <a:cubicBezTo>
                  <a:pt x="9610" y="7012"/>
                  <a:pt x="9755" y="6789"/>
                  <a:pt x="9900" y="6566"/>
                </a:cubicBezTo>
                <a:cubicBezTo>
                  <a:pt x="9983" y="6436"/>
                  <a:pt x="10056" y="6302"/>
                  <a:pt x="10135" y="6169"/>
                </a:cubicBezTo>
                <a:cubicBezTo>
                  <a:pt x="10358" y="5796"/>
                  <a:pt x="10577" y="5419"/>
                  <a:pt x="10806" y="5047"/>
                </a:cubicBezTo>
                <a:cubicBezTo>
                  <a:pt x="10975" y="4773"/>
                  <a:pt x="11152" y="4504"/>
                  <a:pt x="11335" y="4236"/>
                </a:cubicBezTo>
                <a:cubicBezTo>
                  <a:pt x="11480" y="4024"/>
                  <a:pt x="11641" y="3821"/>
                  <a:pt x="11792" y="3610"/>
                </a:cubicBezTo>
                <a:cubicBezTo>
                  <a:pt x="11895" y="3466"/>
                  <a:pt x="11993" y="3318"/>
                  <a:pt x="12090" y="3170"/>
                </a:cubicBezTo>
                <a:cubicBezTo>
                  <a:pt x="12188" y="3021"/>
                  <a:pt x="12276" y="2867"/>
                  <a:pt x="12380" y="2722"/>
                </a:cubicBezTo>
                <a:cubicBezTo>
                  <a:pt x="12766" y="2185"/>
                  <a:pt x="13153" y="1647"/>
                  <a:pt x="13549" y="1117"/>
                </a:cubicBezTo>
                <a:cubicBezTo>
                  <a:pt x="13678" y="943"/>
                  <a:pt x="13836" y="790"/>
                  <a:pt x="13977" y="625"/>
                </a:cubicBezTo>
                <a:cubicBezTo>
                  <a:pt x="14066" y="521"/>
                  <a:pt x="14150" y="413"/>
                  <a:pt x="14236" y="305"/>
                </a:cubicBezTo>
                <a:cubicBezTo>
                  <a:pt x="14277" y="251"/>
                  <a:pt x="14289" y="189"/>
                  <a:pt x="14280" y="122"/>
                </a:cubicBezTo>
                <a:cubicBezTo>
                  <a:pt x="14269" y="53"/>
                  <a:pt x="14205" y="1"/>
                  <a:pt x="14141" y="23"/>
                </a:cubicBezTo>
                <a:cubicBezTo>
                  <a:pt x="14082" y="43"/>
                  <a:pt x="14020" y="73"/>
                  <a:pt x="13977" y="116"/>
                </a:cubicBezTo>
                <a:cubicBezTo>
                  <a:pt x="13819" y="277"/>
                  <a:pt x="13654" y="435"/>
                  <a:pt x="13517" y="613"/>
                </a:cubicBezTo>
                <a:cubicBezTo>
                  <a:pt x="13113" y="1138"/>
                  <a:pt x="12713" y="1666"/>
                  <a:pt x="12327" y="2203"/>
                </a:cubicBezTo>
                <a:cubicBezTo>
                  <a:pt x="12087" y="2537"/>
                  <a:pt x="11879" y="2894"/>
                  <a:pt x="11645" y="3233"/>
                </a:cubicBezTo>
                <a:cubicBezTo>
                  <a:pt x="11394" y="3599"/>
                  <a:pt x="11127" y="3953"/>
                  <a:pt x="10872" y="4317"/>
                </a:cubicBezTo>
                <a:cubicBezTo>
                  <a:pt x="10705" y="4555"/>
                  <a:pt x="10546" y="4798"/>
                  <a:pt x="10387" y="5041"/>
                </a:cubicBezTo>
                <a:cubicBezTo>
                  <a:pt x="10304" y="5170"/>
                  <a:pt x="10234" y="5306"/>
                  <a:pt x="10149" y="5434"/>
                </a:cubicBezTo>
                <a:cubicBezTo>
                  <a:pt x="9822" y="5924"/>
                  <a:pt x="9472" y="6399"/>
                  <a:pt x="9209" y="6929"/>
                </a:cubicBezTo>
                <a:cubicBezTo>
                  <a:pt x="9145" y="7058"/>
                  <a:pt x="9070" y="7185"/>
                  <a:pt x="8985" y="7301"/>
                </a:cubicBezTo>
                <a:cubicBezTo>
                  <a:pt x="8550" y="7894"/>
                  <a:pt x="8113" y="8485"/>
                  <a:pt x="7674" y="9075"/>
                </a:cubicBezTo>
                <a:cubicBezTo>
                  <a:pt x="7414" y="9424"/>
                  <a:pt x="7162" y="9779"/>
                  <a:pt x="6973" y="10175"/>
                </a:cubicBezTo>
                <a:cubicBezTo>
                  <a:pt x="6890" y="10350"/>
                  <a:pt x="6812" y="10526"/>
                  <a:pt x="6758" y="10712"/>
                </a:cubicBezTo>
                <a:cubicBezTo>
                  <a:pt x="6723" y="10825"/>
                  <a:pt x="6683" y="10944"/>
                  <a:pt x="6617" y="11041"/>
                </a:cubicBezTo>
                <a:cubicBezTo>
                  <a:pt x="6468" y="11263"/>
                  <a:pt x="6303" y="11472"/>
                  <a:pt x="6144" y="11686"/>
                </a:cubicBezTo>
                <a:cubicBezTo>
                  <a:pt x="6109" y="11730"/>
                  <a:pt x="6076" y="11780"/>
                  <a:pt x="6032" y="11811"/>
                </a:cubicBezTo>
                <a:cubicBezTo>
                  <a:pt x="5911" y="11896"/>
                  <a:pt x="5819" y="12008"/>
                  <a:pt x="5726" y="12121"/>
                </a:cubicBezTo>
                <a:cubicBezTo>
                  <a:pt x="5610" y="12263"/>
                  <a:pt x="5441" y="12329"/>
                  <a:pt x="5283" y="12407"/>
                </a:cubicBezTo>
                <a:cubicBezTo>
                  <a:pt x="5263" y="12417"/>
                  <a:pt x="5233" y="12422"/>
                  <a:pt x="5213" y="12416"/>
                </a:cubicBezTo>
                <a:cubicBezTo>
                  <a:pt x="5024" y="12356"/>
                  <a:pt x="4843" y="12411"/>
                  <a:pt x="4666" y="12464"/>
                </a:cubicBezTo>
                <a:cubicBezTo>
                  <a:pt x="4433" y="12533"/>
                  <a:pt x="4210" y="12634"/>
                  <a:pt x="4027" y="12796"/>
                </a:cubicBezTo>
                <a:cubicBezTo>
                  <a:pt x="3773" y="13019"/>
                  <a:pt x="3546" y="13272"/>
                  <a:pt x="3335" y="13536"/>
                </a:cubicBezTo>
                <a:cubicBezTo>
                  <a:pt x="3185" y="13725"/>
                  <a:pt x="3037" y="13916"/>
                  <a:pt x="2880" y="14101"/>
                </a:cubicBezTo>
                <a:cubicBezTo>
                  <a:pt x="2774" y="14224"/>
                  <a:pt x="2690" y="14358"/>
                  <a:pt x="2650" y="14521"/>
                </a:cubicBezTo>
                <a:close/>
                <a:moveTo>
                  <a:pt x="3671" y="13685"/>
                </a:moveTo>
                <a:cubicBezTo>
                  <a:pt x="3812" y="13496"/>
                  <a:pt x="3979" y="13335"/>
                  <a:pt x="4160" y="13184"/>
                </a:cubicBezTo>
                <a:cubicBezTo>
                  <a:pt x="4240" y="13118"/>
                  <a:pt x="4314" y="13041"/>
                  <a:pt x="4396" y="12977"/>
                </a:cubicBezTo>
                <a:cubicBezTo>
                  <a:pt x="4508" y="12891"/>
                  <a:pt x="4618" y="12783"/>
                  <a:pt x="4783" y="12839"/>
                </a:cubicBezTo>
                <a:cubicBezTo>
                  <a:pt x="5172" y="12815"/>
                  <a:pt x="5516" y="12664"/>
                  <a:pt x="5838" y="12454"/>
                </a:cubicBezTo>
                <a:cubicBezTo>
                  <a:pt x="6020" y="12216"/>
                  <a:pt x="6286" y="12062"/>
                  <a:pt x="6460" y="11817"/>
                </a:cubicBezTo>
                <a:cubicBezTo>
                  <a:pt x="6544" y="11697"/>
                  <a:pt x="6631" y="11581"/>
                  <a:pt x="6719" y="11465"/>
                </a:cubicBezTo>
                <a:cubicBezTo>
                  <a:pt x="6752" y="11421"/>
                  <a:pt x="6792" y="11382"/>
                  <a:pt x="6823" y="11348"/>
                </a:cubicBezTo>
                <a:cubicBezTo>
                  <a:pt x="6925" y="11383"/>
                  <a:pt x="7016" y="11411"/>
                  <a:pt x="7106" y="11447"/>
                </a:cubicBezTo>
                <a:cubicBezTo>
                  <a:pt x="7165" y="11470"/>
                  <a:pt x="7224" y="11498"/>
                  <a:pt x="7276" y="11533"/>
                </a:cubicBezTo>
                <a:cubicBezTo>
                  <a:pt x="7389" y="11611"/>
                  <a:pt x="7499" y="11693"/>
                  <a:pt x="7608" y="11778"/>
                </a:cubicBezTo>
                <a:cubicBezTo>
                  <a:pt x="7775" y="11906"/>
                  <a:pt x="7959" y="12000"/>
                  <a:pt x="8148" y="12091"/>
                </a:cubicBezTo>
                <a:cubicBezTo>
                  <a:pt x="8525" y="12274"/>
                  <a:pt x="8897" y="12471"/>
                  <a:pt x="9225" y="12738"/>
                </a:cubicBezTo>
                <a:cubicBezTo>
                  <a:pt x="9236" y="12748"/>
                  <a:pt x="9240" y="12764"/>
                  <a:pt x="9257" y="12794"/>
                </a:cubicBezTo>
                <a:cubicBezTo>
                  <a:pt x="9240" y="12826"/>
                  <a:pt x="9220" y="12869"/>
                  <a:pt x="9199" y="12911"/>
                </a:cubicBezTo>
                <a:cubicBezTo>
                  <a:pt x="9057" y="13183"/>
                  <a:pt x="8907" y="13450"/>
                  <a:pt x="8776" y="13728"/>
                </a:cubicBezTo>
                <a:cubicBezTo>
                  <a:pt x="8614" y="14073"/>
                  <a:pt x="8580" y="14438"/>
                  <a:pt x="8643" y="14815"/>
                </a:cubicBezTo>
                <a:cubicBezTo>
                  <a:pt x="8678" y="15025"/>
                  <a:pt x="8666" y="15232"/>
                  <a:pt x="8585" y="15434"/>
                </a:cubicBezTo>
                <a:cubicBezTo>
                  <a:pt x="8483" y="15687"/>
                  <a:pt x="8384" y="15944"/>
                  <a:pt x="8286" y="16199"/>
                </a:cubicBezTo>
                <a:cubicBezTo>
                  <a:pt x="8260" y="16267"/>
                  <a:pt x="8241" y="16337"/>
                  <a:pt x="8222" y="16408"/>
                </a:cubicBezTo>
                <a:cubicBezTo>
                  <a:pt x="8143" y="16707"/>
                  <a:pt x="8024" y="16987"/>
                  <a:pt x="7862" y="17250"/>
                </a:cubicBezTo>
                <a:cubicBezTo>
                  <a:pt x="7802" y="17348"/>
                  <a:pt x="7771" y="17448"/>
                  <a:pt x="7759" y="17566"/>
                </a:cubicBezTo>
                <a:cubicBezTo>
                  <a:pt x="7742" y="17732"/>
                  <a:pt x="7694" y="17896"/>
                  <a:pt x="7651" y="18059"/>
                </a:cubicBezTo>
                <a:cubicBezTo>
                  <a:pt x="7633" y="18131"/>
                  <a:pt x="7580" y="18188"/>
                  <a:pt x="7512" y="18219"/>
                </a:cubicBezTo>
                <a:cubicBezTo>
                  <a:pt x="7412" y="18267"/>
                  <a:pt x="7350" y="18350"/>
                  <a:pt x="7287" y="18434"/>
                </a:cubicBezTo>
                <a:cubicBezTo>
                  <a:pt x="7174" y="18581"/>
                  <a:pt x="7057" y="18726"/>
                  <a:pt x="6944" y="18874"/>
                </a:cubicBezTo>
                <a:cubicBezTo>
                  <a:pt x="6908" y="18920"/>
                  <a:pt x="6865" y="18953"/>
                  <a:pt x="6806" y="18961"/>
                </a:cubicBezTo>
                <a:cubicBezTo>
                  <a:pt x="6679" y="18980"/>
                  <a:pt x="6556" y="19006"/>
                  <a:pt x="6423" y="18968"/>
                </a:cubicBezTo>
                <a:cubicBezTo>
                  <a:pt x="6285" y="18931"/>
                  <a:pt x="6134" y="18942"/>
                  <a:pt x="6007" y="18857"/>
                </a:cubicBezTo>
                <a:cubicBezTo>
                  <a:pt x="5996" y="18850"/>
                  <a:pt x="5974" y="18846"/>
                  <a:pt x="5961" y="18852"/>
                </a:cubicBezTo>
                <a:cubicBezTo>
                  <a:pt x="5803" y="18913"/>
                  <a:pt x="5618" y="18844"/>
                  <a:pt x="5472" y="18955"/>
                </a:cubicBezTo>
                <a:cubicBezTo>
                  <a:pt x="5406" y="19005"/>
                  <a:pt x="5344" y="18992"/>
                  <a:pt x="5270" y="18962"/>
                </a:cubicBezTo>
                <a:cubicBezTo>
                  <a:pt x="5090" y="18889"/>
                  <a:pt x="4910" y="18820"/>
                  <a:pt x="4762" y="18689"/>
                </a:cubicBezTo>
                <a:cubicBezTo>
                  <a:pt x="4674" y="18610"/>
                  <a:pt x="4576" y="18600"/>
                  <a:pt x="4471" y="18657"/>
                </a:cubicBezTo>
                <a:cubicBezTo>
                  <a:pt x="4408" y="18691"/>
                  <a:pt x="4344" y="18722"/>
                  <a:pt x="4270" y="18759"/>
                </a:cubicBezTo>
                <a:cubicBezTo>
                  <a:pt x="4248" y="18731"/>
                  <a:pt x="4221" y="18711"/>
                  <a:pt x="4213" y="18684"/>
                </a:cubicBezTo>
                <a:cubicBezTo>
                  <a:pt x="4183" y="18595"/>
                  <a:pt x="4125" y="18532"/>
                  <a:pt x="4053" y="18477"/>
                </a:cubicBezTo>
                <a:cubicBezTo>
                  <a:pt x="3976" y="18418"/>
                  <a:pt x="3900" y="18356"/>
                  <a:pt x="3829" y="18292"/>
                </a:cubicBezTo>
                <a:cubicBezTo>
                  <a:pt x="3766" y="18235"/>
                  <a:pt x="3766" y="18185"/>
                  <a:pt x="3825" y="18127"/>
                </a:cubicBezTo>
                <a:cubicBezTo>
                  <a:pt x="3911" y="18044"/>
                  <a:pt x="3999" y="17963"/>
                  <a:pt x="4101" y="17866"/>
                </a:cubicBezTo>
                <a:cubicBezTo>
                  <a:pt x="4008" y="17843"/>
                  <a:pt x="3939" y="17826"/>
                  <a:pt x="3864" y="17807"/>
                </a:cubicBezTo>
                <a:cubicBezTo>
                  <a:pt x="3785" y="17870"/>
                  <a:pt x="3712" y="17931"/>
                  <a:pt x="3635" y="17989"/>
                </a:cubicBezTo>
                <a:cubicBezTo>
                  <a:pt x="3487" y="18099"/>
                  <a:pt x="3339" y="18213"/>
                  <a:pt x="3186" y="18316"/>
                </a:cubicBezTo>
                <a:cubicBezTo>
                  <a:pt x="3097" y="18376"/>
                  <a:pt x="3018" y="18441"/>
                  <a:pt x="2957" y="18530"/>
                </a:cubicBezTo>
                <a:cubicBezTo>
                  <a:pt x="2907" y="18602"/>
                  <a:pt x="2856" y="18676"/>
                  <a:pt x="2799" y="18743"/>
                </a:cubicBezTo>
                <a:cubicBezTo>
                  <a:pt x="2642" y="18926"/>
                  <a:pt x="2493" y="19119"/>
                  <a:pt x="2321" y="19286"/>
                </a:cubicBezTo>
                <a:cubicBezTo>
                  <a:pt x="2018" y="19581"/>
                  <a:pt x="1759" y="19910"/>
                  <a:pt x="1510" y="20248"/>
                </a:cubicBezTo>
                <a:cubicBezTo>
                  <a:pt x="1360" y="20449"/>
                  <a:pt x="1211" y="20650"/>
                  <a:pt x="1064" y="20853"/>
                </a:cubicBezTo>
                <a:cubicBezTo>
                  <a:pt x="994" y="20946"/>
                  <a:pt x="912" y="21018"/>
                  <a:pt x="794" y="21044"/>
                </a:cubicBezTo>
                <a:cubicBezTo>
                  <a:pt x="725" y="21059"/>
                  <a:pt x="652" y="21059"/>
                  <a:pt x="618" y="21002"/>
                </a:cubicBezTo>
                <a:cubicBezTo>
                  <a:pt x="548" y="20890"/>
                  <a:pt x="431" y="20831"/>
                  <a:pt x="347" y="20741"/>
                </a:cubicBezTo>
                <a:cubicBezTo>
                  <a:pt x="350" y="20709"/>
                  <a:pt x="345" y="20682"/>
                  <a:pt x="355" y="20661"/>
                </a:cubicBezTo>
                <a:cubicBezTo>
                  <a:pt x="432" y="20501"/>
                  <a:pt x="497" y="20336"/>
                  <a:pt x="530" y="20160"/>
                </a:cubicBezTo>
                <a:cubicBezTo>
                  <a:pt x="535" y="20137"/>
                  <a:pt x="543" y="20113"/>
                  <a:pt x="555" y="20092"/>
                </a:cubicBezTo>
                <a:cubicBezTo>
                  <a:pt x="667" y="19887"/>
                  <a:pt x="771" y="19677"/>
                  <a:pt x="897" y="19481"/>
                </a:cubicBezTo>
                <a:cubicBezTo>
                  <a:pt x="975" y="19361"/>
                  <a:pt x="1083" y="19257"/>
                  <a:pt x="1189" y="19159"/>
                </a:cubicBezTo>
                <a:cubicBezTo>
                  <a:pt x="1352" y="19008"/>
                  <a:pt x="1464" y="18823"/>
                  <a:pt x="1575" y="18636"/>
                </a:cubicBezTo>
                <a:cubicBezTo>
                  <a:pt x="1641" y="18526"/>
                  <a:pt x="1702" y="18413"/>
                  <a:pt x="1769" y="18303"/>
                </a:cubicBezTo>
                <a:cubicBezTo>
                  <a:pt x="1890" y="18103"/>
                  <a:pt x="2006" y="17900"/>
                  <a:pt x="2137" y="17705"/>
                </a:cubicBezTo>
                <a:cubicBezTo>
                  <a:pt x="2294" y="17470"/>
                  <a:pt x="2462" y="17244"/>
                  <a:pt x="2627" y="17015"/>
                </a:cubicBezTo>
                <a:cubicBezTo>
                  <a:pt x="2650" y="16983"/>
                  <a:pt x="2684" y="16956"/>
                  <a:pt x="2720" y="16938"/>
                </a:cubicBezTo>
                <a:cubicBezTo>
                  <a:pt x="2881" y="16858"/>
                  <a:pt x="2958" y="16702"/>
                  <a:pt x="3059" y="16569"/>
                </a:cubicBezTo>
                <a:cubicBezTo>
                  <a:pt x="3065" y="16562"/>
                  <a:pt x="3069" y="16555"/>
                  <a:pt x="3072" y="16548"/>
                </a:cubicBezTo>
                <a:cubicBezTo>
                  <a:pt x="3114" y="16463"/>
                  <a:pt x="3097" y="16380"/>
                  <a:pt x="3028" y="16332"/>
                </a:cubicBezTo>
                <a:cubicBezTo>
                  <a:pt x="2962" y="16285"/>
                  <a:pt x="2874" y="16293"/>
                  <a:pt x="2809" y="16360"/>
                </a:cubicBezTo>
                <a:cubicBezTo>
                  <a:pt x="2775" y="16394"/>
                  <a:pt x="2748" y="16435"/>
                  <a:pt x="2719" y="16474"/>
                </a:cubicBezTo>
                <a:cubicBezTo>
                  <a:pt x="2666" y="16544"/>
                  <a:pt x="2617" y="16613"/>
                  <a:pt x="2525" y="16649"/>
                </a:cubicBezTo>
                <a:cubicBezTo>
                  <a:pt x="2470" y="16670"/>
                  <a:pt x="2420" y="16725"/>
                  <a:pt x="2387" y="16778"/>
                </a:cubicBezTo>
                <a:cubicBezTo>
                  <a:pt x="2286" y="16934"/>
                  <a:pt x="2147" y="17010"/>
                  <a:pt x="1964" y="17014"/>
                </a:cubicBezTo>
                <a:cubicBezTo>
                  <a:pt x="1836" y="17017"/>
                  <a:pt x="1708" y="17030"/>
                  <a:pt x="1578" y="17032"/>
                </a:cubicBezTo>
                <a:cubicBezTo>
                  <a:pt x="1541" y="17032"/>
                  <a:pt x="1502" y="17013"/>
                  <a:pt x="1461" y="17001"/>
                </a:cubicBezTo>
                <a:cubicBezTo>
                  <a:pt x="1440" y="16884"/>
                  <a:pt x="1472" y="16790"/>
                  <a:pt x="1537" y="16701"/>
                </a:cubicBezTo>
                <a:cubicBezTo>
                  <a:pt x="1618" y="16591"/>
                  <a:pt x="1699" y="16479"/>
                  <a:pt x="1780" y="16369"/>
                </a:cubicBezTo>
                <a:cubicBezTo>
                  <a:pt x="2100" y="15933"/>
                  <a:pt x="2420" y="15497"/>
                  <a:pt x="2740" y="15061"/>
                </a:cubicBezTo>
                <a:cubicBezTo>
                  <a:pt x="2802" y="14976"/>
                  <a:pt x="2860" y="14892"/>
                  <a:pt x="2884" y="14784"/>
                </a:cubicBezTo>
                <a:cubicBezTo>
                  <a:pt x="2900" y="14717"/>
                  <a:pt x="2944" y="14653"/>
                  <a:pt x="2987" y="14595"/>
                </a:cubicBezTo>
                <a:cubicBezTo>
                  <a:pt x="3212" y="14291"/>
                  <a:pt x="3443" y="13990"/>
                  <a:pt x="3671" y="13685"/>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516" name="Google Shape;516;p17"/>
          <p:cNvGrpSpPr/>
          <p:nvPr/>
        </p:nvGrpSpPr>
        <p:grpSpPr>
          <a:xfrm rot="12600072">
            <a:off x="2607763" y="4875594"/>
            <a:ext cx="1043384" cy="821781"/>
            <a:chOff x="4007675" y="3863600"/>
            <a:chExt cx="448000" cy="352850"/>
          </a:xfrm>
        </p:grpSpPr>
        <p:sp>
          <p:nvSpPr>
            <p:cNvPr id="517" name="Google Shape;517;p17"/>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8" name="Google Shape;518;p17"/>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19" name="Google Shape;519;p17"/>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0" name="Google Shape;520;p17"/>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1" name="Google Shape;521;p17"/>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2" name="Google Shape;522;p17"/>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3" name="Google Shape;523;p17"/>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4" name="Google Shape;524;p17"/>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5" name="Google Shape;525;p17"/>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6" name="Google Shape;526;p17"/>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27" name="Google Shape;527;p17"/>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28" name="Google Shape;528;p17"/>
          <p:cNvGrpSpPr/>
          <p:nvPr/>
        </p:nvGrpSpPr>
        <p:grpSpPr>
          <a:xfrm rot="12600069">
            <a:off x="1870865" y="5374396"/>
            <a:ext cx="1203764" cy="1319827"/>
            <a:chOff x="4080200" y="3431425"/>
            <a:chExt cx="447800" cy="490975"/>
          </a:xfrm>
        </p:grpSpPr>
        <p:sp>
          <p:nvSpPr>
            <p:cNvPr id="529" name="Google Shape;529;p17"/>
            <p:cNvSpPr/>
            <p:nvPr/>
          </p:nvSpPr>
          <p:spPr>
            <a:xfrm>
              <a:off x="4080200" y="3431425"/>
              <a:ext cx="447800" cy="490975"/>
            </a:xfrm>
            <a:custGeom>
              <a:avLst/>
              <a:gdLst/>
              <a:ahLst/>
              <a:cxnLst/>
              <a:rect l="l" t="t" r="r" b="b"/>
              <a:pathLst>
                <a:path w="17912" h="19639" extrusionOk="0">
                  <a:moveTo>
                    <a:pt x="55" y="561"/>
                  </a:moveTo>
                  <a:cubicBezTo>
                    <a:pt x="32" y="886"/>
                    <a:pt x="0" y="1211"/>
                    <a:pt x="7" y="1534"/>
                  </a:cubicBezTo>
                  <a:cubicBezTo>
                    <a:pt x="20" y="2192"/>
                    <a:pt x="51" y="2851"/>
                    <a:pt x="88" y="3508"/>
                  </a:cubicBezTo>
                  <a:cubicBezTo>
                    <a:pt x="131" y="4290"/>
                    <a:pt x="188" y="5072"/>
                    <a:pt x="241" y="5852"/>
                  </a:cubicBezTo>
                  <a:cubicBezTo>
                    <a:pt x="247" y="5938"/>
                    <a:pt x="262" y="6023"/>
                    <a:pt x="277" y="6108"/>
                  </a:cubicBezTo>
                  <a:cubicBezTo>
                    <a:pt x="336" y="6441"/>
                    <a:pt x="482" y="6742"/>
                    <a:pt x="638" y="7039"/>
                  </a:cubicBezTo>
                  <a:cubicBezTo>
                    <a:pt x="848" y="7441"/>
                    <a:pt x="1150" y="7779"/>
                    <a:pt x="1455" y="8105"/>
                  </a:cubicBezTo>
                  <a:cubicBezTo>
                    <a:pt x="2161" y="8858"/>
                    <a:pt x="2902" y="9576"/>
                    <a:pt x="3725" y="10204"/>
                  </a:cubicBezTo>
                  <a:cubicBezTo>
                    <a:pt x="4987" y="11167"/>
                    <a:pt x="6164" y="12226"/>
                    <a:pt x="7278" y="13358"/>
                  </a:cubicBezTo>
                  <a:cubicBezTo>
                    <a:pt x="7552" y="13637"/>
                    <a:pt x="7843" y="13900"/>
                    <a:pt x="8127" y="14168"/>
                  </a:cubicBezTo>
                  <a:cubicBezTo>
                    <a:pt x="8262" y="14296"/>
                    <a:pt x="8427" y="14366"/>
                    <a:pt x="8605" y="14416"/>
                  </a:cubicBezTo>
                  <a:cubicBezTo>
                    <a:pt x="8755" y="14458"/>
                    <a:pt x="8885" y="14457"/>
                    <a:pt x="9002" y="14339"/>
                  </a:cubicBezTo>
                  <a:cubicBezTo>
                    <a:pt x="9026" y="14315"/>
                    <a:pt x="9066" y="14307"/>
                    <a:pt x="9112" y="14285"/>
                  </a:cubicBezTo>
                  <a:cubicBezTo>
                    <a:pt x="9241" y="14517"/>
                    <a:pt x="9448" y="14656"/>
                    <a:pt x="9635" y="14815"/>
                  </a:cubicBezTo>
                  <a:cubicBezTo>
                    <a:pt x="9796" y="14952"/>
                    <a:pt x="9934" y="15106"/>
                    <a:pt x="10043" y="15291"/>
                  </a:cubicBezTo>
                  <a:cubicBezTo>
                    <a:pt x="10170" y="15504"/>
                    <a:pt x="10312" y="15708"/>
                    <a:pt x="10456" y="15910"/>
                  </a:cubicBezTo>
                  <a:cubicBezTo>
                    <a:pt x="10557" y="16050"/>
                    <a:pt x="10645" y="16193"/>
                    <a:pt x="10713" y="16354"/>
                  </a:cubicBezTo>
                  <a:cubicBezTo>
                    <a:pt x="10778" y="16511"/>
                    <a:pt x="10860" y="16672"/>
                    <a:pt x="10975" y="16793"/>
                  </a:cubicBezTo>
                  <a:cubicBezTo>
                    <a:pt x="11067" y="16891"/>
                    <a:pt x="11148" y="16993"/>
                    <a:pt x="11223" y="17102"/>
                  </a:cubicBezTo>
                  <a:cubicBezTo>
                    <a:pt x="11455" y="17442"/>
                    <a:pt x="11697" y="17778"/>
                    <a:pt x="12006" y="18051"/>
                  </a:cubicBezTo>
                  <a:cubicBezTo>
                    <a:pt x="12483" y="18476"/>
                    <a:pt x="12978" y="18881"/>
                    <a:pt x="13468" y="19291"/>
                  </a:cubicBezTo>
                  <a:cubicBezTo>
                    <a:pt x="13795" y="19565"/>
                    <a:pt x="14184" y="19639"/>
                    <a:pt x="14596" y="19618"/>
                  </a:cubicBezTo>
                  <a:cubicBezTo>
                    <a:pt x="14834" y="19606"/>
                    <a:pt x="15070" y="19568"/>
                    <a:pt x="15309" y="19560"/>
                  </a:cubicBezTo>
                  <a:cubicBezTo>
                    <a:pt x="15572" y="19550"/>
                    <a:pt x="15786" y="19429"/>
                    <a:pt x="15988" y="19283"/>
                  </a:cubicBezTo>
                  <a:cubicBezTo>
                    <a:pt x="16159" y="19159"/>
                    <a:pt x="16215" y="18984"/>
                    <a:pt x="16161" y="18777"/>
                  </a:cubicBezTo>
                  <a:cubicBezTo>
                    <a:pt x="16142" y="18703"/>
                    <a:pt x="16124" y="18631"/>
                    <a:pt x="16100" y="18533"/>
                  </a:cubicBezTo>
                  <a:cubicBezTo>
                    <a:pt x="16181" y="18487"/>
                    <a:pt x="16241" y="18457"/>
                    <a:pt x="16296" y="18421"/>
                  </a:cubicBezTo>
                  <a:cubicBezTo>
                    <a:pt x="16406" y="18347"/>
                    <a:pt x="16524" y="18279"/>
                    <a:pt x="16622" y="18190"/>
                  </a:cubicBezTo>
                  <a:cubicBezTo>
                    <a:pt x="16840" y="17990"/>
                    <a:pt x="16952" y="17748"/>
                    <a:pt x="16864" y="17446"/>
                  </a:cubicBezTo>
                  <a:cubicBezTo>
                    <a:pt x="16821" y="17296"/>
                    <a:pt x="16857" y="17160"/>
                    <a:pt x="16940" y="17037"/>
                  </a:cubicBezTo>
                  <a:cubicBezTo>
                    <a:pt x="16998" y="16952"/>
                    <a:pt x="17072" y="16876"/>
                    <a:pt x="17144" y="16799"/>
                  </a:cubicBezTo>
                  <a:cubicBezTo>
                    <a:pt x="17295" y="16640"/>
                    <a:pt x="17453" y="16487"/>
                    <a:pt x="17600" y="16324"/>
                  </a:cubicBezTo>
                  <a:cubicBezTo>
                    <a:pt x="17670" y="16247"/>
                    <a:pt x="17731" y="16159"/>
                    <a:pt x="17781" y="16068"/>
                  </a:cubicBezTo>
                  <a:cubicBezTo>
                    <a:pt x="17912" y="15833"/>
                    <a:pt x="17898" y="15611"/>
                    <a:pt x="17699" y="15415"/>
                  </a:cubicBezTo>
                  <a:cubicBezTo>
                    <a:pt x="17544" y="15260"/>
                    <a:pt x="17389" y="15104"/>
                    <a:pt x="17234" y="14949"/>
                  </a:cubicBezTo>
                  <a:cubicBezTo>
                    <a:pt x="17183" y="14896"/>
                    <a:pt x="17134" y="14840"/>
                    <a:pt x="17097" y="14798"/>
                  </a:cubicBezTo>
                  <a:cubicBezTo>
                    <a:pt x="17168" y="14618"/>
                    <a:pt x="17231" y="14459"/>
                    <a:pt x="17293" y="14300"/>
                  </a:cubicBezTo>
                  <a:cubicBezTo>
                    <a:pt x="17364" y="14118"/>
                    <a:pt x="17319" y="13957"/>
                    <a:pt x="17184" y="13829"/>
                  </a:cubicBezTo>
                  <a:cubicBezTo>
                    <a:pt x="17067" y="13718"/>
                    <a:pt x="16942" y="13611"/>
                    <a:pt x="16807" y="13523"/>
                  </a:cubicBezTo>
                  <a:cubicBezTo>
                    <a:pt x="16688" y="13445"/>
                    <a:pt x="16554" y="13389"/>
                    <a:pt x="16423" y="13331"/>
                  </a:cubicBezTo>
                  <a:cubicBezTo>
                    <a:pt x="15827" y="13070"/>
                    <a:pt x="15205" y="12880"/>
                    <a:pt x="14583" y="12692"/>
                  </a:cubicBezTo>
                  <a:cubicBezTo>
                    <a:pt x="14382" y="12630"/>
                    <a:pt x="14180" y="12575"/>
                    <a:pt x="13966" y="12589"/>
                  </a:cubicBezTo>
                  <a:cubicBezTo>
                    <a:pt x="13910" y="12592"/>
                    <a:pt x="13850" y="12581"/>
                    <a:pt x="13797" y="12561"/>
                  </a:cubicBezTo>
                  <a:cubicBezTo>
                    <a:pt x="13498" y="12449"/>
                    <a:pt x="13189" y="12405"/>
                    <a:pt x="12870" y="12412"/>
                  </a:cubicBezTo>
                  <a:cubicBezTo>
                    <a:pt x="12823" y="12413"/>
                    <a:pt x="12776" y="12400"/>
                    <a:pt x="12728" y="12397"/>
                  </a:cubicBezTo>
                  <a:cubicBezTo>
                    <a:pt x="12602" y="12388"/>
                    <a:pt x="12483" y="12374"/>
                    <a:pt x="12401" y="12255"/>
                  </a:cubicBezTo>
                  <a:cubicBezTo>
                    <a:pt x="12373" y="12214"/>
                    <a:pt x="12304" y="12196"/>
                    <a:pt x="12252" y="12178"/>
                  </a:cubicBezTo>
                  <a:cubicBezTo>
                    <a:pt x="12161" y="12147"/>
                    <a:pt x="12071" y="12112"/>
                    <a:pt x="11977" y="12098"/>
                  </a:cubicBezTo>
                  <a:cubicBezTo>
                    <a:pt x="11691" y="12055"/>
                    <a:pt x="11550" y="11845"/>
                    <a:pt x="11404" y="11644"/>
                  </a:cubicBezTo>
                  <a:cubicBezTo>
                    <a:pt x="11462" y="11547"/>
                    <a:pt x="11518" y="11469"/>
                    <a:pt x="11556" y="11383"/>
                  </a:cubicBezTo>
                  <a:cubicBezTo>
                    <a:pt x="11598" y="11287"/>
                    <a:pt x="11622" y="11183"/>
                    <a:pt x="11653" y="11083"/>
                  </a:cubicBezTo>
                  <a:cubicBezTo>
                    <a:pt x="11694" y="10954"/>
                    <a:pt x="11666" y="10837"/>
                    <a:pt x="11587" y="10732"/>
                  </a:cubicBezTo>
                  <a:cubicBezTo>
                    <a:pt x="11542" y="10671"/>
                    <a:pt x="11493" y="10610"/>
                    <a:pt x="11437" y="10559"/>
                  </a:cubicBezTo>
                  <a:cubicBezTo>
                    <a:pt x="10980" y="10138"/>
                    <a:pt x="10564" y="9676"/>
                    <a:pt x="10129" y="9234"/>
                  </a:cubicBezTo>
                  <a:cubicBezTo>
                    <a:pt x="9500" y="8594"/>
                    <a:pt x="8879" y="7945"/>
                    <a:pt x="8176" y="7382"/>
                  </a:cubicBezTo>
                  <a:cubicBezTo>
                    <a:pt x="8123" y="7341"/>
                    <a:pt x="8078" y="7291"/>
                    <a:pt x="8029" y="7246"/>
                  </a:cubicBezTo>
                  <a:cubicBezTo>
                    <a:pt x="7665" y="6918"/>
                    <a:pt x="7360" y="6538"/>
                    <a:pt x="7077" y="6142"/>
                  </a:cubicBezTo>
                  <a:cubicBezTo>
                    <a:pt x="6999" y="6033"/>
                    <a:pt x="6914" y="5935"/>
                    <a:pt x="6790" y="5870"/>
                  </a:cubicBezTo>
                  <a:cubicBezTo>
                    <a:pt x="6682" y="5813"/>
                    <a:pt x="6588" y="5731"/>
                    <a:pt x="6481" y="5655"/>
                  </a:cubicBezTo>
                  <a:cubicBezTo>
                    <a:pt x="6514" y="5544"/>
                    <a:pt x="6549" y="5436"/>
                    <a:pt x="6577" y="5326"/>
                  </a:cubicBezTo>
                  <a:cubicBezTo>
                    <a:pt x="6631" y="5111"/>
                    <a:pt x="6565" y="4979"/>
                    <a:pt x="6369" y="4883"/>
                  </a:cubicBezTo>
                  <a:cubicBezTo>
                    <a:pt x="6294" y="4848"/>
                    <a:pt x="6196" y="4851"/>
                    <a:pt x="6138" y="4737"/>
                  </a:cubicBezTo>
                  <a:cubicBezTo>
                    <a:pt x="6166" y="4647"/>
                    <a:pt x="6201" y="4539"/>
                    <a:pt x="6228" y="4429"/>
                  </a:cubicBezTo>
                  <a:cubicBezTo>
                    <a:pt x="6252" y="4328"/>
                    <a:pt x="6272" y="4224"/>
                    <a:pt x="6280" y="4120"/>
                  </a:cubicBezTo>
                  <a:cubicBezTo>
                    <a:pt x="6288" y="4022"/>
                    <a:pt x="6250" y="3932"/>
                    <a:pt x="6178" y="3862"/>
                  </a:cubicBezTo>
                  <a:cubicBezTo>
                    <a:pt x="6086" y="3770"/>
                    <a:pt x="5992" y="3681"/>
                    <a:pt x="5895" y="3588"/>
                  </a:cubicBezTo>
                  <a:cubicBezTo>
                    <a:pt x="5931" y="3406"/>
                    <a:pt x="5973" y="3230"/>
                    <a:pt x="5998" y="3052"/>
                  </a:cubicBezTo>
                  <a:cubicBezTo>
                    <a:pt x="6016" y="2930"/>
                    <a:pt x="6039" y="2796"/>
                    <a:pt x="6008" y="2682"/>
                  </a:cubicBezTo>
                  <a:cubicBezTo>
                    <a:pt x="5958" y="2508"/>
                    <a:pt x="5986" y="2345"/>
                    <a:pt x="6009" y="2175"/>
                  </a:cubicBezTo>
                  <a:cubicBezTo>
                    <a:pt x="6058" y="1816"/>
                    <a:pt x="6102" y="1456"/>
                    <a:pt x="6145" y="1096"/>
                  </a:cubicBezTo>
                  <a:cubicBezTo>
                    <a:pt x="6164" y="932"/>
                    <a:pt x="6140" y="771"/>
                    <a:pt x="6085" y="616"/>
                  </a:cubicBezTo>
                  <a:cubicBezTo>
                    <a:pt x="6068" y="570"/>
                    <a:pt x="6030" y="530"/>
                    <a:pt x="5976" y="547"/>
                  </a:cubicBezTo>
                  <a:cubicBezTo>
                    <a:pt x="5947" y="556"/>
                    <a:pt x="5909" y="591"/>
                    <a:pt x="5903" y="620"/>
                  </a:cubicBezTo>
                  <a:cubicBezTo>
                    <a:pt x="5870" y="778"/>
                    <a:pt x="5844" y="939"/>
                    <a:pt x="5820" y="1099"/>
                  </a:cubicBezTo>
                  <a:cubicBezTo>
                    <a:pt x="5778" y="1393"/>
                    <a:pt x="5754" y="1688"/>
                    <a:pt x="5697" y="1979"/>
                  </a:cubicBezTo>
                  <a:cubicBezTo>
                    <a:pt x="5618" y="2383"/>
                    <a:pt x="5590" y="2790"/>
                    <a:pt x="5592" y="3200"/>
                  </a:cubicBezTo>
                  <a:cubicBezTo>
                    <a:pt x="5592" y="3379"/>
                    <a:pt x="5621" y="3558"/>
                    <a:pt x="5500" y="3720"/>
                  </a:cubicBezTo>
                  <a:cubicBezTo>
                    <a:pt x="5446" y="3790"/>
                    <a:pt x="5476" y="3886"/>
                    <a:pt x="5531" y="3960"/>
                  </a:cubicBezTo>
                  <a:cubicBezTo>
                    <a:pt x="5678" y="3975"/>
                    <a:pt x="5718" y="4173"/>
                    <a:pt x="5870" y="4149"/>
                  </a:cubicBezTo>
                  <a:cubicBezTo>
                    <a:pt x="5925" y="4234"/>
                    <a:pt x="5919" y="4308"/>
                    <a:pt x="5897" y="4385"/>
                  </a:cubicBezTo>
                  <a:cubicBezTo>
                    <a:pt x="5868" y="4486"/>
                    <a:pt x="5831" y="4586"/>
                    <a:pt x="5815" y="4689"/>
                  </a:cubicBezTo>
                  <a:cubicBezTo>
                    <a:pt x="5789" y="4855"/>
                    <a:pt x="5704" y="4964"/>
                    <a:pt x="5549" y="5030"/>
                  </a:cubicBezTo>
                  <a:cubicBezTo>
                    <a:pt x="5416" y="5085"/>
                    <a:pt x="5287" y="5147"/>
                    <a:pt x="5162" y="5216"/>
                  </a:cubicBezTo>
                  <a:cubicBezTo>
                    <a:pt x="5127" y="5235"/>
                    <a:pt x="5099" y="5285"/>
                    <a:pt x="5090" y="5326"/>
                  </a:cubicBezTo>
                  <a:cubicBezTo>
                    <a:pt x="5080" y="5372"/>
                    <a:pt x="5149" y="5413"/>
                    <a:pt x="5222" y="5397"/>
                  </a:cubicBezTo>
                  <a:cubicBezTo>
                    <a:pt x="5351" y="5368"/>
                    <a:pt x="5483" y="5338"/>
                    <a:pt x="5606" y="5289"/>
                  </a:cubicBezTo>
                  <a:cubicBezTo>
                    <a:pt x="5747" y="5234"/>
                    <a:pt x="5880" y="5158"/>
                    <a:pt x="6012" y="5094"/>
                  </a:cubicBezTo>
                  <a:cubicBezTo>
                    <a:pt x="6108" y="5122"/>
                    <a:pt x="6207" y="5116"/>
                    <a:pt x="6277" y="5199"/>
                  </a:cubicBezTo>
                  <a:cubicBezTo>
                    <a:pt x="6208" y="5317"/>
                    <a:pt x="6126" y="5404"/>
                    <a:pt x="6018" y="5474"/>
                  </a:cubicBezTo>
                  <a:cubicBezTo>
                    <a:pt x="5857" y="5577"/>
                    <a:pt x="5705" y="5691"/>
                    <a:pt x="5546" y="5797"/>
                  </a:cubicBezTo>
                  <a:cubicBezTo>
                    <a:pt x="5380" y="5906"/>
                    <a:pt x="5218" y="6009"/>
                    <a:pt x="4999" y="6018"/>
                  </a:cubicBezTo>
                  <a:cubicBezTo>
                    <a:pt x="4827" y="6025"/>
                    <a:pt x="4679" y="6138"/>
                    <a:pt x="4610" y="6315"/>
                  </a:cubicBezTo>
                  <a:cubicBezTo>
                    <a:pt x="4574" y="6406"/>
                    <a:pt x="4634" y="6507"/>
                    <a:pt x="4721" y="6504"/>
                  </a:cubicBezTo>
                  <a:cubicBezTo>
                    <a:pt x="4757" y="6501"/>
                    <a:pt x="4795" y="6490"/>
                    <a:pt x="4826" y="6472"/>
                  </a:cubicBezTo>
                  <a:cubicBezTo>
                    <a:pt x="5040" y="6344"/>
                    <a:pt x="5264" y="6246"/>
                    <a:pt x="5505" y="6173"/>
                  </a:cubicBezTo>
                  <a:cubicBezTo>
                    <a:pt x="5648" y="6130"/>
                    <a:pt x="5779" y="6044"/>
                    <a:pt x="5913" y="5971"/>
                  </a:cubicBezTo>
                  <a:cubicBezTo>
                    <a:pt x="5979" y="5935"/>
                    <a:pt x="6039" y="5888"/>
                    <a:pt x="6094" y="5851"/>
                  </a:cubicBezTo>
                  <a:cubicBezTo>
                    <a:pt x="6438" y="5915"/>
                    <a:pt x="6563" y="5973"/>
                    <a:pt x="6777" y="6286"/>
                  </a:cubicBezTo>
                  <a:cubicBezTo>
                    <a:pt x="7156" y="6840"/>
                    <a:pt x="7593" y="7346"/>
                    <a:pt x="8111" y="7776"/>
                  </a:cubicBezTo>
                  <a:cubicBezTo>
                    <a:pt x="8820" y="8362"/>
                    <a:pt x="9448" y="9030"/>
                    <a:pt x="10089" y="9685"/>
                  </a:cubicBezTo>
                  <a:cubicBezTo>
                    <a:pt x="10429" y="10033"/>
                    <a:pt x="10762" y="10389"/>
                    <a:pt x="11118" y="10721"/>
                  </a:cubicBezTo>
                  <a:cubicBezTo>
                    <a:pt x="11194" y="10792"/>
                    <a:pt x="11262" y="10871"/>
                    <a:pt x="11331" y="10944"/>
                  </a:cubicBezTo>
                  <a:cubicBezTo>
                    <a:pt x="11285" y="11298"/>
                    <a:pt x="11134" y="11565"/>
                    <a:pt x="10865" y="11782"/>
                  </a:cubicBezTo>
                  <a:cubicBezTo>
                    <a:pt x="10605" y="11990"/>
                    <a:pt x="10358" y="12215"/>
                    <a:pt x="10147" y="12477"/>
                  </a:cubicBezTo>
                  <a:cubicBezTo>
                    <a:pt x="9997" y="12662"/>
                    <a:pt x="9819" y="12824"/>
                    <a:pt x="9657" y="13000"/>
                  </a:cubicBezTo>
                  <a:cubicBezTo>
                    <a:pt x="9580" y="13083"/>
                    <a:pt x="9510" y="13175"/>
                    <a:pt x="9435" y="13261"/>
                  </a:cubicBezTo>
                  <a:cubicBezTo>
                    <a:pt x="9338" y="13377"/>
                    <a:pt x="9243" y="13497"/>
                    <a:pt x="9138" y="13607"/>
                  </a:cubicBezTo>
                  <a:cubicBezTo>
                    <a:pt x="9068" y="13679"/>
                    <a:pt x="9019" y="13754"/>
                    <a:pt x="8998" y="13851"/>
                  </a:cubicBezTo>
                  <a:cubicBezTo>
                    <a:pt x="8989" y="13888"/>
                    <a:pt x="8985" y="13927"/>
                    <a:pt x="8971" y="13963"/>
                  </a:cubicBezTo>
                  <a:cubicBezTo>
                    <a:pt x="8926" y="14084"/>
                    <a:pt x="8795" y="14154"/>
                    <a:pt x="8672" y="14108"/>
                  </a:cubicBezTo>
                  <a:cubicBezTo>
                    <a:pt x="8576" y="14072"/>
                    <a:pt x="8479" y="14023"/>
                    <a:pt x="8399" y="13959"/>
                  </a:cubicBezTo>
                  <a:cubicBezTo>
                    <a:pt x="8257" y="13846"/>
                    <a:pt x="8125" y="13722"/>
                    <a:pt x="7995" y="13595"/>
                  </a:cubicBezTo>
                  <a:cubicBezTo>
                    <a:pt x="7663" y="13265"/>
                    <a:pt x="7335" y="12931"/>
                    <a:pt x="7003" y="12601"/>
                  </a:cubicBezTo>
                  <a:cubicBezTo>
                    <a:pt x="5976" y="11586"/>
                    <a:pt x="4874" y="10657"/>
                    <a:pt x="3739" y="9766"/>
                  </a:cubicBezTo>
                  <a:cubicBezTo>
                    <a:pt x="2799" y="9025"/>
                    <a:pt x="1943" y="8195"/>
                    <a:pt x="1195" y="7258"/>
                  </a:cubicBezTo>
                  <a:cubicBezTo>
                    <a:pt x="894" y="6880"/>
                    <a:pt x="684" y="6457"/>
                    <a:pt x="585" y="5976"/>
                  </a:cubicBezTo>
                  <a:cubicBezTo>
                    <a:pt x="472" y="5432"/>
                    <a:pt x="431" y="4881"/>
                    <a:pt x="394" y="4328"/>
                  </a:cubicBezTo>
                  <a:cubicBezTo>
                    <a:pt x="348" y="3641"/>
                    <a:pt x="313" y="2955"/>
                    <a:pt x="397" y="2269"/>
                  </a:cubicBezTo>
                  <a:cubicBezTo>
                    <a:pt x="442" y="1900"/>
                    <a:pt x="509" y="1533"/>
                    <a:pt x="505" y="1158"/>
                  </a:cubicBezTo>
                  <a:cubicBezTo>
                    <a:pt x="502" y="807"/>
                    <a:pt x="554" y="454"/>
                    <a:pt x="499" y="95"/>
                  </a:cubicBezTo>
                  <a:cubicBezTo>
                    <a:pt x="412" y="42"/>
                    <a:pt x="318" y="13"/>
                    <a:pt x="203" y="1"/>
                  </a:cubicBezTo>
                  <a:cubicBezTo>
                    <a:pt x="132" y="191"/>
                    <a:pt x="69" y="371"/>
                    <a:pt x="55" y="561"/>
                  </a:cubicBezTo>
                  <a:close/>
                  <a:moveTo>
                    <a:pt x="9783" y="13376"/>
                  </a:moveTo>
                  <a:cubicBezTo>
                    <a:pt x="10215" y="12944"/>
                    <a:pt x="10576" y="12446"/>
                    <a:pt x="11055" y="12061"/>
                  </a:cubicBezTo>
                  <a:cubicBezTo>
                    <a:pt x="11091" y="12031"/>
                    <a:pt x="11132" y="12007"/>
                    <a:pt x="11159" y="11989"/>
                  </a:cubicBezTo>
                  <a:cubicBezTo>
                    <a:pt x="11266" y="11987"/>
                    <a:pt x="11314" y="12054"/>
                    <a:pt x="11359" y="12112"/>
                  </a:cubicBezTo>
                  <a:cubicBezTo>
                    <a:pt x="11451" y="12233"/>
                    <a:pt x="11573" y="12295"/>
                    <a:pt x="11718" y="12328"/>
                  </a:cubicBezTo>
                  <a:cubicBezTo>
                    <a:pt x="11801" y="12346"/>
                    <a:pt x="11886" y="12367"/>
                    <a:pt x="11966" y="12399"/>
                  </a:cubicBezTo>
                  <a:cubicBezTo>
                    <a:pt x="12025" y="12424"/>
                    <a:pt x="12096" y="12454"/>
                    <a:pt x="12128" y="12504"/>
                  </a:cubicBezTo>
                  <a:cubicBezTo>
                    <a:pt x="12240" y="12677"/>
                    <a:pt x="12415" y="12710"/>
                    <a:pt x="12595" y="12732"/>
                  </a:cubicBezTo>
                  <a:cubicBezTo>
                    <a:pt x="12698" y="12744"/>
                    <a:pt x="12803" y="12743"/>
                    <a:pt x="12907" y="12742"/>
                  </a:cubicBezTo>
                  <a:cubicBezTo>
                    <a:pt x="13205" y="12738"/>
                    <a:pt x="13498" y="12760"/>
                    <a:pt x="13781" y="12863"/>
                  </a:cubicBezTo>
                  <a:cubicBezTo>
                    <a:pt x="13799" y="12870"/>
                    <a:pt x="13818" y="12877"/>
                    <a:pt x="13837" y="12876"/>
                  </a:cubicBezTo>
                  <a:cubicBezTo>
                    <a:pt x="14170" y="12871"/>
                    <a:pt x="14470" y="13006"/>
                    <a:pt x="14778" y="13099"/>
                  </a:cubicBezTo>
                  <a:cubicBezTo>
                    <a:pt x="15080" y="13189"/>
                    <a:pt x="15379" y="13292"/>
                    <a:pt x="15676" y="13395"/>
                  </a:cubicBezTo>
                  <a:cubicBezTo>
                    <a:pt x="16010" y="13511"/>
                    <a:pt x="16342" y="13631"/>
                    <a:pt x="16648" y="13810"/>
                  </a:cubicBezTo>
                  <a:cubicBezTo>
                    <a:pt x="16755" y="13872"/>
                    <a:pt x="16849" y="13954"/>
                    <a:pt x="16945" y="14032"/>
                  </a:cubicBezTo>
                  <a:cubicBezTo>
                    <a:pt x="17008" y="14084"/>
                    <a:pt x="17034" y="14153"/>
                    <a:pt x="17009" y="14236"/>
                  </a:cubicBezTo>
                  <a:cubicBezTo>
                    <a:pt x="16974" y="14354"/>
                    <a:pt x="16940" y="14473"/>
                    <a:pt x="16887" y="14656"/>
                  </a:cubicBezTo>
                  <a:cubicBezTo>
                    <a:pt x="16820" y="14570"/>
                    <a:pt x="16787" y="14538"/>
                    <a:pt x="16769" y="14501"/>
                  </a:cubicBezTo>
                  <a:cubicBezTo>
                    <a:pt x="16739" y="14438"/>
                    <a:pt x="16693" y="14416"/>
                    <a:pt x="16630" y="14438"/>
                  </a:cubicBezTo>
                  <a:cubicBezTo>
                    <a:pt x="16548" y="14468"/>
                    <a:pt x="16507" y="14546"/>
                    <a:pt x="16532" y="14619"/>
                  </a:cubicBezTo>
                  <a:cubicBezTo>
                    <a:pt x="16581" y="14768"/>
                    <a:pt x="16670" y="14890"/>
                    <a:pt x="16785" y="14995"/>
                  </a:cubicBezTo>
                  <a:cubicBezTo>
                    <a:pt x="16940" y="15137"/>
                    <a:pt x="17092" y="15281"/>
                    <a:pt x="17243" y="15427"/>
                  </a:cubicBezTo>
                  <a:cubicBezTo>
                    <a:pt x="17312" y="15493"/>
                    <a:pt x="17378" y="15562"/>
                    <a:pt x="17440" y="15634"/>
                  </a:cubicBezTo>
                  <a:cubicBezTo>
                    <a:pt x="17539" y="15753"/>
                    <a:pt x="17551" y="15812"/>
                    <a:pt x="17466" y="15944"/>
                  </a:cubicBezTo>
                  <a:cubicBezTo>
                    <a:pt x="17383" y="16070"/>
                    <a:pt x="17286" y="16190"/>
                    <a:pt x="17186" y="16304"/>
                  </a:cubicBezTo>
                  <a:cubicBezTo>
                    <a:pt x="17072" y="16433"/>
                    <a:pt x="16948" y="16552"/>
                    <a:pt x="16827" y="16674"/>
                  </a:cubicBezTo>
                  <a:cubicBezTo>
                    <a:pt x="16703" y="16799"/>
                    <a:pt x="16621" y="16945"/>
                    <a:pt x="16575" y="17117"/>
                  </a:cubicBezTo>
                  <a:cubicBezTo>
                    <a:pt x="16540" y="17248"/>
                    <a:pt x="16516" y="17379"/>
                    <a:pt x="16561" y="17510"/>
                  </a:cubicBezTo>
                  <a:cubicBezTo>
                    <a:pt x="16623" y="17691"/>
                    <a:pt x="16552" y="17833"/>
                    <a:pt x="16422" y="17944"/>
                  </a:cubicBezTo>
                  <a:cubicBezTo>
                    <a:pt x="16314" y="18036"/>
                    <a:pt x="16191" y="18112"/>
                    <a:pt x="16067" y="18183"/>
                  </a:cubicBezTo>
                  <a:cubicBezTo>
                    <a:pt x="15829" y="18317"/>
                    <a:pt x="15753" y="18476"/>
                    <a:pt x="15815" y="18751"/>
                  </a:cubicBezTo>
                  <a:cubicBezTo>
                    <a:pt x="15827" y="18806"/>
                    <a:pt x="15841" y="18861"/>
                    <a:pt x="15856" y="18923"/>
                  </a:cubicBezTo>
                  <a:cubicBezTo>
                    <a:pt x="15731" y="19098"/>
                    <a:pt x="15552" y="19181"/>
                    <a:pt x="15352" y="19218"/>
                  </a:cubicBezTo>
                  <a:cubicBezTo>
                    <a:pt x="15052" y="19273"/>
                    <a:pt x="14749" y="19312"/>
                    <a:pt x="14447" y="19360"/>
                  </a:cubicBezTo>
                  <a:cubicBezTo>
                    <a:pt x="14251" y="19390"/>
                    <a:pt x="14064" y="19360"/>
                    <a:pt x="13901" y="19245"/>
                  </a:cubicBezTo>
                  <a:cubicBezTo>
                    <a:pt x="13737" y="19129"/>
                    <a:pt x="13574" y="19012"/>
                    <a:pt x="13423" y="18882"/>
                  </a:cubicBezTo>
                  <a:cubicBezTo>
                    <a:pt x="13081" y="18592"/>
                    <a:pt x="12746" y="18293"/>
                    <a:pt x="12410" y="17996"/>
                  </a:cubicBezTo>
                  <a:cubicBezTo>
                    <a:pt x="12136" y="17755"/>
                    <a:pt x="11891" y="17487"/>
                    <a:pt x="11680" y="17192"/>
                  </a:cubicBezTo>
                  <a:cubicBezTo>
                    <a:pt x="11448" y="16864"/>
                    <a:pt x="11228" y="16529"/>
                    <a:pt x="11005" y="16195"/>
                  </a:cubicBezTo>
                  <a:cubicBezTo>
                    <a:pt x="10968" y="16141"/>
                    <a:pt x="10939" y="16079"/>
                    <a:pt x="10912" y="16018"/>
                  </a:cubicBezTo>
                  <a:cubicBezTo>
                    <a:pt x="10882" y="15947"/>
                    <a:pt x="10839" y="15893"/>
                    <a:pt x="10778" y="15840"/>
                  </a:cubicBezTo>
                  <a:cubicBezTo>
                    <a:pt x="10673" y="15747"/>
                    <a:pt x="10592" y="15633"/>
                    <a:pt x="10546" y="15488"/>
                  </a:cubicBezTo>
                  <a:cubicBezTo>
                    <a:pt x="10511" y="15376"/>
                    <a:pt x="10430" y="15269"/>
                    <a:pt x="10349" y="15180"/>
                  </a:cubicBezTo>
                  <a:cubicBezTo>
                    <a:pt x="10143" y="14954"/>
                    <a:pt x="9976" y="14694"/>
                    <a:pt x="9726" y="14510"/>
                  </a:cubicBezTo>
                  <a:cubicBezTo>
                    <a:pt x="9711" y="14498"/>
                    <a:pt x="9689" y="14484"/>
                    <a:pt x="9688" y="14469"/>
                  </a:cubicBezTo>
                  <a:cubicBezTo>
                    <a:pt x="9670" y="14279"/>
                    <a:pt x="9504" y="14190"/>
                    <a:pt x="9412" y="14051"/>
                  </a:cubicBezTo>
                  <a:cubicBezTo>
                    <a:pt x="9387" y="14012"/>
                    <a:pt x="9376" y="13965"/>
                    <a:pt x="9364" y="13932"/>
                  </a:cubicBezTo>
                  <a:cubicBezTo>
                    <a:pt x="9508" y="13738"/>
                    <a:pt x="9623" y="13535"/>
                    <a:pt x="9783" y="133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0" name="Google Shape;530;p17"/>
            <p:cNvSpPr/>
            <p:nvPr/>
          </p:nvSpPr>
          <p:spPr>
            <a:xfrm>
              <a:off x="4435475" y="3888875"/>
              <a:ext cx="10225" cy="11725"/>
            </a:xfrm>
            <a:custGeom>
              <a:avLst/>
              <a:gdLst/>
              <a:ahLst/>
              <a:cxnLst/>
              <a:rect l="l" t="t" r="r" b="b"/>
              <a:pathLst>
                <a:path w="409" h="469" extrusionOk="0">
                  <a:moveTo>
                    <a:pt x="170" y="466"/>
                  </a:moveTo>
                  <a:cubicBezTo>
                    <a:pt x="253" y="462"/>
                    <a:pt x="314" y="410"/>
                    <a:pt x="342" y="306"/>
                  </a:cubicBezTo>
                  <a:cubicBezTo>
                    <a:pt x="368" y="210"/>
                    <a:pt x="387" y="111"/>
                    <a:pt x="409" y="12"/>
                  </a:cubicBezTo>
                  <a:cubicBezTo>
                    <a:pt x="290" y="0"/>
                    <a:pt x="290" y="0"/>
                    <a:pt x="1" y="316"/>
                  </a:cubicBezTo>
                  <a:cubicBezTo>
                    <a:pt x="64" y="437"/>
                    <a:pt x="101" y="468"/>
                    <a:pt x="170" y="4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1" name="Google Shape;531;p17"/>
            <p:cNvSpPr/>
            <p:nvPr/>
          </p:nvSpPr>
          <p:spPr>
            <a:xfrm>
              <a:off x="4478775" y="3835000"/>
              <a:ext cx="7950" cy="10925"/>
            </a:xfrm>
            <a:custGeom>
              <a:avLst/>
              <a:gdLst/>
              <a:ahLst/>
              <a:cxnLst/>
              <a:rect l="l" t="t" r="r" b="b"/>
              <a:pathLst>
                <a:path w="318" h="437" extrusionOk="0">
                  <a:moveTo>
                    <a:pt x="107" y="432"/>
                  </a:moveTo>
                  <a:cubicBezTo>
                    <a:pt x="175" y="421"/>
                    <a:pt x="228" y="375"/>
                    <a:pt x="248" y="308"/>
                  </a:cubicBezTo>
                  <a:cubicBezTo>
                    <a:pt x="276" y="219"/>
                    <a:pt x="294" y="128"/>
                    <a:pt x="317" y="35"/>
                  </a:cubicBezTo>
                  <a:cubicBezTo>
                    <a:pt x="272" y="11"/>
                    <a:pt x="261" y="1"/>
                    <a:pt x="256" y="3"/>
                  </a:cubicBezTo>
                  <a:cubicBezTo>
                    <a:pt x="126" y="63"/>
                    <a:pt x="0" y="261"/>
                    <a:pt x="25" y="380"/>
                  </a:cubicBezTo>
                  <a:cubicBezTo>
                    <a:pt x="30" y="404"/>
                    <a:pt x="81" y="436"/>
                    <a:pt x="107" y="4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2" name="Google Shape;532;p17"/>
            <p:cNvSpPr/>
            <p:nvPr/>
          </p:nvSpPr>
          <p:spPr>
            <a:xfrm>
              <a:off x="4458400" y="3861400"/>
              <a:ext cx="6375" cy="7050"/>
            </a:xfrm>
            <a:custGeom>
              <a:avLst/>
              <a:gdLst/>
              <a:ahLst/>
              <a:cxnLst/>
              <a:rect l="l" t="t" r="r" b="b"/>
              <a:pathLst>
                <a:path w="255" h="282" extrusionOk="0">
                  <a:moveTo>
                    <a:pt x="80" y="280"/>
                  </a:moveTo>
                  <a:cubicBezTo>
                    <a:pt x="121" y="276"/>
                    <a:pt x="177" y="253"/>
                    <a:pt x="197" y="221"/>
                  </a:cubicBezTo>
                  <a:cubicBezTo>
                    <a:pt x="228" y="168"/>
                    <a:pt x="237" y="100"/>
                    <a:pt x="255" y="39"/>
                  </a:cubicBezTo>
                  <a:cubicBezTo>
                    <a:pt x="239" y="26"/>
                    <a:pt x="223" y="14"/>
                    <a:pt x="207" y="1"/>
                  </a:cubicBezTo>
                  <a:cubicBezTo>
                    <a:pt x="151" y="30"/>
                    <a:pt x="87" y="50"/>
                    <a:pt x="42" y="91"/>
                  </a:cubicBezTo>
                  <a:cubicBezTo>
                    <a:pt x="13" y="118"/>
                    <a:pt x="0" y="176"/>
                    <a:pt x="3" y="218"/>
                  </a:cubicBezTo>
                  <a:cubicBezTo>
                    <a:pt x="5" y="242"/>
                    <a:pt x="55" y="282"/>
                    <a:pt x="80" y="2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33" name="Google Shape;533;p17"/>
          <p:cNvSpPr/>
          <p:nvPr/>
        </p:nvSpPr>
        <p:spPr>
          <a:xfrm rot="4914337">
            <a:off x="6541284" y="4763914"/>
            <a:ext cx="880304" cy="870148"/>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34" name="Google Shape;534;p17"/>
          <p:cNvSpPr/>
          <p:nvPr/>
        </p:nvSpPr>
        <p:spPr>
          <a:xfrm rot="1296573">
            <a:off x="3891087" y="4910712"/>
            <a:ext cx="880299" cy="870141"/>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535" name="Google Shape;535;p17"/>
          <p:cNvGrpSpPr/>
          <p:nvPr/>
        </p:nvGrpSpPr>
        <p:grpSpPr>
          <a:xfrm rot="17446711">
            <a:off x="1210494" y="-1417759"/>
            <a:ext cx="1297469" cy="4275500"/>
            <a:chOff x="5093225" y="4083425"/>
            <a:chExt cx="374500" cy="1234075"/>
          </a:xfrm>
        </p:grpSpPr>
        <p:sp>
          <p:nvSpPr>
            <p:cNvPr id="536" name="Google Shape;536;p17"/>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7" name="Google Shape;537;p17"/>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8" name="Google Shape;538;p17"/>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39" name="Google Shape;539;p17"/>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40" name="Google Shape;540;p17"/>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41" name="Google Shape;541;p17"/>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42" name="Google Shape;542;p17"/>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43" name="Google Shape;543;p17"/>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544"/>
        <p:cNvGrpSpPr/>
        <p:nvPr/>
      </p:nvGrpSpPr>
      <p:grpSpPr>
        <a:xfrm>
          <a:off x="0" y="0"/>
          <a:ext cx="0" cy="0"/>
          <a:chOff x="0" y="0"/>
          <a:chExt cx="0" cy="0"/>
        </a:xfrm>
      </p:grpSpPr>
      <p:pic>
        <p:nvPicPr>
          <p:cNvPr id="545" name="Google Shape;545;p18"/>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546" name="Google Shape;546;p18"/>
          <p:cNvSpPr txBox="1">
            <a:spLocks noGrp="1"/>
          </p:cNvSpPr>
          <p:nvPr>
            <p:ph type="title"/>
          </p:nvPr>
        </p:nvSpPr>
        <p:spPr>
          <a:xfrm>
            <a:off x="5591700" y="2390733"/>
            <a:ext cx="3953200" cy="1300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547" name="Google Shape;547;p18"/>
          <p:cNvSpPr txBox="1">
            <a:spLocks noGrp="1"/>
          </p:cNvSpPr>
          <p:nvPr>
            <p:ph type="title" idx="2" hasCustomPrompt="1"/>
          </p:nvPr>
        </p:nvSpPr>
        <p:spPr>
          <a:xfrm rot="20979592">
            <a:off x="3087118" y="2975876"/>
            <a:ext cx="1742703" cy="1204328"/>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548" name="Google Shape;548;p18"/>
          <p:cNvSpPr txBox="1">
            <a:spLocks noGrp="1"/>
          </p:cNvSpPr>
          <p:nvPr>
            <p:ph type="subTitle" idx="1"/>
          </p:nvPr>
        </p:nvSpPr>
        <p:spPr>
          <a:xfrm rot="348">
            <a:off x="5593100" y="3626267"/>
            <a:ext cx="3950400" cy="84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549" name="Google Shape;549;p18"/>
          <p:cNvGrpSpPr/>
          <p:nvPr/>
        </p:nvGrpSpPr>
        <p:grpSpPr>
          <a:xfrm rot="5400000">
            <a:off x="393461" y="1167559"/>
            <a:ext cx="5093531" cy="3960525"/>
            <a:chOff x="1281050" y="1642275"/>
            <a:chExt cx="1848250" cy="1437125"/>
          </a:xfrm>
        </p:grpSpPr>
        <p:grpSp>
          <p:nvGrpSpPr>
            <p:cNvPr id="550" name="Google Shape;550;p18"/>
            <p:cNvGrpSpPr/>
            <p:nvPr/>
          </p:nvGrpSpPr>
          <p:grpSpPr>
            <a:xfrm>
              <a:off x="1365950" y="1642275"/>
              <a:ext cx="455450" cy="375475"/>
              <a:chOff x="3153300" y="3886175"/>
              <a:chExt cx="455450" cy="375475"/>
            </a:xfrm>
          </p:grpSpPr>
          <p:sp>
            <p:nvSpPr>
              <p:cNvPr id="551" name="Google Shape;551;p18"/>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2" name="Google Shape;552;p18"/>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3" name="Google Shape;553;p18"/>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4" name="Google Shape;554;p18"/>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5" name="Google Shape;555;p18"/>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6" name="Google Shape;556;p18"/>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7" name="Google Shape;557;p18"/>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8" name="Google Shape;558;p18"/>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59" name="Google Shape;559;p18"/>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0" name="Google Shape;560;p18"/>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1" name="Google Shape;561;p18"/>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2" name="Google Shape;562;p18"/>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3" name="Google Shape;563;p18"/>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4" name="Google Shape;564;p18"/>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5" name="Google Shape;565;p18"/>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566" name="Google Shape;566;p18"/>
            <p:cNvGrpSpPr/>
            <p:nvPr/>
          </p:nvGrpSpPr>
          <p:grpSpPr>
            <a:xfrm>
              <a:off x="2499375" y="2628225"/>
              <a:ext cx="232225" cy="215450"/>
              <a:chOff x="4305300" y="4918325"/>
              <a:chExt cx="232225" cy="215450"/>
            </a:xfrm>
          </p:grpSpPr>
          <p:sp>
            <p:nvSpPr>
              <p:cNvPr id="567" name="Google Shape;567;p18"/>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8" name="Google Shape;568;p18"/>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69" name="Google Shape;569;p18"/>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0" name="Google Shape;570;p18"/>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1" name="Google Shape;571;p18"/>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72" name="Google Shape;572;p18"/>
            <p:cNvSpPr/>
            <p:nvPr/>
          </p:nvSpPr>
          <p:spPr>
            <a:xfrm>
              <a:off x="1332850" y="2712900"/>
              <a:ext cx="13000" cy="10025"/>
            </a:xfrm>
            <a:custGeom>
              <a:avLst/>
              <a:gdLst/>
              <a:ahLst/>
              <a:cxnLst/>
              <a:rect l="l" t="t" r="r" b="b"/>
              <a:pathLst>
                <a:path w="520" h="401" extrusionOk="0">
                  <a:moveTo>
                    <a:pt x="50" y="398"/>
                  </a:moveTo>
                  <a:cubicBezTo>
                    <a:pt x="245" y="344"/>
                    <a:pt x="389" y="219"/>
                    <a:pt x="511" y="65"/>
                  </a:cubicBezTo>
                  <a:cubicBezTo>
                    <a:pt x="520" y="54"/>
                    <a:pt x="514" y="15"/>
                    <a:pt x="508" y="14"/>
                  </a:cubicBezTo>
                  <a:cubicBezTo>
                    <a:pt x="487" y="7"/>
                    <a:pt x="451" y="0"/>
                    <a:pt x="441" y="12"/>
                  </a:cubicBezTo>
                  <a:cubicBezTo>
                    <a:pt x="343" y="116"/>
                    <a:pt x="223" y="187"/>
                    <a:pt x="100" y="255"/>
                  </a:cubicBezTo>
                  <a:cubicBezTo>
                    <a:pt x="54" y="281"/>
                    <a:pt x="7" y="311"/>
                    <a:pt x="1" y="382"/>
                  </a:cubicBezTo>
                  <a:cubicBezTo>
                    <a:pt x="27" y="391"/>
                    <a:pt x="41" y="400"/>
                    <a:pt x="50" y="3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nvGrpSpPr>
            <p:cNvPr id="573" name="Google Shape;573;p18"/>
            <p:cNvGrpSpPr/>
            <p:nvPr/>
          </p:nvGrpSpPr>
          <p:grpSpPr>
            <a:xfrm>
              <a:off x="2759775" y="2744400"/>
              <a:ext cx="369525" cy="335000"/>
              <a:chOff x="4547125" y="4988300"/>
              <a:chExt cx="369525" cy="335000"/>
            </a:xfrm>
          </p:grpSpPr>
          <p:sp>
            <p:nvSpPr>
              <p:cNvPr id="574" name="Google Shape;574;p18"/>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5" name="Google Shape;575;p18"/>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6" name="Google Shape;576;p18"/>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7" name="Google Shape;577;p18"/>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8" name="Google Shape;578;p18"/>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79" name="Google Shape;579;p18"/>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0" name="Google Shape;580;p18"/>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1" name="Google Shape;581;p18"/>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2" name="Google Shape;582;p18"/>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3" name="Google Shape;583;p18"/>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4" name="Google Shape;584;p18"/>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5" name="Google Shape;585;p18"/>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6" name="Google Shape;586;p18"/>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7" name="Google Shape;587;p18"/>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8" name="Google Shape;588;p18"/>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89" name="Google Shape;589;p18"/>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90" name="Google Shape;590;p18"/>
            <p:cNvSpPr/>
            <p:nvPr/>
          </p:nvSpPr>
          <p:spPr>
            <a:xfrm>
              <a:off x="1457875" y="2643075"/>
              <a:ext cx="171250" cy="227000"/>
            </a:xfrm>
            <a:custGeom>
              <a:avLst/>
              <a:gdLst/>
              <a:ahLst/>
              <a:cxnLst/>
              <a:rect l="l" t="t" r="r" b="b"/>
              <a:pathLst>
                <a:path w="6850" h="9080" extrusionOk="0">
                  <a:moveTo>
                    <a:pt x="1561" y="5657"/>
                  </a:moveTo>
                  <a:cubicBezTo>
                    <a:pt x="1472" y="5816"/>
                    <a:pt x="1369" y="5963"/>
                    <a:pt x="1265" y="6111"/>
                  </a:cubicBezTo>
                  <a:cubicBezTo>
                    <a:pt x="1214" y="6184"/>
                    <a:pt x="1166" y="6262"/>
                    <a:pt x="1123" y="6341"/>
                  </a:cubicBezTo>
                  <a:cubicBezTo>
                    <a:pt x="1026" y="6517"/>
                    <a:pt x="926" y="6689"/>
                    <a:pt x="804" y="6849"/>
                  </a:cubicBezTo>
                  <a:cubicBezTo>
                    <a:pt x="738" y="6936"/>
                    <a:pt x="675" y="7026"/>
                    <a:pt x="613" y="7117"/>
                  </a:cubicBezTo>
                  <a:cubicBezTo>
                    <a:pt x="581" y="7165"/>
                    <a:pt x="538" y="7216"/>
                    <a:pt x="532" y="7269"/>
                  </a:cubicBezTo>
                  <a:cubicBezTo>
                    <a:pt x="515" y="7396"/>
                    <a:pt x="444" y="7498"/>
                    <a:pt x="391" y="7607"/>
                  </a:cubicBezTo>
                  <a:cubicBezTo>
                    <a:pt x="302" y="7786"/>
                    <a:pt x="186" y="7950"/>
                    <a:pt x="133" y="8146"/>
                  </a:cubicBezTo>
                  <a:cubicBezTo>
                    <a:pt x="128" y="8164"/>
                    <a:pt x="114" y="8180"/>
                    <a:pt x="104" y="8196"/>
                  </a:cubicBezTo>
                  <a:cubicBezTo>
                    <a:pt x="47" y="8279"/>
                    <a:pt x="30" y="8376"/>
                    <a:pt x="20" y="8471"/>
                  </a:cubicBezTo>
                  <a:cubicBezTo>
                    <a:pt x="0" y="8685"/>
                    <a:pt x="49" y="8870"/>
                    <a:pt x="254" y="8982"/>
                  </a:cubicBezTo>
                  <a:cubicBezTo>
                    <a:pt x="266" y="8988"/>
                    <a:pt x="276" y="8995"/>
                    <a:pt x="286" y="9004"/>
                  </a:cubicBezTo>
                  <a:cubicBezTo>
                    <a:pt x="368" y="9074"/>
                    <a:pt x="460" y="9080"/>
                    <a:pt x="559" y="9053"/>
                  </a:cubicBezTo>
                  <a:cubicBezTo>
                    <a:pt x="615" y="9037"/>
                    <a:pt x="674" y="9011"/>
                    <a:pt x="727" y="9017"/>
                  </a:cubicBezTo>
                  <a:cubicBezTo>
                    <a:pt x="841" y="9032"/>
                    <a:pt x="912" y="8979"/>
                    <a:pt x="974" y="8900"/>
                  </a:cubicBezTo>
                  <a:cubicBezTo>
                    <a:pt x="1042" y="8812"/>
                    <a:pt x="1108" y="8726"/>
                    <a:pt x="1175" y="8638"/>
                  </a:cubicBezTo>
                  <a:cubicBezTo>
                    <a:pt x="1704" y="7921"/>
                    <a:pt x="2231" y="7203"/>
                    <a:pt x="2763" y="6488"/>
                  </a:cubicBezTo>
                  <a:cubicBezTo>
                    <a:pt x="3359" y="5692"/>
                    <a:pt x="3962" y="4902"/>
                    <a:pt x="4556" y="4104"/>
                  </a:cubicBezTo>
                  <a:cubicBezTo>
                    <a:pt x="4896" y="3649"/>
                    <a:pt x="5229" y="3189"/>
                    <a:pt x="5519" y="2699"/>
                  </a:cubicBezTo>
                  <a:cubicBezTo>
                    <a:pt x="5557" y="2632"/>
                    <a:pt x="5602" y="2565"/>
                    <a:pt x="5660" y="2517"/>
                  </a:cubicBezTo>
                  <a:cubicBezTo>
                    <a:pt x="5796" y="2401"/>
                    <a:pt x="5894" y="2261"/>
                    <a:pt x="5971" y="2102"/>
                  </a:cubicBezTo>
                  <a:cubicBezTo>
                    <a:pt x="5993" y="2057"/>
                    <a:pt x="6027" y="2016"/>
                    <a:pt x="6059" y="1977"/>
                  </a:cubicBezTo>
                  <a:cubicBezTo>
                    <a:pt x="6158" y="1857"/>
                    <a:pt x="6259" y="1740"/>
                    <a:pt x="6358" y="1621"/>
                  </a:cubicBezTo>
                  <a:cubicBezTo>
                    <a:pt x="6413" y="1556"/>
                    <a:pt x="6453" y="1485"/>
                    <a:pt x="6465" y="1397"/>
                  </a:cubicBezTo>
                  <a:cubicBezTo>
                    <a:pt x="6472" y="1362"/>
                    <a:pt x="6491" y="1326"/>
                    <a:pt x="6511" y="1294"/>
                  </a:cubicBezTo>
                  <a:cubicBezTo>
                    <a:pt x="6550" y="1234"/>
                    <a:pt x="6591" y="1177"/>
                    <a:pt x="6634" y="1121"/>
                  </a:cubicBezTo>
                  <a:cubicBezTo>
                    <a:pt x="6672" y="1069"/>
                    <a:pt x="6682" y="1020"/>
                    <a:pt x="6651" y="960"/>
                  </a:cubicBezTo>
                  <a:cubicBezTo>
                    <a:pt x="6617" y="898"/>
                    <a:pt x="6593" y="831"/>
                    <a:pt x="6562" y="761"/>
                  </a:cubicBezTo>
                  <a:cubicBezTo>
                    <a:pt x="6595" y="717"/>
                    <a:pt x="6626" y="677"/>
                    <a:pt x="6656" y="635"/>
                  </a:cubicBezTo>
                  <a:cubicBezTo>
                    <a:pt x="6684" y="593"/>
                    <a:pt x="6730" y="549"/>
                    <a:pt x="6732" y="505"/>
                  </a:cubicBezTo>
                  <a:cubicBezTo>
                    <a:pt x="6735" y="434"/>
                    <a:pt x="6765" y="383"/>
                    <a:pt x="6800" y="328"/>
                  </a:cubicBezTo>
                  <a:cubicBezTo>
                    <a:pt x="6849" y="247"/>
                    <a:pt x="6829" y="165"/>
                    <a:pt x="6788" y="90"/>
                  </a:cubicBezTo>
                  <a:cubicBezTo>
                    <a:pt x="6745" y="8"/>
                    <a:pt x="6642" y="0"/>
                    <a:pt x="6579" y="70"/>
                  </a:cubicBezTo>
                  <a:cubicBezTo>
                    <a:pt x="6566" y="83"/>
                    <a:pt x="6554" y="99"/>
                    <a:pt x="6543" y="115"/>
                  </a:cubicBezTo>
                  <a:cubicBezTo>
                    <a:pt x="6502" y="174"/>
                    <a:pt x="6463" y="227"/>
                    <a:pt x="6378" y="227"/>
                  </a:cubicBezTo>
                  <a:cubicBezTo>
                    <a:pt x="6348" y="227"/>
                    <a:pt x="6317" y="271"/>
                    <a:pt x="6287" y="294"/>
                  </a:cubicBezTo>
                  <a:cubicBezTo>
                    <a:pt x="6214" y="347"/>
                    <a:pt x="6149" y="423"/>
                    <a:pt x="6068" y="448"/>
                  </a:cubicBezTo>
                  <a:cubicBezTo>
                    <a:pt x="5927" y="492"/>
                    <a:pt x="5799" y="577"/>
                    <a:pt x="5647" y="582"/>
                  </a:cubicBezTo>
                  <a:cubicBezTo>
                    <a:pt x="5572" y="585"/>
                    <a:pt x="5532" y="638"/>
                    <a:pt x="5520" y="707"/>
                  </a:cubicBezTo>
                  <a:cubicBezTo>
                    <a:pt x="5513" y="743"/>
                    <a:pt x="5518" y="782"/>
                    <a:pt x="5518" y="803"/>
                  </a:cubicBezTo>
                  <a:cubicBezTo>
                    <a:pt x="5401" y="919"/>
                    <a:pt x="5296" y="1021"/>
                    <a:pt x="5192" y="1126"/>
                  </a:cubicBezTo>
                  <a:cubicBezTo>
                    <a:pt x="5175" y="1144"/>
                    <a:pt x="5159" y="1168"/>
                    <a:pt x="5154" y="1191"/>
                  </a:cubicBezTo>
                  <a:cubicBezTo>
                    <a:pt x="5128" y="1310"/>
                    <a:pt x="5046" y="1396"/>
                    <a:pt x="4980" y="1491"/>
                  </a:cubicBezTo>
                  <a:cubicBezTo>
                    <a:pt x="4782" y="1770"/>
                    <a:pt x="4574" y="2042"/>
                    <a:pt x="4392" y="2331"/>
                  </a:cubicBezTo>
                  <a:cubicBezTo>
                    <a:pt x="4274" y="2516"/>
                    <a:pt x="4172" y="2710"/>
                    <a:pt x="4038" y="2885"/>
                  </a:cubicBezTo>
                  <a:cubicBezTo>
                    <a:pt x="3906" y="3061"/>
                    <a:pt x="3792" y="3249"/>
                    <a:pt x="3689" y="3443"/>
                  </a:cubicBezTo>
                  <a:cubicBezTo>
                    <a:pt x="3670" y="3476"/>
                    <a:pt x="3653" y="3512"/>
                    <a:pt x="3631" y="3543"/>
                  </a:cubicBezTo>
                  <a:cubicBezTo>
                    <a:pt x="3428" y="3818"/>
                    <a:pt x="3224" y="4094"/>
                    <a:pt x="3011" y="4381"/>
                  </a:cubicBezTo>
                  <a:cubicBezTo>
                    <a:pt x="2930" y="4388"/>
                    <a:pt x="2854" y="4401"/>
                    <a:pt x="2777" y="4402"/>
                  </a:cubicBezTo>
                  <a:cubicBezTo>
                    <a:pt x="2706" y="4404"/>
                    <a:pt x="2655" y="4433"/>
                    <a:pt x="2612" y="4486"/>
                  </a:cubicBezTo>
                  <a:cubicBezTo>
                    <a:pt x="2575" y="4529"/>
                    <a:pt x="2539" y="4580"/>
                    <a:pt x="2491" y="4608"/>
                  </a:cubicBezTo>
                  <a:cubicBezTo>
                    <a:pt x="2356" y="4689"/>
                    <a:pt x="2253" y="4804"/>
                    <a:pt x="2141" y="4909"/>
                  </a:cubicBezTo>
                  <a:cubicBezTo>
                    <a:pt x="2035" y="5011"/>
                    <a:pt x="1946" y="5132"/>
                    <a:pt x="1854" y="5249"/>
                  </a:cubicBezTo>
                  <a:cubicBezTo>
                    <a:pt x="1752" y="5382"/>
                    <a:pt x="1641" y="5511"/>
                    <a:pt x="1561" y="5657"/>
                  </a:cubicBezTo>
                  <a:close/>
                  <a:moveTo>
                    <a:pt x="2474" y="6556"/>
                  </a:moveTo>
                  <a:cubicBezTo>
                    <a:pt x="2433" y="6612"/>
                    <a:pt x="2388" y="6665"/>
                    <a:pt x="2334" y="6731"/>
                  </a:cubicBezTo>
                  <a:cubicBezTo>
                    <a:pt x="2166" y="6590"/>
                    <a:pt x="1966" y="6590"/>
                    <a:pt x="1805" y="6506"/>
                  </a:cubicBezTo>
                  <a:cubicBezTo>
                    <a:pt x="1765" y="6536"/>
                    <a:pt x="1731" y="6561"/>
                    <a:pt x="1685" y="6595"/>
                  </a:cubicBezTo>
                  <a:cubicBezTo>
                    <a:pt x="1682" y="6561"/>
                    <a:pt x="1672" y="6539"/>
                    <a:pt x="1680" y="6528"/>
                  </a:cubicBezTo>
                  <a:cubicBezTo>
                    <a:pt x="1731" y="6454"/>
                    <a:pt x="1786" y="6382"/>
                    <a:pt x="1842" y="6311"/>
                  </a:cubicBezTo>
                  <a:cubicBezTo>
                    <a:pt x="1852" y="6295"/>
                    <a:pt x="1872" y="6271"/>
                    <a:pt x="1883" y="6273"/>
                  </a:cubicBezTo>
                  <a:cubicBezTo>
                    <a:pt x="1978" y="6292"/>
                    <a:pt x="2002" y="6211"/>
                    <a:pt x="2040" y="6158"/>
                  </a:cubicBezTo>
                  <a:cubicBezTo>
                    <a:pt x="2236" y="5901"/>
                    <a:pt x="2429" y="5641"/>
                    <a:pt x="2620" y="5382"/>
                  </a:cubicBezTo>
                  <a:cubicBezTo>
                    <a:pt x="2762" y="5189"/>
                    <a:pt x="2896" y="4992"/>
                    <a:pt x="3017" y="4785"/>
                  </a:cubicBezTo>
                  <a:cubicBezTo>
                    <a:pt x="3117" y="4612"/>
                    <a:pt x="3247" y="4458"/>
                    <a:pt x="3363" y="4295"/>
                  </a:cubicBezTo>
                  <a:cubicBezTo>
                    <a:pt x="3520" y="4073"/>
                    <a:pt x="3675" y="3852"/>
                    <a:pt x="3831" y="3629"/>
                  </a:cubicBezTo>
                  <a:cubicBezTo>
                    <a:pt x="3868" y="3576"/>
                    <a:pt x="3897" y="3518"/>
                    <a:pt x="3931" y="3464"/>
                  </a:cubicBezTo>
                  <a:cubicBezTo>
                    <a:pt x="4025" y="3316"/>
                    <a:pt x="4114" y="3166"/>
                    <a:pt x="4215" y="3025"/>
                  </a:cubicBezTo>
                  <a:cubicBezTo>
                    <a:pt x="4338" y="2850"/>
                    <a:pt x="4459" y="2676"/>
                    <a:pt x="4556" y="2484"/>
                  </a:cubicBezTo>
                  <a:cubicBezTo>
                    <a:pt x="4599" y="2399"/>
                    <a:pt x="4651" y="2316"/>
                    <a:pt x="4707" y="2237"/>
                  </a:cubicBezTo>
                  <a:cubicBezTo>
                    <a:pt x="4869" y="2012"/>
                    <a:pt x="5041" y="1793"/>
                    <a:pt x="5200" y="1565"/>
                  </a:cubicBezTo>
                  <a:cubicBezTo>
                    <a:pt x="5270" y="1464"/>
                    <a:pt x="5382" y="1427"/>
                    <a:pt x="5473" y="1361"/>
                  </a:cubicBezTo>
                  <a:cubicBezTo>
                    <a:pt x="5507" y="1336"/>
                    <a:pt x="5548" y="1354"/>
                    <a:pt x="5582" y="1378"/>
                  </a:cubicBezTo>
                  <a:cubicBezTo>
                    <a:pt x="5664" y="1440"/>
                    <a:pt x="5747" y="1502"/>
                    <a:pt x="5836" y="1568"/>
                  </a:cubicBezTo>
                  <a:cubicBezTo>
                    <a:pt x="5819" y="1614"/>
                    <a:pt x="5810" y="1658"/>
                    <a:pt x="5790" y="1696"/>
                  </a:cubicBezTo>
                  <a:cubicBezTo>
                    <a:pt x="5625" y="2002"/>
                    <a:pt x="5463" y="2312"/>
                    <a:pt x="5287" y="2612"/>
                  </a:cubicBezTo>
                  <a:cubicBezTo>
                    <a:pt x="4922" y="3238"/>
                    <a:pt x="4477" y="3811"/>
                    <a:pt x="4052" y="4396"/>
                  </a:cubicBezTo>
                  <a:cubicBezTo>
                    <a:pt x="3528" y="5117"/>
                    <a:pt x="3001" y="5836"/>
                    <a:pt x="2474" y="6556"/>
                  </a:cubicBezTo>
                  <a:close/>
                  <a:moveTo>
                    <a:pt x="2050" y="5911"/>
                  </a:moveTo>
                  <a:cubicBezTo>
                    <a:pt x="2112" y="5800"/>
                    <a:pt x="2172" y="5690"/>
                    <a:pt x="2234" y="5581"/>
                  </a:cubicBezTo>
                  <a:cubicBezTo>
                    <a:pt x="2238" y="5574"/>
                    <a:pt x="2252" y="5573"/>
                    <a:pt x="2269" y="5566"/>
                  </a:cubicBezTo>
                  <a:cubicBezTo>
                    <a:pt x="2219" y="5696"/>
                    <a:pt x="2153" y="5810"/>
                    <a:pt x="2050" y="5911"/>
                  </a:cubicBezTo>
                  <a:close/>
                  <a:moveTo>
                    <a:pt x="5833" y="743"/>
                  </a:moveTo>
                  <a:cubicBezTo>
                    <a:pt x="5910" y="715"/>
                    <a:pt x="5993" y="694"/>
                    <a:pt x="6074" y="688"/>
                  </a:cubicBezTo>
                  <a:cubicBezTo>
                    <a:pt x="6129" y="684"/>
                    <a:pt x="6191" y="608"/>
                    <a:pt x="6241" y="695"/>
                  </a:cubicBezTo>
                  <a:cubicBezTo>
                    <a:pt x="6282" y="680"/>
                    <a:pt x="6323" y="665"/>
                    <a:pt x="6370" y="649"/>
                  </a:cubicBezTo>
                  <a:cubicBezTo>
                    <a:pt x="6398" y="689"/>
                    <a:pt x="6345" y="712"/>
                    <a:pt x="6347" y="745"/>
                  </a:cubicBezTo>
                  <a:cubicBezTo>
                    <a:pt x="6349" y="777"/>
                    <a:pt x="6351" y="808"/>
                    <a:pt x="6351" y="841"/>
                  </a:cubicBezTo>
                  <a:cubicBezTo>
                    <a:pt x="6351" y="879"/>
                    <a:pt x="6348" y="918"/>
                    <a:pt x="6349" y="955"/>
                  </a:cubicBezTo>
                  <a:cubicBezTo>
                    <a:pt x="6349" y="988"/>
                    <a:pt x="6353" y="1020"/>
                    <a:pt x="6356" y="1052"/>
                  </a:cubicBezTo>
                  <a:cubicBezTo>
                    <a:pt x="6360" y="1090"/>
                    <a:pt x="6363" y="1128"/>
                    <a:pt x="6368" y="1173"/>
                  </a:cubicBezTo>
                  <a:cubicBezTo>
                    <a:pt x="6329" y="1194"/>
                    <a:pt x="6290" y="1214"/>
                    <a:pt x="6251" y="1236"/>
                  </a:cubicBezTo>
                  <a:cubicBezTo>
                    <a:pt x="6232" y="1203"/>
                    <a:pt x="6216" y="1176"/>
                    <a:pt x="6196" y="1142"/>
                  </a:cubicBezTo>
                  <a:cubicBezTo>
                    <a:pt x="6155" y="1160"/>
                    <a:pt x="6115" y="1175"/>
                    <a:pt x="6068" y="1195"/>
                  </a:cubicBezTo>
                  <a:cubicBezTo>
                    <a:pt x="5931" y="1093"/>
                    <a:pt x="5803" y="999"/>
                    <a:pt x="5675" y="904"/>
                  </a:cubicBezTo>
                  <a:cubicBezTo>
                    <a:pt x="5693" y="808"/>
                    <a:pt x="5762" y="768"/>
                    <a:pt x="5833" y="743"/>
                  </a:cubicBezTo>
                  <a:close/>
                  <a:moveTo>
                    <a:pt x="2219" y="5119"/>
                  </a:moveTo>
                  <a:cubicBezTo>
                    <a:pt x="2277" y="5041"/>
                    <a:pt x="2339" y="4968"/>
                    <a:pt x="2478" y="4921"/>
                  </a:cubicBezTo>
                  <a:cubicBezTo>
                    <a:pt x="2404" y="5021"/>
                    <a:pt x="2355" y="5087"/>
                    <a:pt x="2306" y="5155"/>
                  </a:cubicBezTo>
                  <a:cubicBezTo>
                    <a:pt x="2191" y="5311"/>
                    <a:pt x="2079" y="5468"/>
                    <a:pt x="1982" y="5636"/>
                  </a:cubicBezTo>
                  <a:cubicBezTo>
                    <a:pt x="1891" y="5791"/>
                    <a:pt x="1768" y="5928"/>
                    <a:pt x="1665" y="6076"/>
                  </a:cubicBezTo>
                  <a:cubicBezTo>
                    <a:pt x="1588" y="6186"/>
                    <a:pt x="1515" y="6302"/>
                    <a:pt x="1447" y="6419"/>
                  </a:cubicBezTo>
                  <a:cubicBezTo>
                    <a:pt x="1422" y="6461"/>
                    <a:pt x="1413" y="6513"/>
                    <a:pt x="1397" y="6560"/>
                  </a:cubicBezTo>
                  <a:cubicBezTo>
                    <a:pt x="1507" y="6670"/>
                    <a:pt x="1627" y="6746"/>
                    <a:pt x="1750" y="6813"/>
                  </a:cubicBezTo>
                  <a:cubicBezTo>
                    <a:pt x="1872" y="6881"/>
                    <a:pt x="2002" y="6934"/>
                    <a:pt x="2140" y="7001"/>
                  </a:cubicBezTo>
                  <a:cubicBezTo>
                    <a:pt x="2103" y="7052"/>
                    <a:pt x="2069" y="7099"/>
                    <a:pt x="2034" y="7145"/>
                  </a:cubicBezTo>
                  <a:cubicBezTo>
                    <a:pt x="1663" y="7649"/>
                    <a:pt x="1291" y="8153"/>
                    <a:pt x="919" y="8657"/>
                  </a:cubicBezTo>
                  <a:cubicBezTo>
                    <a:pt x="897" y="8688"/>
                    <a:pt x="876" y="8722"/>
                    <a:pt x="848" y="8748"/>
                  </a:cubicBezTo>
                  <a:cubicBezTo>
                    <a:pt x="826" y="8770"/>
                    <a:pt x="798" y="8792"/>
                    <a:pt x="768" y="8798"/>
                  </a:cubicBezTo>
                  <a:cubicBezTo>
                    <a:pt x="681" y="8815"/>
                    <a:pt x="592" y="8828"/>
                    <a:pt x="502" y="8838"/>
                  </a:cubicBezTo>
                  <a:cubicBezTo>
                    <a:pt x="426" y="8846"/>
                    <a:pt x="290" y="8742"/>
                    <a:pt x="276" y="8658"/>
                  </a:cubicBezTo>
                  <a:cubicBezTo>
                    <a:pt x="265" y="8589"/>
                    <a:pt x="258" y="8515"/>
                    <a:pt x="272" y="8447"/>
                  </a:cubicBezTo>
                  <a:cubicBezTo>
                    <a:pt x="343" y="8112"/>
                    <a:pt x="448" y="7788"/>
                    <a:pt x="623" y="7489"/>
                  </a:cubicBezTo>
                  <a:cubicBezTo>
                    <a:pt x="662" y="7423"/>
                    <a:pt x="701" y="7353"/>
                    <a:pt x="726" y="7282"/>
                  </a:cubicBezTo>
                  <a:cubicBezTo>
                    <a:pt x="780" y="7132"/>
                    <a:pt x="881" y="7013"/>
                    <a:pt x="974" y="6890"/>
                  </a:cubicBezTo>
                  <a:cubicBezTo>
                    <a:pt x="1023" y="6823"/>
                    <a:pt x="1074" y="6756"/>
                    <a:pt x="1124" y="6688"/>
                  </a:cubicBezTo>
                  <a:cubicBezTo>
                    <a:pt x="1272" y="6493"/>
                    <a:pt x="1413" y="6294"/>
                    <a:pt x="1530" y="6076"/>
                  </a:cubicBezTo>
                  <a:cubicBezTo>
                    <a:pt x="1600" y="5947"/>
                    <a:pt x="1693" y="5829"/>
                    <a:pt x="1781" y="5709"/>
                  </a:cubicBezTo>
                  <a:cubicBezTo>
                    <a:pt x="1925" y="5511"/>
                    <a:pt x="2074" y="5315"/>
                    <a:pt x="2219" y="5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1" name="Google Shape;591;p18"/>
            <p:cNvSpPr/>
            <p:nvPr/>
          </p:nvSpPr>
          <p:spPr>
            <a:xfrm>
              <a:off x="1494850" y="2814475"/>
              <a:ext cx="11350" cy="9475"/>
            </a:xfrm>
            <a:custGeom>
              <a:avLst/>
              <a:gdLst/>
              <a:ahLst/>
              <a:cxnLst/>
              <a:rect l="l" t="t" r="r" b="b"/>
              <a:pathLst>
                <a:path w="454" h="379" extrusionOk="0">
                  <a:moveTo>
                    <a:pt x="317" y="355"/>
                  </a:moveTo>
                  <a:cubicBezTo>
                    <a:pt x="352" y="371"/>
                    <a:pt x="393" y="378"/>
                    <a:pt x="424" y="344"/>
                  </a:cubicBezTo>
                  <a:cubicBezTo>
                    <a:pt x="453" y="308"/>
                    <a:pt x="439" y="270"/>
                    <a:pt x="415" y="238"/>
                  </a:cubicBezTo>
                  <a:cubicBezTo>
                    <a:pt x="387" y="204"/>
                    <a:pt x="358" y="169"/>
                    <a:pt x="324" y="142"/>
                  </a:cubicBezTo>
                  <a:cubicBezTo>
                    <a:pt x="264" y="93"/>
                    <a:pt x="200" y="50"/>
                    <a:pt x="136" y="7"/>
                  </a:cubicBezTo>
                  <a:cubicBezTo>
                    <a:pt x="127" y="1"/>
                    <a:pt x="111" y="5"/>
                    <a:pt x="95" y="4"/>
                  </a:cubicBezTo>
                  <a:cubicBezTo>
                    <a:pt x="67" y="42"/>
                    <a:pt x="39" y="80"/>
                    <a:pt x="1" y="131"/>
                  </a:cubicBezTo>
                  <a:cubicBezTo>
                    <a:pt x="104" y="220"/>
                    <a:pt x="200" y="301"/>
                    <a:pt x="317" y="3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2" name="Google Shape;592;p18"/>
            <p:cNvSpPr/>
            <p:nvPr/>
          </p:nvSpPr>
          <p:spPr>
            <a:xfrm>
              <a:off x="1319025" y="2622850"/>
              <a:ext cx="177725" cy="144125"/>
            </a:xfrm>
            <a:custGeom>
              <a:avLst/>
              <a:gdLst/>
              <a:ahLst/>
              <a:cxnLst/>
              <a:rect l="l" t="t" r="r" b="b"/>
              <a:pathLst>
                <a:path w="7109" h="5765" extrusionOk="0">
                  <a:moveTo>
                    <a:pt x="38" y="4251"/>
                  </a:moveTo>
                  <a:cubicBezTo>
                    <a:pt x="154" y="4454"/>
                    <a:pt x="257" y="4664"/>
                    <a:pt x="417" y="4841"/>
                  </a:cubicBezTo>
                  <a:cubicBezTo>
                    <a:pt x="497" y="4929"/>
                    <a:pt x="551" y="5041"/>
                    <a:pt x="628" y="5133"/>
                  </a:cubicBezTo>
                  <a:cubicBezTo>
                    <a:pt x="756" y="5289"/>
                    <a:pt x="881" y="5445"/>
                    <a:pt x="977" y="5622"/>
                  </a:cubicBezTo>
                  <a:cubicBezTo>
                    <a:pt x="995" y="5656"/>
                    <a:pt x="1026" y="5687"/>
                    <a:pt x="1059" y="5708"/>
                  </a:cubicBezTo>
                  <a:cubicBezTo>
                    <a:pt x="1149" y="5764"/>
                    <a:pt x="1239" y="5709"/>
                    <a:pt x="1245" y="5594"/>
                  </a:cubicBezTo>
                  <a:cubicBezTo>
                    <a:pt x="1246" y="5581"/>
                    <a:pt x="1244" y="5569"/>
                    <a:pt x="1242" y="5540"/>
                  </a:cubicBezTo>
                  <a:cubicBezTo>
                    <a:pt x="1519" y="5394"/>
                    <a:pt x="1785" y="5252"/>
                    <a:pt x="2050" y="5111"/>
                  </a:cubicBezTo>
                  <a:cubicBezTo>
                    <a:pt x="2748" y="4740"/>
                    <a:pt x="3446" y="4370"/>
                    <a:pt x="4067" y="3873"/>
                  </a:cubicBezTo>
                  <a:cubicBezTo>
                    <a:pt x="4176" y="3786"/>
                    <a:pt x="4299" y="3714"/>
                    <a:pt x="4417" y="3638"/>
                  </a:cubicBezTo>
                  <a:cubicBezTo>
                    <a:pt x="4535" y="3561"/>
                    <a:pt x="4662" y="3498"/>
                    <a:pt x="4773" y="3412"/>
                  </a:cubicBezTo>
                  <a:cubicBezTo>
                    <a:pt x="4948" y="3277"/>
                    <a:pt x="5133" y="3156"/>
                    <a:pt x="5326" y="3049"/>
                  </a:cubicBezTo>
                  <a:cubicBezTo>
                    <a:pt x="5467" y="2971"/>
                    <a:pt x="5604" y="2890"/>
                    <a:pt x="5723" y="2778"/>
                  </a:cubicBezTo>
                  <a:cubicBezTo>
                    <a:pt x="5780" y="2723"/>
                    <a:pt x="5853" y="2685"/>
                    <a:pt x="5923" y="2645"/>
                  </a:cubicBezTo>
                  <a:cubicBezTo>
                    <a:pt x="6056" y="2567"/>
                    <a:pt x="6193" y="2497"/>
                    <a:pt x="6327" y="2420"/>
                  </a:cubicBezTo>
                  <a:cubicBezTo>
                    <a:pt x="6390" y="2383"/>
                    <a:pt x="6454" y="2343"/>
                    <a:pt x="6508" y="2295"/>
                  </a:cubicBezTo>
                  <a:cubicBezTo>
                    <a:pt x="6677" y="2145"/>
                    <a:pt x="6850" y="1999"/>
                    <a:pt x="7027" y="1859"/>
                  </a:cubicBezTo>
                  <a:cubicBezTo>
                    <a:pt x="7094" y="1806"/>
                    <a:pt x="7108" y="1740"/>
                    <a:pt x="7058" y="1666"/>
                  </a:cubicBezTo>
                  <a:cubicBezTo>
                    <a:pt x="7031" y="1625"/>
                    <a:pt x="7012" y="1594"/>
                    <a:pt x="7024" y="1541"/>
                  </a:cubicBezTo>
                  <a:cubicBezTo>
                    <a:pt x="7033" y="1505"/>
                    <a:pt x="7029" y="1458"/>
                    <a:pt x="7015" y="1425"/>
                  </a:cubicBezTo>
                  <a:cubicBezTo>
                    <a:pt x="6972" y="1327"/>
                    <a:pt x="6933" y="1223"/>
                    <a:pt x="6846" y="1154"/>
                  </a:cubicBezTo>
                  <a:cubicBezTo>
                    <a:pt x="6748" y="1077"/>
                    <a:pt x="6685" y="976"/>
                    <a:pt x="6628" y="870"/>
                  </a:cubicBezTo>
                  <a:cubicBezTo>
                    <a:pt x="6593" y="806"/>
                    <a:pt x="6562" y="729"/>
                    <a:pt x="6507" y="688"/>
                  </a:cubicBezTo>
                  <a:cubicBezTo>
                    <a:pt x="6381" y="596"/>
                    <a:pt x="6317" y="465"/>
                    <a:pt x="6245" y="338"/>
                  </a:cubicBezTo>
                  <a:cubicBezTo>
                    <a:pt x="6195" y="251"/>
                    <a:pt x="6147" y="162"/>
                    <a:pt x="6092" y="78"/>
                  </a:cubicBezTo>
                  <a:cubicBezTo>
                    <a:pt x="6054" y="22"/>
                    <a:pt x="5990" y="0"/>
                    <a:pt x="5933" y="32"/>
                  </a:cubicBezTo>
                  <a:cubicBezTo>
                    <a:pt x="5805" y="100"/>
                    <a:pt x="5663" y="149"/>
                    <a:pt x="5568" y="272"/>
                  </a:cubicBezTo>
                  <a:cubicBezTo>
                    <a:pt x="5528" y="322"/>
                    <a:pt x="5470" y="362"/>
                    <a:pt x="5413" y="395"/>
                  </a:cubicBezTo>
                  <a:cubicBezTo>
                    <a:pt x="5217" y="509"/>
                    <a:pt x="5015" y="616"/>
                    <a:pt x="4818" y="730"/>
                  </a:cubicBezTo>
                  <a:cubicBezTo>
                    <a:pt x="4651" y="828"/>
                    <a:pt x="4482" y="926"/>
                    <a:pt x="4324" y="1038"/>
                  </a:cubicBezTo>
                  <a:cubicBezTo>
                    <a:pt x="4137" y="1168"/>
                    <a:pt x="3955" y="1306"/>
                    <a:pt x="3751" y="1407"/>
                  </a:cubicBezTo>
                  <a:cubicBezTo>
                    <a:pt x="3352" y="1605"/>
                    <a:pt x="3004" y="1879"/>
                    <a:pt x="2651" y="2142"/>
                  </a:cubicBezTo>
                  <a:cubicBezTo>
                    <a:pt x="2516" y="2242"/>
                    <a:pt x="2377" y="2334"/>
                    <a:pt x="2233" y="2420"/>
                  </a:cubicBezTo>
                  <a:cubicBezTo>
                    <a:pt x="2055" y="2526"/>
                    <a:pt x="1877" y="2635"/>
                    <a:pt x="1712" y="2758"/>
                  </a:cubicBezTo>
                  <a:cubicBezTo>
                    <a:pt x="1610" y="2834"/>
                    <a:pt x="1508" y="2910"/>
                    <a:pt x="1396" y="2970"/>
                  </a:cubicBezTo>
                  <a:cubicBezTo>
                    <a:pt x="1176" y="3086"/>
                    <a:pt x="969" y="3221"/>
                    <a:pt x="776" y="3377"/>
                  </a:cubicBezTo>
                  <a:cubicBezTo>
                    <a:pt x="714" y="3428"/>
                    <a:pt x="648" y="3476"/>
                    <a:pt x="576" y="3512"/>
                  </a:cubicBezTo>
                  <a:cubicBezTo>
                    <a:pt x="435" y="3581"/>
                    <a:pt x="325" y="3682"/>
                    <a:pt x="218" y="3797"/>
                  </a:cubicBezTo>
                  <a:cubicBezTo>
                    <a:pt x="143" y="3878"/>
                    <a:pt x="110" y="3980"/>
                    <a:pt x="49" y="4066"/>
                  </a:cubicBezTo>
                  <a:cubicBezTo>
                    <a:pt x="3" y="4131"/>
                    <a:pt x="1" y="4185"/>
                    <a:pt x="38" y="4251"/>
                  </a:cubicBezTo>
                  <a:close/>
                  <a:moveTo>
                    <a:pt x="581" y="3758"/>
                  </a:moveTo>
                  <a:cubicBezTo>
                    <a:pt x="743" y="3653"/>
                    <a:pt x="911" y="3555"/>
                    <a:pt x="1066" y="3438"/>
                  </a:cubicBezTo>
                  <a:cubicBezTo>
                    <a:pt x="1195" y="3343"/>
                    <a:pt x="1341" y="3271"/>
                    <a:pt x="1477" y="3186"/>
                  </a:cubicBezTo>
                  <a:cubicBezTo>
                    <a:pt x="1590" y="3114"/>
                    <a:pt x="1706" y="3047"/>
                    <a:pt x="1810" y="2964"/>
                  </a:cubicBezTo>
                  <a:cubicBezTo>
                    <a:pt x="1968" y="2838"/>
                    <a:pt x="2139" y="2734"/>
                    <a:pt x="2316" y="2638"/>
                  </a:cubicBezTo>
                  <a:cubicBezTo>
                    <a:pt x="2469" y="2555"/>
                    <a:pt x="2616" y="2464"/>
                    <a:pt x="2753" y="2355"/>
                  </a:cubicBezTo>
                  <a:cubicBezTo>
                    <a:pt x="2957" y="2192"/>
                    <a:pt x="3168" y="2038"/>
                    <a:pt x="3382" y="1888"/>
                  </a:cubicBezTo>
                  <a:cubicBezTo>
                    <a:pt x="3473" y="1822"/>
                    <a:pt x="3577" y="1771"/>
                    <a:pt x="3677" y="1717"/>
                  </a:cubicBezTo>
                  <a:cubicBezTo>
                    <a:pt x="3966" y="1561"/>
                    <a:pt x="4246" y="1392"/>
                    <a:pt x="4516" y="1204"/>
                  </a:cubicBezTo>
                  <a:cubicBezTo>
                    <a:pt x="4745" y="1043"/>
                    <a:pt x="4998" y="914"/>
                    <a:pt x="5242" y="774"/>
                  </a:cubicBezTo>
                  <a:cubicBezTo>
                    <a:pt x="5346" y="713"/>
                    <a:pt x="5452" y="657"/>
                    <a:pt x="5559" y="600"/>
                  </a:cubicBezTo>
                  <a:cubicBezTo>
                    <a:pt x="5648" y="553"/>
                    <a:pt x="5731" y="504"/>
                    <a:pt x="5786" y="410"/>
                  </a:cubicBezTo>
                  <a:cubicBezTo>
                    <a:pt x="5810" y="369"/>
                    <a:pt x="5867" y="347"/>
                    <a:pt x="5918" y="311"/>
                  </a:cubicBezTo>
                  <a:cubicBezTo>
                    <a:pt x="5950" y="351"/>
                    <a:pt x="5977" y="378"/>
                    <a:pt x="5996" y="409"/>
                  </a:cubicBezTo>
                  <a:cubicBezTo>
                    <a:pt x="6045" y="490"/>
                    <a:pt x="6088" y="574"/>
                    <a:pt x="6135" y="655"/>
                  </a:cubicBezTo>
                  <a:cubicBezTo>
                    <a:pt x="6163" y="701"/>
                    <a:pt x="6186" y="756"/>
                    <a:pt x="6227" y="785"/>
                  </a:cubicBezTo>
                  <a:cubicBezTo>
                    <a:pt x="6334" y="863"/>
                    <a:pt x="6392" y="974"/>
                    <a:pt x="6457" y="1084"/>
                  </a:cubicBezTo>
                  <a:cubicBezTo>
                    <a:pt x="6506" y="1163"/>
                    <a:pt x="6572" y="1230"/>
                    <a:pt x="6627" y="1306"/>
                  </a:cubicBezTo>
                  <a:cubicBezTo>
                    <a:pt x="6701" y="1408"/>
                    <a:pt x="6773" y="1512"/>
                    <a:pt x="6842" y="1617"/>
                  </a:cubicBezTo>
                  <a:cubicBezTo>
                    <a:pt x="6846" y="1622"/>
                    <a:pt x="6826" y="1646"/>
                    <a:pt x="6812" y="1670"/>
                  </a:cubicBezTo>
                  <a:cubicBezTo>
                    <a:pt x="6709" y="1536"/>
                    <a:pt x="6583" y="1437"/>
                    <a:pt x="6489" y="1306"/>
                  </a:cubicBezTo>
                  <a:cubicBezTo>
                    <a:pt x="6418" y="1205"/>
                    <a:pt x="6302" y="1135"/>
                    <a:pt x="6204" y="1056"/>
                  </a:cubicBezTo>
                  <a:cubicBezTo>
                    <a:pt x="6179" y="1036"/>
                    <a:pt x="6143" y="1029"/>
                    <a:pt x="6111" y="1024"/>
                  </a:cubicBezTo>
                  <a:cubicBezTo>
                    <a:pt x="6095" y="1022"/>
                    <a:pt x="6069" y="1033"/>
                    <a:pt x="6062" y="1047"/>
                  </a:cubicBezTo>
                  <a:cubicBezTo>
                    <a:pt x="6053" y="1061"/>
                    <a:pt x="6056" y="1093"/>
                    <a:pt x="6066" y="1102"/>
                  </a:cubicBezTo>
                  <a:cubicBezTo>
                    <a:pt x="6137" y="1156"/>
                    <a:pt x="6166" y="1245"/>
                    <a:pt x="6224" y="1305"/>
                  </a:cubicBezTo>
                  <a:cubicBezTo>
                    <a:pt x="6345" y="1429"/>
                    <a:pt x="6410" y="1600"/>
                    <a:pt x="6560" y="1699"/>
                  </a:cubicBezTo>
                  <a:cubicBezTo>
                    <a:pt x="6596" y="1722"/>
                    <a:pt x="6613" y="1774"/>
                    <a:pt x="6643" y="1819"/>
                  </a:cubicBezTo>
                  <a:cubicBezTo>
                    <a:pt x="6618" y="1847"/>
                    <a:pt x="6600" y="1876"/>
                    <a:pt x="6574" y="1893"/>
                  </a:cubicBezTo>
                  <a:cubicBezTo>
                    <a:pt x="6492" y="1943"/>
                    <a:pt x="6463" y="1938"/>
                    <a:pt x="6403" y="1868"/>
                  </a:cubicBezTo>
                  <a:cubicBezTo>
                    <a:pt x="6377" y="1837"/>
                    <a:pt x="6357" y="1799"/>
                    <a:pt x="6326" y="1777"/>
                  </a:cubicBezTo>
                  <a:cubicBezTo>
                    <a:pt x="6301" y="1761"/>
                    <a:pt x="6258" y="1751"/>
                    <a:pt x="6235" y="1762"/>
                  </a:cubicBezTo>
                  <a:cubicBezTo>
                    <a:pt x="6213" y="1773"/>
                    <a:pt x="6196" y="1814"/>
                    <a:pt x="6193" y="1843"/>
                  </a:cubicBezTo>
                  <a:cubicBezTo>
                    <a:pt x="6188" y="1905"/>
                    <a:pt x="6217" y="1960"/>
                    <a:pt x="6257" y="2008"/>
                  </a:cubicBezTo>
                  <a:cubicBezTo>
                    <a:pt x="6278" y="2033"/>
                    <a:pt x="6300" y="2057"/>
                    <a:pt x="6328" y="2089"/>
                  </a:cubicBezTo>
                  <a:cubicBezTo>
                    <a:pt x="6253" y="2177"/>
                    <a:pt x="6150" y="2207"/>
                    <a:pt x="6072" y="2258"/>
                  </a:cubicBezTo>
                  <a:cubicBezTo>
                    <a:pt x="5988" y="2215"/>
                    <a:pt x="5920" y="2174"/>
                    <a:pt x="5847" y="2145"/>
                  </a:cubicBezTo>
                  <a:cubicBezTo>
                    <a:pt x="5788" y="2122"/>
                    <a:pt x="5727" y="2192"/>
                    <a:pt x="5748" y="2254"/>
                  </a:cubicBezTo>
                  <a:cubicBezTo>
                    <a:pt x="5756" y="2278"/>
                    <a:pt x="5774" y="2299"/>
                    <a:pt x="5790" y="2320"/>
                  </a:cubicBezTo>
                  <a:cubicBezTo>
                    <a:pt x="5802" y="2337"/>
                    <a:pt x="5815" y="2349"/>
                    <a:pt x="5836" y="2373"/>
                  </a:cubicBezTo>
                  <a:cubicBezTo>
                    <a:pt x="5766" y="2436"/>
                    <a:pt x="5687" y="2479"/>
                    <a:pt x="5599" y="2519"/>
                  </a:cubicBezTo>
                  <a:cubicBezTo>
                    <a:pt x="5578" y="2476"/>
                    <a:pt x="5562" y="2441"/>
                    <a:pt x="5545" y="2407"/>
                  </a:cubicBezTo>
                  <a:cubicBezTo>
                    <a:pt x="5526" y="2372"/>
                    <a:pt x="5507" y="2336"/>
                    <a:pt x="5486" y="2302"/>
                  </a:cubicBezTo>
                  <a:cubicBezTo>
                    <a:pt x="5471" y="2280"/>
                    <a:pt x="5456" y="2257"/>
                    <a:pt x="5436" y="2241"/>
                  </a:cubicBezTo>
                  <a:cubicBezTo>
                    <a:pt x="5401" y="2215"/>
                    <a:pt x="5360" y="2211"/>
                    <a:pt x="5324" y="2236"/>
                  </a:cubicBezTo>
                  <a:cubicBezTo>
                    <a:pt x="5288" y="2261"/>
                    <a:pt x="5268" y="2301"/>
                    <a:pt x="5286" y="2341"/>
                  </a:cubicBezTo>
                  <a:cubicBezTo>
                    <a:pt x="5326" y="2432"/>
                    <a:pt x="5360" y="2528"/>
                    <a:pt x="5447" y="2589"/>
                  </a:cubicBezTo>
                  <a:cubicBezTo>
                    <a:pt x="5458" y="2597"/>
                    <a:pt x="5463" y="2608"/>
                    <a:pt x="5478" y="2626"/>
                  </a:cubicBezTo>
                  <a:cubicBezTo>
                    <a:pt x="5377" y="2757"/>
                    <a:pt x="5228" y="2814"/>
                    <a:pt x="5089" y="2884"/>
                  </a:cubicBezTo>
                  <a:cubicBezTo>
                    <a:pt x="4981" y="2774"/>
                    <a:pt x="4857" y="2690"/>
                    <a:pt x="4799" y="2548"/>
                  </a:cubicBezTo>
                  <a:cubicBezTo>
                    <a:pt x="4797" y="2542"/>
                    <a:pt x="4793" y="2535"/>
                    <a:pt x="4788" y="2532"/>
                  </a:cubicBezTo>
                  <a:cubicBezTo>
                    <a:pt x="4662" y="2465"/>
                    <a:pt x="4610" y="2337"/>
                    <a:pt x="4532" y="2231"/>
                  </a:cubicBezTo>
                  <a:cubicBezTo>
                    <a:pt x="4517" y="2210"/>
                    <a:pt x="4493" y="2194"/>
                    <a:pt x="4470" y="2181"/>
                  </a:cubicBezTo>
                  <a:cubicBezTo>
                    <a:pt x="4420" y="2154"/>
                    <a:pt x="4355" y="2187"/>
                    <a:pt x="4350" y="2245"/>
                  </a:cubicBezTo>
                  <a:cubicBezTo>
                    <a:pt x="4347" y="2271"/>
                    <a:pt x="4345" y="2301"/>
                    <a:pt x="4355" y="2323"/>
                  </a:cubicBezTo>
                  <a:cubicBezTo>
                    <a:pt x="4417" y="2448"/>
                    <a:pt x="4460" y="2586"/>
                    <a:pt x="4589" y="2666"/>
                  </a:cubicBezTo>
                  <a:cubicBezTo>
                    <a:pt x="4606" y="2677"/>
                    <a:pt x="4621" y="2689"/>
                    <a:pt x="4634" y="2705"/>
                  </a:cubicBezTo>
                  <a:cubicBezTo>
                    <a:pt x="4712" y="2802"/>
                    <a:pt x="4788" y="2901"/>
                    <a:pt x="4873" y="3008"/>
                  </a:cubicBezTo>
                  <a:cubicBezTo>
                    <a:pt x="4790" y="3087"/>
                    <a:pt x="4701" y="3163"/>
                    <a:pt x="4594" y="3213"/>
                  </a:cubicBezTo>
                  <a:cubicBezTo>
                    <a:pt x="4501" y="3142"/>
                    <a:pt x="4499" y="2980"/>
                    <a:pt x="4345" y="2998"/>
                  </a:cubicBezTo>
                  <a:cubicBezTo>
                    <a:pt x="4261" y="3124"/>
                    <a:pt x="4377" y="3212"/>
                    <a:pt x="4404" y="3327"/>
                  </a:cubicBezTo>
                  <a:cubicBezTo>
                    <a:pt x="4355" y="3407"/>
                    <a:pt x="4267" y="3436"/>
                    <a:pt x="4178" y="3480"/>
                  </a:cubicBezTo>
                  <a:cubicBezTo>
                    <a:pt x="4144" y="3433"/>
                    <a:pt x="4115" y="3389"/>
                    <a:pt x="4082" y="3350"/>
                  </a:cubicBezTo>
                  <a:cubicBezTo>
                    <a:pt x="4043" y="3306"/>
                    <a:pt x="3976" y="3295"/>
                    <a:pt x="3936" y="3326"/>
                  </a:cubicBezTo>
                  <a:cubicBezTo>
                    <a:pt x="3894" y="3358"/>
                    <a:pt x="3884" y="3404"/>
                    <a:pt x="3902" y="3451"/>
                  </a:cubicBezTo>
                  <a:cubicBezTo>
                    <a:pt x="3919" y="3501"/>
                    <a:pt x="3943" y="3549"/>
                    <a:pt x="3971" y="3615"/>
                  </a:cubicBezTo>
                  <a:cubicBezTo>
                    <a:pt x="3935" y="3645"/>
                    <a:pt x="3911" y="3663"/>
                    <a:pt x="3889" y="3681"/>
                  </a:cubicBezTo>
                  <a:cubicBezTo>
                    <a:pt x="3869" y="3670"/>
                    <a:pt x="3854" y="3666"/>
                    <a:pt x="3847" y="3657"/>
                  </a:cubicBezTo>
                  <a:cubicBezTo>
                    <a:pt x="3804" y="3606"/>
                    <a:pt x="3767" y="3549"/>
                    <a:pt x="3720" y="3504"/>
                  </a:cubicBezTo>
                  <a:cubicBezTo>
                    <a:pt x="3700" y="3485"/>
                    <a:pt x="3654" y="3476"/>
                    <a:pt x="3628" y="3485"/>
                  </a:cubicBezTo>
                  <a:cubicBezTo>
                    <a:pt x="3586" y="3499"/>
                    <a:pt x="3577" y="3546"/>
                    <a:pt x="3586" y="3586"/>
                  </a:cubicBezTo>
                  <a:cubicBezTo>
                    <a:pt x="3594" y="3625"/>
                    <a:pt x="3613" y="3660"/>
                    <a:pt x="3629" y="3697"/>
                  </a:cubicBezTo>
                  <a:cubicBezTo>
                    <a:pt x="3647" y="3740"/>
                    <a:pt x="3665" y="3781"/>
                    <a:pt x="3687" y="3831"/>
                  </a:cubicBezTo>
                  <a:cubicBezTo>
                    <a:pt x="3581" y="3922"/>
                    <a:pt x="3480" y="4005"/>
                    <a:pt x="3357" y="4081"/>
                  </a:cubicBezTo>
                  <a:cubicBezTo>
                    <a:pt x="3279" y="4018"/>
                    <a:pt x="3237" y="3934"/>
                    <a:pt x="3206" y="3849"/>
                  </a:cubicBezTo>
                  <a:cubicBezTo>
                    <a:pt x="3162" y="3726"/>
                    <a:pt x="3060" y="3645"/>
                    <a:pt x="2998" y="3534"/>
                  </a:cubicBezTo>
                  <a:cubicBezTo>
                    <a:pt x="2977" y="3496"/>
                    <a:pt x="2931" y="3494"/>
                    <a:pt x="2891" y="3516"/>
                  </a:cubicBezTo>
                  <a:cubicBezTo>
                    <a:pt x="2850" y="3539"/>
                    <a:pt x="2838" y="3578"/>
                    <a:pt x="2853" y="3619"/>
                  </a:cubicBezTo>
                  <a:cubicBezTo>
                    <a:pt x="2867" y="3663"/>
                    <a:pt x="2890" y="3705"/>
                    <a:pt x="2911" y="3747"/>
                  </a:cubicBezTo>
                  <a:cubicBezTo>
                    <a:pt x="2986" y="3895"/>
                    <a:pt x="3062" y="4043"/>
                    <a:pt x="3141" y="4200"/>
                  </a:cubicBezTo>
                  <a:cubicBezTo>
                    <a:pt x="3074" y="4265"/>
                    <a:pt x="2996" y="4301"/>
                    <a:pt x="2911" y="4349"/>
                  </a:cubicBezTo>
                  <a:cubicBezTo>
                    <a:pt x="2879" y="4304"/>
                    <a:pt x="2852" y="4261"/>
                    <a:pt x="2819" y="4221"/>
                  </a:cubicBezTo>
                  <a:cubicBezTo>
                    <a:pt x="2786" y="4180"/>
                    <a:pt x="2753" y="4138"/>
                    <a:pt x="2712" y="4106"/>
                  </a:cubicBezTo>
                  <a:cubicBezTo>
                    <a:pt x="2665" y="4071"/>
                    <a:pt x="2598" y="4112"/>
                    <a:pt x="2602" y="4173"/>
                  </a:cubicBezTo>
                  <a:cubicBezTo>
                    <a:pt x="2606" y="4212"/>
                    <a:pt x="2618" y="4251"/>
                    <a:pt x="2633" y="4286"/>
                  </a:cubicBezTo>
                  <a:cubicBezTo>
                    <a:pt x="2656" y="4341"/>
                    <a:pt x="2684" y="4393"/>
                    <a:pt x="2712" y="4447"/>
                  </a:cubicBezTo>
                  <a:cubicBezTo>
                    <a:pt x="2640" y="4525"/>
                    <a:pt x="2555" y="4560"/>
                    <a:pt x="2474" y="4596"/>
                  </a:cubicBezTo>
                  <a:cubicBezTo>
                    <a:pt x="2409" y="4571"/>
                    <a:pt x="2404" y="4510"/>
                    <a:pt x="2374" y="4468"/>
                  </a:cubicBezTo>
                  <a:cubicBezTo>
                    <a:pt x="2347" y="4430"/>
                    <a:pt x="2326" y="4387"/>
                    <a:pt x="2296" y="4352"/>
                  </a:cubicBezTo>
                  <a:cubicBezTo>
                    <a:pt x="2270" y="4319"/>
                    <a:pt x="2233" y="4303"/>
                    <a:pt x="2190" y="4320"/>
                  </a:cubicBezTo>
                  <a:cubicBezTo>
                    <a:pt x="2148" y="4336"/>
                    <a:pt x="2126" y="4384"/>
                    <a:pt x="2145" y="4438"/>
                  </a:cubicBezTo>
                  <a:cubicBezTo>
                    <a:pt x="2160" y="4488"/>
                    <a:pt x="2186" y="4537"/>
                    <a:pt x="2209" y="4585"/>
                  </a:cubicBezTo>
                  <a:cubicBezTo>
                    <a:pt x="2226" y="4621"/>
                    <a:pt x="2247" y="4655"/>
                    <a:pt x="2272" y="4700"/>
                  </a:cubicBezTo>
                  <a:cubicBezTo>
                    <a:pt x="2232" y="4727"/>
                    <a:pt x="2196" y="4751"/>
                    <a:pt x="2165" y="4772"/>
                  </a:cubicBezTo>
                  <a:cubicBezTo>
                    <a:pt x="2143" y="4762"/>
                    <a:pt x="2128" y="4759"/>
                    <a:pt x="2121" y="4750"/>
                  </a:cubicBezTo>
                  <a:cubicBezTo>
                    <a:pt x="2070" y="4688"/>
                    <a:pt x="2022" y="4625"/>
                    <a:pt x="1972" y="4562"/>
                  </a:cubicBezTo>
                  <a:cubicBezTo>
                    <a:pt x="1947" y="4529"/>
                    <a:pt x="1914" y="4498"/>
                    <a:pt x="1872" y="4527"/>
                  </a:cubicBezTo>
                  <a:cubicBezTo>
                    <a:pt x="1833" y="4556"/>
                    <a:pt x="1848" y="4598"/>
                    <a:pt x="1862" y="4637"/>
                  </a:cubicBezTo>
                  <a:cubicBezTo>
                    <a:pt x="1890" y="4719"/>
                    <a:pt x="1915" y="4801"/>
                    <a:pt x="1944" y="4886"/>
                  </a:cubicBezTo>
                  <a:cubicBezTo>
                    <a:pt x="1883" y="4952"/>
                    <a:pt x="1805" y="4984"/>
                    <a:pt x="1717" y="5023"/>
                  </a:cubicBezTo>
                  <a:cubicBezTo>
                    <a:pt x="1686" y="4979"/>
                    <a:pt x="1658" y="4944"/>
                    <a:pt x="1636" y="4905"/>
                  </a:cubicBezTo>
                  <a:cubicBezTo>
                    <a:pt x="1565" y="4783"/>
                    <a:pt x="1500" y="4658"/>
                    <a:pt x="1427" y="4538"/>
                  </a:cubicBezTo>
                  <a:cubicBezTo>
                    <a:pt x="1381" y="4461"/>
                    <a:pt x="1315" y="4430"/>
                    <a:pt x="1264" y="4449"/>
                  </a:cubicBezTo>
                  <a:cubicBezTo>
                    <a:pt x="1209" y="4469"/>
                    <a:pt x="1197" y="4554"/>
                    <a:pt x="1242" y="4646"/>
                  </a:cubicBezTo>
                  <a:cubicBezTo>
                    <a:pt x="1289" y="4743"/>
                    <a:pt x="1344" y="4834"/>
                    <a:pt x="1396" y="4929"/>
                  </a:cubicBezTo>
                  <a:cubicBezTo>
                    <a:pt x="1431" y="4993"/>
                    <a:pt x="1466" y="5056"/>
                    <a:pt x="1506" y="5128"/>
                  </a:cubicBezTo>
                  <a:cubicBezTo>
                    <a:pt x="1382" y="5247"/>
                    <a:pt x="1233" y="5306"/>
                    <a:pt x="1091" y="5396"/>
                  </a:cubicBezTo>
                  <a:cubicBezTo>
                    <a:pt x="973" y="5282"/>
                    <a:pt x="894" y="5143"/>
                    <a:pt x="792" y="5023"/>
                  </a:cubicBezTo>
                  <a:cubicBezTo>
                    <a:pt x="683" y="4895"/>
                    <a:pt x="585" y="4760"/>
                    <a:pt x="490" y="4622"/>
                  </a:cubicBezTo>
                  <a:cubicBezTo>
                    <a:pt x="400" y="4490"/>
                    <a:pt x="321" y="4350"/>
                    <a:pt x="238" y="4216"/>
                  </a:cubicBezTo>
                  <a:cubicBezTo>
                    <a:pt x="277" y="3997"/>
                    <a:pt x="417" y="3863"/>
                    <a:pt x="581" y="37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3" name="Google Shape;593;p18"/>
            <p:cNvSpPr/>
            <p:nvPr/>
          </p:nvSpPr>
          <p:spPr>
            <a:xfrm>
              <a:off x="1447300" y="2654950"/>
              <a:ext cx="8525" cy="3075"/>
            </a:xfrm>
            <a:custGeom>
              <a:avLst/>
              <a:gdLst/>
              <a:ahLst/>
              <a:cxnLst/>
              <a:rect l="l" t="t" r="r" b="b"/>
              <a:pathLst>
                <a:path w="341" h="123" extrusionOk="0">
                  <a:moveTo>
                    <a:pt x="70" y="113"/>
                  </a:moveTo>
                  <a:cubicBezTo>
                    <a:pt x="139" y="123"/>
                    <a:pt x="212" y="122"/>
                    <a:pt x="282" y="120"/>
                  </a:cubicBezTo>
                  <a:cubicBezTo>
                    <a:pt x="296" y="120"/>
                    <a:pt x="309" y="95"/>
                    <a:pt x="340" y="64"/>
                  </a:cubicBezTo>
                  <a:cubicBezTo>
                    <a:pt x="240" y="20"/>
                    <a:pt x="159" y="1"/>
                    <a:pt x="74" y="4"/>
                  </a:cubicBezTo>
                  <a:cubicBezTo>
                    <a:pt x="41" y="5"/>
                    <a:pt x="1" y="12"/>
                    <a:pt x="7" y="52"/>
                  </a:cubicBezTo>
                  <a:cubicBezTo>
                    <a:pt x="10" y="76"/>
                    <a:pt x="46" y="109"/>
                    <a:pt x="70" y="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4" name="Google Shape;594;p18"/>
            <p:cNvSpPr/>
            <p:nvPr/>
          </p:nvSpPr>
          <p:spPr>
            <a:xfrm>
              <a:off x="1454575" y="2649050"/>
              <a:ext cx="3550" cy="2950"/>
            </a:xfrm>
            <a:custGeom>
              <a:avLst/>
              <a:gdLst/>
              <a:ahLst/>
              <a:cxnLst/>
              <a:rect l="l" t="t" r="r" b="b"/>
              <a:pathLst>
                <a:path w="142" h="118" extrusionOk="0">
                  <a:moveTo>
                    <a:pt x="126" y="103"/>
                  </a:moveTo>
                  <a:cubicBezTo>
                    <a:pt x="135" y="100"/>
                    <a:pt x="137" y="83"/>
                    <a:pt x="142" y="73"/>
                  </a:cubicBezTo>
                  <a:cubicBezTo>
                    <a:pt x="127" y="28"/>
                    <a:pt x="61" y="0"/>
                    <a:pt x="15" y="23"/>
                  </a:cubicBezTo>
                  <a:cubicBezTo>
                    <a:pt x="6" y="27"/>
                    <a:pt x="1" y="61"/>
                    <a:pt x="7" y="71"/>
                  </a:cubicBezTo>
                  <a:cubicBezTo>
                    <a:pt x="37" y="112"/>
                    <a:pt x="81" y="118"/>
                    <a:pt x="126" y="1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nvGrpSpPr>
            <p:cNvPr id="595" name="Google Shape;595;p18"/>
            <p:cNvGrpSpPr/>
            <p:nvPr/>
          </p:nvGrpSpPr>
          <p:grpSpPr>
            <a:xfrm>
              <a:off x="1580400" y="2394575"/>
              <a:ext cx="890825" cy="673125"/>
              <a:chOff x="3367750" y="4638475"/>
              <a:chExt cx="890825" cy="673125"/>
            </a:xfrm>
          </p:grpSpPr>
          <p:sp>
            <p:nvSpPr>
              <p:cNvPr id="596" name="Google Shape;596;p18"/>
              <p:cNvSpPr/>
              <p:nvPr/>
            </p:nvSpPr>
            <p:spPr>
              <a:xfrm>
                <a:off x="4006125" y="4764250"/>
                <a:ext cx="252450" cy="547350"/>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7" name="Google Shape;597;p18"/>
              <p:cNvSpPr/>
              <p:nvPr/>
            </p:nvSpPr>
            <p:spPr>
              <a:xfrm>
                <a:off x="4092525" y="5063400"/>
                <a:ext cx="13850" cy="10325"/>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8" name="Google Shape;598;p18"/>
              <p:cNvSpPr/>
              <p:nvPr/>
            </p:nvSpPr>
            <p:spPr>
              <a:xfrm>
                <a:off x="4110725" y="5077100"/>
                <a:ext cx="8500" cy="6600"/>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599" name="Google Shape;599;p18"/>
              <p:cNvSpPr/>
              <p:nvPr/>
            </p:nvSpPr>
            <p:spPr>
              <a:xfrm>
                <a:off x="4101825" y="5071600"/>
                <a:ext cx="6100" cy="6175"/>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0" name="Google Shape;600;p18"/>
              <p:cNvSpPr/>
              <p:nvPr/>
            </p:nvSpPr>
            <p:spPr>
              <a:xfrm>
                <a:off x="4190250" y="4999700"/>
                <a:ext cx="8325" cy="6625"/>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1" name="Google Shape;601;p18"/>
              <p:cNvSpPr/>
              <p:nvPr/>
            </p:nvSpPr>
            <p:spPr>
              <a:xfrm>
                <a:off x="3619250" y="4901925"/>
                <a:ext cx="377475" cy="275700"/>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2" name="Google Shape;602;p18"/>
              <p:cNvSpPr/>
              <p:nvPr/>
            </p:nvSpPr>
            <p:spPr>
              <a:xfrm>
                <a:off x="3695875" y="4940150"/>
                <a:ext cx="83925" cy="85400"/>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3" name="Google Shape;603;p18"/>
              <p:cNvSpPr/>
              <p:nvPr/>
            </p:nvSpPr>
            <p:spPr>
              <a:xfrm>
                <a:off x="3708250" y="5014275"/>
                <a:ext cx="86150" cy="57725"/>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4" name="Google Shape;604;p18"/>
              <p:cNvSpPr/>
              <p:nvPr/>
            </p:nvSpPr>
            <p:spPr>
              <a:xfrm>
                <a:off x="3724600" y="5037425"/>
                <a:ext cx="78900" cy="4775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5" name="Google Shape;605;p18"/>
              <p:cNvSpPr/>
              <p:nvPr/>
            </p:nvSpPr>
            <p:spPr>
              <a:xfrm>
                <a:off x="3744050" y="5060800"/>
                <a:ext cx="78550" cy="50475"/>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6" name="Google Shape;606;p18"/>
              <p:cNvSpPr/>
              <p:nvPr/>
            </p:nvSpPr>
            <p:spPr>
              <a:xfrm>
                <a:off x="3681575" y="5022425"/>
                <a:ext cx="24350" cy="13575"/>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7" name="Google Shape;607;p18"/>
              <p:cNvSpPr/>
              <p:nvPr/>
            </p:nvSpPr>
            <p:spPr>
              <a:xfrm>
                <a:off x="3680825" y="5005250"/>
                <a:ext cx="21950" cy="13950"/>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8" name="Google Shape;608;p18"/>
              <p:cNvSpPr/>
              <p:nvPr/>
            </p:nvSpPr>
            <p:spPr>
              <a:xfrm>
                <a:off x="3835050" y="4964500"/>
                <a:ext cx="69000" cy="21025"/>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9" name="Google Shape;609;p18"/>
              <p:cNvSpPr/>
              <p:nvPr/>
            </p:nvSpPr>
            <p:spPr>
              <a:xfrm>
                <a:off x="3873825" y="5007100"/>
                <a:ext cx="52650" cy="17925"/>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0" name="Google Shape;610;p18"/>
              <p:cNvSpPr/>
              <p:nvPr/>
            </p:nvSpPr>
            <p:spPr>
              <a:xfrm>
                <a:off x="3848750" y="4992500"/>
                <a:ext cx="46750" cy="15825"/>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1" name="Google Shape;611;p18"/>
              <p:cNvSpPr/>
              <p:nvPr/>
            </p:nvSpPr>
            <p:spPr>
              <a:xfrm>
                <a:off x="3899100" y="4988000"/>
                <a:ext cx="13225" cy="575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2" name="Google Shape;612;p18"/>
              <p:cNvSpPr/>
              <p:nvPr/>
            </p:nvSpPr>
            <p:spPr>
              <a:xfrm>
                <a:off x="3856400" y="5022300"/>
                <a:ext cx="11775" cy="6300"/>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3" name="Google Shape;613;p18"/>
              <p:cNvSpPr/>
              <p:nvPr/>
            </p:nvSpPr>
            <p:spPr>
              <a:xfrm>
                <a:off x="3738150" y="4638475"/>
                <a:ext cx="198000" cy="241425"/>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4" name="Google Shape;614;p18"/>
              <p:cNvSpPr/>
              <p:nvPr/>
            </p:nvSpPr>
            <p:spPr>
              <a:xfrm>
                <a:off x="3786150" y="4719350"/>
                <a:ext cx="122200" cy="133425"/>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5" name="Google Shape;615;p18"/>
              <p:cNvSpPr/>
              <p:nvPr/>
            </p:nvSpPr>
            <p:spPr>
              <a:xfrm>
                <a:off x="3762550" y="4662650"/>
                <a:ext cx="137225" cy="57650"/>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6" name="Google Shape;616;p18"/>
              <p:cNvSpPr/>
              <p:nvPr/>
            </p:nvSpPr>
            <p:spPr>
              <a:xfrm>
                <a:off x="3772500" y="4807400"/>
                <a:ext cx="6925" cy="14625"/>
              </a:xfrm>
              <a:custGeom>
                <a:avLst/>
                <a:gdLst/>
                <a:ahLst/>
                <a:cxnLst/>
                <a:rect l="l" t="t" r="r" b="b"/>
                <a:pathLst>
                  <a:path w="277" h="585" extrusionOk="0">
                    <a:moveTo>
                      <a:pt x="161" y="2"/>
                    </a:moveTo>
                    <a:cubicBezTo>
                      <a:pt x="138" y="2"/>
                      <a:pt x="100" y="26"/>
                      <a:pt x="94" y="47"/>
                    </a:cubicBezTo>
                    <a:cubicBezTo>
                      <a:pt x="54" y="197"/>
                      <a:pt x="0" y="348"/>
                      <a:pt x="40" y="508"/>
                    </a:cubicBezTo>
                    <a:cubicBezTo>
                      <a:pt x="46" y="530"/>
                      <a:pt x="74" y="547"/>
                      <a:pt x="111" y="585"/>
                    </a:cubicBezTo>
                    <a:cubicBezTo>
                      <a:pt x="161" y="476"/>
                      <a:pt x="198" y="403"/>
                      <a:pt x="228" y="328"/>
                    </a:cubicBezTo>
                    <a:cubicBezTo>
                      <a:pt x="264" y="234"/>
                      <a:pt x="277" y="137"/>
                      <a:pt x="231" y="45"/>
                    </a:cubicBezTo>
                    <a:cubicBezTo>
                      <a:pt x="220" y="23"/>
                      <a:pt x="185" y="1"/>
                      <a:pt x="16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7" name="Google Shape;617;p18"/>
              <p:cNvSpPr/>
              <p:nvPr/>
            </p:nvSpPr>
            <p:spPr>
              <a:xfrm>
                <a:off x="3901775" y="4650800"/>
                <a:ext cx="7700" cy="14300"/>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8" name="Google Shape;618;p18"/>
              <p:cNvSpPr/>
              <p:nvPr/>
            </p:nvSpPr>
            <p:spPr>
              <a:xfrm>
                <a:off x="3784375" y="4857350"/>
                <a:ext cx="6025" cy="10400"/>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9" name="Google Shape;619;p18"/>
              <p:cNvSpPr/>
              <p:nvPr/>
            </p:nvSpPr>
            <p:spPr>
              <a:xfrm>
                <a:off x="3367750" y="4715525"/>
                <a:ext cx="270450" cy="541725"/>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0" name="Google Shape;620;p18"/>
              <p:cNvSpPr/>
              <p:nvPr/>
            </p:nvSpPr>
            <p:spPr>
              <a:xfrm>
                <a:off x="3532725" y="5027475"/>
                <a:ext cx="17725" cy="26000"/>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1" name="Google Shape;621;p18"/>
              <p:cNvSpPr/>
              <p:nvPr/>
            </p:nvSpPr>
            <p:spPr>
              <a:xfrm>
                <a:off x="3537250" y="5089850"/>
                <a:ext cx="12250" cy="140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2" name="Google Shape;622;p18"/>
              <p:cNvSpPr/>
              <p:nvPr/>
            </p:nvSpPr>
            <p:spPr>
              <a:xfrm>
                <a:off x="3528125" y="5024350"/>
                <a:ext cx="13500" cy="11225"/>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3" name="Google Shape;623;p18"/>
              <p:cNvSpPr/>
              <p:nvPr/>
            </p:nvSpPr>
            <p:spPr>
              <a:xfrm>
                <a:off x="3528125" y="5209925"/>
                <a:ext cx="3100" cy="5050"/>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4" name="Google Shape;624;p18"/>
              <p:cNvSpPr/>
              <p:nvPr/>
            </p:nvSpPr>
            <p:spPr>
              <a:xfrm>
                <a:off x="3568900" y="4900100"/>
                <a:ext cx="8275" cy="11900"/>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5" name="Google Shape;625;p18"/>
              <p:cNvSpPr/>
              <p:nvPr/>
            </p:nvSpPr>
            <p:spPr>
              <a:xfrm>
                <a:off x="3572850" y="4910325"/>
                <a:ext cx="6300" cy="8600"/>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26" name="Google Shape;626;p18"/>
            <p:cNvGrpSpPr/>
            <p:nvPr/>
          </p:nvGrpSpPr>
          <p:grpSpPr>
            <a:xfrm>
              <a:off x="1281050" y="2075750"/>
              <a:ext cx="592825" cy="510425"/>
              <a:chOff x="3068400" y="4319650"/>
              <a:chExt cx="592825" cy="510425"/>
            </a:xfrm>
          </p:grpSpPr>
          <p:sp>
            <p:nvSpPr>
              <p:cNvPr id="627" name="Google Shape;627;p18"/>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8" name="Google Shape;628;p18"/>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29" name="Google Shape;629;p18"/>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0" name="Google Shape;630;p18"/>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1" name="Google Shape;631;p18"/>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2" name="Google Shape;632;p18"/>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3" name="Google Shape;633;p18"/>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4" name="Google Shape;634;p18"/>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5" name="Google Shape;635;p18"/>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grpSp>
        <p:nvGrpSpPr>
          <p:cNvPr id="636" name="Google Shape;636;p18"/>
          <p:cNvGrpSpPr/>
          <p:nvPr/>
        </p:nvGrpSpPr>
        <p:grpSpPr>
          <a:xfrm rot="587342">
            <a:off x="5458314" y="5425653"/>
            <a:ext cx="704815" cy="419459"/>
            <a:chOff x="3879475" y="2620225"/>
            <a:chExt cx="236575" cy="140800"/>
          </a:xfrm>
        </p:grpSpPr>
        <p:sp>
          <p:nvSpPr>
            <p:cNvPr id="637" name="Google Shape;637;p18"/>
            <p:cNvSpPr/>
            <p:nvPr/>
          </p:nvSpPr>
          <p:spPr>
            <a:xfrm>
              <a:off x="3883375" y="2627725"/>
              <a:ext cx="75775" cy="67925"/>
            </a:xfrm>
            <a:custGeom>
              <a:avLst/>
              <a:gdLst/>
              <a:ahLst/>
              <a:cxnLst/>
              <a:rect l="l" t="t" r="r" b="b"/>
              <a:pathLst>
                <a:path w="3031" h="2717" extrusionOk="0">
                  <a:moveTo>
                    <a:pt x="262" y="0"/>
                  </a:moveTo>
                  <a:cubicBezTo>
                    <a:pt x="122" y="0"/>
                    <a:pt x="1" y="170"/>
                    <a:pt x="134" y="278"/>
                  </a:cubicBezTo>
                  <a:cubicBezTo>
                    <a:pt x="1040" y="1010"/>
                    <a:pt x="1891" y="1807"/>
                    <a:pt x="2680" y="2663"/>
                  </a:cubicBezTo>
                  <a:cubicBezTo>
                    <a:pt x="2715" y="2701"/>
                    <a:pt x="2754" y="2716"/>
                    <a:pt x="2792" y="2716"/>
                  </a:cubicBezTo>
                  <a:cubicBezTo>
                    <a:pt x="2917" y="2716"/>
                    <a:pt x="3030" y="2547"/>
                    <a:pt x="2918" y="2426"/>
                  </a:cubicBezTo>
                  <a:cubicBezTo>
                    <a:pt x="2129" y="1569"/>
                    <a:pt x="1278" y="772"/>
                    <a:pt x="372" y="41"/>
                  </a:cubicBezTo>
                  <a:cubicBezTo>
                    <a:pt x="337" y="12"/>
                    <a:pt x="29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8" name="Google Shape;638;p18"/>
            <p:cNvSpPr/>
            <p:nvPr/>
          </p:nvSpPr>
          <p:spPr>
            <a:xfrm>
              <a:off x="3880750" y="2691750"/>
              <a:ext cx="75625" cy="69275"/>
            </a:xfrm>
            <a:custGeom>
              <a:avLst/>
              <a:gdLst/>
              <a:ahLst/>
              <a:cxnLst/>
              <a:rect l="l" t="t" r="r" b="b"/>
              <a:pathLst>
                <a:path w="3025" h="2771" extrusionOk="0">
                  <a:moveTo>
                    <a:pt x="2782" y="1"/>
                  </a:moveTo>
                  <a:cubicBezTo>
                    <a:pt x="2744" y="1"/>
                    <a:pt x="2705" y="16"/>
                    <a:pt x="2670" y="51"/>
                  </a:cubicBezTo>
                  <a:cubicBezTo>
                    <a:pt x="1843" y="885"/>
                    <a:pt x="995" y="1698"/>
                    <a:pt x="126" y="2487"/>
                  </a:cubicBezTo>
                  <a:cubicBezTo>
                    <a:pt x="0" y="2602"/>
                    <a:pt x="118" y="2771"/>
                    <a:pt x="252" y="2771"/>
                  </a:cubicBezTo>
                  <a:cubicBezTo>
                    <a:pt x="289" y="2771"/>
                    <a:pt x="328" y="2757"/>
                    <a:pt x="364" y="2725"/>
                  </a:cubicBezTo>
                  <a:cubicBezTo>
                    <a:pt x="1233" y="1936"/>
                    <a:pt x="2081" y="1123"/>
                    <a:pt x="2907" y="289"/>
                  </a:cubicBezTo>
                  <a:cubicBezTo>
                    <a:pt x="3024" y="169"/>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39" name="Google Shape;639;p18"/>
            <p:cNvSpPr/>
            <p:nvPr/>
          </p:nvSpPr>
          <p:spPr>
            <a:xfrm>
              <a:off x="3883075" y="2630000"/>
              <a:ext cx="8425" cy="51750"/>
            </a:xfrm>
            <a:custGeom>
              <a:avLst/>
              <a:gdLst/>
              <a:ahLst/>
              <a:cxnLst/>
              <a:rect l="l" t="t" r="r" b="b"/>
              <a:pathLst>
                <a:path w="337" h="2070" extrusionOk="0">
                  <a:moveTo>
                    <a:pt x="169" y="1"/>
                  </a:moveTo>
                  <a:cubicBezTo>
                    <a:pt x="84" y="1"/>
                    <a:pt x="0" y="55"/>
                    <a:pt x="0" y="163"/>
                  </a:cubicBezTo>
                  <a:lnTo>
                    <a:pt x="0" y="1906"/>
                  </a:lnTo>
                  <a:cubicBezTo>
                    <a:pt x="0" y="2015"/>
                    <a:pt x="84" y="2069"/>
                    <a:pt x="169" y="2069"/>
                  </a:cubicBezTo>
                  <a:cubicBezTo>
                    <a:pt x="253" y="2069"/>
                    <a:pt x="337" y="2015"/>
                    <a:pt x="337" y="1906"/>
                  </a:cubicBezTo>
                  <a:lnTo>
                    <a:pt x="337" y="163"/>
                  </a:lnTo>
                  <a:cubicBezTo>
                    <a:pt x="337"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0" name="Google Shape;640;p18"/>
            <p:cNvSpPr/>
            <p:nvPr/>
          </p:nvSpPr>
          <p:spPr>
            <a:xfrm>
              <a:off x="3885525" y="2675750"/>
              <a:ext cx="22475" cy="22175"/>
            </a:xfrm>
            <a:custGeom>
              <a:avLst/>
              <a:gdLst/>
              <a:ahLst/>
              <a:cxnLst/>
              <a:rect l="l" t="t" r="r" b="b"/>
              <a:pathLst>
                <a:path w="899" h="887" extrusionOk="0">
                  <a:moveTo>
                    <a:pt x="177" y="0"/>
                  </a:moveTo>
                  <a:cubicBezTo>
                    <a:pt x="161" y="0"/>
                    <a:pt x="145" y="2"/>
                    <a:pt x="132" y="6"/>
                  </a:cubicBezTo>
                  <a:cubicBezTo>
                    <a:pt x="93" y="17"/>
                    <a:pt x="51" y="47"/>
                    <a:pt x="32" y="84"/>
                  </a:cubicBezTo>
                  <a:cubicBezTo>
                    <a:pt x="11" y="123"/>
                    <a:pt x="0" y="170"/>
                    <a:pt x="15" y="213"/>
                  </a:cubicBezTo>
                  <a:cubicBezTo>
                    <a:pt x="26" y="251"/>
                    <a:pt x="47" y="277"/>
                    <a:pt x="76" y="301"/>
                  </a:cubicBezTo>
                  <a:lnTo>
                    <a:pt x="76" y="301"/>
                  </a:lnTo>
                  <a:cubicBezTo>
                    <a:pt x="76" y="301"/>
                    <a:pt x="75" y="301"/>
                    <a:pt x="75" y="301"/>
                  </a:cubicBezTo>
                  <a:lnTo>
                    <a:pt x="75" y="301"/>
                  </a:lnTo>
                  <a:cubicBezTo>
                    <a:pt x="75" y="301"/>
                    <a:pt x="77" y="302"/>
                    <a:pt x="81" y="306"/>
                  </a:cubicBezTo>
                  <a:cubicBezTo>
                    <a:pt x="87" y="310"/>
                    <a:pt x="94" y="315"/>
                    <a:pt x="99" y="321"/>
                  </a:cubicBezTo>
                  <a:cubicBezTo>
                    <a:pt x="110" y="330"/>
                    <a:pt x="121" y="340"/>
                    <a:pt x="132" y="349"/>
                  </a:cubicBezTo>
                  <a:cubicBezTo>
                    <a:pt x="155" y="371"/>
                    <a:pt x="178" y="394"/>
                    <a:pt x="200" y="417"/>
                  </a:cubicBezTo>
                  <a:cubicBezTo>
                    <a:pt x="247" y="467"/>
                    <a:pt x="291" y="518"/>
                    <a:pt x="337" y="569"/>
                  </a:cubicBezTo>
                  <a:cubicBezTo>
                    <a:pt x="429" y="676"/>
                    <a:pt x="523" y="779"/>
                    <a:pt x="638" y="863"/>
                  </a:cubicBezTo>
                  <a:cubicBezTo>
                    <a:pt x="659" y="880"/>
                    <a:pt x="692" y="887"/>
                    <a:pt x="722" y="887"/>
                  </a:cubicBezTo>
                  <a:cubicBezTo>
                    <a:pt x="739" y="887"/>
                    <a:pt x="754" y="885"/>
                    <a:pt x="767" y="881"/>
                  </a:cubicBezTo>
                  <a:cubicBezTo>
                    <a:pt x="806" y="870"/>
                    <a:pt x="849" y="840"/>
                    <a:pt x="868" y="803"/>
                  </a:cubicBezTo>
                  <a:cubicBezTo>
                    <a:pt x="888" y="765"/>
                    <a:pt x="898" y="717"/>
                    <a:pt x="885" y="674"/>
                  </a:cubicBezTo>
                  <a:cubicBezTo>
                    <a:pt x="871" y="633"/>
                    <a:pt x="849" y="606"/>
                    <a:pt x="816" y="580"/>
                  </a:cubicBezTo>
                  <a:lnTo>
                    <a:pt x="816" y="580"/>
                  </a:lnTo>
                  <a:cubicBezTo>
                    <a:pt x="811" y="575"/>
                    <a:pt x="805" y="572"/>
                    <a:pt x="800" y="567"/>
                  </a:cubicBezTo>
                  <a:cubicBezTo>
                    <a:pt x="789" y="557"/>
                    <a:pt x="777" y="548"/>
                    <a:pt x="767" y="537"/>
                  </a:cubicBezTo>
                  <a:cubicBezTo>
                    <a:pt x="744" y="516"/>
                    <a:pt x="721" y="493"/>
                    <a:pt x="699" y="470"/>
                  </a:cubicBezTo>
                  <a:cubicBezTo>
                    <a:pt x="652" y="421"/>
                    <a:pt x="607" y="369"/>
                    <a:pt x="563" y="317"/>
                  </a:cubicBezTo>
                  <a:cubicBezTo>
                    <a:pt x="469" y="211"/>
                    <a:pt x="376" y="108"/>
                    <a:pt x="261" y="23"/>
                  </a:cubicBezTo>
                  <a:cubicBezTo>
                    <a:pt x="240" y="7"/>
                    <a:pt x="208" y="0"/>
                    <a:pt x="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1" name="Google Shape;641;p18"/>
            <p:cNvSpPr/>
            <p:nvPr/>
          </p:nvSpPr>
          <p:spPr>
            <a:xfrm>
              <a:off x="3882950" y="2690900"/>
              <a:ext cx="23625" cy="19650"/>
            </a:xfrm>
            <a:custGeom>
              <a:avLst/>
              <a:gdLst/>
              <a:ahLst/>
              <a:cxnLst/>
              <a:rect l="l" t="t" r="r" b="b"/>
              <a:pathLst>
                <a:path w="945" h="786" extrusionOk="0">
                  <a:moveTo>
                    <a:pt x="767" y="0"/>
                  </a:moveTo>
                  <a:cubicBezTo>
                    <a:pt x="738" y="0"/>
                    <a:pt x="709" y="6"/>
                    <a:pt x="687" y="23"/>
                  </a:cubicBezTo>
                  <a:cubicBezTo>
                    <a:pt x="487" y="173"/>
                    <a:pt x="288" y="322"/>
                    <a:pt x="89" y="472"/>
                  </a:cubicBezTo>
                  <a:cubicBezTo>
                    <a:pt x="53" y="499"/>
                    <a:pt x="24" y="527"/>
                    <a:pt x="11" y="572"/>
                  </a:cubicBezTo>
                  <a:cubicBezTo>
                    <a:pt x="1" y="612"/>
                    <a:pt x="5" y="666"/>
                    <a:pt x="28" y="701"/>
                  </a:cubicBezTo>
                  <a:cubicBezTo>
                    <a:pt x="51" y="737"/>
                    <a:pt x="86" y="769"/>
                    <a:pt x="129" y="779"/>
                  </a:cubicBezTo>
                  <a:cubicBezTo>
                    <a:pt x="145" y="783"/>
                    <a:pt x="162" y="785"/>
                    <a:pt x="179" y="785"/>
                  </a:cubicBezTo>
                  <a:cubicBezTo>
                    <a:pt x="207" y="785"/>
                    <a:pt x="236" y="779"/>
                    <a:pt x="259" y="762"/>
                  </a:cubicBezTo>
                  <a:cubicBezTo>
                    <a:pt x="458" y="613"/>
                    <a:pt x="657" y="464"/>
                    <a:pt x="856" y="313"/>
                  </a:cubicBezTo>
                  <a:cubicBezTo>
                    <a:pt x="893" y="286"/>
                    <a:pt x="922" y="258"/>
                    <a:pt x="934" y="213"/>
                  </a:cubicBezTo>
                  <a:cubicBezTo>
                    <a:pt x="945" y="173"/>
                    <a:pt x="939" y="120"/>
                    <a:pt x="916" y="84"/>
                  </a:cubicBezTo>
                  <a:cubicBezTo>
                    <a:pt x="893" y="48"/>
                    <a:pt x="859" y="17"/>
                    <a:pt x="816" y="6"/>
                  </a:cubicBezTo>
                  <a:cubicBezTo>
                    <a:pt x="801" y="2"/>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2" name="Google Shape;642;p18"/>
            <p:cNvSpPr/>
            <p:nvPr/>
          </p:nvSpPr>
          <p:spPr>
            <a:xfrm>
              <a:off x="3879475" y="2706000"/>
              <a:ext cx="11300" cy="54475"/>
            </a:xfrm>
            <a:custGeom>
              <a:avLst/>
              <a:gdLst/>
              <a:ahLst/>
              <a:cxnLst/>
              <a:rect l="l" t="t" r="r" b="b"/>
              <a:pathLst>
                <a:path w="452" h="2179" extrusionOk="0">
                  <a:moveTo>
                    <a:pt x="174" y="0"/>
                  </a:moveTo>
                  <a:cubicBezTo>
                    <a:pt x="90" y="0"/>
                    <a:pt x="5" y="54"/>
                    <a:pt x="4" y="163"/>
                  </a:cubicBezTo>
                  <a:cubicBezTo>
                    <a:pt x="0" y="780"/>
                    <a:pt x="34" y="1397"/>
                    <a:pt x="104" y="2010"/>
                  </a:cubicBezTo>
                  <a:cubicBezTo>
                    <a:pt x="115" y="2101"/>
                    <a:pt x="175" y="2178"/>
                    <a:pt x="273" y="2178"/>
                  </a:cubicBezTo>
                  <a:cubicBezTo>
                    <a:pt x="356" y="2178"/>
                    <a:pt x="451" y="2102"/>
                    <a:pt x="441" y="2010"/>
                  </a:cubicBezTo>
                  <a:cubicBezTo>
                    <a:pt x="369" y="1397"/>
                    <a:pt x="337" y="780"/>
                    <a:pt x="341" y="163"/>
                  </a:cubicBezTo>
                  <a:cubicBezTo>
                    <a:pt x="341" y="54"/>
                    <a:pt x="258" y="0"/>
                    <a:pt x="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3" name="Google Shape;643;p18"/>
            <p:cNvSpPr/>
            <p:nvPr/>
          </p:nvSpPr>
          <p:spPr>
            <a:xfrm>
              <a:off x="3961850" y="2623975"/>
              <a:ext cx="75750" cy="67925"/>
            </a:xfrm>
            <a:custGeom>
              <a:avLst/>
              <a:gdLst/>
              <a:ahLst/>
              <a:cxnLst/>
              <a:rect l="l" t="t" r="r" b="b"/>
              <a:pathLst>
                <a:path w="3030" h="2717" extrusionOk="0">
                  <a:moveTo>
                    <a:pt x="262" y="0"/>
                  </a:moveTo>
                  <a:cubicBezTo>
                    <a:pt x="122" y="0"/>
                    <a:pt x="1" y="171"/>
                    <a:pt x="134" y="278"/>
                  </a:cubicBezTo>
                  <a:cubicBezTo>
                    <a:pt x="1040" y="1010"/>
                    <a:pt x="1891" y="1807"/>
                    <a:pt x="2680" y="2664"/>
                  </a:cubicBezTo>
                  <a:cubicBezTo>
                    <a:pt x="2714" y="2701"/>
                    <a:pt x="2753" y="2717"/>
                    <a:pt x="2791" y="2717"/>
                  </a:cubicBezTo>
                  <a:cubicBezTo>
                    <a:pt x="2917" y="2717"/>
                    <a:pt x="3030" y="2548"/>
                    <a:pt x="2918" y="2426"/>
                  </a:cubicBezTo>
                  <a:cubicBezTo>
                    <a:pt x="2128" y="1569"/>
                    <a:pt x="1277" y="772"/>
                    <a:pt x="372" y="40"/>
                  </a:cubicBezTo>
                  <a:cubicBezTo>
                    <a:pt x="337" y="12"/>
                    <a:pt x="29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4" name="Google Shape;644;p18"/>
            <p:cNvSpPr/>
            <p:nvPr/>
          </p:nvSpPr>
          <p:spPr>
            <a:xfrm>
              <a:off x="3959225" y="2688025"/>
              <a:ext cx="75625" cy="69275"/>
            </a:xfrm>
            <a:custGeom>
              <a:avLst/>
              <a:gdLst/>
              <a:ahLst/>
              <a:cxnLst/>
              <a:rect l="l" t="t" r="r" b="b"/>
              <a:pathLst>
                <a:path w="3025" h="2771" extrusionOk="0">
                  <a:moveTo>
                    <a:pt x="2781" y="0"/>
                  </a:moveTo>
                  <a:cubicBezTo>
                    <a:pt x="2743" y="0"/>
                    <a:pt x="2704" y="15"/>
                    <a:pt x="2669" y="50"/>
                  </a:cubicBezTo>
                  <a:cubicBezTo>
                    <a:pt x="1843" y="885"/>
                    <a:pt x="995" y="1697"/>
                    <a:pt x="125" y="2487"/>
                  </a:cubicBezTo>
                  <a:cubicBezTo>
                    <a:pt x="0" y="2601"/>
                    <a:pt x="118" y="2770"/>
                    <a:pt x="251" y="2770"/>
                  </a:cubicBezTo>
                  <a:cubicBezTo>
                    <a:pt x="289" y="2770"/>
                    <a:pt x="328" y="2757"/>
                    <a:pt x="363" y="2725"/>
                  </a:cubicBezTo>
                  <a:cubicBezTo>
                    <a:pt x="1233" y="1935"/>
                    <a:pt x="2081" y="1123"/>
                    <a:pt x="2907" y="288"/>
                  </a:cubicBezTo>
                  <a:cubicBezTo>
                    <a:pt x="3024" y="169"/>
                    <a:pt x="2910"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5" name="Google Shape;645;p18"/>
            <p:cNvSpPr/>
            <p:nvPr/>
          </p:nvSpPr>
          <p:spPr>
            <a:xfrm>
              <a:off x="3961550" y="2626275"/>
              <a:ext cx="8425" cy="51725"/>
            </a:xfrm>
            <a:custGeom>
              <a:avLst/>
              <a:gdLst/>
              <a:ahLst/>
              <a:cxnLst/>
              <a:rect l="l" t="t" r="r" b="b"/>
              <a:pathLst>
                <a:path w="337" h="2069" extrusionOk="0">
                  <a:moveTo>
                    <a:pt x="168" y="0"/>
                  </a:moveTo>
                  <a:cubicBezTo>
                    <a:pt x="84" y="0"/>
                    <a:pt x="1" y="54"/>
                    <a:pt x="1" y="163"/>
                  </a:cubicBezTo>
                  <a:lnTo>
                    <a:pt x="1" y="1906"/>
                  </a:lnTo>
                  <a:cubicBezTo>
                    <a:pt x="1" y="2014"/>
                    <a:pt x="84" y="2069"/>
                    <a:pt x="168" y="2069"/>
                  </a:cubicBezTo>
                  <a:cubicBezTo>
                    <a:pt x="252" y="2069"/>
                    <a:pt x="336" y="2014"/>
                    <a:pt x="336" y="1906"/>
                  </a:cubicBezTo>
                  <a:lnTo>
                    <a:pt x="336" y="163"/>
                  </a:lnTo>
                  <a:cubicBezTo>
                    <a:pt x="336" y="54"/>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6" name="Google Shape;646;p18"/>
            <p:cNvSpPr/>
            <p:nvPr/>
          </p:nvSpPr>
          <p:spPr>
            <a:xfrm>
              <a:off x="3964000" y="2672000"/>
              <a:ext cx="22475" cy="22200"/>
            </a:xfrm>
            <a:custGeom>
              <a:avLst/>
              <a:gdLst/>
              <a:ahLst/>
              <a:cxnLst/>
              <a:rect l="l" t="t" r="r" b="b"/>
              <a:pathLst>
                <a:path w="899" h="888" extrusionOk="0">
                  <a:moveTo>
                    <a:pt x="177" y="1"/>
                  </a:moveTo>
                  <a:cubicBezTo>
                    <a:pt x="160" y="1"/>
                    <a:pt x="144" y="3"/>
                    <a:pt x="131" y="7"/>
                  </a:cubicBezTo>
                  <a:cubicBezTo>
                    <a:pt x="92" y="17"/>
                    <a:pt x="50" y="48"/>
                    <a:pt x="31" y="84"/>
                  </a:cubicBezTo>
                  <a:cubicBezTo>
                    <a:pt x="10" y="123"/>
                    <a:pt x="0" y="171"/>
                    <a:pt x="14" y="214"/>
                  </a:cubicBezTo>
                  <a:cubicBezTo>
                    <a:pt x="27" y="256"/>
                    <a:pt x="51" y="283"/>
                    <a:pt x="85" y="309"/>
                  </a:cubicBezTo>
                  <a:lnTo>
                    <a:pt x="85" y="309"/>
                  </a:lnTo>
                  <a:cubicBezTo>
                    <a:pt x="89" y="313"/>
                    <a:pt x="94" y="317"/>
                    <a:pt x="98" y="321"/>
                  </a:cubicBezTo>
                  <a:cubicBezTo>
                    <a:pt x="110" y="331"/>
                    <a:pt x="120" y="340"/>
                    <a:pt x="131" y="350"/>
                  </a:cubicBezTo>
                  <a:cubicBezTo>
                    <a:pt x="155" y="372"/>
                    <a:pt x="177" y="395"/>
                    <a:pt x="199" y="418"/>
                  </a:cubicBezTo>
                  <a:cubicBezTo>
                    <a:pt x="247" y="467"/>
                    <a:pt x="291" y="519"/>
                    <a:pt x="336" y="569"/>
                  </a:cubicBezTo>
                  <a:cubicBezTo>
                    <a:pt x="430" y="677"/>
                    <a:pt x="523" y="780"/>
                    <a:pt x="638" y="864"/>
                  </a:cubicBezTo>
                  <a:cubicBezTo>
                    <a:pt x="659" y="880"/>
                    <a:pt x="692" y="887"/>
                    <a:pt x="722" y="887"/>
                  </a:cubicBezTo>
                  <a:cubicBezTo>
                    <a:pt x="738" y="887"/>
                    <a:pt x="754" y="885"/>
                    <a:pt x="767" y="882"/>
                  </a:cubicBezTo>
                  <a:cubicBezTo>
                    <a:pt x="806" y="870"/>
                    <a:pt x="848" y="841"/>
                    <a:pt x="867" y="804"/>
                  </a:cubicBezTo>
                  <a:cubicBezTo>
                    <a:pt x="888" y="765"/>
                    <a:pt x="899" y="718"/>
                    <a:pt x="884" y="675"/>
                  </a:cubicBezTo>
                  <a:cubicBezTo>
                    <a:pt x="870" y="630"/>
                    <a:pt x="844" y="602"/>
                    <a:pt x="807" y="574"/>
                  </a:cubicBezTo>
                  <a:cubicBezTo>
                    <a:pt x="807" y="573"/>
                    <a:pt x="806" y="573"/>
                    <a:pt x="806" y="572"/>
                  </a:cubicBezTo>
                  <a:lnTo>
                    <a:pt x="806" y="572"/>
                  </a:lnTo>
                  <a:cubicBezTo>
                    <a:pt x="804" y="571"/>
                    <a:pt x="802" y="569"/>
                    <a:pt x="800" y="567"/>
                  </a:cubicBezTo>
                  <a:cubicBezTo>
                    <a:pt x="788" y="558"/>
                    <a:pt x="778" y="548"/>
                    <a:pt x="767" y="538"/>
                  </a:cubicBezTo>
                  <a:cubicBezTo>
                    <a:pt x="743" y="517"/>
                    <a:pt x="721" y="494"/>
                    <a:pt x="699" y="471"/>
                  </a:cubicBezTo>
                  <a:cubicBezTo>
                    <a:pt x="652" y="421"/>
                    <a:pt x="607" y="370"/>
                    <a:pt x="562" y="318"/>
                  </a:cubicBezTo>
                  <a:cubicBezTo>
                    <a:pt x="469" y="212"/>
                    <a:pt x="375" y="109"/>
                    <a:pt x="261" y="23"/>
                  </a:cubicBezTo>
                  <a:cubicBezTo>
                    <a:pt x="239" y="8"/>
                    <a:pt x="207"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7" name="Google Shape;647;p18"/>
            <p:cNvSpPr/>
            <p:nvPr/>
          </p:nvSpPr>
          <p:spPr>
            <a:xfrm>
              <a:off x="3961425" y="2687150"/>
              <a:ext cx="23600" cy="19650"/>
            </a:xfrm>
            <a:custGeom>
              <a:avLst/>
              <a:gdLst/>
              <a:ahLst/>
              <a:cxnLst/>
              <a:rect l="l" t="t" r="r" b="b"/>
              <a:pathLst>
                <a:path w="944" h="786" extrusionOk="0">
                  <a:moveTo>
                    <a:pt x="766" y="1"/>
                  </a:moveTo>
                  <a:cubicBezTo>
                    <a:pt x="738" y="1"/>
                    <a:pt x="709" y="7"/>
                    <a:pt x="686" y="23"/>
                  </a:cubicBezTo>
                  <a:cubicBezTo>
                    <a:pt x="487" y="174"/>
                    <a:pt x="288" y="323"/>
                    <a:pt x="89" y="473"/>
                  </a:cubicBezTo>
                  <a:cubicBezTo>
                    <a:pt x="52" y="500"/>
                    <a:pt x="23" y="527"/>
                    <a:pt x="11" y="573"/>
                  </a:cubicBezTo>
                  <a:cubicBezTo>
                    <a:pt x="0" y="613"/>
                    <a:pt x="6" y="666"/>
                    <a:pt x="29" y="702"/>
                  </a:cubicBezTo>
                  <a:cubicBezTo>
                    <a:pt x="52" y="738"/>
                    <a:pt x="86" y="769"/>
                    <a:pt x="129" y="780"/>
                  </a:cubicBezTo>
                  <a:cubicBezTo>
                    <a:pt x="144" y="783"/>
                    <a:pt x="161" y="786"/>
                    <a:pt x="178" y="786"/>
                  </a:cubicBezTo>
                  <a:cubicBezTo>
                    <a:pt x="207" y="786"/>
                    <a:pt x="236" y="779"/>
                    <a:pt x="258" y="763"/>
                  </a:cubicBezTo>
                  <a:cubicBezTo>
                    <a:pt x="458" y="614"/>
                    <a:pt x="657" y="464"/>
                    <a:pt x="856" y="314"/>
                  </a:cubicBezTo>
                  <a:cubicBezTo>
                    <a:pt x="892" y="286"/>
                    <a:pt x="921" y="259"/>
                    <a:pt x="933" y="214"/>
                  </a:cubicBezTo>
                  <a:cubicBezTo>
                    <a:pt x="944" y="174"/>
                    <a:pt x="940" y="120"/>
                    <a:pt x="917" y="84"/>
                  </a:cubicBezTo>
                  <a:cubicBezTo>
                    <a:pt x="893" y="49"/>
                    <a:pt x="859" y="17"/>
                    <a:pt x="816" y="7"/>
                  </a:cubicBezTo>
                  <a:cubicBezTo>
                    <a:pt x="800" y="3"/>
                    <a:pt x="783"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8" name="Google Shape;648;p18"/>
            <p:cNvSpPr/>
            <p:nvPr/>
          </p:nvSpPr>
          <p:spPr>
            <a:xfrm>
              <a:off x="3957925" y="2702250"/>
              <a:ext cx="11300" cy="54475"/>
            </a:xfrm>
            <a:custGeom>
              <a:avLst/>
              <a:gdLst/>
              <a:ahLst/>
              <a:cxnLst/>
              <a:rect l="l" t="t" r="r" b="b"/>
              <a:pathLst>
                <a:path w="452" h="2179" extrusionOk="0">
                  <a:moveTo>
                    <a:pt x="174" y="1"/>
                  </a:moveTo>
                  <a:cubicBezTo>
                    <a:pt x="90" y="1"/>
                    <a:pt x="6" y="55"/>
                    <a:pt x="5" y="163"/>
                  </a:cubicBezTo>
                  <a:cubicBezTo>
                    <a:pt x="0" y="781"/>
                    <a:pt x="34" y="1397"/>
                    <a:pt x="106" y="2011"/>
                  </a:cubicBezTo>
                  <a:cubicBezTo>
                    <a:pt x="116" y="2101"/>
                    <a:pt x="175" y="2179"/>
                    <a:pt x="273" y="2179"/>
                  </a:cubicBezTo>
                  <a:cubicBezTo>
                    <a:pt x="356" y="2179"/>
                    <a:pt x="452" y="2102"/>
                    <a:pt x="441" y="2011"/>
                  </a:cubicBezTo>
                  <a:cubicBezTo>
                    <a:pt x="371" y="1397"/>
                    <a:pt x="337" y="781"/>
                    <a:pt x="341" y="163"/>
                  </a:cubicBezTo>
                  <a:cubicBezTo>
                    <a:pt x="342" y="55"/>
                    <a:pt x="25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49" name="Google Shape;649;p18"/>
            <p:cNvSpPr/>
            <p:nvPr/>
          </p:nvSpPr>
          <p:spPr>
            <a:xfrm>
              <a:off x="4040300" y="2620225"/>
              <a:ext cx="75750" cy="67950"/>
            </a:xfrm>
            <a:custGeom>
              <a:avLst/>
              <a:gdLst/>
              <a:ahLst/>
              <a:cxnLst/>
              <a:rect l="l" t="t" r="r" b="b"/>
              <a:pathLst>
                <a:path w="3030" h="2718" extrusionOk="0">
                  <a:moveTo>
                    <a:pt x="262" y="1"/>
                  </a:moveTo>
                  <a:cubicBezTo>
                    <a:pt x="123" y="1"/>
                    <a:pt x="1" y="171"/>
                    <a:pt x="134" y="279"/>
                  </a:cubicBezTo>
                  <a:cubicBezTo>
                    <a:pt x="1041" y="1011"/>
                    <a:pt x="1892" y="1807"/>
                    <a:pt x="2680" y="2665"/>
                  </a:cubicBezTo>
                  <a:cubicBezTo>
                    <a:pt x="2714" y="2702"/>
                    <a:pt x="2754" y="2718"/>
                    <a:pt x="2792" y="2718"/>
                  </a:cubicBezTo>
                  <a:cubicBezTo>
                    <a:pt x="2917" y="2718"/>
                    <a:pt x="3030" y="2549"/>
                    <a:pt x="2918" y="2427"/>
                  </a:cubicBezTo>
                  <a:cubicBezTo>
                    <a:pt x="2130" y="1569"/>
                    <a:pt x="1279" y="773"/>
                    <a:pt x="372" y="41"/>
                  </a:cubicBezTo>
                  <a:cubicBezTo>
                    <a:pt x="337" y="13"/>
                    <a:pt x="29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0" name="Google Shape;650;p18"/>
            <p:cNvSpPr/>
            <p:nvPr/>
          </p:nvSpPr>
          <p:spPr>
            <a:xfrm>
              <a:off x="4037675" y="2684275"/>
              <a:ext cx="75625" cy="69275"/>
            </a:xfrm>
            <a:custGeom>
              <a:avLst/>
              <a:gdLst/>
              <a:ahLst/>
              <a:cxnLst/>
              <a:rect l="l" t="t" r="r" b="b"/>
              <a:pathLst>
                <a:path w="3025" h="2771" extrusionOk="0">
                  <a:moveTo>
                    <a:pt x="2782" y="1"/>
                  </a:moveTo>
                  <a:cubicBezTo>
                    <a:pt x="2744" y="1"/>
                    <a:pt x="2704" y="16"/>
                    <a:pt x="2669" y="51"/>
                  </a:cubicBezTo>
                  <a:cubicBezTo>
                    <a:pt x="1843" y="885"/>
                    <a:pt x="995" y="1698"/>
                    <a:pt x="126" y="2488"/>
                  </a:cubicBezTo>
                  <a:cubicBezTo>
                    <a:pt x="1" y="2602"/>
                    <a:pt x="119" y="2771"/>
                    <a:pt x="252" y="2771"/>
                  </a:cubicBezTo>
                  <a:cubicBezTo>
                    <a:pt x="290" y="2771"/>
                    <a:pt x="329" y="2757"/>
                    <a:pt x="364" y="2725"/>
                  </a:cubicBezTo>
                  <a:cubicBezTo>
                    <a:pt x="1233" y="1935"/>
                    <a:pt x="2081" y="1123"/>
                    <a:pt x="2907" y="289"/>
                  </a:cubicBezTo>
                  <a:cubicBezTo>
                    <a:pt x="3025" y="170"/>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1" name="Google Shape;651;p18"/>
            <p:cNvSpPr/>
            <p:nvPr/>
          </p:nvSpPr>
          <p:spPr>
            <a:xfrm>
              <a:off x="4040000" y="2622525"/>
              <a:ext cx="8450" cy="51750"/>
            </a:xfrm>
            <a:custGeom>
              <a:avLst/>
              <a:gdLst/>
              <a:ahLst/>
              <a:cxnLst/>
              <a:rect l="l" t="t" r="r" b="b"/>
              <a:pathLst>
                <a:path w="338" h="2070" extrusionOk="0">
                  <a:moveTo>
                    <a:pt x="169" y="1"/>
                  </a:moveTo>
                  <a:cubicBezTo>
                    <a:pt x="85" y="1"/>
                    <a:pt x="1" y="55"/>
                    <a:pt x="1" y="163"/>
                  </a:cubicBezTo>
                  <a:lnTo>
                    <a:pt x="1" y="1907"/>
                  </a:lnTo>
                  <a:cubicBezTo>
                    <a:pt x="1" y="2015"/>
                    <a:pt x="85" y="2069"/>
                    <a:pt x="169" y="2069"/>
                  </a:cubicBezTo>
                  <a:cubicBezTo>
                    <a:pt x="253" y="2069"/>
                    <a:pt x="338" y="2015"/>
                    <a:pt x="338" y="1907"/>
                  </a:cubicBezTo>
                  <a:lnTo>
                    <a:pt x="338" y="163"/>
                  </a:lnTo>
                  <a:cubicBezTo>
                    <a:pt x="338"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2" name="Google Shape;652;p18"/>
            <p:cNvSpPr/>
            <p:nvPr/>
          </p:nvSpPr>
          <p:spPr>
            <a:xfrm>
              <a:off x="4042450" y="2668275"/>
              <a:ext cx="22500" cy="22175"/>
            </a:xfrm>
            <a:custGeom>
              <a:avLst/>
              <a:gdLst/>
              <a:ahLst/>
              <a:cxnLst/>
              <a:rect l="l" t="t" r="r" b="b"/>
              <a:pathLst>
                <a:path w="900" h="887" extrusionOk="0">
                  <a:moveTo>
                    <a:pt x="177" y="1"/>
                  </a:moveTo>
                  <a:cubicBezTo>
                    <a:pt x="161" y="1"/>
                    <a:pt x="145" y="3"/>
                    <a:pt x="132" y="6"/>
                  </a:cubicBezTo>
                  <a:cubicBezTo>
                    <a:pt x="93" y="17"/>
                    <a:pt x="50" y="47"/>
                    <a:pt x="31" y="84"/>
                  </a:cubicBezTo>
                  <a:cubicBezTo>
                    <a:pt x="11" y="123"/>
                    <a:pt x="1" y="170"/>
                    <a:pt x="14" y="213"/>
                  </a:cubicBezTo>
                  <a:cubicBezTo>
                    <a:pt x="27" y="251"/>
                    <a:pt x="47" y="277"/>
                    <a:pt x="76" y="301"/>
                  </a:cubicBezTo>
                  <a:lnTo>
                    <a:pt x="76" y="301"/>
                  </a:lnTo>
                  <a:cubicBezTo>
                    <a:pt x="76" y="301"/>
                    <a:pt x="76" y="301"/>
                    <a:pt x="76" y="301"/>
                  </a:cubicBezTo>
                  <a:lnTo>
                    <a:pt x="76" y="301"/>
                  </a:lnTo>
                  <a:cubicBezTo>
                    <a:pt x="76" y="301"/>
                    <a:pt x="77" y="302"/>
                    <a:pt x="82" y="306"/>
                  </a:cubicBezTo>
                  <a:cubicBezTo>
                    <a:pt x="88" y="310"/>
                    <a:pt x="93" y="316"/>
                    <a:pt x="100" y="321"/>
                  </a:cubicBezTo>
                  <a:cubicBezTo>
                    <a:pt x="110" y="330"/>
                    <a:pt x="122" y="340"/>
                    <a:pt x="132" y="349"/>
                  </a:cubicBezTo>
                  <a:cubicBezTo>
                    <a:pt x="155" y="371"/>
                    <a:pt x="179" y="394"/>
                    <a:pt x="201" y="418"/>
                  </a:cubicBezTo>
                  <a:cubicBezTo>
                    <a:pt x="247" y="467"/>
                    <a:pt x="292" y="519"/>
                    <a:pt x="336" y="569"/>
                  </a:cubicBezTo>
                  <a:cubicBezTo>
                    <a:pt x="430" y="676"/>
                    <a:pt x="524" y="779"/>
                    <a:pt x="638" y="864"/>
                  </a:cubicBezTo>
                  <a:cubicBezTo>
                    <a:pt x="660" y="880"/>
                    <a:pt x="692" y="887"/>
                    <a:pt x="722" y="887"/>
                  </a:cubicBezTo>
                  <a:cubicBezTo>
                    <a:pt x="739" y="887"/>
                    <a:pt x="754" y="885"/>
                    <a:pt x="768" y="882"/>
                  </a:cubicBezTo>
                  <a:cubicBezTo>
                    <a:pt x="807" y="870"/>
                    <a:pt x="849" y="840"/>
                    <a:pt x="868" y="804"/>
                  </a:cubicBezTo>
                  <a:cubicBezTo>
                    <a:pt x="889" y="765"/>
                    <a:pt x="899" y="717"/>
                    <a:pt x="886" y="674"/>
                  </a:cubicBezTo>
                  <a:cubicBezTo>
                    <a:pt x="871" y="630"/>
                    <a:pt x="844" y="601"/>
                    <a:pt x="808" y="573"/>
                  </a:cubicBezTo>
                  <a:cubicBezTo>
                    <a:pt x="807" y="573"/>
                    <a:pt x="806" y="572"/>
                    <a:pt x="806" y="572"/>
                  </a:cubicBezTo>
                  <a:lnTo>
                    <a:pt x="806" y="572"/>
                  </a:lnTo>
                  <a:cubicBezTo>
                    <a:pt x="804" y="570"/>
                    <a:pt x="802" y="569"/>
                    <a:pt x="800" y="567"/>
                  </a:cubicBezTo>
                  <a:cubicBezTo>
                    <a:pt x="789" y="557"/>
                    <a:pt x="778" y="548"/>
                    <a:pt x="768" y="538"/>
                  </a:cubicBezTo>
                  <a:cubicBezTo>
                    <a:pt x="745" y="516"/>
                    <a:pt x="721" y="493"/>
                    <a:pt x="699" y="470"/>
                  </a:cubicBezTo>
                  <a:cubicBezTo>
                    <a:pt x="652" y="421"/>
                    <a:pt x="608" y="369"/>
                    <a:pt x="563" y="318"/>
                  </a:cubicBezTo>
                  <a:cubicBezTo>
                    <a:pt x="470" y="211"/>
                    <a:pt x="375" y="108"/>
                    <a:pt x="262" y="23"/>
                  </a:cubicBezTo>
                  <a:cubicBezTo>
                    <a:pt x="240" y="7"/>
                    <a:pt x="208"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3" name="Google Shape;653;p18"/>
            <p:cNvSpPr/>
            <p:nvPr/>
          </p:nvSpPr>
          <p:spPr>
            <a:xfrm>
              <a:off x="4039875" y="2683425"/>
              <a:ext cx="23650" cy="19650"/>
            </a:xfrm>
            <a:custGeom>
              <a:avLst/>
              <a:gdLst/>
              <a:ahLst/>
              <a:cxnLst/>
              <a:rect l="l" t="t" r="r" b="b"/>
              <a:pathLst>
                <a:path w="946" h="786" extrusionOk="0">
                  <a:moveTo>
                    <a:pt x="767" y="0"/>
                  </a:moveTo>
                  <a:cubicBezTo>
                    <a:pt x="738" y="0"/>
                    <a:pt x="709" y="7"/>
                    <a:pt x="688" y="23"/>
                  </a:cubicBezTo>
                  <a:cubicBezTo>
                    <a:pt x="488" y="172"/>
                    <a:pt x="289" y="322"/>
                    <a:pt x="89" y="472"/>
                  </a:cubicBezTo>
                  <a:cubicBezTo>
                    <a:pt x="53" y="500"/>
                    <a:pt x="25" y="527"/>
                    <a:pt x="12" y="572"/>
                  </a:cubicBezTo>
                  <a:cubicBezTo>
                    <a:pt x="1" y="612"/>
                    <a:pt x="6" y="666"/>
                    <a:pt x="29" y="702"/>
                  </a:cubicBezTo>
                  <a:cubicBezTo>
                    <a:pt x="52" y="737"/>
                    <a:pt x="87" y="769"/>
                    <a:pt x="129" y="779"/>
                  </a:cubicBezTo>
                  <a:cubicBezTo>
                    <a:pt x="145" y="783"/>
                    <a:pt x="162" y="785"/>
                    <a:pt x="179" y="785"/>
                  </a:cubicBezTo>
                  <a:cubicBezTo>
                    <a:pt x="208" y="785"/>
                    <a:pt x="237" y="779"/>
                    <a:pt x="259" y="763"/>
                  </a:cubicBezTo>
                  <a:cubicBezTo>
                    <a:pt x="458" y="613"/>
                    <a:pt x="657" y="463"/>
                    <a:pt x="857" y="313"/>
                  </a:cubicBezTo>
                  <a:cubicBezTo>
                    <a:pt x="893" y="286"/>
                    <a:pt x="921" y="259"/>
                    <a:pt x="934" y="213"/>
                  </a:cubicBezTo>
                  <a:cubicBezTo>
                    <a:pt x="945" y="173"/>
                    <a:pt x="940" y="120"/>
                    <a:pt x="917" y="84"/>
                  </a:cubicBezTo>
                  <a:cubicBezTo>
                    <a:pt x="894" y="48"/>
                    <a:pt x="859" y="17"/>
                    <a:pt x="817" y="6"/>
                  </a:cubicBezTo>
                  <a:cubicBezTo>
                    <a:pt x="802" y="3"/>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54" name="Google Shape;654;p18"/>
            <p:cNvSpPr/>
            <p:nvPr/>
          </p:nvSpPr>
          <p:spPr>
            <a:xfrm>
              <a:off x="4036375" y="2698525"/>
              <a:ext cx="11350" cy="54475"/>
            </a:xfrm>
            <a:custGeom>
              <a:avLst/>
              <a:gdLst/>
              <a:ahLst/>
              <a:cxnLst/>
              <a:rect l="l" t="t" r="r" b="b"/>
              <a:pathLst>
                <a:path w="454" h="2179" extrusionOk="0">
                  <a:moveTo>
                    <a:pt x="175" y="0"/>
                  </a:moveTo>
                  <a:cubicBezTo>
                    <a:pt x="91" y="0"/>
                    <a:pt x="6" y="54"/>
                    <a:pt x="6" y="163"/>
                  </a:cubicBezTo>
                  <a:cubicBezTo>
                    <a:pt x="1" y="780"/>
                    <a:pt x="34" y="1397"/>
                    <a:pt x="106" y="2010"/>
                  </a:cubicBezTo>
                  <a:cubicBezTo>
                    <a:pt x="116" y="2101"/>
                    <a:pt x="175" y="2179"/>
                    <a:pt x="274" y="2179"/>
                  </a:cubicBezTo>
                  <a:cubicBezTo>
                    <a:pt x="356" y="2179"/>
                    <a:pt x="453" y="2102"/>
                    <a:pt x="443" y="2010"/>
                  </a:cubicBezTo>
                  <a:cubicBezTo>
                    <a:pt x="371" y="1397"/>
                    <a:pt x="337" y="780"/>
                    <a:pt x="343" y="163"/>
                  </a:cubicBezTo>
                  <a:cubicBezTo>
                    <a:pt x="343" y="54"/>
                    <a:pt x="259"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655"/>
        <p:cNvGrpSpPr/>
        <p:nvPr/>
      </p:nvGrpSpPr>
      <p:grpSpPr>
        <a:xfrm>
          <a:off x="0" y="0"/>
          <a:ext cx="0" cy="0"/>
          <a:chOff x="0" y="0"/>
          <a:chExt cx="0" cy="0"/>
        </a:xfrm>
      </p:grpSpPr>
      <p:pic>
        <p:nvPicPr>
          <p:cNvPr id="656" name="Google Shape;656;p19"/>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657" name="Google Shape;657;p19"/>
          <p:cNvSpPr txBox="1">
            <a:spLocks noGrp="1"/>
          </p:cNvSpPr>
          <p:nvPr>
            <p:ph type="subTitle" idx="1"/>
          </p:nvPr>
        </p:nvSpPr>
        <p:spPr>
          <a:xfrm rot="21391062">
            <a:off x="3433764" y="4192630"/>
            <a:ext cx="5321025" cy="882828"/>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8" name="Google Shape;658;p19"/>
          <p:cNvSpPr txBox="1">
            <a:spLocks noGrp="1"/>
          </p:cNvSpPr>
          <p:nvPr>
            <p:ph type="title"/>
          </p:nvPr>
        </p:nvSpPr>
        <p:spPr>
          <a:xfrm>
            <a:off x="1552633" y="1544600"/>
            <a:ext cx="9086800" cy="22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5333"/>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endParaRPr/>
          </a:p>
        </p:txBody>
      </p:sp>
      <p:grpSp>
        <p:nvGrpSpPr>
          <p:cNvPr id="659" name="Google Shape;659;p19"/>
          <p:cNvGrpSpPr/>
          <p:nvPr/>
        </p:nvGrpSpPr>
        <p:grpSpPr>
          <a:xfrm rot="786672">
            <a:off x="9578261" y="5219376"/>
            <a:ext cx="561891" cy="602705"/>
            <a:chOff x="5392725" y="2318525"/>
            <a:chExt cx="215450" cy="231100"/>
          </a:xfrm>
        </p:grpSpPr>
        <p:sp>
          <p:nvSpPr>
            <p:cNvPr id="660" name="Google Shape;660;p19"/>
            <p:cNvSpPr/>
            <p:nvPr/>
          </p:nvSpPr>
          <p:spPr>
            <a:xfrm>
              <a:off x="5396350" y="2538175"/>
              <a:ext cx="210150" cy="11450"/>
            </a:xfrm>
            <a:custGeom>
              <a:avLst/>
              <a:gdLst/>
              <a:ahLst/>
              <a:cxnLst/>
              <a:rect l="l" t="t" r="r" b="b"/>
              <a:pathLst>
                <a:path w="8406" h="458" extrusionOk="0">
                  <a:moveTo>
                    <a:pt x="8196" y="0"/>
                  </a:moveTo>
                  <a:cubicBezTo>
                    <a:pt x="8194" y="0"/>
                    <a:pt x="8192" y="0"/>
                    <a:pt x="8189" y="0"/>
                  </a:cubicBezTo>
                  <a:cubicBezTo>
                    <a:pt x="6217" y="61"/>
                    <a:pt x="4242" y="105"/>
                    <a:pt x="2268" y="113"/>
                  </a:cubicBezTo>
                  <a:cubicBezTo>
                    <a:pt x="2082" y="114"/>
                    <a:pt x="1896" y="114"/>
                    <a:pt x="1709" y="114"/>
                  </a:cubicBezTo>
                  <a:cubicBezTo>
                    <a:pt x="1212" y="114"/>
                    <a:pt x="715" y="110"/>
                    <a:pt x="218" y="98"/>
                  </a:cubicBezTo>
                  <a:cubicBezTo>
                    <a:pt x="216" y="98"/>
                    <a:pt x="214" y="98"/>
                    <a:pt x="213" y="98"/>
                  </a:cubicBezTo>
                  <a:cubicBezTo>
                    <a:pt x="1" y="98"/>
                    <a:pt x="3" y="430"/>
                    <a:pt x="218" y="435"/>
                  </a:cubicBezTo>
                  <a:cubicBezTo>
                    <a:pt x="854" y="451"/>
                    <a:pt x="1491" y="457"/>
                    <a:pt x="2128" y="457"/>
                  </a:cubicBezTo>
                  <a:cubicBezTo>
                    <a:pt x="3920" y="457"/>
                    <a:pt x="5714" y="405"/>
                    <a:pt x="7504" y="356"/>
                  </a:cubicBezTo>
                  <a:cubicBezTo>
                    <a:pt x="7733" y="350"/>
                    <a:pt x="7961" y="343"/>
                    <a:pt x="8189" y="336"/>
                  </a:cubicBezTo>
                  <a:cubicBezTo>
                    <a:pt x="8403" y="330"/>
                    <a:pt x="8406" y="0"/>
                    <a:pt x="8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nvGrpSpPr>
            <p:cNvPr id="661" name="Google Shape;661;p19"/>
            <p:cNvGrpSpPr/>
            <p:nvPr/>
          </p:nvGrpSpPr>
          <p:grpSpPr>
            <a:xfrm>
              <a:off x="5392725" y="2318525"/>
              <a:ext cx="215450" cy="229950"/>
              <a:chOff x="5392725" y="2318525"/>
              <a:chExt cx="215450" cy="229950"/>
            </a:xfrm>
          </p:grpSpPr>
          <p:sp>
            <p:nvSpPr>
              <p:cNvPr id="662" name="Google Shape;662;p19"/>
              <p:cNvSpPr/>
              <p:nvPr/>
            </p:nvSpPr>
            <p:spPr>
              <a:xfrm>
                <a:off x="5393975" y="2417025"/>
                <a:ext cx="9875" cy="131450"/>
              </a:xfrm>
              <a:custGeom>
                <a:avLst/>
                <a:gdLst/>
                <a:ahLst/>
                <a:cxnLst/>
                <a:rect l="l" t="t" r="r" b="b"/>
                <a:pathLst>
                  <a:path w="395" h="5258" extrusionOk="0">
                    <a:moveTo>
                      <a:pt x="168" y="0"/>
                    </a:moveTo>
                    <a:cubicBezTo>
                      <a:pt x="84" y="0"/>
                      <a:pt x="0" y="54"/>
                      <a:pt x="1" y="163"/>
                    </a:cubicBezTo>
                    <a:cubicBezTo>
                      <a:pt x="20" y="1807"/>
                      <a:pt x="38" y="3451"/>
                      <a:pt x="57" y="5095"/>
                    </a:cubicBezTo>
                    <a:cubicBezTo>
                      <a:pt x="58" y="5203"/>
                      <a:pt x="143" y="5257"/>
                      <a:pt x="227" y="5257"/>
                    </a:cubicBezTo>
                    <a:cubicBezTo>
                      <a:pt x="311" y="5257"/>
                      <a:pt x="394" y="5203"/>
                      <a:pt x="393" y="5095"/>
                    </a:cubicBezTo>
                    <a:cubicBezTo>
                      <a:pt x="374" y="3451"/>
                      <a:pt x="357" y="1807"/>
                      <a:pt x="338" y="163"/>
                    </a:cubicBezTo>
                    <a:cubicBezTo>
                      <a:pt x="337" y="55"/>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3" name="Google Shape;663;p19"/>
              <p:cNvSpPr/>
              <p:nvPr/>
            </p:nvSpPr>
            <p:spPr>
              <a:xfrm>
                <a:off x="5593150" y="2422025"/>
                <a:ext cx="15025" cy="122700"/>
              </a:xfrm>
              <a:custGeom>
                <a:avLst/>
                <a:gdLst/>
                <a:ahLst/>
                <a:cxnLst/>
                <a:rect l="l" t="t" r="r" b="b"/>
                <a:pathLst>
                  <a:path w="601" h="4908" extrusionOk="0">
                    <a:moveTo>
                      <a:pt x="164" y="0"/>
                    </a:moveTo>
                    <a:cubicBezTo>
                      <a:pt x="80" y="0"/>
                      <a:pt x="1" y="54"/>
                      <a:pt x="10" y="161"/>
                    </a:cubicBezTo>
                    <a:cubicBezTo>
                      <a:pt x="142" y="1685"/>
                      <a:pt x="201" y="3217"/>
                      <a:pt x="259" y="4745"/>
                    </a:cubicBezTo>
                    <a:cubicBezTo>
                      <a:pt x="264" y="4853"/>
                      <a:pt x="350" y="4907"/>
                      <a:pt x="434" y="4907"/>
                    </a:cubicBezTo>
                    <a:cubicBezTo>
                      <a:pt x="518" y="4907"/>
                      <a:pt x="600" y="4853"/>
                      <a:pt x="596" y="4745"/>
                    </a:cubicBezTo>
                    <a:cubicBezTo>
                      <a:pt x="538" y="3217"/>
                      <a:pt x="478" y="1685"/>
                      <a:pt x="347" y="161"/>
                    </a:cubicBezTo>
                    <a:cubicBezTo>
                      <a:pt x="337" y="54"/>
                      <a:pt x="248" y="0"/>
                      <a:pt x="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4" name="Google Shape;664;p19"/>
              <p:cNvSpPr/>
              <p:nvPr/>
            </p:nvSpPr>
            <p:spPr>
              <a:xfrm>
                <a:off x="5394250" y="2413525"/>
                <a:ext cx="106725" cy="91675"/>
              </a:xfrm>
              <a:custGeom>
                <a:avLst/>
                <a:gdLst/>
                <a:ahLst/>
                <a:cxnLst/>
                <a:rect l="l" t="t" r="r" b="b"/>
                <a:pathLst>
                  <a:path w="4269" h="3667" extrusionOk="0">
                    <a:moveTo>
                      <a:pt x="248" y="0"/>
                    </a:moveTo>
                    <a:cubicBezTo>
                      <a:pt x="117" y="0"/>
                      <a:pt x="0" y="170"/>
                      <a:pt x="123" y="286"/>
                    </a:cubicBezTo>
                    <a:cubicBezTo>
                      <a:pt x="1352" y="1456"/>
                      <a:pt x="2586" y="2630"/>
                      <a:pt x="3957" y="3634"/>
                    </a:cubicBezTo>
                    <a:cubicBezTo>
                      <a:pt x="3987" y="3657"/>
                      <a:pt x="4017" y="3666"/>
                      <a:pt x="4045" y="3666"/>
                    </a:cubicBezTo>
                    <a:cubicBezTo>
                      <a:pt x="4179" y="3666"/>
                      <a:pt x="4268" y="3449"/>
                      <a:pt x="4126" y="3344"/>
                    </a:cubicBezTo>
                    <a:cubicBezTo>
                      <a:pt x="2779" y="2356"/>
                      <a:pt x="1568" y="1197"/>
                      <a:pt x="361" y="48"/>
                    </a:cubicBezTo>
                    <a:cubicBezTo>
                      <a:pt x="326" y="15"/>
                      <a:pt x="286" y="0"/>
                      <a:pt x="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5" name="Google Shape;665;p19"/>
              <p:cNvSpPr/>
              <p:nvPr/>
            </p:nvSpPr>
            <p:spPr>
              <a:xfrm>
                <a:off x="5490550" y="2419925"/>
                <a:ext cx="109675" cy="85150"/>
              </a:xfrm>
              <a:custGeom>
                <a:avLst/>
                <a:gdLst/>
                <a:ahLst/>
                <a:cxnLst/>
                <a:rect l="l" t="t" r="r" b="b"/>
                <a:pathLst>
                  <a:path w="4387" h="3406" extrusionOk="0">
                    <a:moveTo>
                      <a:pt x="4138" y="0"/>
                    </a:moveTo>
                    <a:cubicBezTo>
                      <a:pt x="4100" y="0"/>
                      <a:pt x="4061" y="14"/>
                      <a:pt x="4026" y="47"/>
                    </a:cubicBezTo>
                    <a:cubicBezTo>
                      <a:pt x="2826" y="1173"/>
                      <a:pt x="1530" y="2190"/>
                      <a:pt x="151" y="3088"/>
                    </a:cubicBezTo>
                    <a:cubicBezTo>
                      <a:pt x="0" y="3186"/>
                      <a:pt x="94" y="3406"/>
                      <a:pt x="235" y="3406"/>
                    </a:cubicBezTo>
                    <a:cubicBezTo>
                      <a:pt x="262" y="3406"/>
                      <a:pt x="292" y="3398"/>
                      <a:pt x="321" y="3378"/>
                    </a:cubicBezTo>
                    <a:cubicBezTo>
                      <a:pt x="1724" y="2465"/>
                      <a:pt x="3044" y="1430"/>
                      <a:pt x="4263" y="284"/>
                    </a:cubicBezTo>
                    <a:cubicBezTo>
                      <a:pt x="4387" y="169"/>
                      <a:pt x="4270" y="0"/>
                      <a:pt x="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6" name="Google Shape;666;p19"/>
              <p:cNvSpPr/>
              <p:nvPr/>
            </p:nvSpPr>
            <p:spPr>
              <a:xfrm>
                <a:off x="5417900" y="2324875"/>
                <a:ext cx="10550" cy="117750"/>
              </a:xfrm>
              <a:custGeom>
                <a:avLst/>
                <a:gdLst/>
                <a:ahLst/>
                <a:cxnLst/>
                <a:rect l="l" t="t" r="r" b="b"/>
                <a:pathLst>
                  <a:path w="422" h="4710" extrusionOk="0">
                    <a:moveTo>
                      <a:pt x="168" y="1"/>
                    </a:moveTo>
                    <a:cubicBezTo>
                      <a:pt x="84" y="1"/>
                      <a:pt x="1" y="55"/>
                      <a:pt x="3" y="163"/>
                    </a:cubicBezTo>
                    <a:cubicBezTo>
                      <a:pt x="31" y="1624"/>
                      <a:pt x="56" y="3086"/>
                      <a:pt x="84" y="4546"/>
                    </a:cubicBezTo>
                    <a:cubicBezTo>
                      <a:pt x="86" y="4655"/>
                      <a:pt x="171" y="4709"/>
                      <a:pt x="255" y="4709"/>
                    </a:cubicBezTo>
                    <a:cubicBezTo>
                      <a:pt x="339" y="4709"/>
                      <a:pt x="422" y="4655"/>
                      <a:pt x="420" y="4546"/>
                    </a:cubicBezTo>
                    <a:cubicBezTo>
                      <a:pt x="392" y="3086"/>
                      <a:pt x="367" y="1624"/>
                      <a:pt x="339" y="163"/>
                    </a:cubicBezTo>
                    <a:cubicBezTo>
                      <a:pt x="337" y="55"/>
                      <a:pt x="252"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7" name="Google Shape;667;p19"/>
              <p:cNvSpPr/>
              <p:nvPr/>
            </p:nvSpPr>
            <p:spPr>
              <a:xfrm>
                <a:off x="5567375" y="2319875"/>
                <a:ext cx="14650" cy="123950"/>
              </a:xfrm>
              <a:custGeom>
                <a:avLst/>
                <a:gdLst/>
                <a:ahLst/>
                <a:cxnLst/>
                <a:rect l="l" t="t" r="r" b="b"/>
                <a:pathLst>
                  <a:path w="586" h="4958" extrusionOk="0">
                    <a:moveTo>
                      <a:pt x="165" y="0"/>
                    </a:moveTo>
                    <a:cubicBezTo>
                      <a:pt x="81" y="0"/>
                      <a:pt x="0" y="54"/>
                      <a:pt x="6" y="162"/>
                    </a:cubicBezTo>
                    <a:cubicBezTo>
                      <a:pt x="85" y="1707"/>
                      <a:pt x="165" y="3251"/>
                      <a:pt x="245" y="4796"/>
                    </a:cubicBezTo>
                    <a:cubicBezTo>
                      <a:pt x="250" y="4903"/>
                      <a:pt x="337" y="4958"/>
                      <a:pt x="421" y="4958"/>
                    </a:cubicBezTo>
                    <a:cubicBezTo>
                      <a:pt x="505" y="4958"/>
                      <a:pt x="586" y="4904"/>
                      <a:pt x="580" y="4796"/>
                    </a:cubicBezTo>
                    <a:cubicBezTo>
                      <a:pt x="501" y="3251"/>
                      <a:pt x="421" y="1707"/>
                      <a:pt x="341" y="162"/>
                    </a:cubicBezTo>
                    <a:cubicBezTo>
                      <a:pt x="336" y="54"/>
                      <a:pt x="249" y="0"/>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8" name="Google Shape;668;p19"/>
              <p:cNvSpPr/>
              <p:nvPr/>
            </p:nvSpPr>
            <p:spPr>
              <a:xfrm>
                <a:off x="5421325" y="2318525"/>
                <a:ext cx="152825" cy="9625"/>
              </a:xfrm>
              <a:custGeom>
                <a:avLst/>
                <a:gdLst/>
                <a:ahLst/>
                <a:cxnLst/>
                <a:rect l="l" t="t" r="r" b="b"/>
                <a:pathLst>
                  <a:path w="6113" h="385" extrusionOk="0">
                    <a:moveTo>
                      <a:pt x="5898" y="1"/>
                    </a:moveTo>
                    <a:cubicBezTo>
                      <a:pt x="5898" y="1"/>
                      <a:pt x="5897" y="1"/>
                      <a:pt x="5896" y="1"/>
                    </a:cubicBezTo>
                    <a:cubicBezTo>
                      <a:pt x="4235" y="14"/>
                      <a:pt x="2573" y="29"/>
                      <a:pt x="910" y="43"/>
                    </a:cubicBezTo>
                    <a:lnTo>
                      <a:pt x="217" y="49"/>
                    </a:lnTo>
                    <a:cubicBezTo>
                      <a:pt x="1" y="51"/>
                      <a:pt x="0" y="385"/>
                      <a:pt x="215" y="385"/>
                    </a:cubicBezTo>
                    <a:cubicBezTo>
                      <a:pt x="216" y="385"/>
                      <a:pt x="216" y="385"/>
                      <a:pt x="217" y="385"/>
                    </a:cubicBezTo>
                    <a:cubicBezTo>
                      <a:pt x="1878" y="371"/>
                      <a:pt x="3541" y="356"/>
                      <a:pt x="5203" y="342"/>
                    </a:cubicBezTo>
                    <a:lnTo>
                      <a:pt x="5896" y="336"/>
                    </a:lnTo>
                    <a:cubicBezTo>
                      <a:pt x="6112" y="335"/>
                      <a:pt x="6113" y="1"/>
                      <a:pt x="58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9" name="Google Shape;669;p19"/>
              <p:cNvSpPr/>
              <p:nvPr/>
            </p:nvSpPr>
            <p:spPr>
              <a:xfrm>
                <a:off x="5392725" y="2380875"/>
                <a:ext cx="31600" cy="41625"/>
              </a:xfrm>
              <a:custGeom>
                <a:avLst/>
                <a:gdLst/>
                <a:ahLst/>
                <a:cxnLst/>
                <a:rect l="l" t="t" r="r" b="b"/>
                <a:pathLst>
                  <a:path w="1264" h="1665" extrusionOk="0">
                    <a:moveTo>
                      <a:pt x="1071" y="1"/>
                    </a:moveTo>
                    <a:cubicBezTo>
                      <a:pt x="1013" y="1"/>
                      <a:pt x="957" y="32"/>
                      <a:pt x="923" y="84"/>
                    </a:cubicBezTo>
                    <a:cubicBezTo>
                      <a:pt x="632" y="526"/>
                      <a:pt x="342" y="969"/>
                      <a:pt x="50" y="1412"/>
                    </a:cubicBezTo>
                    <a:cubicBezTo>
                      <a:pt x="1" y="1488"/>
                      <a:pt x="36" y="1598"/>
                      <a:pt x="111" y="1642"/>
                    </a:cubicBezTo>
                    <a:cubicBezTo>
                      <a:pt x="138" y="1657"/>
                      <a:pt x="166" y="1665"/>
                      <a:pt x="193" y="1665"/>
                    </a:cubicBezTo>
                    <a:cubicBezTo>
                      <a:pt x="251" y="1665"/>
                      <a:pt x="307" y="1633"/>
                      <a:pt x="341" y="1581"/>
                    </a:cubicBezTo>
                    <a:cubicBezTo>
                      <a:pt x="632" y="1139"/>
                      <a:pt x="922" y="696"/>
                      <a:pt x="1214" y="253"/>
                    </a:cubicBezTo>
                    <a:cubicBezTo>
                      <a:pt x="1263" y="178"/>
                      <a:pt x="1229" y="67"/>
                      <a:pt x="1153" y="23"/>
                    </a:cubicBezTo>
                    <a:cubicBezTo>
                      <a:pt x="1126" y="8"/>
                      <a:pt x="1098"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0" name="Google Shape;670;p19"/>
              <p:cNvSpPr/>
              <p:nvPr/>
            </p:nvSpPr>
            <p:spPr>
              <a:xfrm>
                <a:off x="5573450" y="2385625"/>
                <a:ext cx="29325" cy="39725"/>
              </a:xfrm>
              <a:custGeom>
                <a:avLst/>
                <a:gdLst/>
                <a:ahLst/>
                <a:cxnLst/>
                <a:rect l="l" t="t" r="r" b="b"/>
                <a:pathLst>
                  <a:path w="1173" h="1589" extrusionOk="0">
                    <a:moveTo>
                      <a:pt x="231" y="1"/>
                    </a:moveTo>
                    <a:cubicBezTo>
                      <a:pt x="117" y="1"/>
                      <a:pt x="1" y="122"/>
                      <a:pt x="76" y="252"/>
                    </a:cubicBezTo>
                    <a:cubicBezTo>
                      <a:pt x="319" y="671"/>
                      <a:pt x="563" y="1088"/>
                      <a:pt x="806" y="1507"/>
                    </a:cubicBezTo>
                    <a:cubicBezTo>
                      <a:pt x="840" y="1564"/>
                      <a:pt x="891" y="1588"/>
                      <a:pt x="942" y="1588"/>
                    </a:cubicBezTo>
                    <a:cubicBezTo>
                      <a:pt x="1057" y="1588"/>
                      <a:pt x="1173" y="1467"/>
                      <a:pt x="1097" y="1338"/>
                    </a:cubicBezTo>
                    <a:cubicBezTo>
                      <a:pt x="854" y="919"/>
                      <a:pt x="610" y="500"/>
                      <a:pt x="367" y="82"/>
                    </a:cubicBezTo>
                    <a:cubicBezTo>
                      <a:pt x="333" y="25"/>
                      <a:pt x="28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1" name="Google Shape;671;p19"/>
              <p:cNvSpPr/>
              <p:nvPr/>
            </p:nvSpPr>
            <p:spPr>
              <a:xfrm>
                <a:off x="5472225" y="2392150"/>
                <a:ext cx="42275" cy="39425"/>
              </a:xfrm>
              <a:custGeom>
                <a:avLst/>
                <a:gdLst/>
                <a:ahLst/>
                <a:cxnLst/>
                <a:rect l="l" t="t" r="r" b="b"/>
                <a:pathLst>
                  <a:path w="1691" h="1577" extrusionOk="0">
                    <a:moveTo>
                      <a:pt x="354" y="755"/>
                    </a:moveTo>
                    <a:lnTo>
                      <a:pt x="354" y="755"/>
                    </a:lnTo>
                    <a:cubicBezTo>
                      <a:pt x="353" y="756"/>
                      <a:pt x="353" y="757"/>
                      <a:pt x="353" y="758"/>
                    </a:cubicBezTo>
                    <a:lnTo>
                      <a:pt x="353" y="758"/>
                    </a:lnTo>
                    <a:cubicBezTo>
                      <a:pt x="353" y="757"/>
                      <a:pt x="354" y="756"/>
                      <a:pt x="354" y="755"/>
                    </a:cubicBezTo>
                    <a:close/>
                    <a:moveTo>
                      <a:pt x="1347" y="254"/>
                    </a:moveTo>
                    <a:cubicBezTo>
                      <a:pt x="1307" y="507"/>
                      <a:pt x="1264" y="771"/>
                      <a:pt x="1121" y="985"/>
                    </a:cubicBezTo>
                    <a:cubicBezTo>
                      <a:pt x="1065" y="1068"/>
                      <a:pt x="979" y="1145"/>
                      <a:pt x="882" y="1194"/>
                    </a:cubicBezTo>
                    <a:cubicBezTo>
                      <a:pt x="823" y="1225"/>
                      <a:pt x="753" y="1243"/>
                      <a:pt x="689" y="1243"/>
                    </a:cubicBezTo>
                    <a:cubicBezTo>
                      <a:pt x="665" y="1243"/>
                      <a:pt x="642" y="1241"/>
                      <a:pt x="621" y="1235"/>
                    </a:cubicBezTo>
                    <a:cubicBezTo>
                      <a:pt x="609" y="1232"/>
                      <a:pt x="599" y="1230"/>
                      <a:pt x="588" y="1226"/>
                    </a:cubicBezTo>
                    <a:lnTo>
                      <a:pt x="588" y="1226"/>
                    </a:lnTo>
                    <a:cubicBezTo>
                      <a:pt x="588" y="1226"/>
                      <a:pt x="588" y="1226"/>
                      <a:pt x="588" y="1226"/>
                    </a:cubicBezTo>
                    <a:cubicBezTo>
                      <a:pt x="587" y="1226"/>
                      <a:pt x="574" y="1221"/>
                      <a:pt x="566" y="1218"/>
                    </a:cubicBezTo>
                    <a:lnTo>
                      <a:pt x="566" y="1218"/>
                    </a:lnTo>
                    <a:cubicBezTo>
                      <a:pt x="559" y="1214"/>
                      <a:pt x="548" y="1209"/>
                      <a:pt x="547" y="1209"/>
                    </a:cubicBezTo>
                    <a:cubicBezTo>
                      <a:pt x="547" y="1209"/>
                      <a:pt x="547" y="1209"/>
                      <a:pt x="547" y="1209"/>
                    </a:cubicBezTo>
                    <a:cubicBezTo>
                      <a:pt x="539" y="1204"/>
                      <a:pt x="530" y="1199"/>
                      <a:pt x="522" y="1194"/>
                    </a:cubicBezTo>
                    <a:cubicBezTo>
                      <a:pt x="522" y="1194"/>
                      <a:pt x="513" y="1187"/>
                      <a:pt x="506" y="1182"/>
                    </a:cubicBezTo>
                    <a:lnTo>
                      <a:pt x="506" y="1182"/>
                    </a:lnTo>
                    <a:cubicBezTo>
                      <a:pt x="499" y="1177"/>
                      <a:pt x="487" y="1167"/>
                      <a:pt x="487" y="1167"/>
                    </a:cubicBezTo>
                    <a:cubicBezTo>
                      <a:pt x="471" y="1153"/>
                      <a:pt x="457" y="1137"/>
                      <a:pt x="443" y="1121"/>
                    </a:cubicBezTo>
                    <a:lnTo>
                      <a:pt x="443" y="1121"/>
                    </a:lnTo>
                    <a:cubicBezTo>
                      <a:pt x="440" y="1117"/>
                      <a:pt x="435" y="1110"/>
                      <a:pt x="434" y="1107"/>
                    </a:cubicBezTo>
                    <a:cubicBezTo>
                      <a:pt x="427" y="1097"/>
                      <a:pt x="420" y="1087"/>
                      <a:pt x="414" y="1075"/>
                    </a:cubicBezTo>
                    <a:cubicBezTo>
                      <a:pt x="404" y="1059"/>
                      <a:pt x="395" y="1041"/>
                      <a:pt x="386" y="1023"/>
                    </a:cubicBezTo>
                    <a:lnTo>
                      <a:pt x="386" y="1023"/>
                    </a:lnTo>
                    <a:cubicBezTo>
                      <a:pt x="391" y="1032"/>
                      <a:pt x="393" y="1036"/>
                      <a:pt x="393" y="1036"/>
                    </a:cubicBezTo>
                    <a:cubicBezTo>
                      <a:pt x="393" y="1036"/>
                      <a:pt x="385" y="1021"/>
                      <a:pt x="383" y="1016"/>
                    </a:cubicBezTo>
                    <a:cubicBezTo>
                      <a:pt x="380" y="1003"/>
                      <a:pt x="376" y="991"/>
                      <a:pt x="372" y="980"/>
                    </a:cubicBezTo>
                    <a:cubicBezTo>
                      <a:pt x="364" y="956"/>
                      <a:pt x="360" y="931"/>
                      <a:pt x="354" y="906"/>
                    </a:cubicBezTo>
                    <a:cubicBezTo>
                      <a:pt x="353" y="905"/>
                      <a:pt x="353" y="904"/>
                      <a:pt x="353" y="903"/>
                    </a:cubicBezTo>
                    <a:lnTo>
                      <a:pt x="353" y="903"/>
                    </a:lnTo>
                    <a:cubicBezTo>
                      <a:pt x="353" y="902"/>
                      <a:pt x="353" y="900"/>
                      <a:pt x="353" y="899"/>
                    </a:cubicBezTo>
                    <a:cubicBezTo>
                      <a:pt x="352" y="886"/>
                      <a:pt x="350" y="873"/>
                      <a:pt x="349" y="861"/>
                    </a:cubicBezTo>
                    <a:cubicBezTo>
                      <a:pt x="348" y="838"/>
                      <a:pt x="348" y="816"/>
                      <a:pt x="349" y="792"/>
                    </a:cubicBezTo>
                    <a:cubicBezTo>
                      <a:pt x="350" y="781"/>
                      <a:pt x="351" y="769"/>
                      <a:pt x="353" y="758"/>
                    </a:cubicBezTo>
                    <a:lnTo>
                      <a:pt x="353" y="758"/>
                    </a:lnTo>
                    <a:cubicBezTo>
                      <a:pt x="352" y="763"/>
                      <a:pt x="350" y="771"/>
                      <a:pt x="350" y="771"/>
                    </a:cubicBezTo>
                    <a:cubicBezTo>
                      <a:pt x="350" y="771"/>
                      <a:pt x="351" y="767"/>
                      <a:pt x="354" y="755"/>
                    </a:cubicBezTo>
                    <a:lnTo>
                      <a:pt x="354" y="755"/>
                    </a:lnTo>
                    <a:cubicBezTo>
                      <a:pt x="354" y="755"/>
                      <a:pt x="354" y="755"/>
                      <a:pt x="354" y="755"/>
                    </a:cubicBezTo>
                    <a:cubicBezTo>
                      <a:pt x="361" y="728"/>
                      <a:pt x="367" y="702"/>
                      <a:pt x="376" y="675"/>
                    </a:cubicBezTo>
                    <a:cubicBezTo>
                      <a:pt x="377" y="671"/>
                      <a:pt x="380" y="663"/>
                      <a:pt x="382" y="658"/>
                    </a:cubicBezTo>
                    <a:lnTo>
                      <a:pt x="382" y="658"/>
                    </a:lnTo>
                    <a:cubicBezTo>
                      <a:pt x="385" y="652"/>
                      <a:pt x="388" y="645"/>
                      <a:pt x="390" y="639"/>
                    </a:cubicBezTo>
                    <a:cubicBezTo>
                      <a:pt x="402" y="618"/>
                      <a:pt x="415" y="597"/>
                      <a:pt x="429" y="577"/>
                    </a:cubicBezTo>
                    <a:cubicBezTo>
                      <a:pt x="431" y="573"/>
                      <a:pt x="442" y="560"/>
                      <a:pt x="444" y="557"/>
                    </a:cubicBezTo>
                    <a:lnTo>
                      <a:pt x="444" y="557"/>
                    </a:lnTo>
                    <a:cubicBezTo>
                      <a:pt x="450" y="551"/>
                      <a:pt x="455" y="544"/>
                      <a:pt x="461" y="538"/>
                    </a:cubicBezTo>
                    <a:cubicBezTo>
                      <a:pt x="483" y="515"/>
                      <a:pt x="505" y="494"/>
                      <a:pt x="529" y="474"/>
                    </a:cubicBezTo>
                    <a:cubicBezTo>
                      <a:pt x="531" y="473"/>
                      <a:pt x="532" y="472"/>
                      <a:pt x="533" y="471"/>
                    </a:cubicBezTo>
                    <a:lnTo>
                      <a:pt x="533" y="471"/>
                    </a:lnTo>
                    <a:cubicBezTo>
                      <a:pt x="535" y="469"/>
                      <a:pt x="539" y="467"/>
                      <a:pt x="543" y="464"/>
                    </a:cubicBezTo>
                    <a:cubicBezTo>
                      <a:pt x="557" y="455"/>
                      <a:pt x="571" y="445"/>
                      <a:pt x="585" y="436"/>
                    </a:cubicBezTo>
                    <a:cubicBezTo>
                      <a:pt x="610" y="421"/>
                      <a:pt x="636" y="408"/>
                      <a:pt x="661" y="396"/>
                    </a:cubicBezTo>
                    <a:cubicBezTo>
                      <a:pt x="664" y="394"/>
                      <a:pt x="666" y="393"/>
                      <a:pt x="669" y="392"/>
                    </a:cubicBezTo>
                    <a:lnTo>
                      <a:pt x="669" y="392"/>
                    </a:lnTo>
                    <a:cubicBezTo>
                      <a:pt x="668" y="392"/>
                      <a:pt x="668" y="392"/>
                      <a:pt x="668" y="392"/>
                    </a:cubicBezTo>
                    <a:cubicBezTo>
                      <a:pt x="669" y="392"/>
                      <a:pt x="671" y="392"/>
                      <a:pt x="677" y="390"/>
                    </a:cubicBezTo>
                    <a:cubicBezTo>
                      <a:pt x="696" y="382"/>
                      <a:pt x="714" y="376"/>
                      <a:pt x="733" y="370"/>
                    </a:cubicBezTo>
                    <a:cubicBezTo>
                      <a:pt x="762" y="361"/>
                      <a:pt x="790" y="355"/>
                      <a:pt x="819" y="349"/>
                    </a:cubicBezTo>
                    <a:cubicBezTo>
                      <a:pt x="829" y="346"/>
                      <a:pt x="841" y="344"/>
                      <a:pt x="852" y="342"/>
                    </a:cubicBezTo>
                    <a:cubicBezTo>
                      <a:pt x="864" y="340"/>
                      <a:pt x="870" y="340"/>
                      <a:pt x="870" y="340"/>
                    </a:cubicBezTo>
                    <a:lnTo>
                      <a:pt x="870" y="340"/>
                    </a:lnTo>
                    <a:cubicBezTo>
                      <a:pt x="870" y="340"/>
                      <a:pt x="867" y="340"/>
                      <a:pt x="860" y="341"/>
                    </a:cubicBezTo>
                    <a:cubicBezTo>
                      <a:pt x="868" y="340"/>
                      <a:pt x="878" y="339"/>
                      <a:pt x="886" y="339"/>
                    </a:cubicBezTo>
                    <a:cubicBezTo>
                      <a:pt x="910" y="337"/>
                      <a:pt x="934" y="335"/>
                      <a:pt x="958" y="335"/>
                    </a:cubicBezTo>
                    <a:cubicBezTo>
                      <a:pt x="966" y="335"/>
                      <a:pt x="974" y="336"/>
                      <a:pt x="982" y="336"/>
                    </a:cubicBezTo>
                    <a:cubicBezTo>
                      <a:pt x="1059" y="337"/>
                      <a:pt x="1070" y="339"/>
                      <a:pt x="1145" y="357"/>
                    </a:cubicBezTo>
                    <a:cubicBezTo>
                      <a:pt x="1159" y="360"/>
                      <a:pt x="1173" y="362"/>
                      <a:pt x="1187" y="362"/>
                    </a:cubicBezTo>
                    <a:cubicBezTo>
                      <a:pt x="1257" y="362"/>
                      <a:pt x="1322" y="321"/>
                      <a:pt x="1347" y="254"/>
                    </a:cubicBezTo>
                    <a:close/>
                    <a:moveTo>
                      <a:pt x="959" y="0"/>
                    </a:moveTo>
                    <a:cubicBezTo>
                      <a:pt x="758" y="0"/>
                      <a:pt x="555" y="53"/>
                      <a:pt x="387" y="164"/>
                    </a:cubicBezTo>
                    <a:cubicBezTo>
                      <a:pt x="153" y="320"/>
                      <a:pt x="0" y="575"/>
                      <a:pt x="13" y="861"/>
                    </a:cubicBezTo>
                    <a:cubicBezTo>
                      <a:pt x="25" y="1117"/>
                      <a:pt x="154" y="1386"/>
                      <a:pt x="390" y="1506"/>
                    </a:cubicBezTo>
                    <a:cubicBezTo>
                      <a:pt x="486" y="1554"/>
                      <a:pt x="587" y="1576"/>
                      <a:pt x="687" y="1576"/>
                    </a:cubicBezTo>
                    <a:cubicBezTo>
                      <a:pt x="900" y="1576"/>
                      <a:pt x="1112" y="1478"/>
                      <a:pt x="1269" y="1326"/>
                    </a:cubicBezTo>
                    <a:cubicBezTo>
                      <a:pt x="1546" y="1062"/>
                      <a:pt x="1619" y="670"/>
                      <a:pt x="1676" y="309"/>
                    </a:cubicBezTo>
                    <a:cubicBezTo>
                      <a:pt x="1691" y="219"/>
                      <a:pt x="1654" y="128"/>
                      <a:pt x="1559" y="102"/>
                    </a:cubicBezTo>
                    <a:cubicBezTo>
                      <a:pt x="1547" y="99"/>
                      <a:pt x="1533" y="97"/>
                      <a:pt x="1519" y="97"/>
                    </a:cubicBezTo>
                    <a:cubicBezTo>
                      <a:pt x="1452" y="97"/>
                      <a:pt x="1378" y="137"/>
                      <a:pt x="1356" y="201"/>
                    </a:cubicBezTo>
                    <a:lnTo>
                      <a:pt x="1356" y="201"/>
                    </a:lnTo>
                    <a:cubicBezTo>
                      <a:pt x="1358" y="126"/>
                      <a:pt x="1309" y="51"/>
                      <a:pt x="1233" y="33"/>
                    </a:cubicBezTo>
                    <a:cubicBezTo>
                      <a:pt x="1144" y="11"/>
                      <a:pt x="1052" y="0"/>
                      <a:pt x="9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2" name="Google Shape;672;p19"/>
              <p:cNvSpPr/>
              <p:nvPr/>
            </p:nvSpPr>
            <p:spPr>
              <a:xfrm>
                <a:off x="5444575" y="2357125"/>
                <a:ext cx="106575" cy="102425"/>
              </a:xfrm>
              <a:custGeom>
                <a:avLst/>
                <a:gdLst/>
                <a:ahLst/>
                <a:cxnLst/>
                <a:rect l="l" t="t" r="r" b="b"/>
                <a:pathLst>
                  <a:path w="4263" h="4097" extrusionOk="0">
                    <a:moveTo>
                      <a:pt x="2218" y="1"/>
                    </a:moveTo>
                    <a:cubicBezTo>
                      <a:pt x="1683" y="1"/>
                      <a:pt x="1151" y="214"/>
                      <a:pt x="759" y="594"/>
                    </a:cubicBezTo>
                    <a:cubicBezTo>
                      <a:pt x="161" y="1173"/>
                      <a:pt x="0" y="2094"/>
                      <a:pt x="317" y="2855"/>
                    </a:cubicBezTo>
                    <a:cubicBezTo>
                      <a:pt x="640" y="3632"/>
                      <a:pt x="1425" y="4097"/>
                      <a:pt x="2241" y="4097"/>
                    </a:cubicBezTo>
                    <a:cubicBezTo>
                      <a:pt x="2341" y="4097"/>
                      <a:pt x="2441" y="4090"/>
                      <a:pt x="2540" y="4076"/>
                    </a:cubicBezTo>
                    <a:cubicBezTo>
                      <a:pt x="2744" y="4047"/>
                      <a:pt x="2670" y="3750"/>
                      <a:pt x="2478" y="3750"/>
                    </a:cubicBezTo>
                    <a:cubicBezTo>
                      <a:pt x="2469" y="3750"/>
                      <a:pt x="2460" y="3750"/>
                      <a:pt x="2451" y="3752"/>
                    </a:cubicBezTo>
                    <a:cubicBezTo>
                      <a:pt x="2375" y="3762"/>
                      <a:pt x="2299" y="3767"/>
                      <a:pt x="2223" y="3767"/>
                    </a:cubicBezTo>
                    <a:cubicBezTo>
                      <a:pt x="1685" y="3767"/>
                      <a:pt x="1142" y="3506"/>
                      <a:pt x="821" y="3072"/>
                    </a:cubicBezTo>
                    <a:cubicBezTo>
                      <a:pt x="436" y="2551"/>
                      <a:pt x="382" y="1801"/>
                      <a:pt x="693" y="1232"/>
                    </a:cubicBezTo>
                    <a:cubicBezTo>
                      <a:pt x="989" y="685"/>
                      <a:pt x="1595" y="332"/>
                      <a:pt x="2215" y="332"/>
                    </a:cubicBezTo>
                    <a:cubicBezTo>
                      <a:pt x="2221" y="332"/>
                      <a:pt x="2226" y="332"/>
                      <a:pt x="2232" y="332"/>
                    </a:cubicBezTo>
                    <a:cubicBezTo>
                      <a:pt x="2883" y="339"/>
                      <a:pt x="3532" y="763"/>
                      <a:pt x="3632" y="1438"/>
                    </a:cubicBezTo>
                    <a:cubicBezTo>
                      <a:pt x="3675" y="1730"/>
                      <a:pt x="3588" y="2258"/>
                      <a:pt x="3216" y="2303"/>
                    </a:cubicBezTo>
                    <a:cubicBezTo>
                      <a:pt x="3203" y="2304"/>
                      <a:pt x="3191" y="2305"/>
                      <a:pt x="3179" y="2305"/>
                    </a:cubicBezTo>
                    <a:cubicBezTo>
                      <a:pt x="2880" y="2305"/>
                      <a:pt x="2791" y="1840"/>
                      <a:pt x="2749" y="1619"/>
                    </a:cubicBezTo>
                    <a:cubicBezTo>
                      <a:pt x="2734" y="1534"/>
                      <a:pt x="2673" y="1498"/>
                      <a:pt x="2607" y="1498"/>
                    </a:cubicBezTo>
                    <a:cubicBezTo>
                      <a:pt x="2509" y="1498"/>
                      <a:pt x="2401" y="1581"/>
                      <a:pt x="2425" y="1708"/>
                    </a:cubicBezTo>
                    <a:cubicBezTo>
                      <a:pt x="2489" y="2040"/>
                      <a:pt x="2607" y="2439"/>
                      <a:pt x="2943" y="2587"/>
                    </a:cubicBezTo>
                    <a:cubicBezTo>
                      <a:pt x="3022" y="2622"/>
                      <a:pt x="3102" y="2638"/>
                      <a:pt x="3179" y="2638"/>
                    </a:cubicBezTo>
                    <a:cubicBezTo>
                      <a:pt x="3450" y="2638"/>
                      <a:pt x="3700" y="2446"/>
                      <a:pt x="3835" y="2203"/>
                    </a:cubicBezTo>
                    <a:cubicBezTo>
                      <a:pt x="4262" y="1433"/>
                      <a:pt x="3742" y="493"/>
                      <a:pt x="3003" y="165"/>
                    </a:cubicBezTo>
                    <a:cubicBezTo>
                      <a:pt x="2752" y="53"/>
                      <a:pt x="2484" y="1"/>
                      <a:pt x="2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grpSp>
        <p:nvGrpSpPr>
          <p:cNvPr id="673" name="Google Shape;673;p19"/>
          <p:cNvGrpSpPr/>
          <p:nvPr/>
        </p:nvGrpSpPr>
        <p:grpSpPr>
          <a:xfrm>
            <a:off x="1851064" y="5363136"/>
            <a:ext cx="511025" cy="623101"/>
            <a:chOff x="1466022" y="3400677"/>
            <a:chExt cx="383269" cy="467326"/>
          </a:xfrm>
        </p:grpSpPr>
        <p:sp>
          <p:nvSpPr>
            <p:cNvPr id="674" name="Google Shape;674;p19"/>
            <p:cNvSpPr/>
            <p:nvPr/>
          </p:nvSpPr>
          <p:spPr>
            <a:xfrm>
              <a:off x="1466022" y="3400677"/>
              <a:ext cx="383269" cy="467326"/>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5" name="Google Shape;675;p19"/>
            <p:cNvSpPr/>
            <p:nvPr/>
          </p:nvSpPr>
          <p:spPr>
            <a:xfrm>
              <a:off x="1558935" y="3557227"/>
              <a:ext cx="236543" cy="258271"/>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6" name="Google Shape;676;p19"/>
            <p:cNvSpPr/>
            <p:nvPr/>
          </p:nvSpPr>
          <p:spPr>
            <a:xfrm>
              <a:off x="1513253" y="3447473"/>
              <a:ext cx="265626" cy="111593"/>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7" name="Google Shape;677;p19"/>
            <p:cNvSpPr/>
            <p:nvPr/>
          </p:nvSpPr>
          <p:spPr>
            <a:xfrm>
              <a:off x="1782750" y="3424535"/>
              <a:ext cx="14905" cy="27681"/>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8" name="Google Shape;678;p19"/>
            <p:cNvSpPr/>
            <p:nvPr/>
          </p:nvSpPr>
          <p:spPr>
            <a:xfrm>
              <a:off x="1555499" y="3824354"/>
              <a:ext cx="11663" cy="20131"/>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79" name="Google Shape;679;p19"/>
          <p:cNvGrpSpPr/>
          <p:nvPr/>
        </p:nvGrpSpPr>
        <p:grpSpPr>
          <a:xfrm flipH="1">
            <a:off x="9439138" y="423149"/>
            <a:ext cx="1650055" cy="1412673"/>
            <a:chOff x="6582488" y="282527"/>
            <a:chExt cx="1237541" cy="1059505"/>
          </a:xfrm>
        </p:grpSpPr>
        <p:sp>
          <p:nvSpPr>
            <p:cNvPr id="680" name="Google Shape;680;p19"/>
            <p:cNvSpPr/>
            <p:nvPr/>
          </p:nvSpPr>
          <p:spPr>
            <a:xfrm rot="10800000">
              <a:off x="6582488" y="282527"/>
              <a:ext cx="488667" cy="1059505"/>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1" name="Google Shape;681;p19"/>
            <p:cNvSpPr/>
            <p:nvPr/>
          </p:nvSpPr>
          <p:spPr>
            <a:xfrm rot="10800000">
              <a:off x="6877102" y="742982"/>
              <a:ext cx="26809" cy="19986"/>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2" name="Google Shape;682;p19"/>
            <p:cNvSpPr/>
            <p:nvPr/>
          </p:nvSpPr>
          <p:spPr>
            <a:xfrm rot="10800000">
              <a:off x="6852228" y="723673"/>
              <a:ext cx="16453" cy="12776"/>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3" name="Google Shape;683;p19"/>
            <p:cNvSpPr/>
            <p:nvPr/>
          </p:nvSpPr>
          <p:spPr>
            <a:xfrm rot="10800000">
              <a:off x="6874101" y="735142"/>
              <a:ext cx="11808" cy="11953"/>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4" name="Google Shape;684;p19"/>
            <p:cNvSpPr/>
            <p:nvPr/>
          </p:nvSpPr>
          <p:spPr>
            <a:xfrm rot="10800000">
              <a:off x="6698630" y="873448"/>
              <a:ext cx="16115" cy="12824"/>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5" name="Google Shape;685;p19"/>
            <p:cNvSpPr/>
            <p:nvPr/>
          </p:nvSpPr>
          <p:spPr>
            <a:xfrm rot="10800000">
              <a:off x="7089351" y="541863"/>
              <a:ext cx="730678" cy="533672"/>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6" name="Google Shape;686;p19"/>
            <p:cNvSpPr/>
            <p:nvPr/>
          </p:nvSpPr>
          <p:spPr>
            <a:xfrm rot="10800000">
              <a:off x="7509253" y="836234"/>
              <a:ext cx="162454" cy="165309"/>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7" name="Google Shape;687;p19"/>
            <p:cNvSpPr/>
            <p:nvPr/>
          </p:nvSpPr>
          <p:spPr>
            <a:xfrm rot="10800000">
              <a:off x="7480992" y="746321"/>
              <a:ext cx="166761" cy="111738"/>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8" name="Google Shape;688;p19"/>
            <p:cNvSpPr/>
            <p:nvPr/>
          </p:nvSpPr>
          <p:spPr>
            <a:xfrm rot="10800000">
              <a:off x="7463377" y="720818"/>
              <a:ext cx="152727" cy="9243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89" name="Google Shape;689;p19"/>
            <p:cNvSpPr/>
            <p:nvPr/>
          </p:nvSpPr>
          <p:spPr>
            <a:xfrm rot="10800000">
              <a:off x="7426405" y="670296"/>
              <a:ext cx="152049" cy="97704"/>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0" name="Google Shape;690;p19"/>
            <p:cNvSpPr/>
            <p:nvPr/>
          </p:nvSpPr>
          <p:spPr>
            <a:xfrm rot="10800000">
              <a:off x="7652253" y="816006"/>
              <a:ext cx="47134" cy="26277"/>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1" name="Google Shape;691;p19"/>
            <p:cNvSpPr/>
            <p:nvPr/>
          </p:nvSpPr>
          <p:spPr>
            <a:xfrm rot="10800000">
              <a:off x="7658350" y="848526"/>
              <a:ext cx="42489" cy="27003"/>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2" name="Google Shape;692;p19"/>
            <p:cNvSpPr/>
            <p:nvPr/>
          </p:nvSpPr>
          <p:spPr>
            <a:xfrm rot="10800000">
              <a:off x="7268742" y="913711"/>
              <a:ext cx="133563" cy="40698"/>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3" name="Google Shape;693;p19"/>
            <p:cNvSpPr/>
            <p:nvPr/>
          </p:nvSpPr>
          <p:spPr>
            <a:xfrm rot="10800000">
              <a:off x="7225334" y="837250"/>
              <a:ext cx="101915" cy="34697"/>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4" name="Google Shape;694;p19"/>
            <p:cNvSpPr/>
            <p:nvPr/>
          </p:nvSpPr>
          <p:spPr>
            <a:xfrm rot="10800000">
              <a:off x="7285292" y="869577"/>
              <a:ext cx="90494" cy="30632"/>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5" name="Google Shape;695;p19"/>
            <p:cNvSpPr/>
            <p:nvPr/>
          </p:nvSpPr>
          <p:spPr>
            <a:xfrm rot="10800000">
              <a:off x="7252724" y="897789"/>
              <a:ext cx="25600" cy="1113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6" name="Google Shape;696;p19"/>
            <p:cNvSpPr/>
            <p:nvPr/>
          </p:nvSpPr>
          <p:spPr>
            <a:xfrm rot="10800000">
              <a:off x="7338186" y="830330"/>
              <a:ext cx="22793" cy="12195"/>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697" name="Google Shape;697;p19"/>
          <p:cNvGrpSpPr/>
          <p:nvPr/>
        </p:nvGrpSpPr>
        <p:grpSpPr>
          <a:xfrm>
            <a:off x="998718" y="4733098"/>
            <a:ext cx="698013" cy="1398156"/>
            <a:chOff x="749038" y="3549823"/>
            <a:chExt cx="523510" cy="1048617"/>
          </a:xfrm>
        </p:grpSpPr>
        <p:sp>
          <p:nvSpPr>
            <p:cNvPr id="698" name="Google Shape;698;p19"/>
            <p:cNvSpPr/>
            <p:nvPr/>
          </p:nvSpPr>
          <p:spPr>
            <a:xfrm>
              <a:off x="749038" y="3549823"/>
              <a:ext cx="523510" cy="1048617"/>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99" name="Google Shape;699;p19"/>
            <p:cNvSpPr/>
            <p:nvPr/>
          </p:nvSpPr>
          <p:spPr>
            <a:xfrm>
              <a:off x="1068380" y="4153664"/>
              <a:ext cx="34310" cy="50328"/>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0" name="Google Shape;700;p19"/>
            <p:cNvSpPr/>
            <p:nvPr/>
          </p:nvSpPr>
          <p:spPr>
            <a:xfrm>
              <a:off x="1077139" y="4274404"/>
              <a:ext cx="23712" cy="271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1" name="Google Shape;701;p19"/>
            <p:cNvSpPr/>
            <p:nvPr/>
          </p:nvSpPr>
          <p:spPr>
            <a:xfrm>
              <a:off x="1059476" y="4147615"/>
              <a:ext cx="26132" cy="21728"/>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2" name="Google Shape;702;p19"/>
            <p:cNvSpPr/>
            <p:nvPr/>
          </p:nvSpPr>
          <p:spPr>
            <a:xfrm>
              <a:off x="1059476" y="4506833"/>
              <a:ext cx="6001" cy="9775"/>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3" name="Google Shape;703;p19"/>
            <p:cNvSpPr/>
            <p:nvPr/>
          </p:nvSpPr>
          <p:spPr>
            <a:xfrm>
              <a:off x="1138404" y="3907105"/>
              <a:ext cx="16018" cy="23035"/>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04" name="Google Shape;704;p19"/>
            <p:cNvSpPr/>
            <p:nvPr/>
          </p:nvSpPr>
          <p:spPr>
            <a:xfrm>
              <a:off x="1146050" y="3926897"/>
              <a:ext cx="12195" cy="16647"/>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705"/>
        <p:cNvGrpSpPr/>
        <p:nvPr/>
      </p:nvGrpSpPr>
      <p:grpSpPr>
        <a:xfrm>
          <a:off x="0" y="0"/>
          <a:ext cx="0" cy="0"/>
          <a:chOff x="0" y="0"/>
          <a:chExt cx="0" cy="0"/>
        </a:xfrm>
      </p:grpSpPr>
      <p:pic>
        <p:nvPicPr>
          <p:cNvPr id="706" name="Google Shape;706;p20"/>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707" name="Google Shape;707;p20"/>
          <p:cNvSpPr txBox="1">
            <a:spLocks noGrp="1"/>
          </p:cNvSpPr>
          <p:nvPr>
            <p:ph type="subTitle" idx="1"/>
          </p:nvPr>
        </p:nvSpPr>
        <p:spPr>
          <a:xfrm rot="21599650">
            <a:off x="6720033" y="1444005"/>
            <a:ext cx="3926000" cy="3970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08" name="Google Shape;708;p20"/>
          <p:cNvSpPr txBox="1">
            <a:spLocks noGrp="1"/>
          </p:cNvSpPr>
          <p:nvPr>
            <p:ph type="title"/>
          </p:nvPr>
        </p:nvSpPr>
        <p:spPr>
          <a:xfrm>
            <a:off x="1435667" y="1997317"/>
            <a:ext cx="3926000" cy="2420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grpSp>
        <p:nvGrpSpPr>
          <p:cNvPr id="709" name="Google Shape;709;p20"/>
          <p:cNvGrpSpPr/>
          <p:nvPr/>
        </p:nvGrpSpPr>
        <p:grpSpPr>
          <a:xfrm>
            <a:off x="3009757" y="4349910"/>
            <a:ext cx="2529587" cy="1911405"/>
            <a:chOff x="3367750" y="4638475"/>
            <a:chExt cx="890825" cy="673125"/>
          </a:xfrm>
        </p:grpSpPr>
        <p:sp>
          <p:nvSpPr>
            <p:cNvPr id="710" name="Google Shape;710;p20"/>
            <p:cNvSpPr/>
            <p:nvPr/>
          </p:nvSpPr>
          <p:spPr>
            <a:xfrm>
              <a:off x="4006125" y="4764250"/>
              <a:ext cx="252450" cy="547350"/>
            </a:xfrm>
            <a:custGeom>
              <a:avLst/>
              <a:gdLst/>
              <a:ahLst/>
              <a:cxnLst/>
              <a:rect l="l" t="t" r="r" b="b"/>
              <a:pathLst>
                <a:path w="10098" h="21894" extrusionOk="0">
                  <a:moveTo>
                    <a:pt x="10078" y="3754"/>
                  </a:moveTo>
                  <a:cubicBezTo>
                    <a:pt x="10048" y="3463"/>
                    <a:pt x="10030" y="3172"/>
                    <a:pt x="10043" y="2879"/>
                  </a:cubicBezTo>
                  <a:cubicBezTo>
                    <a:pt x="10044" y="2849"/>
                    <a:pt x="10036" y="2820"/>
                    <a:pt x="10031" y="2790"/>
                  </a:cubicBezTo>
                  <a:cubicBezTo>
                    <a:pt x="10025" y="2756"/>
                    <a:pt x="10024" y="2724"/>
                    <a:pt x="9986" y="2697"/>
                  </a:cubicBezTo>
                  <a:cubicBezTo>
                    <a:pt x="9945" y="2668"/>
                    <a:pt x="9918" y="2618"/>
                    <a:pt x="9892" y="2573"/>
                  </a:cubicBezTo>
                  <a:cubicBezTo>
                    <a:pt x="9818" y="2442"/>
                    <a:pt x="9706" y="2408"/>
                    <a:pt x="9567" y="2438"/>
                  </a:cubicBezTo>
                  <a:cubicBezTo>
                    <a:pt x="9505" y="2451"/>
                    <a:pt x="9442" y="2462"/>
                    <a:pt x="9362" y="2478"/>
                  </a:cubicBezTo>
                  <a:cubicBezTo>
                    <a:pt x="9363" y="2335"/>
                    <a:pt x="9368" y="2207"/>
                    <a:pt x="9365" y="2081"/>
                  </a:cubicBezTo>
                  <a:cubicBezTo>
                    <a:pt x="9362" y="1969"/>
                    <a:pt x="9361" y="1855"/>
                    <a:pt x="9341" y="1746"/>
                  </a:cubicBezTo>
                  <a:cubicBezTo>
                    <a:pt x="9310" y="1575"/>
                    <a:pt x="9246" y="1423"/>
                    <a:pt x="9114" y="1294"/>
                  </a:cubicBezTo>
                  <a:cubicBezTo>
                    <a:pt x="9011" y="1194"/>
                    <a:pt x="8917" y="1175"/>
                    <a:pt x="8791" y="1215"/>
                  </a:cubicBezTo>
                  <a:cubicBezTo>
                    <a:pt x="8731" y="1234"/>
                    <a:pt x="8681" y="1256"/>
                    <a:pt x="8650" y="1315"/>
                  </a:cubicBezTo>
                  <a:cubicBezTo>
                    <a:pt x="8645" y="1326"/>
                    <a:pt x="8614" y="1324"/>
                    <a:pt x="8588" y="1329"/>
                  </a:cubicBezTo>
                  <a:cubicBezTo>
                    <a:pt x="8568" y="1251"/>
                    <a:pt x="8595" y="1179"/>
                    <a:pt x="8559" y="1106"/>
                  </a:cubicBezTo>
                  <a:cubicBezTo>
                    <a:pt x="8509" y="1008"/>
                    <a:pt x="8477" y="899"/>
                    <a:pt x="8442" y="792"/>
                  </a:cubicBezTo>
                  <a:cubicBezTo>
                    <a:pt x="8378" y="606"/>
                    <a:pt x="8230" y="495"/>
                    <a:pt x="8034" y="507"/>
                  </a:cubicBezTo>
                  <a:cubicBezTo>
                    <a:pt x="7904" y="516"/>
                    <a:pt x="7761" y="498"/>
                    <a:pt x="7658" y="615"/>
                  </a:cubicBezTo>
                  <a:cubicBezTo>
                    <a:pt x="7641" y="634"/>
                    <a:pt x="7603" y="642"/>
                    <a:pt x="7575" y="641"/>
                  </a:cubicBezTo>
                  <a:cubicBezTo>
                    <a:pt x="7424" y="636"/>
                    <a:pt x="7330" y="720"/>
                    <a:pt x="7234" y="825"/>
                  </a:cubicBezTo>
                  <a:cubicBezTo>
                    <a:pt x="7143" y="927"/>
                    <a:pt x="7054" y="1025"/>
                    <a:pt x="6998" y="1151"/>
                  </a:cubicBezTo>
                  <a:cubicBezTo>
                    <a:pt x="6990" y="1171"/>
                    <a:pt x="6974" y="1188"/>
                    <a:pt x="6960" y="1205"/>
                  </a:cubicBezTo>
                  <a:cubicBezTo>
                    <a:pt x="6944" y="1225"/>
                    <a:pt x="6892" y="1212"/>
                    <a:pt x="6886" y="1186"/>
                  </a:cubicBezTo>
                  <a:cubicBezTo>
                    <a:pt x="6878" y="1158"/>
                    <a:pt x="6869" y="1128"/>
                    <a:pt x="6869" y="1100"/>
                  </a:cubicBezTo>
                  <a:cubicBezTo>
                    <a:pt x="6867" y="871"/>
                    <a:pt x="6794" y="657"/>
                    <a:pt x="6750" y="437"/>
                  </a:cubicBezTo>
                  <a:cubicBezTo>
                    <a:pt x="6724" y="310"/>
                    <a:pt x="6663" y="196"/>
                    <a:pt x="6563" y="111"/>
                  </a:cubicBezTo>
                  <a:cubicBezTo>
                    <a:pt x="6513" y="69"/>
                    <a:pt x="6451" y="21"/>
                    <a:pt x="6390" y="15"/>
                  </a:cubicBezTo>
                  <a:cubicBezTo>
                    <a:pt x="6243" y="0"/>
                    <a:pt x="6092" y="6"/>
                    <a:pt x="5943" y="10"/>
                  </a:cubicBezTo>
                  <a:cubicBezTo>
                    <a:pt x="5909" y="10"/>
                    <a:pt x="5865" y="29"/>
                    <a:pt x="5843" y="54"/>
                  </a:cubicBezTo>
                  <a:cubicBezTo>
                    <a:pt x="5748" y="168"/>
                    <a:pt x="5616" y="251"/>
                    <a:pt x="5566" y="401"/>
                  </a:cubicBezTo>
                  <a:cubicBezTo>
                    <a:pt x="5543" y="472"/>
                    <a:pt x="5505" y="538"/>
                    <a:pt x="5472" y="605"/>
                  </a:cubicBezTo>
                  <a:cubicBezTo>
                    <a:pt x="5361" y="827"/>
                    <a:pt x="5276" y="1059"/>
                    <a:pt x="5230" y="1304"/>
                  </a:cubicBezTo>
                  <a:cubicBezTo>
                    <a:pt x="5184" y="1547"/>
                    <a:pt x="5148" y="1791"/>
                    <a:pt x="5099" y="2033"/>
                  </a:cubicBezTo>
                  <a:cubicBezTo>
                    <a:pt x="5036" y="2345"/>
                    <a:pt x="5040" y="2659"/>
                    <a:pt x="5083" y="2972"/>
                  </a:cubicBezTo>
                  <a:cubicBezTo>
                    <a:pt x="5112" y="3188"/>
                    <a:pt x="5133" y="3403"/>
                    <a:pt x="5124" y="3620"/>
                  </a:cubicBezTo>
                  <a:cubicBezTo>
                    <a:pt x="5120" y="3726"/>
                    <a:pt x="5113" y="3835"/>
                    <a:pt x="5141" y="3934"/>
                  </a:cubicBezTo>
                  <a:cubicBezTo>
                    <a:pt x="5214" y="4196"/>
                    <a:pt x="5207" y="4453"/>
                    <a:pt x="5111" y="4703"/>
                  </a:cubicBezTo>
                  <a:cubicBezTo>
                    <a:pt x="5052" y="4856"/>
                    <a:pt x="4969" y="4998"/>
                    <a:pt x="4842" y="5108"/>
                  </a:cubicBezTo>
                  <a:cubicBezTo>
                    <a:pt x="4797" y="5147"/>
                    <a:pt x="4741" y="5161"/>
                    <a:pt x="4696" y="5131"/>
                  </a:cubicBezTo>
                  <a:cubicBezTo>
                    <a:pt x="4604" y="5072"/>
                    <a:pt x="4495" y="5017"/>
                    <a:pt x="4433" y="4931"/>
                  </a:cubicBezTo>
                  <a:cubicBezTo>
                    <a:pt x="4279" y="4716"/>
                    <a:pt x="4086" y="4539"/>
                    <a:pt x="3907" y="4347"/>
                  </a:cubicBezTo>
                  <a:cubicBezTo>
                    <a:pt x="3742" y="4172"/>
                    <a:pt x="3556" y="4022"/>
                    <a:pt x="3360" y="3882"/>
                  </a:cubicBezTo>
                  <a:cubicBezTo>
                    <a:pt x="3224" y="3785"/>
                    <a:pt x="3076" y="3718"/>
                    <a:pt x="2909" y="3694"/>
                  </a:cubicBezTo>
                  <a:cubicBezTo>
                    <a:pt x="2821" y="3681"/>
                    <a:pt x="2736" y="3659"/>
                    <a:pt x="2640" y="3639"/>
                  </a:cubicBezTo>
                  <a:cubicBezTo>
                    <a:pt x="2582" y="3679"/>
                    <a:pt x="2512" y="3724"/>
                    <a:pt x="2447" y="3773"/>
                  </a:cubicBezTo>
                  <a:cubicBezTo>
                    <a:pt x="2291" y="3889"/>
                    <a:pt x="2193" y="4047"/>
                    <a:pt x="2131" y="4226"/>
                  </a:cubicBezTo>
                  <a:cubicBezTo>
                    <a:pt x="2089" y="4347"/>
                    <a:pt x="2118" y="4462"/>
                    <a:pt x="2187" y="4567"/>
                  </a:cubicBezTo>
                  <a:cubicBezTo>
                    <a:pt x="2220" y="4617"/>
                    <a:pt x="2254" y="4666"/>
                    <a:pt x="2281" y="4719"/>
                  </a:cubicBezTo>
                  <a:cubicBezTo>
                    <a:pt x="2361" y="4883"/>
                    <a:pt x="2468" y="5025"/>
                    <a:pt x="2595" y="5154"/>
                  </a:cubicBezTo>
                  <a:cubicBezTo>
                    <a:pt x="2648" y="5207"/>
                    <a:pt x="2703" y="5262"/>
                    <a:pt x="2738" y="5326"/>
                  </a:cubicBezTo>
                  <a:cubicBezTo>
                    <a:pt x="2929" y="5665"/>
                    <a:pt x="3154" y="5985"/>
                    <a:pt x="3293" y="6354"/>
                  </a:cubicBezTo>
                  <a:cubicBezTo>
                    <a:pt x="3323" y="6437"/>
                    <a:pt x="3375" y="6513"/>
                    <a:pt x="3414" y="6594"/>
                  </a:cubicBezTo>
                  <a:cubicBezTo>
                    <a:pt x="3524" y="6817"/>
                    <a:pt x="3603" y="7047"/>
                    <a:pt x="3607" y="7302"/>
                  </a:cubicBezTo>
                  <a:cubicBezTo>
                    <a:pt x="3608" y="7420"/>
                    <a:pt x="3622" y="7540"/>
                    <a:pt x="3642" y="7658"/>
                  </a:cubicBezTo>
                  <a:cubicBezTo>
                    <a:pt x="3688" y="7932"/>
                    <a:pt x="3745" y="8202"/>
                    <a:pt x="3790" y="8476"/>
                  </a:cubicBezTo>
                  <a:cubicBezTo>
                    <a:pt x="3823" y="8668"/>
                    <a:pt x="3835" y="8863"/>
                    <a:pt x="3870" y="9054"/>
                  </a:cubicBezTo>
                  <a:cubicBezTo>
                    <a:pt x="3892" y="9168"/>
                    <a:pt x="3921" y="9273"/>
                    <a:pt x="3822" y="9365"/>
                  </a:cubicBezTo>
                  <a:cubicBezTo>
                    <a:pt x="3812" y="9373"/>
                    <a:pt x="3812" y="9392"/>
                    <a:pt x="3807" y="9407"/>
                  </a:cubicBezTo>
                  <a:cubicBezTo>
                    <a:pt x="3778" y="9498"/>
                    <a:pt x="3742" y="9590"/>
                    <a:pt x="3720" y="9683"/>
                  </a:cubicBezTo>
                  <a:cubicBezTo>
                    <a:pt x="3699" y="9778"/>
                    <a:pt x="3693" y="9875"/>
                    <a:pt x="3679" y="9977"/>
                  </a:cubicBezTo>
                  <a:cubicBezTo>
                    <a:pt x="3582" y="10033"/>
                    <a:pt x="3478" y="10071"/>
                    <a:pt x="3364" y="10078"/>
                  </a:cubicBezTo>
                  <a:cubicBezTo>
                    <a:pt x="3184" y="10089"/>
                    <a:pt x="3006" y="10105"/>
                    <a:pt x="2826" y="10107"/>
                  </a:cubicBezTo>
                  <a:cubicBezTo>
                    <a:pt x="2684" y="10110"/>
                    <a:pt x="2571" y="10132"/>
                    <a:pt x="2567" y="10305"/>
                  </a:cubicBezTo>
                  <a:cubicBezTo>
                    <a:pt x="2445" y="10442"/>
                    <a:pt x="2459" y="10610"/>
                    <a:pt x="2457" y="10774"/>
                  </a:cubicBezTo>
                  <a:cubicBezTo>
                    <a:pt x="2452" y="11292"/>
                    <a:pt x="2454" y="11810"/>
                    <a:pt x="2385" y="12324"/>
                  </a:cubicBezTo>
                  <a:cubicBezTo>
                    <a:pt x="2329" y="12747"/>
                    <a:pt x="2277" y="13171"/>
                    <a:pt x="2203" y="13591"/>
                  </a:cubicBezTo>
                  <a:cubicBezTo>
                    <a:pt x="2147" y="13900"/>
                    <a:pt x="2059" y="14203"/>
                    <a:pt x="1979" y="14507"/>
                  </a:cubicBezTo>
                  <a:cubicBezTo>
                    <a:pt x="1936" y="14673"/>
                    <a:pt x="1884" y="14839"/>
                    <a:pt x="1826" y="15000"/>
                  </a:cubicBezTo>
                  <a:cubicBezTo>
                    <a:pt x="1654" y="15487"/>
                    <a:pt x="1460" y="15968"/>
                    <a:pt x="1302" y="16459"/>
                  </a:cubicBezTo>
                  <a:cubicBezTo>
                    <a:pt x="1132" y="16993"/>
                    <a:pt x="991" y="17538"/>
                    <a:pt x="839" y="18079"/>
                  </a:cubicBezTo>
                  <a:cubicBezTo>
                    <a:pt x="782" y="18281"/>
                    <a:pt x="740" y="18487"/>
                    <a:pt x="674" y="18686"/>
                  </a:cubicBezTo>
                  <a:cubicBezTo>
                    <a:pt x="483" y="19270"/>
                    <a:pt x="283" y="19851"/>
                    <a:pt x="83" y="20431"/>
                  </a:cubicBezTo>
                  <a:cubicBezTo>
                    <a:pt x="29" y="20589"/>
                    <a:pt x="1" y="20749"/>
                    <a:pt x="2" y="20915"/>
                  </a:cubicBezTo>
                  <a:cubicBezTo>
                    <a:pt x="3" y="20942"/>
                    <a:pt x="20" y="20967"/>
                    <a:pt x="33" y="21002"/>
                  </a:cubicBezTo>
                  <a:cubicBezTo>
                    <a:pt x="132" y="20952"/>
                    <a:pt x="173" y="20869"/>
                    <a:pt x="210" y="20793"/>
                  </a:cubicBezTo>
                  <a:cubicBezTo>
                    <a:pt x="288" y="20632"/>
                    <a:pt x="352" y="20464"/>
                    <a:pt x="416" y="20296"/>
                  </a:cubicBezTo>
                  <a:cubicBezTo>
                    <a:pt x="490" y="20100"/>
                    <a:pt x="559" y="19901"/>
                    <a:pt x="627" y="19702"/>
                  </a:cubicBezTo>
                  <a:cubicBezTo>
                    <a:pt x="751" y="19334"/>
                    <a:pt x="879" y="18966"/>
                    <a:pt x="990" y="18592"/>
                  </a:cubicBezTo>
                  <a:cubicBezTo>
                    <a:pt x="1118" y="18162"/>
                    <a:pt x="1230" y="17727"/>
                    <a:pt x="1345" y="17292"/>
                  </a:cubicBezTo>
                  <a:cubicBezTo>
                    <a:pt x="1392" y="17120"/>
                    <a:pt x="1441" y="16947"/>
                    <a:pt x="1438" y="16763"/>
                  </a:cubicBezTo>
                  <a:cubicBezTo>
                    <a:pt x="1437" y="16690"/>
                    <a:pt x="1456" y="16613"/>
                    <a:pt x="1480" y="16544"/>
                  </a:cubicBezTo>
                  <a:cubicBezTo>
                    <a:pt x="1567" y="16297"/>
                    <a:pt x="1656" y="16050"/>
                    <a:pt x="1754" y="15807"/>
                  </a:cubicBezTo>
                  <a:cubicBezTo>
                    <a:pt x="1795" y="15703"/>
                    <a:pt x="1843" y="15593"/>
                    <a:pt x="1919" y="15517"/>
                  </a:cubicBezTo>
                  <a:cubicBezTo>
                    <a:pt x="2010" y="15426"/>
                    <a:pt x="2050" y="15322"/>
                    <a:pt x="2079" y="15205"/>
                  </a:cubicBezTo>
                  <a:cubicBezTo>
                    <a:pt x="2118" y="15045"/>
                    <a:pt x="2152" y="14884"/>
                    <a:pt x="2191" y="14724"/>
                  </a:cubicBezTo>
                  <a:cubicBezTo>
                    <a:pt x="2211" y="14644"/>
                    <a:pt x="2236" y="14565"/>
                    <a:pt x="2260" y="14486"/>
                  </a:cubicBezTo>
                  <a:cubicBezTo>
                    <a:pt x="2293" y="14372"/>
                    <a:pt x="2328" y="14257"/>
                    <a:pt x="2362" y="14142"/>
                  </a:cubicBezTo>
                  <a:cubicBezTo>
                    <a:pt x="2462" y="13803"/>
                    <a:pt x="2515" y="13455"/>
                    <a:pt x="2568" y="13107"/>
                  </a:cubicBezTo>
                  <a:cubicBezTo>
                    <a:pt x="2655" y="12521"/>
                    <a:pt x="2714" y="11933"/>
                    <a:pt x="2720" y="11339"/>
                  </a:cubicBezTo>
                  <a:cubicBezTo>
                    <a:pt x="2723" y="11145"/>
                    <a:pt x="2723" y="10950"/>
                    <a:pt x="2724" y="10756"/>
                  </a:cubicBezTo>
                  <a:cubicBezTo>
                    <a:pt x="2724" y="10672"/>
                    <a:pt x="2726" y="10589"/>
                    <a:pt x="2789" y="10509"/>
                  </a:cubicBezTo>
                  <a:cubicBezTo>
                    <a:pt x="2829" y="10500"/>
                    <a:pt x="2879" y="10489"/>
                    <a:pt x="2930" y="10478"/>
                  </a:cubicBezTo>
                  <a:cubicBezTo>
                    <a:pt x="3023" y="10457"/>
                    <a:pt x="3119" y="10437"/>
                    <a:pt x="3212" y="10410"/>
                  </a:cubicBezTo>
                  <a:cubicBezTo>
                    <a:pt x="3283" y="10390"/>
                    <a:pt x="3354" y="10365"/>
                    <a:pt x="3423" y="10338"/>
                  </a:cubicBezTo>
                  <a:cubicBezTo>
                    <a:pt x="3508" y="10304"/>
                    <a:pt x="3548" y="10418"/>
                    <a:pt x="3628" y="10398"/>
                  </a:cubicBezTo>
                  <a:cubicBezTo>
                    <a:pt x="3638" y="10396"/>
                    <a:pt x="3653" y="10412"/>
                    <a:pt x="3680" y="10428"/>
                  </a:cubicBezTo>
                  <a:cubicBezTo>
                    <a:pt x="3679" y="10485"/>
                    <a:pt x="3677" y="10551"/>
                    <a:pt x="3678" y="10619"/>
                  </a:cubicBezTo>
                  <a:cubicBezTo>
                    <a:pt x="3681" y="10717"/>
                    <a:pt x="3726" y="10791"/>
                    <a:pt x="3815" y="10836"/>
                  </a:cubicBezTo>
                  <a:cubicBezTo>
                    <a:pt x="3895" y="10875"/>
                    <a:pt x="3978" y="10908"/>
                    <a:pt x="4061" y="10943"/>
                  </a:cubicBezTo>
                  <a:cubicBezTo>
                    <a:pt x="4178" y="10992"/>
                    <a:pt x="4302" y="11029"/>
                    <a:pt x="4411" y="11091"/>
                  </a:cubicBezTo>
                  <a:cubicBezTo>
                    <a:pt x="4681" y="11243"/>
                    <a:pt x="4964" y="11355"/>
                    <a:pt x="5271" y="11410"/>
                  </a:cubicBezTo>
                  <a:cubicBezTo>
                    <a:pt x="5580" y="11466"/>
                    <a:pt x="5886" y="11548"/>
                    <a:pt x="6199" y="11575"/>
                  </a:cubicBezTo>
                  <a:cubicBezTo>
                    <a:pt x="6476" y="11599"/>
                    <a:pt x="6745" y="11662"/>
                    <a:pt x="7016" y="11711"/>
                  </a:cubicBezTo>
                  <a:cubicBezTo>
                    <a:pt x="7225" y="11749"/>
                    <a:pt x="7433" y="11758"/>
                    <a:pt x="7642" y="11760"/>
                  </a:cubicBezTo>
                  <a:cubicBezTo>
                    <a:pt x="7752" y="11761"/>
                    <a:pt x="7850" y="11717"/>
                    <a:pt x="7922" y="11637"/>
                  </a:cubicBezTo>
                  <a:cubicBezTo>
                    <a:pt x="7997" y="11554"/>
                    <a:pt x="8061" y="11461"/>
                    <a:pt x="8125" y="11370"/>
                  </a:cubicBezTo>
                  <a:cubicBezTo>
                    <a:pt x="8170" y="11304"/>
                    <a:pt x="8210" y="11232"/>
                    <a:pt x="8250" y="11167"/>
                  </a:cubicBezTo>
                  <a:cubicBezTo>
                    <a:pt x="8342" y="11184"/>
                    <a:pt x="8422" y="11210"/>
                    <a:pt x="8502" y="11211"/>
                  </a:cubicBezTo>
                  <a:cubicBezTo>
                    <a:pt x="8691" y="11213"/>
                    <a:pt x="8842" y="11298"/>
                    <a:pt x="8988" y="11404"/>
                  </a:cubicBezTo>
                  <a:cubicBezTo>
                    <a:pt x="8992" y="11526"/>
                    <a:pt x="8981" y="11633"/>
                    <a:pt x="8921" y="11736"/>
                  </a:cubicBezTo>
                  <a:cubicBezTo>
                    <a:pt x="8742" y="12050"/>
                    <a:pt x="8605" y="12380"/>
                    <a:pt x="8532" y="12736"/>
                  </a:cubicBezTo>
                  <a:cubicBezTo>
                    <a:pt x="8531" y="12742"/>
                    <a:pt x="8528" y="12749"/>
                    <a:pt x="8526" y="12757"/>
                  </a:cubicBezTo>
                  <a:cubicBezTo>
                    <a:pt x="8320" y="13398"/>
                    <a:pt x="8120" y="14042"/>
                    <a:pt x="7954" y="14697"/>
                  </a:cubicBezTo>
                  <a:cubicBezTo>
                    <a:pt x="7819" y="15233"/>
                    <a:pt x="7670" y="15768"/>
                    <a:pt x="7571" y="16314"/>
                  </a:cubicBezTo>
                  <a:cubicBezTo>
                    <a:pt x="7533" y="16527"/>
                    <a:pt x="7480" y="16739"/>
                    <a:pt x="7420" y="16947"/>
                  </a:cubicBezTo>
                  <a:cubicBezTo>
                    <a:pt x="7296" y="17378"/>
                    <a:pt x="7165" y="17809"/>
                    <a:pt x="7033" y="18238"/>
                  </a:cubicBezTo>
                  <a:cubicBezTo>
                    <a:pt x="6973" y="18430"/>
                    <a:pt x="6920" y="18626"/>
                    <a:pt x="6813" y="18801"/>
                  </a:cubicBezTo>
                  <a:cubicBezTo>
                    <a:pt x="6788" y="18844"/>
                    <a:pt x="6783" y="18901"/>
                    <a:pt x="6775" y="18951"/>
                  </a:cubicBezTo>
                  <a:cubicBezTo>
                    <a:pt x="6758" y="19047"/>
                    <a:pt x="6750" y="19144"/>
                    <a:pt x="6730" y="19238"/>
                  </a:cubicBezTo>
                  <a:cubicBezTo>
                    <a:pt x="6659" y="19560"/>
                    <a:pt x="6585" y="19881"/>
                    <a:pt x="6514" y="20203"/>
                  </a:cubicBezTo>
                  <a:cubicBezTo>
                    <a:pt x="6417" y="20643"/>
                    <a:pt x="6309" y="21078"/>
                    <a:pt x="6152" y="21500"/>
                  </a:cubicBezTo>
                  <a:cubicBezTo>
                    <a:pt x="6119" y="21592"/>
                    <a:pt x="6098" y="21688"/>
                    <a:pt x="6073" y="21782"/>
                  </a:cubicBezTo>
                  <a:cubicBezTo>
                    <a:pt x="6068" y="21803"/>
                    <a:pt x="6065" y="21829"/>
                    <a:pt x="6072" y="21848"/>
                  </a:cubicBezTo>
                  <a:cubicBezTo>
                    <a:pt x="6081" y="21865"/>
                    <a:pt x="6101" y="21880"/>
                    <a:pt x="6120" y="21890"/>
                  </a:cubicBezTo>
                  <a:cubicBezTo>
                    <a:pt x="6129" y="21894"/>
                    <a:pt x="6152" y="21884"/>
                    <a:pt x="6159" y="21875"/>
                  </a:cubicBezTo>
                  <a:cubicBezTo>
                    <a:pt x="6195" y="21811"/>
                    <a:pt x="6230" y="21745"/>
                    <a:pt x="6264" y="21679"/>
                  </a:cubicBezTo>
                  <a:cubicBezTo>
                    <a:pt x="6437" y="21337"/>
                    <a:pt x="6598" y="20992"/>
                    <a:pt x="6677" y="20613"/>
                  </a:cubicBezTo>
                  <a:cubicBezTo>
                    <a:pt x="6761" y="20218"/>
                    <a:pt x="6853" y="19824"/>
                    <a:pt x="6944" y="19430"/>
                  </a:cubicBezTo>
                  <a:cubicBezTo>
                    <a:pt x="7001" y="19183"/>
                    <a:pt x="7039" y="18929"/>
                    <a:pt x="7181" y="18709"/>
                  </a:cubicBezTo>
                  <a:cubicBezTo>
                    <a:pt x="7201" y="18679"/>
                    <a:pt x="7209" y="18640"/>
                    <a:pt x="7220" y="18604"/>
                  </a:cubicBezTo>
                  <a:cubicBezTo>
                    <a:pt x="7398" y="18032"/>
                    <a:pt x="7576" y="17459"/>
                    <a:pt x="7753" y="16888"/>
                  </a:cubicBezTo>
                  <a:cubicBezTo>
                    <a:pt x="7765" y="16852"/>
                    <a:pt x="7773" y="16815"/>
                    <a:pt x="7781" y="16779"/>
                  </a:cubicBezTo>
                  <a:cubicBezTo>
                    <a:pt x="7837" y="16507"/>
                    <a:pt x="7887" y="16235"/>
                    <a:pt x="7949" y="15964"/>
                  </a:cubicBezTo>
                  <a:cubicBezTo>
                    <a:pt x="8150" y="15088"/>
                    <a:pt x="8383" y="14220"/>
                    <a:pt x="8645" y="13360"/>
                  </a:cubicBezTo>
                  <a:cubicBezTo>
                    <a:pt x="8742" y="13037"/>
                    <a:pt x="8830" y="12712"/>
                    <a:pt x="8926" y="12389"/>
                  </a:cubicBezTo>
                  <a:cubicBezTo>
                    <a:pt x="8941" y="12333"/>
                    <a:pt x="8968" y="12278"/>
                    <a:pt x="8994" y="12224"/>
                  </a:cubicBezTo>
                  <a:cubicBezTo>
                    <a:pt x="9055" y="12096"/>
                    <a:pt x="9115" y="11966"/>
                    <a:pt x="9184" y="11842"/>
                  </a:cubicBezTo>
                  <a:cubicBezTo>
                    <a:pt x="9292" y="11652"/>
                    <a:pt x="9266" y="11451"/>
                    <a:pt x="9240" y="11250"/>
                  </a:cubicBezTo>
                  <a:cubicBezTo>
                    <a:pt x="9233" y="11193"/>
                    <a:pt x="9192" y="11147"/>
                    <a:pt x="9137" y="11145"/>
                  </a:cubicBezTo>
                  <a:cubicBezTo>
                    <a:pt x="9019" y="11142"/>
                    <a:pt x="8923" y="11083"/>
                    <a:pt x="8821" y="11039"/>
                  </a:cubicBezTo>
                  <a:cubicBezTo>
                    <a:pt x="8737" y="11002"/>
                    <a:pt x="8652" y="10980"/>
                    <a:pt x="8560" y="10985"/>
                  </a:cubicBezTo>
                  <a:cubicBezTo>
                    <a:pt x="8457" y="10990"/>
                    <a:pt x="8369" y="10957"/>
                    <a:pt x="8290" y="10882"/>
                  </a:cubicBezTo>
                  <a:cubicBezTo>
                    <a:pt x="8291" y="10841"/>
                    <a:pt x="8292" y="10797"/>
                    <a:pt x="8292" y="10752"/>
                  </a:cubicBezTo>
                  <a:cubicBezTo>
                    <a:pt x="8288" y="10572"/>
                    <a:pt x="8327" y="10389"/>
                    <a:pt x="8268" y="10216"/>
                  </a:cubicBezTo>
                  <a:cubicBezTo>
                    <a:pt x="8213" y="10055"/>
                    <a:pt x="8243" y="9923"/>
                    <a:pt x="8347" y="9799"/>
                  </a:cubicBezTo>
                  <a:cubicBezTo>
                    <a:pt x="8366" y="9776"/>
                    <a:pt x="8386" y="9753"/>
                    <a:pt x="8402" y="9728"/>
                  </a:cubicBezTo>
                  <a:cubicBezTo>
                    <a:pt x="8474" y="9607"/>
                    <a:pt x="8567" y="9495"/>
                    <a:pt x="8545" y="9337"/>
                  </a:cubicBezTo>
                  <a:cubicBezTo>
                    <a:pt x="8538" y="9297"/>
                    <a:pt x="8565" y="9251"/>
                    <a:pt x="8581" y="9210"/>
                  </a:cubicBezTo>
                  <a:cubicBezTo>
                    <a:pt x="8623" y="9113"/>
                    <a:pt x="8666" y="9018"/>
                    <a:pt x="8710" y="8923"/>
                  </a:cubicBezTo>
                  <a:cubicBezTo>
                    <a:pt x="8835" y="8649"/>
                    <a:pt x="8937" y="8369"/>
                    <a:pt x="9008" y="8076"/>
                  </a:cubicBezTo>
                  <a:cubicBezTo>
                    <a:pt x="9088" y="7741"/>
                    <a:pt x="9184" y="7411"/>
                    <a:pt x="9272" y="7078"/>
                  </a:cubicBezTo>
                  <a:cubicBezTo>
                    <a:pt x="9297" y="6982"/>
                    <a:pt x="9341" y="6899"/>
                    <a:pt x="9399" y="6818"/>
                  </a:cubicBezTo>
                  <a:cubicBezTo>
                    <a:pt x="9478" y="6709"/>
                    <a:pt x="9556" y="6600"/>
                    <a:pt x="9588" y="6464"/>
                  </a:cubicBezTo>
                  <a:cubicBezTo>
                    <a:pt x="9627" y="6304"/>
                    <a:pt x="9681" y="6149"/>
                    <a:pt x="9726" y="5990"/>
                  </a:cubicBezTo>
                  <a:cubicBezTo>
                    <a:pt x="9798" y="5737"/>
                    <a:pt x="9866" y="5485"/>
                    <a:pt x="9890" y="5222"/>
                  </a:cubicBezTo>
                  <a:cubicBezTo>
                    <a:pt x="9903" y="5080"/>
                    <a:pt x="9926" y="4940"/>
                    <a:pt x="9945" y="4799"/>
                  </a:cubicBezTo>
                  <a:cubicBezTo>
                    <a:pt x="9954" y="4732"/>
                    <a:pt x="9964" y="4666"/>
                    <a:pt x="9973" y="4599"/>
                  </a:cubicBezTo>
                  <a:cubicBezTo>
                    <a:pt x="9986" y="4503"/>
                    <a:pt x="9999" y="4406"/>
                    <a:pt x="10012" y="4311"/>
                  </a:cubicBezTo>
                  <a:cubicBezTo>
                    <a:pt x="10042" y="4125"/>
                    <a:pt x="10098" y="3943"/>
                    <a:pt x="10078" y="3754"/>
                  </a:cubicBezTo>
                  <a:close/>
                  <a:moveTo>
                    <a:pt x="9607" y="2556"/>
                  </a:moveTo>
                  <a:lnTo>
                    <a:pt x="9606" y="2566"/>
                  </a:lnTo>
                  <a:lnTo>
                    <a:pt x="9594" y="2561"/>
                  </a:lnTo>
                  <a:close/>
                  <a:moveTo>
                    <a:pt x="8063" y="10606"/>
                  </a:moveTo>
                  <a:cubicBezTo>
                    <a:pt x="8028" y="10691"/>
                    <a:pt x="8012" y="10777"/>
                    <a:pt x="8010" y="10867"/>
                  </a:cubicBezTo>
                  <a:cubicBezTo>
                    <a:pt x="8004" y="11102"/>
                    <a:pt x="7879" y="11276"/>
                    <a:pt x="7718" y="11428"/>
                  </a:cubicBezTo>
                  <a:cubicBezTo>
                    <a:pt x="7688" y="11456"/>
                    <a:pt x="7638" y="11473"/>
                    <a:pt x="7598" y="11474"/>
                  </a:cubicBezTo>
                  <a:cubicBezTo>
                    <a:pt x="7426" y="11475"/>
                    <a:pt x="7256" y="11472"/>
                    <a:pt x="7084" y="11442"/>
                  </a:cubicBezTo>
                  <a:cubicBezTo>
                    <a:pt x="6806" y="11391"/>
                    <a:pt x="6529" y="11332"/>
                    <a:pt x="6245" y="11304"/>
                  </a:cubicBezTo>
                  <a:cubicBezTo>
                    <a:pt x="5904" y="11269"/>
                    <a:pt x="5568" y="11186"/>
                    <a:pt x="5230" y="11123"/>
                  </a:cubicBezTo>
                  <a:cubicBezTo>
                    <a:pt x="5015" y="11083"/>
                    <a:pt x="4814" y="11005"/>
                    <a:pt x="4625" y="10897"/>
                  </a:cubicBezTo>
                  <a:cubicBezTo>
                    <a:pt x="4468" y="10807"/>
                    <a:pt x="4306" y="10732"/>
                    <a:pt x="4132" y="10683"/>
                  </a:cubicBezTo>
                  <a:cubicBezTo>
                    <a:pt x="4075" y="10667"/>
                    <a:pt x="4023" y="10638"/>
                    <a:pt x="3973" y="10618"/>
                  </a:cubicBezTo>
                  <a:cubicBezTo>
                    <a:pt x="3945" y="10477"/>
                    <a:pt x="3925" y="9942"/>
                    <a:pt x="3947" y="9783"/>
                  </a:cubicBezTo>
                  <a:cubicBezTo>
                    <a:pt x="3956" y="9726"/>
                    <a:pt x="3980" y="9670"/>
                    <a:pt x="4002" y="9596"/>
                  </a:cubicBezTo>
                  <a:cubicBezTo>
                    <a:pt x="4041" y="9626"/>
                    <a:pt x="4072" y="9644"/>
                    <a:pt x="4094" y="9669"/>
                  </a:cubicBezTo>
                  <a:cubicBezTo>
                    <a:pt x="4131" y="9712"/>
                    <a:pt x="4175" y="9735"/>
                    <a:pt x="4231" y="9730"/>
                  </a:cubicBezTo>
                  <a:cubicBezTo>
                    <a:pt x="4295" y="9726"/>
                    <a:pt x="4349" y="9746"/>
                    <a:pt x="4397" y="9783"/>
                  </a:cubicBezTo>
                  <a:cubicBezTo>
                    <a:pt x="4638" y="9971"/>
                    <a:pt x="4924" y="10066"/>
                    <a:pt x="5203" y="10171"/>
                  </a:cubicBezTo>
                  <a:cubicBezTo>
                    <a:pt x="5489" y="10278"/>
                    <a:pt x="5782" y="10376"/>
                    <a:pt x="6078" y="10453"/>
                  </a:cubicBezTo>
                  <a:cubicBezTo>
                    <a:pt x="6337" y="10521"/>
                    <a:pt x="6606" y="10556"/>
                    <a:pt x="6870" y="10605"/>
                  </a:cubicBezTo>
                  <a:cubicBezTo>
                    <a:pt x="6921" y="10615"/>
                    <a:pt x="6975" y="10617"/>
                    <a:pt x="7023" y="10634"/>
                  </a:cubicBezTo>
                  <a:cubicBezTo>
                    <a:pt x="7219" y="10702"/>
                    <a:pt x="7420" y="10697"/>
                    <a:pt x="7623" y="10697"/>
                  </a:cubicBezTo>
                  <a:cubicBezTo>
                    <a:pt x="7704" y="10696"/>
                    <a:pt x="7766" y="10670"/>
                    <a:pt x="7822" y="10614"/>
                  </a:cubicBezTo>
                  <a:cubicBezTo>
                    <a:pt x="7904" y="10528"/>
                    <a:pt x="7992" y="10447"/>
                    <a:pt x="8078" y="10365"/>
                  </a:cubicBezTo>
                  <a:cubicBezTo>
                    <a:pt x="8088" y="10373"/>
                    <a:pt x="8099" y="10381"/>
                    <a:pt x="8109" y="10388"/>
                  </a:cubicBezTo>
                  <a:cubicBezTo>
                    <a:pt x="8094" y="10461"/>
                    <a:pt x="8091" y="10539"/>
                    <a:pt x="8063" y="10606"/>
                  </a:cubicBezTo>
                  <a:close/>
                  <a:moveTo>
                    <a:pt x="9785" y="3951"/>
                  </a:moveTo>
                  <a:cubicBezTo>
                    <a:pt x="9758" y="4136"/>
                    <a:pt x="9711" y="4318"/>
                    <a:pt x="9676" y="4502"/>
                  </a:cubicBezTo>
                  <a:cubicBezTo>
                    <a:pt x="9664" y="4559"/>
                    <a:pt x="9647" y="4618"/>
                    <a:pt x="9696" y="4671"/>
                  </a:cubicBezTo>
                  <a:cubicBezTo>
                    <a:pt x="9712" y="4691"/>
                    <a:pt x="9720" y="4727"/>
                    <a:pt x="9718" y="4755"/>
                  </a:cubicBezTo>
                  <a:cubicBezTo>
                    <a:pt x="9709" y="4926"/>
                    <a:pt x="9712" y="5098"/>
                    <a:pt x="9649" y="5264"/>
                  </a:cubicBezTo>
                  <a:cubicBezTo>
                    <a:pt x="9604" y="5383"/>
                    <a:pt x="9582" y="5509"/>
                    <a:pt x="9542" y="5630"/>
                  </a:cubicBezTo>
                  <a:cubicBezTo>
                    <a:pt x="9368" y="6156"/>
                    <a:pt x="9218" y="6688"/>
                    <a:pt x="9005" y="7202"/>
                  </a:cubicBezTo>
                  <a:cubicBezTo>
                    <a:pt x="8909" y="7435"/>
                    <a:pt x="8848" y="7686"/>
                    <a:pt x="8788" y="7933"/>
                  </a:cubicBezTo>
                  <a:cubicBezTo>
                    <a:pt x="8707" y="8261"/>
                    <a:pt x="8585" y="8574"/>
                    <a:pt x="8453" y="8885"/>
                  </a:cubicBezTo>
                  <a:cubicBezTo>
                    <a:pt x="8314" y="9215"/>
                    <a:pt x="8199" y="9556"/>
                    <a:pt x="8072" y="9893"/>
                  </a:cubicBezTo>
                  <a:cubicBezTo>
                    <a:pt x="8035" y="9990"/>
                    <a:pt x="8000" y="10087"/>
                    <a:pt x="7962" y="10190"/>
                  </a:cubicBezTo>
                  <a:cubicBezTo>
                    <a:pt x="7765" y="10204"/>
                    <a:pt x="7579" y="10201"/>
                    <a:pt x="7394" y="10186"/>
                  </a:cubicBezTo>
                  <a:cubicBezTo>
                    <a:pt x="7080" y="10162"/>
                    <a:pt x="6767" y="10136"/>
                    <a:pt x="6454" y="10100"/>
                  </a:cubicBezTo>
                  <a:cubicBezTo>
                    <a:pt x="6313" y="10084"/>
                    <a:pt x="6173" y="10054"/>
                    <a:pt x="6035" y="10017"/>
                  </a:cubicBezTo>
                  <a:cubicBezTo>
                    <a:pt x="5725" y="9934"/>
                    <a:pt x="5414" y="9852"/>
                    <a:pt x="5108" y="9753"/>
                  </a:cubicBezTo>
                  <a:cubicBezTo>
                    <a:pt x="4794" y="9652"/>
                    <a:pt x="4529" y="9474"/>
                    <a:pt x="4340" y="9196"/>
                  </a:cubicBezTo>
                  <a:cubicBezTo>
                    <a:pt x="4306" y="9147"/>
                    <a:pt x="4262" y="9102"/>
                    <a:pt x="4271" y="9035"/>
                  </a:cubicBezTo>
                  <a:cubicBezTo>
                    <a:pt x="4284" y="8946"/>
                    <a:pt x="4210" y="8926"/>
                    <a:pt x="4153" y="8885"/>
                  </a:cubicBezTo>
                  <a:cubicBezTo>
                    <a:pt x="4126" y="8614"/>
                    <a:pt x="4091" y="8339"/>
                    <a:pt x="4073" y="8063"/>
                  </a:cubicBezTo>
                  <a:cubicBezTo>
                    <a:pt x="4061" y="7877"/>
                    <a:pt x="3999" y="7696"/>
                    <a:pt x="4027" y="7507"/>
                  </a:cubicBezTo>
                  <a:cubicBezTo>
                    <a:pt x="3954" y="7241"/>
                    <a:pt x="3914" y="6964"/>
                    <a:pt x="3791" y="6712"/>
                  </a:cubicBezTo>
                  <a:cubicBezTo>
                    <a:pt x="3676" y="6477"/>
                    <a:pt x="3557" y="6244"/>
                    <a:pt x="3440" y="6010"/>
                  </a:cubicBezTo>
                  <a:cubicBezTo>
                    <a:pt x="3423" y="5976"/>
                    <a:pt x="3410" y="5941"/>
                    <a:pt x="3388" y="5910"/>
                  </a:cubicBezTo>
                  <a:cubicBezTo>
                    <a:pt x="3278" y="5746"/>
                    <a:pt x="3199" y="5572"/>
                    <a:pt x="3221" y="5369"/>
                  </a:cubicBezTo>
                  <a:cubicBezTo>
                    <a:pt x="3043" y="5283"/>
                    <a:pt x="2921" y="5160"/>
                    <a:pt x="2859" y="4980"/>
                  </a:cubicBezTo>
                  <a:cubicBezTo>
                    <a:pt x="2830" y="4896"/>
                    <a:pt x="2806" y="4804"/>
                    <a:pt x="2679" y="4820"/>
                  </a:cubicBezTo>
                  <a:cubicBezTo>
                    <a:pt x="2660" y="4823"/>
                    <a:pt x="2628" y="4791"/>
                    <a:pt x="2614" y="4768"/>
                  </a:cubicBezTo>
                  <a:cubicBezTo>
                    <a:pt x="2555" y="4665"/>
                    <a:pt x="2497" y="4560"/>
                    <a:pt x="2445" y="4453"/>
                  </a:cubicBezTo>
                  <a:cubicBezTo>
                    <a:pt x="2400" y="4360"/>
                    <a:pt x="2416" y="4262"/>
                    <a:pt x="2429" y="4165"/>
                  </a:cubicBezTo>
                  <a:cubicBezTo>
                    <a:pt x="2431" y="4152"/>
                    <a:pt x="2442" y="4138"/>
                    <a:pt x="2450" y="4126"/>
                  </a:cubicBezTo>
                  <a:cubicBezTo>
                    <a:pt x="2459" y="4115"/>
                    <a:pt x="2473" y="4096"/>
                    <a:pt x="2482" y="4097"/>
                  </a:cubicBezTo>
                  <a:cubicBezTo>
                    <a:pt x="2597" y="4115"/>
                    <a:pt x="2625" y="3973"/>
                    <a:pt x="2718" y="3964"/>
                  </a:cubicBezTo>
                  <a:cubicBezTo>
                    <a:pt x="2814" y="3954"/>
                    <a:pt x="2914" y="3952"/>
                    <a:pt x="3010" y="3964"/>
                  </a:cubicBezTo>
                  <a:cubicBezTo>
                    <a:pt x="3151" y="3983"/>
                    <a:pt x="3263" y="4064"/>
                    <a:pt x="3326" y="4192"/>
                  </a:cubicBezTo>
                  <a:cubicBezTo>
                    <a:pt x="3368" y="4277"/>
                    <a:pt x="3439" y="4325"/>
                    <a:pt x="3501" y="4388"/>
                  </a:cubicBezTo>
                  <a:cubicBezTo>
                    <a:pt x="3660" y="4546"/>
                    <a:pt x="3818" y="4710"/>
                    <a:pt x="3912" y="4917"/>
                  </a:cubicBezTo>
                  <a:cubicBezTo>
                    <a:pt x="3968" y="5041"/>
                    <a:pt x="4052" y="5120"/>
                    <a:pt x="4171" y="5181"/>
                  </a:cubicBezTo>
                  <a:cubicBezTo>
                    <a:pt x="4317" y="5256"/>
                    <a:pt x="4461" y="5340"/>
                    <a:pt x="4620" y="5382"/>
                  </a:cubicBezTo>
                  <a:cubicBezTo>
                    <a:pt x="4678" y="5397"/>
                    <a:pt x="4737" y="5409"/>
                    <a:pt x="4796" y="5416"/>
                  </a:cubicBezTo>
                  <a:cubicBezTo>
                    <a:pt x="4867" y="5425"/>
                    <a:pt x="4930" y="5406"/>
                    <a:pt x="4982" y="5356"/>
                  </a:cubicBezTo>
                  <a:cubicBezTo>
                    <a:pt x="5042" y="5298"/>
                    <a:pt x="5111" y="5248"/>
                    <a:pt x="5158" y="5183"/>
                  </a:cubicBezTo>
                  <a:cubicBezTo>
                    <a:pt x="5326" y="4950"/>
                    <a:pt x="5458" y="4702"/>
                    <a:pt x="5459" y="4403"/>
                  </a:cubicBezTo>
                  <a:cubicBezTo>
                    <a:pt x="5460" y="4223"/>
                    <a:pt x="5468" y="4045"/>
                    <a:pt x="5413" y="3869"/>
                  </a:cubicBezTo>
                  <a:cubicBezTo>
                    <a:pt x="5389" y="3793"/>
                    <a:pt x="5397" y="3706"/>
                    <a:pt x="5398" y="3624"/>
                  </a:cubicBezTo>
                  <a:cubicBezTo>
                    <a:pt x="5400" y="3407"/>
                    <a:pt x="5399" y="3190"/>
                    <a:pt x="5361" y="2974"/>
                  </a:cubicBezTo>
                  <a:cubicBezTo>
                    <a:pt x="5305" y="2662"/>
                    <a:pt x="5313" y="2348"/>
                    <a:pt x="5374" y="2036"/>
                  </a:cubicBezTo>
                  <a:cubicBezTo>
                    <a:pt x="5411" y="1846"/>
                    <a:pt x="5444" y="1653"/>
                    <a:pt x="5473" y="1461"/>
                  </a:cubicBezTo>
                  <a:cubicBezTo>
                    <a:pt x="5525" y="1106"/>
                    <a:pt x="5678" y="788"/>
                    <a:pt x="5840" y="476"/>
                  </a:cubicBezTo>
                  <a:cubicBezTo>
                    <a:pt x="5880" y="399"/>
                    <a:pt x="5954" y="341"/>
                    <a:pt x="6003" y="286"/>
                  </a:cubicBezTo>
                  <a:cubicBezTo>
                    <a:pt x="6121" y="241"/>
                    <a:pt x="6246" y="311"/>
                    <a:pt x="6334" y="200"/>
                  </a:cubicBezTo>
                  <a:cubicBezTo>
                    <a:pt x="6443" y="283"/>
                    <a:pt x="6499" y="393"/>
                    <a:pt x="6526" y="521"/>
                  </a:cubicBezTo>
                  <a:cubicBezTo>
                    <a:pt x="6590" y="822"/>
                    <a:pt x="6646" y="1123"/>
                    <a:pt x="6619" y="1433"/>
                  </a:cubicBezTo>
                  <a:cubicBezTo>
                    <a:pt x="6596" y="1716"/>
                    <a:pt x="6575" y="2000"/>
                    <a:pt x="6555" y="2284"/>
                  </a:cubicBezTo>
                  <a:cubicBezTo>
                    <a:pt x="6542" y="2486"/>
                    <a:pt x="6534" y="2688"/>
                    <a:pt x="6522" y="2890"/>
                  </a:cubicBezTo>
                  <a:cubicBezTo>
                    <a:pt x="6511" y="3070"/>
                    <a:pt x="6495" y="3249"/>
                    <a:pt x="6485" y="3428"/>
                  </a:cubicBezTo>
                  <a:cubicBezTo>
                    <a:pt x="6476" y="3570"/>
                    <a:pt x="6472" y="3712"/>
                    <a:pt x="6465" y="3853"/>
                  </a:cubicBezTo>
                  <a:cubicBezTo>
                    <a:pt x="6461" y="3936"/>
                    <a:pt x="6453" y="4017"/>
                    <a:pt x="6449" y="4099"/>
                  </a:cubicBezTo>
                  <a:cubicBezTo>
                    <a:pt x="6438" y="4308"/>
                    <a:pt x="6422" y="4518"/>
                    <a:pt x="6421" y="4727"/>
                  </a:cubicBezTo>
                  <a:cubicBezTo>
                    <a:pt x="6421" y="4815"/>
                    <a:pt x="6455" y="4902"/>
                    <a:pt x="6479" y="4987"/>
                  </a:cubicBezTo>
                  <a:cubicBezTo>
                    <a:pt x="6485" y="5004"/>
                    <a:pt x="6512" y="5023"/>
                    <a:pt x="6531" y="5024"/>
                  </a:cubicBezTo>
                  <a:cubicBezTo>
                    <a:pt x="6548" y="5026"/>
                    <a:pt x="6579" y="5009"/>
                    <a:pt x="6584" y="4994"/>
                  </a:cubicBezTo>
                  <a:cubicBezTo>
                    <a:pt x="6611" y="4910"/>
                    <a:pt x="6648" y="4824"/>
                    <a:pt x="6652" y="4738"/>
                  </a:cubicBezTo>
                  <a:cubicBezTo>
                    <a:pt x="6666" y="4498"/>
                    <a:pt x="6674" y="4259"/>
                    <a:pt x="6732" y="4024"/>
                  </a:cubicBezTo>
                  <a:cubicBezTo>
                    <a:pt x="6751" y="3946"/>
                    <a:pt x="6755" y="3860"/>
                    <a:pt x="6754" y="3778"/>
                  </a:cubicBezTo>
                  <a:cubicBezTo>
                    <a:pt x="6752" y="3535"/>
                    <a:pt x="6814" y="3304"/>
                    <a:pt x="6873" y="3072"/>
                  </a:cubicBezTo>
                  <a:cubicBezTo>
                    <a:pt x="6921" y="2884"/>
                    <a:pt x="6979" y="2698"/>
                    <a:pt x="7022" y="2507"/>
                  </a:cubicBezTo>
                  <a:cubicBezTo>
                    <a:pt x="7050" y="2384"/>
                    <a:pt x="7060" y="2257"/>
                    <a:pt x="7079" y="2131"/>
                  </a:cubicBezTo>
                  <a:cubicBezTo>
                    <a:pt x="7098" y="2013"/>
                    <a:pt x="7110" y="1893"/>
                    <a:pt x="7139" y="1777"/>
                  </a:cubicBezTo>
                  <a:cubicBezTo>
                    <a:pt x="7178" y="1626"/>
                    <a:pt x="7233" y="1479"/>
                    <a:pt x="7245" y="1320"/>
                  </a:cubicBezTo>
                  <a:cubicBezTo>
                    <a:pt x="7257" y="1168"/>
                    <a:pt x="7355" y="1058"/>
                    <a:pt x="7466" y="967"/>
                  </a:cubicBezTo>
                  <a:cubicBezTo>
                    <a:pt x="7508" y="933"/>
                    <a:pt x="7579" y="912"/>
                    <a:pt x="7633" y="918"/>
                  </a:cubicBezTo>
                  <a:cubicBezTo>
                    <a:pt x="7750" y="929"/>
                    <a:pt x="7868" y="957"/>
                    <a:pt x="7984" y="988"/>
                  </a:cubicBezTo>
                  <a:cubicBezTo>
                    <a:pt x="8058" y="1008"/>
                    <a:pt x="8119" y="1053"/>
                    <a:pt x="8139" y="1136"/>
                  </a:cubicBezTo>
                  <a:cubicBezTo>
                    <a:pt x="8151" y="1187"/>
                    <a:pt x="8175" y="1237"/>
                    <a:pt x="8175" y="1288"/>
                  </a:cubicBezTo>
                  <a:cubicBezTo>
                    <a:pt x="8174" y="1610"/>
                    <a:pt x="8179" y="1933"/>
                    <a:pt x="8160" y="2254"/>
                  </a:cubicBezTo>
                  <a:cubicBezTo>
                    <a:pt x="8152" y="2393"/>
                    <a:pt x="8089" y="2528"/>
                    <a:pt x="8059" y="2667"/>
                  </a:cubicBezTo>
                  <a:cubicBezTo>
                    <a:pt x="8004" y="2907"/>
                    <a:pt x="7940" y="3143"/>
                    <a:pt x="7923" y="3391"/>
                  </a:cubicBezTo>
                  <a:cubicBezTo>
                    <a:pt x="7907" y="3614"/>
                    <a:pt x="7853" y="3834"/>
                    <a:pt x="7816" y="4055"/>
                  </a:cubicBezTo>
                  <a:cubicBezTo>
                    <a:pt x="7806" y="4106"/>
                    <a:pt x="7776" y="4158"/>
                    <a:pt x="7780" y="4207"/>
                  </a:cubicBezTo>
                  <a:cubicBezTo>
                    <a:pt x="7798" y="4400"/>
                    <a:pt x="7692" y="4569"/>
                    <a:pt x="7681" y="4756"/>
                  </a:cubicBezTo>
                  <a:cubicBezTo>
                    <a:pt x="7678" y="4791"/>
                    <a:pt x="7651" y="4824"/>
                    <a:pt x="7639" y="4859"/>
                  </a:cubicBezTo>
                  <a:cubicBezTo>
                    <a:pt x="7597" y="4977"/>
                    <a:pt x="7582" y="5088"/>
                    <a:pt x="7677" y="5195"/>
                  </a:cubicBezTo>
                  <a:cubicBezTo>
                    <a:pt x="7710" y="5234"/>
                    <a:pt x="7718" y="5297"/>
                    <a:pt x="7743" y="5368"/>
                  </a:cubicBezTo>
                  <a:cubicBezTo>
                    <a:pt x="7783" y="5329"/>
                    <a:pt x="7824" y="5305"/>
                    <a:pt x="7839" y="5270"/>
                  </a:cubicBezTo>
                  <a:cubicBezTo>
                    <a:pt x="7882" y="5166"/>
                    <a:pt x="7921" y="5060"/>
                    <a:pt x="7950" y="4952"/>
                  </a:cubicBezTo>
                  <a:cubicBezTo>
                    <a:pt x="8074" y="4488"/>
                    <a:pt x="8157" y="4016"/>
                    <a:pt x="8237" y="3544"/>
                  </a:cubicBezTo>
                  <a:cubicBezTo>
                    <a:pt x="8345" y="2909"/>
                    <a:pt x="8439" y="2272"/>
                    <a:pt x="8625" y="1653"/>
                  </a:cubicBezTo>
                  <a:cubicBezTo>
                    <a:pt x="8633" y="1626"/>
                    <a:pt x="8648" y="1599"/>
                    <a:pt x="8655" y="1584"/>
                  </a:cubicBezTo>
                  <a:cubicBezTo>
                    <a:pt x="8734" y="1531"/>
                    <a:pt x="8808" y="1593"/>
                    <a:pt x="8884" y="1556"/>
                  </a:cubicBezTo>
                  <a:cubicBezTo>
                    <a:pt x="8959" y="1519"/>
                    <a:pt x="9033" y="1571"/>
                    <a:pt x="9056" y="1650"/>
                  </a:cubicBezTo>
                  <a:cubicBezTo>
                    <a:pt x="9068" y="1692"/>
                    <a:pt x="9073" y="1738"/>
                    <a:pt x="9073" y="1784"/>
                  </a:cubicBezTo>
                  <a:cubicBezTo>
                    <a:pt x="9074" y="2105"/>
                    <a:pt x="9075" y="2427"/>
                    <a:pt x="9072" y="2749"/>
                  </a:cubicBezTo>
                  <a:cubicBezTo>
                    <a:pt x="9070" y="2952"/>
                    <a:pt x="9043" y="3153"/>
                    <a:pt x="8990" y="3349"/>
                  </a:cubicBezTo>
                  <a:cubicBezTo>
                    <a:pt x="8982" y="3378"/>
                    <a:pt x="8970" y="3408"/>
                    <a:pt x="8970" y="3436"/>
                  </a:cubicBezTo>
                  <a:cubicBezTo>
                    <a:pt x="8964" y="3764"/>
                    <a:pt x="8841" y="4065"/>
                    <a:pt x="8781" y="4381"/>
                  </a:cubicBezTo>
                  <a:cubicBezTo>
                    <a:pt x="8722" y="4689"/>
                    <a:pt x="8640" y="4993"/>
                    <a:pt x="8567" y="5300"/>
                  </a:cubicBezTo>
                  <a:cubicBezTo>
                    <a:pt x="8543" y="5401"/>
                    <a:pt x="8515" y="5500"/>
                    <a:pt x="8489" y="5599"/>
                  </a:cubicBezTo>
                  <a:cubicBezTo>
                    <a:pt x="8534" y="5631"/>
                    <a:pt x="8574" y="5652"/>
                    <a:pt x="8605" y="5681"/>
                  </a:cubicBezTo>
                  <a:cubicBezTo>
                    <a:pt x="8636" y="5712"/>
                    <a:pt x="8658" y="5751"/>
                    <a:pt x="8697" y="5802"/>
                  </a:cubicBezTo>
                  <a:cubicBezTo>
                    <a:pt x="8722" y="5755"/>
                    <a:pt x="8749" y="5721"/>
                    <a:pt x="8760" y="5684"/>
                  </a:cubicBezTo>
                  <a:cubicBezTo>
                    <a:pt x="8908" y="5204"/>
                    <a:pt x="9022" y="4716"/>
                    <a:pt x="9122" y="4223"/>
                  </a:cubicBezTo>
                  <a:cubicBezTo>
                    <a:pt x="9176" y="3959"/>
                    <a:pt x="9237" y="3697"/>
                    <a:pt x="9295" y="3433"/>
                  </a:cubicBezTo>
                  <a:cubicBezTo>
                    <a:pt x="9307" y="3375"/>
                    <a:pt x="9314" y="3315"/>
                    <a:pt x="9322" y="3256"/>
                  </a:cubicBezTo>
                  <a:cubicBezTo>
                    <a:pt x="9338" y="3147"/>
                    <a:pt x="9331" y="3032"/>
                    <a:pt x="9417" y="2942"/>
                  </a:cubicBezTo>
                  <a:cubicBezTo>
                    <a:pt x="9443" y="2914"/>
                    <a:pt x="9440" y="2860"/>
                    <a:pt x="9452" y="2810"/>
                  </a:cubicBezTo>
                  <a:cubicBezTo>
                    <a:pt x="9599" y="2862"/>
                    <a:pt x="9681" y="2948"/>
                    <a:pt x="9729" y="3086"/>
                  </a:cubicBezTo>
                  <a:cubicBezTo>
                    <a:pt x="9830" y="3371"/>
                    <a:pt x="9828" y="3660"/>
                    <a:pt x="9785" y="39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1" name="Google Shape;711;p20"/>
            <p:cNvSpPr/>
            <p:nvPr/>
          </p:nvSpPr>
          <p:spPr>
            <a:xfrm>
              <a:off x="4092525" y="5063400"/>
              <a:ext cx="13850" cy="10325"/>
            </a:xfrm>
            <a:custGeom>
              <a:avLst/>
              <a:gdLst/>
              <a:ahLst/>
              <a:cxnLst/>
              <a:rect l="l" t="t" r="r" b="b"/>
              <a:pathLst>
                <a:path w="554" h="413" extrusionOk="0">
                  <a:moveTo>
                    <a:pt x="540" y="124"/>
                  </a:moveTo>
                  <a:cubicBezTo>
                    <a:pt x="553" y="107"/>
                    <a:pt x="550" y="63"/>
                    <a:pt x="537" y="42"/>
                  </a:cubicBezTo>
                  <a:cubicBezTo>
                    <a:pt x="525" y="22"/>
                    <a:pt x="488" y="0"/>
                    <a:pt x="465" y="5"/>
                  </a:cubicBezTo>
                  <a:cubicBezTo>
                    <a:pt x="223" y="45"/>
                    <a:pt x="40" y="114"/>
                    <a:pt x="1" y="391"/>
                  </a:cubicBezTo>
                  <a:cubicBezTo>
                    <a:pt x="94" y="410"/>
                    <a:pt x="112" y="413"/>
                    <a:pt x="142" y="389"/>
                  </a:cubicBezTo>
                  <a:cubicBezTo>
                    <a:pt x="222" y="321"/>
                    <a:pt x="313" y="277"/>
                    <a:pt x="410" y="237"/>
                  </a:cubicBezTo>
                  <a:cubicBezTo>
                    <a:pt x="462" y="217"/>
                    <a:pt x="503" y="168"/>
                    <a:pt x="540" y="1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2" name="Google Shape;712;p20"/>
            <p:cNvSpPr/>
            <p:nvPr/>
          </p:nvSpPr>
          <p:spPr>
            <a:xfrm>
              <a:off x="4110725" y="5077100"/>
              <a:ext cx="8500" cy="6600"/>
            </a:xfrm>
            <a:custGeom>
              <a:avLst/>
              <a:gdLst/>
              <a:ahLst/>
              <a:cxnLst/>
              <a:rect l="l" t="t" r="r" b="b"/>
              <a:pathLst>
                <a:path w="340" h="264" extrusionOk="0">
                  <a:moveTo>
                    <a:pt x="291" y="9"/>
                  </a:moveTo>
                  <a:cubicBezTo>
                    <a:pt x="280" y="2"/>
                    <a:pt x="262" y="1"/>
                    <a:pt x="248" y="3"/>
                  </a:cubicBezTo>
                  <a:cubicBezTo>
                    <a:pt x="142" y="27"/>
                    <a:pt x="63" y="91"/>
                    <a:pt x="8" y="184"/>
                  </a:cubicBezTo>
                  <a:cubicBezTo>
                    <a:pt x="1" y="197"/>
                    <a:pt x="10" y="225"/>
                    <a:pt x="19" y="243"/>
                  </a:cubicBezTo>
                  <a:cubicBezTo>
                    <a:pt x="24" y="253"/>
                    <a:pt x="43" y="256"/>
                    <a:pt x="56" y="264"/>
                  </a:cubicBezTo>
                  <a:cubicBezTo>
                    <a:pt x="70" y="260"/>
                    <a:pt x="86" y="260"/>
                    <a:pt x="98" y="253"/>
                  </a:cubicBezTo>
                  <a:cubicBezTo>
                    <a:pt x="172" y="207"/>
                    <a:pt x="246" y="161"/>
                    <a:pt x="319" y="110"/>
                  </a:cubicBezTo>
                  <a:cubicBezTo>
                    <a:pt x="331" y="101"/>
                    <a:pt x="340" y="70"/>
                    <a:pt x="334" y="52"/>
                  </a:cubicBezTo>
                  <a:cubicBezTo>
                    <a:pt x="330" y="35"/>
                    <a:pt x="309" y="20"/>
                    <a:pt x="291" y="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3" name="Google Shape;713;p20"/>
            <p:cNvSpPr/>
            <p:nvPr/>
          </p:nvSpPr>
          <p:spPr>
            <a:xfrm>
              <a:off x="4101825" y="5071600"/>
              <a:ext cx="6100" cy="6175"/>
            </a:xfrm>
            <a:custGeom>
              <a:avLst/>
              <a:gdLst/>
              <a:ahLst/>
              <a:cxnLst/>
              <a:rect l="l" t="t" r="r" b="b"/>
              <a:pathLst>
                <a:path w="244" h="247" extrusionOk="0">
                  <a:moveTo>
                    <a:pt x="139" y="12"/>
                  </a:moveTo>
                  <a:cubicBezTo>
                    <a:pt x="70" y="52"/>
                    <a:pt x="2" y="100"/>
                    <a:pt x="0" y="247"/>
                  </a:cubicBezTo>
                  <a:cubicBezTo>
                    <a:pt x="95" y="183"/>
                    <a:pt x="157" y="145"/>
                    <a:pt x="215" y="101"/>
                  </a:cubicBezTo>
                  <a:cubicBezTo>
                    <a:pt x="240" y="81"/>
                    <a:pt x="243" y="42"/>
                    <a:pt x="216" y="22"/>
                  </a:cubicBezTo>
                  <a:cubicBezTo>
                    <a:pt x="197" y="8"/>
                    <a:pt x="157" y="1"/>
                    <a:pt x="139" y="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4" name="Google Shape;714;p20"/>
            <p:cNvSpPr/>
            <p:nvPr/>
          </p:nvSpPr>
          <p:spPr>
            <a:xfrm>
              <a:off x="4190250" y="4999700"/>
              <a:ext cx="8325" cy="6625"/>
            </a:xfrm>
            <a:custGeom>
              <a:avLst/>
              <a:gdLst/>
              <a:ahLst/>
              <a:cxnLst/>
              <a:rect l="l" t="t" r="r" b="b"/>
              <a:pathLst>
                <a:path w="333" h="265" extrusionOk="0">
                  <a:moveTo>
                    <a:pt x="152" y="42"/>
                  </a:moveTo>
                  <a:cubicBezTo>
                    <a:pt x="83" y="88"/>
                    <a:pt x="32" y="147"/>
                    <a:pt x="0" y="253"/>
                  </a:cubicBezTo>
                  <a:cubicBezTo>
                    <a:pt x="103" y="264"/>
                    <a:pt x="178" y="246"/>
                    <a:pt x="246" y="197"/>
                  </a:cubicBezTo>
                  <a:cubicBezTo>
                    <a:pt x="309" y="153"/>
                    <a:pt x="333" y="95"/>
                    <a:pt x="309" y="49"/>
                  </a:cubicBezTo>
                  <a:cubicBezTo>
                    <a:pt x="284" y="4"/>
                    <a:pt x="216" y="0"/>
                    <a:pt x="152" y="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5" name="Google Shape;715;p20"/>
            <p:cNvSpPr/>
            <p:nvPr/>
          </p:nvSpPr>
          <p:spPr>
            <a:xfrm>
              <a:off x="3619250" y="4901925"/>
              <a:ext cx="377475" cy="275700"/>
            </a:xfrm>
            <a:custGeom>
              <a:avLst/>
              <a:gdLst/>
              <a:ahLst/>
              <a:cxnLst/>
              <a:rect l="l" t="t" r="r" b="b"/>
              <a:pathLst>
                <a:path w="15099" h="11028" extrusionOk="0">
                  <a:moveTo>
                    <a:pt x="14651" y="6805"/>
                  </a:moveTo>
                  <a:cubicBezTo>
                    <a:pt x="14614" y="6711"/>
                    <a:pt x="14569" y="6620"/>
                    <a:pt x="14519" y="6533"/>
                  </a:cubicBezTo>
                  <a:cubicBezTo>
                    <a:pt x="14389" y="6300"/>
                    <a:pt x="14251" y="6070"/>
                    <a:pt x="14121" y="5837"/>
                  </a:cubicBezTo>
                  <a:cubicBezTo>
                    <a:pt x="14071" y="5749"/>
                    <a:pt x="14026" y="5659"/>
                    <a:pt x="13990" y="5566"/>
                  </a:cubicBezTo>
                  <a:cubicBezTo>
                    <a:pt x="13761" y="4963"/>
                    <a:pt x="13551" y="4355"/>
                    <a:pt x="13244" y="3784"/>
                  </a:cubicBezTo>
                  <a:cubicBezTo>
                    <a:pt x="13107" y="3526"/>
                    <a:pt x="13020" y="3243"/>
                    <a:pt x="12856" y="2997"/>
                  </a:cubicBezTo>
                  <a:cubicBezTo>
                    <a:pt x="12806" y="2921"/>
                    <a:pt x="12777" y="2831"/>
                    <a:pt x="12743" y="2746"/>
                  </a:cubicBezTo>
                  <a:cubicBezTo>
                    <a:pt x="12693" y="2622"/>
                    <a:pt x="12643" y="2497"/>
                    <a:pt x="12599" y="2370"/>
                  </a:cubicBezTo>
                  <a:cubicBezTo>
                    <a:pt x="12437" y="1896"/>
                    <a:pt x="12210" y="1444"/>
                    <a:pt x="12096" y="952"/>
                  </a:cubicBezTo>
                  <a:cubicBezTo>
                    <a:pt x="12091" y="936"/>
                    <a:pt x="12084" y="921"/>
                    <a:pt x="12077" y="906"/>
                  </a:cubicBezTo>
                  <a:cubicBezTo>
                    <a:pt x="12034" y="817"/>
                    <a:pt x="11968" y="789"/>
                    <a:pt x="11872" y="825"/>
                  </a:cubicBezTo>
                  <a:cubicBezTo>
                    <a:pt x="11401" y="1000"/>
                    <a:pt x="10931" y="1175"/>
                    <a:pt x="10461" y="1354"/>
                  </a:cubicBezTo>
                  <a:cubicBezTo>
                    <a:pt x="10352" y="1396"/>
                    <a:pt x="10248" y="1452"/>
                    <a:pt x="10143" y="1502"/>
                  </a:cubicBezTo>
                  <a:cubicBezTo>
                    <a:pt x="9947" y="1597"/>
                    <a:pt x="9757" y="1706"/>
                    <a:pt x="9556" y="1785"/>
                  </a:cubicBezTo>
                  <a:cubicBezTo>
                    <a:pt x="8993" y="2004"/>
                    <a:pt x="8433" y="2224"/>
                    <a:pt x="7902" y="2514"/>
                  </a:cubicBezTo>
                  <a:cubicBezTo>
                    <a:pt x="7758" y="2593"/>
                    <a:pt x="7605" y="2663"/>
                    <a:pt x="7431" y="2691"/>
                  </a:cubicBezTo>
                  <a:cubicBezTo>
                    <a:pt x="7391" y="2632"/>
                    <a:pt x="7348" y="2581"/>
                    <a:pt x="7316" y="2523"/>
                  </a:cubicBezTo>
                  <a:cubicBezTo>
                    <a:pt x="6997" y="1953"/>
                    <a:pt x="6676" y="1385"/>
                    <a:pt x="6364" y="812"/>
                  </a:cubicBezTo>
                  <a:cubicBezTo>
                    <a:pt x="6250" y="605"/>
                    <a:pt x="6121" y="413"/>
                    <a:pt x="5964" y="237"/>
                  </a:cubicBezTo>
                  <a:cubicBezTo>
                    <a:pt x="5813" y="65"/>
                    <a:pt x="5722" y="1"/>
                    <a:pt x="5510" y="205"/>
                  </a:cubicBezTo>
                  <a:cubicBezTo>
                    <a:pt x="5479" y="233"/>
                    <a:pt x="5450" y="263"/>
                    <a:pt x="5416" y="288"/>
                  </a:cubicBezTo>
                  <a:cubicBezTo>
                    <a:pt x="5230" y="429"/>
                    <a:pt x="5042" y="570"/>
                    <a:pt x="4854" y="709"/>
                  </a:cubicBezTo>
                  <a:cubicBezTo>
                    <a:pt x="4699" y="823"/>
                    <a:pt x="4542" y="931"/>
                    <a:pt x="4387" y="1046"/>
                  </a:cubicBezTo>
                  <a:cubicBezTo>
                    <a:pt x="4280" y="1124"/>
                    <a:pt x="4178" y="1213"/>
                    <a:pt x="4070" y="1292"/>
                  </a:cubicBezTo>
                  <a:cubicBezTo>
                    <a:pt x="3472" y="1736"/>
                    <a:pt x="2836" y="2125"/>
                    <a:pt x="2204" y="2516"/>
                  </a:cubicBezTo>
                  <a:cubicBezTo>
                    <a:pt x="1848" y="2736"/>
                    <a:pt x="1492" y="2957"/>
                    <a:pt x="1104" y="3117"/>
                  </a:cubicBezTo>
                  <a:cubicBezTo>
                    <a:pt x="1011" y="3155"/>
                    <a:pt x="927" y="3213"/>
                    <a:pt x="839" y="3261"/>
                  </a:cubicBezTo>
                  <a:cubicBezTo>
                    <a:pt x="795" y="3286"/>
                    <a:pt x="753" y="3320"/>
                    <a:pt x="707" y="3331"/>
                  </a:cubicBezTo>
                  <a:cubicBezTo>
                    <a:pt x="487" y="3382"/>
                    <a:pt x="329" y="3541"/>
                    <a:pt x="140" y="3645"/>
                  </a:cubicBezTo>
                  <a:cubicBezTo>
                    <a:pt x="42" y="3700"/>
                    <a:pt x="1" y="3790"/>
                    <a:pt x="34" y="3902"/>
                  </a:cubicBezTo>
                  <a:cubicBezTo>
                    <a:pt x="75" y="4046"/>
                    <a:pt x="107" y="4194"/>
                    <a:pt x="227" y="4302"/>
                  </a:cubicBezTo>
                  <a:cubicBezTo>
                    <a:pt x="258" y="4329"/>
                    <a:pt x="287" y="4364"/>
                    <a:pt x="301" y="4401"/>
                  </a:cubicBezTo>
                  <a:cubicBezTo>
                    <a:pt x="372" y="4591"/>
                    <a:pt x="547" y="4718"/>
                    <a:pt x="608" y="4915"/>
                  </a:cubicBezTo>
                  <a:cubicBezTo>
                    <a:pt x="616" y="4945"/>
                    <a:pt x="649" y="4968"/>
                    <a:pt x="672" y="4991"/>
                  </a:cubicBezTo>
                  <a:cubicBezTo>
                    <a:pt x="755" y="5073"/>
                    <a:pt x="838" y="5155"/>
                    <a:pt x="924" y="5234"/>
                  </a:cubicBezTo>
                  <a:cubicBezTo>
                    <a:pt x="1051" y="5354"/>
                    <a:pt x="1165" y="5491"/>
                    <a:pt x="1322" y="5576"/>
                  </a:cubicBezTo>
                  <a:cubicBezTo>
                    <a:pt x="1423" y="5630"/>
                    <a:pt x="1484" y="5714"/>
                    <a:pt x="1522" y="5822"/>
                  </a:cubicBezTo>
                  <a:cubicBezTo>
                    <a:pt x="1589" y="6011"/>
                    <a:pt x="1660" y="6200"/>
                    <a:pt x="1733" y="6387"/>
                  </a:cubicBezTo>
                  <a:cubicBezTo>
                    <a:pt x="1805" y="6574"/>
                    <a:pt x="1869" y="6767"/>
                    <a:pt x="1960" y="6944"/>
                  </a:cubicBezTo>
                  <a:cubicBezTo>
                    <a:pt x="2219" y="7453"/>
                    <a:pt x="2517" y="7938"/>
                    <a:pt x="2870" y="8385"/>
                  </a:cubicBezTo>
                  <a:cubicBezTo>
                    <a:pt x="3073" y="8643"/>
                    <a:pt x="3254" y="8912"/>
                    <a:pt x="3417" y="9195"/>
                  </a:cubicBezTo>
                  <a:cubicBezTo>
                    <a:pt x="3545" y="9420"/>
                    <a:pt x="3702" y="9635"/>
                    <a:pt x="3795" y="9873"/>
                  </a:cubicBezTo>
                  <a:cubicBezTo>
                    <a:pt x="3931" y="10227"/>
                    <a:pt x="4166" y="10530"/>
                    <a:pt x="4288" y="10888"/>
                  </a:cubicBezTo>
                  <a:cubicBezTo>
                    <a:pt x="4297" y="10911"/>
                    <a:pt x="4311" y="10932"/>
                    <a:pt x="4327" y="10952"/>
                  </a:cubicBezTo>
                  <a:cubicBezTo>
                    <a:pt x="4370" y="11005"/>
                    <a:pt x="4444" y="11028"/>
                    <a:pt x="4508" y="10996"/>
                  </a:cubicBezTo>
                  <a:cubicBezTo>
                    <a:pt x="4552" y="10975"/>
                    <a:pt x="4590" y="10940"/>
                    <a:pt x="4631" y="10913"/>
                  </a:cubicBezTo>
                  <a:cubicBezTo>
                    <a:pt x="4686" y="10875"/>
                    <a:pt x="4737" y="10831"/>
                    <a:pt x="4797" y="10802"/>
                  </a:cubicBezTo>
                  <a:cubicBezTo>
                    <a:pt x="5171" y="10628"/>
                    <a:pt x="5519" y="10416"/>
                    <a:pt x="5809" y="10119"/>
                  </a:cubicBezTo>
                  <a:cubicBezTo>
                    <a:pt x="5874" y="10052"/>
                    <a:pt x="5950" y="10000"/>
                    <a:pt x="6019" y="9938"/>
                  </a:cubicBezTo>
                  <a:cubicBezTo>
                    <a:pt x="6403" y="9591"/>
                    <a:pt x="6788" y="9243"/>
                    <a:pt x="7172" y="8896"/>
                  </a:cubicBezTo>
                  <a:cubicBezTo>
                    <a:pt x="7196" y="8874"/>
                    <a:pt x="7220" y="8850"/>
                    <a:pt x="7242" y="8826"/>
                  </a:cubicBezTo>
                  <a:cubicBezTo>
                    <a:pt x="7503" y="8539"/>
                    <a:pt x="7825" y="8327"/>
                    <a:pt x="8119" y="8087"/>
                  </a:cubicBezTo>
                  <a:cubicBezTo>
                    <a:pt x="8167" y="8111"/>
                    <a:pt x="8203" y="8129"/>
                    <a:pt x="8243" y="8149"/>
                  </a:cubicBezTo>
                  <a:cubicBezTo>
                    <a:pt x="8288" y="8129"/>
                    <a:pt x="8332" y="8106"/>
                    <a:pt x="8379" y="8088"/>
                  </a:cubicBezTo>
                  <a:cubicBezTo>
                    <a:pt x="8430" y="8068"/>
                    <a:pt x="8485" y="8053"/>
                    <a:pt x="8550" y="8033"/>
                  </a:cubicBezTo>
                  <a:cubicBezTo>
                    <a:pt x="8558" y="8082"/>
                    <a:pt x="8574" y="8114"/>
                    <a:pt x="8568" y="8143"/>
                  </a:cubicBezTo>
                  <a:cubicBezTo>
                    <a:pt x="8547" y="8255"/>
                    <a:pt x="8577" y="8360"/>
                    <a:pt x="8617" y="8462"/>
                  </a:cubicBezTo>
                  <a:cubicBezTo>
                    <a:pt x="8689" y="8640"/>
                    <a:pt x="8769" y="8816"/>
                    <a:pt x="8743" y="9018"/>
                  </a:cubicBezTo>
                  <a:cubicBezTo>
                    <a:pt x="8739" y="9041"/>
                    <a:pt x="8747" y="9069"/>
                    <a:pt x="8757" y="9091"/>
                  </a:cubicBezTo>
                  <a:cubicBezTo>
                    <a:pt x="8799" y="9185"/>
                    <a:pt x="8794" y="9286"/>
                    <a:pt x="8801" y="9386"/>
                  </a:cubicBezTo>
                  <a:cubicBezTo>
                    <a:pt x="8807" y="9460"/>
                    <a:pt x="8825" y="9535"/>
                    <a:pt x="8847" y="9606"/>
                  </a:cubicBezTo>
                  <a:cubicBezTo>
                    <a:pt x="8874" y="9694"/>
                    <a:pt x="8914" y="9778"/>
                    <a:pt x="8942" y="9865"/>
                  </a:cubicBezTo>
                  <a:cubicBezTo>
                    <a:pt x="9025" y="10113"/>
                    <a:pt x="9053" y="10182"/>
                    <a:pt x="9361" y="10058"/>
                  </a:cubicBezTo>
                  <a:cubicBezTo>
                    <a:pt x="9532" y="9989"/>
                    <a:pt x="9700" y="9914"/>
                    <a:pt x="9892" y="9926"/>
                  </a:cubicBezTo>
                  <a:cubicBezTo>
                    <a:pt x="9948" y="9930"/>
                    <a:pt x="10009" y="9907"/>
                    <a:pt x="10062" y="9883"/>
                  </a:cubicBezTo>
                  <a:cubicBezTo>
                    <a:pt x="10455" y="9704"/>
                    <a:pt x="10886" y="9670"/>
                    <a:pt x="11298" y="9567"/>
                  </a:cubicBezTo>
                  <a:cubicBezTo>
                    <a:pt x="11517" y="9514"/>
                    <a:pt x="11747" y="9500"/>
                    <a:pt x="11962" y="9433"/>
                  </a:cubicBezTo>
                  <a:cubicBezTo>
                    <a:pt x="12352" y="9311"/>
                    <a:pt x="12736" y="9164"/>
                    <a:pt x="13120" y="9021"/>
                  </a:cubicBezTo>
                  <a:cubicBezTo>
                    <a:pt x="13230" y="8980"/>
                    <a:pt x="13331" y="8917"/>
                    <a:pt x="13435" y="8863"/>
                  </a:cubicBezTo>
                  <a:cubicBezTo>
                    <a:pt x="13538" y="8810"/>
                    <a:pt x="13638" y="8746"/>
                    <a:pt x="13745" y="8701"/>
                  </a:cubicBezTo>
                  <a:cubicBezTo>
                    <a:pt x="14008" y="8592"/>
                    <a:pt x="14274" y="8493"/>
                    <a:pt x="14539" y="8388"/>
                  </a:cubicBezTo>
                  <a:cubicBezTo>
                    <a:pt x="14633" y="8351"/>
                    <a:pt x="14734" y="8323"/>
                    <a:pt x="14814" y="8267"/>
                  </a:cubicBezTo>
                  <a:cubicBezTo>
                    <a:pt x="15075" y="8081"/>
                    <a:pt x="15098" y="7961"/>
                    <a:pt x="15008" y="7743"/>
                  </a:cubicBezTo>
                  <a:cubicBezTo>
                    <a:pt x="14880" y="7434"/>
                    <a:pt x="14771" y="7117"/>
                    <a:pt x="14651" y="6805"/>
                  </a:cubicBezTo>
                  <a:close/>
                  <a:moveTo>
                    <a:pt x="8328" y="7622"/>
                  </a:moveTo>
                  <a:cubicBezTo>
                    <a:pt x="7997" y="7832"/>
                    <a:pt x="7656" y="8028"/>
                    <a:pt x="7362" y="8293"/>
                  </a:cubicBezTo>
                  <a:cubicBezTo>
                    <a:pt x="7325" y="8327"/>
                    <a:pt x="7291" y="8362"/>
                    <a:pt x="7256" y="8397"/>
                  </a:cubicBezTo>
                  <a:cubicBezTo>
                    <a:pt x="7169" y="8488"/>
                    <a:pt x="7088" y="8585"/>
                    <a:pt x="6996" y="8669"/>
                  </a:cubicBezTo>
                  <a:cubicBezTo>
                    <a:pt x="6619" y="9012"/>
                    <a:pt x="6240" y="9352"/>
                    <a:pt x="5860" y="9691"/>
                  </a:cubicBezTo>
                  <a:cubicBezTo>
                    <a:pt x="5780" y="9764"/>
                    <a:pt x="5688" y="9827"/>
                    <a:pt x="5616" y="9907"/>
                  </a:cubicBezTo>
                  <a:cubicBezTo>
                    <a:pt x="5411" y="10135"/>
                    <a:pt x="5150" y="10286"/>
                    <a:pt x="4892" y="10441"/>
                  </a:cubicBezTo>
                  <a:cubicBezTo>
                    <a:pt x="4779" y="10508"/>
                    <a:pt x="4652" y="10553"/>
                    <a:pt x="4519" y="10614"/>
                  </a:cubicBezTo>
                  <a:cubicBezTo>
                    <a:pt x="4442" y="10527"/>
                    <a:pt x="4399" y="10429"/>
                    <a:pt x="4343" y="10338"/>
                  </a:cubicBezTo>
                  <a:cubicBezTo>
                    <a:pt x="4290" y="10253"/>
                    <a:pt x="4226" y="10171"/>
                    <a:pt x="4196" y="10078"/>
                  </a:cubicBezTo>
                  <a:cubicBezTo>
                    <a:pt x="4086" y="9738"/>
                    <a:pt x="3881" y="9451"/>
                    <a:pt x="3712" y="9143"/>
                  </a:cubicBezTo>
                  <a:cubicBezTo>
                    <a:pt x="3526" y="8807"/>
                    <a:pt x="3310" y="8491"/>
                    <a:pt x="3074" y="8184"/>
                  </a:cubicBezTo>
                  <a:cubicBezTo>
                    <a:pt x="2716" y="7721"/>
                    <a:pt x="2392" y="7231"/>
                    <a:pt x="2159" y="6690"/>
                  </a:cubicBezTo>
                  <a:cubicBezTo>
                    <a:pt x="2029" y="6391"/>
                    <a:pt x="1919" y="6083"/>
                    <a:pt x="1810" y="5776"/>
                  </a:cubicBezTo>
                  <a:cubicBezTo>
                    <a:pt x="1741" y="5577"/>
                    <a:pt x="1628" y="5426"/>
                    <a:pt x="1448" y="5314"/>
                  </a:cubicBezTo>
                  <a:cubicBezTo>
                    <a:pt x="1336" y="5244"/>
                    <a:pt x="1241" y="5144"/>
                    <a:pt x="1145" y="5053"/>
                  </a:cubicBezTo>
                  <a:cubicBezTo>
                    <a:pt x="1054" y="4967"/>
                    <a:pt x="971" y="4873"/>
                    <a:pt x="886" y="4781"/>
                  </a:cubicBezTo>
                  <a:cubicBezTo>
                    <a:pt x="864" y="4757"/>
                    <a:pt x="847" y="4728"/>
                    <a:pt x="829" y="4700"/>
                  </a:cubicBezTo>
                  <a:cubicBezTo>
                    <a:pt x="774" y="4616"/>
                    <a:pt x="719" y="4532"/>
                    <a:pt x="666" y="4448"/>
                  </a:cubicBezTo>
                  <a:cubicBezTo>
                    <a:pt x="635" y="4398"/>
                    <a:pt x="600" y="4351"/>
                    <a:pt x="579" y="4297"/>
                  </a:cubicBezTo>
                  <a:cubicBezTo>
                    <a:pt x="543" y="4211"/>
                    <a:pt x="504" y="4130"/>
                    <a:pt x="424" y="4074"/>
                  </a:cubicBezTo>
                  <a:cubicBezTo>
                    <a:pt x="364" y="4033"/>
                    <a:pt x="350" y="3967"/>
                    <a:pt x="334" y="3898"/>
                  </a:cubicBezTo>
                  <a:cubicBezTo>
                    <a:pt x="516" y="3714"/>
                    <a:pt x="721" y="3579"/>
                    <a:pt x="983" y="3547"/>
                  </a:cubicBezTo>
                  <a:cubicBezTo>
                    <a:pt x="1038" y="3540"/>
                    <a:pt x="1097" y="3517"/>
                    <a:pt x="1148" y="3489"/>
                  </a:cubicBezTo>
                  <a:cubicBezTo>
                    <a:pt x="1664" y="3198"/>
                    <a:pt x="2181" y="2906"/>
                    <a:pt x="2697" y="2612"/>
                  </a:cubicBezTo>
                  <a:cubicBezTo>
                    <a:pt x="2733" y="2592"/>
                    <a:pt x="2771" y="2571"/>
                    <a:pt x="2802" y="2544"/>
                  </a:cubicBezTo>
                  <a:cubicBezTo>
                    <a:pt x="3103" y="2263"/>
                    <a:pt x="3474" y="2079"/>
                    <a:pt x="3808" y="1845"/>
                  </a:cubicBezTo>
                  <a:cubicBezTo>
                    <a:pt x="4047" y="1677"/>
                    <a:pt x="4278" y="1496"/>
                    <a:pt x="4512" y="1321"/>
                  </a:cubicBezTo>
                  <a:cubicBezTo>
                    <a:pt x="4692" y="1185"/>
                    <a:pt x="4872" y="1049"/>
                    <a:pt x="5053" y="915"/>
                  </a:cubicBezTo>
                  <a:cubicBezTo>
                    <a:pt x="5222" y="790"/>
                    <a:pt x="5376" y="650"/>
                    <a:pt x="5503" y="482"/>
                  </a:cubicBezTo>
                  <a:cubicBezTo>
                    <a:pt x="5563" y="403"/>
                    <a:pt x="5633" y="331"/>
                    <a:pt x="5696" y="259"/>
                  </a:cubicBezTo>
                  <a:cubicBezTo>
                    <a:pt x="5829" y="344"/>
                    <a:pt x="5902" y="406"/>
                    <a:pt x="5995" y="564"/>
                  </a:cubicBezTo>
                  <a:cubicBezTo>
                    <a:pt x="6101" y="743"/>
                    <a:pt x="6194" y="931"/>
                    <a:pt x="6291" y="1116"/>
                  </a:cubicBezTo>
                  <a:cubicBezTo>
                    <a:pt x="6462" y="1442"/>
                    <a:pt x="6636" y="1766"/>
                    <a:pt x="6802" y="2096"/>
                  </a:cubicBezTo>
                  <a:cubicBezTo>
                    <a:pt x="6955" y="2402"/>
                    <a:pt x="7137" y="2693"/>
                    <a:pt x="7315" y="2986"/>
                  </a:cubicBezTo>
                  <a:cubicBezTo>
                    <a:pt x="7375" y="3086"/>
                    <a:pt x="7413" y="3199"/>
                    <a:pt x="7471" y="3300"/>
                  </a:cubicBezTo>
                  <a:cubicBezTo>
                    <a:pt x="7642" y="3597"/>
                    <a:pt x="7818" y="3891"/>
                    <a:pt x="7995" y="4185"/>
                  </a:cubicBezTo>
                  <a:cubicBezTo>
                    <a:pt x="8064" y="4300"/>
                    <a:pt x="8147" y="4406"/>
                    <a:pt x="8208" y="4525"/>
                  </a:cubicBezTo>
                  <a:cubicBezTo>
                    <a:pt x="8404" y="4907"/>
                    <a:pt x="8665" y="5243"/>
                    <a:pt x="8934" y="5575"/>
                  </a:cubicBezTo>
                  <a:cubicBezTo>
                    <a:pt x="9139" y="5828"/>
                    <a:pt x="9339" y="6086"/>
                    <a:pt x="9542" y="6341"/>
                  </a:cubicBezTo>
                  <a:cubicBezTo>
                    <a:pt x="9598" y="6412"/>
                    <a:pt x="9656" y="6484"/>
                    <a:pt x="9725" y="6569"/>
                  </a:cubicBezTo>
                  <a:cubicBezTo>
                    <a:pt x="9636" y="6734"/>
                    <a:pt x="9492" y="6808"/>
                    <a:pt x="9354" y="6880"/>
                  </a:cubicBezTo>
                  <a:cubicBezTo>
                    <a:pt x="9288" y="6915"/>
                    <a:pt x="9211" y="6927"/>
                    <a:pt x="9183" y="7010"/>
                  </a:cubicBezTo>
                  <a:cubicBezTo>
                    <a:pt x="9178" y="7023"/>
                    <a:pt x="9162" y="7036"/>
                    <a:pt x="9150" y="7045"/>
                  </a:cubicBezTo>
                  <a:cubicBezTo>
                    <a:pt x="8876" y="7239"/>
                    <a:pt x="8610" y="7442"/>
                    <a:pt x="8328" y="7622"/>
                  </a:cubicBezTo>
                  <a:close/>
                  <a:moveTo>
                    <a:pt x="14763" y="7782"/>
                  </a:moveTo>
                  <a:cubicBezTo>
                    <a:pt x="14780" y="7828"/>
                    <a:pt x="14791" y="7877"/>
                    <a:pt x="14802" y="7916"/>
                  </a:cubicBezTo>
                  <a:cubicBezTo>
                    <a:pt x="14769" y="8023"/>
                    <a:pt x="14695" y="8071"/>
                    <a:pt x="14604" y="8103"/>
                  </a:cubicBezTo>
                  <a:cubicBezTo>
                    <a:pt x="14406" y="8173"/>
                    <a:pt x="14211" y="8250"/>
                    <a:pt x="14013" y="8320"/>
                  </a:cubicBezTo>
                  <a:cubicBezTo>
                    <a:pt x="13745" y="8414"/>
                    <a:pt x="13483" y="8522"/>
                    <a:pt x="13241" y="8676"/>
                  </a:cubicBezTo>
                  <a:cubicBezTo>
                    <a:pt x="13157" y="8729"/>
                    <a:pt x="13061" y="8767"/>
                    <a:pt x="12968" y="8802"/>
                  </a:cubicBezTo>
                  <a:cubicBezTo>
                    <a:pt x="12717" y="8897"/>
                    <a:pt x="12463" y="8980"/>
                    <a:pt x="12213" y="9078"/>
                  </a:cubicBezTo>
                  <a:cubicBezTo>
                    <a:pt x="11922" y="9194"/>
                    <a:pt x="11612" y="9218"/>
                    <a:pt x="11311" y="9287"/>
                  </a:cubicBezTo>
                  <a:cubicBezTo>
                    <a:pt x="10896" y="9382"/>
                    <a:pt x="10467" y="9417"/>
                    <a:pt x="10071" y="9590"/>
                  </a:cubicBezTo>
                  <a:cubicBezTo>
                    <a:pt x="10011" y="9617"/>
                    <a:pt x="9942" y="9643"/>
                    <a:pt x="9878" y="9639"/>
                  </a:cubicBezTo>
                  <a:cubicBezTo>
                    <a:pt x="9686" y="9627"/>
                    <a:pt x="9518" y="9704"/>
                    <a:pt x="9344" y="9761"/>
                  </a:cubicBezTo>
                  <a:cubicBezTo>
                    <a:pt x="9314" y="9771"/>
                    <a:pt x="9280" y="9774"/>
                    <a:pt x="9239" y="9781"/>
                  </a:cubicBezTo>
                  <a:cubicBezTo>
                    <a:pt x="9149" y="9653"/>
                    <a:pt x="9103" y="9513"/>
                    <a:pt x="9079" y="9364"/>
                  </a:cubicBezTo>
                  <a:cubicBezTo>
                    <a:pt x="9065" y="9274"/>
                    <a:pt x="9051" y="9184"/>
                    <a:pt x="9034" y="9094"/>
                  </a:cubicBezTo>
                  <a:cubicBezTo>
                    <a:pt x="9029" y="9061"/>
                    <a:pt x="9009" y="9028"/>
                    <a:pt x="9013" y="8997"/>
                  </a:cubicBezTo>
                  <a:cubicBezTo>
                    <a:pt x="9042" y="8787"/>
                    <a:pt x="8951" y="8604"/>
                    <a:pt x="8884" y="8415"/>
                  </a:cubicBezTo>
                  <a:cubicBezTo>
                    <a:pt x="8852" y="8329"/>
                    <a:pt x="8835" y="8244"/>
                    <a:pt x="8840" y="8148"/>
                  </a:cubicBezTo>
                  <a:cubicBezTo>
                    <a:pt x="8846" y="8052"/>
                    <a:pt x="8809" y="7953"/>
                    <a:pt x="8788" y="7838"/>
                  </a:cubicBezTo>
                  <a:cubicBezTo>
                    <a:pt x="8982" y="7685"/>
                    <a:pt x="9183" y="7526"/>
                    <a:pt x="9375" y="7377"/>
                  </a:cubicBezTo>
                  <a:cubicBezTo>
                    <a:pt x="9472" y="7383"/>
                    <a:pt x="9491" y="7444"/>
                    <a:pt x="9487" y="7501"/>
                  </a:cubicBezTo>
                  <a:cubicBezTo>
                    <a:pt x="9483" y="7581"/>
                    <a:pt x="9517" y="7640"/>
                    <a:pt x="9546" y="7709"/>
                  </a:cubicBezTo>
                  <a:cubicBezTo>
                    <a:pt x="9643" y="7940"/>
                    <a:pt x="9749" y="8168"/>
                    <a:pt x="9762" y="8426"/>
                  </a:cubicBezTo>
                  <a:cubicBezTo>
                    <a:pt x="9770" y="8621"/>
                    <a:pt x="9864" y="8795"/>
                    <a:pt x="9937" y="8974"/>
                  </a:cubicBezTo>
                  <a:cubicBezTo>
                    <a:pt x="9965" y="9044"/>
                    <a:pt x="10027" y="9074"/>
                    <a:pt x="10102" y="9050"/>
                  </a:cubicBezTo>
                  <a:cubicBezTo>
                    <a:pt x="10188" y="9021"/>
                    <a:pt x="10279" y="8991"/>
                    <a:pt x="10352" y="8939"/>
                  </a:cubicBezTo>
                  <a:cubicBezTo>
                    <a:pt x="10554" y="8800"/>
                    <a:pt x="10774" y="8704"/>
                    <a:pt x="11003" y="8621"/>
                  </a:cubicBezTo>
                  <a:cubicBezTo>
                    <a:pt x="11366" y="8491"/>
                    <a:pt x="11725" y="8352"/>
                    <a:pt x="12086" y="8217"/>
                  </a:cubicBezTo>
                  <a:cubicBezTo>
                    <a:pt x="12290" y="8141"/>
                    <a:pt x="12496" y="8074"/>
                    <a:pt x="12716" y="8054"/>
                  </a:cubicBezTo>
                  <a:cubicBezTo>
                    <a:pt x="12774" y="8049"/>
                    <a:pt x="12832" y="8034"/>
                    <a:pt x="12887" y="8014"/>
                  </a:cubicBezTo>
                  <a:cubicBezTo>
                    <a:pt x="13223" y="7887"/>
                    <a:pt x="13559" y="7758"/>
                    <a:pt x="13895" y="7627"/>
                  </a:cubicBezTo>
                  <a:cubicBezTo>
                    <a:pt x="13918" y="7619"/>
                    <a:pt x="13938" y="7602"/>
                    <a:pt x="13965" y="7585"/>
                  </a:cubicBezTo>
                  <a:cubicBezTo>
                    <a:pt x="13983" y="7518"/>
                    <a:pt x="14006" y="7446"/>
                    <a:pt x="14022" y="7374"/>
                  </a:cubicBezTo>
                  <a:cubicBezTo>
                    <a:pt x="14028" y="7343"/>
                    <a:pt x="14030" y="7301"/>
                    <a:pt x="14014" y="7278"/>
                  </a:cubicBezTo>
                  <a:cubicBezTo>
                    <a:pt x="13993" y="7247"/>
                    <a:pt x="13956" y="7220"/>
                    <a:pt x="13920" y="7213"/>
                  </a:cubicBezTo>
                  <a:cubicBezTo>
                    <a:pt x="13901" y="7209"/>
                    <a:pt x="13861" y="7244"/>
                    <a:pt x="13851" y="7270"/>
                  </a:cubicBezTo>
                  <a:cubicBezTo>
                    <a:pt x="13830" y="7323"/>
                    <a:pt x="13823" y="7382"/>
                    <a:pt x="13806" y="7458"/>
                  </a:cubicBezTo>
                  <a:cubicBezTo>
                    <a:pt x="13745" y="7481"/>
                    <a:pt x="13677" y="7507"/>
                    <a:pt x="13607" y="7533"/>
                  </a:cubicBezTo>
                  <a:cubicBezTo>
                    <a:pt x="13418" y="7602"/>
                    <a:pt x="13229" y="7667"/>
                    <a:pt x="13041" y="7741"/>
                  </a:cubicBezTo>
                  <a:cubicBezTo>
                    <a:pt x="12893" y="7799"/>
                    <a:pt x="12741" y="7840"/>
                    <a:pt x="12583" y="7865"/>
                  </a:cubicBezTo>
                  <a:cubicBezTo>
                    <a:pt x="12418" y="7892"/>
                    <a:pt x="12256" y="7938"/>
                    <a:pt x="12100" y="7994"/>
                  </a:cubicBezTo>
                  <a:cubicBezTo>
                    <a:pt x="11682" y="8144"/>
                    <a:pt x="11269" y="8306"/>
                    <a:pt x="10852" y="8458"/>
                  </a:cubicBezTo>
                  <a:cubicBezTo>
                    <a:pt x="10647" y="8534"/>
                    <a:pt x="10451" y="8626"/>
                    <a:pt x="10271" y="8751"/>
                  </a:cubicBezTo>
                  <a:cubicBezTo>
                    <a:pt x="10218" y="8789"/>
                    <a:pt x="10157" y="8815"/>
                    <a:pt x="10071" y="8861"/>
                  </a:cubicBezTo>
                  <a:cubicBezTo>
                    <a:pt x="10031" y="8754"/>
                    <a:pt x="10003" y="8678"/>
                    <a:pt x="9972" y="8595"/>
                  </a:cubicBezTo>
                  <a:cubicBezTo>
                    <a:pt x="10048" y="8587"/>
                    <a:pt x="10114" y="8586"/>
                    <a:pt x="10179" y="8571"/>
                  </a:cubicBezTo>
                  <a:cubicBezTo>
                    <a:pt x="10272" y="8549"/>
                    <a:pt x="10320" y="8490"/>
                    <a:pt x="10309" y="8389"/>
                  </a:cubicBezTo>
                  <a:cubicBezTo>
                    <a:pt x="10301" y="8316"/>
                    <a:pt x="10311" y="8257"/>
                    <a:pt x="10345" y="8198"/>
                  </a:cubicBezTo>
                  <a:cubicBezTo>
                    <a:pt x="10406" y="8088"/>
                    <a:pt x="10461" y="7974"/>
                    <a:pt x="10529" y="7870"/>
                  </a:cubicBezTo>
                  <a:cubicBezTo>
                    <a:pt x="10649" y="7689"/>
                    <a:pt x="10776" y="7514"/>
                    <a:pt x="10904" y="7333"/>
                  </a:cubicBezTo>
                  <a:cubicBezTo>
                    <a:pt x="10952" y="7351"/>
                    <a:pt x="11003" y="7371"/>
                    <a:pt x="11047" y="7387"/>
                  </a:cubicBezTo>
                  <a:cubicBezTo>
                    <a:pt x="11145" y="7336"/>
                    <a:pt x="11101" y="7246"/>
                    <a:pt x="11129" y="7175"/>
                  </a:cubicBezTo>
                  <a:cubicBezTo>
                    <a:pt x="11150" y="7173"/>
                    <a:pt x="11177" y="7163"/>
                    <a:pt x="11196" y="7172"/>
                  </a:cubicBezTo>
                  <a:cubicBezTo>
                    <a:pt x="11380" y="7252"/>
                    <a:pt x="11562" y="7336"/>
                    <a:pt x="11746" y="7416"/>
                  </a:cubicBezTo>
                  <a:cubicBezTo>
                    <a:pt x="11807" y="7442"/>
                    <a:pt x="11870" y="7473"/>
                    <a:pt x="11935" y="7482"/>
                  </a:cubicBezTo>
                  <a:cubicBezTo>
                    <a:pt x="12048" y="7498"/>
                    <a:pt x="12142" y="7410"/>
                    <a:pt x="12108" y="7301"/>
                  </a:cubicBezTo>
                  <a:cubicBezTo>
                    <a:pt x="12047" y="7100"/>
                    <a:pt x="12091" y="6902"/>
                    <a:pt x="12120" y="6705"/>
                  </a:cubicBezTo>
                  <a:cubicBezTo>
                    <a:pt x="12149" y="6507"/>
                    <a:pt x="12193" y="6310"/>
                    <a:pt x="12149" y="6108"/>
                  </a:cubicBezTo>
                  <a:cubicBezTo>
                    <a:pt x="12138" y="6054"/>
                    <a:pt x="12160" y="6010"/>
                    <a:pt x="12224" y="5978"/>
                  </a:cubicBezTo>
                  <a:cubicBezTo>
                    <a:pt x="12365" y="6089"/>
                    <a:pt x="12539" y="6140"/>
                    <a:pt x="12719" y="6179"/>
                  </a:cubicBezTo>
                  <a:cubicBezTo>
                    <a:pt x="12743" y="6169"/>
                    <a:pt x="12765" y="6159"/>
                    <a:pt x="12787" y="6148"/>
                  </a:cubicBezTo>
                  <a:cubicBezTo>
                    <a:pt x="12927" y="6084"/>
                    <a:pt x="12974" y="5993"/>
                    <a:pt x="12939" y="5829"/>
                  </a:cubicBezTo>
                  <a:cubicBezTo>
                    <a:pt x="12912" y="5702"/>
                    <a:pt x="12905" y="5566"/>
                    <a:pt x="12890" y="5435"/>
                  </a:cubicBezTo>
                  <a:cubicBezTo>
                    <a:pt x="12875" y="5312"/>
                    <a:pt x="12894" y="5184"/>
                    <a:pt x="12899" y="5053"/>
                  </a:cubicBezTo>
                  <a:cubicBezTo>
                    <a:pt x="12943" y="5006"/>
                    <a:pt x="12994" y="4961"/>
                    <a:pt x="13033" y="4910"/>
                  </a:cubicBezTo>
                  <a:cubicBezTo>
                    <a:pt x="13113" y="4805"/>
                    <a:pt x="13092" y="4637"/>
                    <a:pt x="12988" y="4548"/>
                  </a:cubicBezTo>
                  <a:cubicBezTo>
                    <a:pt x="12967" y="4529"/>
                    <a:pt x="12923" y="4517"/>
                    <a:pt x="12896" y="4525"/>
                  </a:cubicBezTo>
                  <a:cubicBezTo>
                    <a:pt x="12800" y="4553"/>
                    <a:pt x="12706" y="4586"/>
                    <a:pt x="12639" y="4665"/>
                  </a:cubicBezTo>
                  <a:cubicBezTo>
                    <a:pt x="12624" y="4763"/>
                    <a:pt x="12635" y="4855"/>
                    <a:pt x="12683" y="4935"/>
                  </a:cubicBezTo>
                  <a:cubicBezTo>
                    <a:pt x="12732" y="5015"/>
                    <a:pt x="12727" y="5091"/>
                    <a:pt x="12700" y="5174"/>
                  </a:cubicBezTo>
                  <a:cubicBezTo>
                    <a:pt x="12659" y="5304"/>
                    <a:pt x="12647" y="5436"/>
                    <a:pt x="12686" y="5569"/>
                  </a:cubicBezTo>
                  <a:cubicBezTo>
                    <a:pt x="12717" y="5677"/>
                    <a:pt x="12688" y="5782"/>
                    <a:pt x="12680" y="5885"/>
                  </a:cubicBezTo>
                  <a:cubicBezTo>
                    <a:pt x="12567" y="5898"/>
                    <a:pt x="12482" y="5872"/>
                    <a:pt x="12388" y="5820"/>
                  </a:cubicBezTo>
                  <a:cubicBezTo>
                    <a:pt x="12238" y="5736"/>
                    <a:pt x="12070" y="5682"/>
                    <a:pt x="11908" y="5620"/>
                  </a:cubicBezTo>
                  <a:cubicBezTo>
                    <a:pt x="11866" y="5604"/>
                    <a:pt x="11827" y="5629"/>
                    <a:pt x="11803" y="5669"/>
                  </a:cubicBezTo>
                  <a:cubicBezTo>
                    <a:pt x="11759" y="5743"/>
                    <a:pt x="11753" y="5819"/>
                    <a:pt x="11819" y="5876"/>
                  </a:cubicBezTo>
                  <a:cubicBezTo>
                    <a:pt x="11977" y="6013"/>
                    <a:pt x="11969" y="6193"/>
                    <a:pt x="11967" y="6374"/>
                  </a:cubicBezTo>
                  <a:cubicBezTo>
                    <a:pt x="11966" y="6432"/>
                    <a:pt x="11953" y="6490"/>
                    <a:pt x="11945" y="6548"/>
                  </a:cubicBezTo>
                  <a:cubicBezTo>
                    <a:pt x="11921" y="6714"/>
                    <a:pt x="11898" y="6879"/>
                    <a:pt x="11871" y="7044"/>
                  </a:cubicBezTo>
                  <a:cubicBezTo>
                    <a:pt x="11863" y="7092"/>
                    <a:pt x="11844" y="7136"/>
                    <a:pt x="11834" y="7173"/>
                  </a:cubicBezTo>
                  <a:cubicBezTo>
                    <a:pt x="11745" y="7214"/>
                    <a:pt x="11690" y="7161"/>
                    <a:pt x="11630" y="7139"/>
                  </a:cubicBezTo>
                  <a:cubicBezTo>
                    <a:pt x="11451" y="7071"/>
                    <a:pt x="11273" y="6999"/>
                    <a:pt x="11093" y="6930"/>
                  </a:cubicBezTo>
                  <a:cubicBezTo>
                    <a:pt x="11062" y="6918"/>
                    <a:pt x="11030" y="6909"/>
                    <a:pt x="10996" y="6905"/>
                  </a:cubicBezTo>
                  <a:cubicBezTo>
                    <a:pt x="10885" y="6889"/>
                    <a:pt x="10790" y="6935"/>
                    <a:pt x="10764" y="7047"/>
                  </a:cubicBezTo>
                  <a:cubicBezTo>
                    <a:pt x="10711" y="7276"/>
                    <a:pt x="10571" y="7452"/>
                    <a:pt x="10445" y="7639"/>
                  </a:cubicBezTo>
                  <a:cubicBezTo>
                    <a:pt x="10338" y="7798"/>
                    <a:pt x="10238" y="7962"/>
                    <a:pt x="10127" y="8135"/>
                  </a:cubicBezTo>
                  <a:cubicBezTo>
                    <a:pt x="10090" y="8146"/>
                    <a:pt x="10037" y="8163"/>
                    <a:pt x="9969" y="8184"/>
                  </a:cubicBezTo>
                  <a:cubicBezTo>
                    <a:pt x="9988" y="8240"/>
                    <a:pt x="10013" y="8285"/>
                    <a:pt x="10015" y="8330"/>
                  </a:cubicBezTo>
                  <a:cubicBezTo>
                    <a:pt x="10017" y="8363"/>
                    <a:pt x="9986" y="8396"/>
                    <a:pt x="9966" y="8436"/>
                  </a:cubicBezTo>
                  <a:cubicBezTo>
                    <a:pt x="9944" y="8411"/>
                    <a:pt x="9926" y="8401"/>
                    <a:pt x="9925" y="8389"/>
                  </a:cubicBezTo>
                  <a:cubicBezTo>
                    <a:pt x="9895" y="8074"/>
                    <a:pt x="9769" y="7792"/>
                    <a:pt x="9626" y="7517"/>
                  </a:cubicBezTo>
                  <a:cubicBezTo>
                    <a:pt x="9583" y="7433"/>
                    <a:pt x="9547" y="7352"/>
                    <a:pt x="9562" y="7240"/>
                  </a:cubicBezTo>
                  <a:cubicBezTo>
                    <a:pt x="9602" y="7203"/>
                    <a:pt x="9654" y="7160"/>
                    <a:pt x="9699" y="7113"/>
                  </a:cubicBezTo>
                  <a:cubicBezTo>
                    <a:pt x="9862" y="6944"/>
                    <a:pt x="10027" y="6779"/>
                    <a:pt x="10182" y="6604"/>
                  </a:cubicBezTo>
                  <a:cubicBezTo>
                    <a:pt x="10286" y="6486"/>
                    <a:pt x="10279" y="6427"/>
                    <a:pt x="10186" y="6295"/>
                  </a:cubicBezTo>
                  <a:cubicBezTo>
                    <a:pt x="10152" y="6248"/>
                    <a:pt x="10125" y="6196"/>
                    <a:pt x="10092" y="6148"/>
                  </a:cubicBezTo>
                  <a:cubicBezTo>
                    <a:pt x="10065" y="6106"/>
                    <a:pt x="10043" y="6055"/>
                    <a:pt x="10005" y="6027"/>
                  </a:cubicBezTo>
                  <a:cubicBezTo>
                    <a:pt x="9777" y="5852"/>
                    <a:pt x="9614" y="5616"/>
                    <a:pt x="9415" y="5414"/>
                  </a:cubicBezTo>
                  <a:cubicBezTo>
                    <a:pt x="9303" y="5301"/>
                    <a:pt x="9309" y="5296"/>
                    <a:pt x="9302" y="5116"/>
                  </a:cubicBezTo>
                  <a:cubicBezTo>
                    <a:pt x="9259" y="5110"/>
                    <a:pt x="9213" y="5102"/>
                    <a:pt x="9157" y="5094"/>
                  </a:cubicBezTo>
                  <a:cubicBezTo>
                    <a:pt x="9153" y="5091"/>
                    <a:pt x="9135" y="5085"/>
                    <a:pt x="9126" y="5073"/>
                  </a:cubicBezTo>
                  <a:cubicBezTo>
                    <a:pt x="8904" y="4778"/>
                    <a:pt x="8648" y="4514"/>
                    <a:pt x="8388" y="4253"/>
                  </a:cubicBezTo>
                  <a:cubicBezTo>
                    <a:pt x="8192" y="4056"/>
                    <a:pt x="8056" y="3811"/>
                    <a:pt x="7927" y="3569"/>
                  </a:cubicBezTo>
                  <a:cubicBezTo>
                    <a:pt x="7822" y="3372"/>
                    <a:pt x="7754" y="3155"/>
                    <a:pt x="7664" y="2937"/>
                  </a:cubicBezTo>
                  <a:cubicBezTo>
                    <a:pt x="7726" y="2903"/>
                    <a:pt x="7775" y="2872"/>
                    <a:pt x="7826" y="2851"/>
                  </a:cubicBezTo>
                  <a:cubicBezTo>
                    <a:pt x="8028" y="2769"/>
                    <a:pt x="8230" y="2687"/>
                    <a:pt x="8434" y="2611"/>
                  </a:cubicBezTo>
                  <a:cubicBezTo>
                    <a:pt x="8649" y="2532"/>
                    <a:pt x="8846" y="2424"/>
                    <a:pt x="9016" y="2272"/>
                  </a:cubicBezTo>
                  <a:cubicBezTo>
                    <a:pt x="9100" y="2198"/>
                    <a:pt x="9193" y="2149"/>
                    <a:pt x="9297" y="2112"/>
                  </a:cubicBezTo>
                  <a:cubicBezTo>
                    <a:pt x="9754" y="1948"/>
                    <a:pt x="10209" y="1782"/>
                    <a:pt x="10666" y="1617"/>
                  </a:cubicBezTo>
                  <a:cubicBezTo>
                    <a:pt x="10887" y="1537"/>
                    <a:pt x="11096" y="1435"/>
                    <a:pt x="11290" y="1298"/>
                  </a:cubicBezTo>
                  <a:cubicBezTo>
                    <a:pt x="11363" y="1246"/>
                    <a:pt x="11453" y="1216"/>
                    <a:pt x="11535" y="1176"/>
                  </a:cubicBezTo>
                  <a:cubicBezTo>
                    <a:pt x="11634" y="1128"/>
                    <a:pt x="11728" y="1132"/>
                    <a:pt x="11834" y="1211"/>
                  </a:cubicBezTo>
                  <a:cubicBezTo>
                    <a:pt x="11844" y="1251"/>
                    <a:pt x="11860" y="1306"/>
                    <a:pt x="11871" y="1362"/>
                  </a:cubicBezTo>
                  <a:cubicBezTo>
                    <a:pt x="11943" y="1700"/>
                    <a:pt x="12069" y="2018"/>
                    <a:pt x="12211" y="2331"/>
                  </a:cubicBezTo>
                  <a:cubicBezTo>
                    <a:pt x="12355" y="2651"/>
                    <a:pt x="12543" y="2952"/>
                    <a:pt x="12643" y="3292"/>
                  </a:cubicBezTo>
                  <a:cubicBezTo>
                    <a:pt x="12656" y="3341"/>
                    <a:pt x="12682" y="3386"/>
                    <a:pt x="12741" y="3390"/>
                  </a:cubicBezTo>
                  <a:cubicBezTo>
                    <a:pt x="12799" y="3394"/>
                    <a:pt x="12830" y="3430"/>
                    <a:pt x="12854" y="3476"/>
                  </a:cubicBezTo>
                  <a:cubicBezTo>
                    <a:pt x="12866" y="3498"/>
                    <a:pt x="12876" y="3521"/>
                    <a:pt x="12886" y="3544"/>
                  </a:cubicBezTo>
                  <a:cubicBezTo>
                    <a:pt x="13130" y="4140"/>
                    <a:pt x="13454" y="4701"/>
                    <a:pt x="13646" y="5319"/>
                  </a:cubicBezTo>
                  <a:cubicBezTo>
                    <a:pt x="13785" y="5763"/>
                    <a:pt x="14026" y="6155"/>
                    <a:pt x="14259" y="6553"/>
                  </a:cubicBezTo>
                  <a:cubicBezTo>
                    <a:pt x="14317" y="6653"/>
                    <a:pt x="14375" y="6756"/>
                    <a:pt x="14418" y="6865"/>
                  </a:cubicBezTo>
                  <a:cubicBezTo>
                    <a:pt x="14537" y="7169"/>
                    <a:pt x="14649" y="7476"/>
                    <a:pt x="14763" y="77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6" name="Google Shape;716;p20"/>
            <p:cNvSpPr/>
            <p:nvPr/>
          </p:nvSpPr>
          <p:spPr>
            <a:xfrm>
              <a:off x="3695875" y="4940150"/>
              <a:ext cx="83925" cy="85400"/>
            </a:xfrm>
            <a:custGeom>
              <a:avLst/>
              <a:gdLst/>
              <a:ahLst/>
              <a:cxnLst/>
              <a:rect l="l" t="t" r="r" b="b"/>
              <a:pathLst>
                <a:path w="3357" h="3416" extrusionOk="0">
                  <a:moveTo>
                    <a:pt x="303" y="2066"/>
                  </a:moveTo>
                  <a:cubicBezTo>
                    <a:pt x="377" y="2136"/>
                    <a:pt x="440" y="2210"/>
                    <a:pt x="469" y="2311"/>
                  </a:cubicBezTo>
                  <a:cubicBezTo>
                    <a:pt x="556" y="2620"/>
                    <a:pt x="724" y="2891"/>
                    <a:pt x="882" y="3166"/>
                  </a:cubicBezTo>
                  <a:cubicBezTo>
                    <a:pt x="964" y="3309"/>
                    <a:pt x="1196" y="3416"/>
                    <a:pt x="1357" y="3376"/>
                  </a:cubicBezTo>
                  <a:cubicBezTo>
                    <a:pt x="1479" y="3346"/>
                    <a:pt x="1592" y="3298"/>
                    <a:pt x="1693" y="3217"/>
                  </a:cubicBezTo>
                  <a:cubicBezTo>
                    <a:pt x="1816" y="3118"/>
                    <a:pt x="1948" y="3025"/>
                    <a:pt x="2085" y="2947"/>
                  </a:cubicBezTo>
                  <a:cubicBezTo>
                    <a:pt x="2297" y="2828"/>
                    <a:pt x="2499" y="2697"/>
                    <a:pt x="2687" y="2542"/>
                  </a:cubicBezTo>
                  <a:cubicBezTo>
                    <a:pt x="2783" y="2462"/>
                    <a:pt x="2878" y="2376"/>
                    <a:pt x="2985" y="2314"/>
                  </a:cubicBezTo>
                  <a:cubicBezTo>
                    <a:pt x="3076" y="2262"/>
                    <a:pt x="3137" y="2189"/>
                    <a:pt x="3209" y="2121"/>
                  </a:cubicBezTo>
                  <a:cubicBezTo>
                    <a:pt x="3349" y="1992"/>
                    <a:pt x="3357" y="1852"/>
                    <a:pt x="3294" y="1689"/>
                  </a:cubicBezTo>
                  <a:cubicBezTo>
                    <a:pt x="3241" y="1557"/>
                    <a:pt x="3193" y="1423"/>
                    <a:pt x="3143" y="1289"/>
                  </a:cubicBezTo>
                  <a:cubicBezTo>
                    <a:pt x="3139" y="1290"/>
                    <a:pt x="3136" y="1292"/>
                    <a:pt x="3133" y="1293"/>
                  </a:cubicBezTo>
                  <a:cubicBezTo>
                    <a:pt x="3071" y="1129"/>
                    <a:pt x="3028" y="954"/>
                    <a:pt x="2942" y="803"/>
                  </a:cubicBezTo>
                  <a:cubicBezTo>
                    <a:pt x="2819" y="584"/>
                    <a:pt x="2689" y="371"/>
                    <a:pt x="2612" y="130"/>
                  </a:cubicBezTo>
                  <a:cubicBezTo>
                    <a:pt x="2608" y="114"/>
                    <a:pt x="2597" y="100"/>
                    <a:pt x="2588" y="87"/>
                  </a:cubicBezTo>
                  <a:cubicBezTo>
                    <a:pt x="2553" y="33"/>
                    <a:pt x="2506" y="0"/>
                    <a:pt x="2440" y="14"/>
                  </a:cubicBezTo>
                  <a:cubicBezTo>
                    <a:pt x="2274" y="47"/>
                    <a:pt x="2118" y="96"/>
                    <a:pt x="2000" y="231"/>
                  </a:cubicBezTo>
                  <a:cubicBezTo>
                    <a:pt x="1929" y="312"/>
                    <a:pt x="1850" y="389"/>
                    <a:pt x="1765" y="455"/>
                  </a:cubicBezTo>
                  <a:cubicBezTo>
                    <a:pt x="1613" y="573"/>
                    <a:pt x="1457" y="683"/>
                    <a:pt x="1299" y="792"/>
                  </a:cubicBezTo>
                  <a:cubicBezTo>
                    <a:pt x="1237" y="834"/>
                    <a:pt x="1167" y="865"/>
                    <a:pt x="1098" y="894"/>
                  </a:cubicBezTo>
                  <a:cubicBezTo>
                    <a:pt x="875" y="985"/>
                    <a:pt x="641" y="1057"/>
                    <a:pt x="454" y="1223"/>
                  </a:cubicBezTo>
                  <a:cubicBezTo>
                    <a:pt x="418" y="1255"/>
                    <a:pt x="366" y="1269"/>
                    <a:pt x="320" y="1290"/>
                  </a:cubicBezTo>
                  <a:cubicBezTo>
                    <a:pt x="199" y="1347"/>
                    <a:pt x="127" y="1444"/>
                    <a:pt x="89" y="1570"/>
                  </a:cubicBezTo>
                  <a:cubicBezTo>
                    <a:pt x="81" y="1601"/>
                    <a:pt x="84" y="1645"/>
                    <a:pt x="64" y="1662"/>
                  </a:cubicBezTo>
                  <a:cubicBezTo>
                    <a:pt x="1" y="1714"/>
                    <a:pt x="20" y="1767"/>
                    <a:pt x="60" y="1813"/>
                  </a:cubicBezTo>
                  <a:cubicBezTo>
                    <a:pt x="136" y="1902"/>
                    <a:pt x="217" y="1986"/>
                    <a:pt x="303" y="2066"/>
                  </a:cubicBezTo>
                  <a:close/>
                  <a:moveTo>
                    <a:pt x="344" y="1604"/>
                  </a:moveTo>
                  <a:cubicBezTo>
                    <a:pt x="397" y="1566"/>
                    <a:pt x="454" y="1532"/>
                    <a:pt x="511" y="1500"/>
                  </a:cubicBezTo>
                  <a:cubicBezTo>
                    <a:pt x="547" y="1480"/>
                    <a:pt x="591" y="1469"/>
                    <a:pt x="622" y="1444"/>
                  </a:cubicBezTo>
                  <a:cubicBezTo>
                    <a:pt x="800" y="1298"/>
                    <a:pt x="1007" y="1208"/>
                    <a:pt x="1223" y="1141"/>
                  </a:cubicBezTo>
                  <a:cubicBezTo>
                    <a:pt x="1452" y="1068"/>
                    <a:pt x="1621" y="898"/>
                    <a:pt x="1820" y="776"/>
                  </a:cubicBezTo>
                  <a:cubicBezTo>
                    <a:pt x="1975" y="680"/>
                    <a:pt x="2111" y="557"/>
                    <a:pt x="2230" y="414"/>
                  </a:cubicBezTo>
                  <a:cubicBezTo>
                    <a:pt x="2259" y="379"/>
                    <a:pt x="2308" y="359"/>
                    <a:pt x="2354" y="327"/>
                  </a:cubicBezTo>
                  <a:cubicBezTo>
                    <a:pt x="2482" y="545"/>
                    <a:pt x="2597" y="739"/>
                    <a:pt x="2708" y="935"/>
                  </a:cubicBezTo>
                  <a:cubicBezTo>
                    <a:pt x="2740" y="992"/>
                    <a:pt x="2762" y="1056"/>
                    <a:pt x="2786" y="1119"/>
                  </a:cubicBezTo>
                  <a:cubicBezTo>
                    <a:pt x="2878" y="1361"/>
                    <a:pt x="2968" y="1603"/>
                    <a:pt x="3058" y="1843"/>
                  </a:cubicBezTo>
                  <a:cubicBezTo>
                    <a:pt x="2998" y="1968"/>
                    <a:pt x="2918" y="2059"/>
                    <a:pt x="2805" y="2123"/>
                  </a:cubicBezTo>
                  <a:cubicBezTo>
                    <a:pt x="2769" y="2143"/>
                    <a:pt x="2735" y="2169"/>
                    <a:pt x="2703" y="2196"/>
                  </a:cubicBezTo>
                  <a:cubicBezTo>
                    <a:pt x="2450" y="2414"/>
                    <a:pt x="2183" y="2613"/>
                    <a:pt x="1887" y="2774"/>
                  </a:cubicBezTo>
                  <a:cubicBezTo>
                    <a:pt x="1771" y="2837"/>
                    <a:pt x="1673" y="2934"/>
                    <a:pt x="1566" y="3013"/>
                  </a:cubicBezTo>
                  <a:cubicBezTo>
                    <a:pt x="1506" y="3057"/>
                    <a:pt x="1447" y="3106"/>
                    <a:pt x="1380" y="3137"/>
                  </a:cubicBezTo>
                  <a:cubicBezTo>
                    <a:pt x="1248" y="3196"/>
                    <a:pt x="1113" y="3143"/>
                    <a:pt x="1038" y="3020"/>
                  </a:cubicBezTo>
                  <a:cubicBezTo>
                    <a:pt x="876" y="2756"/>
                    <a:pt x="716" y="2492"/>
                    <a:pt x="624" y="2192"/>
                  </a:cubicBezTo>
                  <a:cubicBezTo>
                    <a:pt x="600" y="2110"/>
                    <a:pt x="551" y="2045"/>
                    <a:pt x="486" y="1988"/>
                  </a:cubicBezTo>
                  <a:cubicBezTo>
                    <a:pt x="392" y="1906"/>
                    <a:pt x="302" y="1820"/>
                    <a:pt x="196" y="1723"/>
                  </a:cubicBezTo>
                  <a:cubicBezTo>
                    <a:pt x="248" y="1681"/>
                    <a:pt x="293" y="1639"/>
                    <a:pt x="344"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7" name="Google Shape;717;p20"/>
            <p:cNvSpPr/>
            <p:nvPr/>
          </p:nvSpPr>
          <p:spPr>
            <a:xfrm>
              <a:off x="3708250" y="5014275"/>
              <a:ext cx="86150" cy="57725"/>
            </a:xfrm>
            <a:custGeom>
              <a:avLst/>
              <a:gdLst/>
              <a:ahLst/>
              <a:cxnLst/>
              <a:rect l="l" t="t" r="r" b="b"/>
              <a:pathLst>
                <a:path w="3446" h="2309" extrusionOk="0">
                  <a:moveTo>
                    <a:pt x="735" y="1924"/>
                  </a:moveTo>
                  <a:cubicBezTo>
                    <a:pt x="841" y="1801"/>
                    <a:pt x="965" y="1707"/>
                    <a:pt x="1123" y="1658"/>
                  </a:cubicBezTo>
                  <a:cubicBezTo>
                    <a:pt x="1203" y="1634"/>
                    <a:pt x="1282" y="1607"/>
                    <a:pt x="1357" y="1571"/>
                  </a:cubicBezTo>
                  <a:cubicBezTo>
                    <a:pt x="1439" y="1531"/>
                    <a:pt x="1523" y="1490"/>
                    <a:pt x="1594" y="1433"/>
                  </a:cubicBezTo>
                  <a:cubicBezTo>
                    <a:pt x="1673" y="1369"/>
                    <a:pt x="1758" y="1322"/>
                    <a:pt x="1853" y="1285"/>
                  </a:cubicBezTo>
                  <a:cubicBezTo>
                    <a:pt x="1905" y="1264"/>
                    <a:pt x="1960" y="1235"/>
                    <a:pt x="2000" y="1196"/>
                  </a:cubicBezTo>
                  <a:cubicBezTo>
                    <a:pt x="2096" y="1104"/>
                    <a:pt x="2188" y="1008"/>
                    <a:pt x="2271" y="904"/>
                  </a:cubicBezTo>
                  <a:cubicBezTo>
                    <a:pt x="2327" y="835"/>
                    <a:pt x="2392" y="792"/>
                    <a:pt x="2476" y="770"/>
                  </a:cubicBezTo>
                  <a:cubicBezTo>
                    <a:pt x="2574" y="743"/>
                    <a:pt x="2653" y="692"/>
                    <a:pt x="2725" y="614"/>
                  </a:cubicBezTo>
                  <a:cubicBezTo>
                    <a:pt x="2808" y="524"/>
                    <a:pt x="2904" y="428"/>
                    <a:pt x="3014" y="384"/>
                  </a:cubicBezTo>
                  <a:cubicBezTo>
                    <a:pt x="3195" y="311"/>
                    <a:pt x="3312" y="178"/>
                    <a:pt x="3446" y="20"/>
                  </a:cubicBezTo>
                  <a:cubicBezTo>
                    <a:pt x="3402" y="11"/>
                    <a:pt x="3386" y="0"/>
                    <a:pt x="3373" y="4"/>
                  </a:cubicBezTo>
                  <a:cubicBezTo>
                    <a:pt x="3242" y="56"/>
                    <a:pt x="3109" y="108"/>
                    <a:pt x="2978" y="165"/>
                  </a:cubicBezTo>
                  <a:cubicBezTo>
                    <a:pt x="2919" y="192"/>
                    <a:pt x="2862" y="229"/>
                    <a:pt x="2809" y="270"/>
                  </a:cubicBezTo>
                  <a:cubicBezTo>
                    <a:pt x="2640" y="401"/>
                    <a:pt x="2495" y="564"/>
                    <a:pt x="2285" y="642"/>
                  </a:cubicBezTo>
                  <a:cubicBezTo>
                    <a:pt x="2235" y="662"/>
                    <a:pt x="2198" y="718"/>
                    <a:pt x="2154" y="755"/>
                  </a:cubicBezTo>
                  <a:cubicBezTo>
                    <a:pt x="1978" y="904"/>
                    <a:pt x="1844" y="1106"/>
                    <a:pt x="1608" y="1179"/>
                  </a:cubicBezTo>
                  <a:cubicBezTo>
                    <a:pt x="1578" y="1188"/>
                    <a:pt x="1551" y="1213"/>
                    <a:pt x="1527" y="1236"/>
                  </a:cubicBezTo>
                  <a:cubicBezTo>
                    <a:pt x="1434" y="1326"/>
                    <a:pt x="1323" y="1382"/>
                    <a:pt x="1202" y="1418"/>
                  </a:cubicBezTo>
                  <a:cubicBezTo>
                    <a:pt x="940" y="1499"/>
                    <a:pt x="714" y="1637"/>
                    <a:pt x="535" y="1846"/>
                  </a:cubicBezTo>
                  <a:cubicBezTo>
                    <a:pt x="416" y="1982"/>
                    <a:pt x="273" y="2078"/>
                    <a:pt x="85" y="2092"/>
                  </a:cubicBezTo>
                  <a:cubicBezTo>
                    <a:pt x="39" y="2095"/>
                    <a:pt x="5" y="2119"/>
                    <a:pt x="3" y="2169"/>
                  </a:cubicBezTo>
                  <a:cubicBezTo>
                    <a:pt x="0" y="2222"/>
                    <a:pt x="20" y="2274"/>
                    <a:pt x="72" y="2290"/>
                  </a:cubicBezTo>
                  <a:cubicBezTo>
                    <a:pt x="118" y="2304"/>
                    <a:pt x="172" y="2308"/>
                    <a:pt x="218" y="2299"/>
                  </a:cubicBezTo>
                  <a:cubicBezTo>
                    <a:pt x="351" y="2271"/>
                    <a:pt x="469" y="2206"/>
                    <a:pt x="566" y="2111"/>
                  </a:cubicBezTo>
                  <a:cubicBezTo>
                    <a:pt x="626" y="2052"/>
                    <a:pt x="682" y="1989"/>
                    <a:pt x="735" y="19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8" name="Google Shape;718;p20"/>
            <p:cNvSpPr/>
            <p:nvPr/>
          </p:nvSpPr>
          <p:spPr>
            <a:xfrm>
              <a:off x="3724600" y="5037425"/>
              <a:ext cx="78900" cy="47750"/>
            </a:xfrm>
            <a:custGeom>
              <a:avLst/>
              <a:gdLst/>
              <a:ahLst/>
              <a:cxnLst/>
              <a:rect l="l" t="t" r="r" b="b"/>
              <a:pathLst>
                <a:path w="3156" h="1910" extrusionOk="0">
                  <a:moveTo>
                    <a:pt x="1245" y="1408"/>
                  </a:moveTo>
                  <a:cubicBezTo>
                    <a:pt x="1366" y="1368"/>
                    <a:pt x="1468" y="1300"/>
                    <a:pt x="1560" y="1211"/>
                  </a:cubicBezTo>
                  <a:cubicBezTo>
                    <a:pt x="1637" y="1136"/>
                    <a:pt x="1721" y="1058"/>
                    <a:pt x="1815" y="1011"/>
                  </a:cubicBezTo>
                  <a:cubicBezTo>
                    <a:pt x="2016" y="908"/>
                    <a:pt x="2207" y="789"/>
                    <a:pt x="2394" y="665"/>
                  </a:cubicBezTo>
                  <a:cubicBezTo>
                    <a:pt x="2483" y="605"/>
                    <a:pt x="2570" y="530"/>
                    <a:pt x="2669" y="493"/>
                  </a:cubicBezTo>
                  <a:cubicBezTo>
                    <a:pt x="2897" y="407"/>
                    <a:pt x="3006" y="208"/>
                    <a:pt x="3156" y="45"/>
                  </a:cubicBezTo>
                  <a:cubicBezTo>
                    <a:pt x="3147" y="31"/>
                    <a:pt x="3139" y="15"/>
                    <a:pt x="3130" y="0"/>
                  </a:cubicBezTo>
                  <a:cubicBezTo>
                    <a:pt x="3103" y="8"/>
                    <a:pt x="3069" y="10"/>
                    <a:pt x="3047" y="25"/>
                  </a:cubicBezTo>
                  <a:cubicBezTo>
                    <a:pt x="2940" y="102"/>
                    <a:pt x="2842" y="198"/>
                    <a:pt x="2726" y="262"/>
                  </a:cubicBezTo>
                  <a:cubicBezTo>
                    <a:pt x="2369" y="459"/>
                    <a:pt x="2056" y="728"/>
                    <a:pt x="1685" y="903"/>
                  </a:cubicBezTo>
                  <a:cubicBezTo>
                    <a:pt x="1626" y="931"/>
                    <a:pt x="1570" y="973"/>
                    <a:pt x="1522" y="1018"/>
                  </a:cubicBezTo>
                  <a:cubicBezTo>
                    <a:pt x="1383" y="1147"/>
                    <a:pt x="1216" y="1215"/>
                    <a:pt x="1042" y="1281"/>
                  </a:cubicBezTo>
                  <a:cubicBezTo>
                    <a:pt x="919" y="1328"/>
                    <a:pt x="795" y="1382"/>
                    <a:pt x="682" y="1451"/>
                  </a:cubicBezTo>
                  <a:cubicBezTo>
                    <a:pt x="517" y="1551"/>
                    <a:pt x="353" y="1649"/>
                    <a:pt x="169" y="1710"/>
                  </a:cubicBezTo>
                  <a:cubicBezTo>
                    <a:pt x="115" y="1728"/>
                    <a:pt x="68" y="1764"/>
                    <a:pt x="22" y="1799"/>
                  </a:cubicBezTo>
                  <a:cubicBezTo>
                    <a:pt x="7" y="1810"/>
                    <a:pt x="0" y="1845"/>
                    <a:pt x="6" y="1864"/>
                  </a:cubicBezTo>
                  <a:cubicBezTo>
                    <a:pt x="12" y="1883"/>
                    <a:pt x="38" y="1907"/>
                    <a:pt x="57" y="1907"/>
                  </a:cubicBezTo>
                  <a:cubicBezTo>
                    <a:pt x="107" y="1910"/>
                    <a:pt x="159" y="1910"/>
                    <a:pt x="205" y="1893"/>
                  </a:cubicBezTo>
                  <a:cubicBezTo>
                    <a:pt x="336" y="1840"/>
                    <a:pt x="473" y="1793"/>
                    <a:pt x="591" y="1718"/>
                  </a:cubicBezTo>
                  <a:cubicBezTo>
                    <a:pt x="798" y="1589"/>
                    <a:pt x="1014" y="1483"/>
                    <a:pt x="1245" y="14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19" name="Google Shape;719;p20"/>
            <p:cNvSpPr/>
            <p:nvPr/>
          </p:nvSpPr>
          <p:spPr>
            <a:xfrm>
              <a:off x="3744050" y="5060800"/>
              <a:ext cx="78550" cy="50475"/>
            </a:xfrm>
            <a:custGeom>
              <a:avLst/>
              <a:gdLst/>
              <a:ahLst/>
              <a:cxnLst/>
              <a:rect l="l" t="t" r="r" b="b"/>
              <a:pathLst>
                <a:path w="3142" h="2019" extrusionOk="0">
                  <a:moveTo>
                    <a:pt x="3069" y="1"/>
                  </a:moveTo>
                  <a:cubicBezTo>
                    <a:pt x="2997" y="0"/>
                    <a:pt x="2946" y="40"/>
                    <a:pt x="2899" y="93"/>
                  </a:cubicBezTo>
                  <a:cubicBezTo>
                    <a:pt x="2735" y="281"/>
                    <a:pt x="2533" y="430"/>
                    <a:pt x="2324" y="554"/>
                  </a:cubicBezTo>
                  <a:cubicBezTo>
                    <a:pt x="2115" y="678"/>
                    <a:pt x="1929" y="827"/>
                    <a:pt x="1757" y="990"/>
                  </a:cubicBezTo>
                  <a:cubicBezTo>
                    <a:pt x="1663" y="1079"/>
                    <a:pt x="1569" y="1148"/>
                    <a:pt x="1448" y="1186"/>
                  </a:cubicBezTo>
                  <a:cubicBezTo>
                    <a:pt x="1376" y="1208"/>
                    <a:pt x="1305" y="1233"/>
                    <a:pt x="1235" y="1263"/>
                  </a:cubicBezTo>
                  <a:cubicBezTo>
                    <a:pt x="1182" y="1286"/>
                    <a:pt x="1127" y="1310"/>
                    <a:pt x="1086" y="1349"/>
                  </a:cubicBezTo>
                  <a:cubicBezTo>
                    <a:pt x="1006" y="1425"/>
                    <a:pt x="916" y="1481"/>
                    <a:pt x="812" y="1517"/>
                  </a:cubicBezTo>
                  <a:cubicBezTo>
                    <a:pt x="757" y="1536"/>
                    <a:pt x="711" y="1574"/>
                    <a:pt x="661" y="1604"/>
                  </a:cubicBezTo>
                  <a:cubicBezTo>
                    <a:pt x="553" y="1666"/>
                    <a:pt x="447" y="1732"/>
                    <a:pt x="337" y="1789"/>
                  </a:cubicBezTo>
                  <a:cubicBezTo>
                    <a:pt x="227" y="1846"/>
                    <a:pt x="105" y="1877"/>
                    <a:pt x="1" y="1959"/>
                  </a:cubicBezTo>
                  <a:cubicBezTo>
                    <a:pt x="17" y="1993"/>
                    <a:pt x="20" y="2005"/>
                    <a:pt x="24" y="2006"/>
                  </a:cubicBezTo>
                  <a:cubicBezTo>
                    <a:pt x="56" y="2010"/>
                    <a:pt x="88" y="2018"/>
                    <a:pt x="119" y="2014"/>
                  </a:cubicBezTo>
                  <a:cubicBezTo>
                    <a:pt x="499" y="1968"/>
                    <a:pt x="773" y="1700"/>
                    <a:pt x="1103" y="1547"/>
                  </a:cubicBezTo>
                  <a:cubicBezTo>
                    <a:pt x="1109" y="1543"/>
                    <a:pt x="1115" y="1535"/>
                    <a:pt x="1119" y="1529"/>
                  </a:cubicBezTo>
                  <a:cubicBezTo>
                    <a:pt x="1187" y="1435"/>
                    <a:pt x="1288" y="1395"/>
                    <a:pt x="1391" y="1359"/>
                  </a:cubicBezTo>
                  <a:cubicBezTo>
                    <a:pt x="1484" y="1324"/>
                    <a:pt x="1578" y="1288"/>
                    <a:pt x="1672" y="1252"/>
                  </a:cubicBezTo>
                  <a:cubicBezTo>
                    <a:pt x="1735" y="1229"/>
                    <a:pt x="1784" y="1197"/>
                    <a:pt x="1828" y="1139"/>
                  </a:cubicBezTo>
                  <a:cubicBezTo>
                    <a:pt x="1902" y="1040"/>
                    <a:pt x="1993" y="958"/>
                    <a:pt x="2100" y="888"/>
                  </a:cubicBezTo>
                  <a:cubicBezTo>
                    <a:pt x="2217" y="814"/>
                    <a:pt x="2316" y="709"/>
                    <a:pt x="2454" y="668"/>
                  </a:cubicBezTo>
                  <a:cubicBezTo>
                    <a:pt x="2477" y="662"/>
                    <a:pt x="2495" y="640"/>
                    <a:pt x="2513" y="622"/>
                  </a:cubicBezTo>
                  <a:cubicBezTo>
                    <a:pt x="2627" y="503"/>
                    <a:pt x="2800" y="457"/>
                    <a:pt x="2897" y="318"/>
                  </a:cubicBezTo>
                  <a:cubicBezTo>
                    <a:pt x="3017" y="293"/>
                    <a:pt x="3043" y="163"/>
                    <a:pt x="3130" y="102"/>
                  </a:cubicBezTo>
                  <a:cubicBezTo>
                    <a:pt x="3141" y="95"/>
                    <a:pt x="3140" y="53"/>
                    <a:pt x="3130" y="36"/>
                  </a:cubicBezTo>
                  <a:cubicBezTo>
                    <a:pt x="3119" y="18"/>
                    <a:pt x="3090"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0" name="Google Shape;720;p20"/>
            <p:cNvSpPr/>
            <p:nvPr/>
          </p:nvSpPr>
          <p:spPr>
            <a:xfrm>
              <a:off x="3681575" y="5022425"/>
              <a:ext cx="24350" cy="13575"/>
            </a:xfrm>
            <a:custGeom>
              <a:avLst/>
              <a:gdLst/>
              <a:ahLst/>
              <a:cxnLst/>
              <a:rect l="l" t="t" r="r" b="b"/>
              <a:pathLst>
                <a:path w="974" h="543" extrusionOk="0">
                  <a:moveTo>
                    <a:pt x="955" y="105"/>
                  </a:moveTo>
                  <a:cubicBezTo>
                    <a:pt x="968" y="90"/>
                    <a:pt x="973" y="54"/>
                    <a:pt x="964" y="36"/>
                  </a:cubicBezTo>
                  <a:cubicBezTo>
                    <a:pt x="956" y="19"/>
                    <a:pt x="922" y="0"/>
                    <a:pt x="904" y="5"/>
                  </a:cubicBezTo>
                  <a:cubicBezTo>
                    <a:pt x="841" y="20"/>
                    <a:pt x="761" y="28"/>
                    <a:pt x="722" y="71"/>
                  </a:cubicBezTo>
                  <a:cubicBezTo>
                    <a:pt x="638" y="163"/>
                    <a:pt x="528" y="195"/>
                    <a:pt x="420" y="237"/>
                  </a:cubicBezTo>
                  <a:cubicBezTo>
                    <a:pt x="326" y="273"/>
                    <a:pt x="232" y="304"/>
                    <a:pt x="141" y="346"/>
                  </a:cubicBezTo>
                  <a:cubicBezTo>
                    <a:pt x="98" y="366"/>
                    <a:pt x="62" y="404"/>
                    <a:pt x="28" y="439"/>
                  </a:cubicBezTo>
                  <a:cubicBezTo>
                    <a:pt x="0" y="467"/>
                    <a:pt x="28" y="533"/>
                    <a:pt x="68" y="536"/>
                  </a:cubicBezTo>
                  <a:cubicBezTo>
                    <a:pt x="108" y="539"/>
                    <a:pt x="152" y="542"/>
                    <a:pt x="190" y="530"/>
                  </a:cubicBezTo>
                  <a:cubicBezTo>
                    <a:pt x="277" y="503"/>
                    <a:pt x="361" y="467"/>
                    <a:pt x="447" y="435"/>
                  </a:cubicBezTo>
                  <a:cubicBezTo>
                    <a:pt x="447" y="436"/>
                    <a:pt x="447" y="437"/>
                    <a:pt x="448" y="437"/>
                  </a:cubicBezTo>
                  <a:cubicBezTo>
                    <a:pt x="472" y="429"/>
                    <a:pt x="495" y="416"/>
                    <a:pt x="519" y="412"/>
                  </a:cubicBezTo>
                  <a:cubicBezTo>
                    <a:pt x="711" y="376"/>
                    <a:pt x="829" y="235"/>
                    <a:pt x="955" y="1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1" name="Google Shape;721;p20"/>
            <p:cNvSpPr/>
            <p:nvPr/>
          </p:nvSpPr>
          <p:spPr>
            <a:xfrm>
              <a:off x="3680825" y="5005250"/>
              <a:ext cx="21950" cy="13950"/>
            </a:xfrm>
            <a:custGeom>
              <a:avLst/>
              <a:gdLst/>
              <a:ahLst/>
              <a:cxnLst/>
              <a:rect l="l" t="t" r="r" b="b"/>
              <a:pathLst>
                <a:path w="878" h="558" extrusionOk="0">
                  <a:moveTo>
                    <a:pt x="49" y="552"/>
                  </a:moveTo>
                  <a:cubicBezTo>
                    <a:pt x="161" y="558"/>
                    <a:pt x="243" y="496"/>
                    <a:pt x="303" y="416"/>
                  </a:cubicBezTo>
                  <a:cubicBezTo>
                    <a:pt x="428" y="251"/>
                    <a:pt x="583" y="160"/>
                    <a:pt x="795" y="180"/>
                  </a:cubicBezTo>
                  <a:cubicBezTo>
                    <a:pt x="816" y="181"/>
                    <a:pt x="841" y="164"/>
                    <a:pt x="860" y="150"/>
                  </a:cubicBezTo>
                  <a:cubicBezTo>
                    <a:pt x="870" y="141"/>
                    <a:pt x="868" y="120"/>
                    <a:pt x="877" y="82"/>
                  </a:cubicBezTo>
                  <a:cubicBezTo>
                    <a:pt x="627" y="0"/>
                    <a:pt x="425" y="52"/>
                    <a:pt x="256" y="240"/>
                  </a:cubicBezTo>
                  <a:cubicBezTo>
                    <a:pt x="202" y="302"/>
                    <a:pt x="135" y="354"/>
                    <a:pt x="74" y="412"/>
                  </a:cubicBezTo>
                  <a:cubicBezTo>
                    <a:pt x="51" y="434"/>
                    <a:pt x="27" y="457"/>
                    <a:pt x="7" y="482"/>
                  </a:cubicBezTo>
                  <a:cubicBezTo>
                    <a:pt x="1" y="493"/>
                    <a:pt x="1" y="516"/>
                    <a:pt x="8" y="527"/>
                  </a:cubicBezTo>
                  <a:cubicBezTo>
                    <a:pt x="17" y="539"/>
                    <a:pt x="34" y="552"/>
                    <a:pt x="49" y="5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2" name="Google Shape;722;p20"/>
            <p:cNvSpPr/>
            <p:nvPr/>
          </p:nvSpPr>
          <p:spPr>
            <a:xfrm>
              <a:off x="3835050" y="4964500"/>
              <a:ext cx="69000" cy="21025"/>
            </a:xfrm>
            <a:custGeom>
              <a:avLst/>
              <a:gdLst/>
              <a:ahLst/>
              <a:cxnLst/>
              <a:rect l="l" t="t" r="r" b="b"/>
              <a:pathLst>
                <a:path w="2760" h="841" extrusionOk="0">
                  <a:moveTo>
                    <a:pt x="900" y="540"/>
                  </a:moveTo>
                  <a:cubicBezTo>
                    <a:pt x="1091" y="693"/>
                    <a:pt x="1283" y="665"/>
                    <a:pt x="1488" y="566"/>
                  </a:cubicBezTo>
                  <a:cubicBezTo>
                    <a:pt x="1676" y="476"/>
                    <a:pt x="1876" y="408"/>
                    <a:pt x="2073" y="337"/>
                  </a:cubicBezTo>
                  <a:cubicBezTo>
                    <a:pt x="2261" y="271"/>
                    <a:pt x="2443" y="183"/>
                    <a:pt x="2646" y="156"/>
                  </a:cubicBezTo>
                  <a:cubicBezTo>
                    <a:pt x="2677" y="153"/>
                    <a:pt x="2706" y="131"/>
                    <a:pt x="2734" y="115"/>
                  </a:cubicBezTo>
                  <a:cubicBezTo>
                    <a:pt x="2760" y="101"/>
                    <a:pt x="2755" y="41"/>
                    <a:pt x="2728" y="30"/>
                  </a:cubicBezTo>
                  <a:cubicBezTo>
                    <a:pt x="2698" y="19"/>
                    <a:pt x="2664" y="1"/>
                    <a:pt x="2634" y="6"/>
                  </a:cubicBezTo>
                  <a:cubicBezTo>
                    <a:pt x="2511" y="30"/>
                    <a:pt x="2387" y="50"/>
                    <a:pt x="2269" y="90"/>
                  </a:cubicBezTo>
                  <a:cubicBezTo>
                    <a:pt x="1976" y="191"/>
                    <a:pt x="1687" y="299"/>
                    <a:pt x="1396" y="408"/>
                  </a:cubicBezTo>
                  <a:cubicBezTo>
                    <a:pt x="1284" y="450"/>
                    <a:pt x="1173" y="478"/>
                    <a:pt x="1056" y="423"/>
                  </a:cubicBezTo>
                  <a:cubicBezTo>
                    <a:pt x="967" y="379"/>
                    <a:pt x="878" y="395"/>
                    <a:pt x="789" y="431"/>
                  </a:cubicBezTo>
                  <a:cubicBezTo>
                    <a:pt x="563" y="520"/>
                    <a:pt x="337" y="608"/>
                    <a:pt x="112" y="698"/>
                  </a:cubicBezTo>
                  <a:cubicBezTo>
                    <a:pt x="74" y="713"/>
                    <a:pt x="40" y="741"/>
                    <a:pt x="9" y="768"/>
                  </a:cubicBezTo>
                  <a:cubicBezTo>
                    <a:pt x="1" y="774"/>
                    <a:pt x="0" y="800"/>
                    <a:pt x="6" y="813"/>
                  </a:cubicBezTo>
                  <a:cubicBezTo>
                    <a:pt x="13" y="824"/>
                    <a:pt x="34" y="840"/>
                    <a:pt x="45" y="837"/>
                  </a:cubicBezTo>
                  <a:cubicBezTo>
                    <a:pt x="110" y="823"/>
                    <a:pt x="176" y="810"/>
                    <a:pt x="238" y="788"/>
                  </a:cubicBezTo>
                  <a:cubicBezTo>
                    <a:pt x="449" y="711"/>
                    <a:pt x="661" y="630"/>
                    <a:pt x="900" y="5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3" name="Google Shape;723;p20"/>
            <p:cNvSpPr/>
            <p:nvPr/>
          </p:nvSpPr>
          <p:spPr>
            <a:xfrm>
              <a:off x="3873825" y="5007100"/>
              <a:ext cx="52650" cy="17925"/>
            </a:xfrm>
            <a:custGeom>
              <a:avLst/>
              <a:gdLst/>
              <a:ahLst/>
              <a:cxnLst/>
              <a:rect l="l" t="t" r="r" b="b"/>
              <a:pathLst>
                <a:path w="2106" h="717" extrusionOk="0">
                  <a:moveTo>
                    <a:pt x="2070" y="2"/>
                  </a:moveTo>
                  <a:cubicBezTo>
                    <a:pt x="2015" y="9"/>
                    <a:pt x="1956" y="16"/>
                    <a:pt x="1903" y="36"/>
                  </a:cubicBezTo>
                  <a:cubicBezTo>
                    <a:pt x="1761" y="89"/>
                    <a:pt x="1621" y="134"/>
                    <a:pt x="1464" y="110"/>
                  </a:cubicBezTo>
                  <a:cubicBezTo>
                    <a:pt x="1393" y="100"/>
                    <a:pt x="1311" y="110"/>
                    <a:pt x="1242" y="136"/>
                  </a:cubicBezTo>
                  <a:cubicBezTo>
                    <a:pt x="858" y="277"/>
                    <a:pt x="476" y="425"/>
                    <a:pt x="95" y="572"/>
                  </a:cubicBezTo>
                  <a:cubicBezTo>
                    <a:pt x="64" y="584"/>
                    <a:pt x="35" y="605"/>
                    <a:pt x="12" y="629"/>
                  </a:cubicBezTo>
                  <a:cubicBezTo>
                    <a:pt x="1" y="643"/>
                    <a:pt x="1" y="672"/>
                    <a:pt x="4" y="693"/>
                  </a:cubicBezTo>
                  <a:cubicBezTo>
                    <a:pt x="6" y="703"/>
                    <a:pt x="30" y="716"/>
                    <a:pt x="43" y="715"/>
                  </a:cubicBezTo>
                  <a:cubicBezTo>
                    <a:pt x="84" y="710"/>
                    <a:pt x="126" y="704"/>
                    <a:pt x="164" y="688"/>
                  </a:cubicBezTo>
                  <a:cubicBezTo>
                    <a:pt x="359" y="613"/>
                    <a:pt x="552" y="533"/>
                    <a:pt x="747" y="457"/>
                  </a:cubicBezTo>
                  <a:cubicBezTo>
                    <a:pt x="926" y="386"/>
                    <a:pt x="1105" y="316"/>
                    <a:pt x="1284" y="249"/>
                  </a:cubicBezTo>
                  <a:cubicBezTo>
                    <a:pt x="1389" y="210"/>
                    <a:pt x="1495" y="201"/>
                    <a:pt x="1597" y="262"/>
                  </a:cubicBezTo>
                  <a:cubicBezTo>
                    <a:pt x="1633" y="284"/>
                    <a:pt x="1668" y="302"/>
                    <a:pt x="1717" y="328"/>
                  </a:cubicBezTo>
                  <a:cubicBezTo>
                    <a:pt x="1830" y="187"/>
                    <a:pt x="1832" y="188"/>
                    <a:pt x="1963" y="140"/>
                  </a:cubicBezTo>
                  <a:cubicBezTo>
                    <a:pt x="2008" y="124"/>
                    <a:pt x="2052" y="102"/>
                    <a:pt x="2095" y="79"/>
                  </a:cubicBezTo>
                  <a:cubicBezTo>
                    <a:pt x="2103" y="75"/>
                    <a:pt x="2105" y="47"/>
                    <a:pt x="2101" y="34"/>
                  </a:cubicBezTo>
                  <a:cubicBezTo>
                    <a:pt x="2098" y="21"/>
                    <a:pt x="2080" y="0"/>
                    <a:pt x="207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4" name="Google Shape;724;p20"/>
            <p:cNvSpPr/>
            <p:nvPr/>
          </p:nvSpPr>
          <p:spPr>
            <a:xfrm>
              <a:off x="3848750" y="4992500"/>
              <a:ext cx="46750" cy="15825"/>
            </a:xfrm>
            <a:custGeom>
              <a:avLst/>
              <a:gdLst/>
              <a:ahLst/>
              <a:cxnLst/>
              <a:rect l="l" t="t" r="r" b="b"/>
              <a:pathLst>
                <a:path w="1870" h="633" extrusionOk="0">
                  <a:moveTo>
                    <a:pt x="1123" y="279"/>
                  </a:moveTo>
                  <a:cubicBezTo>
                    <a:pt x="1209" y="245"/>
                    <a:pt x="1300" y="213"/>
                    <a:pt x="1390" y="238"/>
                  </a:cubicBezTo>
                  <a:cubicBezTo>
                    <a:pt x="1599" y="298"/>
                    <a:pt x="1724" y="160"/>
                    <a:pt x="1870" y="62"/>
                  </a:cubicBezTo>
                  <a:cubicBezTo>
                    <a:pt x="1830" y="0"/>
                    <a:pt x="1789" y="24"/>
                    <a:pt x="1750" y="32"/>
                  </a:cubicBezTo>
                  <a:cubicBezTo>
                    <a:pt x="1652" y="51"/>
                    <a:pt x="1554" y="87"/>
                    <a:pt x="1457" y="85"/>
                  </a:cubicBezTo>
                  <a:cubicBezTo>
                    <a:pt x="1269" y="81"/>
                    <a:pt x="1093" y="117"/>
                    <a:pt x="919" y="178"/>
                  </a:cubicBezTo>
                  <a:cubicBezTo>
                    <a:pt x="872" y="195"/>
                    <a:pt x="823" y="204"/>
                    <a:pt x="774" y="211"/>
                  </a:cubicBezTo>
                  <a:cubicBezTo>
                    <a:pt x="502" y="245"/>
                    <a:pt x="269" y="371"/>
                    <a:pt x="39" y="509"/>
                  </a:cubicBezTo>
                  <a:cubicBezTo>
                    <a:pt x="19" y="522"/>
                    <a:pt x="0" y="572"/>
                    <a:pt x="10" y="589"/>
                  </a:cubicBezTo>
                  <a:cubicBezTo>
                    <a:pt x="21" y="611"/>
                    <a:pt x="69" y="632"/>
                    <a:pt x="91" y="625"/>
                  </a:cubicBezTo>
                  <a:cubicBezTo>
                    <a:pt x="193" y="592"/>
                    <a:pt x="291" y="549"/>
                    <a:pt x="391" y="509"/>
                  </a:cubicBezTo>
                  <a:cubicBezTo>
                    <a:pt x="498" y="466"/>
                    <a:pt x="603" y="403"/>
                    <a:pt x="715" y="386"/>
                  </a:cubicBezTo>
                  <a:cubicBezTo>
                    <a:pt x="857" y="366"/>
                    <a:pt x="990" y="330"/>
                    <a:pt x="1123" y="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5" name="Google Shape;725;p20"/>
            <p:cNvSpPr/>
            <p:nvPr/>
          </p:nvSpPr>
          <p:spPr>
            <a:xfrm>
              <a:off x="3899100" y="4988000"/>
              <a:ext cx="13225" cy="5750"/>
            </a:xfrm>
            <a:custGeom>
              <a:avLst/>
              <a:gdLst/>
              <a:ahLst/>
              <a:cxnLst/>
              <a:rect l="l" t="t" r="r" b="b"/>
              <a:pathLst>
                <a:path w="529" h="230" extrusionOk="0">
                  <a:moveTo>
                    <a:pt x="466" y="3"/>
                  </a:moveTo>
                  <a:cubicBezTo>
                    <a:pt x="306" y="0"/>
                    <a:pt x="155" y="31"/>
                    <a:pt x="1" y="111"/>
                  </a:cubicBezTo>
                  <a:cubicBezTo>
                    <a:pt x="22" y="211"/>
                    <a:pt x="72" y="230"/>
                    <a:pt x="137" y="221"/>
                  </a:cubicBezTo>
                  <a:cubicBezTo>
                    <a:pt x="261" y="205"/>
                    <a:pt x="357" y="97"/>
                    <a:pt x="490" y="110"/>
                  </a:cubicBezTo>
                  <a:cubicBezTo>
                    <a:pt x="499" y="111"/>
                    <a:pt x="509" y="86"/>
                    <a:pt x="528" y="62"/>
                  </a:cubicBezTo>
                  <a:cubicBezTo>
                    <a:pt x="508" y="42"/>
                    <a:pt x="487" y="4"/>
                    <a:pt x="466"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6" name="Google Shape;726;p20"/>
            <p:cNvSpPr/>
            <p:nvPr/>
          </p:nvSpPr>
          <p:spPr>
            <a:xfrm>
              <a:off x="3856400" y="5022300"/>
              <a:ext cx="11775" cy="6300"/>
            </a:xfrm>
            <a:custGeom>
              <a:avLst/>
              <a:gdLst/>
              <a:ahLst/>
              <a:cxnLst/>
              <a:rect l="l" t="t" r="r" b="b"/>
              <a:pathLst>
                <a:path w="471" h="252" extrusionOk="0">
                  <a:moveTo>
                    <a:pt x="62" y="101"/>
                  </a:moveTo>
                  <a:cubicBezTo>
                    <a:pt x="24" y="120"/>
                    <a:pt x="0" y="167"/>
                    <a:pt x="26" y="203"/>
                  </a:cubicBezTo>
                  <a:cubicBezTo>
                    <a:pt x="46" y="228"/>
                    <a:pt x="99" y="252"/>
                    <a:pt x="129" y="243"/>
                  </a:cubicBezTo>
                  <a:cubicBezTo>
                    <a:pt x="254" y="208"/>
                    <a:pt x="373" y="156"/>
                    <a:pt x="471" y="35"/>
                  </a:cubicBezTo>
                  <a:cubicBezTo>
                    <a:pt x="313" y="0"/>
                    <a:pt x="184" y="39"/>
                    <a:pt x="62" y="1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7" name="Google Shape;727;p20"/>
            <p:cNvSpPr/>
            <p:nvPr/>
          </p:nvSpPr>
          <p:spPr>
            <a:xfrm>
              <a:off x="3738150" y="4638475"/>
              <a:ext cx="198000" cy="241425"/>
            </a:xfrm>
            <a:custGeom>
              <a:avLst/>
              <a:gdLst/>
              <a:ahLst/>
              <a:cxnLst/>
              <a:rect l="l" t="t" r="r" b="b"/>
              <a:pathLst>
                <a:path w="7920" h="9657" extrusionOk="0">
                  <a:moveTo>
                    <a:pt x="7898" y="7892"/>
                  </a:moveTo>
                  <a:cubicBezTo>
                    <a:pt x="7894" y="7826"/>
                    <a:pt x="7884" y="7756"/>
                    <a:pt x="7862" y="7694"/>
                  </a:cubicBezTo>
                  <a:cubicBezTo>
                    <a:pt x="7815" y="7565"/>
                    <a:pt x="7808" y="7432"/>
                    <a:pt x="7801" y="7296"/>
                  </a:cubicBezTo>
                  <a:cubicBezTo>
                    <a:pt x="7794" y="7140"/>
                    <a:pt x="7796" y="6980"/>
                    <a:pt x="7765" y="6827"/>
                  </a:cubicBezTo>
                  <a:cubicBezTo>
                    <a:pt x="7713" y="6568"/>
                    <a:pt x="7690" y="6308"/>
                    <a:pt x="7669" y="6047"/>
                  </a:cubicBezTo>
                  <a:cubicBezTo>
                    <a:pt x="7658" y="5912"/>
                    <a:pt x="7643" y="5778"/>
                    <a:pt x="7629" y="5645"/>
                  </a:cubicBezTo>
                  <a:cubicBezTo>
                    <a:pt x="7598" y="5338"/>
                    <a:pt x="7560" y="5033"/>
                    <a:pt x="7539" y="4727"/>
                  </a:cubicBezTo>
                  <a:cubicBezTo>
                    <a:pt x="7513" y="4324"/>
                    <a:pt x="7502" y="3919"/>
                    <a:pt x="7479" y="3515"/>
                  </a:cubicBezTo>
                  <a:cubicBezTo>
                    <a:pt x="7475" y="3442"/>
                    <a:pt x="7467" y="3363"/>
                    <a:pt x="7436" y="3297"/>
                  </a:cubicBezTo>
                  <a:cubicBezTo>
                    <a:pt x="7387" y="3190"/>
                    <a:pt x="7381" y="3081"/>
                    <a:pt x="7376" y="2969"/>
                  </a:cubicBezTo>
                  <a:cubicBezTo>
                    <a:pt x="7358" y="2475"/>
                    <a:pt x="7340" y="1980"/>
                    <a:pt x="7318" y="1486"/>
                  </a:cubicBezTo>
                  <a:cubicBezTo>
                    <a:pt x="7308" y="1262"/>
                    <a:pt x="7296" y="1037"/>
                    <a:pt x="7280" y="812"/>
                  </a:cubicBezTo>
                  <a:cubicBezTo>
                    <a:pt x="7273" y="724"/>
                    <a:pt x="7273" y="624"/>
                    <a:pt x="7233" y="549"/>
                  </a:cubicBezTo>
                  <a:cubicBezTo>
                    <a:pt x="7183" y="455"/>
                    <a:pt x="7153" y="362"/>
                    <a:pt x="7161" y="264"/>
                  </a:cubicBezTo>
                  <a:cubicBezTo>
                    <a:pt x="6906" y="107"/>
                    <a:pt x="6884" y="100"/>
                    <a:pt x="6629" y="84"/>
                  </a:cubicBezTo>
                  <a:cubicBezTo>
                    <a:pt x="6532" y="79"/>
                    <a:pt x="6431" y="84"/>
                    <a:pt x="6340" y="56"/>
                  </a:cubicBezTo>
                  <a:cubicBezTo>
                    <a:pt x="6163" y="0"/>
                    <a:pt x="5985" y="4"/>
                    <a:pt x="5806" y="11"/>
                  </a:cubicBezTo>
                  <a:cubicBezTo>
                    <a:pt x="5513" y="21"/>
                    <a:pt x="5221" y="26"/>
                    <a:pt x="4929" y="46"/>
                  </a:cubicBezTo>
                  <a:cubicBezTo>
                    <a:pt x="4699" y="62"/>
                    <a:pt x="4467" y="90"/>
                    <a:pt x="4239" y="127"/>
                  </a:cubicBezTo>
                  <a:cubicBezTo>
                    <a:pt x="3839" y="190"/>
                    <a:pt x="3447" y="287"/>
                    <a:pt x="3042" y="325"/>
                  </a:cubicBezTo>
                  <a:cubicBezTo>
                    <a:pt x="2811" y="346"/>
                    <a:pt x="2584" y="388"/>
                    <a:pt x="2364" y="473"/>
                  </a:cubicBezTo>
                  <a:cubicBezTo>
                    <a:pt x="2077" y="583"/>
                    <a:pt x="1772" y="635"/>
                    <a:pt x="1469" y="679"/>
                  </a:cubicBezTo>
                  <a:cubicBezTo>
                    <a:pt x="1128" y="728"/>
                    <a:pt x="789" y="789"/>
                    <a:pt x="456" y="876"/>
                  </a:cubicBezTo>
                  <a:cubicBezTo>
                    <a:pt x="356" y="901"/>
                    <a:pt x="259" y="947"/>
                    <a:pt x="164" y="990"/>
                  </a:cubicBezTo>
                  <a:cubicBezTo>
                    <a:pt x="133" y="1004"/>
                    <a:pt x="97" y="1034"/>
                    <a:pt x="86" y="1065"/>
                  </a:cubicBezTo>
                  <a:cubicBezTo>
                    <a:pt x="56" y="1148"/>
                    <a:pt x="22" y="1234"/>
                    <a:pt x="17" y="1321"/>
                  </a:cubicBezTo>
                  <a:cubicBezTo>
                    <a:pt x="0" y="1585"/>
                    <a:pt x="28" y="1845"/>
                    <a:pt x="147" y="2088"/>
                  </a:cubicBezTo>
                  <a:cubicBezTo>
                    <a:pt x="196" y="2189"/>
                    <a:pt x="244" y="2294"/>
                    <a:pt x="265" y="2402"/>
                  </a:cubicBezTo>
                  <a:cubicBezTo>
                    <a:pt x="307" y="2619"/>
                    <a:pt x="392" y="2817"/>
                    <a:pt x="501" y="3006"/>
                  </a:cubicBezTo>
                  <a:cubicBezTo>
                    <a:pt x="531" y="3058"/>
                    <a:pt x="544" y="3122"/>
                    <a:pt x="584" y="3163"/>
                  </a:cubicBezTo>
                  <a:cubicBezTo>
                    <a:pt x="628" y="3208"/>
                    <a:pt x="694" y="3232"/>
                    <a:pt x="756" y="3270"/>
                  </a:cubicBezTo>
                  <a:cubicBezTo>
                    <a:pt x="776" y="3448"/>
                    <a:pt x="800" y="3627"/>
                    <a:pt x="816" y="3806"/>
                  </a:cubicBezTo>
                  <a:cubicBezTo>
                    <a:pt x="828" y="3954"/>
                    <a:pt x="828" y="4104"/>
                    <a:pt x="842" y="4254"/>
                  </a:cubicBezTo>
                  <a:cubicBezTo>
                    <a:pt x="864" y="4493"/>
                    <a:pt x="900" y="4730"/>
                    <a:pt x="918" y="4968"/>
                  </a:cubicBezTo>
                  <a:cubicBezTo>
                    <a:pt x="938" y="5230"/>
                    <a:pt x="951" y="5492"/>
                    <a:pt x="956" y="5754"/>
                  </a:cubicBezTo>
                  <a:cubicBezTo>
                    <a:pt x="969" y="6483"/>
                    <a:pt x="1057" y="7205"/>
                    <a:pt x="1142" y="7927"/>
                  </a:cubicBezTo>
                  <a:cubicBezTo>
                    <a:pt x="1194" y="8364"/>
                    <a:pt x="1277" y="8800"/>
                    <a:pt x="1349" y="9235"/>
                  </a:cubicBezTo>
                  <a:cubicBezTo>
                    <a:pt x="1361" y="9302"/>
                    <a:pt x="1383" y="9366"/>
                    <a:pt x="1400" y="9431"/>
                  </a:cubicBezTo>
                  <a:cubicBezTo>
                    <a:pt x="1430" y="9549"/>
                    <a:pt x="1495" y="9632"/>
                    <a:pt x="1622" y="9656"/>
                  </a:cubicBezTo>
                  <a:cubicBezTo>
                    <a:pt x="1718" y="9572"/>
                    <a:pt x="1734" y="9565"/>
                    <a:pt x="1831" y="9589"/>
                  </a:cubicBezTo>
                  <a:cubicBezTo>
                    <a:pt x="1896" y="9605"/>
                    <a:pt x="1959" y="9629"/>
                    <a:pt x="2041" y="9656"/>
                  </a:cubicBezTo>
                  <a:cubicBezTo>
                    <a:pt x="2085" y="9577"/>
                    <a:pt x="2149" y="9569"/>
                    <a:pt x="2218" y="9568"/>
                  </a:cubicBezTo>
                  <a:cubicBezTo>
                    <a:pt x="2474" y="9561"/>
                    <a:pt x="2728" y="9553"/>
                    <a:pt x="2983" y="9546"/>
                  </a:cubicBezTo>
                  <a:cubicBezTo>
                    <a:pt x="3275" y="9538"/>
                    <a:pt x="3565" y="9514"/>
                    <a:pt x="3853" y="9453"/>
                  </a:cubicBezTo>
                  <a:cubicBezTo>
                    <a:pt x="4123" y="9396"/>
                    <a:pt x="4399" y="9365"/>
                    <a:pt x="4668" y="9306"/>
                  </a:cubicBezTo>
                  <a:cubicBezTo>
                    <a:pt x="4823" y="9271"/>
                    <a:pt x="4977" y="9250"/>
                    <a:pt x="5133" y="9235"/>
                  </a:cubicBezTo>
                  <a:cubicBezTo>
                    <a:pt x="5303" y="9220"/>
                    <a:pt x="5475" y="9215"/>
                    <a:pt x="5636" y="9143"/>
                  </a:cubicBezTo>
                  <a:cubicBezTo>
                    <a:pt x="5681" y="9122"/>
                    <a:pt x="5739" y="9122"/>
                    <a:pt x="5791" y="9122"/>
                  </a:cubicBezTo>
                  <a:cubicBezTo>
                    <a:pt x="5942" y="9122"/>
                    <a:pt x="6086" y="9087"/>
                    <a:pt x="6232" y="9045"/>
                  </a:cubicBezTo>
                  <a:cubicBezTo>
                    <a:pt x="6742" y="8896"/>
                    <a:pt x="6743" y="8898"/>
                    <a:pt x="7269" y="8884"/>
                  </a:cubicBezTo>
                  <a:cubicBezTo>
                    <a:pt x="7284" y="8883"/>
                    <a:pt x="7298" y="8883"/>
                    <a:pt x="7313" y="8883"/>
                  </a:cubicBezTo>
                  <a:cubicBezTo>
                    <a:pt x="7499" y="8883"/>
                    <a:pt x="7647" y="8820"/>
                    <a:pt x="7729" y="8640"/>
                  </a:cubicBezTo>
                  <a:cubicBezTo>
                    <a:pt x="7739" y="8615"/>
                    <a:pt x="7765" y="8587"/>
                    <a:pt x="7789" y="8578"/>
                  </a:cubicBezTo>
                  <a:cubicBezTo>
                    <a:pt x="7903" y="8536"/>
                    <a:pt x="7919" y="8445"/>
                    <a:pt x="7915" y="8341"/>
                  </a:cubicBezTo>
                  <a:cubicBezTo>
                    <a:pt x="7910" y="8192"/>
                    <a:pt x="7908" y="8041"/>
                    <a:pt x="7898" y="7892"/>
                  </a:cubicBezTo>
                  <a:close/>
                  <a:moveTo>
                    <a:pt x="7588" y="8327"/>
                  </a:moveTo>
                  <a:cubicBezTo>
                    <a:pt x="7599" y="8342"/>
                    <a:pt x="7603" y="8375"/>
                    <a:pt x="7594" y="8392"/>
                  </a:cubicBezTo>
                  <a:cubicBezTo>
                    <a:pt x="7546" y="8490"/>
                    <a:pt x="7511" y="8601"/>
                    <a:pt x="7406" y="8661"/>
                  </a:cubicBezTo>
                  <a:cubicBezTo>
                    <a:pt x="7389" y="8670"/>
                    <a:pt x="7364" y="8663"/>
                    <a:pt x="7334" y="8664"/>
                  </a:cubicBezTo>
                  <a:cubicBezTo>
                    <a:pt x="7353" y="8627"/>
                    <a:pt x="7369" y="8596"/>
                    <a:pt x="7385" y="8564"/>
                  </a:cubicBezTo>
                  <a:cubicBezTo>
                    <a:pt x="7373" y="8557"/>
                    <a:pt x="7363" y="8543"/>
                    <a:pt x="7351" y="8542"/>
                  </a:cubicBezTo>
                  <a:cubicBezTo>
                    <a:pt x="7138" y="8527"/>
                    <a:pt x="6941" y="8618"/>
                    <a:pt x="6734" y="8641"/>
                  </a:cubicBezTo>
                  <a:cubicBezTo>
                    <a:pt x="6704" y="8645"/>
                    <a:pt x="6675" y="8663"/>
                    <a:pt x="6646" y="8663"/>
                  </a:cubicBezTo>
                  <a:cubicBezTo>
                    <a:pt x="6417" y="8661"/>
                    <a:pt x="6207" y="8741"/>
                    <a:pt x="5998" y="8820"/>
                  </a:cubicBezTo>
                  <a:cubicBezTo>
                    <a:pt x="5991" y="8823"/>
                    <a:pt x="5983" y="8825"/>
                    <a:pt x="5977" y="8827"/>
                  </a:cubicBezTo>
                  <a:cubicBezTo>
                    <a:pt x="5826" y="8885"/>
                    <a:pt x="5661" y="8847"/>
                    <a:pt x="5511" y="8885"/>
                  </a:cubicBezTo>
                  <a:cubicBezTo>
                    <a:pt x="5358" y="8922"/>
                    <a:pt x="5213" y="8981"/>
                    <a:pt x="5051" y="8974"/>
                  </a:cubicBezTo>
                  <a:cubicBezTo>
                    <a:pt x="4925" y="8970"/>
                    <a:pt x="4800" y="8991"/>
                    <a:pt x="4675" y="9025"/>
                  </a:cubicBezTo>
                  <a:cubicBezTo>
                    <a:pt x="4553" y="9056"/>
                    <a:pt x="4424" y="9072"/>
                    <a:pt x="4298" y="9079"/>
                  </a:cubicBezTo>
                  <a:cubicBezTo>
                    <a:pt x="3947" y="9096"/>
                    <a:pt x="3594" y="9106"/>
                    <a:pt x="3243" y="9119"/>
                  </a:cubicBezTo>
                  <a:cubicBezTo>
                    <a:pt x="3085" y="9125"/>
                    <a:pt x="2930" y="9137"/>
                    <a:pt x="2777" y="9184"/>
                  </a:cubicBezTo>
                  <a:cubicBezTo>
                    <a:pt x="2678" y="9213"/>
                    <a:pt x="2570" y="9220"/>
                    <a:pt x="2466" y="9228"/>
                  </a:cubicBezTo>
                  <a:cubicBezTo>
                    <a:pt x="2317" y="9241"/>
                    <a:pt x="2168" y="9245"/>
                    <a:pt x="2018" y="9253"/>
                  </a:cubicBezTo>
                  <a:cubicBezTo>
                    <a:pt x="1929" y="9257"/>
                    <a:pt x="1842" y="9265"/>
                    <a:pt x="1760" y="9204"/>
                  </a:cubicBezTo>
                  <a:cubicBezTo>
                    <a:pt x="1734" y="9184"/>
                    <a:pt x="1678" y="9204"/>
                    <a:pt x="1617" y="9206"/>
                  </a:cubicBezTo>
                  <a:cubicBezTo>
                    <a:pt x="1595" y="9050"/>
                    <a:pt x="1570" y="8883"/>
                    <a:pt x="1550" y="8716"/>
                  </a:cubicBezTo>
                  <a:cubicBezTo>
                    <a:pt x="1545" y="8680"/>
                    <a:pt x="1556" y="8641"/>
                    <a:pt x="1562" y="8605"/>
                  </a:cubicBezTo>
                  <a:cubicBezTo>
                    <a:pt x="1585" y="8469"/>
                    <a:pt x="1585" y="8470"/>
                    <a:pt x="1495" y="8338"/>
                  </a:cubicBezTo>
                  <a:cubicBezTo>
                    <a:pt x="1593" y="8177"/>
                    <a:pt x="1585" y="7999"/>
                    <a:pt x="1563" y="7821"/>
                  </a:cubicBezTo>
                  <a:cubicBezTo>
                    <a:pt x="1552" y="7730"/>
                    <a:pt x="1465" y="7750"/>
                    <a:pt x="1408" y="7722"/>
                  </a:cubicBezTo>
                  <a:cubicBezTo>
                    <a:pt x="1402" y="7702"/>
                    <a:pt x="1393" y="7681"/>
                    <a:pt x="1391" y="7660"/>
                  </a:cubicBezTo>
                  <a:cubicBezTo>
                    <a:pt x="1319" y="6967"/>
                    <a:pt x="1254" y="6274"/>
                    <a:pt x="1230" y="5577"/>
                  </a:cubicBezTo>
                  <a:cubicBezTo>
                    <a:pt x="1219" y="5219"/>
                    <a:pt x="1196" y="4860"/>
                    <a:pt x="1143" y="4503"/>
                  </a:cubicBezTo>
                  <a:cubicBezTo>
                    <a:pt x="1110" y="4290"/>
                    <a:pt x="1109" y="4071"/>
                    <a:pt x="1091" y="3854"/>
                  </a:cubicBezTo>
                  <a:cubicBezTo>
                    <a:pt x="1082" y="3735"/>
                    <a:pt x="1071" y="3615"/>
                    <a:pt x="1053" y="3497"/>
                  </a:cubicBezTo>
                  <a:cubicBezTo>
                    <a:pt x="1022" y="3293"/>
                    <a:pt x="919" y="3124"/>
                    <a:pt x="795" y="2963"/>
                  </a:cubicBezTo>
                  <a:cubicBezTo>
                    <a:pt x="689" y="2826"/>
                    <a:pt x="602" y="2677"/>
                    <a:pt x="562" y="2506"/>
                  </a:cubicBezTo>
                  <a:cubicBezTo>
                    <a:pt x="515" y="2301"/>
                    <a:pt x="448" y="2104"/>
                    <a:pt x="360" y="1913"/>
                  </a:cubicBezTo>
                  <a:cubicBezTo>
                    <a:pt x="283" y="1748"/>
                    <a:pt x="256" y="1569"/>
                    <a:pt x="256" y="1388"/>
                  </a:cubicBezTo>
                  <a:cubicBezTo>
                    <a:pt x="255" y="1312"/>
                    <a:pt x="283" y="1275"/>
                    <a:pt x="354" y="1259"/>
                  </a:cubicBezTo>
                  <a:cubicBezTo>
                    <a:pt x="412" y="1245"/>
                    <a:pt x="472" y="1234"/>
                    <a:pt x="531" y="1229"/>
                  </a:cubicBezTo>
                  <a:cubicBezTo>
                    <a:pt x="618" y="1221"/>
                    <a:pt x="660" y="1167"/>
                    <a:pt x="680" y="1093"/>
                  </a:cubicBezTo>
                  <a:cubicBezTo>
                    <a:pt x="912" y="1007"/>
                    <a:pt x="1153" y="999"/>
                    <a:pt x="1390" y="962"/>
                  </a:cubicBezTo>
                  <a:cubicBezTo>
                    <a:pt x="1768" y="904"/>
                    <a:pt x="2144" y="847"/>
                    <a:pt x="2504" y="711"/>
                  </a:cubicBezTo>
                  <a:cubicBezTo>
                    <a:pt x="2682" y="645"/>
                    <a:pt x="2866" y="614"/>
                    <a:pt x="3052" y="597"/>
                  </a:cubicBezTo>
                  <a:cubicBezTo>
                    <a:pt x="3471" y="560"/>
                    <a:pt x="3880" y="466"/>
                    <a:pt x="4293" y="392"/>
                  </a:cubicBezTo>
                  <a:cubicBezTo>
                    <a:pt x="4411" y="371"/>
                    <a:pt x="4528" y="353"/>
                    <a:pt x="4647" y="339"/>
                  </a:cubicBezTo>
                  <a:cubicBezTo>
                    <a:pt x="4715" y="331"/>
                    <a:pt x="4777" y="325"/>
                    <a:pt x="4839" y="285"/>
                  </a:cubicBezTo>
                  <a:cubicBezTo>
                    <a:pt x="4878" y="260"/>
                    <a:pt x="4937" y="259"/>
                    <a:pt x="4988" y="258"/>
                  </a:cubicBezTo>
                  <a:cubicBezTo>
                    <a:pt x="5220" y="254"/>
                    <a:pt x="5452" y="254"/>
                    <a:pt x="5684" y="251"/>
                  </a:cubicBezTo>
                  <a:cubicBezTo>
                    <a:pt x="5796" y="250"/>
                    <a:pt x="5904" y="244"/>
                    <a:pt x="6014" y="293"/>
                  </a:cubicBezTo>
                  <a:cubicBezTo>
                    <a:pt x="6108" y="333"/>
                    <a:pt x="6217" y="321"/>
                    <a:pt x="6316" y="368"/>
                  </a:cubicBezTo>
                  <a:cubicBezTo>
                    <a:pt x="6370" y="394"/>
                    <a:pt x="6447" y="375"/>
                    <a:pt x="6514" y="367"/>
                  </a:cubicBezTo>
                  <a:cubicBezTo>
                    <a:pt x="6557" y="362"/>
                    <a:pt x="6598" y="338"/>
                    <a:pt x="6641" y="327"/>
                  </a:cubicBezTo>
                  <a:cubicBezTo>
                    <a:pt x="6661" y="323"/>
                    <a:pt x="6686" y="327"/>
                    <a:pt x="6707" y="334"/>
                  </a:cubicBezTo>
                  <a:cubicBezTo>
                    <a:pt x="6757" y="347"/>
                    <a:pt x="6805" y="365"/>
                    <a:pt x="6863" y="384"/>
                  </a:cubicBezTo>
                  <a:cubicBezTo>
                    <a:pt x="6868" y="438"/>
                    <a:pt x="6877" y="489"/>
                    <a:pt x="6879" y="540"/>
                  </a:cubicBezTo>
                  <a:cubicBezTo>
                    <a:pt x="6898" y="1162"/>
                    <a:pt x="6916" y="1784"/>
                    <a:pt x="6936" y="2404"/>
                  </a:cubicBezTo>
                  <a:cubicBezTo>
                    <a:pt x="6940" y="2533"/>
                    <a:pt x="6928" y="2657"/>
                    <a:pt x="6901" y="2783"/>
                  </a:cubicBezTo>
                  <a:cubicBezTo>
                    <a:pt x="6858" y="2981"/>
                    <a:pt x="6870" y="3178"/>
                    <a:pt x="6937" y="3377"/>
                  </a:cubicBezTo>
                  <a:cubicBezTo>
                    <a:pt x="7012" y="3609"/>
                    <a:pt x="7099" y="3841"/>
                    <a:pt x="7100" y="4095"/>
                  </a:cubicBezTo>
                  <a:cubicBezTo>
                    <a:pt x="7100" y="4251"/>
                    <a:pt x="7135" y="4406"/>
                    <a:pt x="7154" y="4562"/>
                  </a:cubicBezTo>
                  <a:cubicBezTo>
                    <a:pt x="7167" y="4658"/>
                    <a:pt x="7177" y="4755"/>
                    <a:pt x="7187" y="4851"/>
                  </a:cubicBezTo>
                  <a:cubicBezTo>
                    <a:pt x="7204" y="5015"/>
                    <a:pt x="7213" y="5180"/>
                    <a:pt x="7234" y="5343"/>
                  </a:cubicBezTo>
                  <a:cubicBezTo>
                    <a:pt x="7296" y="5826"/>
                    <a:pt x="7364" y="6307"/>
                    <a:pt x="7426" y="6790"/>
                  </a:cubicBezTo>
                  <a:cubicBezTo>
                    <a:pt x="7452" y="6990"/>
                    <a:pt x="7479" y="7191"/>
                    <a:pt x="7493" y="7392"/>
                  </a:cubicBezTo>
                  <a:cubicBezTo>
                    <a:pt x="7505" y="7555"/>
                    <a:pt x="7534" y="7724"/>
                    <a:pt x="7398" y="7888"/>
                  </a:cubicBezTo>
                  <a:cubicBezTo>
                    <a:pt x="7482" y="7923"/>
                    <a:pt x="7528" y="7943"/>
                    <a:pt x="7586" y="7969"/>
                  </a:cubicBezTo>
                  <a:cubicBezTo>
                    <a:pt x="7584" y="8016"/>
                    <a:pt x="7590" y="8069"/>
                    <a:pt x="7578" y="8117"/>
                  </a:cubicBezTo>
                  <a:cubicBezTo>
                    <a:pt x="7561" y="8190"/>
                    <a:pt x="7538" y="8258"/>
                    <a:pt x="7588" y="8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8" name="Google Shape;728;p20"/>
            <p:cNvSpPr/>
            <p:nvPr/>
          </p:nvSpPr>
          <p:spPr>
            <a:xfrm>
              <a:off x="3786150" y="4719350"/>
              <a:ext cx="122200" cy="133425"/>
            </a:xfrm>
            <a:custGeom>
              <a:avLst/>
              <a:gdLst/>
              <a:ahLst/>
              <a:cxnLst/>
              <a:rect l="l" t="t" r="r" b="b"/>
              <a:pathLst>
                <a:path w="4888" h="5337" extrusionOk="0">
                  <a:moveTo>
                    <a:pt x="4852" y="4321"/>
                  </a:moveTo>
                  <a:cubicBezTo>
                    <a:pt x="4843" y="4021"/>
                    <a:pt x="4837" y="3722"/>
                    <a:pt x="4828" y="3422"/>
                  </a:cubicBezTo>
                  <a:cubicBezTo>
                    <a:pt x="4825" y="3310"/>
                    <a:pt x="4826" y="3200"/>
                    <a:pt x="4780" y="3091"/>
                  </a:cubicBezTo>
                  <a:cubicBezTo>
                    <a:pt x="4755" y="3033"/>
                    <a:pt x="4764" y="2960"/>
                    <a:pt x="4760" y="2893"/>
                  </a:cubicBezTo>
                  <a:cubicBezTo>
                    <a:pt x="4758" y="2841"/>
                    <a:pt x="4764" y="2787"/>
                    <a:pt x="4757" y="2736"/>
                  </a:cubicBezTo>
                  <a:cubicBezTo>
                    <a:pt x="4718" y="2499"/>
                    <a:pt x="4682" y="2262"/>
                    <a:pt x="4634" y="2028"/>
                  </a:cubicBezTo>
                  <a:cubicBezTo>
                    <a:pt x="4540" y="1581"/>
                    <a:pt x="4444" y="1135"/>
                    <a:pt x="4451" y="674"/>
                  </a:cubicBezTo>
                  <a:cubicBezTo>
                    <a:pt x="4452" y="621"/>
                    <a:pt x="4442" y="567"/>
                    <a:pt x="4446" y="516"/>
                  </a:cubicBezTo>
                  <a:cubicBezTo>
                    <a:pt x="4459" y="365"/>
                    <a:pt x="4396" y="238"/>
                    <a:pt x="4331" y="112"/>
                  </a:cubicBezTo>
                  <a:cubicBezTo>
                    <a:pt x="4290" y="31"/>
                    <a:pt x="4221" y="0"/>
                    <a:pt x="4144" y="49"/>
                  </a:cubicBezTo>
                  <a:cubicBezTo>
                    <a:pt x="4060" y="102"/>
                    <a:pt x="3976" y="101"/>
                    <a:pt x="3887" y="108"/>
                  </a:cubicBezTo>
                  <a:cubicBezTo>
                    <a:pt x="3819" y="113"/>
                    <a:pt x="3749" y="115"/>
                    <a:pt x="3688" y="140"/>
                  </a:cubicBezTo>
                  <a:cubicBezTo>
                    <a:pt x="3538" y="202"/>
                    <a:pt x="3382" y="203"/>
                    <a:pt x="3225" y="210"/>
                  </a:cubicBezTo>
                  <a:cubicBezTo>
                    <a:pt x="2957" y="222"/>
                    <a:pt x="2687" y="216"/>
                    <a:pt x="2425" y="309"/>
                  </a:cubicBezTo>
                  <a:cubicBezTo>
                    <a:pt x="2305" y="352"/>
                    <a:pt x="2160" y="371"/>
                    <a:pt x="2050" y="280"/>
                  </a:cubicBezTo>
                  <a:cubicBezTo>
                    <a:pt x="1953" y="308"/>
                    <a:pt x="1885" y="331"/>
                    <a:pt x="1814" y="348"/>
                  </a:cubicBezTo>
                  <a:cubicBezTo>
                    <a:pt x="1755" y="360"/>
                    <a:pt x="1694" y="359"/>
                    <a:pt x="1636" y="375"/>
                  </a:cubicBezTo>
                  <a:cubicBezTo>
                    <a:pt x="1418" y="436"/>
                    <a:pt x="1197" y="459"/>
                    <a:pt x="970" y="462"/>
                  </a:cubicBezTo>
                  <a:cubicBezTo>
                    <a:pt x="882" y="464"/>
                    <a:pt x="789" y="476"/>
                    <a:pt x="706" y="504"/>
                  </a:cubicBezTo>
                  <a:cubicBezTo>
                    <a:pt x="592" y="542"/>
                    <a:pt x="480" y="583"/>
                    <a:pt x="359" y="591"/>
                  </a:cubicBezTo>
                  <a:cubicBezTo>
                    <a:pt x="292" y="595"/>
                    <a:pt x="237" y="630"/>
                    <a:pt x="234" y="696"/>
                  </a:cubicBezTo>
                  <a:cubicBezTo>
                    <a:pt x="230" y="776"/>
                    <a:pt x="179" y="790"/>
                    <a:pt x="120" y="812"/>
                  </a:cubicBezTo>
                  <a:cubicBezTo>
                    <a:pt x="42" y="840"/>
                    <a:pt x="2" y="903"/>
                    <a:pt x="2" y="985"/>
                  </a:cubicBezTo>
                  <a:cubicBezTo>
                    <a:pt x="2" y="1067"/>
                    <a:pt x="0" y="1151"/>
                    <a:pt x="14" y="1231"/>
                  </a:cubicBezTo>
                  <a:cubicBezTo>
                    <a:pt x="62" y="1505"/>
                    <a:pt x="93" y="1780"/>
                    <a:pt x="103" y="2057"/>
                  </a:cubicBezTo>
                  <a:cubicBezTo>
                    <a:pt x="104" y="2088"/>
                    <a:pt x="109" y="2117"/>
                    <a:pt x="113" y="2147"/>
                  </a:cubicBezTo>
                  <a:cubicBezTo>
                    <a:pt x="173" y="2525"/>
                    <a:pt x="202" y="2906"/>
                    <a:pt x="223" y="3288"/>
                  </a:cubicBezTo>
                  <a:cubicBezTo>
                    <a:pt x="232" y="3452"/>
                    <a:pt x="260" y="3615"/>
                    <a:pt x="282" y="3778"/>
                  </a:cubicBezTo>
                  <a:cubicBezTo>
                    <a:pt x="326" y="4104"/>
                    <a:pt x="371" y="4431"/>
                    <a:pt x="419" y="4757"/>
                  </a:cubicBezTo>
                  <a:cubicBezTo>
                    <a:pt x="430" y="4830"/>
                    <a:pt x="450" y="4903"/>
                    <a:pt x="474" y="4972"/>
                  </a:cubicBezTo>
                  <a:cubicBezTo>
                    <a:pt x="491" y="5022"/>
                    <a:pt x="527" y="5064"/>
                    <a:pt x="543" y="5113"/>
                  </a:cubicBezTo>
                  <a:cubicBezTo>
                    <a:pt x="560" y="5165"/>
                    <a:pt x="562" y="5222"/>
                    <a:pt x="571" y="5280"/>
                  </a:cubicBezTo>
                  <a:cubicBezTo>
                    <a:pt x="818" y="5335"/>
                    <a:pt x="1053" y="5336"/>
                    <a:pt x="1292" y="5286"/>
                  </a:cubicBezTo>
                  <a:cubicBezTo>
                    <a:pt x="1542" y="5233"/>
                    <a:pt x="1795" y="5201"/>
                    <a:pt x="2042" y="5145"/>
                  </a:cubicBezTo>
                  <a:cubicBezTo>
                    <a:pt x="2231" y="5103"/>
                    <a:pt x="2424" y="5102"/>
                    <a:pt x="2613" y="5048"/>
                  </a:cubicBezTo>
                  <a:cubicBezTo>
                    <a:pt x="2820" y="4988"/>
                    <a:pt x="3038" y="4957"/>
                    <a:pt x="3253" y="4937"/>
                  </a:cubicBezTo>
                  <a:cubicBezTo>
                    <a:pt x="3529" y="4910"/>
                    <a:pt x="3806" y="4921"/>
                    <a:pt x="4079" y="4855"/>
                  </a:cubicBezTo>
                  <a:cubicBezTo>
                    <a:pt x="4303" y="4800"/>
                    <a:pt x="4534" y="4766"/>
                    <a:pt x="4762" y="4722"/>
                  </a:cubicBezTo>
                  <a:cubicBezTo>
                    <a:pt x="4769" y="4721"/>
                    <a:pt x="4776" y="4719"/>
                    <a:pt x="4783" y="4717"/>
                  </a:cubicBezTo>
                  <a:cubicBezTo>
                    <a:pt x="4866" y="4690"/>
                    <a:pt x="4887" y="4655"/>
                    <a:pt x="4877" y="4566"/>
                  </a:cubicBezTo>
                  <a:cubicBezTo>
                    <a:pt x="4866" y="4485"/>
                    <a:pt x="4856" y="4403"/>
                    <a:pt x="4852" y="4321"/>
                  </a:cubicBezTo>
                  <a:close/>
                  <a:moveTo>
                    <a:pt x="3190" y="500"/>
                  </a:moveTo>
                  <a:cubicBezTo>
                    <a:pt x="3224" y="492"/>
                    <a:pt x="3251" y="479"/>
                    <a:pt x="3280" y="478"/>
                  </a:cubicBezTo>
                  <a:cubicBezTo>
                    <a:pt x="3444" y="474"/>
                    <a:pt x="3604" y="456"/>
                    <a:pt x="3763" y="401"/>
                  </a:cubicBezTo>
                  <a:cubicBezTo>
                    <a:pt x="3880" y="359"/>
                    <a:pt x="4009" y="358"/>
                    <a:pt x="4147" y="386"/>
                  </a:cubicBezTo>
                  <a:cubicBezTo>
                    <a:pt x="4154" y="435"/>
                    <a:pt x="4163" y="477"/>
                    <a:pt x="4165" y="520"/>
                  </a:cubicBezTo>
                  <a:cubicBezTo>
                    <a:pt x="4173" y="706"/>
                    <a:pt x="4180" y="893"/>
                    <a:pt x="4183" y="1079"/>
                  </a:cubicBezTo>
                  <a:cubicBezTo>
                    <a:pt x="4185" y="1211"/>
                    <a:pt x="4157" y="1243"/>
                    <a:pt x="4033" y="1249"/>
                  </a:cubicBezTo>
                  <a:cubicBezTo>
                    <a:pt x="3802" y="1260"/>
                    <a:pt x="3571" y="1266"/>
                    <a:pt x="3340" y="1272"/>
                  </a:cubicBezTo>
                  <a:cubicBezTo>
                    <a:pt x="3319" y="1273"/>
                    <a:pt x="3297" y="1263"/>
                    <a:pt x="3271" y="1255"/>
                  </a:cubicBezTo>
                  <a:cubicBezTo>
                    <a:pt x="3204" y="1009"/>
                    <a:pt x="3185" y="761"/>
                    <a:pt x="3190" y="500"/>
                  </a:cubicBezTo>
                  <a:close/>
                  <a:moveTo>
                    <a:pt x="262" y="1341"/>
                  </a:moveTo>
                  <a:cubicBezTo>
                    <a:pt x="241" y="1246"/>
                    <a:pt x="224" y="1150"/>
                    <a:pt x="214" y="1055"/>
                  </a:cubicBezTo>
                  <a:cubicBezTo>
                    <a:pt x="210" y="1014"/>
                    <a:pt x="229" y="971"/>
                    <a:pt x="241" y="908"/>
                  </a:cubicBezTo>
                  <a:cubicBezTo>
                    <a:pt x="283" y="964"/>
                    <a:pt x="312" y="1001"/>
                    <a:pt x="356" y="1058"/>
                  </a:cubicBezTo>
                  <a:cubicBezTo>
                    <a:pt x="384" y="966"/>
                    <a:pt x="405" y="898"/>
                    <a:pt x="427" y="825"/>
                  </a:cubicBezTo>
                  <a:cubicBezTo>
                    <a:pt x="545" y="806"/>
                    <a:pt x="661" y="787"/>
                    <a:pt x="791" y="767"/>
                  </a:cubicBezTo>
                  <a:cubicBezTo>
                    <a:pt x="790" y="848"/>
                    <a:pt x="787" y="935"/>
                    <a:pt x="788" y="1021"/>
                  </a:cubicBezTo>
                  <a:cubicBezTo>
                    <a:pt x="790" y="1110"/>
                    <a:pt x="795" y="1200"/>
                    <a:pt x="802" y="1288"/>
                  </a:cubicBezTo>
                  <a:cubicBezTo>
                    <a:pt x="809" y="1375"/>
                    <a:pt x="839" y="1462"/>
                    <a:pt x="821" y="1565"/>
                  </a:cubicBezTo>
                  <a:cubicBezTo>
                    <a:pt x="673" y="1606"/>
                    <a:pt x="549" y="1708"/>
                    <a:pt x="397" y="1752"/>
                  </a:cubicBezTo>
                  <a:cubicBezTo>
                    <a:pt x="387" y="1692"/>
                    <a:pt x="397" y="1631"/>
                    <a:pt x="372" y="1605"/>
                  </a:cubicBezTo>
                  <a:cubicBezTo>
                    <a:pt x="297" y="1529"/>
                    <a:pt x="283" y="1434"/>
                    <a:pt x="262" y="1341"/>
                  </a:cubicBezTo>
                  <a:close/>
                  <a:moveTo>
                    <a:pt x="434" y="2634"/>
                  </a:moveTo>
                  <a:cubicBezTo>
                    <a:pt x="419" y="2516"/>
                    <a:pt x="407" y="2397"/>
                    <a:pt x="393" y="2279"/>
                  </a:cubicBezTo>
                  <a:cubicBezTo>
                    <a:pt x="380" y="2169"/>
                    <a:pt x="365" y="2059"/>
                    <a:pt x="351" y="1936"/>
                  </a:cubicBezTo>
                  <a:cubicBezTo>
                    <a:pt x="419" y="1921"/>
                    <a:pt x="475" y="1912"/>
                    <a:pt x="529" y="1895"/>
                  </a:cubicBezTo>
                  <a:cubicBezTo>
                    <a:pt x="579" y="1880"/>
                    <a:pt x="625" y="1856"/>
                    <a:pt x="675" y="1839"/>
                  </a:cubicBezTo>
                  <a:cubicBezTo>
                    <a:pt x="730" y="1822"/>
                    <a:pt x="787" y="1807"/>
                    <a:pt x="847" y="1789"/>
                  </a:cubicBezTo>
                  <a:cubicBezTo>
                    <a:pt x="908" y="1849"/>
                    <a:pt x="888" y="1919"/>
                    <a:pt x="896" y="1982"/>
                  </a:cubicBezTo>
                  <a:cubicBezTo>
                    <a:pt x="903" y="2049"/>
                    <a:pt x="904" y="2116"/>
                    <a:pt x="907" y="2182"/>
                  </a:cubicBezTo>
                  <a:cubicBezTo>
                    <a:pt x="912" y="2257"/>
                    <a:pt x="916" y="2332"/>
                    <a:pt x="923" y="2405"/>
                  </a:cubicBezTo>
                  <a:cubicBezTo>
                    <a:pt x="929" y="2472"/>
                    <a:pt x="943" y="2538"/>
                    <a:pt x="950" y="2604"/>
                  </a:cubicBezTo>
                  <a:cubicBezTo>
                    <a:pt x="959" y="2669"/>
                    <a:pt x="964" y="2735"/>
                    <a:pt x="969" y="2800"/>
                  </a:cubicBezTo>
                  <a:cubicBezTo>
                    <a:pt x="802" y="2853"/>
                    <a:pt x="647" y="2901"/>
                    <a:pt x="479" y="2952"/>
                  </a:cubicBezTo>
                  <a:cubicBezTo>
                    <a:pt x="427" y="2854"/>
                    <a:pt x="447" y="2741"/>
                    <a:pt x="434" y="2634"/>
                  </a:cubicBezTo>
                  <a:close/>
                  <a:moveTo>
                    <a:pt x="483" y="3124"/>
                  </a:moveTo>
                  <a:cubicBezTo>
                    <a:pt x="650" y="3095"/>
                    <a:pt x="809" y="3067"/>
                    <a:pt x="979" y="3039"/>
                  </a:cubicBezTo>
                  <a:cubicBezTo>
                    <a:pt x="993" y="3083"/>
                    <a:pt x="1012" y="3117"/>
                    <a:pt x="1015" y="3149"/>
                  </a:cubicBezTo>
                  <a:cubicBezTo>
                    <a:pt x="1024" y="3358"/>
                    <a:pt x="1030" y="3566"/>
                    <a:pt x="1039" y="3783"/>
                  </a:cubicBezTo>
                  <a:cubicBezTo>
                    <a:pt x="923" y="3908"/>
                    <a:pt x="759" y="3883"/>
                    <a:pt x="599" y="3917"/>
                  </a:cubicBezTo>
                  <a:cubicBezTo>
                    <a:pt x="505" y="3654"/>
                    <a:pt x="482" y="3393"/>
                    <a:pt x="483" y="3124"/>
                  </a:cubicBezTo>
                  <a:close/>
                  <a:moveTo>
                    <a:pt x="789" y="5121"/>
                  </a:moveTo>
                  <a:cubicBezTo>
                    <a:pt x="754" y="4981"/>
                    <a:pt x="709" y="4855"/>
                    <a:pt x="689" y="4723"/>
                  </a:cubicBezTo>
                  <a:cubicBezTo>
                    <a:pt x="662" y="4540"/>
                    <a:pt x="653" y="4355"/>
                    <a:pt x="635" y="4172"/>
                  </a:cubicBezTo>
                  <a:cubicBezTo>
                    <a:pt x="775" y="4094"/>
                    <a:pt x="922" y="4133"/>
                    <a:pt x="1061" y="4076"/>
                  </a:cubicBezTo>
                  <a:cubicBezTo>
                    <a:pt x="1177" y="4405"/>
                    <a:pt x="1118" y="4734"/>
                    <a:pt x="1184" y="5058"/>
                  </a:cubicBezTo>
                  <a:cubicBezTo>
                    <a:pt x="1058" y="5123"/>
                    <a:pt x="925" y="5106"/>
                    <a:pt x="789" y="5121"/>
                  </a:cubicBezTo>
                  <a:close/>
                  <a:moveTo>
                    <a:pt x="992" y="742"/>
                  </a:moveTo>
                  <a:cubicBezTo>
                    <a:pt x="1150" y="722"/>
                    <a:pt x="1304" y="703"/>
                    <a:pt x="1456" y="683"/>
                  </a:cubicBezTo>
                  <a:cubicBezTo>
                    <a:pt x="1603" y="664"/>
                    <a:pt x="1740" y="590"/>
                    <a:pt x="1894" y="621"/>
                  </a:cubicBezTo>
                  <a:cubicBezTo>
                    <a:pt x="1933" y="764"/>
                    <a:pt x="1951" y="1213"/>
                    <a:pt x="1923" y="1401"/>
                  </a:cubicBezTo>
                  <a:cubicBezTo>
                    <a:pt x="1788" y="1418"/>
                    <a:pt x="1649" y="1430"/>
                    <a:pt x="1511" y="1454"/>
                  </a:cubicBezTo>
                  <a:cubicBezTo>
                    <a:pt x="1381" y="1477"/>
                    <a:pt x="1256" y="1532"/>
                    <a:pt x="1108" y="1525"/>
                  </a:cubicBezTo>
                  <a:cubicBezTo>
                    <a:pt x="1008" y="1272"/>
                    <a:pt x="1073" y="1002"/>
                    <a:pt x="992" y="742"/>
                  </a:cubicBezTo>
                  <a:close/>
                  <a:moveTo>
                    <a:pt x="1129" y="1770"/>
                  </a:moveTo>
                  <a:cubicBezTo>
                    <a:pt x="1418" y="1733"/>
                    <a:pt x="1671" y="1625"/>
                    <a:pt x="1941" y="1656"/>
                  </a:cubicBezTo>
                  <a:cubicBezTo>
                    <a:pt x="2012" y="1829"/>
                    <a:pt x="2091" y="2386"/>
                    <a:pt x="2079" y="2622"/>
                  </a:cubicBezTo>
                  <a:cubicBezTo>
                    <a:pt x="1922" y="2687"/>
                    <a:pt x="1523" y="2743"/>
                    <a:pt x="1256" y="2736"/>
                  </a:cubicBezTo>
                  <a:cubicBezTo>
                    <a:pt x="1153" y="2433"/>
                    <a:pt x="1187" y="2109"/>
                    <a:pt x="1129" y="1770"/>
                  </a:cubicBezTo>
                  <a:close/>
                  <a:moveTo>
                    <a:pt x="1299" y="3006"/>
                  </a:moveTo>
                  <a:cubicBezTo>
                    <a:pt x="1428" y="2963"/>
                    <a:pt x="1961" y="2900"/>
                    <a:pt x="2112" y="2910"/>
                  </a:cubicBezTo>
                  <a:cubicBezTo>
                    <a:pt x="2158" y="3060"/>
                    <a:pt x="2187" y="3380"/>
                    <a:pt x="2177" y="3637"/>
                  </a:cubicBezTo>
                  <a:cubicBezTo>
                    <a:pt x="1858" y="3716"/>
                    <a:pt x="1510" y="3767"/>
                    <a:pt x="1346" y="3757"/>
                  </a:cubicBezTo>
                  <a:cubicBezTo>
                    <a:pt x="1300" y="3600"/>
                    <a:pt x="1278" y="3248"/>
                    <a:pt x="1299" y="3006"/>
                  </a:cubicBezTo>
                  <a:close/>
                  <a:moveTo>
                    <a:pt x="2283" y="4826"/>
                  </a:moveTo>
                  <a:cubicBezTo>
                    <a:pt x="2158" y="4878"/>
                    <a:pt x="1619" y="4982"/>
                    <a:pt x="1446" y="4985"/>
                  </a:cubicBezTo>
                  <a:cubicBezTo>
                    <a:pt x="1407" y="4835"/>
                    <a:pt x="1433" y="4677"/>
                    <a:pt x="1412" y="4523"/>
                  </a:cubicBezTo>
                  <a:cubicBezTo>
                    <a:pt x="1391" y="4369"/>
                    <a:pt x="1379" y="4214"/>
                    <a:pt x="1363" y="4061"/>
                  </a:cubicBezTo>
                  <a:cubicBezTo>
                    <a:pt x="1556" y="3988"/>
                    <a:pt x="2030" y="3924"/>
                    <a:pt x="2224" y="3944"/>
                  </a:cubicBezTo>
                  <a:cubicBezTo>
                    <a:pt x="2288" y="4124"/>
                    <a:pt x="2315" y="4547"/>
                    <a:pt x="2283" y="4826"/>
                  </a:cubicBezTo>
                  <a:close/>
                  <a:moveTo>
                    <a:pt x="2171" y="618"/>
                  </a:moveTo>
                  <a:cubicBezTo>
                    <a:pt x="2194" y="613"/>
                    <a:pt x="2221" y="600"/>
                    <a:pt x="2249" y="599"/>
                  </a:cubicBezTo>
                  <a:cubicBezTo>
                    <a:pt x="2384" y="595"/>
                    <a:pt x="2517" y="579"/>
                    <a:pt x="2643" y="525"/>
                  </a:cubicBezTo>
                  <a:cubicBezTo>
                    <a:pt x="2749" y="480"/>
                    <a:pt x="2861" y="485"/>
                    <a:pt x="2985" y="501"/>
                  </a:cubicBezTo>
                  <a:cubicBezTo>
                    <a:pt x="2994" y="770"/>
                    <a:pt x="3003" y="1016"/>
                    <a:pt x="3012" y="1273"/>
                  </a:cubicBezTo>
                  <a:cubicBezTo>
                    <a:pt x="2874" y="1305"/>
                    <a:pt x="2738" y="1286"/>
                    <a:pt x="2606" y="1305"/>
                  </a:cubicBezTo>
                  <a:cubicBezTo>
                    <a:pt x="2475" y="1325"/>
                    <a:pt x="2345" y="1353"/>
                    <a:pt x="2216" y="1378"/>
                  </a:cubicBezTo>
                  <a:cubicBezTo>
                    <a:pt x="2168" y="1183"/>
                    <a:pt x="2150" y="880"/>
                    <a:pt x="2171" y="618"/>
                  </a:cubicBezTo>
                  <a:close/>
                  <a:moveTo>
                    <a:pt x="2231" y="1656"/>
                  </a:moveTo>
                  <a:cubicBezTo>
                    <a:pt x="2503" y="1544"/>
                    <a:pt x="2765" y="1524"/>
                    <a:pt x="3031" y="1546"/>
                  </a:cubicBezTo>
                  <a:cubicBezTo>
                    <a:pt x="3082" y="1672"/>
                    <a:pt x="3153" y="2186"/>
                    <a:pt x="3157" y="2438"/>
                  </a:cubicBezTo>
                  <a:cubicBezTo>
                    <a:pt x="3048" y="2525"/>
                    <a:pt x="2906" y="2503"/>
                    <a:pt x="2780" y="2536"/>
                  </a:cubicBezTo>
                  <a:cubicBezTo>
                    <a:pt x="2650" y="2567"/>
                    <a:pt x="2518" y="2580"/>
                    <a:pt x="2360" y="2606"/>
                  </a:cubicBezTo>
                  <a:cubicBezTo>
                    <a:pt x="2304" y="2272"/>
                    <a:pt x="2264" y="1965"/>
                    <a:pt x="2231" y="1656"/>
                  </a:cubicBezTo>
                  <a:close/>
                  <a:moveTo>
                    <a:pt x="2420" y="3238"/>
                  </a:moveTo>
                  <a:cubicBezTo>
                    <a:pt x="2402" y="3113"/>
                    <a:pt x="2376" y="2989"/>
                    <a:pt x="2395" y="2856"/>
                  </a:cubicBezTo>
                  <a:cubicBezTo>
                    <a:pt x="2645" y="2785"/>
                    <a:pt x="2896" y="2761"/>
                    <a:pt x="3159" y="2715"/>
                  </a:cubicBezTo>
                  <a:cubicBezTo>
                    <a:pt x="3169" y="3002"/>
                    <a:pt x="3178" y="3254"/>
                    <a:pt x="3188" y="3521"/>
                  </a:cubicBezTo>
                  <a:cubicBezTo>
                    <a:pt x="2951" y="3570"/>
                    <a:pt x="2717" y="3590"/>
                    <a:pt x="2479" y="3634"/>
                  </a:cubicBezTo>
                  <a:cubicBezTo>
                    <a:pt x="2408" y="3505"/>
                    <a:pt x="2438" y="3367"/>
                    <a:pt x="2420" y="3238"/>
                  </a:cubicBezTo>
                  <a:close/>
                  <a:moveTo>
                    <a:pt x="3129" y="4699"/>
                  </a:moveTo>
                  <a:cubicBezTo>
                    <a:pt x="3041" y="4712"/>
                    <a:pt x="2951" y="4721"/>
                    <a:pt x="2864" y="4739"/>
                  </a:cubicBezTo>
                  <a:cubicBezTo>
                    <a:pt x="2770" y="4759"/>
                    <a:pt x="2678" y="4785"/>
                    <a:pt x="2581" y="4773"/>
                  </a:cubicBezTo>
                  <a:cubicBezTo>
                    <a:pt x="2547" y="4636"/>
                    <a:pt x="2509" y="4138"/>
                    <a:pt x="2516" y="3928"/>
                  </a:cubicBezTo>
                  <a:cubicBezTo>
                    <a:pt x="2695" y="3838"/>
                    <a:pt x="3036" y="3794"/>
                    <a:pt x="3261" y="3833"/>
                  </a:cubicBezTo>
                  <a:cubicBezTo>
                    <a:pt x="3280" y="3931"/>
                    <a:pt x="3304" y="4032"/>
                    <a:pt x="3316" y="4135"/>
                  </a:cubicBezTo>
                  <a:cubicBezTo>
                    <a:pt x="3328" y="4223"/>
                    <a:pt x="3320" y="4315"/>
                    <a:pt x="3335" y="4402"/>
                  </a:cubicBezTo>
                  <a:cubicBezTo>
                    <a:pt x="3351" y="4487"/>
                    <a:pt x="3386" y="4568"/>
                    <a:pt x="3416" y="4663"/>
                  </a:cubicBezTo>
                  <a:cubicBezTo>
                    <a:pt x="3320" y="4700"/>
                    <a:pt x="3222" y="4684"/>
                    <a:pt x="3129" y="4699"/>
                  </a:cubicBezTo>
                  <a:close/>
                  <a:moveTo>
                    <a:pt x="3319" y="1548"/>
                  </a:moveTo>
                  <a:cubicBezTo>
                    <a:pt x="3544" y="1505"/>
                    <a:pt x="4072" y="1492"/>
                    <a:pt x="4231" y="1524"/>
                  </a:cubicBezTo>
                  <a:cubicBezTo>
                    <a:pt x="4239" y="1546"/>
                    <a:pt x="4253" y="1572"/>
                    <a:pt x="4257" y="1601"/>
                  </a:cubicBezTo>
                  <a:cubicBezTo>
                    <a:pt x="4298" y="1819"/>
                    <a:pt x="4337" y="2038"/>
                    <a:pt x="4378" y="2264"/>
                  </a:cubicBezTo>
                  <a:cubicBezTo>
                    <a:pt x="4223" y="2325"/>
                    <a:pt x="4062" y="2292"/>
                    <a:pt x="3911" y="2323"/>
                  </a:cubicBezTo>
                  <a:cubicBezTo>
                    <a:pt x="3767" y="2355"/>
                    <a:pt x="3616" y="2364"/>
                    <a:pt x="3455" y="2385"/>
                  </a:cubicBezTo>
                  <a:cubicBezTo>
                    <a:pt x="3376" y="2260"/>
                    <a:pt x="3386" y="2115"/>
                    <a:pt x="3359" y="1980"/>
                  </a:cubicBezTo>
                  <a:cubicBezTo>
                    <a:pt x="3332" y="1841"/>
                    <a:pt x="3310" y="1702"/>
                    <a:pt x="3319" y="1548"/>
                  </a:cubicBezTo>
                  <a:close/>
                  <a:moveTo>
                    <a:pt x="4541" y="3569"/>
                  </a:moveTo>
                  <a:cubicBezTo>
                    <a:pt x="4539" y="3763"/>
                    <a:pt x="4540" y="3957"/>
                    <a:pt x="4531" y="4151"/>
                  </a:cubicBezTo>
                  <a:cubicBezTo>
                    <a:pt x="4523" y="4281"/>
                    <a:pt x="4476" y="4411"/>
                    <a:pt x="4448" y="4535"/>
                  </a:cubicBezTo>
                  <a:cubicBezTo>
                    <a:pt x="4318" y="4602"/>
                    <a:pt x="4203" y="4525"/>
                    <a:pt x="4087" y="4525"/>
                  </a:cubicBezTo>
                  <a:cubicBezTo>
                    <a:pt x="3968" y="4525"/>
                    <a:pt x="3849" y="4533"/>
                    <a:pt x="3741" y="4537"/>
                  </a:cubicBezTo>
                  <a:cubicBezTo>
                    <a:pt x="3644" y="4459"/>
                    <a:pt x="3635" y="4357"/>
                    <a:pt x="3613" y="4265"/>
                  </a:cubicBezTo>
                  <a:cubicBezTo>
                    <a:pt x="3588" y="4164"/>
                    <a:pt x="3574" y="4059"/>
                    <a:pt x="3564" y="3955"/>
                  </a:cubicBezTo>
                  <a:cubicBezTo>
                    <a:pt x="3530" y="3597"/>
                    <a:pt x="3498" y="3239"/>
                    <a:pt x="3468" y="2881"/>
                  </a:cubicBezTo>
                  <a:cubicBezTo>
                    <a:pt x="3462" y="2815"/>
                    <a:pt x="3463" y="2747"/>
                    <a:pt x="3460" y="2677"/>
                  </a:cubicBezTo>
                  <a:cubicBezTo>
                    <a:pt x="3504" y="2660"/>
                    <a:pt x="3536" y="2643"/>
                    <a:pt x="3572" y="2636"/>
                  </a:cubicBezTo>
                  <a:cubicBezTo>
                    <a:pt x="3615" y="2626"/>
                    <a:pt x="3663" y="2629"/>
                    <a:pt x="3705" y="2616"/>
                  </a:cubicBezTo>
                  <a:cubicBezTo>
                    <a:pt x="3858" y="2568"/>
                    <a:pt x="4009" y="2571"/>
                    <a:pt x="4168" y="2591"/>
                  </a:cubicBezTo>
                  <a:cubicBezTo>
                    <a:pt x="4278" y="2603"/>
                    <a:pt x="4371" y="2631"/>
                    <a:pt x="4467" y="2712"/>
                  </a:cubicBezTo>
                  <a:cubicBezTo>
                    <a:pt x="4494" y="2989"/>
                    <a:pt x="4542" y="3279"/>
                    <a:pt x="4541" y="3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29" name="Google Shape;729;p20"/>
            <p:cNvSpPr/>
            <p:nvPr/>
          </p:nvSpPr>
          <p:spPr>
            <a:xfrm>
              <a:off x="3762550" y="4662650"/>
              <a:ext cx="137225" cy="57650"/>
            </a:xfrm>
            <a:custGeom>
              <a:avLst/>
              <a:gdLst/>
              <a:ahLst/>
              <a:cxnLst/>
              <a:rect l="l" t="t" r="r" b="b"/>
              <a:pathLst>
                <a:path w="5489" h="2306" extrusionOk="0">
                  <a:moveTo>
                    <a:pt x="748" y="2305"/>
                  </a:moveTo>
                  <a:cubicBezTo>
                    <a:pt x="919" y="2295"/>
                    <a:pt x="1068" y="2288"/>
                    <a:pt x="1217" y="2275"/>
                  </a:cubicBezTo>
                  <a:cubicBezTo>
                    <a:pt x="1299" y="2267"/>
                    <a:pt x="1380" y="2248"/>
                    <a:pt x="1461" y="2235"/>
                  </a:cubicBezTo>
                  <a:cubicBezTo>
                    <a:pt x="1535" y="2222"/>
                    <a:pt x="1607" y="2207"/>
                    <a:pt x="1682" y="2198"/>
                  </a:cubicBezTo>
                  <a:cubicBezTo>
                    <a:pt x="1852" y="2175"/>
                    <a:pt x="2023" y="2153"/>
                    <a:pt x="2194" y="2134"/>
                  </a:cubicBezTo>
                  <a:cubicBezTo>
                    <a:pt x="2388" y="2112"/>
                    <a:pt x="2580" y="2087"/>
                    <a:pt x="2775" y="2077"/>
                  </a:cubicBezTo>
                  <a:cubicBezTo>
                    <a:pt x="3006" y="2063"/>
                    <a:pt x="3239" y="2054"/>
                    <a:pt x="3466" y="2004"/>
                  </a:cubicBezTo>
                  <a:cubicBezTo>
                    <a:pt x="3554" y="1985"/>
                    <a:pt x="3644" y="1972"/>
                    <a:pt x="3733" y="1966"/>
                  </a:cubicBezTo>
                  <a:cubicBezTo>
                    <a:pt x="3943" y="1954"/>
                    <a:pt x="4152" y="1937"/>
                    <a:pt x="4361" y="1939"/>
                  </a:cubicBezTo>
                  <a:cubicBezTo>
                    <a:pt x="4572" y="1942"/>
                    <a:pt x="4774" y="1864"/>
                    <a:pt x="4985" y="1897"/>
                  </a:cubicBezTo>
                  <a:cubicBezTo>
                    <a:pt x="5091" y="1914"/>
                    <a:pt x="5169" y="1853"/>
                    <a:pt x="5249" y="1795"/>
                  </a:cubicBezTo>
                  <a:cubicBezTo>
                    <a:pt x="5311" y="1748"/>
                    <a:pt x="5318" y="1684"/>
                    <a:pt x="5320" y="1615"/>
                  </a:cubicBezTo>
                  <a:cubicBezTo>
                    <a:pt x="5321" y="1586"/>
                    <a:pt x="5331" y="1556"/>
                    <a:pt x="5344" y="1530"/>
                  </a:cubicBezTo>
                  <a:cubicBezTo>
                    <a:pt x="5488" y="1234"/>
                    <a:pt x="5442" y="932"/>
                    <a:pt x="5374" y="630"/>
                  </a:cubicBezTo>
                  <a:cubicBezTo>
                    <a:pt x="5356" y="548"/>
                    <a:pt x="5348" y="472"/>
                    <a:pt x="5370" y="389"/>
                  </a:cubicBezTo>
                  <a:cubicBezTo>
                    <a:pt x="5389" y="319"/>
                    <a:pt x="5389" y="241"/>
                    <a:pt x="5381" y="168"/>
                  </a:cubicBezTo>
                  <a:cubicBezTo>
                    <a:pt x="5369" y="61"/>
                    <a:pt x="5306" y="10"/>
                    <a:pt x="5202" y="3"/>
                  </a:cubicBezTo>
                  <a:cubicBezTo>
                    <a:pt x="5149" y="0"/>
                    <a:pt x="5097" y="4"/>
                    <a:pt x="5044" y="6"/>
                  </a:cubicBezTo>
                  <a:cubicBezTo>
                    <a:pt x="4408" y="29"/>
                    <a:pt x="3771" y="65"/>
                    <a:pt x="3135" y="70"/>
                  </a:cubicBezTo>
                  <a:cubicBezTo>
                    <a:pt x="2733" y="73"/>
                    <a:pt x="2350" y="172"/>
                    <a:pt x="1960" y="231"/>
                  </a:cubicBezTo>
                  <a:cubicBezTo>
                    <a:pt x="1686" y="273"/>
                    <a:pt x="1416" y="333"/>
                    <a:pt x="1143" y="385"/>
                  </a:cubicBezTo>
                  <a:cubicBezTo>
                    <a:pt x="960" y="421"/>
                    <a:pt x="777" y="457"/>
                    <a:pt x="594" y="494"/>
                  </a:cubicBezTo>
                  <a:cubicBezTo>
                    <a:pt x="390" y="535"/>
                    <a:pt x="224" y="649"/>
                    <a:pt x="66" y="775"/>
                  </a:cubicBezTo>
                  <a:cubicBezTo>
                    <a:pt x="34" y="800"/>
                    <a:pt x="7" y="849"/>
                    <a:pt x="5" y="888"/>
                  </a:cubicBezTo>
                  <a:cubicBezTo>
                    <a:pt x="1" y="1023"/>
                    <a:pt x="9" y="1149"/>
                    <a:pt x="111" y="1263"/>
                  </a:cubicBezTo>
                  <a:cubicBezTo>
                    <a:pt x="282" y="1453"/>
                    <a:pt x="417" y="1670"/>
                    <a:pt x="507" y="1912"/>
                  </a:cubicBezTo>
                  <a:cubicBezTo>
                    <a:pt x="550" y="2030"/>
                    <a:pt x="576" y="2156"/>
                    <a:pt x="701" y="2224"/>
                  </a:cubicBezTo>
                  <a:cubicBezTo>
                    <a:pt x="723" y="2237"/>
                    <a:pt x="731" y="2275"/>
                    <a:pt x="748" y="2305"/>
                  </a:cubicBezTo>
                  <a:close/>
                  <a:moveTo>
                    <a:pt x="164" y="972"/>
                  </a:moveTo>
                  <a:cubicBezTo>
                    <a:pt x="288" y="869"/>
                    <a:pt x="418" y="792"/>
                    <a:pt x="572" y="765"/>
                  </a:cubicBezTo>
                  <a:cubicBezTo>
                    <a:pt x="756" y="731"/>
                    <a:pt x="941" y="708"/>
                    <a:pt x="1126" y="677"/>
                  </a:cubicBezTo>
                  <a:cubicBezTo>
                    <a:pt x="1399" y="629"/>
                    <a:pt x="1669" y="571"/>
                    <a:pt x="1943" y="531"/>
                  </a:cubicBezTo>
                  <a:cubicBezTo>
                    <a:pt x="2306" y="478"/>
                    <a:pt x="2658" y="371"/>
                    <a:pt x="3028" y="363"/>
                  </a:cubicBezTo>
                  <a:cubicBezTo>
                    <a:pt x="3628" y="349"/>
                    <a:pt x="4227" y="322"/>
                    <a:pt x="4826" y="301"/>
                  </a:cubicBezTo>
                  <a:cubicBezTo>
                    <a:pt x="4892" y="299"/>
                    <a:pt x="4958" y="304"/>
                    <a:pt x="5018" y="305"/>
                  </a:cubicBezTo>
                  <a:cubicBezTo>
                    <a:pt x="5028" y="332"/>
                    <a:pt x="5041" y="347"/>
                    <a:pt x="5038" y="358"/>
                  </a:cubicBezTo>
                  <a:cubicBezTo>
                    <a:pt x="4997" y="490"/>
                    <a:pt x="4988" y="615"/>
                    <a:pt x="5068" y="743"/>
                  </a:cubicBezTo>
                  <a:cubicBezTo>
                    <a:pt x="5104" y="801"/>
                    <a:pt x="5096" y="888"/>
                    <a:pt x="5102" y="963"/>
                  </a:cubicBezTo>
                  <a:cubicBezTo>
                    <a:pt x="5110" y="1074"/>
                    <a:pt x="5118" y="1187"/>
                    <a:pt x="5118" y="1299"/>
                  </a:cubicBezTo>
                  <a:cubicBezTo>
                    <a:pt x="5118" y="1357"/>
                    <a:pt x="5102" y="1416"/>
                    <a:pt x="5092" y="1474"/>
                  </a:cubicBezTo>
                  <a:cubicBezTo>
                    <a:pt x="5076" y="1562"/>
                    <a:pt x="5028" y="1622"/>
                    <a:pt x="4938" y="1647"/>
                  </a:cubicBezTo>
                  <a:cubicBezTo>
                    <a:pt x="4856" y="1669"/>
                    <a:pt x="4844" y="1667"/>
                    <a:pt x="4717" y="1554"/>
                  </a:cubicBezTo>
                  <a:cubicBezTo>
                    <a:pt x="4589" y="1644"/>
                    <a:pt x="4589" y="1646"/>
                    <a:pt x="4465" y="1651"/>
                  </a:cubicBezTo>
                  <a:cubicBezTo>
                    <a:pt x="4337" y="1657"/>
                    <a:pt x="4210" y="1661"/>
                    <a:pt x="4083" y="1664"/>
                  </a:cubicBezTo>
                  <a:cubicBezTo>
                    <a:pt x="3804" y="1670"/>
                    <a:pt x="3530" y="1698"/>
                    <a:pt x="3256" y="1750"/>
                  </a:cubicBezTo>
                  <a:cubicBezTo>
                    <a:pt x="3073" y="1784"/>
                    <a:pt x="2884" y="1789"/>
                    <a:pt x="2697" y="1798"/>
                  </a:cubicBezTo>
                  <a:cubicBezTo>
                    <a:pt x="2502" y="1810"/>
                    <a:pt x="2309" y="1821"/>
                    <a:pt x="2116" y="1860"/>
                  </a:cubicBezTo>
                  <a:cubicBezTo>
                    <a:pt x="1955" y="1893"/>
                    <a:pt x="1790" y="1906"/>
                    <a:pt x="1627" y="1929"/>
                  </a:cubicBezTo>
                  <a:cubicBezTo>
                    <a:pt x="1590" y="1934"/>
                    <a:pt x="1550" y="1931"/>
                    <a:pt x="1516" y="1942"/>
                  </a:cubicBezTo>
                  <a:cubicBezTo>
                    <a:pt x="1286" y="2020"/>
                    <a:pt x="1047" y="2041"/>
                    <a:pt x="796" y="2066"/>
                  </a:cubicBezTo>
                  <a:cubicBezTo>
                    <a:pt x="707" y="1644"/>
                    <a:pt x="465" y="1297"/>
                    <a:pt x="164" y="9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0" name="Google Shape;730;p20"/>
            <p:cNvSpPr/>
            <p:nvPr/>
          </p:nvSpPr>
          <p:spPr>
            <a:xfrm>
              <a:off x="3772500" y="4807400"/>
              <a:ext cx="6925" cy="14625"/>
            </a:xfrm>
            <a:custGeom>
              <a:avLst/>
              <a:gdLst/>
              <a:ahLst/>
              <a:cxnLst/>
              <a:rect l="l" t="t" r="r" b="b"/>
              <a:pathLst>
                <a:path w="277" h="585" extrusionOk="0">
                  <a:moveTo>
                    <a:pt x="161" y="2"/>
                  </a:moveTo>
                  <a:cubicBezTo>
                    <a:pt x="138" y="2"/>
                    <a:pt x="100" y="26"/>
                    <a:pt x="94" y="47"/>
                  </a:cubicBezTo>
                  <a:cubicBezTo>
                    <a:pt x="54" y="197"/>
                    <a:pt x="0" y="348"/>
                    <a:pt x="40" y="508"/>
                  </a:cubicBezTo>
                  <a:cubicBezTo>
                    <a:pt x="46" y="530"/>
                    <a:pt x="74" y="547"/>
                    <a:pt x="111" y="585"/>
                  </a:cubicBezTo>
                  <a:cubicBezTo>
                    <a:pt x="161" y="476"/>
                    <a:pt x="198" y="403"/>
                    <a:pt x="228" y="328"/>
                  </a:cubicBezTo>
                  <a:cubicBezTo>
                    <a:pt x="264" y="234"/>
                    <a:pt x="277" y="137"/>
                    <a:pt x="231" y="45"/>
                  </a:cubicBezTo>
                  <a:cubicBezTo>
                    <a:pt x="220" y="23"/>
                    <a:pt x="185" y="1"/>
                    <a:pt x="16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1" name="Google Shape;731;p20"/>
            <p:cNvSpPr/>
            <p:nvPr/>
          </p:nvSpPr>
          <p:spPr>
            <a:xfrm>
              <a:off x="3901775" y="4650800"/>
              <a:ext cx="7700" cy="14300"/>
            </a:xfrm>
            <a:custGeom>
              <a:avLst/>
              <a:gdLst/>
              <a:ahLst/>
              <a:cxnLst/>
              <a:rect l="l" t="t" r="r" b="b"/>
              <a:pathLst>
                <a:path w="308" h="572" extrusionOk="0">
                  <a:moveTo>
                    <a:pt x="258" y="46"/>
                  </a:moveTo>
                  <a:cubicBezTo>
                    <a:pt x="246" y="25"/>
                    <a:pt x="213" y="1"/>
                    <a:pt x="194" y="5"/>
                  </a:cubicBezTo>
                  <a:cubicBezTo>
                    <a:pt x="172" y="8"/>
                    <a:pt x="146" y="39"/>
                    <a:pt x="138" y="63"/>
                  </a:cubicBezTo>
                  <a:cubicBezTo>
                    <a:pt x="108" y="152"/>
                    <a:pt x="84" y="245"/>
                    <a:pt x="56" y="335"/>
                  </a:cubicBezTo>
                  <a:cubicBezTo>
                    <a:pt x="40" y="390"/>
                    <a:pt x="19" y="443"/>
                    <a:pt x="0" y="498"/>
                  </a:cubicBezTo>
                  <a:cubicBezTo>
                    <a:pt x="36" y="523"/>
                    <a:pt x="59" y="538"/>
                    <a:pt x="110" y="572"/>
                  </a:cubicBezTo>
                  <a:cubicBezTo>
                    <a:pt x="170" y="453"/>
                    <a:pt x="217" y="354"/>
                    <a:pt x="268" y="256"/>
                  </a:cubicBezTo>
                  <a:cubicBezTo>
                    <a:pt x="307" y="183"/>
                    <a:pt x="296" y="112"/>
                    <a:pt x="258"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2" name="Google Shape;732;p20"/>
            <p:cNvSpPr/>
            <p:nvPr/>
          </p:nvSpPr>
          <p:spPr>
            <a:xfrm>
              <a:off x="3784375" y="4857350"/>
              <a:ext cx="6025" cy="10400"/>
            </a:xfrm>
            <a:custGeom>
              <a:avLst/>
              <a:gdLst/>
              <a:ahLst/>
              <a:cxnLst/>
              <a:rect l="l" t="t" r="r" b="b"/>
              <a:pathLst>
                <a:path w="241" h="416" extrusionOk="0">
                  <a:moveTo>
                    <a:pt x="109" y="34"/>
                  </a:moveTo>
                  <a:cubicBezTo>
                    <a:pt x="41" y="109"/>
                    <a:pt x="1" y="197"/>
                    <a:pt x="10" y="298"/>
                  </a:cubicBezTo>
                  <a:cubicBezTo>
                    <a:pt x="14" y="351"/>
                    <a:pt x="33" y="402"/>
                    <a:pt x="111" y="415"/>
                  </a:cubicBezTo>
                  <a:cubicBezTo>
                    <a:pt x="131" y="384"/>
                    <a:pt x="160" y="350"/>
                    <a:pt x="175" y="311"/>
                  </a:cubicBezTo>
                  <a:cubicBezTo>
                    <a:pt x="201" y="249"/>
                    <a:pt x="220" y="185"/>
                    <a:pt x="235" y="119"/>
                  </a:cubicBezTo>
                  <a:cubicBezTo>
                    <a:pt x="241" y="101"/>
                    <a:pt x="229" y="76"/>
                    <a:pt x="221" y="56"/>
                  </a:cubicBezTo>
                  <a:cubicBezTo>
                    <a:pt x="206" y="13"/>
                    <a:pt x="141" y="1"/>
                    <a:pt x="109" y="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3" name="Google Shape;733;p20"/>
            <p:cNvSpPr/>
            <p:nvPr/>
          </p:nvSpPr>
          <p:spPr>
            <a:xfrm>
              <a:off x="3367750" y="4715525"/>
              <a:ext cx="270450" cy="541725"/>
            </a:xfrm>
            <a:custGeom>
              <a:avLst/>
              <a:gdLst/>
              <a:ahLst/>
              <a:cxnLst/>
              <a:rect l="l" t="t" r="r" b="b"/>
              <a:pathLst>
                <a:path w="10818" h="21669" extrusionOk="0">
                  <a:moveTo>
                    <a:pt x="10596" y="3315"/>
                  </a:moveTo>
                  <a:cubicBezTo>
                    <a:pt x="10572" y="3298"/>
                    <a:pt x="10551" y="3274"/>
                    <a:pt x="10536" y="3249"/>
                  </a:cubicBezTo>
                  <a:cubicBezTo>
                    <a:pt x="10493" y="3174"/>
                    <a:pt x="10425" y="3158"/>
                    <a:pt x="10346" y="3162"/>
                  </a:cubicBezTo>
                  <a:cubicBezTo>
                    <a:pt x="9995" y="3180"/>
                    <a:pt x="9676" y="3290"/>
                    <a:pt x="9402" y="3513"/>
                  </a:cubicBezTo>
                  <a:cubicBezTo>
                    <a:pt x="9282" y="3612"/>
                    <a:pt x="9175" y="3726"/>
                    <a:pt x="9067" y="3838"/>
                  </a:cubicBezTo>
                  <a:cubicBezTo>
                    <a:pt x="8984" y="3922"/>
                    <a:pt x="8918" y="4024"/>
                    <a:pt x="8829" y="4101"/>
                  </a:cubicBezTo>
                  <a:cubicBezTo>
                    <a:pt x="8737" y="4178"/>
                    <a:pt x="8696" y="4272"/>
                    <a:pt x="8660" y="4380"/>
                  </a:cubicBezTo>
                  <a:cubicBezTo>
                    <a:pt x="8605" y="4542"/>
                    <a:pt x="8536" y="4699"/>
                    <a:pt x="8469" y="4855"/>
                  </a:cubicBezTo>
                  <a:cubicBezTo>
                    <a:pt x="8413" y="4982"/>
                    <a:pt x="8325" y="5051"/>
                    <a:pt x="8185" y="5084"/>
                  </a:cubicBezTo>
                  <a:cubicBezTo>
                    <a:pt x="8170" y="4951"/>
                    <a:pt x="8166" y="4816"/>
                    <a:pt x="8139" y="4687"/>
                  </a:cubicBezTo>
                  <a:cubicBezTo>
                    <a:pt x="8087" y="4445"/>
                    <a:pt x="8135" y="4214"/>
                    <a:pt x="8206" y="3986"/>
                  </a:cubicBezTo>
                  <a:cubicBezTo>
                    <a:pt x="8236" y="3895"/>
                    <a:pt x="8273" y="3808"/>
                    <a:pt x="8346" y="3737"/>
                  </a:cubicBezTo>
                  <a:cubicBezTo>
                    <a:pt x="8398" y="3685"/>
                    <a:pt x="8438" y="3619"/>
                    <a:pt x="8470" y="3553"/>
                  </a:cubicBezTo>
                  <a:cubicBezTo>
                    <a:pt x="8605" y="3278"/>
                    <a:pt x="8767" y="3024"/>
                    <a:pt x="8991" y="2811"/>
                  </a:cubicBezTo>
                  <a:cubicBezTo>
                    <a:pt x="9049" y="2756"/>
                    <a:pt x="9090" y="2681"/>
                    <a:pt x="9131" y="2612"/>
                  </a:cubicBezTo>
                  <a:cubicBezTo>
                    <a:pt x="9260" y="2395"/>
                    <a:pt x="9383" y="2175"/>
                    <a:pt x="9514" y="1959"/>
                  </a:cubicBezTo>
                  <a:cubicBezTo>
                    <a:pt x="9621" y="1781"/>
                    <a:pt x="9703" y="1592"/>
                    <a:pt x="9793" y="1405"/>
                  </a:cubicBezTo>
                  <a:cubicBezTo>
                    <a:pt x="9855" y="1272"/>
                    <a:pt x="9851" y="1131"/>
                    <a:pt x="9876" y="993"/>
                  </a:cubicBezTo>
                  <a:cubicBezTo>
                    <a:pt x="9919" y="759"/>
                    <a:pt x="9878" y="531"/>
                    <a:pt x="9814" y="311"/>
                  </a:cubicBezTo>
                  <a:cubicBezTo>
                    <a:pt x="9740" y="58"/>
                    <a:pt x="9510" y="1"/>
                    <a:pt x="9285" y="157"/>
                  </a:cubicBezTo>
                  <a:cubicBezTo>
                    <a:pt x="9242" y="186"/>
                    <a:pt x="9197" y="219"/>
                    <a:pt x="9149" y="230"/>
                  </a:cubicBezTo>
                  <a:cubicBezTo>
                    <a:pt x="8992" y="268"/>
                    <a:pt x="8884" y="388"/>
                    <a:pt x="8745" y="457"/>
                  </a:cubicBezTo>
                  <a:cubicBezTo>
                    <a:pt x="8714" y="473"/>
                    <a:pt x="8693" y="510"/>
                    <a:pt x="8671" y="539"/>
                  </a:cubicBezTo>
                  <a:cubicBezTo>
                    <a:pt x="8600" y="633"/>
                    <a:pt x="8519" y="724"/>
                    <a:pt x="8460" y="826"/>
                  </a:cubicBezTo>
                  <a:cubicBezTo>
                    <a:pt x="8340" y="1036"/>
                    <a:pt x="8151" y="1058"/>
                    <a:pt x="7941" y="1035"/>
                  </a:cubicBezTo>
                  <a:cubicBezTo>
                    <a:pt x="7934" y="1034"/>
                    <a:pt x="7927" y="1030"/>
                    <a:pt x="7920" y="1029"/>
                  </a:cubicBezTo>
                  <a:cubicBezTo>
                    <a:pt x="7677" y="1010"/>
                    <a:pt x="7450" y="1029"/>
                    <a:pt x="7256" y="1211"/>
                  </a:cubicBezTo>
                  <a:cubicBezTo>
                    <a:pt x="7144" y="1316"/>
                    <a:pt x="7006" y="1397"/>
                    <a:pt x="6876" y="1482"/>
                  </a:cubicBezTo>
                  <a:cubicBezTo>
                    <a:pt x="6817" y="1521"/>
                    <a:pt x="6769" y="1562"/>
                    <a:pt x="6741" y="1625"/>
                  </a:cubicBezTo>
                  <a:cubicBezTo>
                    <a:pt x="6689" y="1743"/>
                    <a:pt x="6603" y="1834"/>
                    <a:pt x="6531" y="1923"/>
                  </a:cubicBezTo>
                  <a:cubicBezTo>
                    <a:pt x="6215" y="1947"/>
                    <a:pt x="6063" y="2001"/>
                    <a:pt x="5825" y="2191"/>
                  </a:cubicBezTo>
                  <a:cubicBezTo>
                    <a:pt x="5568" y="2396"/>
                    <a:pt x="5346" y="2633"/>
                    <a:pt x="5215" y="2943"/>
                  </a:cubicBezTo>
                  <a:cubicBezTo>
                    <a:pt x="5193" y="2998"/>
                    <a:pt x="5157" y="3047"/>
                    <a:pt x="5119" y="3111"/>
                  </a:cubicBezTo>
                  <a:cubicBezTo>
                    <a:pt x="5000" y="3120"/>
                    <a:pt x="4889" y="3133"/>
                    <a:pt x="4827" y="3228"/>
                  </a:cubicBezTo>
                  <a:cubicBezTo>
                    <a:pt x="4729" y="3376"/>
                    <a:pt x="4592" y="3473"/>
                    <a:pt x="4445" y="3561"/>
                  </a:cubicBezTo>
                  <a:cubicBezTo>
                    <a:pt x="4385" y="3598"/>
                    <a:pt x="4352" y="3653"/>
                    <a:pt x="4328" y="3718"/>
                  </a:cubicBezTo>
                  <a:cubicBezTo>
                    <a:pt x="4248" y="3926"/>
                    <a:pt x="4174" y="4133"/>
                    <a:pt x="4154" y="4360"/>
                  </a:cubicBezTo>
                  <a:cubicBezTo>
                    <a:pt x="4139" y="4514"/>
                    <a:pt x="4095" y="4665"/>
                    <a:pt x="4123" y="4822"/>
                  </a:cubicBezTo>
                  <a:cubicBezTo>
                    <a:pt x="4127" y="4843"/>
                    <a:pt x="4124" y="4868"/>
                    <a:pt x="4118" y="4889"/>
                  </a:cubicBezTo>
                  <a:cubicBezTo>
                    <a:pt x="4064" y="5057"/>
                    <a:pt x="4098" y="5228"/>
                    <a:pt x="4110" y="5397"/>
                  </a:cubicBezTo>
                  <a:cubicBezTo>
                    <a:pt x="4120" y="5522"/>
                    <a:pt x="4133" y="5650"/>
                    <a:pt x="4116" y="5774"/>
                  </a:cubicBezTo>
                  <a:cubicBezTo>
                    <a:pt x="4100" y="5893"/>
                    <a:pt x="4099" y="6010"/>
                    <a:pt x="4113" y="6128"/>
                  </a:cubicBezTo>
                  <a:cubicBezTo>
                    <a:pt x="4189" y="6808"/>
                    <a:pt x="4262" y="7487"/>
                    <a:pt x="4343" y="8167"/>
                  </a:cubicBezTo>
                  <a:cubicBezTo>
                    <a:pt x="4380" y="8476"/>
                    <a:pt x="4405" y="8787"/>
                    <a:pt x="4479" y="9093"/>
                  </a:cubicBezTo>
                  <a:cubicBezTo>
                    <a:pt x="4523" y="9278"/>
                    <a:pt x="4528" y="9474"/>
                    <a:pt x="4515" y="9675"/>
                  </a:cubicBezTo>
                  <a:cubicBezTo>
                    <a:pt x="4454" y="9690"/>
                    <a:pt x="4398" y="9704"/>
                    <a:pt x="4342" y="9719"/>
                  </a:cubicBezTo>
                  <a:cubicBezTo>
                    <a:pt x="4278" y="9737"/>
                    <a:pt x="4234" y="9781"/>
                    <a:pt x="4234" y="9845"/>
                  </a:cubicBezTo>
                  <a:cubicBezTo>
                    <a:pt x="4234" y="9995"/>
                    <a:pt x="4144" y="10108"/>
                    <a:pt x="4090" y="10239"/>
                  </a:cubicBezTo>
                  <a:cubicBezTo>
                    <a:pt x="4046" y="10241"/>
                    <a:pt x="4009" y="10244"/>
                    <a:pt x="3974" y="10244"/>
                  </a:cubicBezTo>
                  <a:cubicBezTo>
                    <a:pt x="3794" y="10242"/>
                    <a:pt x="3658" y="10315"/>
                    <a:pt x="3570" y="10472"/>
                  </a:cubicBezTo>
                  <a:cubicBezTo>
                    <a:pt x="3500" y="10595"/>
                    <a:pt x="3431" y="10718"/>
                    <a:pt x="3366" y="10842"/>
                  </a:cubicBezTo>
                  <a:cubicBezTo>
                    <a:pt x="3175" y="11206"/>
                    <a:pt x="3027" y="11584"/>
                    <a:pt x="2928" y="11984"/>
                  </a:cubicBezTo>
                  <a:cubicBezTo>
                    <a:pt x="2727" y="12799"/>
                    <a:pt x="2509" y="13610"/>
                    <a:pt x="2218" y="14398"/>
                  </a:cubicBezTo>
                  <a:cubicBezTo>
                    <a:pt x="2145" y="14594"/>
                    <a:pt x="2077" y="14791"/>
                    <a:pt x="2014" y="14989"/>
                  </a:cubicBezTo>
                  <a:cubicBezTo>
                    <a:pt x="1870" y="15443"/>
                    <a:pt x="1674" y="15875"/>
                    <a:pt x="1455" y="16299"/>
                  </a:cubicBezTo>
                  <a:cubicBezTo>
                    <a:pt x="1278" y="16642"/>
                    <a:pt x="1095" y="16983"/>
                    <a:pt x="938" y="17336"/>
                  </a:cubicBezTo>
                  <a:cubicBezTo>
                    <a:pt x="542" y="18227"/>
                    <a:pt x="211" y="19141"/>
                    <a:pt x="19" y="20101"/>
                  </a:cubicBezTo>
                  <a:cubicBezTo>
                    <a:pt x="12" y="20136"/>
                    <a:pt x="0" y="20176"/>
                    <a:pt x="11" y="20208"/>
                  </a:cubicBezTo>
                  <a:cubicBezTo>
                    <a:pt x="20" y="20238"/>
                    <a:pt x="52" y="20275"/>
                    <a:pt x="80" y="20284"/>
                  </a:cubicBezTo>
                  <a:cubicBezTo>
                    <a:pt x="107" y="20291"/>
                    <a:pt x="161" y="20273"/>
                    <a:pt x="175" y="20251"/>
                  </a:cubicBezTo>
                  <a:cubicBezTo>
                    <a:pt x="207" y="20194"/>
                    <a:pt x="228" y="20129"/>
                    <a:pt x="245" y="20066"/>
                  </a:cubicBezTo>
                  <a:cubicBezTo>
                    <a:pt x="331" y="19727"/>
                    <a:pt x="418" y="19388"/>
                    <a:pt x="550" y="19064"/>
                  </a:cubicBezTo>
                  <a:cubicBezTo>
                    <a:pt x="756" y="18562"/>
                    <a:pt x="962" y="18061"/>
                    <a:pt x="1178" y="17563"/>
                  </a:cubicBezTo>
                  <a:cubicBezTo>
                    <a:pt x="1297" y="17292"/>
                    <a:pt x="1438" y="17029"/>
                    <a:pt x="1569" y="16762"/>
                  </a:cubicBezTo>
                  <a:cubicBezTo>
                    <a:pt x="1722" y="16449"/>
                    <a:pt x="1881" y="16137"/>
                    <a:pt x="2029" y="15822"/>
                  </a:cubicBezTo>
                  <a:cubicBezTo>
                    <a:pt x="2168" y="15525"/>
                    <a:pt x="2263" y="15212"/>
                    <a:pt x="2376" y="14904"/>
                  </a:cubicBezTo>
                  <a:cubicBezTo>
                    <a:pt x="2719" y="13969"/>
                    <a:pt x="3003" y="13015"/>
                    <a:pt x="3234" y="12046"/>
                  </a:cubicBezTo>
                  <a:cubicBezTo>
                    <a:pt x="3305" y="11749"/>
                    <a:pt x="3406" y="11462"/>
                    <a:pt x="3533" y="11184"/>
                  </a:cubicBezTo>
                  <a:cubicBezTo>
                    <a:pt x="3603" y="11029"/>
                    <a:pt x="3679" y="10876"/>
                    <a:pt x="3755" y="10722"/>
                  </a:cubicBezTo>
                  <a:cubicBezTo>
                    <a:pt x="3772" y="10689"/>
                    <a:pt x="3793" y="10658"/>
                    <a:pt x="3814" y="10628"/>
                  </a:cubicBezTo>
                  <a:cubicBezTo>
                    <a:pt x="3868" y="10547"/>
                    <a:pt x="3939" y="10504"/>
                    <a:pt x="4042" y="10534"/>
                  </a:cubicBezTo>
                  <a:cubicBezTo>
                    <a:pt x="4069" y="10567"/>
                    <a:pt x="4094" y="10605"/>
                    <a:pt x="4126" y="10633"/>
                  </a:cubicBezTo>
                  <a:cubicBezTo>
                    <a:pt x="4166" y="10667"/>
                    <a:pt x="4209" y="10701"/>
                    <a:pt x="4257" y="10718"/>
                  </a:cubicBezTo>
                  <a:cubicBezTo>
                    <a:pt x="4461" y="10787"/>
                    <a:pt x="4664" y="10857"/>
                    <a:pt x="4872" y="10911"/>
                  </a:cubicBezTo>
                  <a:cubicBezTo>
                    <a:pt x="5023" y="10950"/>
                    <a:pt x="5178" y="10965"/>
                    <a:pt x="5333" y="10988"/>
                  </a:cubicBezTo>
                  <a:cubicBezTo>
                    <a:pt x="5480" y="11009"/>
                    <a:pt x="5628" y="11025"/>
                    <a:pt x="5775" y="11041"/>
                  </a:cubicBezTo>
                  <a:cubicBezTo>
                    <a:pt x="5907" y="11055"/>
                    <a:pt x="6041" y="11060"/>
                    <a:pt x="6174" y="11075"/>
                  </a:cubicBezTo>
                  <a:cubicBezTo>
                    <a:pt x="6373" y="11097"/>
                    <a:pt x="6571" y="11133"/>
                    <a:pt x="6773" y="11115"/>
                  </a:cubicBezTo>
                  <a:cubicBezTo>
                    <a:pt x="6817" y="11111"/>
                    <a:pt x="6862" y="11121"/>
                    <a:pt x="6906" y="11124"/>
                  </a:cubicBezTo>
                  <a:cubicBezTo>
                    <a:pt x="7106" y="11140"/>
                    <a:pt x="7306" y="11163"/>
                    <a:pt x="7505" y="11169"/>
                  </a:cubicBezTo>
                  <a:cubicBezTo>
                    <a:pt x="7638" y="11172"/>
                    <a:pt x="7772" y="11153"/>
                    <a:pt x="7903" y="11133"/>
                  </a:cubicBezTo>
                  <a:cubicBezTo>
                    <a:pt x="7975" y="11122"/>
                    <a:pt x="8045" y="11119"/>
                    <a:pt x="8093" y="11169"/>
                  </a:cubicBezTo>
                  <a:cubicBezTo>
                    <a:pt x="8188" y="11266"/>
                    <a:pt x="8315" y="11312"/>
                    <a:pt x="8429" y="11377"/>
                  </a:cubicBezTo>
                  <a:cubicBezTo>
                    <a:pt x="8439" y="11457"/>
                    <a:pt x="8453" y="11530"/>
                    <a:pt x="8452" y="11603"/>
                  </a:cubicBezTo>
                  <a:cubicBezTo>
                    <a:pt x="8452" y="11669"/>
                    <a:pt x="8440" y="11737"/>
                    <a:pt x="8423" y="11802"/>
                  </a:cubicBezTo>
                  <a:cubicBezTo>
                    <a:pt x="8344" y="12126"/>
                    <a:pt x="8255" y="12448"/>
                    <a:pt x="8181" y="12774"/>
                  </a:cubicBezTo>
                  <a:cubicBezTo>
                    <a:pt x="8103" y="13122"/>
                    <a:pt x="8035" y="13472"/>
                    <a:pt x="7970" y="13823"/>
                  </a:cubicBezTo>
                  <a:cubicBezTo>
                    <a:pt x="7881" y="14305"/>
                    <a:pt x="7791" y="14787"/>
                    <a:pt x="7718" y="15272"/>
                  </a:cubicBezTo>
                  <a:cubicBezTo>
                    <a:pt x="7628" y="15881"/>
                    <a:pt x="7559" y="16494"/>
                    <a:pt x="7474" y="17104"/>
                  </a:cubicBezTo>
                  <a:cubicBezTo>
                    <a:pt x="7401" y="17627"/>
                    <a:pt x="7355" y="18153"/>
                    <a:pt x="7245" y="18670"/>
                  </a:cubicBezTo>
                  <a:cubicBezTo>
                    <a:pt x="7222" y="18771"/>
                    <a:pt x="7201" y="18873"/>
                    <a:pt x="7189" y="18976"/>
                  </a:cubicBezTo>
                  <a:cubicBezTo>
                    <a:pt x="7132" y="19435"/>
                    <a:pt x="7048" y="19886"/>
                    <a:pt x="6911" y="20328"/>
                  </a:cubicBezTo>
                  <a:cubicBezTo>
                    <a:pt x="6843" y="20548"/>
                    <a:pt x="6794" y="20774"/>
                    <a:pt x="6788" y="21005"/>
                  </a:cubicBezTo>
                  <a:cubicBezTo>
                    <a:pt x="6784" y="21163"/>
                    <a:pt x="6762" y="21316"/>
                    <a:pt x="6706" y="21464"/>
                  </a:cubicBezTo>
                  <a:cubicBezTo>
                    <a:pt x="6693" y="21496"/>
                    <a:pt x="6694" y="21534"/>
                    <a:pt x="6688" y="21579"/>
                  </a:cubicBezTo>
                  <a:cubicBezTo>
                    <a:pt x="6750" y="21597"/>
                    <a:pt x="6810" y="21580"/>
                    <a:pt x="6857" y="21628"/>
                  </a:cubicBezTo>
                  <a:cubicBezTo>
                    <a:pt x="6895" y="21668"/>
                    <a:pt x="6948" y="21646"/>
                    <a:pt x="6953" y="21593"/>
                  </a:cubicBezTo>
                  <a:cubicBezTo>
                    <a:pt x="6962" y="21520"/>
                    <a:pt x="6965" y="21445"/>
                    <a:pt x="6959" y="21373"/>
                  </a:cubicBezTo>
                  <a:cubicBezTo>
                    <a:pt x="6945" y="21178"/>
                    <a:pt x="6965" y="20990"/>
                    <a:pt x="7022" y="20800"/>
                  </a:cubicBezTo>
                  <a:cubicBezTo>
                    <a:pt x="7113" y="20495"/>
                    <a:pt x="7193" y="20186"/>
                    <a:pt x="7271" y="19875"/>
                  </a:cubicBezTo>
                  <a:cubicBezTo>
                    <a:pt x="7344" y="19581"/>
                    <a:pt x="7414" y="19283"/>
                    <a:pt x="7476" y="18985"/>
                  </a:cubicBezTo>
                  <a:cubicBezTo>
                    <a:pt x="7537" y="18695"/>
                    <a:pt x="7598" y="18404"/>
                    <a:pt x="7641" y="18110"/>
                  </a:cubicBezTo>
                  <a:cubicBezTo>
                    <a:pt x="7737" y="17463"/>
                    <a:pt x="7822" y="16815"/>
                    <a:pt x="7911" y="16168"/>
                  </a:cubicBezTo>
                  <a:cubicBezTo>
                    <a:pt x="7960" y="15800"/>
                    <a:pt x="7997" y="15430"/>
                    <a:pt x="8056" y="15063"/>
                  </a:cubicBezTo>
                  <a:cubicBezTo>
                    <a:pt x="8129" y="14601"/>
                    <a:pt x="8215" y="14142"/>
                    <a:pt x="8304" y="13682"/>
                  </a:cubicBezTo>
                  <a:cubicBezTo>
                    <a:pt x="8391" y="13238"/>
                    <a:pt x="8465" y="12791"/>
                    <a:pt x="8595" y="12355"/>
                  </a:cubicBezTo>
                  <a:cubicBezTo>
                    <a:pt x="8646" y="12185"/>
                    <a:pt x="8674" y="12007"/>
                    <a:pt x="8714" y="11833"/>
                  </a:cubicBezTo>
                  <a:cubicBezTo>
                    <a:pt x="8751" y="11671"/>
                    <a:pt x="8737" y="11509"/>
                    <a:pt x="8717" y="11346"/>
                  </a:cubicBezTo>
                  <a:cubicBezTo>
                    <a:pt x="8702" y="11224"/>
                    <a:pt x="8647" y="11133"/>
                    <a:pt x="8527" y="11097"/>
                  </a:cubicBezTo>
                  <a:cubicBezTo>
                    <a:pt x="8385" y="11056"/>
                    <a:pt x="8287" y="10958"/>
                    <a:pt x="8187" y="10874"/>
                  </a:cubicBezTo>
                  <a:cubicBezTo>
                    <a:pt x="8197" y="10627"/>
                    <a:pt x="8308" y="10435"/>
                    <a:pt x="8431" y="10247"/>
                  </a:cubicBezTo>
                  <a:cubicBezTo>
                    <a:pt x="8471" y="10185"/>
                    <a:pt x="8516" y="10125"/>
                    <a:pt x="8548" y="10059"/>
                  </a:cubicBezTo>
                  <a:cubicBezTo>
                    <a:pt x="8643" y="9863"/>
                    <a:pt x="8620" y="9809"/>
                    <a:pt x="8420" y="9728"/>
                  </a:cubicBezTo>
                  <a:cubicBezTo>
                    <a:pt x="8394" y="9656"/>
                    <a:pt x="8437" y="9600"/>
                    <a:pt x="8466" y="9541"/>
                  </a:cubicBezTo>
                  <a:cubicBezTo>
                    <a:pt x="8588" y="9302"/>
                    <a:pt x="8712" y="9065"/>
                    <a:pt x="8831" y="8826"/>
                  </a:cubicBezTo>
                  <a:cubicBezTo>
                    <a:pt x="8957" y="8570"/>
                    <a:pt x="9128" y="8345"/>
                    <a:pt x="9312" y="8131"/>
                  </a:cubicBezTo>
                  <a:cubicBezTo>
                    <a:pt x="9412" y="8018"/>
                    <a:pt x="9497" y="7899"/>
                    <a:pt x="9552" y="7761"/>
                  </a:cubicBezTo>
                  <a:cubicBezTo>
                    <a:pt x="9610" y="7614"/>
                    <a:pt x="9751" y="7517"/>
                    <a:pt x="9782" y="7357"/>
                  </a:cubicBezTo>
                  <a:cubicBezTo>
                    <a:pt x="9784" y="7350"/>
                    <a:pt x="9785" y="7342"/>
                    <a:pt x="9788" y="7336"/>
                  </a:cubicBezTo>
                  <a:cubicBezTo>
                    <a:pt x="9807" y="7296"/>
                    <a:pt x="9822" y="7251"/>
                    <a:pt x="9848" y="7217"/>
                  </a:cubicBezTo>
                  <a:cubicBezTo>
                    <a:pt x="9910" y="7137"/>
                    <a:pt x="9934" y="7047"/>
                    <a:pt x="9952" y="6951"/>
                  </a:cubicBezTo>
                  <a:cubicBezTo>
                    <a:pt x="9963" y="6893"/>
                    <a:pt x="9984" y="6836"/>
                    <a:pt x="10001" y="6779"/>
                  </a:cubicBezTo>
                  <a:cubicBezTo>
                    <a:pt x="10060" y="6596"/>
                    <a:pt x="10129" y="6417"/>
                    <a:pt x="10122" y="6218"/>
                  </a:cubicBezTo>
                  <a:cubicBezTo>
                    <a:pt x="10119" y="6138"/>
                    <a:pt x="10149" y="6058"/>
                    <a:pt x="10165" y="5977"/>
                  </a:cubicBezTo>
                  <a:cubicBezTo>
                    <a:pt x="10199" y="5803"/>
                    <a:pt x="10251" y="5629"/>
                    <a:pt x="10264" y="5455"/>
                  </a:cubicBezTo>
                  <a:cubicBezTo>
                    <a:pt x="10283" y="5182"/>
                    <a:pt x="10397" y="4939"/>
                    <a:pt x="10467" y="4683"/>
                  </a:cubicBezTo>
                  <a:cubicBezTo>
                    <a:pt x="10484" y="4620"/>
                    <a:pt x="10536" y="4568"/>
                    <a:pt x="10559" y="4506"/>
                  </a:cubicBezTo>
                  <a:cubicBezTo>
                    <a:pt x="10629" y="4311"/>
                    <a:pt x="10707" y="4117"/>
                    <a:pt x="10755" y="3916"/>
                  </a:cubicBezTo>
                  <a:cubicBezTo>
                    <a:pt x="10807" y="3695"/>
                    <a:pt x="10817" y="3471"/>
                    <a:pt x="10596" y="3315"/>
                  </a:cubicBezTo>
                  <a:close/>
                  <a:moveTo>
                    <a:pt x="8015" y="10390"/>
                  </a:moveTo>
                  <a:cubicBezTo>
                    <a:pt x="7973" y="10508"/>
                    <a:pt x="7939" y="10630"/>
                    <a:pt x="7897" y="10765"/>
                  </a:cubicBezTo>
                  <a:cubicBezTo>
                    <a:pt x="7791" y="10869"/>
                    <a:pt x="7649" y="10882"/>
                    <a:pt x="7496" y="10870"/>
                  </a:cubicBezTo>
                  <a:cubicBezTo>
                    <a:pt x="7253" y="10849"/>
                    <a:pt x="7009" y="10832"/>
                    <a:pt x="6765" y="10815"/>
                  </a:cubicBezTo>
                  <a:cubicBezTo>
                    <a:pt x="6632" y="10806"/>
                    <a:pt x="6499" y="10802"/>
                    <a:pt x="6365" y="10793"/>
                  </a:cubicBezTo>
                  <a:cubicBezTo>
                    <a:pt x="6144" y="10776"/>
                    <a:pt x="5922" y="10756"/>
                    <a:pt x="5701" y="10736"/>
                  </a:cubicBezTo>
                  <a:cubicBezTo>
                    <a:pt x="5613" y="10728"/>
                    <a:pt x="5523" y="10717"/>
                    <a:pt x="5436" y="10704"/>
                  </a:cubicBezTo>
                  <a:cubicBezTo>
                    <a:pt x="5253" y="10675"/>
                    <a:pt x="5070" y="10646"/>
                    <a:pt x="4887" y="10611"/>
                  </a:cubicBezTo>
                  <a:cubicBezTo>
                    <a:pt x="4699" y="10576"/>
                    <a:pt x="4513" y="10526"/>
                    <a:pt x="4336" y="10441"/>
                  </a:cubicBezTo>
                  <a:cubicBezTo>
                    <a:pt x="4310" y="10350"/>
                    <a:pt x="4356" y="10278"/>
                    <a:pt x="4384" y="10204"/>
                  </a:cubicBezTo>
                  <a:cubicBezTo>
                    <a:pt x="4409" y="10135"/>
                    <a:pt x="4441" y="10068"/>
                    <a:pt x="4471" y="9995"/>
                  </a:cubicBezTo>
                  <a:cubicBezTo>
                    <a:pt x="4514" y="9990"/>
                    <a:pt x="4562" y="9972"/>
                    <a:pt x="4599" y="9984"/>
                  </a:cubicBezTo>
                  <a:cubicBezTo>
                    <a:pt x="4725" y="10022"/>
                    <a:pt x="4860" y="10034"/>
                    <a:pt x="4973" y="10116"/>
                  </a:cubicBezTo>
                  <a:cubicBezTo>
                    <a:pt x="5030" y="10156"/>
                    <a:pt x="5112" y="10163"/>
                    <a:pt x="5184" y="10179"/>
                  </a:cubicBezTo>
                  <a:cubicBezTo>
                    <a:pt x="5439" y="10235"/>
                    <a:pt x="5696" y="10252"/>
                    <a:pt x="5956" y="10220"/>
                  </a:cubicBezTo>
                  <a:cubicBezTo>
                    <a:pt x="6044" y="10208"/>
                    <a:pt x="6133" y="10200"/>
                    <a:pt x="6221" y="10188"/>
                  </a:cubicBezTo>
                  <a:cubicBezTo>
                    <a:pt x="6347" y="10172"/>
                    <a:pt x="6471" y="10168"/>
                    <a:pt x="6599" y="10182"/>
                  </a:cubicBezTo>
                  <a:cubicBezTo>
                    <a:pt x="6708" y="10193"/>
                    <a:pt x="6822" y="10188"/>
                    <a:pt x="6931" y="10177"/>
                  </a:cubicBezTo>
                  <a:cubicBezTo>
                    <a:pt x="7197" y="10152"/>
                    <a:pt x="7463" y="10120"/>
                    <a:pt x="7729" y="10090"/>
                  </a:cubicBezTo>
                  <a:cubicBezTo>
                    <a:pt x="7810" y="10082"/>
                    <a:pt x="7889" y="10072"/>
                    <a:pt x="7983" y="10062"/>
                  </a:cubicBezTo>
                  <a:cubicBezTo>
                    <a:pt x="8041" y="10188"/>
                    <a:pt x="8053" y="10285"/>
                    <a:pt x="8015" y="10390"/>
                  </a:cubicBezTo>
                  <a:close/>
                  <a:moveTo>
                    <a:pt x="10450" y="4070"/>
                  </a:moveTo>
                  <a:cubicBezTo>
                    <a:pt x="10422" y="4102"/>
                    <a:pt x="10395" y="4141"/>
                    <a:pt x="10382" y="4181"/>
                  </a:cubicBezTo>
                  <a:cubicBezTo>
                    <a:pt x="10330" y="4320"/>
                    <a:pt x="10286" y="4462"/>
                    <a:pt x="10238" y="4602"/>
                  </a:cubicBezTo>
                  <a:cubicBezTo>
                    <a:pt x="10231" y="4620"/>
                    <a:pt x="10220" y="4637"/>
                    <a:pt x="10204" y="4669"/>
                  </a:cubicBezTo>
                  <a:cubicBezTo>
                    <a:pt x="10125" y="4602"/>
                    <a:pt x="10054" y="4541"/>
                    <a:pt x="9974" y="4472"/>
                  </a:cubicBezTo>
                  <a:cubicBezTo>
                    <a:pt x="10015" y="4202"/>
                    <a:pt x="10233" y="4006"/>
                    <a:pt x="10312" y="3750"/>
                  </a:cubicBezTo>
                  <a:cubicBezTo>
                    <a:pt x="10265" y="3716"/>
                    <a:pt x="10230" y="3742"/>
                    <a:pt x="10205" y="3763"/>
                  </a:cubicBezTo>
                  <a:cubicBezTo>
                    <a:pt x="10142" y="3814"/>
                    <a:pt x="10068" y="3861"/>
                    <a:pt x="10028" y="3928"/>
                  </a:cubicBezTo>
                  <a:cubicBezTo>
                    <a:pt x="9941" y="4072"/>
                    <a:pt x="9843" y="4219"/>
                    <a:pt x="9889" y="4407"/>
                  </a:cubicBezTo>
                  <a:cubicBezTo>
                    <a:pt x="9900" y="4446"/>
                    <a:pt x="9881" y="4493"/>
                    <a:pt x="9877" y="4531"/>
                  </a:cubicBezTo>
                  <a:cubicBezTo>
                    <a:pt x="10014" y="4710"/>
                    <a:pt x="10014" y="4710"/>
                    <a:pt x="10184" y="4784"/>
                  </a:cubicBezTo>
                  <a:cubicBezTo>
                    <a:pt x="10149" y="4919"/>
                    <a:pt x="10115" y="5056"/>
                    <a:pt x="10080" y="5192"/>
                  </a:cubicBezTo>
                  <a:cubicBezTo>
                    <a:pt x="10056" y="5285"/>
                    <a:pt x="10037" y="5380"/>
                    <a:pt x="10009" y="5473"/>
                  </a:cubicBezTo>
                  <a:cubicBezTo>
                    <a:pt x="9962" y="5628"/>
                    <a:pt x="9908" y="5782"/>
                    <a:pt x="9861" y="5939"/>
                  </a:cubicBezTo>
                  <a:cubicBezTo>
                    <a:pt x="9844" y="5994"/>
                    <a:pt x="9827" y="6054"/>
                    <a:pt x="9831" y="6111"/>
                  </a:cubicBezTo>
                  <a:cubicBezTo>
                    <a:pt x="9845" y="6414"/>
                    <a:pt x="9758" y="6698"/>
                    <a:pt x="9686" y="6986"/>
                  </a:cubicBezTo>
                  <a:cubicBezTo>
                    <a:pt x="9605" y="7099"/>
                    <a:pt x="9583" y="7247"/>
                    <a:pt x="9470" y="7342"/>
                  </a:cubicBezTo>
                  <a:cubicBezTo>
                    <a:pt x="9436" y="7370"/>
                    <a:pt x="9413" y="7411"/>
                    <a:pt x="9390" y="7448"/>
                  </a:cubicBezTo>
                  <a:cubicBezTo>
                    <a:pt x="9255" y="7670"/>
                    <a:pt x="9100" y="7880"/>
                    <a:pt x="8996" y="8121"/>
                  </a:cubicBezTo>
                  <a:cubicBezTo>
                    <a:pt x="8952" y="8221"/>
                    <a:pt x="8882" y="8311"/>
                    <a:pt x="8813" y="8399"/>
                  </a:cubicBezTo>
                  <a:cubicBezTo>
                    <a:pt x="8706" y="8540"/>
                    <a:pt x="8590" y="8675"/>
                    <a:pt x="8480" y="8815"/>
                  </a:cubicBezTo>
                  <a:cubicBezTo>
                    <a:pt x="8463" y="8836"/>
                    <a:pt x="8453" y="8868"/>
                    <a:pt x="8451" y="8895"/>
                  </a:cubicBezTo>
                  <a:cubicBezTo>
                    <a:pt x="8442" y="9043"/>
                    <a:pt x="8376" y="9164"/>
                    <a:pt x="8284" y="9275"/>
                  </a:cubicBezTo>
                  <a:cubicBezTo>
                    <a:pt x="8250" y="9315"/>
                    <a:pt x="8216" y="9355"/>
                    <a:pt x="8189" y="9399"/>
                  </a:cubicBezTo>
                  <a:cubicBezTo>
                    <a:pt x="8098" y="9554"/>
                    <a:pt x="7952" y="9622"/>
                    <a:pt x="7785" y="9643"/>
                  </a:cubicBezTo>
                  <a:cubicBezTo>
                    <a:pt x="7306" y="9703"/>
                    <a:pt x="6825" y="9755"/>
                    <a:pt x="6344" y="9808"/>
                  </a:cubicBezTo>
                  <a:cubicBezTo>
                    <a:pt x="6302" y="9813"/>
                    <a:pt x="6244" y="9823"/>
                    <a:pt x="6216" y="9801"/>
                  </a:cubicBezTo>
                  <a:cubicBezTo>
                    <a:pt x="6145" y="9747"/>
                    <a:pt x="6074" y="9768"/>
                    <a:pt x="6002" y="9776"/>
                  </a:cubicBezTo>
                  <a:cubicBezTo>
                    <a:pt x="5832" y="9793"/>
                    <a:pt x="5661" y="9809"/>
                    <a:pt x="5492" y="9835"/>
                  </a:cubicBezTo>
                  <a:cubicBezTo>
                    <a:pt x="5328" y="9859"/>
                    <a:pt x="5168" y="9858"/>
                    <a:pt x="5003" y="9791"/>
                  </a:cubicBezTo>
                  <a:cubicBezTo>
                    <a:pt x="4971" y="9678"/>
                    <a:pt x="4933" y="9559"/>
                    <a:pt x="4904" y="9438"/>
                  </a:cubicBezTo>
                  <a:cubicBezTo>
                    <a:pt x="4842" y="9186"/>
                    <a:pt x="4773" y="8936"/>
                    <a:pt x="4727" y="8681"/>
                  </a:cubicBezTo>
                  <a:cubicBezTo>
                    <a:pt x="4598" y="7972"/>
                    <a:pt x="4558" y="7251"/>
                    <a:pt x="4465" y="6536"/>
                  </a:cubicBezTo>
                  <a:cubicBezTo>
                    <a:pt x="4446" y="6389"/>
                    <a:pt x="4460" y="6242"/>
                    <a:pt x="4468" y="6093"/>
                  </a:cubicBezTo>
                  <a:cubicBezTo>
                    <a:pt x="4483" y="5844"/>
                    <a:pt x="4530" y="5593"/>
                    <a:pt x="4473" y="5341"/>
                  </a:cubicBezTo>
                  <a:cubicBezTo>
                    <a:pt x="4432" y="5155"/>
                    <a:pt x="4408" y="4969"/>
                    <a:pt x="4412" y="4774"/>
                  </a:cubicBezTo>
                  <a:cubicBezTo>
                    <a:pt x="4414" y="4644"/>
                    <a:pt x="4432" y="4525"/>
                    <a:pt x="4480" y="4408"/>
                  </a:cubicBezTo>
                  <a:cubicBezTo>
                    <a:pt x="4566" y="4196"/>
                    <a:pt x="4656" y="3986"/>
                    <a:pt x="4745" y="3775"/>
                  </a:cubicBezTo>
                  <a:cubicBezTo>
                    <a:pt x="4750" y="3761"/>
                    <a:pt x="4752" y="3743"/>
                    <a:pt x="4762" y="3734"/>
                  </a:cubicBezTo>
                  <a:cubicBezTo>
                    <a:pt x="4941" y="3572"/>
                    <a:pt x="5063" y="3341"/>
                    <a:pt x="5331" y="3278"/>
                  </a:cubicBezTo>
                  <a:cubicBezTo>
                    <a:pt x="5409" y="2999"/>
                    <a:pt x="5541" y="2752"/>
                    <a:pt x="5742" y="2548"/>
                  </a:cubicBezTo>
                  <a:cubicBezTo>
                    <a:pt x="5851" y="2437"/>
                    <a:pt x="5970" y="2335"/>
                    <a:pt x="6096" y="2243"/>
                  </a:cubicBezTo>
                  <a:cubicBezTo>
                    <a:pt x="6178" y="2182"/>
                    <a:pt x="6277" y="2142"/>
                    <a:pt x="6369" y="2097"/>
                  </a:cubicBezTo>
                  <a:cubicBezTo>
                    <a:pt x="6386" y="2088"/>
                    <a:pt x="6411" y="2099"/>
                    <a:pt x="6440" y="2101"/>
                  </a:cubicBezTo>
                  <a:cubicBezTo>
                    <a:pt x="6406" y="2229"/>
                    <a:pt x="6348" y="2343"/>
                    <a:pt x="6276" y="2445"/>
                  </a:cubicBezTo>
                  <a:cubicBezTo>
                    <a:pt x="6161" y="2605"/>
                    <a:pt x="6071" y="2772"/>
                    <a:pt x="6045" y="2970"/>
                  </a:cubicBezTo>
                  <a:cubicBezTo>
                    <a:pt x="6039" y="3018"/>
                    <a:pt x="6016" y="3066"/>
                    <a:pt x="6002" y="3104"/>
                  </a:cubicBezTo>
                  <a:cubicBezTo>
                    <a:pt x="6046" y="3168"/>
                    <a:pt x="6090" y="3163"/>
                    <a:pt x="6120" y="3120"/>
                  </a:cubicBezTo>
                  <a:cubicBezTo>
                    <a:pt x="6170" y="3048"/>
                    <a:pt x="6212" y="2969"/>
                    <a:pt x="6256" y="2891"/>
                  </a:cubicBezTo>
                  <a:cubicBezTo>
                    <a:pt x="6306" y="2800"/>
                    <a:pt x="6354" y="2709"/>
                    <a:pt x="6406" y="2618"/>
                  </a:cubicBezTo>
                  <a:cubicBezTo>
                    <a:pt x="6451" y="2542"/>
                    <a:pt x="6509" y="2471"/>
                    <a:pt x="6543" y="2390"/>
                  </a:cubicBezTo>
                  <a:cubicBezTo>
                    <a:pt x="6642" y="2155"/>
                    <a:pt x="6777" y="1944"/>
                    <a:pt x="6919" y="1735"/>
                  </a:cubicBezTo>
                  <a:cubicBezTo>
                    <a:pt x="6935" y="1710"/>
                    <a:pt x="6950" y="1682"/>
                    <a:pt x="6973" y="1665"/>
                  </a:cubicBezTo>
                  <a:cubicBezTo>
                    <a:pt x="7164" y="1523"/>
                    <a:pt x="7355" y="1383"/>
                    <a:pt x="7535" y="1252"/>
                  </a:cubicBezTo>
                  <a:cubicBezTo>
                    <a:pt x="7693" y="1250"/>
                    <a:pt x="7839" y="1246"/>
                    <a:pt x="7983" y="1244"/>
                  </a:cubicBezTo>
                  <a:cubicBezTo>
                    <a:pt x="8006" y="1373"/>
                    <a:pt x="7961" y="1474"/>
                    <a:pt x="7879" y="1569"/>
                  </a:cubicBezTo>
                  <a:cubicBezTo>
                    <a:pt x="7729" y="1745"/>
                    <a:pt x="7586" y="1926"/>
                    <a:pt x="7443" y="2107"/>
                  </a:cubicBezTo>
                  <a:cubicBezTo>
                    <a:pt x="7379" y="2189"/>
                    <a:pt x="7316" y="2272"/>
                    <a:pt x="7263" y="2362"/>
                  </a:cubicBezTo>
                  <a:cubicBezTo>
                    <a:pt x="7211" y="2452"/>
                    <a:pt x="7157" y="2539"/>
                    <a:pt x="7070" y="2603"/>
                  </a:cubicBezTo>
                  <a:cubicBezTo>
                    <a:pt x="7007" y="2648"/>
                    <a:pt x="6972" y="2712"/>
                    <a:pt x="6948" y="2785"/>
                  </a:cubicBezTo>
                  <a:cubicBezTo>
                    <a:pt x="6886" y="2975"/>
                    <a:pt x="6848" y="3168"/>
                    <a:pt x="6872" y="3379"/>
                  </a:cubicBezTo>
                  <a:cubicBezTo>
                    <a:pt x="7031" y="3264"/>
                    <a:pt x="7057" y="3222"/>
                    <a:pt x="7093" y="3091"/>
                  </a:cubicBezTo>
                  <a:cubicBezTo>
                    <a:pt x="7132" y="2948"/>
                    <a:pt x="7173" y="2806"/>
                    <a:pt x="7288" y="2697"/>
                  </a:cubicBezTo>
                  <a:cubicBezTo>
                    <a:pt x="7340" y="2647"/>
                    <a:pt x="7374" y="2576"/>
                    <a:pt x="7417" y="2516"/>
                  </a:cubicBezTo>
                  <a:cubicBezTo>
                    <a:pt x="7578" y="2294"/>
                    <a:pt x="7727" y="2065"/>
                    <a:pt x="7948" y="1890"/>
                  </a:cubicBezTo>
                  <a:cubicBezTo>
                    <a:pt x="8142" y="1737"/>
                    <a:pt x="8262" y="1517"/>
                    <a:pt x="8406" y="1319"/>
                  </a:cubicBezTo>
                  <a:cubicBezTo>
                    <a:pt x="8563" y="1103"/>
                    <a:pt x="8711" y="881"/>
                    <a:pt x="8864" y="663"/>
                  </a:cubicBezTo>
                  <a:cubicBezTo>
                    <a:pt x="8868" y="656"/>
                    <a:pt x="8872" y="649"/>
                    <a:pt x="8877" y="646"/>
                  </a:cubicBezTo>
                  <a:cubicBezTo>
                    <a:pt x="9047" y="559"/>
                    <a:pt x="9186" y="410"/>
                    <a:pt x="9390" y="397"/>
                  </a:cubicBezTo>
                  <a:cubicBezTo>
                    <a:pt x="9555" y="387"/>
                    <a:pt x="9641" y="451"/>
                    <a:pt x="9669" y="615"/>
                  </a:cubicBezTo>
                  <a:cubicBezTo>
                    <a:pt x="9684" y="710"/>
                    <a:pt x="9691" y="806"/>
                    <a:pt x="9702" y="900"/>
                  </a:cubicBezTo>
                  <a:cubicBezTo>
                    <a:pt x="9552" y="1047"/>
                    <a:pt x="9492" y="1230"/>
                    <a:pt x="9429" y="1413"/>
                  </a:cubicBezTo>
                  <a:cubicBezTo>
                    <a:pt x="9315" y="1743"/>
                    <a:pt x="9182" y="2063"/>
                    <a:pt x="8949" y="2333"/>
                  </a:cubicBezTo>
                  <a:cubicBezTo>
                    <a:pt x="8785" y="2524"/>
                    <a:pt x="8643" y="2731"/>
                    <a:pt x="8511" y="2948"/>
                  </a:cubicBezTo>
                  <a:cubicBezTo>
                    <a:pt x="8401" y="3132"/>
                    <a:pt x="8276" y="3307"/>
                    <a:pt x="8179" y="3501"/>
                  </a:cubicBezTo>
                  <a:cubicBezTo>
                    <a:pt x="8163" y="3534"/>
                    <a:pt x="8136" y="3561"/>
                    <a:pt x="8109" y="3586"/>
                  </a:cubicBezTo>
                  <a:cubicBezTo>
                    <a:pt x="8043" y="3650"/>
                    <a:pt x="8007" y="3730"/>
                    <a:pt x="7978" y="3816"/>
                  </a:cubicBezTo>
                  <a:cubicBezTo>
                    <a:pt x="7948" y="3907"/>
                    <a:pt x="7903" y="3993"/>
                    <a:pt x="7875" y="4085"/>
                  </a:cubicBezTo>
                  <a:cubicBezTo>
                    <a:pt x="7858" y="4140"/>
                    <a:pt x="7852" y="4201"/>
                    <a:pt x="7856" y="4259"/>
                  </a:cubicBezTo>
                  <a:cubicBezTo>
                    <a:pt x="7875" y="4541"/>
                    <a:pt x="7898" y="4821"/>
                    <a:pt x="7922" y="5103"/>
                  </a:cubicBezTo>
                  <a:cubicBezTo>
                    <a:pt x="7930" y="5214"/>
                    <a:pt x="7945" y="5324"/>
                    <a:pt x="7958" y="5436"/>
                  </a:cubicBezTo>
                  <a:cubicBezTo>
                    <a:pt x="7965" y="5502"/>
                    <a:pt x="7973" y="5566"/>
                    <a:pt x="7932" y="5629"/>
                  </a:cubicBezTo>
                  <a:cubicBezTo>
                    <a:pt x="7882" y="5705"/>
                    <a:pt x="7896" y="5784"/>
                    <a:pt x="7932" y="5863"/>
                  </a:cubicBezTo>
                  <a:cubicBezTo>
                    <a:pt x="7970" y="5950"/>
                    <a:pt x="8008" y="6038"/>
                    <a:pt x="8055" y="6144"/>
                  </a:cubicBezTo>
                  <a:cubicBezTo>
                    <a:pt x="8077" y="6113"/>
                    <a:pt x="8099" y="6094"/>
                    <a:pt x="8103" y="6072"/>
                  </a:cubicBezTo>
                  <a:cubicBezTo>
                    <a:pt x="8116" y="6016"/>
                    <a:pt x="8122" y="5957"/>
                    <a:pt x="8129" y="5898"/>
                  </a:cubicBezTo>
                  <a:cubicBezTo>
                    <a:pt x="8141" y="5806"/>
                    <a:pt x="8182" y="5737"/>
                    <a:pt x="8248" y="5668"/>
                  </a:cubicBezTo>
                  <a:cubicBezTo>
                    <a:pt x="8329" y="5584"/>
                    <a:pt x="8385" y="5475"/>
                    <a:pt x="8448" y="5375"/>
                  </a:cubicBezTo>
                  <a:cubicBezTo>
                    <a:pt x="8520" y="5262"/>
                    <a:pt x="8593" y="5151"/>
                    <a:pt x="8656" y="5033"/>
                  </a:cubicBezTo>
                  <a:cubicBezTo>
                    <a:pt x="8712" y="4929"/>
                    <a:pt x="8757" y="4819"/>
                    <a:pt x="8804" y="4710"/>
                  </a:cubicBezTo>
                  <a:cubicBezTo>
                    <a:pt x="8829" y="4649"/>
                    <a:pt x="8844" y="4583"/>
                    <a:pt x="8869" y="4522"/>
                  </a:cubicBezTo>
                  <a:cubicBezTo>
                    <a:pt x="8885" y="4481"/>
                    <a:pt x="8904" y="4434"/>
                    <a:pt x="8934" y="4406"/>
                  </a:cubicBezTo>
                  <a:cubicBezTo>
                    <a:pt x="9110" y="4241"/>
                    <a:pt x="9167" y="3991"/>
                    <a:pt x="9352" y="3834"/>
                  </a:cubicBezTo>
                  <a:cubicBezTo>
                    <a:pt x="9477" y="3727"/>
                    <a:pt x="9610" y="3642"/>
                    <a:pt x="9768" y="3585"/>
                  </a:cubicBezTo>
                  <a:cubicBezTo>
                    <a:pt x="9954" y="3520"/>
                    <a:pt x="10143" y="3498"/>
                    <a:pt x="10336" y="3478"/>
                  </a:cubicBezTo>
                  <a:cubicBezTo>
                    <a:pt x="10504" y="3461"/>
                    <a:pt x="10562" y="3513"/>
                    <a:pt x="10578" y="3685"/>
                  </a:cubicBezTo>
                  <a:cubicBezTo>
                    <a:pt x="10592" y="3831"/>
                    <a:pt x="10550" y="3960"/>
                    <a:pt x="10450" y="40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4" name="Google Shape;734;p20"/>
            <p:cNvSpPr/>
            <p:nvPr/>
          </p:nvSpPr>
          <p:spPr>
            <a:xfrm>
              <a:off x="3532725" y="5027475"/>
              <a:ext cx="17725" cy="26000"/>
            </a:xfrm>
            <a:custGeom>
              <a:avLst/>
              <a:gdLst/>
              <a:ahLst/>
              <a:cxnLst/>
              <a:rect l="l" t="t" r="r" b="b"/>
              <a:pathLst>
                <a:path w="709" h="1040" extrusionOk="0">
                  <a:moveTo>
                    <a:pt x="703" y="85"/>
                  </a:moveTo>
                  <a:cubicBezTo>
                    <a:pt x="702" y="58"/>
                    <a:pt x="669" y="34"/>
                    <a:pt x="646" y="0"/>
                  </a:cubicBezTo>
                  <a:cubicBezTo>
                    <a:pt x="621" y="33"/>
                    <a:pt x="601" y="49"/>
                    <a:pt x="597" y="68"/>
                  </a:cubicBezTo>
                  <a:cubicBezTo>
                    <a:pt x="576" y="182"/>
                    <a:pt x="506" y="265"/>
                    <a:pt x="428" y="346"/>
                  </a:cubicBezTo>
                  <a:cubicBezTo>
                    <a:pt x="335" y="442"/>
                    <a:pt x="244" y="539"/>
                    <a:pt x="165" y="645"/>
                  </a:cubicBezTo>
                  <a:cubicBezTo>
                    <a:pt x="104" y="726"/>
                    <a:pt x="58" y="821"/>
                    <a:pt x="13" y="913"/>
                  </a:cubicBezTo>
                  <a:cubicBezTo>
                    <a:pt x="1" y="940"/>
                    <a:pt x="14" y="980"/>
                    <a:pt x="17" y="1040"/>
                  </a:cubicBezTo>
                  <a:cubicBezTo>
                    <a:pt x="56" y="1001"/>
                    <a:pt x="80" y="984"/>
                    <a:pt x="96" y="962"/>
                  </a:cubicBezTo>
                  <a:cubicBezTo>
                    <a:pt x="194" y="834"/>
                    <a:pt x="289" y="701"/>
                    <a:pt x="390" y="575"/>
                  </a:cubicBezTo>
                  <a:cubicBezTo>
                    <a:pt x="450" y="499"/>
                    <a:pt x="519" y="433"/>
                    <a:pt x="582" y="360"/>
                  </a:cubicBezTo>
                  <a:cubicBezTo>
                    <a:pt x="652" y="281"/>
                    <a:pt x="709" y="194"/>
                    <a:pt x="703" y="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5" name="Google Shape;735;p20"/>
            <p:cNvSpPr/>
            <p:nvPr/>
          </p:nvSpPr>
          <p:spPr>
            <a:xfrm>
              <a:off x="3537250" y="5089850"/>
              <a:ext cx="12250" cy="14000"/>
            </a:xfrm>
            <a:custGeom>
              <a:avLst/>
              <a:gdLst/>
              <a:ahLst/>
              <a:cxnLst/>
              <a:rect l="l" t="t" r="r" b="b"/>
              <a:pathLst>
                <a:path w="490" h="560" extrusionOk="0">
                  <a:moveTo>
                    <a:pt x="408" y="3"/>
                  </a:moveTo>
                  <a:cubicBezTo>
                    <a:pt x="337" y="10"/>
                    <a:pt x="283" y="50"/>
                    <a:pt x="246" y="107"/>
                  </a:cubicBezTo>
                  <a:cubicBezTo>
                    <a:pt x="170" y="225"/>
                    <a:pt x="95" y="345"/>
                    <a:pt x="28" y="468"/>
                  </a:cubicBezTo>
                  <a:cubicBezTo>
                    <a:pt x="1" y="517"/>
                    <a:pt x="36" y="550"/>
                    <a:pt x="99" y="560"/>
                  </a:cubicBezTo>
                  <a:cubicBezTo>
                    <a:pt x="260" y="432"/>
                    <a:pt x="351" y="242"/>
                    <a:pt x="481" y="83"/>
                  </a:cubicBezTo>
                  <a:cubicBezTo>
                    <a:pt x="490" y="73"/>
                    <a:pt x="479" y="39"/>
                    <a:pt x="467" y="25"/>
                  </a:cubicBezTo>
                  <a:cubicBezTo>
                    <a:pt x="454" y="11"/>
                    <a:pt x="428" y="1"/>
                    <a:pt x="408" y="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6" name="Google Shape;736;p20"/>
            <p:cNvSpPr/>
            <p:nvPr/>
          </p:nvSpPr>
          <p:spPr>
            <a:xfrm>
              <a:off x="3528125" y="5024350"/>
              <a:ext cx="13500" cy="11225"/>
            </a:xfrm>
            <a:custGeom>
              <a:avLst/>
              <a:gdLst/>
              <a:ahLst/>
              <a:cxnLst/>
              <a:rect l="l" t="t" r="r" b="b"/>
              <a:pathLst>
                <a:path w="540" h="449" extrusionOk="0">
                  <a:moveTo>
                    <a:pt x="497" y="2"/>
                  </a:moveTo>
                  <a:cubicBezTo>
                    <a:pt x="476" y="1"/>
                    <a:pt x="449" y="0"/>
                    <a:pt x="433" y="12"/>
                  </a:cubicBezTo>
                  <a:cubicBezTo>
                    <a:pt x="314" y="100"/>
                    <a:pt x="193" y="186"/>
                    <a:pt x="82" y="283"/>
                  </a:cubicBezTo>
                  <a:cubicBezTo>
                    <a:pt x="42" y="317"/>
                    <a:pt x="1" y="372"/>
                    <a:pt x="39" y="443"/>
                  </a:cubicBezTo>
                  <a:cubicBezTo>
                    <a:pt x="60" y="442"/>
                    <a:pt x="86" y="448"/>
                    <a:pt x="102" y="440"/>
                  </a:cubicBezTo>
                  <a:cubicBezTo>
                    <a:pt x="267" y="349"/>
                    <a:pt x="392" y="212"/>
                    <a:pt x="528" y="85"/>
                  </a:cubicBezTo>
                  <a:cubicBezTo>
                    <a:pt x="533" y="81"/>
                    <a:pt x="536" y="73"/>
                    <a:pt x="536" y="65"/>
                  </a:cubicBezTo>
                  <a:cubicBezTo>
                    <a:pt x="536" y="51"/>
                    <a:pt x="539" y="34"/>
                    <a:pt x="533" y="23"/>
                  </a:cubicBezTo>
                  <a:cubicBezTo>
                    <a:pt x="527" y="13"/>
                    <a:pt x="510" y="2"/>
                    <a:pt x="497"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7" name="Google Shape;737;p20"/>
            <p:cNvSpPr/>
            <p:nvPr/>
          </p:nvSpPr>
          <p:spPr>
            <a:xfrm>
              <a:off x="3528125" y="5209925"/>
              <a:ext cx="3100" cy="5050"/>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8" name="Google Shape;738;p20"/>
            <p:cNvSpPr/>
            <p:nvPr/>
          </p:nvSpPr>
          <p:spPr>
            <a:xfrm>
              <a:off x="3568900" y="4900100"/>
              <a:ext cx="8275" cy="11900"/>
            </a:xfrm>
            <a:custGeom>
              <a:avLst/>
              <a:gdLst/>
              <a:ahLst/>
              <a:cxnLst/>
              <a:rect l="l" t="t" r="r" b="b"/>
              <a:pathLst>
                <a:path w="331" h="476" extrusionOk="0">
                  <a:moveTo>
                    <a:pt x="327" y="122"/>
                  </a:moveTo>
                  <a:cubicBezTo>
                    <a:pt x="331" y="109"/>
                    <a:pt x="327" y="94"/>
                    <a:pt x="327" y="66"/>
                  </a:cubicBezTo>
                  <a:cubicBezTo>
                    <a:pt x="314" y="54"/>
                    <a:pt x="297" y="28"/>
                    <a:pt x="274" y="17"/>
                  </a:cubicBezTo>
                  <a:cubicBezTo>
                    <a:pt x="235" y="0"/>
                    <a:pt x="202" y="20"/>
                    <a:pt x="182" y="55"/>
                  </a:cubicBezTo>
                  <a:cubicBezTo>
                    <a:pt x="132" y="143"/>
                    <a:pt x="82" y="233"/>
                    <a:pt x="34" y="323"/>
                  </a:cubicBezTo>
                  <a:cubicBezTo>
                    <a:pt x="20" y="348"/>
                    <a:pt x="7" y="376"/>
                    <a:pt x="2" y="403"/>
                  </a:cubicBezTo>
                  <a:cubicBezTo>
                    <a:pt x="0" y="421"/>
                    <a:pt x="11" y="447"/>
                    <a:pt x="24" y="459"/>
                  </a:cubicBezTo>
                  <a:cubicBezTo>
                    <a:pt x="39" y="469"/>
                    <a:pt x="70" y="476"/>
                    <a:pt x="83" y="467"/>
                  </a:cubicBezTo>
                  <a:cubicBezTo>
                    <a:pt x="214" y="388"/>
                    <a:pt x="302" y="277"/>
                    <a:pt x="327" y="1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39" name="Google Shape;739;p20"/>
            <p:cNvSpPr/>
            <p:nvPr/>
          </p:nvSpPr>
          <p:spPr>
            <a:xfrm>
              <a:off x="3572850" y="4910325"/>
              <a:ext cx="6300" cy="8600"/>
            </a:xfrm>
            <a:custGeom>
              <a:avLst/>
              <a:gdLst/>
              <a:ahLst/>
              <a:cxnLst/>
              <a:rect l="l" t="t" r="r" b="b"/>
              <a:pathLst>
                <a:path w="252" h="344" extrusionOk="0">
                  <a:moveTo>
                    <a:pt x="0" y="343"/>
                  </a:moveTo>
                  <a:cubicBezTo>
                    <a:pt x="129" y="311"/>
                    <a:pt x="202" y="226"/>
                    <a:pt x="244" y="112"/>
                  </a:cubicBezTo>
                  <a:cubicBezTo>
                    <a:pt x="251" y="92"/>
                    <a:pt x="237" y="64"/>
                    <a:pt x="226" y="0"/>
                  </a:cubicBezTo>
                  <a:cubicBezTo>
                    <a:pt x="140" y="137"/>
                    <a:pt x="52" y="226"/>
                    <a:pt x="0" y="3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740" name="Google Shape;740;p20"/>
          <p:cNvGrpSpPr/>
          <p:nvPr/>
        </p:nvGrpSpPr>
        <p:grpSpPr>
          <a:xfrm>
            <a:off x="1887479" y="1084941"/>
            <a:ext cx="1006439" cy="912407"/>
            <a:chOff x="4547125" y="4988300"/>
            <a:chExt cx="369525" cy="335000"/>
          </a:xfrm>
        </p:grpSpPr>
        <p:sp>
          <p:nvSpPr>
            <p:cNvPr id="741" name="Google Shape;741;p20"/>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2" name="Google Shape;742;p20"/>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3" name="Google Shape;743;p20"/>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4" name="Google Shape;744;p20"/>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5" name="Google Shape;745;p20"/>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6" name="Google Shape;746;p20"/>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7" name="Google Shape;747;p20"/>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8" name="Google Shape;748;p20"/>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49" name="Google Shape;749;p20"/>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0" name="Google Shape;750;p20"/>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1" name="Google Shape;751;p20"/>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2" name="Google Shape;752;p20"/>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3" name="Google Shape;753;p20"/>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4" name="Google Shape;754;p20"/>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5" name="Google Shape;755;p20"/>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56" name="Google Shape;756;p20"/>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757" name="Google Shape;757;p20"/>
          <p:cNvSpPr/>
          <p:nvPr/>
        </p:nvSpPr>
        <p:spPr>
          <a:xfrm>
            <a:off x="2603282" y="5398189"/>
            <a:ext cx="406479" cy="538807"/>
          </a:xfrm>
          <a:custGeom>
            <a:avLst/>
            <a:gdLst/>
            <a:ahLst/>
            <a:cxnLst/>
            <a:rect l="l" t="t" r="r" b="b"/>
            <a:pathLst>
              <a:path w="6850" h="9080" extrusionOk="0">
                <a:moveTo>
                  <a:pt x="1561" y="5657"/>
                </a:moveTo>
                <a:cubicBezTo>
                  <a:pt x="1472" y="5816"/>
                  <a:pt x="1369" y="5963"/>
                  <a:pt x="1265" y="6111"/>
                </a:cubicBezTo>
                <a:cubicBezTo>
                  <a:pt x="1214" y="6184"/>
                  <a:pt x="1166" y="6262"/>
                  <a:pt x="1123" y="6341"/>
                </a:cubicBezTo>
                <a:cubicBezTo>
                  <a:pt x="1026" y="6517"/>
                  <a:pt x="926" y="6689"/>
                  <a:pt x="804" y="6849"/>
                </a:cubicBezTo>
                <a:cubicBezTo>
                  <a:pt x="738" y="6936"/>
                  <a:pt x="675" y="7026"/>
                  <a:pt x="613" y="7117"/>
                </a:cubicBezTo>
                <a:cubicBezTo>
                  <a:pt x="581" y="7165"/>
                  <a:pt x="538" y="7216"/>
                  <a:pt x="532" y="7269"/>
                </a:cubicBezTo>
                <a:cubicBezTo>
                  <a:pt x="515" y="7396"/>
                  <a:pt x="444" y="7498"/>
                  <a:pt x="391" y="7607"/>
                </a:cubicBezTo>
                <a:cubicBezTo>
                  <a:pt x="302" y="7786"/>
                  <a:pt x="186" y="7950"/>
                  <a:pt x="133" y="8146"/>
                </a:cubicBezTo>
                <a:cubicBezTo>
                  <a:pt x="128" y="8164"/>
                  <a:pt x="114" y="8180"/>
                  <a:pt x="104" y="8196"/>
                </a:cubicBezTo>
                <a:cubicBezTo>
                  <a:pt x="47" y="8279"/>
                  <a:pt x="30" y="8376"/>
                  <a:pt x="20" y="8471"/>
                </a:cubicBezTo>
                <a:cubicBezTo>
                  <a:pt x="0" y="8685"/>
                  <a:pt x="49" y="8870"/>
                  <a:pt x="254" y="8982"/>
                </a:cubicBezTo>
                <a:cubicBezTo>
                  <a:pt x="266" y="8988"/>
                  <a:pt x="276" y="8995"/>
                  <a:pt x="286" y="9004"/>
                </a:cubicBezTo>
                <a:cubicBezTo>
                  <a:pt x="368" y="9074"/>
                  <a:pt x="460" y="9080"/>
                  <a:pt x="559" y="9053"/>
                </a:cubicBezTo>
                <a:cubicBezTo>
                  <a:pt x="615" y="9037"/>
                  <a:pt x="674" y="9011"/>
                  <a:pt x="727" y="9017"/>
                </a:cubicBezTo>
                <a:cubicBezTo>
                  <a:pt x="841" y="9032"/>
                  <a:pt x="912" y="8979"/>
                  <a:pt x="974" y="8900"/>
                </a:cubicBezTo>
                <a:cubicBezTo>
                  <a:pt x="1042" y="8812"/>
                  <a:pt x="1108" y="8726"/>
                  <a:pt x="1175" y="8638"/>
                </a:cubicBezTo>
                <a:cubicBezTo>
                  <a:pt x="1704" y="7921"/>
                  <a:pt x="2231" y="7203"/>
                  <a:pt x="2763" y="6488"/>
                </a:cubicBezTo>
                <a:cubicBezTo>
                  <a:pt x="3359" y="5692"/>
                  <a:pt x="3962" y="4902"/>
                  <a:pt x="4556" y="4104"/>
                </a:cubicBezTo>
                <a:cubicBezTo>
                  <a:pt x="4896" y="3649"/>
                  <a:pt x="5229" y="3189"/>
                  <a:pt x="5519" y="2699"/>
                </a:cubicBezTo>
                <a:cubicBezTo>
                  <a:pt x="5557" y="2632"/>
                  <a:pt x="5602" y="2565"/>
                  <a:pt x="5660" y="2517"/>
                </a:cubicBezTo>
                <a:cubicBezTo>
                  <a:pt x="5796" y="2401"/>
                  <a:pt x="5894" y="2261"/>
                  <a:pt x="5971" y="2102"/>
                </a:cubicBezTo>
                <a:cubicBezTo>
                  <a:pt x="5993" y="2057"/>
                  <a:pt x="6027" y="2016"/>
                  <a:pt x="6059" y="1977"/>
                </a:cubicBezTo>
                <a:cubicBezTo>
                  <a:pt x="6158" y="1857"/>
                  <a:pt x="6259" y="1740"/>
                  <a:pt x="6358" y="1621"/>
                </a:cubicBezTo>
                <a:cubicBezTo>
                  <a:pt x="6413" y="1556"/>
                  <a:pt x="6453" y="1485"/>
                  <a:pt x="6465" y="1397"/>
                </a:cubicBezTo>
                <a:cubicBezTo>
                  <a:pt x="6472" y="1362"/>
                  <a:pt x="6491" y="1326"/>
                  <a:pt x="6511" y="1294"/>
                </a:cubicBezTo>
                <a:cubicBezTo>
                  <a:pt x="6550" y="1234"/>
                  <a:pt x="6591" y="1177"/>
                  <a:pt x="6634" y="1121"/>
                </a:cubicBezTo>
                <a:cubicBezTo>
                  <a:pt x="6672" y="1069"/>
                  <a:pt x="6682" y="1020"/>
                  <a:pt x="6651" y="960"/>
                </a:cubicBezTo>
                <a:cubicBezTo>
                  <a:pt x="6617" y="898"/>
                  <a:pt x="6593" y="831"/>
                  <a:pt x="6562" y="761"/>
                </a:cubicBezTo>
                <a:cubicBezTo>
                  <a:pt x="6595" y="717"/>
                  <a:pt x="6626" y="677"/>
                  <a:pt x="6656" y="635"/>
                </a:cubicBezTo>
                <a:cubicBezTo>
                  <a:pt x="6684" y="593"/>
                  <a:pt x="6730" y="549"/>
                  <a:pt x="6732" y="505"/>
                </a:cubicBezTo>
                <a:cubicBezTo>
                  <a:pt x="6735" y="434"/>
                  <a:pt x="6765" y="383"/>
                  <a:pt x="6800" y="328"/>
                </a:cubicBezTo>
                <a:cubicBezTo>
                  <a:pt x="6849" y="247"/>
                  <a:pt x="6829" y="165"/>
                  <a:pt x="6788" y="90"/>
                </a:cubicBezTo>
                <a:cubicBezTo>
                  <a:pt x="6745" y="8"/>
                  <a:pt x="6642" y="0"/>
                  <a:pt x="6579" y="70"/>
                </a:cubicBezTo>
                <a:cubicBezTo>
                  <a:pt x="6566" y="83"/>
                  <a:pt x="6554" y="99"/>
                  <a:pt x="6543" y="115"/>
                </a:cubicBezTo>
                <a:cubicBezTo>
                  <a:pt x="6502" y="174"/>
                  <a:pt x="6463" y="227"/>
                  <a:pt x="6378" y="227"/>
                </a:cubicBezTo>
                <a:cubicBezTo>
                  <a:pt x="6348" y="227"/>
                  <a:pt x="6317" y="271"/>
                  <a:pt x="6287" y="294"/>
                </a:cubicBezTo>
                <a:cubicBezTo>
                  <a:pt x="6214" y="347"/>
                  <a:pt x="6149" y="423"/>
                  <a:pt x="6068" y="448"/>
                </a:cubicBezTo>
                <a:cubicBezTo>
                  <a:pt x="5927" y="492"/>
                  <a:pt x="5799" y="577"/>
                  <a:pt x="5647" y="582"/>
                </a:cubicBezTo>
                <a:cubicBezTo>
                  <a:pt x="5572" y="585"/>
                  <a:pt x="5532" y="638"/>
                  <a:pt x="5520" y="707"/>
                </a:cubicBezTo>
                <a:cubicBezTo>
                  <a:pt x="5513" y="743"/>
                  <a:pt x="5518" y="782"/>
                  <a:pt x="5518" y="803"/>
                </a:cubicBezTo>
                <a:cubicBezTo>
                  <a:pt x="5401" y="919"/>
                  <a:pt x="5296" y="1021"/>
                  <a:pt x="5192" y="1126"/>
                </a:cubicBezTo>
                <a:cubicBezTo>
                  <a:pt x="5175" y="1144"/>
                  <a:pt x="5159" y="1168"/>
                  <a:pt x="5154" y="1191"/>
                </a:cubicBezTo>
                <a:cubicBezTo>
                  <a:pt x="5128" y="1310"/>
                  <a:pt x="5046" y="1396"/>
                  <a:pt x="4980" y="1491"/>
                </a:cubicBezTo>
                <a:cubicBezTo>
                  <a:pt x="4782" y="1770"/>
                  <a:pt x="4574" y="2042"/>
                  <a:pt x="4392" y="2331"/>
                </a:cubicBezTo>
                <a:cubicBezTo>
                  <a:pt x="4274" y="2516"/>
                  <a:pt x="4172" y="2710"/>
                  <a:pt x="4038" y="2885"/>
                </a:cubicBezTo>
                <a:cubicBezTo>
                  <a:pt x="3906" y="3061"/>
                  <a:pt x="3792" y="3249"/>
                  <a:pt x="3689" y="3443"/>
                </a:cubicBezTo>
                <a:cubicBezTo>
                  <a:pt x="3670" y="3476"/>
                  <a:pt x="3653" y="3512"/>
                  <a:pt x="3631" y="3543"/>
                </a:cubicBezTo>
                <a:cubicBezTo>
                  <a:pt x="3428" y="3818"/>
                  <a:pt x="3224" y="4094"/>
                  <a:pt x="3011" y="4381"/>
                </a:cubicBezTo>
                <a:cubicBezTo>
                  <a:pt x="2930" y="4388"/>
                  <a:pt x="2854" y="4401"/>
                  <a:pt x="2777" y="4402"/>
                </a:cubicBezTo>
                <a:cubicBezTo>
                  <a:pt x="2706" y="4404"/>
                  <a:pt x="2655" y="4433"/>
                  <a:pt x="2612" y="4486"/>
                </a:cubicBezTo>
                <a:cubicBezTo>
                  <a:pt x="2575" y="4529"/>
                  <a:pt x="2539" y="4580"/>
                  <a:pt x="2491" y="4608"/>
                </a:cubicBezTo>
                <a:cubicBezTo>
                  <a:pt x="2356" y="4689"/>
                  <a:pt x="2253" y="4804"/>
                  <a:pt x="2141" y="4909"/>
                </a:cubicBezTo>
                <a:cubicBezTo>
                  <a:pt x="2035" y="5011"/>
                  <a:pt x="1946" y="5132"/>
                  <a:pt x="1854" y="5249"/>
                </a:cubicBezTo>
                <a:cubicBezTo>
                  <a:pt x="1752" y="5382"/>
                  <a:pt x="1641" y="5511"/>
                  <a:pt x="1561" y="5657"/>
                </a:cubicBezTo>
                <a:close/>
                <a:moveTo>
                  <a:pt x="2474" y="6556"/>
                </a:moveTo>
                <a:cubicBezTo>
                  <a:pt x="2433" y="6612"/>
                  <a:pt x="2388" y="6665"/>
                  <a:pt x="2334" y="6731"/>
                </a:cubicBezTo>
                <a:cubicBezTo>
                  <a:pt x="2166" y="6590"/>
                  <a:pt x="1966" y="6590"/>
                  <a:pt x="1805" y="6506"/>
                </a:cubicBezTo>
                <a:cubicBezTo>
                  <a:pt x="1765" y="6536"/>
                  <a:pt x="1731" y="6561"/>
                  <a:pt x="1685" y="6595"/>
                </a:cubicBezTo>
                <a:cubicBezTo>
                  <a:pt x="1682" y="6561"/>
                  <a:pt x="1672" y="6539"/>
                  <a:pt x="1680" y="6528"/>
                </a:cubicBezTo>
                <a:cubicBezTo>
                  <a:pt x="1731" y="6454"/>
                  <a:pt x="1786" y="6382"/>
                  <a:pt x="1842" y="6311"/>
                </a:cubicBezTo>
                <a:cubicBezTo>
                  <a:pt x="1852" y="6295"/>
                  <a:pt x="1872" y="6271"/>
                  <a:pt x="1883" y="6273"/>
                </a:cubicBezTo>
                <a:cubicBezTo>
                  <a:pt x="1978" y="6292"/>
                  <a:pt x="2002" y="6211"/>
                  <a:pt x="2040" y="6158"/>
                </a:cubicBezTo>
                <a:cubicBezTo>
                  <a:pt x="2236" y="5901"/>
                  <a:pt x="2429" y="5641"/>
                  <a:pt x="2620" y="5382"/>
                </a:cubicBezTo>
                <a:cubicBezTo>
                  <a:pt x="2762" y="5189"/>
                  <a:pt x="2896" y="4992"/>
                  <a:pt x="3017" y="4785"/>
                </a:cubicBezTo>
                <a:cubicBezTo>
                  <a:pt x="3117" y="4612"/>
                  <a:pt x="3247" y="4458"/>
                  <a:pt x="3363" y="4295"/>
                </a:cubicBezTo>
                <a:cubicBezTo>
                  <a:pt x="3520" y="4073"/>
                  <a:pt x="3675" y="3852"/>
                  <a:pt x="3831" y="3629"/>
                </a:cubicBezTo>
                <a:cubicBezTo>
                  <a:pt x="3868" y="3576"/>
                  <a:pt x="3897" y="3518"/>
                  <a:pt x="3931" y="3464"/>
                </a:cubicBezTo>
                <a:cubicBezTo>
                  <a:pt x="4025" y="3316"/>
                  <a:pt x="4114" y="3166"/>
                  <a:pt x="4215" y="3025"/>
                </a:cubicBezTo>
                <a:cubicBezTo>
                  <a:pt x="4338" y="2850"/>
                  <a:pt x="4459" y="2676"/>
                  <a:pt x="4556" y="2484"/>
                </a:cubicBezTo>
                <a:cubicBezTo>
                  <a:pt x="4599" y="2399"/>
                  <a:pt x="4651" y="2316"/>
                  <a:pt x="4707" y="2237"/>
                </a:cubicBezTo>
                <a:cubicBezTo>
                  <a:pt x="4869" y="2012"/>
                  <a:pt x="5041" y="1793"/>
                  <a:pt x="5200" y="1565"/>
                </a:cubicBezTo>
                <a:cubicBezTo>
                  <a:pt x="5270" y="1464"/>
                  <a:pt x="5382" y="1427"/>
                  <a:pt x="5473" y="1361"/>
                </a:cubicBezTo>
                <a:cubicBezTo>
                  <a:pt x="5507" y="1336"/>
                  <a:pt x="5548" y="1354"/>
                  <a:pt x="5582" y="1378"/>
                </a:cubicBezTo>
                <a:cubicBezTo>
                  <a:pt x="5664" y="1440"/>
                  <a:pt x="5747" y="1502"/>
                  <a:pt x="5836" y="1568"/>
                </a:cubicBezTo>
                <a:cubicBezTo>
                  <a:pt x="5819" y="1614"/>
                  <a:pt x="5810" y="1658"/>
                  <a:pt x="5790" y="1696"/>
                </a:cubicBezTo>
                <a:cubicBezTo>
                  <a:pt x="5625" y="2002"/>
                  <a:pt x="5463" y="2312"/>
                  <a:pt x="5287" y="2612"/>
                </a:cubicBezTo>
                <a:cubicBezTo>
                  <a:pt x="4922" y="3238"/>
                  <a:pt x="4477" y="3811"/>
                  <a:pt x="4052" y="4396"/>
                </a:cubicBezTo>
                <a:cubicBezTo>
                  <a:pt x="3528" y="5117"/>
                  <a:pt x="3001" y="5836"/>
                  <a:pt x="2474" y="6556"/>
                </a:cubicBezTo>
                <a:close/>
                <a:moveTo>
                  <a:pt x="2050" y="5911"/>
                </a:moveTo>
                <a:cubicBezTo>
                  <a:pt x="2112" y="5800"/>
                  <a:pt x="2172" y="5690"/>
                  <a:pt x="2234" y="5581"/>
                </a:cubicBezTo>
                <a:cubicBezTo>
                  <a:pt x="2238" y="5574"/>
                  <a:pt x="2252" y="5573"/>
                  <a:pt x="2269" y="5566"/>
                </a:cubicBezTo>
                <a:cubicBezTo>
                  <a:pt x="2219" y="5696"/>
                  <a:pt x="2153" y="5810"/>
                  <a:pt x="2050" y="5911"/>
                </a:cubicBezTo>
                <a:close/>
                <a:moveTo>
                  <a:pt x="5833" y="743"/>
                </a:moveTo>
                <a:cubicBezTo>
                  <a:pt x="5910" y="715"/>
                  <a:pt x="5993" y="694"/>
                  <a:pt x="6074" y="688"/>
                </a:cubicBezTo>
                <a:cubicBezTo>
                  <a:pt x="6129" y="684"/>
                  <a:pt x="6191" y="608"/>
                  <a:pt x="6241" y="695"/>
                </a:cubicBezTo>
                <a:cubicBezTo>
                  <a:pt x="6282" y="680"/>
                  <a:pt x="6323" y="665"/>
                  <a:pt x="6370" y="649"/>
                </a:cubicBezTo>
                <a:cubicBezTo>
                  <a:pt x="6398" y="689"/>
                  <a:pt x="6345" y="712"/>
                  <a:pt x="6347" y="745"/>
                </a:cubicBezTo>
                <a:cubicBezTo>
                  <a:pt x="6349" y="777"/>
                  <a:pt x="6351" y="808"/>
                  <a:pt x="6351" y="841"/>
                </a:cubicBezTo>
                <a:cubicBezTo>
                  <a:pt x="6351" y="879"/>
                  <a:pt x="6348" y="918"/>
                  <a:pt x="6349" y="955"/>
                </a:cubicBezTo>
                <a:cubicBezTo>
                  <a:pt x="6349" y="988"/>
                  <a:pt x="6353" y="1020"/>
                  <a:pt x="6356" y="1052"/>
                </a:cubicBezTo>
                <a:cubicBezTo>
                  <a:pt x="6360" y="1090"/>
                  <a:pt x="6363" y="1128"/>
                  <a:pt x="6368" y="1173"/>
                </a:cubicBezTo>
                <a:cubicBezTo>
                  <a:pt x="6329" y="1194"/>
                  <a:pt x="6290" y="1214"/>
                  <a:pt x="6251" y="1236"/>
                </a:cubicBezTo>
                <a:cubicBezTo>
                  <a:pt x="6232" y="1203"/>
                  <a:pt x="6216" y="1176"/>
                  <a:pt x="6196" y="1142"/>
                </a:cubicBezTo>
                <a:cubicBezTo>
                  <a:pt x="6155" y="1160"/>
                  <a:pt x="6115" y="1175"/>
                  <a:pt x="6068" y="1195"/>
                </a:cubicBezTo>
                <a:cubicBezTo>
                  <a:pt x="5931" y="1093"/>
                  <a:pt x="5803" y="999"/>
                  <a:pt x="5675" y="904"/>
                </a:cubicBezTo>
                <a:cubicBezTo>
                  <a:pt x="5693" y="808"/>
                  <a:pt x="5762" y="768"/>
                  <a:pt x="5833" y="743"/>
                </a:cubicBezTo>
                <a:close/>
                <a:moveTo>
                  <a:pt x="2219" y="5119"/>
                </a:moveTo>
                <a:cubicBezTo>
                  <a:pt x="2277" y="5041"/>
                  <a:pt x="2339" y="4968"/>
                  <a:pt x="2478" y="4921"/>
                </a:cubicBezTo>
                <a:cubicBezTo>
                  <a:pt x="2404" y="5021"/>
                  <a:pt x="2355" y="5087"/>
                  <a:pt x="2306" y="5155"/>
                </a:cubicBezTo>
                <a:cubicBezTo>
                  <a:pt x="2191" y="5311"/>
                  <a:pt x="2079" y="5468"/>
                  <a:pt x="1982" y="5636"/>
                </a:cubicBezTo>
                <a:cubicBezTo>
                  <a:pt x="1891" y="5791"/>
                  <a:pt x="1768" y="5928"/>
                  <a:pt x="1665" y="6076"/>
                </a:cubicBezTo>
                <a:cubicBezTo>
                  <a:pt x="1588" y="6186"/>
                  <a:pt x="1515" y="6302"/>
                  <a:pt x="1447" y="6419"/>
                </a:cubicBezTo>
                <a:cubicBezTo>
                  <a:pt x="1422" y="6461"/>
                  <a:pt x="1413" y="6513"/>
                  <a:pt x="1397" y="6560"/>
                </a:cubicBezTo>
                <a:cubicBezTo>
                  <a:pt x="1507" y="6670"/>
                  <a:pt x="1627" y="6746"/>
                  <a:pt x="1750" y="6813"/>
                </a:cubicBezTo>
                <a:cubicBezTo>
                  <a:pt x="1872" y="6881"/>
                  <a:pt x="2002" y="6934"/>
                  <a:pt x="2140" y="7001"/>
                </a:cubicBezTo>
                <a:cubicBezTo>
                  <a:pt x="2103" y="7052"/>
                  <a:pt x="2069" y="7099"/>
                  <a:pt x="2034" y="7145"/>
                </a:cubicBezTo>
                <a:cubicBezTo>
                  <a:pt x="1663" y="7649"/>
                  <a:pt x="1291" y="8153"/>
                  <a:pt x="919" y="8657"/>
                </a:cubicBezTo>
                <a:cubicBezTo>
                  <a:pt x="897" y="8688"/>
                  <a:pt x="876" y="8722"/>
                  <a:pt x="848" y="8748"/>
                </a:cubicBezTo>
                <a:cubicBezTo>
                  <a:pt x="826" y="8770"/>
                  <a:pt x="798" y="8792"/>
                  <a:pt x="768" y="8798"/>
                </a:cubicBezTo>
                <a:cubicBezTo>
                  <a:pt x="681" y="8815"/>
                  <a:pt x="592" y="8828"/>
                  <a:pt x="502" y="8838"/>
                </a:cubicBezTo>
                <a:cubicBezTo>
                  <a:pt x="426" y="8846"/>
                  <a:pt x="290" y="8742"/>
                  <a:pt x="276" y="8658"/>
                </a:cubicBezTo>
                <a:cubicBezTo>
                  <a:pt x="265" y="8589"/>
                  <a:pt x="258" y="8515"/>
                  <a:pt x="272" y="8447"/>
                </a:cubicBezTo>
                <a:cubicBezTo>
                  <a:pt x="343" y="8112"/>
                  <a:pt x="448" y="7788"/>
                  <a:pt x="623" y="7489"/>
                </a:cubicBezTo>
                <a:cubicBezTo>
                  <a:pt x="662" y="7423"/>
                  <a:pt x="701" y="7353"/>
                  <a:pt x="726" y="7282"/>
                </a:cubicBezTo>
                <a:cubicBezTo>
                  <a:pt x="780" y="7132"/>
                  <a:pt x="881" y="7013"/>
                  <a:pt x="974" y="6890"/>
                </a:cubicBezTo>
                <a:cubicBezTo>
                  <a:pt x="1023" y="6823"/>
                  <a:pt x="1074" y="6756"/>
                  <a:pt x="1124" y="6688"/>
                </a:cubicBezTo>
                <a:cubicBezTo>
                  <a:pt x="1272" y="6493"/>
                  <a:pt x="1413" y="6294"/>
                  <a:pt x="1530" y="6076"/>
                </a:cubicBezTo>
                <a:cubicBezTo>
                  <a:pt x="1600" y="5947"/>
                  <a:pt x="1693" y="5829"/>
                  <a:pt x="1781" y="5709"/>
                </a:cubicBezTo>
                <a:cubicBezTo>
                  <a:pt x="1925" y="5511"/>
                  <a:pt x="2074" y="5315"/>
                  <a:pt x="2219" y="5119"/>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758" name="Google Shape;758;p20"/>
          <p:cNvSpPr/>
          <p:nvPr/>
        </p:nvSpPr>
        <p:spPr>
          <a:xfrm>
            <a:off x="2273715" y="5350185"/>
            <a:ext cx="421848" cy="342095"/>
          </a:xfrm>
          <a:custGeom>
            <a:avLst/>
            <a:gdLst/>
            <a:ahLst/>
            <a:cxnLst/>
            <a:rect l="l" t="t" r="r" b="b"/>
            <a:pathLst>
              <a:path w="7109" h="5765" extrusionOk="0">
                <a:moveTo>
                  <a:pt x="38" y="4251"/>
                </a:moveTo>
                <a:cubicBezTo>
                  <a:pt x="154" y="4454"/>
                  <a:pt x="257" y="4664"/>
                  <a:pt x="417" y="4841"/>
                </a:cubicBezTo>
                <a:cubicBezTo>
                  <a:pt x="497" y="4929"/>
                  <a:pt x="551" y="5041"/>
                  <a:pt x="628" y="5133"/>
                </a:cubicBezTo>
                <a:cubicBezTo>
                  <a:pt x="756" y="5289"/>
                  <a:pt x="881" y="5445"/>
                  <a:pt x="977" y="5622"/>
                </a:cubicBezTo>
                <a:cubicBezTo>
                  <a:pt x="995" y="5656"/>
                  <a:pt x="1026" y="5687"/>
                  <a:pt x="1059" y="5708"/>
                </a:cubicBezTo>
                <a:cubicBezTo>
                  <a:pt x="1149" y="5764"/>
                  <a:pt x="1239" y="5709"/>
                  <a:pt x="1245" y="5594"/>
                </a:cubicBezTo>
                <a:cubicBezTo>
                  <a:pt x="1246" y="5581"/>
                  <a:pt x="1244" y="5569"/>
                  <a:pt x="1242" y="5540"/>
                </a:cubicBezTo>
                <a:cubicBezTo>
                  <a:pt x="1519" y="5394"/>
                  <a:pt x="1785" y="5252"/>
                  <a:pt x="2050" y="5111"/>
                </a:cubicBezTo>
                <a:cubicBezTo>
                  <a:pt x="2748" y="4740"/>
                  <a:pt x="3446" y="4370"/>
                  <a:pt x="4067" y="3873"/>
                </a:cubicBezTo>
                <a:cubicBezTo>
                  <a:pt x="4176" y="3786"/>
                  <a:pt x="4299" y="3714"/>
                  <a:pt x="4417" y="3638"/>
                </a:cubicBezTo>
                <a:cubicBezTo>
                  <a:pt x="4535" y="3561"/>
                  <a:pt x="4662" y="3498"/>
                  <a:pt x="4773" y="3412"/>
                </a:cubicBezTo>
                <a:cubicBezTo>
                  <a:pt x="4948" y="3277"/>
                  <a:pt x="5133" y="3156"/>
                  <a:pt x="5326" y="3049"/>
                </a:cubicBezTo>
                <a:cubicBezTo>
                  <a:pt x="5467" y="2971"/>
                  <a:pt x="5604" y="2890"/>
                  <a:pt x="5723" y="2778"/>
                </a:cubicBezTo>
                <a:cubicBezTo>
                  <a:pt x="5780" y="2723"/>
                  <a:pt x="5853" y="2685"/>
                  <a:pt x="5923" y="2645"/>
                </a:cubicBezTo>
                <a:cubicBezTo>
                  <a:pt x="6056" y="2567"/>
                  <a:pt x="6193" y="2497"/>
                  <a:pt x="6327" y="2420"/>
                </a:cubicBezTo>
                <a:cubicBezTo>
                  <a:pt x="6390" y="2383"/>
                  <a:pt x="6454" y="2343"/>
                  <a:pt x="6508" y="2295"/>
                </a:cubicBezTo>
                <a:cubicBezTo>
                  <a:pt x="6677" y="2145"/>
                  <a:pt x="6850" y="1999"/>
                  <a:pt x="7027" y="1859"/>
                </a:cubicBezTo>
                <a:cubicBezTo>
                  <a:pt x="7094" y="1806"/>
                  <a:pt x="7108" y="1740"/>
                  <a:pt x="7058" y="1666"/>
                </a:cubicBezTo>
                <a:cubicBezTo>
                  <a:pt x="7031" y="1625"/>
                  <a:pt x="7012" y="1594"/>
                  <a:pt x="7024" y="1541"/>
                </a:cubicBezTo>
                <a:cubicBezTo>
                  <a:pt x="7033" y="1505"/>
                  <a:pt x="7029" y="1458"/>
                  <a:pt x="7015" y="1425"/>
                </a:cubicBezTo>
                <a:cubicBezTo>
                  <a:pt x="6972" y="1327"/>
                  <a:pt x="6933" y="1223"/>
                  <a:pt x="6846" y="1154"/>
                </a:cubicBezTo>
                <a:cubicBezTo>
                  <a:pt x="6748" y="1077"/>
                  <a:pt x="6685" y="976"/>
                  <a:pt x="6628" y="870"/>
                </a:cubicBezTo>
                <a:cubicBezTo>
                  <a:pt x="6593" y="806"/>
                  <a:pt x="6562" y="729"/>
                  <a:pt x="6507" y="688"/>
                </a:cubicBezTo>
                <a:cubicBezTo>
                  <a:pt x="6381" y="596"/>
                  <a:pt x="6317" y="465"/>
                  <a:pt x="6245" y="338"/>
                </a:cubicBezTo>
                <a:cubicBezTo>
                  <a:pt x="6195" y="251"/>
                  <a:pt x="6147" y="162"/>
                  <a:pt x="6092" y="78"/>
                </a:cubicBezTo>
                <a:cubicBezTo>
                  <a:pt x="6054" y="22"/>
                  <a:pt x="5990" y="0"/>
                  <a:pt x="5933" y="32"/>
                </a:cubicBezTo>
                <a:cubicBezTo>
                  <a:pt x="5805" y="100"/>
                  <a:pt x="5663" y="149"/>
                  <a:pt x="5568" y="272"/>
                </a:cubicBezTo>
                <a:cubicBezTo>
                  <a:pt x="5528" y="322"/>
                  <a:pt x="5470" y="362"/>
                  <a:pt x="5413" y="395"/>
                </a:cubicBezTo>
                <a:cubicBezTo>
                  <a:pt x="5217" y="509"/>
                  <a:pt x="5015" y="616"/>
                  <a:pt x="4818" y="730"/>
                </a:cubicBezTo>
                <a:cubicBezTo>
                  <a:pt x="4651" y="828"/>
                  <a:pt x="4482" y="926"/>
                  <a:pt x="4324" y="1038"/>
                </a:cubicBezTo>
                <a:cubicBezTo>
                  <a:pt x="4137" y="1168"/>
                  <a:pt x="3955" y="1306"/>
                  <a:pt x="3751" y="1407"/>
                </a:cubicBezTo>
                <a:cubicBezTo>
                  <a:pt x="3352" y="1605"/>
                  <a:pt x="3004" y="1879"/>
                  <a:pt x="2651" y="2142"/>
                </a:cubicBezTo>
                <a:cubicBezTo>
                  <a:pt x="2516" y="2242"/>
                  <a:pt x="2377" y="2334"/>
                  <a:pt x="2233" y="2420"/>
                </a:cubicBezTo>
                <a:cubicBezTo>
                  <a:pt x="2055" y="2526"/>
                  <a:pt x="1877" y="2635"/>
                  <a:pt x="1712" y="2758"/>
                </a:cubicBezTo>
                <a:cubicBezTo>
                  <a:pt x="1610" y="2834"/>
                  <a:pt x="1508" y="2910"/>
                  <a:pt x="1396" y="2970"/>
                </a:cubicBezTo>
                <a:cubicBezTo>
                  <a:pt x="1176" y="3086"/>
                  <a:pt x="969" y="3221"/>
                  <a:pt x="776" y="3377"/>
                </a:cubicBezTo>
                <a:cubicBezTo>
                  <a:pt x="714" y="3428"/>
                  <a:pt x="648" y="3476"/>
                  <a:pt x="576" y="3512"/>
                </a:cubicBezTo>
                <a:cubicBezTo>
                  <a:pt x="435" y="3581"/>
                  <a:pt x="325" y="3682"/>
                  <a:pt x="218" y="3797"/>
                </a:cubicBezTo>
                <a:cubicBezTo>
                  <a:pt x="143" y="3878"/>
                  <a:pt x="110" y="3980"/>
                  <a:pt x="49" y="4066"/>
                </a:cubicBezTo>
                <a:cubicBezTo>
                  <a:pt x="3" y="4131"/>
                  <a:pt x="1" y="4185"/>
                  <a:pt x="38" y="4251"/>
                </a:cubicBezTo>
                <a:close/>
                <a:moveTo>
                  <a:pt x="581" y="3758"/>
                </a:moveTo>
                <a:cubicBezTo>
                  <a:pt x="743" y="3653"/>
                  <a:pt x="911" y="3555"/>
                  <a:pt x="1066" y="3438"/>
                </a:cubicBezTo>
                <a:cubicBezTo>
                  <a:pt x="1195" y="3343"/>
                  <a:pt x="1341" y="3271"/>
                  <a:pt x="1477" y="3186"/>
                </a:cubicBezTo>
                <a:cubicBezTo>
                  <a:pt x="1590" y="3114"/>
                  <a:pt x="1706" y="3047"/>
                  <a:pt x="1810" y="2964"/>
                </a:cubicBezTo>
                <a:cubicBezTo>
                  <a:pt x="1968" y="2838"/>
                  <a:pt x="2139" y="2734"/>
                  <a:pt x="2316" y="2638"/>
                </a:cubicBezTo>
                <a:cubicBezTo>
                  <a:pt x="2469" y="2555"/>
                  <a:pt x="2616" y="2464"/>
                  <a:pt x="2753" y="2355"/>
                </a:cubicBezTo>
                <a:cubicBezTo>
                  <a:pt x="2957" y="2192"/>
                  <a:pt x="3168" y="2038"/>
                  <a:pt x="3382" y="1888"/>
                </a:cubicBezTo>
                <a:cubicBezTo>
                  <a:pt x="3473" y="1822"/>
                  <a:pt x="3577" y="1771"/>
                  <a:pt x="3677" y="1717"/>
                </a:cubicBezTo>
                <a:cubicBezTo>
                  <a:pt x="3966" y="1561"/>
                  <a:pt x="4246" y="1392"/>
                  <a:pt x="4516" y="1204"/>
                </a:cubicBezTo>
                <a:cubicBezTo>
                  <a:pt x="4745" y="1043"/>
                  <a:pt x="4998" y="914"/>
                  <a:pt x="5242" y="774"/>
                </a:cubicBezTo>
                <a:cubicBezTo>
                  <a:pt x="5346" y="713"/>
                  <a:pt x="5452" y="657"/>
                  <a:pt x="5559" y="600"/>
                </a:cubicBezTo>
                <a:cubicBezTo>
                  <a:pt x="5648" y="553"/>
                  <a:pt x="5731" y="504"/>
                  <a:pt x="5786" y="410"/>
                </a:cubicBezTo>
                <a:cubicBezTo>
                  <a:pt x="5810" y="369"/>
                  <a:pt x="5867" y="347"/>
                  <a:pt x="5918" y="311"/>
                </a:cubicBezTo>
                <a:cubicBezTo>
                  <a:pt x="5950" y="351"/>
                  <a:pt x="5977" y="378"/>
                  <a:pt x="5996" y="409"/>
                </a:cubicBezTo>
                <a:cubicBezTo>
                  <a:pt x="6045" y="490"/>
                  <a:pt x="6088" y="574"/>
                  <a:pt x="6135" y="655"/>
                </a:cubicBezTo>
                <a:cubicBezTo>
                  <a:pt x="6163" y="701"/>
                  <a:pt x="6186" y="756"/>
                  <a:pt x="6227" y="785"/>
                </a:cubicBezTo>
                <a:cubicBezTo>
                  <a:pt x="6334" y="863"/>
                  <a:pt x="6392" y="974"/>
                  <a:pt x="6457" y="1084"/>
                </a:cubicBezTo>
                <a:cubicBezTo>
                  <a:pt x="6506" y="1163"/>
                  <a:pt x="6572" y="1230"/>
                  <a:pt x="6627" y="1306"/>
                </a:cubicBezTo>
                <a:cubicBezTo>
                  <a:pt x="6701" y="1408"/>
                  <a:pt x="6773" y="1512"/>
                  <a:pt x="6842" y="1617"/>
                </a:cubicBezTo>
                <a:cubicBezTo>
                  <a:pt x="6846" y="1622"/>
                  <a:pt x="6826" y="1646"/>
                  <a:pt x="6812" y="1670"/>
                </a:cubicBezTo>
                <a:cubicBezTo>
                  <a:pt x="6709" y="1536"/>
                  <a:pt x="6583" y="1437"/>
                  <a:pt x="6489" y="1306"/>
                </a:cubicBezTo>
                <a:cubicBezTo>
                  <a:pt x="6418" y="1205"/>
                  <a:pt x="6302" y="1135"/>
                  <a:pt x="6204" y="1056"/>
                </a:cubicBezTo>
                <a:cubicBezTo>
                  <a:pt x="6179" y="1036"/>
                  <a:pt x="6143" y="1029"/>
                  <a:pt x="6111" y="1024"/>
                </a:cubicBezTo>
                <a:cubicBezTo>
                  <a:pt x="6095" y="1022"/>
                  <a:pt x="6069" y="1033"/>
                  <a:pt x="6062" y="1047"/>
                </a:cubicBezTo>
                <a:cubicBezTo>
                  <a:pt x="6053" y="1061"/>
                  <a:pt x="6056" y="1093"/>
                  <a:pt x="6066" y="1102"/>
                </a:cubicBezTo>
                <a:cubicBezTo>
                  <a:pt x="6137" y="1156"/>
                  <a:pt x="6166" y="1245"/>
                  <a:pt x="6224" y="1305"/>
                </a:cubicBezTo>
                <a:cubicBezTo>
                  <a:pt x="6345" y="1429"/>
                  <a:pt x="6410" y="1600"/>
                  <a:pt x="6560" y="1699"/>
                </a:cubicBezTo>
                <a:cubicBezTo>
                  <a:pt x="6596" y="1722"/>
                  <a:pt x="6613" y="1774"/>
                  <a:pt x="6643" y="1819"/>
                </a:cubicBezTo>
                <a:cubicBezTo>
                  <a:pt x="6618" y="1847"/>
                  <a:pt x="6600" y="1876"/>
                  <a:pt x="6574" y="1893"/>
                </a:cubicBezTo>
                <a:cubicBezTo>
                  <a:pt x="6492" y="1943"/>
                  <a:pt x="6463" y="1938"/>
                  <a:pt x="6403" y="1868"/>
                </a:cubicBezTo>
                <a:cubicBezTo>
                  <a:pt x="6377" y="1837"/>
                  <a:pt x="6357" y="1799"/>
                  <a:pt x="6326" y="1777"/>
                </a:cubicBezTo>
                <a:cubicBezTo>
                  <a:pt x="6301" y="1761"/>
                  <a:pt x="6258" y="1751"/>
                  <a:pt x="6235" y="1762"/>
                </a:cubicBezTo>
                <a:cubicBezTo>
                  <a:pt x="6213" y="1773"/>
                  <a:pt x="6196" y="1814"/>
                  <a:pt x="6193" y="1843"/>
                </a:cubicBezTo>
                <a:cubicBezTo>
                  <a:pt x="6188" y="1905"/>
                  <a:pt x="6217" y="1960"/>
                  <a:pt x="6257" y="2008"/>
                </a:cubicBezTo>
                <a:cubicBezTo>
                  <a:pt x="6278" y="2033"/>
                  <a:pt x="6300" y="2057"/>
                  <a:pt x="6328" y="2089"/>
                </a:cubicBezTo>
                <a:cubicBezTo>
                  <a:pt x="6253" y="2177"/>
                  <a:pt x="6150" y="2207"/>
                  <a:pt x="6072" y="2258"/>
                </a:cubicBezTo>
                <a:cubicBezTo>
                  <a:pt x="5988" y="2215"/>
                  <a:pt x="5920" y="2174"/>
                  <a:pt x="5847" y="2145"/>
                </a:cubicBezTo>
                <a:cubicBezTo>
                  <a:pt x="5788" y="2122"/>
                  <a:pt x="5727" y="2192"/>
                  <a:pt x="5748" y="2254"/>
                </a:cubicBezTo>
                <a:cubicBezTo>
                  <a:pt x="5756" y="2278"/>
                  <a:pt x="5774" y="2299"/>
                  <a:pt x="5790" y="2320"/>
                </a:cubicBezTo>
                <a:cubicBezTo>
                  <a:pt x="5802" y="2337"/>
                  <a:pt x="5815" y="2349"/>
                  <a:pt x="5836" y="2373"/>
                </a:cubicBezTo>
                <a:cubicBezTo>
                  <a:pt x="5766" y="2436"/>
                  <a:pt x="5687" y="2479"/>
                  <a:pt x="5599" y="2519"/>
                </a:cubicBezTo>
                <a:cubicBezTo>
                  <a:pt x="5578" y="2476"/>
                  <a:pt x="5562" y="2441"/>
                  <a:pt x="5545" y="2407"/>
                </a:cubicBezTo>
                <a:cubicBezTo>
                  <a:pt x="5526" y="2372"/>
                  <a:pt x="5507" y="2336"/>
                  <a:pt x="5486" y="2302"/>
                </a:cubicBezTo>
                <a:cubicBezTo>
                  <a:pt x="5471" y="2280"/>
                  <a:pt x="5456" y="2257"/>
                  <a:pt x="5436" y="2241"/>
                </a:cubicBezTo>
                <a:cubicBezTo>
                  <a:pt x="5401" y="2215"/>
                  <a:pt x="5360" y="2211"/>
                  <a:pt x="5324" y="2236"/>
                </a:cubicBezTo>
                <a:cubicBezTo>
                  <a:pt x="5288" y="2261"/>
                  <a:pt x="5268" y="2301"/>
                  <a:pt x="5286" y="2341"/>
                </a:cubicBezTo>
                <a:cubicBezTo>
                  <a:pt x="5326" y="2432"/>
                  <a:pt x="5360" y="2528"/>
                  <a:pt x="5447" y="2589"/>
                </a:cubicBezTo>
                <a:cubicBezTo>
                  <a:pt x="5458" y="2597"/>
                  <a:pt x="5463" y="2608"/>
                  <a:pt x="5478" y="2626"/>
                </a:cubicBezTo>
                <a:cubicBezTo>
                  <a:pt x="5377" y="2757"/>
                  <a:pt x="5228" y="2814"/>
                  <a:pt x="5089" y="2884"/>
                </a:cubicBezTo>
                <a:cubicBezTo>
                  <a:pt x="4981" y="2774"/>
                  <a:pt x="4857" y="2690"/>
                  <a:pt x="4799" y="2548"/>
                </a:cubicBezTo>
                <a:cubicBezTo>
                  <a:pt x="4797" y="2542"/>
                  <a:pt x="4793" y="2535"/>
                  <a:pt x="4788" y="2532"/>
                </a:cubicBezTo>
                <a:cubicBezTo>
                  <a:pt x="4662" y="2465"/>
                  <a:pt x="4610" y="2337"/>
                  <a:pt x="4532" y="2231"/>
                </a:cubicBezTo>
                <a:cubicBezTo>
                  <a:pt x="4517" y="2210"/>
                  <a:pt x="4493" y="2194"/>
                  <a:pt x="4470" y="2181"/>
                </a:cubicBezTo>
                <a:cubicBezTo>
                  <a:pt x="4420" y="2154"/>
                  <a:pt x="4355" y="2187"/>
                  <a:pt x="4350" y="2245"/>
                </a:cubicBezTo>
                <a:cubicBezTo>
                  <a:pt x="4347" y="2271"/>
                  <a:pt x="4345" y="2301"/>
                  <a:pt x="4355" y="2323"/>
                </a:cubicBezTo>
                <a:cubicBezTo>
                  <a:pt x="4417" y="2448"/>
                  <a:pt x="4460" y="2586"/>
                  <a:pt x="4589" y="2666"/>
                </a:cubicBezTo>
                <a:cubicBezTo>
                  <a:pt x="4606" y="2677"/>
                  <a:pt x="4621" y="2689"/>
                  <a:pt x="4634" y="2705"/>
                </a:cubicBezTo>
                <a:cubicBezTo>
                  <a:pt x="4712" y="2802"/>
                  <a:pt x="4788" y="2901"/>
                  <a:pt x="4873" y="3008"/>
                </a:cubicBezTo>
                <a:cubicBezTo>
                  <a:pt x="4790" y="3087"/>
                  <a:pt x="4701" y="3163"/>
                  <a:pt x="4594" y="3213"/>
                </a:cubicBezTo>
                <a:cubicBezTo>
                  <a:pt x="4501" y="3142"/>
                  <a:pt x="4499" y="2980"/>
                  <a:pt x="4345" y="2998"/>
                </a:cubicBezTo>
                <a:cubicBezTo>
                  <a:pt x="4261" y="3124"/>
                  <a:pt x="4377" y="3212"/>
                  <a:pt x="4404" y="3327"/>
                </a:cubicBezTo>
                <a:cubicBezTo>
                  <a:pt x="4355" y="3407"/>
                  <a:pt x="4267" y="3436"/>
                  <a:pt x="4178" y="3480"/>
                </a:cubicBezTo>
                <a:cubicBezTo>
                  <a:pt x="4144" y="3433"/>
                  <a:pt x="4115" y="3389"/>
                  <a:pt x="4082" y="3350"/>
                </a:cubicBezTo>
                <a:cubicBezTo>
                  <a:pt x="4043" y="3306"/>
                  <a:pt x="3976" y="3295"/>
                  <a:pt x="3936" y="3326"/>
                </a:cubicBezTo>
                <a:cubicBezTo>
                  <a:pt x="3894" y="3358"/>
                  <a:pt x="3884" y="3404"/>
                  <a:pt x="3902" y="3451"/>
                </a:cubicBezTo>
                <a:cubicBezTo>
                  <a:pt x="3919" y="3501"/>
                  <a:pt x="3943" y="3549"/>
                  <a:pt x="3971" y="3615"/>
                </a:cubicBezTo>
                <a:cubicBezTo>
                  <a:pt x="3935" y="3645"/>
                  <a:pt x="3911" y="3663"/>
                  <a:pt x="3889" y="3681"/>
                </a:cubicBezTo>
                <a:cubicBezTo>
                  <a:pt x="3869" y="3670"/>
                  <a:pt x="3854" y="3666"/>
                  <a:pt x="3847" y="3657"/>
                </a:cubicBezTo>
                <a:cubicBezTo>
                  <a:pt x="3804" y="3606"/>
                  <a:pt x="3767" y="3549"/>
                  <a:pt x="3720" y="3504"/>
                </a:cubicBezTo>
                <a:cubicBezTo>
                  <a:pt x="3700" y="3485"/>
                  <a:pt x="3654" y="3476"/>
                  <a:pt x="3628" y="3485"/>
                </a:cubicBezTo>
                <a:cubicBezTo>
                  <a:pt x="3586" y="3499"/>
                  <a:pt x="3577" y="3546"/>
                  <a:pt x="3586" y="3586"/>
                </a:cubicBezTo>
                <a:cubicBezTo>
                  <a:pt x="3594" y="3625"/>
                  <a:pt x="3613" y="3660"/>
                  <a:pt x="3629" y="3697"/>
                </a:cubicBezTo>
                <a:cubicBezTo>
                  <a:pt x="3647" y="3740"/>
                  <a:pt x="3665" y="3781"/>
                  <a:pt x="3687" y="3831"/>
                </a:cubicBezTo>
                <a:cubicBezTo>
                  <a:pt x="3581" y="3922"/>
                  <a:pt x="3480" y="4005"/>
                  <a:pt x="3357" y="4081"/>
                </a:cubicBezTo>
                <a:cubicBezTo>
                  <a:pt x="3279" y="4018"/>
                  <a:pt x="3237" y="3934"/>
                  <a:pt x="3206" y="3849"/>
                </a:cubicBezTo>
                <a:cubicBezTo>
                  <a:pt x="3162" y="3726"/>
                  <a:pt x="3060" y="3645"/>
                  <a:pt x="2998" y="3534"/>
                </a:cubicBezTo>
                <a:cubicBezTo>
                  <a:pt x="2977" y="3496"/>
                  <a:pt x="2931" y="3494"/>
                  <a:pt x="2891" y="3516"/>
                </a:cubicBezTo>
                <a:cubicBezTo>
                  <a:pt x="2850" y="3539"/>
                  <a:pt x="2838" y="3578"/>
                  <a:pt x="2853" y="3619"/>
                </a:cubicBezTo>
                <a:cubicBezTo>
                  <a:pt x="2867" y="3663"/>
                  <a:pt x="2890" y="3705"/>
                  <a:pt x="2911" y="3747"/>
                </a:cubicBezTo>
                <a:cubicBezTo>
                  <a:pt x="2986" y="3895"/>
                  <a:pt x="3062" y="4043"/>
                  <a:pt x="3141" y="4200"/>
                </a:cubicBezTo>
                <a:cubicBezTo>
                  <a:pt x="3074" y="4265"/>
                  <a:pt x="2996" y="4301"/>
                  <a:pt x="2911" y="4349"/>
                </a:cubicBezTo>
                <a:cubicBezTo>
                  <a:pt x="2879" y="4304"/>
                  <a:pt x="2852" y="4261"/>
                  <a:pt x="2819" y="4221"/>
                </a:cubicBezTo>
                <a:cubicBezTo>
                  <a:pt x="2786" y="4180"/>
                  <a:pt x="2753" y="4138"/>
                  <a:pt x="2712" y="4106"/>
                </a:cubicBezTo>
                <a:cubicBezTo>
                  <a:pt x="2665" y="4071"/>
                  <a:pt x="2598" y="4112"/>
                  <a:pt x="2602" y="4173"/>
                </a:cubicBezTo>
                <a:cubicBezTo>
                  <a:pt x="2606" y="4212"/>
                  <a:pt x="2618" y="4251"/>
                  <a:pt x="2633" y="4286"/>
                </a:cubicBezTo>
                <a:cubicBezTo>
                  <a:pt x="2656" y="4341"/>
                  <a:pt x="2684" y="4393"/>
                  <a:pt x="2712" y="4447"/>
                </a:cubicBezTo>
                <a:cubicBezTo>
                  <a:pt x="2640" y="4525"/>
                  <a:pt x="2555" y="4560"/>
                  <a:pt x="2474" y="4596"/>
                </a:cubicBezTo>
                <a:cubicBezTo>
                  <a:pt x="2409" y="4571"/>
                  <a:pt x="2404" y="4510"/>
                  <a:pt x="2374" y="4468"/>
                </a:cubicBezTo>
                <a:cubicBezTo>
                  <a:pt x="2347" y="4430"/>
                  <a:pt x="2326" y="4387"/>
                  <a:pt x="2296" y="4352"/>
                </a:cubicBezTo>
                <a:cubicBezTo>
                  <a:pt x="2270" y="4319"/>
                  <a:pt x="2233" y="4303"/>
                  <a:pt x="2190" y="4320"/>
                </a:cubicBezTo>
                <a:cubicBezTo>
                  <a:pt x="2148" y="4336"/>
                  <a:pt x="2126" y="4384"/>
                  <a:pt x="2145" y="4438"/>
                </a:cubicBezTo>
                <a:cubicBezTo>
                  <a:pt x="2160" y="4488"/>
                  <a:pt x="2186" y="4537"/>
                  <a:pt x="2209" y="4585"/>
                </a:cubicBezTo>
                <a:cubicBezTo>
                  <a:pt x="2226" y="4621"/>
                  <a:pt x="2247" y="4655"/>
                  <a:pt x="2272" y="4700"/>
                </a:cubicBezTo>
                <a:cubicBezTo>
                  <a:pt x="2232" y="4727"/>
                  <a:pt x="2196" y="4751"/>
                  <a:pt x="2165" y="4772"/>
                </a:cubicBezTo>
                <a:cubicBezTo>
                  <a:pt x="2143" y="4762"/>
                  <a:pt x="2128" y="4759"/>
                  <a:pt x="2121" y="4750"/>
                </a:cubicBezTo>
                <a:cubicBezTo>
                  <a:pt x="2070" y="4688"/>
                  <a:pt x="2022" y="4625"/>
                  <a:pt x="1972" y="4562"/>
                </a:cubicBezTo>
                <a:cubicBezTo>
                  <a:pt x="1947" y="4529"/>
                  <a:pt x="1914" y="4498"/>
                  <a:pt x="1872" y="4527"/>
                </a:cubicBezTo>
                <a:cubicBezTo>
                  <a:pt x="1833" y="4556"/>
                  <a:pt x="1848" y="4598"/>
                  <a:pt x="1862" y="4637"/>
                </a:cubicBezTo>
                <a:cubicBezTo>
                  <a:pt x="1890" y="4719"/>
                  <a:pt x="1915" y="4801"/>
                  <a:pt x="1944" y="4886"/>
                </a:cubicBezTo>
                <a:cubicBezTo>
                  <a:pt x="1883" y="4952"/>
                  <a:pt x="1805" y="4984"/>
                  <a:pt x="1717" y="5023"/>
                </a:cubicBezTo>
                <a:cubicBezTo>
                  <a:pt x="1686" y="4979"/>
                  <a:pt x="1658" y="4944"/>
                  <a:pt x="1636" y="4905"/>
                </a:cubicBezTo>
                <a:cubicBezTo>
                  <a:pt x="1565" y="4783"/>
                  <a:pt x="1500" y="4658"/>
                  <a:pt x="1427" y="4538"/>
                </a:cubicBezTo>
                <a:cubicBezTo>
                  <a:pt x="1381" y="4461"/>
                  <a:pt x="1315" y="4430"/>
                  <a:pt x="1264" y="4449"/>
                </a:cubicBezTo>
                <a:cubicBezTo>
                  <a:pt x="1209" y="4469"/>
                  <a:pt x="1197" y="4554"/>
                  <a:pt x="1242" y="4646"/>
                </a:cubicBezTo>
                <a:cubicBezTo>
                  <a:pt x="1289" y="4743"/>
                  <a:pt x="1344" y="4834"/>
                  <a:pt x="1396" y="4929"/>
                </a:cubicBezTo>
                <a:cubicBezTo>
                  <a:pt x="1431" y="4993"/>
                  <a:pt x="1466" y="5056"/>
                  <a:pt x="1506" y="5128"/>
                </a:cubicBezTo>
                <a:cubicBezTo>
                  <a:pt x="1382" y="5247"/>
                  <a:pt x="1233" y="5306"/>
                  <a:pt x="1091" y="5396"/>
                </a:cubicBezTo>
                <a:cubicBezTo>
                  <a:pt x="973" y="5282"/>
                  <a:pt x="894" y="5143"/>
                  <a:pt x="792" y="5023"/>
                </a:cubicBezTo>
                <a:cubicBezTo>
                  <a:pt x="683" y="4895"/>
                  <a:pt x="585" y="4760"/>
                  <a:pt x="490" y="4622"/>
                </a:cubicBezTo>
                <a:cubicBezTo>
                  <a:pt x="400" y="4490"/>
                  <a:pt x="321" y="4350"/>
                  <a:pt x="238" y="4216"/>
                </a:cubicBezTo>
                <a:cubicBezTo>
                  <a:pt x="277" y="3997"/>
                  <a:pt x="417" y="3863"/>
                  <a:pt x="581" y="3758"/>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759" name="Google Shape;759;p20"/>
          <p:cNvGrpSpPr/>
          <p:nvPr/>
        </p:nvGrpSpPr>
        <p:grpSpPr>
          <a:xfrm>
            <a:off x="1178252" y="768524"/>
            <a:ext cx="632488" cy="586800"/>
            <a:chOff x="4305300" y="4918325"/>
            <a:chExt cx="232225" cy="215450"/>
          </a:xfrm>
        </p:grpSpPr>
        <p:sp>
          <p:nvSpPr>
            <p:cNvPr id="760" name="Google Shape;760;p20"/>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61" name="Google Shape;761;p20"/>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62" name="Google Shape;762;p20"/>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63" name="Google Shape;763;p20"/>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64" name="Google Shape;764;p20"/>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ONE_COLUMN_TEXT_1_1">
    <p:spTree>
      <p:nvGrpSpPr>
        <p:cNvPr id="1" name="Shape 765"/>
        <p:cNvGrpSpPr/>
        <p:nvPr/>
      </p:nvGrpSpPr>
      <p:grpSpPr>
        <a:xfrm>
          <a:off x="0" y="0"/>
          <a:ext cx="0" cy="0"/>
          <a:chOff x="0" y="0"/>
          <a:chExt cx="0" cy="0"/>
        </a:xfrm>
      </p:grpSpPr>
      <p:pic>
        <p:nvPicPr>
          <p:cNvPr id="766" name="Google Shape;766;p21"/>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767" name="Google Shape;767;p21"/>
          <p:cNvSpPr txBox="1">
            <a:spLocks noGrp="1"/>
          </p:cNvSpPr>
          <p:nvPr>
            <p:ph type="subTitle" idx="1"/>
          </p:nvPr>
        </p:nvSpPr>
        <p:spPr>
          <a:xfrm rot="21599650">
            <a:off x="6720033" y="3227967"/>
            <a:ext cx="3926000" cy="163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68" name="Google Shape;768;p21"/>
          <p:cNvSpPr txBox="1">
            <a:spLocks noGrp="1"/>
          </p:cNvSpPr>
          <p:nvPr>
            <p:ph type="title"/>
          </p:nvPr>
        </p:nvSpPr>
        <p:spPr>
          <a:xfrm>
            <a:off x="6720033" y="1933167"/>
            <a:ext cx="3926000" cy="11752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ONE_COLUMN_TEXT_1_1_1">
    <p:spTree>
      <p:nvGrpSpPr>
        <p:cNvPr id="1" name="Shape 769"/>
        <p:cNvGrpSpPr/>
        <p:nvPr/>
      </p:nvGrpSpPr>
      <p:grpSpPr>
        <a:xfrm>
          <a:off x="0" y="0"/>
          <a:ext cx="0" cy="0"/>
          <a:chOff x="0" y="0"/>
          <a:chExt cx="0" cy="0"/>
        </a:xfrm>
      </p:grpSpPr>
      <p:pic>
        <p:nvPicPr>
          <p:cNvPr id="770" name="Google Shape;770;p22"/>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771" name="Google Shape;771;p22"/>
          <p:cNvSpPr txBox="1">
            <a:spLocks noGrp="1"/>
          </p:cNvSpPr>
          <p:nvPr>
            <p:ph type="subTitle" idx="1"/>
          </p:nvPr>
        </p:nvSpPr>
        <p:spPr>
          <a:xfrm rot="21599650">
            <a:off x="1526333" y="3457033"/>
            <a:ext cx="3926000" cy="16384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72" name="Google Shape;772;p22"/>
          <p:cNvSpPr txBox="1">
            <a:spLocks noGrp="1"/>
          </p:cNvSpPr>
          <p:nvPr>
            <p:ph type="title"/>
          </p:nvPr>
        </p:nvSpPr>
        <p:spPr>
          <a:xfrm>
            <a:off x="1526333" y="1781000"/>
            <a:ext cx="3926000" cy="104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ONE_COLUMN_TEXT_1_1_1_1">
    <p:spTree>
      <p:nvGrpSpPr>
        <p:cNvPr id="1" name="Shape 773"/>
        <p:cNvGrpSpPr/>
        <p:nvPr/>
      </p:nvGrpSpPr>
      <p:grpSpPr>
        <a:xfrm>
          <a:off x="0" y="0"/>
          <a:ext cx="0" cy="0"/>
          <a:chOff x="0" y="0"/>
          <a:chExt cx="0" cy="0"/>
        </a:xfrm>
      </p:grpSpPr>
      <p:pic>
        <p:nvPicPr>
          <p:cNvPr id="774" name="Google Shape;774;p23"/>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775" name="Google Shape;775;p23"/>
          <p:cNvSpPr txBox="1">
            <a:spLocks noGrp="1"/>
          </p:cNvSpPr>
          <p:nvPr>
            <p:ph type="subTitle" idx="1"/>
          </p:nvPr>
        </p:nvSpPr>
        <p:spPr>
          <a:xfrm rot="21599650">
            <a:off x="1526333" y="2348167"/>
            <a:ext cx="3926000" cy="773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76" name="Google Shape;776;p23"/>
          <p:cNvSpPr txBox="1">
            <a:spLocks noGrp="1"/>
          </p:cNvSpPr>
          <p:nvPr>
            <p:ph type="title"/>
          </p:nvPr>
        </p:nvSpPr>
        <p:spPr>
          <a:xfrm>
            <a:off x="1526333" y="1201367"/>
            <a:ext cx="3926000" cy="1046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
        <p:nvSpPr>
          <p:cNvPr id="777" name="Google Shape;777;p23"/>
          <p:cNvSpPr txBox="1">
            <a:spLocks noGrp="1"/>
          </p:cNvSpPr>
          <p:nvPr>
            <p:ph type="subTitle" idx="2"/>
          </p:nvPr>
        </p:nvSpPr>
        <p:spPr>
          <a:xfrm rot="21599650">
            <a:off x="6758867" y="1389167"/>
            <a:ext cx="3926000" cy="378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78" name="Google Shape;778;p23"/>
          <p:cNvSpPr txBox="1">
            <a:spLocks noGrp="1"/>
          </p:cNvSpPr>
          <p:nvPr>
            <p:ph type="subTitle" idx="3"/>
          </p:nvPr>
        </p:nvSpPr>
        <p:spPr>
          <a:xfrm rot="21599650">
            <a:off x="1526333" y="3066967"/>
            <a:ext cx="3926000" cy="2456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779" name="Google Shape;779;p23"/>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780" name="Google Shape;780;p23"/>
          <p:cNvGrpSpPr/>
          <p:nvPr/>
        </p:nvGrpSpPr>
        <p:grpSpPr>
          <a:xfrm rot="4779951">
            <a:off x="1408427" y="5088226"/>
            <a:ext cx="5296005" cy="6924325"/>
            <a:chOff x="3307975" y="369600"/>
            <a:chExt cx="1201775" cy="1571275"/>
          </a:xfrm>
        </p:grpSpPr>
        <p:sp>
          <p:nvSpPr>
            <p:cNvPr id="781" name="Google Shape;781;p2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854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2" name="Google Shape;782;p2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3" name="Google Shape;783;p2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4" name="Google Shape;784;p2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5" name="Google Shape;785;p2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6" name="Google Shape;786;p2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7" name="Google Shape;787;p2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8" name="Google Shape;788;p2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9" name="Google Shape;789;p2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0" name="Google Shape;790;p2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1" name="Google Shape;791;p2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2" name="Google Shape;792;p2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3" name="Google Shape;793;p2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4" name="Google Shape;794;p2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5" name="Google Shape;795;p23"/>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96"/>
        <p:cNvGrpSpPr/>
        <p:nvPr/>
      </p:nvGrpSpPr>
      <p:grpSpPr>
        <a:xfrm>
          <a:off x="0" y="0"/>
          <a:ext cx="0" cy="0"/>
          <a:chOff x="0" y="0"/>
          <a:chExt cx="0" cy="0"/>
        </a:xfrm>
      </p:grpSpPr>
      <p:pic>
        <p:nvPicPr>
          <p:cNvPr id="797" name="Google Shape;797;p24"/>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798" name="Google Shape;798;p24"/>
          <p:cNvSpPr txBox="1">
            <a:spLocks noGrp="1"/>
          </p:cNvSpPr>
          <p:nvPr>
            <p:ph type="title"/>
          </p:nvPr>
        </p:nvSpPr>
        <p:spPr>
          <a:xfrm>
            <a:off x="1477533" y="2905000"/>
            <a:ext cx="2077600" cy="524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799" name="Google Shape;799;p24"/>
          <p:cNvSpPr txBox="1">
            <a:spLocks noGrp="1"/>
          </p:cNvSpPr>
          <p:nvPr>
            <p:ph type="subTitle" idx="1"/>
          </p:nvPr>
        </p:nvSpPr>
        <p:spPr>
          <a:xfrm>
            <a:off x="7837267" y="3429404"/>
            <a:ext cx="2877200" cy="11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00" name="Google Shape;800;p24"/>
          <p:cNvSpPr txBox="1">
            <a:spLocks noGrp="1"/>
          </p:cNvSpPr>
          <p:nvPr>
            <p:ph type="title" idx="2"/>
          </p:nvPr>
        </p:nvSpPr>
        <p:spPr>
          <a:xfrm>
            <a:off x="4718567" y="3118700"/>
            <a:ext cx="2077600" cy="524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01" name="Google Shape;801;p24"/>
          <p:cNvSpPr txBox="1">
            <a:spLocks noGrp="1"/>
          </p:cNvSpPr>
          <p:nvPr>
            <p:ph type="subTitle" idx="3"/>
          </p:nvPr>
        </p:nvSpPr>
        <p:spPr>
          <a:xfrm>
            <a:off x="4657400" y="3643088"/>
            <a:ext cx="2877200" cy="115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02" name="Google Shape;802;p24"/>
          <p:cNvSpPr txBox="1">
            <a:spLocks noGrp="1"/>
          </p:cNvSpPr>
          <p:nvPr>
            <p:ph type="title" idx="4"/>
          </p:nvPr>
        </p:nvSpPr>
        <p:spPr>
          <a:xfrm>
            <a:off x="7837267" y="2905000"/>
            <a:ext cx="2077600" cy="524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03" name="Google Shape;803;p24"/>
          <p:cNvSpPr txBox="1">
            <a:spLocks noGrp="1"/>
          </p:cNvSpPr>
          <p:nvPr>
            <p:ph type="subTitle" idx="5"/>
          </p:nvPr>
        </p:nvSpPr>
        <p:spPr>
          <a:xfrm>
            <a:off x="1480251" y="3429000"/>
            <a:ext cx="2878400" cy="115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04" name="Google Shape;804;p24"/>
          <p:cNvSpPr txBox="1">
            <a:spLocks noGrp="1"/>
          </p:cNvSpPr>
          <p:nvPr>
            <p:ph type="title" idx="6"/>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grpSp>
        <p:nvGrpSpPr>
          <p:cNvPr id="805" name="Google Shape;805;p24"/>
          <p:cNvGrpSpPr/>
          <p:nvPr/>
        </p:nvGrpSpPr>
        <p:grpSpPr>
          <a:xfrm>
            <a:off x="9530394" y="5089740"/>
            <a:ext cx="1056693" cy="957965"/>
            <a:chOff x="4547125" y="4988300"/>
            <a:chExt cx="369525" cy="335000"/>
          </a:xfrm>
        </p:grpSpPr>
        <p:sp>
          <p:nvSpPr>
            <p:cNvPr id="806" name="Google Shape;806;p24"/>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07" name="Google Shape;807;p24"/>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08" name="Google Shape;808;p24"/>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09" name="Google Shape;809;p24"/>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0" name="Google Shape;810;p24"/>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1" name="Google Shape;811;p24"/>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2" name="Google Shape;812;p24"/>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3" name="Google Shape;813;p24"/>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4" name="Google Shape;814;p24"/>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5" name="Google Shape;815;p24"/>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6" name="Google Shape;816;p24"/>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7" name="Google Shape;817;p24"/>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8" name="Google Shape;818;p24"/>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9" name="Google Shape;819;p24"/>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0" name="Google Shape;820;p24"/>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1" name="Google Shape;821;p24"/>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22" name="Google Shape;822;p24"/>
          <p:cNvGrpSpPr/>
          <p:nvPr/>
        </p:nvGrpSpPr>
        <p:grpSpPr>
          <a:xfrm>
            <a:off x="913292" y="4912002"/>
            <a:ext cx="1525457" cy="1313425"/>
            <a:chOff x="3068400" y="4319650"/>
            <a:chExt cx="592825" cy="510425"/>
          </a:xfrm>
        </p:grpSpPr>
        <p:sp>
          <p:nvSpPr>
            <p:cNvPr id="823" name="Google Shape;823;p24"/>
            <p:cNvSpPr/>
            <p:nvPr/>
          </p:nvSpPr>
          <p:spPr>
            <a:xfrm>
              <a:off x="3068400" y="4319650"/>
              <a:ext cx="592825" cy="510425"/>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4" name="Google Shape;824;p24"/>
            <p:cNvSpPr/>
            <p:nvPr/>
          </p:nvSpPr>
          <p:spPr>
            <a:xfrm>
              <a:off x="3162125" y="4613725"/>
              <a:ext cx="12375" cy="6225"/>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5" name="Google Shape;825;p24"/>
            <p:cNvSpPr/>
            <p:nvPr/>
          </p:nvSpPr>
          <p:spPr>
            <a:xfrm>
              <a:off x="3620775" y="4368225"/>
              <a:ext cx="6050" cy="13575"/>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6" name="Google Shape;826;p24"/>
            <p:cNvSpPr/>
            <p:nvPr/>
          </p:nvSpPr>
          <p:spPr>
            <a:xfrm>
              <a:off x="3404375" y="4480050"/>
              <a:ext cx="21400" cy="26200"/>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7" name="Google Shape;827;p24"/>
            <p:cNvSpPr/>
            <p:nvPr/>
          </p:nvSpPr>
          <p:spPr>
            <a:xfrm>
              <a:off x="3426250" y="4500900"/>
              <a:ext cx="14150" cy="11800"/>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8" name="Google Shape;828;p24"/>
            <p:cNvSpPr/>
            <p:nvPr/>
          </p:nvSpPr>
          <p:spPr>
            <a:xfrm>
              <a:off x="3202275" y="4332500"/>
              <a:ext cx="170150" cy="137750"/>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9" name="Google Shape;829;p24"/>
            <p:cNvSpPr/>
            <p:nvPr/>
          </p:nvSpPr>
          <p:spPr>
            <a:xfrm>
              <a:off x="3224975" y="4358825"/>
              <a:ext cx="128875" cy="91400"/>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30" name="Google Shape;830;p24"/>
            <p:cNvSpPr/>
            <p:nvPr/>
          </p:nvSpPr>
          <p:spPr>
            <a:xfrm>
              <a:off x="3258025" y="4378300"/>
              <a:ext cx="36250" cy="51600"/>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31" name="Google Shape;831;p24"/>
            <p:cNvSpPr/>
            <p:nvPr/>
          </p:nvSpPr>
          <p:spPr>
            <a:xfrm>
              <a:off x="3269950" y="4372750"/>
              <a:ext cx="42300" cy="58575"/>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BLANK_1_1_1_2_2">
    <p:spTree>
      <p:nvGrpSpPr>
        <p:cNvPr id="1" name="Shape 832"/>
        <p:cNvGrpSpPr/>
        <p:nvPr/>
      </p:nvGrpSpPr>
      <p:grpSpPr>
        <a:xfrm>
          <a:off x="0" y="0"/>
          <a:ext cx="0" cy="0"/>
          <a:chOff x="0" y="0"/>
          <a:chExt cx="0" cy="0"/>
        </a:xfrm>
      </p:grpSpPr>
      <p:pic>
        <p:nvPicPr>
          <p:cNvPr id="833" name="Google Shape;833;p25"/>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834" name="Google Shape;834;p25"/>
          <p:cNvSpPr txBox="1">
            <a:spLocks noGrp="1"/>
          </p:cNvSpPr>
          <p:nvPr>
            <p:ph type="title"/>
          </p:nvPr>
        </p:nvSpPr>
        <p:spPr>
          <a:xfrm>
            <a:off x="6850867" y="4630351"/>
            <a:ext cx="3255200" cy="5240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5" name="Google Shape;835;p25"/>
          <p:cNvSpPr txBox="1">
            <a:spLocks noGrp="1"/>
          </p:cNvSpPr>
          <p:nvPr>
            <p:ph type="title" idx="2"/>
          </p:nvPr>
        </p:nvSpPr>
        <p:spPr>
          <a:xfrm>
            <a:off x="2359784" y="2064500"/>
            <a:ext cx="3255200" cy="5240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36" name="Google Shape;836;p25"/>
          <p:cNvSpPr txBox="1">
            <a:spLocks noGrp="1"/>
          </p:cNvSpPr>
          <p:nvPr>
            <p:ph type="subTitle" idx="1"/>
          </p:nvPr>
        </p:nvSpPr>
        <p:spPr>
          <a:xfrm>
            <a:off x="2361017" y="2465121"/>
            <a:ext cx="3255200" cy="70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7" name="Google Shape;837;p25"/>
          <p:cNvSpPr txBox="1">
            <a:spLocks noGrp="1"/>
          </p:cNvSpPr>
          <p:nvPr>
            <p:ph type="subTitle" idx="3"/>
          </p:nvPr>
        </p:nvSpPr>
        <p:spPr>
          <a:xfrm>
            <a:off x="6856467" y="5011449"/>
            <a:ext cx="32496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38" name="Google Shape;838;p25"/>
          <p:cNvSpPr txBox="1">
            <a:spLocks noGrp="1"/>
          </p:cNvSpPr>
          <p:nvPr>
            <p:ph type="title" idx="4"/>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grpSp>
        <p:nvGrpSpPr>
          <p:cNvPr id="839" name="Google Shape;839;p25"/>
          <p:cNvGrpSpPr/>
          <p:nvPr/>
        </p:nvGrpSpPr>
        <p:grpSpPr>
          <a:xfrm>
            <a:off x="1642281" y="4965217"/>
            <a:ext cx="1059316" cy="873305"/>
            <a:chOff x="3153300" y="3886175"/>
            <a:chExt cx="455450" cy="375475"/>
          </a:xfrm>
        </p:grpSpPr>
        <p:sp>
          <p:nvSpPr>
            <p:cNvPr id="840" name="Google Shape;840;p25"/>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1" name="Google Shape;841;p25"/>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2" name="Google Shape;842;p25"/>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3" name="Google Shape;843;p25"/>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4" name="Google Shape;844;p25"/>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5" name="Google Shape;845;p25"/>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6" name="Google Shape;846;p25"/>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7" name="Google Shape;847;p25"/>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8" name="Google Shape;848;p25"/>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9" name="Google Shape;849;p25"/>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0" name="Google Shape;850;p25"/>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1" name="Google Shape;851;p25"/>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2" name="Google Shape;852;p25"/>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3" name="Google Shape;853;p25"/>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4" name="Google Shape;854;p25"/>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55" name="Google Shape;855;p25"/>
          <p:cNvGrpSpPr/>
          <p:nvPr/>
        </p:nvGrpSpPr>
        <p:grpSpPr>
          <a:xfrm rot="21001870">
            <a:off x="2122580" y="4586806"/>
            <a:ext cx="520641" cy="290829"/>
            <a:chOff x="2435325" y="2962750"/>
            <a:chExt cx="225775" cy="126125"/>
          </a:xfrm>
        </p:grpSpPr>
        <p:sp>
          <p:nvSpPr>
            <p:cNvPr id="856" name="Google Shape;856;p25"/>
            <p:cNvSpPr/>
            <p:nvPr/>
          </p:nvSpPr>
          <p:spPr>
            <a:xfrm>
              <a:off x="2435325" y="3020900"/>
              <a:ext cx="56875" cy="67000"/>
            </a:xfrm>
            <a:custGeom>
              <a:avLst/>
              <a:gdLst/>
              <a:ahLst/>
              <a:cxnLst/>
              <a:rect l="l" t="t" r="r" b="b"/>
              <a:pathLst>
                <a:path w="2275" h="2680" extrusionOk="0">
                  <a:moveTo>
                    <a:pt x="1275" y="1"/>
                  </a:moveTo>
                  <a:cubicBezTo>
                    <a:pt x="848" y="1"/>
                    <a:pt x="424" y="206"/>
                    <a:pt x="208" y="610"/>
                  </a:cubicBezTo>
                  <a:cubicBezTo>
                    <a:pt x="32" y="942"/>
                    <a:pt x="0" y="1356"/>
                    <a:pt x="141" y="1706"/>
                  </a:cubicBezTo>
                  <a:cubicBezTo>
                    <a:pt x="278" y="2047"/>
                    <a:pt x="556" y="2347"/>
                    <a:pt x="882" y="2515"/>
                  </a:cubicBezTo>
                  <a:cubicBezTo>
                    <a:pt x="1056" y="2606"/>
                    <a:pt x="1264" y="2679"/>
                    <a:pt x="1464" y="2680"/>
                  </a:cubicBezTo>
                  <a:cubicBezTo>
                    <a:pt x="1464" y="2680"/>
                    <a:pt x="1465" y="2680"/>
                    <a:pt x="1466" y="2680"/>
                  </a:cubicBezTo>
                  <a:cubicBezTo>
                    <a:pt x="1679" y="2680"/>
                    <a:pt x="1679" y="2345"/>
                    <a:pt x="1463" y="2344"/>
                  </a:cubicBezTo>
                  <a:cubicBezTo>
                    <a:pt x="1455" y="2344"/>
                    <a:pt x="1448" y="2343"/>
                    <a:pt x="1440" y="2343"/>
                  </a:cubicBezTo>
                  <a:cubicBezTo>
                    <a:pt x="1431" y="2342"/>
                    <a:pt x="1421" y="2341"/>
                    <a:pt x="1412" y="2341"/>
                  </a:cubicBezTo>
                  <a:cubicBezTo>
                    <a:pt x="1409" y="2341"/>
                    <a:pt x="1407" y="2340"/>
                    <a:pt x="1405" y="2340"/>
                  </a:cubicBezTo>
                  <a:lnTo>
                    <a:pt x="1405" y="2340"/>
                  </a:lnTo>
                  <a:cubicBezTo>
                    <a:pt x="1406" y="2340"/>
                    <a:pt x="1404" y="2340"/>
                    <a:pt x="1399" y="2339"/>
                  </a:cubicBezTo>
                  <a:cubicBezTo>
                    <a:pt x="1317" y="2323"/>
                    <a:pt x="1237" y="2304"/>
                    <a:pt x="1158" y="2274"/>
                  </a:cubicBezTo>
                  <a:cubicBezTo>
                    <a:pt x="911" y="2180"/>
                    <a:pt x="693" y="1987"/>
                    <a:pt x="547" y="1762"/>
                  </a:cubicBezTo>
                  <a:cubicBezTo>
                    <a:pt x="225" y="1270"/>
                    <a:pt x="417" y="532"/>
                    <a:pt x="1013" y="367"/>
                  </a:cubicBezTo>
                  <a:cubicBezTo>
                    <a:pt x="1098" y="343"/>
                    <a:pt x="1186" y="332"/>
                    <a:pt x="1274" y="332"/>
                  </a:cubicBezTo>
                  <a:cubicBezTo>
                    <a:pt x="1510" y="332"/>
                    <a:pt x="1744" y="416"/>
                    <a:pt x="1916" y="582"/>
                  </a:cubicBezTo>
                  <a:cubicBezTo>
                    <a:pt x="1951" y="615"/>
                    <a:pt x="1990" y="629"/>
                    <a:pt x="2028" y="629"/>
                  </a:cubicBezTo>
                  <a:cubicBezTo>
                    <a:pt x="2158" y="629"/>
                    <a:pt x="2275" y="461"/>
                    <a:pt x="2154" y="344"/>
                  </a:cubicBezTo>
                  <a:cubicBezTo>
                    <a:pt x="1914" y="114"/>
                    <a:pt x="1593" y="1"/>
                    <a:pt x="1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7" name="Google Shape;857;p25"/>
            <p:cNvSpPr/>
            <p:nvPr/>
          </p:nvSpPr>
          <p:spPr>
            <a:xfrm>
              <a:off x="2475425" y="2962750"/>
              <a:ext cx="86500" cy="68525"/>
            </a:xfrm>
            <a:custGeom>
              <a:avLst/>
              <a:gdLst/>
              <a:ahLst/>
              <a:cxnLst/>
              <a:rect l="l" t="t" r="r" b="b"/>
              <a:pathLst>
                <a:path w="3460" h="2741" extrusionOk="0">
                  <a:moveTo>
                    <a:pt x="1822" y="1"/>
                  </a:moveTo>
                  <a:cubicBezTo>
                    <a:pt x="1041" y="1"/>
                    <a:pt x="332" y="546"/>
                    <a:pt x="126" y="1298"/>
                  </a:cubicBezTo>
                  <a:cubicBezTo>
                    <a:pt x="1" y="1752"/>
                    <a:pt x="53" y="2232"/>
                    <a:pt x="254" y="2654"/>
                  </a:cubicBezTo>
                  <a:cubicBezTo>
                    <a:pt x="283" y="2715"/>
                    <a:pt x="332" y="2741"/>
                    <a:pt x="382" y="2741"/>
                  </a:cubicBezTo>
                  <a:cubicBezTo>
                    <a:pt x="491" y="2741"/>
                    <a:pt x="608" y="2619"/>
                    <a:pt x="544" y="2485"/>
                  </a:cubicBezTo>
                  <a:cubicBezTo>
                    <a:pt x="174" y="1706"/>
                    <a:pt x="513" y="718"/>
                    <a:pt x="1345" y="423"/>
                  </a:cubicBezTo>
                  <a:cubicBezTo>
                    <a:pt x="1495" y="369"/>
                    <a:pt x="1648" y="344"/>
                    <a:pt x="1799" y="344"/>
                  </a:cubicBezTo>
                  <a:cubicBezTo>
                    <a:pt x="2421" y="344"/>
                    <a:pt x="2994" y="777"/>
                    <a:pt x="3113" y="1433"/>
                  </a:cubicBezTo>
                  <a:cubicBezTo>
                    <a:pt x="3128" y="1517"/>
                    <a:pt x="3188" y="1554"/>
                    <a:pt x="3253" y="1554"/>
                  </a:cubicBezTo>
                  <a:cubicBezTo>
                    <a:pt x="3351" y="1554"/>
                    <a:pt x="3459" y="1471"/>
                    <a:pt x="3437" y="1343"/>
                  </a:cubicBezTo>
                  <a:cubicBezTo>
                    <a:pt x="3302" y="594"/>
                    <a:pt x="2612" y="16"/>
                    <a:pt x="1853" y="1"/>
                  </a:cubicBezTo>
                  <a:cubicBezTo>
                    <a:pt x="1843" y="1"/>
                    <a:pt x="1832" y="1"/>
                    <a:pt x="1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8" name="Google Shape;858;p25"/>
            <p:cNvSpPr/>
            <p:nvPr/>
          </p:nvSpPr>
          <p:spPr>
            <a:xfrm>
              <a:off x="2553075" y="2977450"/>
              <a:ext cx="66375" cy="56650"/>
            </a:xfrm>
            <a:custGeom>
              <a:avLst/>
              <a:gdLst/>
              <a:ahLst/>
              <a:cxnLst/>
              <a:rect l="l" t="t" r="r" b="b"/>
              <a:pathLst>
                <a:path w="2655" h="2266" extrusionOk="0">
                  <a:moveTo>
                    <a:pt x="1216" y="1"/>
                  </a:moveTo>
                  <a:cubicBezTo>
                    <a:pt x="1085" y="1"/>
                    <a:pt x="952" y="22"/>
                    <a:pt x="823" y="65"/>
                  </a:cubicBezTo>
                  <a:cubicBezTo>
                    <a:pt x="508" y="173"/>
                    <a:pt x="238" y="388"/>
                    <a:pt x="74" y="680"/>
                  </a:cubicBezTo>
                  <a:cubicBezTo>
                    <a:pt x="0" y="810"/>
                    <a:pt x="117" y="931"/>
                    <a:pt x="231" y="931"/>
                  </a:cubicBezTo>
                  <a:cubicBezTo>
                    <a:pt x="281" y="931"/>
                    <a:pt x="332" y="907"/>
                    <a:pt x="364" y="849"/>
                  </a:cubicBezTo>
                  <a:cubicBezTo>
                    <a:pt x="547" y="524"/>
                    <a:pt x="884" y="342"/>
                    <a:pt x="1228" y="342"/>
                  </a:cubicBezTo>
                  <a:cubicBezTo>
                    <a:pt x="1423" y="342"/>
                    <a:pt x="1621" y="401"/>
                    <a:pt x="1794" y="525"/>
                  </a:cubicBezTo>
                  <a:cubicBezTo>
                    <a:pt x="2263" y="861"/>
                    <a:pt x="2323" y="1551"/>
                    <a:pt x="1936" y="1975"/>
                  </a:cubicBezTo>
                  <a:cubicBezTo>
                    <a:pt x="1824" y="2097"/>
                    <a:pt x="1937" y="2265"/>
                    <a:pt x="2062" y="2265"/>
                  </a:cubicBezTo>
                  <a:cubicBezTo>
                    <a:pt x="2100" y="2265"/>
                    <a:pt x="2139" y="2250"/>
                    <a:pt x="2174" y="2212"/>
                  </a:cubicBezTo>
                  <a:cubicBezTo>
                    <a:pt x="2568" y="1781"/>
                    <a:pt x="2655" y="1101"/>
                    <a:pt x="2326" y="605"/>
                  </a:cubicBezTo>
                  <a:cubicBezTo>
                    <a:pt x="2079" y="231"/>
                    <a:pt x="1654" y="1"/>
                    <a:pt x="1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9" name="Google Shape;859;p25"/>
            <p:cNvSpPr/>
            <p:nvPr/>
          </p:nvSpPr>
          <p:spPr>
            <a:xfrm>
              <a:off x="2466475" y="3019950"/>
              <a:ext cx="194625" cy="68925"/>
            </a:xfrm>
            <a:custGeom>
              <a:avLst/>
              <a:gdLst/>
              <a:ahLst/>
              <a:cxnLst/>
              <a:rect l="l" t="t" r="r" b="b"/>
              <a:pathLst>
                <a:path w="7785" h="2757" extrusionOk="0">
                  <a:moveTo>
                    <a:pt x="6296" y="1"/>
                  </a:moveTo>
                  <a:cubicBezTo>
                    <a:pt x="5962" y="1"/>
                    <a:pt x="5627" y="110"/>
                    <a:pt x="5358" y="323"/>
                  </a:cubicBezTo>
                  <a:cubicBezTo>
                    <a:pt x="5225" y="430"/>
                    <a:pt x="5347" y="600"/>
                    <a:pt x="5486" y="600"/>
                  </a:cubicBezTo>
                  <a:cubicBezTo>
                    <a:pt x="5523" y="600"/>
                    <a:pt x="5561" y="589"/>
                    <a:pt x="5596" y="561"/>
                  </a:cubicBezTo>
                  <a:cubicBezTo>
                    <a:pt x="5789" y="408"/>
                    <a:pt x="6036" y="332"/>
                    <a:pt x="6284" y="332"/>
                  </a:cubicBezTo>
                  <a:cubicBezTo>
                    <a:pt x="6569" y="332"/>
                    <a:pt x="6855" y="432"/>
                    <a:pt x="7058" y="630"/>
                  </a:cubicBezTo>
                  <a:cubicBezTo>
                    <a:pt x="7431" y="993"/>
                    <a:pt x="7427" y="1634"/>
                    <a:pt x="7109" y="2031"/>
                  </a:cubicBezTo>
                  <a:cubicBezTo>
                    <a:pt x="6853" y="2349"/>
                    <a:pt x="6461" y="2422"/>
                    <a:pt x="6058" y="2422"/>
                  </a:cubicBezTo>
                  <a:cubicBezTo>
                    <a:pt x="5774" y="2422"/>
                    <a:pt x="5484" y="2386"/>
                    <a:pt x="5235" y="2374"/>
                  </a:cubicBezTo>
                  <a:cubicBezTo>
                    <a:pt x="4951" y="2359"/>
                    <a:pt x="4667" y="2354"/>
                    <a:pt x="4383" y="2354"/>
                  </a:cubicBezTo>
                  <a:cubicBezTo>
                    <a:pt x="3886" y="2354"/>
                    <a:pt x="3388" y="2371"/>
                    <a:pt x="2891" y="2388"/>
                  </a:cubicBezTo>
                  <a:cubicBezTo>
                    <a:pt x="2395" y="2405"/>
                    <a:pt x="1900" y="2421"/>
                    <a:pt x="1404" y="2421"/>
                  </a:cubicBezTo>
                  <a:cubicBezTo>
                    <a:pt x="1008" y="2421"/>
                    <a:pt x="612" y="2410"/>
                    <a:pt x="217" y="2382"/>
                  </a:cubicBezTo>
                  <a:cubicBezTo>
                    <a:pt x="212" y="2382"/>
                    <a:pt x="207" y="2381"/>
                    <a:pt x="202" y="2381"/>
                  </a:cubicBezTo>
                  <a:cubicBezTo>
                    <a:pt x="1" y="2381"/>
                    <a:pt x="7" y="2703"/>
                    <a:pt x="217" y="2718"/>
                  </a:cubicBezTo>
                  <a:cubicBezTo>
                    <a:pt x="613" y="2746"/>
                    <a:pt x="1010" y="2757"/>
                    <a:pt x="1407" y="2757"/>
                  </a:cubicBezTo>
                  <a:cubicBezTo>
                    <a:pt x="1938" y="2757"/>
                    <a:pt x="2469" y="2738"/>
                    <a:pt x="3000" y="2721"/>
                  </a:cubicBezTo>
                  <a:cubicBezTo>
                    <a:pt x="3404" y="2707"/>
                    <a:pt x="3805" y="2699"/>
                    <a:pt x="4207" y="2699"/>
                  </a:cubicBezTo>
                  <a:cubicBezTo>
                    <a:pt x="4722" y="2699"/>
                    <a:pt x="5236" y="2712"/>
                    <a:pt x="5754" y="2743"/>
                  </a:cubicBezTo>
                  <a:cubicBezTo>
                    <a:pt x="5833" y="2748"/>
                    <a:pt x="5914" y="2750"/>
                    <a:pt x="5996" y="2750"/>
                  </a:cubicBezTo>
                  <a:cubicBezTo>
                    <a:pt x="6612" y="2750"/>
                    <a:pt x="7242" y="2593"/>
                    <a:pt x="7532" y="1984"/>
                  </a:cubicBezTo>
                  <a:cubicBezTo>
                    <a:pt x="7784" y="1453"/>
                    <a:pt x="7712" y="764"/>
                    <a:pt x="7260" y="360"/>
                  </a:cubicBezTo>
                  <a:cubicBezTo>
                    <a:pt x="6990" y="119"/>
                    <a:pt x="6643" y="1"/>
                    <a:pt x="6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0" name="Google Shape;860;p25"/>
            <p:cNvSpPr/>
            <p:nvPr/>
          </p:nvSpPr>
          <p:spPr>
            <a:xfrm>
              <a:off x="2500875" y="2979950"/>
              <a:ext cx="22600" cy="21550"/>
            </a:xfrm>
            <a:custGeom>
              <a:avLst/>
              <a:gdLst/>
              <a:ahLst/>
              <a:cxnLst/>
              <a:rect l="l" t="t" r="r" b="b"/>
              <a:pathLst>
                <a:path w="904" h="862" extrusionOk="0">
                  <a:moveTo>
                    <a:pt x="554" y="365"/>
                  </a:moveTo>
                  <a:cubicBezTo>
                    <a:pt x="551" y="367"/>
                    <a:pt x="548" y="368"/>
                    <a:pt x="545" y="369"/>
                  </a:cubicBezTo>
                  <a:cubicBezTo>
                    <a:pt x="548" y="368"/>
                    <a:pt x="551" y="367"/>
                    <a:pt x="554" y="365"/>
                  </a:cubicBezTo>
                  <a:close/>
                  <a:moveTo>
                    <a:pt x="378" y="534"/>
                  </a:moveTo>
                  <a:lnTo>
                    <a:pt x="378" y="534"/>
                  </a:lnTo>
                  <a:cubicBezTo>
                    <a:pt x="377" y="537"/>
                    <a:pt x="376" y="539"/>
                    <a:pt x="375" y="542"/>
                  </a:cubicBezTo>
                  <a:lnTo>
                    <a:pt x="375" y="542"/>
                  </a:lnTo>
                  <a:cubicBezTo>
                    <a:pt x="376" y="539"/>
                    <a:pt x="377" y="537"/>
                    <a:pt x="378" y="534"/>
                  </a:cubicBezTo>
                  <a:close/>
                  <a:moveTo>
                    <a:pt x="351" y="608"/>
                  </a:moveTo>
                  <a:lnTo>
                    <a:pt x="351" y="608"/>
                  </a:lnTo>
                  <a:cubicBezTo>
                    <a:pt x="351" y="610"/>
                    <a:pt x="351" y="611"/>
                    <a:pt x="351" y="613"/>
                  </a:cubicBezTo>
                  <a:lnTo>
                    <a:pt x="351" y="613"/>
                  </a:lnTo>
                  <a:cubicBezTo>
                    <a:pt x="351" y="611"/>
                    <a:pt x="351" y="610"/>
                    <a:pt x="351" y="608"/>
                  </a:cubicBezTo>
                  <a:close/>
                  <a:moveTo>
                    <a:pt x="673" y="1"/>
                  </a:moveTo>
                  <a:cubicBezTo>
                    <a:pt x="507" y="1"/>
                    <a:pt x="343" y="79"/>
                    <a:pt x="223" y="191"/>
                  </a:cubicBezTo>
                  <a:cubicBezTo>
                    <a:pt x="88" y="319"/>
                    <a:pt x="1" y="506"/>
                    <a:pt x="11" y="693"/>
                  </a:cubicBezTo>
                  <a:cubicBezTo>
                    <a:pt x="17" y="778"/>
                    <a:pt x="82" y="862"/>
                    <a:pt x="173" y="862"/>
                  </a:cubicBezTo>
                  <a:cubicBezTo>
                    <a:pt x="175" y="862"/>
                    <a:pt x="178" y="862"/>
                    <a:pt x="180" y="862"/>
                  </a:cubicBezTo>
                  <a:cubicBezTo>
                    <a:pt x="267" y="857"/>
                    <a:pt x="353" y="787"/>
                    <a:pt x="348" y="693"/>
                  </a:cubicBezTo>
                  <a:cubicBezTo>
                    <a:pt x="347" y="673"/>
                    <a:pt x="347" y="653"/>
                    <a:pt x="348" y="634"/>
                  </a:cubicBezTo>
                  <a:lnTo>
                    <a:pt x="348" y="634"/>
                  </a:lnTo>
                  <a:cubicBezTo>
                    <a:pt x="353" y="608"/>
                    <a:pt x="360" y="583"/>
                    <a:pt x="369" y="558"/>
                  </a:cubicBezTo>
                  <a:lnTo>
                    <a:pt x="369" y="558"/>
                  </a:lnTo>
                  <a:cubicBezTo>
                    <a:pt x="380" y="533"/>
                    <a:pt x="394" y="510"/>
                    <a:pt x="409" y="488"/>
                  </a:cubicBezTo>
                  <a:lnTo>
                    <a:pt x="409" y="488"/>
                  </a:lnTo>
                  <a:cubicBezTo>
                    <a:pt x="406" y="491"/>
                    <a:pt x="405" y="493"/>
                    <a:pt x="404" y="493"/>
                  </a:cubicBezTo>
                  <a:cubicBezTo>
                    <a:pt x="404" y="493"/>
                    <a:pt x="411" y="483"/>
                    <a:pt x="415" y="478"/>
                  </a:cubicBezTo>
                  <a:cubicBezTo>
                    <a:pt x="416" y="477"/>
                    <a:pt x="416" y="477"/>
                    <a:pt x="416" y="476"/>
                  </a:cubicBezTo>
                  <a:lnTo>
                    <a:pt x="416" y="476"/>
                  </a:lnTo>
                  <a:cubicBezTo>
                    <a:pt x="414" y="480"/>
                    <a:pt x="411" y="484"/>
                    <a:pt x="409" y="487"/>
                  </a:cubicBezTo>
                  <a:cubicBezTo>
                    <a:pt x="409" y="487"/>
                    <a:pt x="409" y="487"/>
                    <a:pt x="409" y="488"/>
                  </a:cubicBezTo>
                  <a:lnTo>
                    <a:pt x="409" y="488"/>
                  </a:lnTo>
                  <a:cubicBezTo>
                    <a:pt x="411" y="484"/>
                    <a:pt x="415" y="480"/>
                    <a:pt x="420" y="473"/>
                  </a:cubicBezTo>
                  <a:lnTo>
                    <a:pt x="420" y="473"/>
                  </a:lnTo>
                  <a:cubicBezTo>
                    <a:pt x="418" y="474"/>
                    <a:pt x="417" y="475"/>
                    <a:pt x="416" y="476"/>
                  </a:cubicBezTo>
                  <a:lnTo>
                    <a:pt x="416" y="476"/>
                  </a:lnTo>
                  <a:cubicBezTo>
                    <a:pt x="418" y="474"/>
                    <a:pt x="420" y="471"/>
                    <a:pt x="423" y="468"/>
                  </a:cubicBezTo>
                  <a:lnTo>
                    <a:pt x="423" y="468"/>
                  </a:lnTo>
                  <a:cubicBezTo>
                    <a:pt x="422" y="470"/>
                    <a:pt x="421" y="471"/>
                    <a:pt x="420" y="473"/>
                  </a:cubicBezTo>
                  <a:lnTo>
                    <a:pt x="420" y="473"/>
                  </a:lnTo>
                  <a:cubicBezTo>
                    <a:pt x="429" y="462"/>
                    <a:pt x="439" y="451"/>
                    <a:pt x="450" y="441"/>
                  </a:cubicBezTo>
                  <a:cubicBezTo>
                    <a:pt x="461" y="429"/>
                    <a:pt x="472" y="419"/>
                    <a:pt x="484" y="409"/>
                  </a:cubicBezTo>
                  <a:lnTo>
                    <a:pt x="484" y="409"/>
                  </a:lnTo>
                  <a:cubicBezTo>
                    <a:pt x="488" y="406"/>
                    <a:pt x="492" y="403"/>
                    <a:pt x="496" y="400"/>
                  </a:cubicBezTo>
                  <a:cubicBezTo>
                    <a:pt x="519" y="384"/>
                    <a:pt x="543" y="372"/>
                    <a:pt x="567" y="360"/>
                  </a:cubicBezTo>
                  <a:lnTo>
                    <a:pt x="567" y="360"/>
                  </a:lnTo>
                  <a:cubicBezTo>
                    <a:pt x="592" y="352"/>
                    <a:pt x="617" y="344"/>
                    <a:pt x="642" y="339"/>
                  </a:cubicBezTo>
                  <a:lnTo>
                    <a:pt x="642" y="339"/>
                  </a:lnTo>
                  <a:cubicBezTo>
                    <a:pt x="654" y="338"/>
                    <a:pt x="667" y="338"/>
                    <a:pt x="679" y="338"/>
                  </a:cubicBezTo>
                  <a:cubicBezTo>
                    <a:pt x="697" y="338"/>
                    <a:pt x="716" y="339"/>
                    <a:pt x="734" y="341"/>
                  </a:cubicBezTo>
                  <a:cubicBezTo>
                    <a:pt x="738" y="341"/>
                    <a:pt x="741" y="341"/>
                    <a:pt x="744" y="341"/>
                  </a:cubicBezTo>
                  <a:cubicBezTo>
                    <a:pt x="782" y="341"/>
                    <a:pt x="828" y="316"/>
                    <a:pt x="853" y="291"/>
                  </a:cubicBezTo>
                  <a:cubicBezTo>
                    <a:pt x="882" y="263"/>
                    <a:pt x="904" y="215"/>
                    <a:pt x="902" y="172"/>
                  </a:cubicBezTo>
                  <a:cubicBezTo>
                    <a:pt x="900" y="129"/>
                    <a:pt x="886" y="84"/>
                    <a:pt x="853" y="54"/>
                  </a:cubicBezTo>
                  <a:cubicBezTo>
                    <a:pt x="817" y="22"/>
                    <a:pt x="781" y="10"/>
                    <a:pt x="734" y="4"/>
                  </a:cubicBezTo>
                  <a:cubicBezTo>
                    <a:pt x="714" y="2"/>
                    <a:pt x="694"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1" name="Google Shape;861;p25"/>
            <p:cNvSpPr/>
            <p:nvPr/>
          </p:nvSpPr>
          <p:spPr>
            <a:xfrm>
              <a:off x="2498700" y="3011375"/>
              <a:ext cx="10875" cy="8425"/>
            </a:xfrm>
            <a:custGeom>
              <a:avLst/>
              <a:gdLst/>
              <a:ahLst/>
              <a:cxnLst/>
              <a:rect l="l" t="t" r="r" b="b"/>
              <a:pathLst>
                <a:path w="435" h="337" extrusionOk="0">
                  <a:moveTo>
                    <a:pt x="217" y="0"/>
                  </a:moveTo>
                  <a:cubicBezTo>
                    <a:pt x="2" y="0"/>
                    <a:pt x="1" y="337"/>
                    <a:pt x="217" y="337"/>
                  </a:cubicBezTo>
                  <a:cubicBezTo>
                    <a:pt x="434" y="337"/>
                    <a:pt x="434"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2" name="Google Shape;862;p25"/>
            <p:cNvSpPr/>
            <p:nvPr/>
          </p:nvSpPr>
          <p:spPr>
            <a:xfrm>
              <a:off x="2453700" y="3041650"/>
              <a:ext cx="16650" cy="22350"/>
            </a:xfrm>
            <a:custGeom>
              <a:avLst/>
              <a:gdLst/>
              <a:ahLst/>
              <a:cxnLst/>
              <a:rect l="l" t="t" r="r" b="b"/>
              <a:pathLst>
                <a:path w="666" h="894" extrusionOk="0">
                  <a:moveTo>
                    <a:pt x="458" y="397"/>
                  </a:moveTo>
                  <a:cubicBezTo>
                    <a:pt x="457" y="398"/>
                    <a:pt x="456" y="399"/>
                    <a:pt x="456" y="400"/>
                  </a:cubicBezTo>
                  <a:cubicBezTo>
                    <a:pt x="456" y="399"/>
                    <a:pt x="457" y="398"/>
                    <a:pt x="458" y="397"/>
                  </a:cubicBezTo>
                  <a:close/>
                  <a:moveTo>
                    <a:pt x="393" y="572"/>
                  </a:moveTo>
                  <a:lnTo>
                    <a:pt x="393" y="572"/>
                  </a:lnTo>
                  <a:cubicBezTo>
                    <a:pt x="392" y="575"/>
                    <a:pt x="392" y="577"/>
                    <a:pt x="392" y="579"/>
                  </a:cubicBezTo>
                  <a:cubicBezTo>
                    <a:pt x="392" y="577"/>
                    <a:pt x="392" y="575"/>
                    <a:pt x="393" y="572"/>
                  </a:cubicBezTo>
                  <a:close/>
                  <a:moveTo>
                    <a:pt x="470" y="0"/>
                  </a:moveTo>
                  <a:cubicBezTo>
                    <a:pt x="442" y="0"/>
                    <a:pt x="413" y="7"/>
                    <a:pt x="387" y="22"/>
                  </a:cubicBezTo>
                  <a:cubicBezTo>
                    <a:pt x="132" y="166"/>
                    <a:pt x="1" y="488"/>
                    <a:pt x="82" y="769"/>
                  </a:cubicBezTo>
                  <a:cubicBezTo>
                    <a:pt x="102" y="839"/>
                    <a:pt x="172" y="894"/>
                    <a:pt x="245" y="894"/>
                  </a:cubicBezTo>
                  <a:cubicBezTo>
                    <a:pt x="260" y="894"/>
                    <a:pt x="274" y="891"/>
                    <a:pt x="289" y="887"/>
                  </a:cubicBezTo>
                  <a:cubicBezTo>
                    <a:pt x="374" y="859"/>
                    <a:pt x="432" y="770"/>
                    <a:pt x="406" y="680"/>
                  </a:cubicBezTo>
                  <a:cubicBezTo>
                    <a:pt x="402" y="667"/>
                    <a:pt x="399" y="653"/>
                    <a:pt x="396" y="640"/>
                  </a:cubicBezTo>
                  <a:lnTo>
                    <a:pt x="396" y="640"/>
                  </a:lnTo>
                  <a:cubicBezTo>
                    <a:pt x="394" y="611"/>
                    <a:pt x="394" y="582"/>
                    <a:pt x="396" y="553"/>
                  </a:cubicBezTo>
                  <a:lnTo>
                    <a:pt x="396" y="553"/>
                  </a:lnTo>
                  <a:cubicBezTo>
                    <a:pt x="402" y="523"/>
                    <a:pt x="410" y="493"/>
                    <a:pt x="421" y="465"/>
                  </a:cubicBezTo>
                  <a:lnTo>
                    <a:pt x="421" y="465"/>
                  </a:lnTo>
                  <a:cubicBezTo>
                    <a:pt x="429" y="448"/>
                    <a:pt x="438" y="432"/>
                    <a:pt x="447" y="417"/>
                  </a:cubicBezTo>
                  <a:cubicBezTo>
                    <a:pt x="453" y="408"/>
                    <a:pt x="459" y="398"/>
                    <a:pt x="466" y="389"/>
                  </a:cubicBezTo>
                  <a:lnTo>
                    <a:pt x="466" y="389"/>
                  </a:lnTo>
                  <a:cubicBezTo>
                    <a:pt x="467" y="387"/>
                    <a:pt x="468" y="386"/>
                    <a:pt x="469" y="385"/>
                  </a:cubicBezTo>
                  <a:cubicBezTo>
                    <a:pt x="484" y="368"/>
                    <a:pt x="501" y="352"/>
                    <a:pt x="518" y="336"/>
                  </a:cubicBezTo>
                  <a:lnTo>
                    <a:pt x="518" y="336"/>
                  </a:lnTo>
                  <a:cubicBezTo>
                    <a:pt x="520" y="335"/>
                    <a:pt x="522" y="334"/>
                    <a:pt x="523" y="333"/>
                  </a:cubicBezTo>
                  <a:cubicBezTo>
                    <a:pt x="534" y="325"/>
                    <a:pt x="544" y="319"/>
                    <a:pt x="556" y="313"/>
                  </a:cubicBezTo>
                  <a:cubicBezTo>
                    <a:pt x="633" y="269"/>
                    <a:pt x="665" y="158"/>
                    <a:pt x="616" y="82"/>
                  </a:cubicBezTo>
                  <a:cubicBezTo>
                    <a:pt x="583" y="30"/>
                    <a:pt x="527"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863" name="Google Shape;863;p25"/>
          <p:cNvGrpSpPr/>
          <p:nvPr/>
        </p:nvGrpSpPr>
        <p:grpSpPr>
          <a:xfrm rot="20626729">
            <a:off x="1208743" y="5448197"/>
            <a:ext cx="342141" cy="349508"/>
            <a:chOff x="1983875" y="2797225"/>
            <a:chExt cx="148625" cy="151825"/>
          </a:xfrm>
        </p:grpSpPr>
        <p:sp>
          <p:nvSpPr>
            <p:cNvPr id="864" name="Google Shape;864;p25"/>
            <p:cNvSpPr/>
            <p:nvPr/>
          </p:nvSpPr>
          <p:spPr>
            <a:xfrm>
              <a:off x="1984125" y="2854050"/>
              <a:ext cx="70400" cy="35850"/>
            </a:xfrm>
            <a:custGeom>
              <a:avLst/>
              <a:gdLst/>
              <a:ahLst/>
              <a:cxnLst/>
              <a:rect l="l" t="t" r="r" b="b"/>
              <a:pathLst>
                <a:path w="2816" h="1434" extrusionOk="0">
                  <a:moveTo>
                    <a:pt x="1159" y="1"/>
                  </a:moveTo>
                  <a:cubicBezTo>
                    <a:pt x="952" y="1"/>
                    <a:pt x="745" y="30"/>
                    <a:pt x="553" y="115"/>
                  </a:cubicBezTo>
                  <a:cubicBezTo>
                    <a:pt x="308" y="225"/>
                    <a:pt x="122" y="435"/>
                    <a:pt x="60" y="698"/>
                  </a:cubicBezTo>
                  <a:cubicBezTo>
                    <a:pt x="1" y="944"/>
                    <a:pt x="51" y="1225"/>
                    <a:pt x="260" y="1386"/>
                  </a:cubicBezTo>
                  <a:cubicBezTo>
                    <a:pt x="297" y="1416"/>
                    <a:pt x="342" y="1434"/>
                    <a:pt x="385" y="1434"/>
                  </a:cubicBezTo>
                  <a:cubicBezTo>
                    <a:pt x="425" y="1434"/>
                    <a:pt x="464" y="1419"/>
                    <a:pt x="498" y="1386"/>
                  </a:cubicBezTo>
                  <a:cubicBezTo>
                    <a:pt x="556" y="1329"/>
                    <a:pt x="569" y="1204"/>
                    <a:pt x="498" y="1149"/>
                  </a:cubicBezTo>
                  <a:cubicBezTo>
                    <a:pt x="354" y="1037"/>
                    <a:pt x="344" y="858"/>
                    <a:pt x="411" y="697"/>
                  </a:cubicBezTo>
                  <a:cubicBezTo>
                    <a:pt x="498" y="491"/>
                    <a:pt x="701" y="393"/>
                    <a:pt x="911" y="355"/>
                  </a:cubicBezTo>
                  <a:cubicBezTo>
                    <a:pt x="993" y="340"/>
                    <a:pt x="1075" y="334"/>
                    <a:pt x="1158" y="334"/>
                  </a:cubicBezTo>
                  <a:cubicBezTo>
                    <a:pt x="1337" y="334"/>
                    <a:pt x="1517" y="362"/>
                    <a:pt x="1693" y="386"/>
                  </a:cubicBezTo>
                  <a:cubicBezTo>
                    <a:pt x="1863" y="409"/>
                    <a:pt x="2032" y="428"/>
                    <a:pt x="2201" y="428"/>
                  </a:cubicBezTo>
                  <a:cubicBezTo>
                    <a:pt x="2341" y="428"/>
                    <a:pt x="2482" y="415"/>
                    <a:pt x="2622" y="378"/>
                  </a:cubicBezTo>
                  <a:cubicBezTo>
                    <a:pt x="2815" y="329"/>
                    <a:pt x="2753" y="48"/>
                    <a:pt x="2578" y="48"/>
                  </a:cubicBezTo>
                  <a:cubicBezTo>
                    <a:pt x="2563" y="48"/>
                    <a:pt x="2548" y="50"/>
                    <a:pt x="2532" y="54"/>
                  </a:cubicBezTo>
                  <a:cubicBezTo>
                    <a:pt x="2419" y="84"/>
                    <a:pt x="2305" y="95"/>
                    <a:pt x="2190" y="95"/>
                  </a:cubicBezTo>
                  <a:cubicBezTo>
                    <a:pt x="1952" y="95"/>
                    <a:pt x="1712" y="48"/>
                    <a:pt x="1476" y="21"/>
                  </a:cubicBezTo>
                  <a:cubicBezTo>
                    <a:pt x="1371" y="9"/>
                    <a:pt x="1265" y="1"/>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5" name="Google Shape;865;p25"/>
            <p:cNvSpPr/>
            <p:nvPr/>
          </p:nvSpPr>
          <p:spPr>
            <a:xfrm>
              <a:off x="1983875" y="2884525"/>
              <a:ext cx="16825" cy="31325"/>
            </a:xfrm>
            <a:custGeom>
              <a:avLst/>
              <a:gdLst/>
              <a:ahLst/>
              <a:cxnLst/>
              <a:rect l="l" t="t" r="r" b="b"/>
              <a:pathLst>
                <a:path w="673" h="1253" extrusionOk="0">
                  <a:moveTo>
                    <a:pt x="475" y="360"/>
                  </a:moveTo>
                  <a:cubicBezTo>
                    <a:pt x="474" y="360"/>
                    <a:pt x="473" y="361"/>
                    <a:pt x="473" y="361"/>
                  </a:cubicBezTo>
                  <a:cubicBezTo>
                    <a:pt x="473" y="361"/>
                    <a:pt x="474" y="361"/>
                    <a:pt x="475" y="360"/>
                  </a:cubicBezTo>
                  <a:close/>
                  <a:moveTo>
                    <a:pt x="472" y="883"/>
                  </a:moveTo>
                  <a:cubicBezTo>
                    <a:pt x="472" y="883"/>
                    <a:pt x="475" y="886"/>
                    <a:pt x="484" y="894"/>
                  </a:cubicBezTo>
                  <a:lnTo>
                    <a:pt x="484" y="894"/>
                  </a:lnTo>
                  <a:cubicBezTo>
                    <a:pt x="478" y="889"/>
                    <a:pt x="472" y="883"/>
                    <a:pt x="472" y="883"/>
                  </a:cubicBezTo>
                  <a:close/>
                  <a:moveTo>
                    <a:pt x="471" y="0"/>
                  </a:moveTo>
                  <a:cubicBezTo>
                    <a:pt x="442" y="0"/>
                    <a:pt x="413" y="7"/>
                    <a:pt x="384" y="21"/>
                  </a:cubicBezTo>
                  <a:cubicBezTo>
                    <a:pt x="156" y="130"/>
                    <a:pt x="0" y="387"/>
                    <a:pt x="10" y="641"/>
                  </a:cubicBezTo>
                  <a:cubicBezTo>
                    <a:pt x="18" y="889"/>
                    <a:pt x="173" y="1135"/>
                    <a:pt x="404" y="1234"/>
                  </a:cubicBezTo>
                  <a:cubicBezTo>
                    <a:pt x="433" y="1246"/>
                    <a:pt x="464" y="1253"/>
                    <a:pt x="495" y="1253"/>
                  </a:cubicBezTo>
                  <a:cubicBezTo>
                    <a:pt x="551" y="1253"/>
                    <a:pt x="605" y="1230"/>
                    <a:pt x="635" y="1173"/>
                  </a:cubicBezTo>
                  <a:cubicBezTo>
                    <a:pt x="673" y="1102"/>
                    <a:pt x="661" y="981"/>
                    <a:pt x="575" y="944"/>
                  </a:cubicBezTo>
                  <a:cubicBezTo>
                    <a:pt x="554" y="934"/>
                    <a:pt x="534" y="925"/>
                    <a:pt x="515" y="914"/>
                  </a:cubicBezTo>
                  <a:cubicBezTo>
                    <a:pt x="505" y="908"/>
                    <a:pt x="496" y="903"/>
                    <a:pt x="488" y="896"/>
                  </a:cubicBezTo>
                  <a:cubicBezTo>
                    <a:pt x="486" y="896"/>
                    <a:pt x="485" y="895"/>
                    <a:pt x="484" y="894"/>
                  </a:cubicBezTo>
                  <a:lnTo>
                    <a:pt x="484" y="894"/>
                  </a:lnTo>
                  <a:cubicBezTo>
                    <a:pt x="468" y="879"/>
                    <a:pt x="450" y="866"/>
                    <a:pt x="436" y="849"/>
                  </a:cubicBezTo>
                  <a:cubicBezTo>
                    <a:pt x="430" y="843"/>
                    <a:pt x="424" y="836"/>
                    <a:pt x="418" y="830"/>
                  </a:cubicBezTo>
                  <a:cubicBezTo>
                    <a:pt x="418" y="830"/>
                    <a:pt x="418" y="830"/>
                    <a:pt x="418" y="830"/>
                  </a:cubicBezTo>
                  <a:lnTo>
                    <a:pt x="418" y="830"/>
                  </a:lnTo>
                  <a:cubicBezTo>
                    <a:pt x="417" y="828"/>
                    <a:pt x="415" y="825"/>
                    <a:pt x="413" y="822"/>
                  </a:cubicBezTo>
                  <a:cubicBezTo>
                    <a:pt x="402" y="805"/>
                    <a:pt x="391" y="788"/>
                    <a:pt x="381" y="771"/>
                  </a:cubicBezTo>
                  <a:cubicBezTo>
                    <a:pt x="378" y="765"/>
                    <a:pt x="375" y="759"/>
                    <a:pt x="373" y="753"/>
                  </a:cubicBezTo>
                  <a:lnTo>
                    <a:pt x="373" y="753"/>
                  </a:lnTo>
                  <a:cubicBezTo>
                    <a:pt x="373" y="754"/>
                    <a:pt x="373" y="754"/>
                    <a:pt x="373" y="754"/>
                  </a:cubicBezTo>
                  <a:cubicBezTo>
                    <a:pt x="373" y="754"/>
                    <a:pt x="372" y="753"/>
                    <a:pt x="372" y="751"/>
                  </a:cubicBezTo>
                  <a:lnTo>
                    <a:pt x="372" y="751"/>
                  </a:lnTo>
                  <a:cubicBezTo>
                    <a:pt x="372" y="752"/>
                    <a:pt x="372" y="752"/>
                    <a:pt x="373" y="753"/>
                  </a:cubicBezTo>
                  <a:lnTo>
                    <a:pt x="373" y="753"/>
                  </a:lnTo>
                  <a:cubicBezTo>
                    <a:pt x="372" y="753"/>
                    <a:pt x="372" y="752"/>
                    <a:pt x="371" y="750"/>
                  </a:cubicBezTo>
                  <a:lnTo>
                    <a:pt x="371" y="750"/>
                  </a:lnTo>
                  <a:cubicBezTo>
                    <a:pt x="371" y="751"/>
                    <a:pt x="371" y="751"/>
                    <a:pt x="372" y="751"/>
                  </a:cubicBezTo>
                  <a:lnTo>
                    <a:pt x="372" y="751"/>
                  </a:lnTo>
                  <a:cubicBezTo>
                    <a:pt x="370" y="748"/>
                    <a:pt x="368" y="744"/>
                    <a:pt x="367" y="741"/>
                  </a:cubicBezTo>
                  <a:lnTo>
                    <a:pt x="367" y="741"/>
                  </a:lnTo>
                  <a:cubicBezTo>
                    <a:pt x="369" y="745"/>
                    <a:pt x="370" y="748"/>
                    <a:pt x="371" y="750"/>
                  </a:cubicBezTo>
                  <a:lnTo>
                    <a:pt x="371" y="750"/>
                  </a:lnTo>
                  <a:cubicBezTo>
                    <a:pt x="370" y="748"/>
                    <a:pt x="368" y="744"/>
                    <a:pt x="367" y="739"/>
                  </a:cubicBezTo>
                  <a:cubicBezTo>
                    <a:pt x="359" y="718"/>
                    <a:pt x="354" y="696"/>
                    <a:pt x="349" y="674"/>
                  </a:cubicBezTo>
                  <a:cubicBezTo>
                    <a:pt x="348" y="672"/>
                    <a:pt x="347" y="668"/>
                    <a:pt x="346" y="664"/>
                  </a:cubicBezTo>
                  <a:lnTo>
                    <a:pt x="346" y="664"/>
                  </a:lnTo>
                  <a:cubicBezTo>
                    <a:pt x="345" y="656"/>
                    <a:pt x="346" y="647"/>
                    <a:pt x="346" y="641"/>
                  </a:cubicBezTo>
                  <a:cubicBezTo>
                    <a:pt x="345" y="625"/>
                    <a:pt x="346" y="609"/>
                    <a:pt x="347" y="592"/>
                  </a:cubicBezTo>
                  <a:lnTo>
                    <a:pt x="347" y="592"/>
                  </a:lnTo>
                  <a:cubicBezTo>
                    <a:pt x="347" y="596"/>
                    <a:pt x="347" y="598"/>
                    <a:pt x="347" y="598"/>
                  </a:cubicBezTo>
                  <a:cubicBezTo>
                    <a:pt x="347" y="598"/>
                    <a:pt x="347" y="593"/>
                    <a:pt x="348" y="580"/>
                  </a:cubicBezTo>
                  <a:lnTo>
                    <a:pt x="348" y="580"/>
                  </a:lnTo>
                  <a:cubicBezTo>
                    <a:pt x="347" y="584"/>
                    <a:pt x="347" y="588"/>
                    <a:pt x="347" y="592"/>
                  </a:cubicBezTo>
                  <a:lnTo>
                    <a:pt x="347" y="592"/>
                  </a:lnTo>
                  <a:cubicBezTo>
                    <a:pt x="347" y="588"/>
                    <a:pt x="347" y="581"/>
                    <a:pt x="348" y="578"/>
                  </a:cubicBezTo>
                  <a:cubicBezTo>
                    <a:pt x="350" y="567"/>
                    <a:pt x="353" y="555"/>
                    <a:pt x="356" y="545"/>
                  </a:cubicBezTo>
                  <a:cubicBezTo>
                    <a:pt x="358" y="534"/>
                    <a:pt x="361" y="523"/>
                    <a:pt x="366" y="512"/>
                  </a:cubicBezTo>
                  <a:cubicBezTo>
                    <a:pt x="368" y="505"/>
                    <a:pt x="370" y="500"/>
                    <a:pt x="371" y="497"/>
                  </a:cubicBezTo>
                  <a:lnTo>
                    <a:pt x="371" y="497"/>
                  </a:lnTo>
                  <a:cubicBezTo>
                    <a:pt x="379" y="481"/>
                    <a:pt x="388" y="465"/>
                    <a:pt x="397" y="448"/>
                  </a:cubicBezTo>
                  <a:cubicBezTo>
                    <a:pt x="403" y="439"/>
                    <a:pt x="410" y="430"/>
                    <a:pt x="416" y="420"/>
                  </a:cubicBezTo>
                  <a:cubicBezTo>
                    <a:pt x="416" y="419"/>
                    <a:pt x="417" y="418"/>
                    <a:pt x="417" y="418"/>
                  </a:cubicBezTo>
                  <a:lnTo>
                    <a:pt x="417" y="418"/>
                  </a:lnTo>
                  <a:cubicBezTo>
                    <a:pt x="417" y="417"/>
                    <a:pt x="418" y="417"/>
                    <a:pt x="418" y="417"/>
                  </a:cubicBezTo>
                  <a:cubicBezTo>
                    <a:pt x="433" y="400"/>
                    <a:pt x="449" y="383"/>
                    <a:pt x="465" y="368"/>
                  </a:cubicBezTo>
                  <a:cubicBezTo>
                    <a:pt x="472" y="362"/>
                    <a:pt x="479" y="356"/>
                    <a:pt x="485" y="350"/>
                  </a:cubicBezTo>
                  <a:lnTo>
                    <a:pt x="485" y="350"/>
                  </a:lnTo>
                  <a:cubicBezTo>
                    <a:pt x="480" y="355"/>
                    <a:pt x="477" y="358"/>
                    <a:pt x="475" y="360"/>
                  </a:cubicBezTo>
                  <a:lnTo>
                    <a:pt x="475" y="360"/>
                  </a:lnTo>
                  <a:cubicBezTo>
                    <a:pt x="478" y="357"/>
                    <a:pt x="486" y="350"/>
                    <a:pt x="490" y="348"/>
                  </a:cubicBezTo>
                  <a:cubicBezTo>
                    <a:pt x="511" y="335"/>
                    <a:pt x="532" y="322"/>
                    <a:pt x="554" y="311"/>
                  </a:cubicBezTo>
                  <a:cubicBezTo>
                    <a:pt x="634" y="274"/>
                    <a:pt x="661" y="154"/>
                    <a:pt x="615" y="82"/>
                  </a:cubicBezTo>
                  <a:cubicBezTo>
                    <a:pt x="580" y="28"/>
                    <a:pt x="527" y="0"/>
                    <a:pt x="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6" name="Google Shape;866;p25"/>
            <p:cNvSpPr/>
            <p:nvPr/>
          </p:nvSpPr>
          <p:spPr>
            <a:xfrm>
              <a:off x="1985225" y="2910550"/>
              <a:ext cx="87500" cy="38500"/>
            </a:xfrm>
            <a:custGeom>
              <a:avLst/>
              <a:gdLst/>
              <a:ahLst/>
              <a:cxnLst/>
              <a:rect l="l" t="t" r="r" b="b"/>
              <a:pathLst>
                <a:path w="3500" h="1540" extrusionOk="0">
                  <a:moveTo>
                    <a:pt x="517" y="0"/>
                  </a:moveTo>
                  <a:cubicBezTo>
                    <a:pt x="498" y="0"/>
                    <a:pt x="477" y="4"/>
                    <a:pt x="455" y="13"/>
                  </a:cubicBezTo>
                  <a:cubicBezTo>
                    <a:pt x="160" y="133"/>
                    <a:pt x="0" y="431"/>
                    <a:pt x="46" y="746"/>
                  </a:cubicBezTo>
                  <a:cubicBezTo>
                    <a:pt x="96" y="1084"/>
                    <a:pt x="380" y="1324"/>
                    <a:pt x="684" y="1438"/>
                  </a:cubicBezTo>
                  <a:cubicBezTo>
                    <a:pt x="905" y="1520"/>
                    <a:pt x="1145" y="1540"/>
                    <a:pt x="1386" y="1540"/>
                  </a:cubicBezTo>
                  <a:cubicBezTo>
                    <a:pt x="1564" y="1540"/>
                    <a:pt x="1742" y="1529"/>
                    <a:pt x="1913" y="1526"/>
                  </a:cubicBezTo>
                  <a:cubicBezTo>
                    <a:pt x="2369" y="1518"/>
                    <a:pt x="2826" y="1509"/>
                    <a:pt x="3283" y="1501"/>
                  </a:cubicBezTo>
                  <a:cubicBezTo>
                    <a:pt x="3497" y="1497"/>
                    <a:pt x="3499" y="1164"/>
                    <a:pt x="3286" y="1164"/>
                  </a:cubicBezTo>
                  <a:cubicBezTo>
                    <a:pt x="3285" y="1164"/>
                    <a:pt x="3284" y="1164"/>
                    <a:pt x="3283" y="1164"/>
                  </a:cubicBezTo>
                  <a:cubicBezTo>
                    <a:pt x="2742" y="1174"/>
                    <a:pt x="2197" y="1203"/>
                    <a:pt x="1655" y="1203"/>
                  </a:cubicBezTo>
                  <a:cubicBezTo>
                    <a:pt x="1521" y="1203"/>
                    <a:pt x="1387" y="1201"/>
                    <a:pt x="1253" y="1197"/>
                  </a:cubicBezTo>
                  <a:cubicBezTo>
                    <a:pt x="974" y="1187"/>
                    <a:pt x="662" y="1134"/>
                    <a:pt x="476" y="905"/>
                  </a:cubicBezTo>
                  <a:cubicBezTo>
                    <a:pt x="348" y="750"/>
                    <a:pt x="317" y="431"/>
                    <a:pt x="544" y="337"/>
                  </a:cubicBezTo>
                  <a:cubicBezTo>
                    <a:pt x="720" y="266"/>
                    <a:pt x="671" y="0"/>
                    <a:pt x="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7" name="Google Shape;867;p25"/>
            <p:cNvSpPr/>
            <p:nvPr/>
          </p:nvSpPr>
          <p:spPr>
            <a:xfrm>
              <a:off x="2042125" y="2797225"/>
              <a:ext cx="23100" cy="67825"/>
            </a:xfrm>
            <a:custGeom>
              <a:avLst/>
              <a:gdLst/>
              <a:ahLst/>
              <a:cxnLst/>
              <a:rect l="l" t="t" r="r" b="b"/>
              <a:pathLst>
                <a:path w="924" h="2713" extrusionOk="0">
                  <a:moveTo>
                    <a:pt x="715" y="1"/>
                  </a:moveTo>
                  <a:cubicBezTo>
                    <a:pt x="697" y="1"/>
                    <a:pt x="677" y="5"/>
                    <a:pt x="655" y="13"/>
                  </a:cubicBezTo>
                  <a:cubicBezTo>
                    <a:pt x="226" y="177"/>
                    <a:pt x="68" y="637"/>
                    <a:pt x="99" y="1067"/>
                  </a:cubicBezTo>
                  <a:cubicBezTo>
                    <a:pt x="131" y="1516"/>
                    <a:pt x="364" y="2057"/>
                    <a:pt x="57" y="2459"/>
                  </a:cubicBezTo>
                  <a:cubicBezTo>
                    <a:pt x="1" y="2531"/>
                    <a:pt x="45" y="2646"/>
                    <a:pt x="116" y="2689"/>
                  </a:cubicBezTo>
                  <a:cubicBezTo>
                    <a:pt x="144" y="2705"/>
                    <a:pt x="171" y="2713"/>
                    <a:pt x="197" y="2713"/>
                  </a:cubicBezTo>
                  <a:cubicBezTo>
                    <a:pt x="255" y="2713"/>
                    <a:pt x="309" y="2678"/>
                    <a:pt x="347" y="2628"/>
                  </a:cubicBezTo>
                  <a:cubicBezTo>
                    <a:pt x="623" y="2268"/>
                    <a:pt x="551" y="1797"/>
                    <a:pt x="479" y="1382"/>
                  </a:cubicBezTo>
                  <a:cubicBezTo>
                    <a:pt x="424" y="1061"/>
                    <a:pt x="346" y="489"/>
                    <a:pt x="745" y="337"/>
                  </a:cubicBezTo>
                  <a:cubicBezTo>
                    <a:pt x="923" y="268"/>
                    <a:pt x="873"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8" name="Google Shape;868;p25"/>
            <p:cNvSpPr/>
            <p:nvPr/>
          </p:nvSpPr>
          <p:spPr>
            <a:xfrm>
              <a:off x="2052650" y="2797550"/>
              <a:ext cx="33675" cy="149200"/>
            </a:xfrm>
            <a:custGeom>
              <a:avLst/>
              <a:gdLst/>
              <a:ahLst/>
              <a:cxnLst/>
              <a:rect l="l" t="t" r="r" b="b"/>
              <a:pathLst>
                <a:path w="1347" h="5968" extrusionOk="0">
                  <a:moveTo>
                    <a:pt x="475" y="0"/>
                  </a:moveTo>
                  <a:cubicBezTo>
                    <a:pt x="362" y="0"/>
                    <a:pt x="245" y="39"/>
                    <a:pt x="133" y="130"/>
                  </a:cubicBezTo>
                  <a:cubicBezTo>
                    <a:pt x="0" y="238"/>
                    <a:pt x="121" y="409"/>
                    <a:pt x="260" y="409"/>
                  </a:cubicBezTo>
                  <a:cubicBezTo>
                    <a:pt x="297" y="409"/>
                    <a:pt x="336" y="397"/>
                    <a:pt x="371" y="368"/>
                  </a:cubicBezTo>
                  <a:cubicBezTo>
                    <a:pt x="408" y="338"/>
                    <a:pt x="445" y="325"/>
                    <a:pt x="482" y="325"/>
                  </a:cubicBezTo>
                  <a:cubicBezTo>
                    <a:pt x="626" y="325"/>
                    <a:pt x="756" y="521"/>
                    <a:pt x="790" y="636"/>
                  </a:cubicBezTo>
                  <a:cubicBezTo>
                    <a:pt x="853" y="852"/>
                    <a:pt x="843" y="1091"/>
                    <a:pt x="854" y="1314"/>
                  </a:cubicBezTo>
                  <a:cubicBezTo>
                    <a:pt x="877" y="1830"/>
                    <a:pt x="894" y="2348"/>
                    <a:pt x="903" y="2867"/>
                  </a:cubicBezTo>
                  <a:cubicBezTo>
                    <a:pt x="913" y="3372"/>
                    <a:pt x="916" y="3878"/>
                    <a:pt x="914" y="4383"/>
                  </a:cubicBezTo>
                  <a:cubicBezTo>
                    <a:pt x="912" y="4634"/>
                    <a:pt x="914" y="4886"/>
                    <a:pt x="904" y="5136"/>
                  </a:cubicBezTo>
                  <a:cubicBezTo>
                    <a:pt x="897" y="5314"/>
                    <a:pt x="884" y="5543"/>
                    <a:pt x="719" y="5649"/>
                  </a:cubicBezTo>
                  <a:cubicBezTo>
                    <a:pt x="568" y="5748"/>
                    <a:pt x="661" y="5968"/>
                    <a:pt x="802" y="5968"/>
                  </a:cubicBezTo>
                  <a:cubicBezTo>
                    <a:pt x="829" y="5968"/>
                    <a:pt x="859" y="5959"/>
                    <a:pt x="889" y="5940"/>
                  </a:cubicBezTo>
                  <a:cubicBezTo>
                    <a:pt x="1346" y="5644"/>
                    <a:pt x="1245" y="4959"/>
                    <a:pt x="1249" y="4494"/>
                  </a:cubicBezTo>
                  <a:cubicBezTo>
                    <a:pt x="1254" y="3828"/>
                    <a:pt x="1248" y="3162"/>
                    <a:pt x="1232" y="2496"/>
                  </a:cubicBezTo>
                  <a:cubicBezTo>
                    <a:pt x="1223" y="2164"/>
                    <a:pt x="1212" y="1831"/>
                    <a:pt x="1198" y="1498"/>
                  </a:cubicBezTo>
                  <a:cubicBezTo>
                    <a:pt x="1186" y="1212"/>
                    <a:pt x="1192" y="912"/>
                    <a:pt x="1135" y="630"/>
                  </a:cubicBezTo>
                  <a:cubicBezTo>
                    <a:pt x="1068" y="299"/>
                    <a:pt x="786"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9" name="Google Shape;869;p25"/>
            <p:cNvSpPr/>
            <p:nvPr/>
          </p:nvSpPr>
          <p:spPr>
            <a:xfrm>
              <a:off x="2076850" y="2923325"/>
              <a:ext cx="55650" cy="10700"/>
            </a:xfrm>
            <a:custGeom>
              <a:avLst/>
              <a:gdLst/>
              <a:ahLst/>
              <a:cxnLst/>
              <a:rect l="l" t="t" r="r" b="b"/>
              <a:pathLst>
                <a:path w="2226" h="428" extrusionOk="0">
                  <a:moveTo>
                    <a:pt x="207" y="1"/>
                  </a:moveTo>
                  <a:cubicBezTo>
                    <a:pt x="1" y="1"/>
                    <a:pt x="4" y="327"/>
                    <a:pt x="217" y="338"/>
                  </a:cubicBezTo>
                  <a:cubicBezTo>
                    <a:pt x="814" y="367"/>
                    <a:pt x="1411" y="397"/>
                    <a:pt x="2009" y="427"/>
                  </a:cubicBezTo>
                  <a:cubicBezTo>
                    <a:pt x="2012" y="427"/>
                    <a:pt x="2016" y="427"/>
                    <a:pt x="2019" y="427"/>
                  </a:cubicBezTo>
                  <a:cubicBezTo>
                    <a:pt x="2226" y="427"/>
                    <a:pt x="2221" y="101"/>
                    <a:pt x="2009" y="90"/>
                  </a:cubicBezTo>
                  <a:cubicBezTo>
                    <a:pt x="1411" y="61"/>
                    <a:pt x="814" y="31"/>
                    <a:pt x="217" y="1"/>
                  </a:cubicBezTo>
                  <a:cubicBezTo>
                    <a:pt x="214" y="1"/>
                    <a:pt x="211"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70" name="Google Shape;870;p25"/>
            <p:cNvSpPr/>
            <p:nvPr/>
          </p:nvSpPr>
          <p:spPr>
            <a:xfrm>
              <a:off x="2077625" y="2859675"/>
              <a:ext cx="50325" cy="9975"/>
            </a:xfrm>
            <a:custGeom>
              <a:avLst/>
              <a:gdLst/>
              <a:ahLst/>
              <a:cxnLst/>
              <a:rect l="l" t="t" r="r" b="b"/>
              <a:pathLst>
                <a:path w="2013" h="399" extrusionOk="0">
                  <a:moveTo>
                    <a:pt x="1029" y="1"/>
                  </a:moveTo>
                  <a:cubicBezTo>
                    <a:pt x="732" y="1"/>
                    <a:pt x="435" y="24"/>
                    <a:pt x="139" y="71"/>
                  </a:cubicBezTo>
                  <a:cubicBezTo>
                    <a:pt x="49" y="85"/>
                    <a:pt x="0" y="198"/>
                    <a:pt x="22" y="279"/>
                  </a:cubicBezTo>
                  <a:cubicBezTo>
                    <a:pt x="45" y="360"/>
                    <a:pt x="115" y="399"/>
                    <a:pt x="190" y="399"/>
                  </a:cubicBezTo>
                  <a:cubicBezTo>
                    <a:pt x="203" y="399"/>
                    <a:pt x="216" y="397"/>
                    <a:pt x="228" y="395"/>
                  </a:cubicBezTo>
                  <a:cubicBezTo>
                    <a:pt x="492" y="354"/>
                    <a:pt x="760" y="333"/>
                    <a:pt x="1027" y="333"/>
                  </a:cubicBezTo>
                  <a:cubicBezTo>
                    <a:pt x="1281" y="333"/>
                    <a:pt x="1534" y="352"/>
                    <a:pt x="1784" y="389"/>
                  </a:cubicBezTo>
                  <a:cubicBezTo>
                    <a:pt x="1796" y="391"/>
                    <a:pt x="1807" y="392"/>
                    <a:pt x="1819" y="392"/>
                  </a:cubicBezTo>
                  <a:cubicBezTo>
                    <a:pt x="1896" y="392"/>
                    <a:pt x="1968" y="354"/>
                    <a:pt x="1991" y="271"/>
                  </a:cubicBezTo>
                  <a:cubicBezTo>
                    <a:pt x="2013" y="192"/>
                    <a:pt x="1964" y="78"/>
                    <a:pt x="1874" y="64"/>
                  </a:cubicBezTo>
                  <a:cubicBezTo>
                    <a:pt x="1592" y="22"/>
                    <a:pt x="1311"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71" name="Google Shape;871;p25"/>
            <p:cNvSpPr/>
            <p:nvPr/>
          </p:nvSpPr>
          <p:spPr>
            <a:xfrm>
              <a:off x="2119575" y="2861675"/>
              <a:ext cx="11350" cy="72025"/>
            </a:xfrm>
            <a:custGeom>
              <a:avLst/>
              <a:gdLst/>
              <a:ahLst/>
              <a:cxnLst/>
              <a:rect l="l" t="t" r="r" b="b"/>
              <a:pathLst>
                <a:path w="454" h="2881" extrusionOk="0">
                  <a:moveTo>
                    <a:pt x="166" y="1"/>
                  </a:moveTo>
                  <a:cubicBezTo>
                    <a:pt x="82" y="1"/>
                    <a:pt x="1" y="55"/>
                    <a:pt x="5" y="163"/>
                  </a:cubicBezTo>
                  <a:lnTo>
                    <a:pt x="113" y="2718"/>
                  </a:lnTo>
                  <a:cubicBezTo>
                    <a:pt x="117" y="2826"/>
                    <a:pt x="204" y="2880"/>
                    <a:pt x="288" y="2880"/>
                  </a:cubicBezTo>
                  <a:cubicBezTo>
                    <a:pt x="372" y="2880"/>
                    <a:pt x="453" y="2827"/>
                    <a:pt x="449" y="2718"/>
                  </a:cubicBezTo>
                  <a:lnTo>
                    <a:pt x="341" y="163"/>
                  </a:lnTo>
                  <a:cubicBezTo>
                    <a:pt x="337" y="55"/>
                    <a:pt x="250"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72" name="Google Shape;872;p25"/>
            <p:cNvSpPr/>
            <p:nvPr/>
          </p:nvSpPr>
          <p:spPr>
            <a:xfrm>
              <a:off x="2095200" y="2879625"/>
              <a:ext cx="10875" cy="8425"/>
            </a:xfrm>
            <a:custGeom>
              <a:avLst/>
              <a:gdLst/>
              <a:ahLst/>
              <a:cxnLst/>
              <a:rect l="l" t="t" r="r" b="b"/>
              <a:pathLst>
                <a:path w="435" h="337" extrusionOk="0">
                  <a:moveTo>
                    <a:pt x="218" y="0"/>
                  </a:moveTo>
                  <a:cubicBezTo>
                    <a:pt x="2" y="0"/>
                    <a:pt x="1" y="337"/>
                    <a:pt x="218" y="337"/>
                  </a:cubicBezTo>
                  <a:cubicBezTo>
                    <a:pt x="434" y="337"/>
                    <a:pt x="434" y="0"/>
                    <a:pt x="2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73"/>
        <p:cNvGrpSpPr/>
        <p:nvPr/>
      </p:nvGrpSpPr>
      <p:grpSpPr>
        <a:xfrm>
          <a:off x="0" y="0"/>
          <a:ext cx="0" cy="0"/>
          <a:chOff x="0" y="0"/>
          <a:chExt cx="0" cy="0"/>
        </a:xfrm>
      </p:grpSpPr>
      <p:pic>
        <p:nvPicPr>
          <p:cNvPr id="874" name="Google Shape;874;p26"/>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875" name="Google Shape;875;p26"/>
          <p:cNvSpPr txBox="1">
            <a:spLocks noGrp="1"/>
          </p:cNvSpPr>
          <p:nvPr>
            <p:ph type="title"/>
          </p:nvPr>
        </p:nvSpPr>
        <p:spPr>
          <a:xfrm>
            <a:off x="1477533" y="2715200"/>
            <a:ext cx="2881200" cy="524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76" name="Google Shape;876;p26"/>
          <p:cNvSpPr txBox="1">
            <a:spLocks noGrp="1"/>
          </p:cNvSpPr>
          <p:nvPr>
            <p:ph type="subTitle" idx="1"/>
          </p:nvPr>
        </p:nvSpPr>
        <p:spPr>
          <a:xfrm>
            <a:off x="7837267" y="3239604"/>
            <a:ext cx="2877200" cy="1158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77" name="Google Shape;877;p26"/>
          <p:cNvSpPr txBox="1">
            <a:spLocks noGrp="1"/>
          </p:cNvSpPr>
          <p:nvPr>
            <p:ph type="title" idx="2"/>
          </p:nvPr>
        </p:nvSpPr>
        <p:spPr>
          <a:xfrm>
            <a:off x="4657400" y="2715200"/>
            <a:ext cx="2877200" cy="524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78" name="Google Shape;878;p26"/>
          <p:cNvSpPr txBox="1">
            <a:spLocks noGrp="1"/>
          </p:cNvSpPr>
          <p:nvPr>
            <p:ph type="subTitle" idx="3"/>
          </p:nvPr>
        </p:nvSpPr>
        <p:spPr>
          <a:xfrm>
            <a:off x="4657400" y="3239588"/>
            <a:ext cx="2877200" cy="1158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79" name="Google Shape;879;p26"/>
          <p:cNvSpPr txBox="1">
            <a:spLocks noGrp="1"/>
          </p:cNvSpPr>
          <p:nvPr>
            <p:ph type="title" idx="4"/>
          </p:nvPr>
        </p:nvSpPr>
        <p:spPr>
          <a:xfrm>
            <a:off x="7837267" y="2715200"/>
            <a:ext cx="2877200" cy="524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80" name="Google Shape;880;p26"/>
          <p:cNvSpPr txBox="1">
            <a:spLocks noGrp="1"/>
          </p:cNvSpPr>
          <p:nvPr>
            <p:ph type="subTitle" idx="5"/>
          </p:nvPr>
        </p:nvSpPr>
        <p:spPr>
          <a:xfrm>
            <a:off x="1480251" y="3239200"/>
            <a:ext cx="2878400" cy="11592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81" name="Google Shape;881;p26"/>
          <p:cNvSpPr txBox="1">
            <a:spLocks noGrp="1"/>
          </p:cNvSpPr>
          <p:nvPr>
            <p:ph type="title" idx="6"/>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
        <p:nvSpPr>
          <p:cNvPr id="882" name="Google Shape;882;p26"/>
          <p:cNvSpPr/>
          <p:nvPr/>
        </p:nvSpPr>
        <p:spPr>
          <a:xfrm rot="8810422">
            <a:off x="5580670" y="5525150"/>
            <a:ext cx="310977" cy="839783"/>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1"/>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3"/>
        <p:cNvGrpSpPr/>
        <p:nvPr/>
      </p:nvGrpSpPr>
      <p:grpSpPr>
        <a:xfrm>
          <a:off x="0" y="0"/>
          <a:ext cx="0" cy="0"/>
          <a:chOff x="0" y="0"/>
          <a:chExt cx="0" cy="0"/>
        </a:xfrm>
      </p:grpSpPr>
      <p:pic>
        <p:nvPicPr>
          <p:cNvPr id="884" name="Google Shape;884;p27"/>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885" name="Google Shape;885;p27"/>
          <p:cNvSpPr txBox="1">
            <a:spLocks noGrp="1"/>
          </p:cNvSpPr>
          <p:nvPr>
            <p:ph type="title"/>
          </p:nvPr>
        </p:nvSpPr>
        <p:spPr>
          <a:xfrm>
            <a:off x="1546472" y="2475667"/>
            <a:ext cx="3822800" cy="488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86" name="Google Shape;886;p27"/>
          <p:cNvSpPr txBox="1">
            <a:spLocks noGrp="1"/>
          </p:cNvSpPr>
          <p:nvPr>
            <p:ph type="subTitle" idx="1"/>
          </p:nvPr>
        </p:nvSpPr>
        <p:spPr>
          <a:xfrm>
            <a:off x="1546451" y="2963651"/>
            <a:ext cx="3822800" cy="752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87" name="Google Shape;887;p27"/>
          <p:cNvSpPr txBox="1">
            <a:spLocks noGrp="1"/>
          </p:cNvSpPr>
          <p:nvPr>
            <p:ph type="title" idx="2"/>
          </p:nvPr>
        </p:nvSpPr>
        <p:spPr>
          <a:xfrm>
            <a:off x="6822739" y="2475667"/>
            <a:ext cx="3822800" cy="488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88" name="Google Shape;888;p27"/>
          <p:cNvSpPr txBox="1">
            <a:spLocks noGrp="1"/>
          </p:cNvSpPr>
          <p:nvPr>
            <p:ph type="subTitle" idx="3"/>
          </p:nvPr>
        </p:nvSpPr>
        <p:spPr>
          <a:xfrm>
            <a:off x="6822736" y="2963651"/>
            <a:ext cx="3822800" cy="752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89" name="Google Shape;889;p27"/>
          <p:cNvSpPr txBox="1">
            <a:spLocks noGrp="1"/>
          </p:cNvSpPr>
          <p:nvPr>
            <p:ph type="title" idx="4"/>
          </p:nvPr>
        </p:nvSpPr>
        <p:spPr>
          <a:xfrm>
            <a:off x="1546572" y="4086533"/>
            <a:ext cx="3822800" cy="501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90" name="Google Shape;890;p27"/>
          <p:cNvSpPr txBox="1">
            <a:spLocks noGrp="1"/>
          </p:cNvSpPr>
          <p:nvPr>
            <p:ph type="subTitle" idx="5"/>
          </p:nvPr>
        </p:nvSpPr>
        <p:spPr>
          <a:xfrm>
            <a:off x="1546551" y="4587733"/>
            <a:ext cx="3822800" cy="752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1" name="Google Shape;891;p27"/>
          <p:cNvSpPr txBox="1">
            <a:spLocks noGrp="1"/>
          </p:cNvSpPr>
          <p:nvPr>
            <p:ph type="title" idx="6"/>
          </p:nvPr>
        </p:nvSpPr>
        <p:spPr>
          <a:xfrm>
            <a:off x="6822565" y="4044100"/>
            <a:ext cx="3822800" cy="501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400"/>
              <a:buNone/>
              <a:defRPr sz="2400">
                <a:highlight>
                  <a:schemeClr val="accent6"/>
                </a:highlight>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92" name="Google Shape;892;p27"/>
          <p:cNvSpPr txBox="1">
            <a:spLocks noGrp="1"/>
          </p:cNvSpPr>
          <p:nvPr>
            <p:ph type="subTitle" idx="7"/>
          </p:nvPr>
        </p:nvSpPr>
        <p:spPr>
          <a:xfrm>
            <a:off x="6822587" y="4545300"/>
            <a:ext cx="3822800" cy="7524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3" name="Google Shape;893;p27"/>
          <p:cNvSpPr txBox="1">
            <a:spLocks noGrp="1"/>
          </p:cNvSpPr>
          <p:nvPr>
            <p:ph type="title" idx="8"/>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94"/>
        <p:cNvGrpSpPr/>
        <p:nvPr/>
      </p:nvGrpSpPr>
      <p:grpSpPr>
        <a:xfrm>
          <a:off x="0" y="0"/>
          <a:ext cx="0" cy="0"/>
          <a:chOff x="0" y="0"/>
          <a:chExt cx="0" cy="0"/>
        </a:xfrm>
      </p:grpSpPr>
      <p:pic>
        <p:nvPicPr>
          <p:cNvPr id="895" name="Google Shape;895;p28"/>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896" name="Google Shape;896;p28"/>
          <p:cNvSpPr txBox="1">
            <a:spLocks noGrp="1"/>
          </p:cNvSpPr>
          <p:nvPr>
            <p:ph type="title"/>
          </p:nvPr>
        </p:nvSpPr>
        <p:spPr>
          <a:xfrm>
            <a:off x="1510900" y="2294951"/>
            <a:ext cx="29992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97" name="Google Shape;897;p28"/>
          <p:cNvSpPr txBox="1">
            <a:spLocks noGrp="1"/>
          </p:cNvSpPr>
          <p:nvPr>
            <p:ph type="subTitle" idx="1"/>
          </p:nvPr>
        </p:nvSpPr>
        <p:spPr>
          <a:xfrm>
            <a:off x="1510900" y="2781917"/>
            <a:ext cx="29992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98" name="Google Shape;898;p28"/>
          <p:cNvSpPr txBox="1">
            <a:spLocks noGrp="1"/>
          </p:cNvSpPr>
          <p:nvPr>
            <p:ph type="title" idx="2"/>
          </p:nvPr>
        </p:nvSpPr>
        <p:spPr>
          <a:xfrm>
            <a:off x="4596371" y="2294951"/>
            <a:ext cx="29992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899" name="Google Shape;899;p28"/>
          <p:cNvSpPr txBox="1">
            <a:spLocks noGrp="1"/>
          </p:cNvSpPr>
          <p:nvPr>
            <p:ph type="subTitle" idx="3"/>
          </p:nvPr>
        </p:nvSpPr>
        <p:spPr>
          <a:xfrm>
            <a:off x="4596371" y="2781917"/>
            <a:ext cx="29992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00" name="Google Shape;900;p28"/>
          <p:cNvSpPr txBox="1">
            <a:spLocks noGrp="1"/>
          </p:cNvSpPr>
          <p:nvPr>
            <p:ph type="title" idx="4"/>
          </p:nvPr>
        </p:nvSpPr>
        <p:spPr>
          <a:xfrm>
            <a:off x="1510900" y="4149433"/>
            <a:ext cx="29992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01" name="Google Shape;901;p28"/>
          <p:cNvSpPr txBox="1">
            <a:spLocks noGrp="1"/>
          </p:cNvSpPr>
          <p:nvPr>
            <p:ph type="subTitle" idx="5"/>
          </p:nvPr>
        </p:nvSpPr>
        <p:spPr>
          <a:xfrm>
            <a:off x="1510900" y="4637033"/>
            <a:ext cx="2999200" cy="55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02" name="Google Shape;902;p28"/>
          <p:cNvSpPr txBox="1">
            <a:spLocks noGrp="1"/>
          </p:cNvSpPr>
          <p:nvPr>
            <p:ph type="title" idx="6"/>
          </p:nvPr>
        </p:nvSpPr>
        <p:spPr>
          <a:xfrm>
            <a:off x="4596371" y="4149433"/>
            <a:ext cx="29992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03" name="Google Shape;903;p28"/>
          <p:cNvSpPr txBox="1">
            <a:spLocks noGrp="1"/>
          </p:cNvSpPr>
          <p:nvPr>
            <p:ph type="subTitle" idx="7"/>
          </p:nvPr>
        </p:nvSpPr>
        <p:spPr>
          <a:xfrm>
            <a:off x="4596371" y="4637033"/>
            <a:ext cx="2999200" cy="55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04" name="Google Shape;904;p28"/>
          <p:cNvSpPr txBox="1">
            <a:spLocks noGrp="1"/>
          </p:cNvSpPr>
          <p:nvPr>
            <p:ph type="title" idx="8"/>
          </p:nvPr>
        </p:nvSpPr>
        <p:spPr>
          <a:xfrm>
            <a:off x="7686500" y="2294967"/>
            <a:ext cx="3000000" cy="48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05" name="Google Shape;905;p28"/>
          <p:cNvSpPr txBox="1">
            <a:spLocks noGrp="1"/>
          </p:cNvSpPr>
          <p:nvPr>
            <p:ph type="subTitle" idx="9"/>
          </p:nvPr>
        </p:nvSpPr>
        <p:spPr>
          <a:xfrm>
            <a:off x="7686900" y="2781917"/>
            <a:ext cx="2999200" cy="6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06" name="Google Shape;906;p28"/>
          <p:cNvSpPr txBox="1">
            <a:spLocks noGrp="1"/>
          </p:cNvSpPr>
          <p:nvPr>
            <p:ph type="title" idx="13"/>
          </p:nvPr>
        </p:nvSpPr>
        <p:spPr>
          <a:xfrm>
            <a:off x="7686900" y="4149433"/>
            <a:ext cx="29992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667"/>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907" name="Google Shape;907;p28"/>
          <p:cNvSpPr txBox="1">
            <a:spLocks noGrp="1"/>
          </p:cNvSpPr>
          <p:nvPr>
            <p:ph type="subTitle" idx="14"/>
          </p:nvPr>
        </p:nvSpPr>
        <p:spPr>
          <a:xfrm>
            <a:off x="7686900" y="4637033"/>
            <a:ext cx="2999200" cy="55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08" name="Google Shape;908;p28"/>
          <p:cNvSpPr txBox="1">
            <a:spLocks noGrp="1"/>
          </p:cNvSpPr>
          <p:nvPr>
            <p:ph type="title" idx="15"/>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09"/>
        <p:cNvGrpSpPr/>
        <p:nvPr/>
      </p:nvGrpSpPr>
      <p:grpSpPr>
        <a:xfrm>
          <a:off x="0" y="0"/>
          <a:ext cx="0" cy="0"/>
          <a:chOff x="0" y="0"/>
          <a:chExt cx="0" cy="0"/>
        </a:xfrm>
      </p:grpSpPr>
      <p:pic>
        <p:nvPicPr>
          <p:cNvPr id="910" name="Google Shape;910;p29"/>
          <p:cNvPicPr preferRelativeResize="0"/>
          <p:nvPr/>
        </p:nvPicPr>
        <p:blipFill>
          <a:blip r:embed="rId2">
            <a:alphaModFix/>
          </a:blip>
          <a:stretch>
            <a:fillRect/>
          </a:stretch>
        </p:blipFill>
        <p:spPr>
          <a:xfrm>
            <a:off x="2467" y="1"/>
            <a:ext cx="12187067" cy="6858001"/>
          </a:xfrm>
          <a:prstGeom prst="rect">
            <a:avLst/>
          </a:prstGeom>
          <a:noFill/>
          <a:ln>
            <a:noFill/>
          </a:ln>
        </p:spPr>
      </p:pic>
      <p:grpSp>
        <p:nvGrpSpPr>
          <p:cNvPr id="911" name="Google Shape;911;p29"/>
          <p:cNvGrpSpPr/>
          <p:nvPr/>
        </p:nvGrpSpPr>
        <p:grpSpPr>
          <a:xfrm rot="1548349" flipH="1">
            <a:off x="7001504" y="3304170"/>
            <a:ext cx="4851021" cy="6342524"/>
            <a:chOff x="3307975" y="369600"/>
            <a:chExt cx="1201775" cy="1571275"/>
          </a:xfrm>
        </p:grpSpPr>
        <p:sp>
          <p:nvSpPr>
            <p:cNvPr id="912" name="Google Shape;912;p2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19050" dir="258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3" name="Google Shape;913;p2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4" name="Google Shape;914;p2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5" name="Google Shape;915;p2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6" name="Google Shape;916;p2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7" name="Google Shape;917;p2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8" name="Google Shape;918;p2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9" name="Google Shape;919;p2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0" name="Google Shape;920;p2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1" name="Google Shape;921;p2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2" name="Google Shape;922;p2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3" name="Google Shape;923;p2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4" name="Google Shape;924;p2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5" name="Google Shape;925;p2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6" name="Google Shape;926;p2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927" name="Google Shape;927;p29"/>
          <p:cNvGrpSpPr/>
          <p:nvPr/>
        </p:nvGrpSpPr>
        <p:grpSpPr>
          <a:xfrm rot="17186064">
            <a:off x="-1077764" y="-616923"/>
            <a:ext cx="4850983" cy="6342475"/>
            <a:chOff x="3307975" y="369600"/>
            <a:chExt cx="1201775" cy="1571275"/>
          </a:xfrm>
        </p:grpSpPr>
        <p:sp>
          <p:nvSpPr>
            <p:cNvPr id="928" name="Google Shape;928;p2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19050" dir="258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9" name="Google Shape;929;p2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0" name="Google Shape;930;p2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1" name="Google Shape;931;p2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2" name="Google Shape;932;p2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3" name="Google Shape;933;p2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4" name="Google Shape;934;p2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5" name="Google Shape;935;p2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6" name="Google Shape;936;p2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7" name="Google Shape;937;p2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8" name="Google Shape;938;p2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9" name="Google Shape;939;p2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0" name="Google Shape;940;p2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1" name="Google Shape;941;p2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2" name="Google Shape;942;p2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943" name="Google Shape;943;p29"/>
          <p:cNvSpPr txBox="1">
            <a:spLocks noGrp="1"/>
          </p:cNvSpPr>
          <p:nvPr>
            <p:ph type="title" hasCustomPrompt="1"/>
          </p:nvPr>
        </p:nvSpPr>
        <p:spPr>
          <a:xfrm rot="21599569">
            <a:off x="1102083" y="1420096"/>
            <a:ext cx="3190400" cy="733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44" name="Google Shape;944;p29"/>
          <p:cNvSpPr txBox="1">
            <a:spLocks noGrp="1"/>
          </p:cNvSpPr>
          <p:nvPr>
            <p:ph type="subTitle" idx="1"/>
          </p:nvPr>
        </p:nvSpPr>
        <p:spPr>
          <a:xfrm>
            <a:off x="1102100" y="1972167"/>
            <a:ext cx="3190400" cy="73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45" name="Google Shape;945;p29"/>
          <p:cNvSpPr txBox="1">
            <a:spLocks noGrp="1"/>
          </p:cNvSpPr>
          <p:nvPr>
            <p:ph type="title" idx="2" hasCustomPrompt="1"/>
          </p:nvPr>
        </p:nvSpPr>
        <p:spPr>
          <a:xfrm rot="21599570">
            <a:off x="4498816" y="2797851"/>
            <a:ext cx="3194400" cy="73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46" name="Google Shape;946;p29"/>
          <p:cNvSpPr txBox="1">
            <a:spLocks noGrp="1"/>
          </p:cNvSpPr>
          <p:nvPr>
            <p:ph type="subTitle" idx="3"/>
          </p:nvPr>
        </p:nvSpPr>
        <p:spPr>
          <a:xfrm>
            <a:off x="4498789" y="3341883"/>
            <a:ext cx="3194400" cy="731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947" name="Google Shape;947;p29"/>
          <p:cNvSpPr txBox="1">
            <a:spLocks noGrp="1"/>
          </p:cNvSpPr>
          <p:nvPr>
            <p:ph type="title" idx="4" hasCustomPrompt="1"/>
          </p:nvPr>
        </p:nvSpPr>
        <p:spPr>
          <a:xfrm rot="21599570">
            <a:off x="7947328" y="4408667"/>
            <a:ext cx="3194400" cy="731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48" name="Google Shape;948;p29"/>
          <p:cNvSpPr txBox="1">
            <a:spLocks noGrp="1"/>
          </p:cNvSpPr>
          <p:nvPr>
            <p:ph type="subTitle" idx="5"/>
          </p:nvPr>
        </p:nvSpPr>
        <p:spPr>
          <a:xfrm>
            <a:off x="7947328" y="4965600"/>
            <a:ext cx="3194400" cy="731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949" name="Google Shape;949;p29"/>
          <p:cNvGrpSpPr/>
          <p:nvPr/>
        </p:nvGrpSpPr>
        <p:grpSpPr>
          <a:xfrm rot="692489">
            <a:off x="10300175" y="907598"/>
            <a:ext cx="534576" cy="733599"/>
            <a:chOff x="4397600" y="2235875"/>
            <a:chExt cx="168950" cy="231850"/>
          </a:xfrm>
        </p:grpSpPr>
        <p:sp>
          <p:nvSpPr>
            <p:cNvPr id="950" name="Google Shape;950;p29"/>
            <p:cNvSpPr/>
            <p:nvPr/>
          </p:nvSpPr>
          <p:spPr>
            <a:xfrm>
              <a:off x="4408425" y="2266325"/>
              <a:ext cx="13175" cy="197450"/>
            </a:xfrm>
            <a:custGeom>
              <a:avLst/>
              <a:gdLst/>
              <a:ahLst/>
              <a:cxnLst/>
              <a:rect l="l" t="t" r="r" b="b"/>
              <a:pathLst>
                <a:path w="527" h="7898" extrusionOk="0">
                  <a:moveTo>
                    <a:pt x="168" y="0"/>
                  </a:moveTo>
                  <a:cubicBezTo>
                    <a:pt x="84" y="0"/>
                    <a:pt x="0" y="54"/>
                    <a:pt x="1" y="163"/>
                  </a:cubicBezTo>
                  <a:cubicBezTo>
                    <a:pt x="17" y="2688"/>
                    <a:pt x="174" y="5210"/>
                    <a:pt x="190" y="7736"/>
                  </a:cubicBezTo>
                  <a:cubicBezTo>
                    <a:pt x="190" y="7844"/>
                    <a:pt x="275" y="7898"/>
                    <a:pt x="359" y="7898"/>
                  </a:cubicBezTo>
                  <a:cubicBezTo>
                    <a:pt x="443" y="7898"/>
                    <a:pt x="527" y="7844"/>
                    <a:pt x="526" y="7736"/>
                  </a:cubicBezTo>
                  <a:cubicBezTo>
                    <a:pt x="510" y="5210"/>
                    <a:pt x="353" y="2688"/>
                    <a:pt x="337" y="163"/>
                  </a:cubicBezTo>
                  <a:cubicBezTo>
                    <a:pt x="336" y="55"/>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1" name="Google Shape;951;p29"/>
            <p:cNvSpPr/>
            <p:nvPr/>
          </p:nvSpPr>
          <p:spPr>
            <a:xfrm>
              <a:off x="4413300" y="2456650"/>
              <a:ext cx="25150" cy="11075"/>
            </a:xfrm>
            <a:custGeom>
              <a:avLst/>
              <a:gdLst/>
              <a:ahLst/>
              <a:cxnLst/>
              <a:rect l="l" t="t" r="r" b="b"/>
              <a:pathLst>
                <a:path w="1006" h="443" extrusionOk="0">
                  <a:moveTo>
                    <a:pt x="520" y="103"/>
                  </a:moveTo>
                  <a:cubicBezTo>
                    <a:pt x="520" y="103"/>
                    <a:pt x="519" y="103"/>
                    <a:pt x="518" y="104"/>
                  </a:cubicBezTo>
                  <a:lnTo>
                    <a:pt x="518" y="104"/>
                  </a:lnTo>
                  <a:cubicBezTo>
                    <a:pt x="519" y="103"/>
                    <a:pt x="520" y="103"/>
                    <a:pt x="520" y="103"/>
                  </a:cubicBezTo>
                  <a:close/>
                  <a:moveTo>
                    <a:pt x="832" y="1"/>
                  </a:moveTo>
                  <a:cubicBezTo>
                    <a:pt x="816" y="1"/>
                    <a:pt x="801" y="4"/>
                    <a:pt x="786" y="9"/>
                  </a:cubicBezTo>
                  <a:cubicBezTo>
                    <a:pt x="727" y="33"/>
                    <a:pt x="668" y="57"/>
                    <a:pt x="608" y="77"/>
                  </a:cubicBezTo>
                  <a:cubicBezTo>
                    <a:pt x="585" y="84"/>
                    <a:pt x="562" y="91"/>
                    <a:pt x="537" y="97"/>
                  </a:cubicBezTo>
                  <a:cubicBezTo>
                    <a:pt x="527" y="100"/>
                    <a:pt x="516" y="102"/>
                    <a:pt x="507" y="104"/>
                  </a:cubicBezTo>
                  <a:cubicBezTo>
                    <a:pt x="506" y="104"/>
                    <a:pt x="506" y="104"/>
                    <a:pt x="505" y="104"/>
                  </a:cubicBezTo>
                  <a:lnTo>
                    <a:pt x="505" y="104"/>
                  </a:lnTo>
                  <a:cubicBezTo>
                    <a:pt x="492" y="105"/>
                    <a:pt x="480" y="106"/>
                    <a:pt x="468" y="106"/>
                  </a:cubicBezTo>
                  <a:cubicBezTo>
                    <a:pt x="462" y="106"/>
                    <a:pt x="456" y="105"/>
                    <a:pt x="450" y="105"/>
                  </a:cubicBezTo>
                  <a:cubicBezTo>
                    <a:pt x="439" y="105"/>
                    <a:pt x="428" y="104"/>
                    <a:pt x="417" y="103"/>
                  </a:cubicBezTo>
                  <a:cubicBezTo>
                    <a:pt x="417" y="103"/>
                    <a:pt x="415" y="103"/>
                    <a:pt x="414" y="103"/>
                  </a:cubicBezTo>
                  <a:lnTo>
                    <a:pt x="414" y="103"/>
                  </a:lnTo>
                  <a:cubicBezTo>
                    <a:pt x="351" y="93"/>
                    <a:pt x="290" y="77"/>
                    <a:pt x="228" y="60"/>
                  </a:cubicBezTo>
                  <a:cubicBezTo>
                    <a:pt x="214" y="56"/>
                    <a:pt x="200" y="54"/>
                    <a:pt x="186" y="54"/>
                  </a:cubicBezTo>
                  <a:cubicBezTo>
                    <a:pt x="112" y="54"/>
                    <a:pt x="38" y="103"/>
                    <a:pt x="21" y="178"/>
                  </a:cubicBezTo>
                  <a:cubicBezTo>
                    <a:pt x="1" y="266"/>
                    <a:pt x="48" y="360"/>
                    <a:pt x="139" y="384"/>
                  </a:cubicBezTo>
                  <a:cubicBezTo>
                    <a:pt x="241" y="412"/>
                    <a:pt x="351" y="442"/>
                    <a:pt x="458" y="442"/>
                  </a:cubicBezTo>
                  <a:cubicBezTo>
                    <a:pt x="476" y="442"/>
                    <a:pt x="494" y="441"/>
                    <a:pt x="511" y="440"/>
                  </a:cubicBezTo>
                  <a:cubicBezTo>
                    <a:pt x="639" y="427"/>
                    <a:pt x="756" y="381"/>
                    <a:pt x="875" y="335"/>
                  </a:cubicBezTo>
                  <a:cubicBezTo>
                    <a:pt x="917" y="318"/>
                    <a:pt x="952" y="298"/>
                    <a:pt x="976" y="257"/>
                  </a:cubicBezTo>
                  <a:cubicBezTo>
                    <a:pt x="997" y="221"/>
                    <a:pt x="1006" y="168"/>
                    <a:pt x="993" y="127"/>
                  </a:cubicBezTo>
                  <a:cubicBezTo>
                    <a:pt x="972" y="62"/>
                    <a:pt x="904" y="1"/>
                    <a:pt x="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2" name="Google Shape;952;p29"/>
            <p:cNvSpPr/>
            <p:nvPr/>
          </p:nvSpPr>
          <p:spPr>
            <a:xfrm>
              <a:off x="4397600" y="2235875"/>
              <a:ext cx="41525" cy="38000"/>
            </a:xfrm>
            <a:custGeom>
              <a:avLst/>
              <a:gdLst/>
              <a:ahLst/>
              <a:cxnLst/>
              <a:rect l="l" t="t" r="r" b="b"/>
              <a:pathLst>
                <a:path w="1661" h="1520" extrusionOk="0">
                  <a:moveTo>
                    <a:pt x="981" y="375"/>
                  </a:moveTo>
                  <a:cubicBezTo>
                    <a:pt x="981" y="375"/>
                    <a:pt x="982" y="376"/>
                    <a:pt x="983" y="376"/>
                  </a:cubicBezTo>
                  <a:lnTo>
                    <a:pt x="983" y="376"/>
                  </a:lnTo>
                  <a:cubicBezTo>
                    <a:pt x="981" y="376"/>
                    <a:pt x="981" y="375"/>
                    <a:pt x="981" y="375"/>
                  </a:cubicBezTo>
                  <a:close/>
                  <a:moveTo>
                    <a:pt x="985" y="377"/>
                  </a:moveTo>
                  <a:cubicBezTo>
                    <a:pt x="990" y="379"/>
                    <a:pt x="994" y="381"/>
                    <a:pt x="999" y="383"/>
                  </a:cubicBezTo>
                  <a:cubicBezTo>
                    <a:pt x="992" y="380"/>
                    <a:pt x="988" y="378"/>
                    <a:pt x="985" y="377"/>
                  </a:cubicBezTo>
                  <a:close/>
                  <a:moveTo>
                    <a:pt x="373" y="629"/>
                  </a:moveTo>
                  <a:cubicBezTo>
                    <a:pt x="372" y="632"/>
                    <a:pt x="372" y="636"/>
                    <a:pt x="371" y="638"/>
                  </a:cubicBezTo>
                  <a:cubicBezTo>
                    <a:pt x="371" y="643"/>
                    <a:pt x="370" y="646"/>
                    <a:pt x="370" y="648"/>
                  </a:cubicBezTo>
                  <a:lnTo>
                    <a:pt x="370" y="648"/>
                  </a:lnTo>
                  <a:cubicBezTo>
                    <a:pt x="370" y="640"/>
                    <a:pt x="371" y="631"/>
                    <a:pt x="373" y="629"/>
                  </a:cubicBezTo>
                  <a:close/>
                  <a:moveTo>
                    <a:pt x="373" y="757"/>
                  </a:moveTo>
                  <a:lnTo>
                    <a:pt x="373" y="757"/>
                  </a:lnTo>
                  <a:cubicBezTo>
                    <a:pt x="373" y="757"/>
                    <a:pt x="373" y="757"/>
                    <a:pt x="373" y="757"/>
                  </a:cubicBezTo>
                  <a:cubicBezTo>
                    <a:pt x="373" y="757"/>
                    <a:pt x="373" y="757"/>
                    <a:pt x="373" y="757"/>
                  </a:cubicBezTo>
                  <a:close/>
                  <a:moveTo>
                    <a:pt x="777" y="1"/>
                  </a:moveTo>
                  <a:cubicBezTo>
                    <a:pt x="609" y="1"/>
                    <a:pt x="441" y="48"/>
                    <a:pt x="309" y="146"/>
                  </a:cubicBezTo>
                  <a:cubicBezTo>
                    <a:pt x="88" y="313"/>
                    <a:pt x="1" y="567"/>
                    <a:pt x="48" y="837"/>
                  </a:cubicBezTo>
                  <a:cubicBezTo>
                    <a:pt x="94" y="1097"/>
                    <a:pt x="300" y="1351"/>
                    <a:pt x="570" y="1392"/>
                  </a:cubicBezTo>
                  <a:cubicBezTo>
                    <a:pt x="582" y="1394"/>
                    <a:pt x="594" y="1395"/>
                    <a:pt x="606" y="1395"/>
                  </a:cubicBezTo>
                  <a:cubicBezTo>
                    <a:pt x="682" y="1395"/>
                    <a:pt x="758" y="1357"/>
                    <a:pt x="777" y="1275"/>
                  </a:cubicBezTo>
                  <a:cubicBezTo>
                    <a:pt x="795" y="1194"/>
                    <a:pt x="752" y="1081"/>
                    <a:pt x="659" y="1068"/>
                  </a:cubicBezTo>
                  <a:cubicBezTo>
                    <a:pt x="636" y="1065"/>
                    <a:pt x="613" y="1059"/>
                    <a:pt x="591" y="1052"/>
                  </a:cubicBezTo>
                  <a:cubicBezTo>
                    <a:pt x="588" y="1051"/>
                    <a:pt x="568" y="1047"/>
                    <a:pt x="569" y="1047"/>
                  </a:cubicBezTo>
                  <a:lnTo>
                    <a:pt x="569" y="1047"/>
                  </a:lnTo>
                  <a:cubicBezTo>
                    <a:pt x="569" y="1047"/>
                    <a:pt x="572" y="1047"/>
                    <a:pt x="578" y="1049"/>
                  </a:cubicBezTo>
                  <a:cubicBezTo>
                    <a:pt x="584" y="1050"/>
                    <a:pt x="587" y="1051"/>
                    <a:pt x="588" y="1051"/>
                  </a:cubicBezTo>
                  <a:cubicBezTo>
                    <a:pt x="591" y="1051"/>
                    <a:pt x="573" y="1045"/>
                    <a:pt x="568" y="1044"/>
                  </a:cubicBezTo>
                  <a:cubicBezTo>
                    <a:pt x="550" y="1034"/>
                    <a:pt x="533" y="1019"/>
                    <a:pt x="515" y="1011"/>
                  </a:cubicBezTo>
                  <a:cubicBezTo>
                    <a:pt x="515" y="1011"/>
                    <a:pt x="515" y="1011"/>
                    <a:pt x="515" y="1011"/>
                  </a:cubicBezTo>
                  <a:lnTo>
                    <a:pt x="515" y="1011"/>
                  </a:lnTo>
                  <a:cubicBezTo>
                    <a:pt x="504" y="1001"/>
                    <a:pt x="494" y="992"/>
                    <a:pt x="484" y="983"/>
                  </a:cubicBezTo>
                  <a:cubicBezTo>
                    <a:pt x="478" y="976"/>
                    <a:pt x="456" y="949"/>
                    <a:pt x="456" y="949"/>
                  </a:cubicBezTo>
                  <a:lnTo>
                    <a:pt x="456" y="949"/>
                  </a:lnTo>
                  <a:cubicBezTo>
                    <a:pt x="455" y="949"/>
                    <a:pt x="456" y="951"/>
                    <a:pt x="459" y="954"/>
                  </a:cubicBezTo>
                  <a:lnTo>
                    <a:pt x="459" y="954"/>
                  </a:lnTo>
                  <a:cubicBezTo>
                    <a:pt x="448" y="940"/>
                    <a:pt x="439" y="925"/>
                    <a:pt x="430" y="911"/>
                  </a:cubicBezTo>
                  <a:cubicBezTo>
                    <a:pt x="420" y="892"/>
                    <a:pt x="410" y="873"/>
                    <a:pt x="401" y="855"/>
                  </a:cubicBezTo>
                  <a:lnTo>
                    <a:pt x="401" y="855"/>
                  </a:lnTo>
                  <a:cubicBezTo>
                    <a:pt x="408" y="868"/>
                    <a:pt x="410" y="873"/>
                    <a:pt x="410" y="873"/>
                  </a:cubicBezTo>
                  <a:cubicBezTo>
                    <a:pt x="410" y="873"/>
                    <a:pt x="403" y="856"/>
                    <a:pt x="401" y="850"/>
                  </a:cubicBezTo>
                  <a:cubicBezTo>
                    <a:pt x="396" y="839"/>
                    <a:pt x="392" y="828"/>
                    <a:pt x="389" y="816"/>
                  </a:cubicBezTo>
                  <a:cubicBezTo>
                    <a:pt x="383" y="796"/>
                    <a:pt x="378" y="775"/>
                    <a:pt x="374" y="753"/>
                  </a:cubicBezTo>
                  <a:cubicBezTo>
                    <a:pt x="373" y="748"/>
                    <a:pt x="372" y="745"/>
                    <a:pt x="371" y="742"/>
                  </a:cubicBezTo>
                  <a:lnTo>
                    <a:pt x="371" y="742"/>
                  </a:lnTo>
                  <a:cubicBezTo>
                    <a:pt x="370" y="735"/>
                    <a:pt x="371" y="727"/>
                    <a:pt x="370" y="723"/>
                  </a:cubicBezTo>
                  <a:cubicBezTo>
                    <a:pt x="369" y="703"/>
                    <a:pt x="369" y="683"/>
                    <a:pt x="370" y="664"/>
                  </a:cubicBezTo>
                  <a:cubicBezTo>
                    <a:pt x="370" y="662"/>
                    <a:pt x="370" y="656"/>
                    <a:pt x="370" y="649"/>
                  </a:cubicBezTo>
                  <a:lnTo>
                    <a:pt x="370" y="649"/>
                  </a:lnTo>
                  <a:cubicBezTo>
                    <a:pt x="370" y="650"/>
                    <a:pt x="370" y="651"/>
                    <a:pt x="370" y="651"/>
                  </a:cubicBezTo>
                  <a:cubicBezTo>
                    <a:pt x="370" y="651"/>
                    <a:pt x="370" y="650"/>
                    <a:pt x="370" y="648"/>
                  </a:cubicBezTo>
                  <a:lnTo>
                    <a:pt x="370" y="648"/>
                  </a:lnTo>
                  <a:cubicBezTo>
                    <a:pt x="370" y="649"/>
                    <a:pt x="370" y="649"/>
                    <a:pt x="370" y="649"/>
                  </a:cubicBezTo>
                  <a:lnTo>
                    <a:pt x="370" y="649"/>
                  </a:lnTo>
                  <a:cubicBezTo>
                    <a:pt x="370" y="647"/>
                    <a:pt x="371" y="640"/>
                    <a:pt x="373" y="629"/>
                  </a:cubicBezTo>
                  <a:lnTo>
                    <a:pt x="373" y="629"/>
                  </a:lnTo>
                  <a:cubicBezTo>
                    <a:pt x="373" y="629"/>
                    <a:pt x="373" y="629"/>
                    <a:pt x="373" y="629"/>
                  </a:cubicBezTo>
                  <a:lnTo>
                    <a:pt x="373" y="629"/>
                  </a:lnTo>
                  <a:cubicBezTo>
                    <a:pt x="374" y="627"/>
                    <a:pt x="374" y="624"/>
                    <a:pt x="375" y="622"/>
                  </a:cubicBezTo>
                  <a:cubicBezTo>
                    <a:pt x="380" y="601"/>
                    <a:pt x="385" y="580"/>
                    <a:pt x="392" y="560"/>
                  </a:cubicBezTo>
                  <a:cubicBezTo>
                    <a:pt x="394" y="553"/>
                    <a:pt x="402" y="538"/>
                    <a:pt x="402" y="538"/>
                  </a:cubicBezTo>
                  <a:lnTo>
                    <a:pt x="402" y="538"/>
                  </a:lnTo>
                  <a:cubicBezTo>
                    <a:pt x="402" y="538"/>
                    <a:pt x="401" y="539"/>
                    <a:pt x="399" y="544"/>
                  </a:cubicBezTo>
                  <a:lnTo>
                    <a:pt x="399" y="544"/>
                  </a:lnTo>
                  <a:cubicBezTo>
                    <a:pt x="400" y="541"/>
                    <a:pt x="401" y="538"/>
                    <a:pt x="403" y="535"/>
                  </a:cubicBezTo>
                  <a:cubicBezTo>
                    <a:pt x="413" y="517"/>
                    <a:pt x="425" y="498"/>
                    <a:pt x="438" y="480"/>
                  </a:cubicBezTo>
                  <a:lnTo>
                    <a:pt x="438" y="480"/>
                  </a:lnTo>
                  <a:cubicBezTo>
                    <a:pt x="438" y="480"/>
                    <a:pt x="438" y="480"/>
                    <a:pt x="438" y="480"/>
                  </a:cubicBezTo>
                  <a:cubicBezTo>
                    <a:pt x="450" y="468"/>
                    <a:pt x="462" y="454"/>
                    <a:pt x="474" y="443"/>
                  </a:cubicBezTo>
                  <a:cubicBezTo>
                    <a:pt x="481" y="436"/>
                    <a:pt x="489" y="430"/>
                    <a:pt x="496" y="424"/>
                  </a:cubicBezTo>
                  <a:lnTo>
                    <a:pt x="496" y="424"/>
                  </a:lnTo>
                  <a:cubicBezTo>
                    <a:pt x="497" y="423"/>
                    <a:pt x="498" y="423"/>
                    <a:pt x="499" y="422"/>
                  </a:cubicBezTo>
                  <a:cubicBezTo>
                    <a:pt x="521" y="408"/>
                    <a:pt x="542" y="394"/>
                    <a:pt x="565" y="383"/>
                  </a:cubicBezTo>
                  <a:cubicBezTo>
                    <a:pt x="572" y="379"/>
                    <a:pt x="579" y="375"/>
                    <a:pt x="588" y="371"/>
                  </a:cubicBezTo>
                  <a:lnTo>
                    <a:pt x="588" y="371"/>
                  </a:lnTo>
                  <a:cubicBezTo>
                    <a:pt x="575" y="378"/>
                    <a:pt x="570" y="380"/>
                    <a:pt x="570" y="380"/>
                  </a:cubicBezTo>
                  <a:cubicBezTo>
                    <a:pt x="570" y="380"/>
                    <a:pt x="589" y="371"/>
                    <a:pt x="594" y="369"/>
                  </a:cubicBezTo>
                  <a:cubicBezTo>
                    <a:pt x="618" y="361"/>
                    <a:pt x="643" y="353"/>
                    <a:pt x="668" y="348"/>
                  </a:cubicBezTo>
                  <a:cubicBezTo>
                    <a:pt x="680" y="345"/>
                    <a:pt x="693" y="343"/>
                    <a:pt x="706" y="341"/>
                  </a:cubicBezTo>
                  <a:cubicBezTo>
                    <a:pt x="707" y="340"/>
                    <a:pt x="709" y="340"/>
                    <a:pt x="710" y="340"/>
                  </a:cubicBezTo>
                  <a:lnTo>
                    <a:pt x="710" y="340"/>
                  </a:lnTo>
                  <a:cubicBezTo>
                    <a:pt x="711" y="340"/>
                    <a:pt x="711" y="340"/>
                    <a:pt x="712" y="340"/>
                  </a:cubicBezTo>
                  <a:cubicBezTo>
                    <a:pt x="734" y="339"/>
                    <a:pt x="755" y="337"/>
                    <a:pt x="777" y="337"/>
                  </a:cubicBezTo>
                  <a:cubicBezTo>
                    <a:pt x="798" y="337"/>
                    <a:pt x="820" y="339"/>
                    <a:pt x="842" y="340"/>
                  </a:cubicBezTo>
                  <a:cubicBezTo>
                    <a:pt x="843" y="340"/>
                    <a:pt x="843" y="340"/>
                    <a:pt x="844" y="340"/>
                  </a:cubicBezTo>
                  <a:lnTo>
                    <a:pt x="844" y="340"/>
                  </a:lnTo>
                  <a:cubicBezTo>
                    <a:pt x="845" y="340"/>
                    <a:pt x="847" y="340"/>
                    <a:pt x="849" y="341"/>
                  </a:cubicBezTo>
                  <a:cubicBezTo>
                    <a:pt x="866" y="344"/>
                    <a:pt x="883" y="347"/>
                    <a:pt x="900" y="351"/>
                  </a:cubicBezTo>
                  <a:cubicBezTo>
                    <a:pt x="921" y="357"/>
                    <a:pt x="942" y="362"/>
                    <a:pt x="962" y="369"/>
                  </a:cubicBezTo>
                  <a:cubicBezTo>
                    <a:pt x="970" y="372"/>
                    <a:pt x="977" y="374"/>
                    <a:pt x="984" y="377"/>
                  </a:cubicBezTo>
                  <a:lnTo>
                    <a:pt x="984" y="377"/>
                  </a:lnTo>
                  <a:cubicBezTo>
                    <a:pt x="987" y="378"/>
                    <a:pt x="992" y="380"/>
                    <a:pt x="994" y="382"/>
                  </a:cubicBezTo>
                  <a:cubicBezTo>
                    <a:pt x="1017" y="394"/>
                    <a:pt x="1040" y="405"/>
                    <a:pt x="1062" y="420"/>
                  </a:cubicBezTo>
                  <a:cubicBezTo>
                    <a:pt x="1070" y="424"/>
                    <a:pt x="1076" y="429"/>
                    <a:pt x="1083" y="433"/>
                  </a:cubicBezTo>
                  <a:cubicBezTo>
                    <a:pt x="1085" y="434"/>
                    <a:pt x="1086" y="435"/>
                    <a:pt x="1087" y="436"/>
                  </a:cubicBezTo>
                  <a:lnTo>
                    <a:pt x="1087" y="436"/>
                  </a:lnTo>
                  <a:cubicBezTo>
                    <a:pt x="1091" y="440"/>
                    <a:pt x="1096" y="444"/>
                    <a:pt x="1101" y="448"/>
                  </a:cubicBezTo>
                  <a:cubicBezTo>
                    <a:pt x="1118" y="463"/>
                    <a:pt x="1134" y="479"/>
                    <a:pt x="1149" y="495"/>
                  </a:cubicBezTo>
                  <a:cubicBezTo>
                    <a:pt x="1155" y="503"/>
                    <a:pt x="1161" y="510"/>
                    <a:pt x="1168" y="517"/>
                  </a:cubicBezTo>
                  <a:lnTo>
                    <a:pt x="1168" y="517"/>
                  </a:lnTo>
                  <a:cubicBezTo>
                    <a:pt x="1170" y="521"/>
                    <a:pt x="1182" y="537"/>
                    <a:pt x="1184" y="540"/>
                  </a:cubicBezTo>
                  <a:cubicBezTo>
                    <a:pt x="1197" y="560"/>
                    <a:pt x="1209" y="580"/>
                    <a:pt x="1220" y="601"/>
                  </a:cubicBezTo>
                  <a:cubicBezTo>
                    <a:pt x="1226" y="613"/>
                    <a:pt x="1233" y="626"/>
                    <a:pt x="1239" y="638"/>
                  </a:cubicBezTo>
                  <a:cubicBezTo>
                    <a:pt x="1234" y="629"/>
                    <a:pt x="1232" y="625"/>
                    <a:pt x="1232" y="625"/>
                  </a:cubicBezTo>
                  <a:lnTo>
                    <a:pt x="1232" y="625"/>
                  </a:lnTo>
                  <a:cubicBezTo>
                    <a:pt x="1231" y="625"/>
                    <a:pt x="1241" y="646"/>
                    <a:pt x="1243" y="651"/>
                  </a:cubicBezTo>
                  <a:cubicBezTo>
                    <a:pt x="1255" y="683"/>
                    <a:pt x="1264" y="714"/>
                    <a:pt x="1272" y="747"/>
                  </a:cubicBezTo>
                  <a:cubicBezTo>
                    <a:pt x="1274" y="756"/>
                    <a:pt x="1275" y="766"/>
                    <a:pt x="1277" y="775"/>
                  </a:cubicBezTo>
                  <a:cubicBezTo>
                    <a:pt x="1278" y="782"/>
                    <a:pt x="1279" y="788"/>
                    <a:pt x="1280" y="794"/>
                  </a:cubicBezTo>
                  <a:lnTo>
                    <a:pt x="1280" y="794"/>
                  </a:lnTo>
                  <a:cubicBezTo>
                    <a:pt x="1281" y="796"/>
                    <a:pt x="1281" y="799"/>
                    <a:pt x="1281" y="802"/>
                  </a:cubicBezTo>
                  <a:cubicBezTo>
                    <a:pt x="1285" y="859"/>
                    <a:pt x="1285" y="916"/>
                    <a:pt x="1281" y="974"/>
                  </a:cubicBezTo>
                  <a:cubicBezTo>
                    <a:pt x="1281" y="978"/>
                    <a:pt x="1281" y="982"/>
                    <a:pt x="1281" y="984"/>
                  </a:cubicBezTo>
                  <a:lnTo>
                    <a:pt x="1281" y="984"/>
                  </a:lnTo>
                  <a:cubicBezTo>
                    <a:pt x="1280" y="985"/>
                    <a:pt x="1280" y="986"/>
                    <a:pt x="1280" y="987"/>
                  </a:cubicBezTo>
                  <a:cubicBezTo>
                    <a:pt x="1276" y="1006"/>
                    <a:pt x="1273" y="1025"/>
                    <a:pt x="1269" y="1044"/>
                  </a:cubicBezTo>
                  <a:cubicBezTo>
                    <a:pt x="1262" y="1072"/>
                    <a:pt x="1254" y="1099"/>
                    <a:pt x="1244" y="1127"/>
                  </a:cubicBezTo>
                  <a:cubicBezTo>
                    <a:pt x="1240" y="1140"/>
                    <a:pt x="1235" y="1154"/>
                    <a:pt x="1230" y="1168"/>
                  </a:cubicBezTo>
                  <a:cubicBezTo>
                    <a:pt x="1233" y="1159"/>
                    <a:pt x="1234" y="1156"/>
                    <a:pt x="1234" y="1156"/>
                  </a:cubicBezTo>
                  <a:lnTo>
                    <a:pt x="1234" y="1156"/>
                  </a:lnTo>
                  <a:cubicBezTo>
                    <a:pt x="1234" y="1156"/>
                    <a:pt x="1227" y="1173"/>
                    <a:pt x="1223" y="1180"/>
                  </a:cubicBezTo>
                  <a:cubicBezTo>
                    <a:pt x="1209" y="1211"/>
                    <a:pt x="1192" y="1240"/>
                    <a:pt x="1174" y="1269"/>
                  </a:cubicBezTo>
                  <a:cubicBezTo>
                    <a:pt x="1127" y="1342"/>
                    <a:pt x="1156" y="1457"/>
                    <a:pt x="1234" y="1498"/>
                  </a:cubicBezTo>
                  <a:cubicBezTo>
                    <a:pt x="1261" y="1513"/>
                    <a:pt x="1290" y="1520"/>
                    <a:pt x="1319" y="1520"/>
                  </a:cubicBezTo>
                  <a:cubicBezTo>
                    <a:pt x="1376" y="1520"/>
                    <a:pt x="1430" y="1491"/>
                    <a:pt x="1464" y="1438"/>
                  </a:cubicBezTo>
                  <a:cubicBezTo>
                    <a:pt x="1616" y="1200"/>
                    <a:pt x="1661" y="895"/>
                    <a:pt x="1586" y="623"/>
                  </a:cubicBezTo>
                  <a:cubicBezTo>
                    <a:pt x="1512" y="350"/>
                    <a:pt x="1315" y="132"/>
                    <a:pt x="1045" y="43"/>
                  </a:cubicBezTo>
                  <a:cubicBezTo>
                    <a:pt x="961" y="15"/>
                    <a:pt x="869" y="1"/>
                    <a:pt x="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3" name="Google Shape;953;p29"/>
            <p:cNvSpPr/>
            <p:nvPr/>
          </p:nvSpPr>
          <p:spPr>
            <a:xfrm>
              <a:off x="4424100" y="2266325"/>
              <a:ext cx="14550" cy="196250"/>
            </a:xfrm>
            <a:custGeom>
              <a:avLst/>
              <a:gdLst/>
              <a:ahLst/>
              <a:cxnLst/>
              <a:rect l="l" t="t" r="r" b="b"/>
              <a:pathLst>
                <a:path w="582" h="7850" extrusionOk="0">
                  <a:moveTo>
                    <a:pt x="166" y="0"/>
                  </a:moveTo>
                  <a:cubicBezTo>
                    <a:pt x="83" y="0"/>
                    <a:pt x="1" y="54"/>
                    <a:pt x="4" y="162"/>
                  </a:cubicBezTo>
                  <a:cubicBezTo>
                    <a:pt x="84" y="2441"/>
                    <a:pt x="152" y="4721"/>
                    <a:pt x="221" y="7001"/>
                  </a:cubicBezTo>
                  <a:cubicBezTo>
                    <a:pt x="229" y="7229"/>
                    <a:pt x="235" y="7458"/>
                    <a:pt x="242" y="7687"/>
                  </a:cubicBezTo>
                  <a:cubicBezTo>
                    <a:pt x="245" y="7795"/>
                    <a:pt x="331" y="7849"/>
                    <a:pt x="415" y="7849"/>
                  </a:cubicBezTo>
                  <a:cubicBezTo>
                    <a:pt x="499" y="7849"/>
                    <a:pt x="581" y="7795"/>
                    <a:pt x="578" y="7687"/>
                  </a:cubicBezTo>
                  <a:cubicBezTo>
                    <a:pt x="521" y="5797"/>
                    <a:pt x="463" y="3908"/>
                    <a:pt x="402" y="2018"/>
                  </a:cubicBezTo>
                  <a:cubicBezTo>
                    <a:pt x="382" y="1399"/>
                    <a:pt x="362" y="781"/>
                    <a:pt x="340" y="162"/>
                  </a:cubicBezTo>
                  <a:cubicBezTo>
                    <a:pt x="336" y="54"/>
                    <a:pt x="250"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4" name="Google Shape;954;p29"/>
            <p:cNvSpPr/>
            <p:nvPr/>
          </p:nvSpPr>
          <p:spPr>
            <a:xfrm>
              <a:off x="4428650" y="2278400"/>
              <a:ext cx="81850" cy="11375"/>
            </a:xfrm>
            <a:custGeom>
              <a:avLst/>
              <a:gdLst/>
              <a:ahLst/>
              <a:cxnLst/>
              <a:rect l="l" t="t" r="r" b="b"/>
              <a:pathLst>
                <a:path w="3274" h="455" extrusionOk="0">
                  <a:moveTo>
                    <a:pt x="3064" y="1"/>
                  </a:moveTo>
                  <a:cubicBezTo>
                    <a:pt x="3062" y="1"/>
                    <a:pt x="3059" y="1"/>
                    <a:pt x="3056" y="1"/>
                  </a:cubicBezTo>
                  <a:lnTo>
                    <a:pt x="217" y="118"/>
                  </a:lnTo>
                  <a:cubicBezTo>
                    <a:pt x="4" y="127"/>
                    <a:pt x="0" y="455"/>
                    <a:pt x="209" y="455"/>
                  </a:cubicBezTo>
                  <a:cubicBezTo>
                    <a:pt x="212" y="455"/>
                    <a:pt x="214" y="455"/>
                    <a:pt x="217" y="455"/>
                  </a:cubicBezTo>
                  <a:lnTo>
                    <a:pt x="3056" y="338"/>
                  </a:lnTo>
                  <a:cubicBezTo>
                    <a:pt x="3269" y="328"/>
                    <a:pt x="3273"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5" name="Google Shape;955;p29"/>
            <p:cNvSpPr/>
            <p:nvPr/>
          </p:nvSpPr>
          <p:spPr>
            <a:xfrm>
              <a:off x="4499400" y="2280025"/>
              <a:ext cx="9100" cy="79150"/>
            </a:xfrm>
            <a:custGeom>
              <a:avLst/>
              <a:gdLst/>
              <a:ahLst/>
              <a:cxnLst/>
              <a:rect l="l" t="t" r="r" b="b"/>
              <a:pathLst>
                <a:path w="364" h="3166" extrusionOk="0">
                  <a:moveTo>
                    <a:pt x="168" y="0"/>
                  </a:moveTo>
                  <a:cubicBezTo>
                    <a:pt x="84" y="0"/>
                    <a:pt x="0" y="54"/>
                    <a:pt x="1" y="162"/>
                  </a:cubicBezTo>
                  <a:cubicBezTo>
                    <a:pt x="10" y="1109"/>
                    <a:pt x="18" y="2056"/>
                    <a:pt x="27" y="3003"/>
                  </a:cubicBezTo>
                  <a:cubicBezTo>
                    <a:pt x="28" y="3111"/>
                    <a:pt x="112" y="3165"/>
                    <a:pt x="196" y="3165"/>
                  </a:cubicBezTo>
                  <a:cubicBezTo>
                    <a:pt x="280" y="3165"/>
                    <a:pt x="364" y="3111"/>
                    <a:pt x="363" y="3003"/>
                  </a:cubicBezTo>
                  <a:cubicBezTo>
                    <a:pt x="355" y="2056"/>
                    <a:pt x="345" y="1109"/>
                    <a:pt x="337" y="162"/>
                  </a:cubicBezTo>
                  <a:cubicBezTo>
                    <a:pt x="336" y="54"/>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6" name="Google Shape;956;p29"/>
            <p:cNvSpPr/>
            <p:nvPr/>
          </p:nvSpPr>
          <p:spPr>
            <a:xfrm>
              <a:off x="4431150" y="2353950"/>
              <a:ext cx="75625" cy="12750"/>
            </a:xfrm>
            <a:custGeom>
              <a:avLst/>
              <a:gdLst/>
              <a:ahLst/>
              <a:cxnLst/>
              <a:rect l="l" t="t" r="r" b="b"/>
              <a:pathLst>
                <a:path w="3025" h="510" extrusionOk="0">
                  <a:moveTo>
                    <a:pt x="2823" y="0"/>
                  </a:moveTo>
                  <a:cubicBezTo>
                    <a:pt x="2818" y="0"/>
                    <a:pt x="2814" y="0"/>
                    <a:pt x="2809" y="1"/>
                  </a:cubicBezTo>
                  <a:cubicBezTo>
                    <a:pt x="1944" y="57"/>
                    <a:pt x="1081" y="115"/>
                    <a:pt x="217" y="172"/>
                  </a:cubicBezTo>
                  <a:cubicBezTo>
                    <a:pt x="6" y="187"/>
                    <a:pt x="0" y="509"/>
                    <a:pt x="203" y="509"/>
                  </a:cubicBezTo>
                  <a:cubicBezTo>
                    <a:pt x="208" y="509"/>
                    <a:pt x="212" y="509"/>
                    <a:pt x="217" y="509"/>
                  </a:cubicBezTo>
                  <a:cubicBezTo>
                    <a:pt x="1081" y="451"/>
                    <a:pt x="1944" y="394"/>
                    <a:pt x="2809" y="336"/>
                  </a:cubicBezTo>
                  <a:cubicBezTo>
                    <a:pt x="3019" y="323"/>
                    <a:pt x="3025" y="0"/>
                    <a:pt x="28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7" name="Google Shape;957;p29"/>
            <p:cNvSpPr/>
            <p:nvPr/>
          </p:nvSpPr>
          <p:spPr>
            <a:xfrm>
              <a:off x="4499625" y="2295325"/>
              <a:ext cx="60375" cy="48025"/>
            </a:xfrm>
            <a:custGeom>
              <a:avLst/>
              <a:gdLst/>
              <a:ahLst/>
              <a:cxnLst/>
              <a:rect l="l" t="t" r="r" b="b"/>
              <a:pathLst>
                <a:path w="2415" h="1921" extrusionOk="0">
                  <a:moveTo>
                    <a:pt x="2230" y="1"/>
                  </a:moveTo>
                  <a:cubicBezTo>
                    <a:pt x="2228" y="1"/>
                    <a:pt x="2226" y="1"/>
                    <a:pt x="2224" y="1"/>
                  </a:cubicBezTo>
                  <a:cubicBezTo>
                    <a:pt x="1555" y="24"/>
                    <a:pt x="886" y="32"/>
                    <a:pt x="217" y="55"/>
                  </a:cubicBezTo>
                  <a:cubicBezTo>
                    <a:pt x="3" y="64"/>
                    <a:pt x="1" y="392"/>
                    <a:pt x="211" y="392"/>
                  </a:cubicBezTo>
                  <a:cubicBezTo>
                    <a:pt x="213" y="392"/>
                    <a:pt x="215" y="392"/>
                    <a:pt x="217" y="392"/>
                  </a:cubicBezTo>
                  <a:cubicBezTo>
                    <a:pt x="809" y="371"/>
                    <a:pt x="1402" y="363"/>
                    <a:pt x="1994" y="345"/>
                  </a:cubicBezTo>
                  <a:lnTo>
                    <a:pt x="1994" y="345"/>
                  </a:lnTo>
                  <a:cubicBezTo>
                    <a:pt x="1841" y="813"/>
                    <a:pt x="1630" y="1258"/>
                    <a:pt x="1363" y="1673"/>
                  </a:cubicBezTo>
                  <a:cubicBezTo>
                    <a:pt x="1282" y="1800"/>
                    <a:pt x="1398" y="1921"/>
                    <a:pt x="1516" y="1921"/>
                  </a:cubicBezTo>
                  <a:cubicBezTo>
                    <a:pt x="1567" y="1921"/>
                    <a:pt x="1618" y="1898"/>
                    <a:pt x="1654" y="1843"/>
                  </a:cubicBezTo>
                  <a:cubicBezTo>
                    <a:pt x="1977" y="1339"/>
                    <a:pt x="2223" y="789"/>
                    <a:pt x="2386" y="213"/>
                  </a:cubicBezTo>
                  <a:cubicBezTo>
                    <a:pt x="2415" y="113"/>
                    <a:pt x="2336" y="1"/>
                    <a:pt x="2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8" name="Google Shape;958;p29"/>
            <p:cNvSpPr/>
            <p:nvPr/>
          </p:nvSpPr>
          <p:spPr>
            <a:xfrm>
              <a:off x="4534175" y="2336350"/>
              <a:ext cx="32350" cy="49275"/>
            </a:xfrm>
            <a:custGeom>
              <a:avLst/>
              <a:gdLst/>
              <a:ahLst/>
              <a:cxnLst/>
              <a:rect l="l" t="t" r="r" b="b"/>
              <a:pathLst>
                <a:path w="1294" h="1971" extrusionOk="0">
                  <a:moveTo>
                    <a:pt x="229" y="1"/>
                  </a:moveTo>
                  <a:cubicBezTo>
                    <a:pt x="116" y="1"/>
                    <a:pt x="0" y="122"/>
                    <a:pt x="71" y="254"/>
                  </a:cubicBezTo>
                  <a:cubicBezTo>
                    <a:pt x="322" y="731"/>
                    <a:pt x="574" y="1207"/>
                    <a:pt x="825" y="1683"/>
                  </a:cubicBezTo>
                  <a:cubicBezTo>
                    <a:pt x="861" y="1750"/>
                    <a:pt x="898" y="1818"/>
                    <a:pt x="933" y="1886"/>
                  </a:cubicBezTo>
                  <a:cubicBezTo>
                    <a:pt x="965" y="1945"/>
                    <a:pt x="1014" y="1970"/>
                    <a:pt x="1064" y="1970"/>
                  </a:cubicBezTo>
                  <a:cubicBezTo>
                    <a:pt x="1177" y="1970"/>
                    <a:pt x="1293" y="1848"/>
                    <a:pt x="1224" y="1716"/>
                  </a:cubicBezTo>
                  <a:cubicBezTo>
                    <a:pt x="971" y="1240"/>
                    <a:pt x="720" y="765"/>
                    <a:pt x="468" y="288"/>
                  </a:cubicBezTo>
                  <a:cubicBezTo>
                    <a:pt x="433" y="221"/>
                    <a:pt x="397" y="152"/>
                    <a:pt x="361" y="85"/>
                  </a:cubicBezTo>
                  <a:cubicBezTo>
                    <a:pt x="329" y="26"/>
                    <a:pt x="279"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9" name="Google Shape;959;p29"/>
            <p:cNvSpPr/>
            <p:nvPr/>
          </p:nvSpPr>
          <p:spPr>
            <a:xfrm>
              <a:off x="4481825" y="2363350"/>
              <a:ext cx="9850" cy="22150"/>
            </a:xfrm>
            <a:custGeom>
              <a:avLst/>
              <a:gdLst/>
              <a:ahLst/>
              <a:cxnLst/>
              <a:rect l="l" t="t" r="r" b="b"/>
              <a:pathLst>
                <a:path w="394" h="886" extrusionOk="0">
                  <a:moveTo>
                    <a:pt x="181" y="0"/>
                  </a:moveTo>
                  <a:cubicBezTo>
                    <a:pt x="179" y="0"/>
                    <a:pt x="177" y="0"/>
                    <a:pt x="175" y="0"/>
                  </a:cubicBezTo>
                  <a:cubicBezTo>
                    <a:pt x="89" y="3"/>
                    <a:pt x="1" y="74"/>
                    <a:pt x="7" y="169"/>
                  </a:cubicBezTo>
                  <a:cubicBezTo>
                    <a:pt x="18" y="352"/>
                    <a:pt x="39" y="534"/>
                    <a:pt x="51" y="717"/>
                  </a:cubicBezTo>
                  <a:cubicBezTo>
                    <a:pt x="54" y="761"/>
                    <a:pt x="68" y="803"/>
                    <a:pt x="100" y="836"/>
                  </a:cubicBezTo>
                  <a:cubicBezTo>
                    <a:pt x="129" y="864"/>
                    <a:pt x="175" y="885"/>
                    <a:pt x="216" y="885"/>
                  </a:cubicBezTo>
                  <a:cubicBezTo>
                    <a:pt x="217" y="885"/>
                    <a:pt x="218" y="885"/>
                    <a:pt x="219" y="885"/>
                  </a:cubicBezTo>
                  <a:cubicBezTo>
                    <a:pt x="306" y="881"/>
                    <a:pt x="394" y="810"/>
                    <a:pt x="388" y="717"/>
                  </a:cubicBezTo>
                  <a:cubicBezTo>
                    <a:pt x="376" y="534"/>
                    <a:pt x="355" y="351"/>
                    <a:pt x="343" y="168"/>
                  </a:cubicBezTo>
                  <a:cubicBezTo>
                    <a:pt x="340" y="123"/>
                    <a:pt x="327" y="81"/>
                    <a:pt x="294" y="49"/>
                  </a:cubicBezTo>
                  <a:cubicBezTo>
                    <a:pt x="266" y="22"/>
                    <a:pt x="221" y="0"/>
                    <a:pt x="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0" name="Google Shape;960;p29"/>
            <p:cNvSpPr/>
            <p:nvPr/>
          </p:nvSpPr>
          <p:spPr>
            <a:xfrm>
              <a:off x="4484750" y="2377150"/>
              <a:ext cx="81800" cy="9000"/>
            </a:xfrm>
            <a:custGeom>
              <a:avLst/>
              <a:gdLst/>
              <a:ahLst/>
              <a:cxnLst/>
              <a:rect l="l" t="t" r="r" b="b"/>
              <a:pathLst>
                <a:path w="3272" h="360" extrusionOk="0">
                  <a:moveTo>
                    <a:pt x="3068" y="0"/>
                  </a:moveTo>
                  <a:cubicBezTo>
                    <a:pt x="3064" y="0"/>
                    <a:pt x="3060" y="0"/>
                    <a:pt x="3055" y="1"/>
                  </a:cubicBezTo>
                  <a:cubicBezTo>
                    <a:pt x="2813" y="16"/>
                    <a:pt x="2570" y="21"/>
                    <a:pt x="2327" y="21"/>
                  </a:cubicBezTo>
                  <a:cubicBezTo>
                    <a:pt x="1866" y="21"/>
                    <a:pt x="1405" y="3"/>
                    <a:pt x="945" y="3"/>
                  </a:cubicBezTo>
                  <a:cubicBezTo>
                    <a:pt x="702" y="3"/>
                    <a:pt x="460" y="8"/>
                    <a:pt x="217" y="24"/>
                  </a:cubicBezTo>
                  <a:cubicBezTo>
                    <a:pt x="7" y="37"/>
                    <a:pt x="0" y="360"/>
                    <a:pt x="203" y="360"/>
                  </a:cubicBezTo>
                  <a:cubicBezTo>
                    <a:pt x="208" y="360"/>
                    <a:pt x="212" y="360"/>
                    <a:pt x="217" y="359"/>
                  </a:cubicBezTo>
                  <a:cubicBezTo>
                    <a:pt x="457" y="344"/>
                    <a:pt x="697" y="339"/>
                    <a:pt x="938" y="339"/>
                  </a:cubicBezTo>
                  <a:cubicBezTo>
                    <a:pt x="1403" y="339"/>
                    <a:pt x="1869" y="358"/>
                    <a:pt x="2334" y="358"/>
                  </a:cubicBezTo>
                  <a:cubicBezTo>
                    <a:pt x="2575" y="358"/>
                    <a:pt x="2815" y="353"/>
                    <a:pt x="3055" y="337"/>
                  </a:cubicBezTo>
                  <a:cubicBezTo>
                    <a:pt x="3266" y="324"/>
                    <a:pt x="3271"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1" name="Google Shape;961;p29"/>
            <p:cNvSpPr/>
            <p:nvPr/>
          </p:nvSpPr>
          <p:spPr>
            <a:xfrm>
              <a:off x="4488025" y="2354700"/>
              <a:ext cx="19250" cy="28250"/>
            </a:xfrm>
            <a:custGeom>
              <a:avLst/>
              <a:gdLst/>
              <a:ahLst/>
              <a:cxnLst/>
              <a:rect l="l" t="t" r="r" b="b"/>
              <a:pathLst>
                <a:path w="770" h="1130" extrusionOk="0">
                  <a:moveTo>
                    <a:pt x="584" y="1"/>
                  </a:moveTo>
                  <a:cubicBezTo>
                    <a:pt x="526" y="1"/>
                    <a:pt x="468" y="27"/>
                    <a:pt x="441" y="82"/>
                  </a:cubicBezTo>
                  <a:cubicBezTo>
                    <a:pt x="307" y="347"/>
                    <a:pt x="173" y="612"/>
                    <a:pt x="41" y="879"/>
                  </a:cubicBezTo>
                  <a:cubicBezTo>
                    <a:pt x="1" y="958"/>
                    <a:pt x="18" y="1065"/>
                    <a:pt x="101" y="1109"/>
                  </a:cubicBezTo>
                  <a:cubicBezTo>
                    <a:pt x="127" y="1123"/>
                    <a:pt x="157" y="1130"/>
                    <a:pt x="187" y="1130"/>
                  </a:cubicBezTo>
                  <a:cubicBezTo>
                    <a:pt x="246" y="1130"/>
                    <a:pt x="303" y="1103"/>
                    <a:pt x="331" y="1048"/>
                  </a:cubicBezTo>
                  <a:cubicBezTo>
                    <a:pt x="464" y="783"/>
                    <a:pt x="597" y="517"/>
                    <a:pt x="731" y="252"/>
                  </a:cubicBezTo>
                  <a:cubicBezTo>
                    <a:pt x="770" y="173"/>
                    <a:pt x="754" y="65"/>
                    <a:pt x="670" y="21"/>
                  </a:cubicBezTo>
                  <a:cubicBezTo>
                    <a:pt x="644" y="8"/>
                    <a:pt x="614"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2" name="Google Shape;962;p29"/>
            <p:cNvSpPr/>
            <p:nvPr/>
          </p:nvSpPr>
          <p:spPr>
            <a:xfrm>
              <a:off x="4486750" y="2358300"/>
              <a:ext cx="12625" cy="18350"/>
            </a:xfrm>
            <a:custGeom>
              <a:avLst/>
              <a:gdLst/>
              <a:ahLst/>
              <a:cxnLst/>
              <a:rect l="l" t="t" r="r" b="b"/>
              <a:pathLst>
                <a:path w="505" h="734" extrusionOk="0">
                  <a:moveTo>
                    <a:pt x="326" y="0"/>
                  </a:moveTo>
                  <a:cubicBezTo>
                    <a:pt x="297" y="0"/>
                    <a:pt x="268" y="7"/>
                    <a:pt x="243" y="22"/>
                  </a:cubicBezTo>
                  <a:cubicBezTo>
                    <a:pt x="204" y="48"/>
                    <a:pt x="181" y="80"/>
                    <a:pt x="165" y="123"/>
                  </a:cubicBezTo>
                  <a:cubicBezTo>
                    <a:pt x="115" y="256"/>
                    <a:pt x="65" y="388"/>
                    <a:pt x="15" y="522"/>
                  </a:cubicBezTo>
                  <a:cubicBezTo>
                    <a:pt x="0" y="560"/>
                    <a:pt x="12" y="617"/>
                    <a:pt x="32" y="651"/>
                  </a:cubicBezTo>
                  <a:cubicBezTo>
                    <a:pt x="53" y="686"/>
                    <a:pt x="93" y="719"/>
                    <a:pt x="133" y="728"/>
                  </a:cubicBezTo>
                  <a:cubicBezTo>
                    <a:pt x="148" y="732"/>
                    <a:pt x="164" y="734"/>
                    <a:pt x="180" y="734"/>
                  </a:cubicBezTo>
                  <a:cubicBezTo>
                    <a:pt x="209" y="734"/>
                    <a:pt x="238" y="727"/>
                    <a:pt x="262" y="711"/>
                  </a:cubicBezTo>
                  <a:cubicBezTo>
                    <a:pt x="301" y="686"/>
                    <a:pt x="323" y="654"/>
                    <a:pt x="340" y="612"/>
                  </a:cubicBezTo>
                  <a:cubicBezTo>
                    <a:pt x="390" y="478"/>
                    <a:pt x="440" y="345"/>
                    <a:pt x="489" y="213"/>
                  </a:cubicBezTo>
                  <a:cubicBezTo>
                    <a:pt x="504" y="174"/>
                    <a:pt x="493" y="117"/>
                    <a:pt x="473" y="83"/>
                  </a:cubicBezTo>
                  <a:cubicBezTo>
                    <a:pt x="453" y="49"/>
                    <a:pt x="413" y="15"/>
                    <a:pt x="373" y="6"/>
                  </a:cubicBezTo>
                  <a:cubicBezTo>
                    <a:pt x="357" y="2"/>
                    <a:pt x="342" y="0"/>
                    <a:pt x="3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3" name="Google Shape;963;p29"/>
            <p:cNvSpPr/>
            <p:nvPr/>
          </p:nvSpPr>
          <p:spPr>
            <a:xfrm>
              <a:off x="4409900" y="2284850"/>
              <a:ext cx="15975" cy="8450"/>
            </a:xfrm>
            <a:custGeom>
              <a:avLst/>
              <a:gdLst/>
              <a:ahLst/>
              <a:cxnLst/>
              <a:rect l="l" t="t" r="r" b="b"/>
              <a:pathLst>
                <a:path w="639" h="338" extrusionOk="0">
                  <a:moveTo>
                    <a:pt x="169" y="1"/>
                  </a:moveTo>
                  <a:cubicBezTo>
                    <a:pt x="126" y="1"/>
                    <a:pt x="81" y="20"/>
                    <a:pt x="51" y="50"/>
                  </a:cubicBezTo>
                  <a:cubicBezTo>
                    <a:pt x="22" y="80"/>
                    <a:pt x="0" y="127"/>
                    <a:pt x="1" y="169"/>
                  </a:cubicBezTo>
                  <a:cubicBezTo>
                    <a:pt x="3" y="212"/>
                    <a:pt x="18" y="258"/>
                    <a:pt x="51" y="288"/>
                  </a:cubicBezTo>
                  <a:cubicBezTo>
                    <a:pt x="83" y="319"/>
                    <a:pt x="124" y="338"/>
                    <a:pt x="169" y="338"/>
                  </a:cubicBezTo>
                  <a:lnTo>
                    <a:pt x="468" y="338"/>
                  </a:lnTo>
                  <a:cubicBezTo>
                    <a:pt x="511" y="338"/>
                    <a:pt x="557" y="319"/>
                    <a:pt x="587" y="288"/>
                  </a:cubicBezTo>
                  <a:cubicBezTo>
                    <a:pt x="617" y="259"/>
                    <a:pt x="639" y="211"/>
                    <a:pt x="637" y="169"/>
                  </a:cubicBezTo>
                  <a:cubicBezTo>
                    <a:pt x="635" y="125"/>
                    <a:pt x="621" y="81"/>
                    <a:pt x="587" y="50"/>
                  </a:cubicBezTo>
                  <a:cubicBezTo>
                    <a:pt x="555" y="20"/>
                    <a:pt x="515" y="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4" name="Google Shape;964;p29"/>
            <p:cNvSpPr/>
            <p:nvPr/>
          </p:nvSpPr>
          <p:spPr>
            <a:xfrm>
              <a:off x="4412000" y="2359600"/>
              <a:ext cx="21900" cy="9825"/>
            </a:xfrm>
            <a:custGeom>
              <a:avLst/>
              <a:gdLst/>
              <a:ahLst/>
              <a:cxnLst/>
              <a:rect l="l" t="t" r="r" b="b"/>
              <a:pathLst>
                <a:path w="876" h="393" extrusionOk="0">
                  <a:moveTo>
                    <a:pt x="260" y="20"/>
                  </a:moveTo>
                  <a:lnTo>
                    <a:pt x="260" y="20"/>
                  </a:lnTo>
                  <a:cubicBezTo>
                    <a:pt x="264" y="21"/>
                    <a:pt x="268" y="23"/>
                    <a:pt x="273" y="25"/>
                  </a:cubicBezTo>
                  <a:lnTo>
                    <a:pt x="273" y="25"/>
                  </a:lnTo>
                  <a:cubicBezTo>
                    <a:pt x="268" y="23"/>
                    <a:pt x="264" y="22"/>
                    <a:pt x="260" y="20"/>
                  </a:cubicBezTo>
                  <a:close/>
                  <a:moveTo>
                    <a:pt x="473" y="58"/>
                  </a:moveTo>
                  <a:lnTo>
                    <a:pt x="473" y="58"/>
                  </a:lnTo>
                  <a:cubicBezTo>
                    <a:pt x="471" y="58"/>
                    <a:pt x="469" y="58"/>
                    <a:pt x="467" y="59"/>
                  </a:cubicBezTo>
                  <a:cubicBezTo>
                    <a:pt x="469" y="58"/>
                    <a:pt x="471" y="58"/>
                    <a:pt x="473" y="58"/>
                  </a:cubicBezTo>
                  <a:close/>
                  <a:moveTo>
                    <a:pt x="184" y="0"/>
                  </a:moveTo>
                  <a:cubicBezTo>
                    <a:pt x="170" y="0"/>
                    <a:pt x="155" y="2"/>
                    <a:pt x="141" y="6"/>
                  </a:cubicBezTo>
                  <a:cubicBezTo>
                    <a:pt x="102" y="17"/>
                    <a:pt x="59" y="46"/>
                    <a:pt x="40" y="83"/>
                  </a:cubicBezTo>
                  <a:cubicBezTo>
                    <a:pt x="0" y="159"/>
                    <a:pt x="17" y="271"/>
                    <a:pt x="101" y="313"/>
                  </a:cubicBezTo>
                  <a:cubicBezTo>
                    <a:pt x="208" y="366"/>
                    <a:pt x="321" y="392"/>
                    <a:pt x="435" y="392"/>
                  </a:cubicBezTo>
                  <a:cubicBezTo>
                    <a:pt x="548" y="392"/>
                    <a:pt x="662" y="366"/>
                    <a:pt x="768" y="313"/>
                  </a:cubicBezTo>
                  <a:cubicBezTo>
                    <a:pt x="848" y="274"/>
                    <a:pt x="876" y="157"/>
                    <a:pt x="829" y="84"/>
                  </a:cubicBezTo>
                  <a:cubicBezTo>
                    <a:pt x="794" y="30"/>
                    <a:pt x="741" y="3"/>
                    <a:pt x="684" y="3"/>
                  </a:cubicBezTo>
                  <a:cubicBezTo>
                    <a:pt x="656" y="3"/>
                    <a:pt x="627" y="9"/>
                    <a:pt x="599" y="23"/>
                  </a:cubicBezTo>
                  <a:cubicBezTo>
                    <a:pt x="596" y="25"/>
                    <a:pt x="593" y="26"/>
                    <a:pt x="590" y="28"/>
                  </a:cubicBezTo>
                  <a:lnTo>
                    <a:pt x="590" y="28"/>
                  </a:lnTo>
                  <a:cubicBezTo>
                    <a:pt x="556" y="41"/>
                    <a:pt x="521" y="50"/>
                    <a:pt x="484" y="56"/>
                  </a:cubicBezTo>
                  <a:lnTo>
                    <a:pt x="484" y="56"/>
                  </a:lnTo>
                  <a:cubicBezTo>
                    <a:pt x="469" y="57"/>
                    <a:pt x="453" y="58"/>
                    <a:pt x="437" y="58"/>
                  </a:cubicBezTo>
                  <a:cubicBezTo>
                    <a:pt x="419" y="58"/>
                    <a:pt x="401" y="57"/>
                    <a:pt x="382" y="55"/>
                  </a:cubicBezTo>
                  <a:lnTo>
                    <a:pt x="382" y="55"/>
                  </a:lnTo>
                  <a:cubicBezTo>
                    <a:pt x="348" y="49"/>
                    <a:pt x="316" y="41"/>
                    <a:pt x="284" y="29"/>
                  </a:cubicBezTo>
                  <a:lnTo>
                    <a:pt x="284" y="29"/>
                  </a:lnTo>
                  <a:cubicBezTo>
                    <a:pt x="279" y="27"/>
                    <a:pt x="275" y="25"/>
                    <a:pt x="271" y="23"/>
                  </a:cubicBezTo>
                  <a:cubicBezTo>
                    <a:pt x="243" y="9"/>
                    <a:pt x="213"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965" name="Google Shape;965;p29"/>
          <p:cNvGrpSpPr/>
          <p:nvPr/>
        </p:nvGrpSpPr>
        <p:grpSpPr>
          <a:xfrm rot="20963710">
            <a:off x="144897" y="2846923"/>
            <a:ext cx="564660" cy="315436"/>
            <a:chOff x="2435325" y="2962750"/>
            <a:chExt cx="225775" cy="126125"/>
          </a:xfrm>
        </p:grpSpPr>
        <p:sp>
          <p:nvSpPr>
            <p:cNvPr id="966" name="Google Shape;966;p29"/>
            <p:cNvSpPr/>
            <p:nvPr/>
          </p:nvSpPr>
          <p:spPr>
            <a:xfrm>
              <a:off x="2435325" y="3020900"/>
              <a:ext cx="56875" cy="67000"/>
            </a:xfrm>
            <a:custGeom>
              <a:avLst/>
              <a:gdLst/>
              <a:ahLst/>
              <a:cxnLst/>
              <a:rect l="l" t="t" r="r" b="b"/>
              <a:pathLst>
                <a:path w="2275" h="2680" extrusionOk="0">
                  <a:moveTo>
                    <a:pt x="1275" y="1"/>
                  </a:moveTo>
                  <a:cubicBezTo>
                    <a:pt x="848" y="1"/>
                    <a:pt x="424" y="206"/>
                    <a:pt x="208" y="610"/>
                  </a:cubicBezTo>
                  <a:cubicBezTo>
                    <a:pt x="32" y="942"/>
                    <a:pt x="0" y="1356"/>
                    <a:pt x="141" y="1706"/>
                  </a:cubicBezTo>
                  <a:cubicBezTo>
                    <a:pt x="278" y="2047"/>
                    <a:pt x="556" y="2347"/>
                    <a:pt x="882" y="2515"/>
                  </a:cubicBezTo>
                  <a:cubicBezTo>
                    <a:pt x="1056" y="2606"/>
                    <a:pt x="1264" y="2679"/>
                    <a:pt x="1464" y="2680"/>
                  </a:cubicBezTo>
                  <a:cubicBezTo>
                    <a:pt x="1464" y="2680"/>
                    <a:pt x="1465" y="2680"/>
                    <a:pt x="1466" y="2680"/>
                  </a:cubicBezTo>
                  <a:cubicBezTo>
                    <a:pt x="1679" y="2680"/>
                    <a:pt x="1679" y="2345"/>
                    <a:pt x="1463" y="2344"/>
                  </a:cubicBezTo>
                  <a:cubicBezTo>
                    <a:pt x="1455" y="2344"/>
                    <a:pt x="1448" y="2343"/>
                    <a:pt x="1440" y="2343"/>
                  </a:cubicBezTo>
                  <a:cubicBezTo>
                    <a:pt x="1431" y="2342"/>
                    <a:pt x="1421" y="2341"/>
                    <a:pt x="1412" y="2341"/>
                  </a:cubicBezTo>
                  <a:cubicBezTo>
                    <a:pt x="1409" y="2341"/>
                    <a:pt x="1407" y="2340"/>
                    <a:pt x="1405" y="2340"/>
                  </a:cubicBezTo>
                  <a:lnTo>
                    <a:pt x="1405" y="2340"/>
                  </a:lnTo>
                  <a:cubicBezTo>
                    <a:pt x="1406" y="2340"/>
                    <a:pt x="1404" y="2340"/>
                    <a:pt x="1399" y="2339"/>
                  </a:cubicBezTo>
                  <a:cubicBezTo>
                    <a:pt x="1317" y="2323"/>
                    <a:pt x="1237" y="2304"/>
                    <a:pt x="1158" y="2274"/>
                  </a:cubicBezTo>
                  <a:cubicBezTo>
                    <a:pt x="911" y="2180"/>
                    <a:pt x="693" y="1987"/>
                    <a:pt x="547" y="1762"/>
                  </a:cubicBezTo>
                  <a:cubicBezTo>
                    <a:pt x="225" y="1270"/>
                    <a:pt x="417" y="532"/>
                    <a:pt x="1013" y="367"/>
                  </a:cubicBezTo>
                  <a:cubicBezTo>
                    <a:pt x="1098" y="343"/>
                    <a:pt x="1186" y="332"/>
                    <a:pt x="1274" y="332"/>
                  </a:cubicBezTo>
                  <a:cubicBezTo>
                    <a:pt x="1510" y="332"/>
                    <a:pt x="1744" y="416"/>
                    <a:pt x="1916" y="582"/>
                  </a:cubicBezTo>
                  <a:cubicBezTo>
                    <a:pt x="1951" y="615"/>
                    <a:pt x="1990" y="629"/>
                    <a:pt x="2028" y="629"/>
                  </a:cubicBezTo>
                  <a:cubicBezTo>
                    <a:pt x="2158" y="629"/>
                    <a:pt x="2275" y="461"/>
                    <a:pt x="2154" y="344"/>
                  </a:cubicBezTo>
                  <a:cubicBezTo>
                    <a:pt x="1914" y="114"/>
                    <a:pt x="1593" y="1"/>
                    <a:pt x="1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7" name="Google Shape;967;p29"/>
            <p:cNvSpPr/>
            <p:nvPr/>
          </p:nvSpPr>
          <p:spPr>
            <a:xfrm>
              <a:off x="2475425" y="2962750"/>
              <a:ext cx="86500" cy="68525"/>
            </a:xfrm>
            <a:custGeom>
              <a:avLst/>
              <a:gdLst/>
              <a:ahLst/>
              <a:cxnLst/>
              <a:rect l="l" t="t" r="r" b="b"/>
              <a:pathLst>
                <a:path w="3460" h="2741" extrusionOk="0">
                  <a:moveTo>
                    <a:pt x="1822" y="1"/>
                  </a:moveTo>
                  <a:cubicBezTo>
                    <a:pt x="1041" y="1"/>
                    <a:pt x="332" y="546"/>
                    <a:pt x="126" y="1298"/>
                  </a:cubicBezTo>
                  <a:cubicBezTo>
                    <a:pt x="1" y="1752"/>
                    <a:pt x="53" y="2232"/>
                    <a:pt x="254" y="2654"/>
                  </a:cubicBezTo>
                  <a:cubicBezTo>
                    <a:pt x="283" y="2715"/>
                    <a:pt x="332" y="2741"/>
                    <a:pt x="382" y="2741"/>
                  </a:cubicBezTo>
                  <a:cubicBezTo>
                    <a:pt x="491" y="2741"/>
                    <a:pt x="608" y="2619"/>
                    <a:pt x="544" y="2485"/>
                  </a:cubicBezTo>
                  <a:cubicBezTo>
                    <a:pt x="174" y="1706"/>
                    <a:pt x="513" y="718"/>
                    <a:pt x="1345" y="423"/>
                  </a:cubicBezTo>
                  <a:cubicBezTo>
                    <a:pt x="1495" y="369"/>
                    <a:pt x="1648" y="344"/>
                    <a:pt x="1799" y="344"/>
                  </a:cubicBezTo>
                  <a:cubicBezTo>
                    <a:pt x="2421" y="344"/>
                    <a:pt x="2994" y="777"/>
                    <a:pt x="3113" y="1433"/>
                  </a:cubicBezTo>
                  <a:cubicBezTo>
                    <a:pt x="3128" y="1517"/>
                    <a:pt x="3188" y="1554"/>
                    <a:pt x="3253" y="1554"/>
                  </a:cubicBezTo>
                  <a:cubicBezTo>
                    <a:pt x="3351" y="1554"/>
                    <a:pt x="3459" y="1471"/>
                    <a:pt x="3437" y="1343"/>
                  </a:cubicBezTo>
                  <a:cubicBezTo>
                    <a:pt x="3302" y="594"/>
                    <a:pt x="2612" y="16"/>
                    <a:pt x="1853" y="1"/>
                  </a:cubicBezTo>
                  <a:cubicBezTo>
                    <a:pt x="1843" y="1"/>
                    <a:pt x="1832" y="1"/>
                    <a:pt x="18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8" name="Google Shape;968;p29"/>
            <p:cNvSpPr/>
            <p:nvPr/>
          </p:nvSpPr>
          <p:spPr>
            <a:xfrm>
              <a:off x="2553075" y="2977450"/>
              <a:ext cx="66375" cy="56650"/>
            </a:xfrm>
            <a:custGeom>
              <a:avLst/>
              <a:gdLst/>
              <a:ahLst/>
              <a:cxnLst/>
              <a:rect l="l" t="t" r="r" b="b"/>
              <a:pathLst>
                <a:path w="2655" h="2266" extrusionOk="0">
                  <a:moveTo>
                    <a:pt x="1216" y="1"/>
                  </a:moveTo>
                  <a:cubicBezTo>
                    <a:pt x="1085" y="1"/>
                    <a:pt x="952" y="22"/>
                    <a:pt x="823" y="65"/>
                  </a:cubicBezTo>
                  <a:cubicBezTo>
                    <a:pt x="508" y="173"/>
                    <a:pt x="238" y="388"/>
                    <a:pt x="74" y="680"/>
                  </a:cubicBezTo>
                  <a:cubicBezTo>
                    <a:pt x="0" y="810"/>
                    <a:pt x="117" y="931"/>
                    <a:pt x="231" y="931"/>
                  </a:cubicBezTo>
                  <a:cubicBezTo>
                    <a:pt x="281" y="931"/>
                    <a:pt x="332" y="907"/>
                    <a:pt x="364" y="849"/>
                  </a:cubicBezTo>
                  <a:cubicBezTo>
                    <a:pt x="547" y="524"/>
                    <a:pt x="884" y="342"/>
                    <a:pt x="1228" y="342"/>
                  </a:cubicBezTo>
                  <a:cubicBezTo>
                    <a:pt x="1423" y="342"/>
                    <a:pt x="1621" y="401"/>
                    <a:pt x="1794" y="525"/>
                  </a:cubicBezTo>
                  <a:cubicBezTo>
                    <a:pt x="2263" y="861"/>
                    <a:pt x="2323" y="1551"/>
                    <a:pt x="1936" y="1975"/>
                  </a:cubicBezTo>
                  <a:cubicBezTo>
                    <a:pt x="1824" y="2097"/>
                    <a:pt x="1937" y="2265"/>
                    <a:pt x="2062" y="2265"/>
                  </a:cubicBezTo>
                  <a:cubicBezTo>
                    <a:pt x="2100" y="2265"/>
                    <a:pt x="2139" y="2250"/>
                    <a:pt x="2174" y="2212"/>
                  </a:cubicBezTo>
                  <a:cubicBezTo>
                    <a:pt x="2568" y="1781"/>
                    <a:pt x="2655" y="1101"/>
                    <a:pt x="2326" y="605"/>
                  </a:cubicBezTo>
                  <a:cubicBezTo>
                    <a:pt x="2079" y="231"/>
                    <a:pt x="1654" y="1"/>
                    <a:pt x="1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9" name="Google Shape;969;p29"/>
            <p:cNvSpPr/>
            <p:nvPr/>
          </p:nvSpPr>
          <p:spPr>
            <a:xfrm>
              <a:off x="2466475" y="3019950"/>
              <a:ext cx="194625" cy="68925"/>
            </a:xfrm>
            <a:custGeom>
              <a:avLst/>
              <a:gdLst/>
              <a:ahLst/>
              <a:cxnLst/>
              <a:rect l="l" t="t" r="r" b="b"/>
              <a:pathLst>
                <a:path w="7785" h="2757" extrusionOk="0">
                  <a:moveTo>
                    <a:pt x="6296" y="1"/>
                  </a:moveTo>
                  <a:cubicBezTo>
                    <a:pt x="5962" y="1"/>
                    <a:pt x="5627" y="110"/>
                    <a:pt x="5358" y="323"/>
                  </a:cubicBezTo>
                  <a:cubicBezTo>
                    <a:pt x="5225" y="430"/>
                    <a:pt x="5347" y="600"/>
                    <a:pt x="5486" y="600"/>
                  </a:cubicBezTo>
                  <a:cubicBezTo>
                    <a:pt x="5523" y="600"/>
                    <a:pt x="5561" y="589"/>
                    <a:pt x="5596" y="561"/>
                  </a:cubicBezTo>
                  <a:cubicBezTo>
                    <a:pt x="5789" y="408"/>
                    <a:pt x="6036" y="332"/>
                    <a:pt x="6284" y="332"/>
                  </a:cubicBezTo>
                  <a:cubicBezTo>
                    <a:pt x="6569" y="332"/>
                    <a:pt x="6855" y="432"/>
                    <a:pt x="7058" y="630"/>
                  </a:cubicBezTo>
                  <a:cubicBezTo>
                    <a:pt x="7431" y="993"/>
                    <a:pt x="7427" y="1634"/>
                    <a:pt x="7109" y="2031"/>
                  </a:cubicBezTo>
                  <a:cubicBezTo>
                    <a:pt x="6853" y="2349"/>
                    <a:pt x="6461" y="2422"/>
                    <a:pt x="6058" y="2422"/>
                  </a:cubicBezTo>
                  <a:cubicBezTo>
                    <a:pt x="5774" y="2422"/>
                    <a:pt x="5484" y="2386"/>
                    <a:pt x="5235" y="2374"/>
                  </a:cubicBezTo>
                  <a:cubicBezTo>
                    <a:pt x="4951" y="2359"/>
                    <a:pt x="4667" y="2354"/>
                    <a:pt x="4383" y="2354"/>
                  </a:cubicBezTo>
                  <a:cubicBezTo>
                    <a:pt x="3886" y="2354"/>
                    <a:pt x="3388" y="2371"/>
                    <a:pt x="2891" y="2388"/>
                  </a:cubicBezTo>
                  <a:cubicBezTo>
                    <a:pt x="2395" y="2405"/>
                    <a:pt x="1900" y="2421"/>
                    <a:pt x="1404" y="2421"/>
                  </a:cubicBezTo>
                  <a:cubicBezTo>
                    <a:pt x="1008" y="2421"/>
                    <a:pt x="612" y="2410"/>
                    <a:pt x="217" y="2382"/>
                  </a:cubicBezTo>
                  <a:cubicBezTo>
                    <a:pt x="212" y="2382"/>
                    <a:pt x="207" y="2381"/>
                    <a:pt x="202" y="2381"/>
                  </a:cubicBezTo>
                  <a:cubicBezTo>
                    <a:pt x="1" y="2381"/>
                    <a:pt x="7" y="2703"/>
                    <a:pt x="217" y="2718"/>
                  </a:cubicBezTo>
                  <a:cubicBezTo>
                    <a:pt x="613" y="2746"/>
                    <a:pt x="1010" y="2757"/>
                    <a:pt x="1407" y="2757"/>
                  </a:cubicBezTo>
                  <a:cubicBezTo>
                    <a:pt x="1938" y="2757"/>
                    <a:pt x="2469" y="2738"/>
                    <a:pt x="3000" y="2721"/>
                  </a:cubicBezTo>
                  <a:cubicBezTo>
                    <a:pt x="3404" y="2707"/>
                    <a:pt x="3805" y="2699"/>
                    <a:pt x="4207" y="2699"/>
                  </a:cubicBezTo>
                  <a:cubicBezTo>
                    <a:pt x="4722" y="2699"/>
                    <a:pt x="5236" y="2712"/>
                    <a:pt x="5754" y="2743"/>
                  </a:cubicBezTo>
                  <a:cubicBezTo>
                    <a:pt x="5833" y="2748"/>
                    <a:pt x="5914" y="2750"/>
                    <a:pt x="5996" y="2750"/>
                  </a:cubicBezTo>
                  <a:cubicBezTo>
                    <a:pt x="6612" y="2750"/>
                    <a:pt x="7242" y="2593"/>
                    <a:pt x="7532" y="1984"/>
                  </a:cubicBezTo>
                  <a:cubicBezTo>
                    <a:pt x="7784" y="1453"/>
                    <a:pt x="7712" y="764"/>
                    <a:pt x="7260" y="360"/>
                  </a:cubicBezTo>
                  <a:cubicBezTo>
                    <a:pt x="6990" y="119"/>
                    <a:pt x="6643" y="1"/>
                    <a:pt x="6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0" name="Google Shape;970;p29"/>
            <p:cNvSpPr/>
            <p:nvPr/>
          </p:nvSpPr>
          <p:spPr>
            <a:xfrm>
              <a:off x="2500875" y="2979950"/>
              <a:ext cx="22600" cy="21550"/>
            </a:xfrm>
            <a:custGeom>
              <a:avLst/>
              <a:gdLst/>
              <a:ahLst/>
              <a:cxnLst/>
              <a:rect l="l" t="t" r="r" b="b"/>
              <a:pathLst>
                <a:path w="904" h="862" extrusionOk="0">
                  <a:moveTo>
                    <a:pt x="554" y="365"/>
                  </a:moveTo>
                  <a:cubicBezTo>
                    <a:pt x="551" y="367"/>
                    <a:pt x="548" y="368"/>
                    <a:pt x="545" y="369"/>
                  </a:cubicBezTo>
                  <a:cubicBezTo>
                    <a:pt x="548" y="368"/>
                    <a:pt x="551" y="367"/>
                    <a:pt x="554" y="365"/>
                  </a:cubicBezTo>
                  <a:close/>
                  <a:moveTo>
                    <a:pt x="378" y="534"/>
                  </a:moveTo>
                  <a:lnTo>
                    <a:pt x="378" y="534"/>
                  </a:lnTo>
                  <a:cubicBezTo>
                    <a:pt x="377" y="537"/>
                    <a:pt x="376" y="539"/>
                    <a:pt x="375" y="542"/>
                  </a:cubicBezTo>
                  <a:lnTo>
                    <a:pt x="375" y="542"/>
                  </a:lnTo>
                  <a:cubicBezTo>
                    <a:pt x="376" y="539"/>
                    <a:pt x="377" y="537"/>
                    <a:pt x="378" y="534"/>
                  </a:cubicBezTo>
                  <a:close/>
                  <a:moveTo>
                    <a:pt x="351" y="608"/>
                  </a:moveTo>
                  <a:lnTo>
                    <a:pt x="351" y="608"/>
                  </a:lnTo>
                  <a:cubicBezTo>
                    <a:pt x="351" y="610"/>
                    <a:pt x="351" y="611"/>
                    <a:pt x="351" y="613"/>
                  </a:cubicBezTo>
                  <a:lnTo>
                    <a:pt x="351" y="613"/>
                  </a:lnTo>
                  <a:cubicBezTo>
                    <a:pt x="351" y="611"/>
                    <a:pt x="351" y="610"/>
                    <a:pt x="351" y="608"/>
                  </a:cubicBezTo>
                  <a:close/>
                  <a:moveTo>
                    <a:pt x="673" y="1"/>
                  </a:moveTo>
                  <a:cubicBezTo>
                    <a:pt x="507" y="1"/>
                    <a:pt x="343" y="79"/>
                    <a:pt x="223" y="191"/>
                  </a:cubicBezTo>
                  <a:cubicBezTo>
                    <a:pt x="88" y="319"/>
                    <a:pt x="1" y="506"/>
                    <a:pt x="11" y="693"/>
                  </a:cubicBezTo>
                  <a:cubicBezTo>
                    <a:pt x="17" y="778"/>
                    <a:pt x="82" y="862"/>
                    <a:pt x="173" y="862"/>
                  </a:cubicBezTo>
                  <a:cubicBezTo>
                    <a:pt x="175" y="862"/>
                    <a:pt x="178" y="862"/>
                    <a:pt x="180" y="862"/>
                  </a:cubicBezTo>
                  <a:cubicBezTo>
                    <a:pt x="267" y="857"/>
                    <a:pt x="353" y="787"/>
                    <a:pt x="348" y="693"/>
                  </a:cubicBezTo>
                  <a:cubicBezTo>
                    <a:pt x="347" y="673"/>
                    <a:pt x="347" y="653"/>
                    <a:pt x="348" y="634"/>
                  </a:cubicBezTo>
                  <a:lnTo>
                    <a:pt x="348" y="634"/>
                  </a:lnTo>
                  <a:cubicBezTo>
                    <a:pt x="353" y="608"/>
                    <a:pt x="360" y="583"/>
                    <a:pt x="369" y="558"/>
                  </a:cubicBezTo>
                  <a:lnTo>
                    <a:pt x="369" y="558"/>
                  </a:lnTo>
                  <a:cubicBezTo>
                    <a:pt x="380" y="533"/>
                    <a:pt x="394" y="510"/>
                    <a:pt x="409" y="488"/>
                  </a:cubicBezTo>
                  <a:lnTo>
                    <a:pt x="409" y="488"/>
                  </a:lnTo>
                  <a:cubicBezTo>
                    <a:pt x="406" y="491"/>
                    <a:pt x="405" y="493"/>
                    <a:pt x="404" y="493"/>
                  </a:cubicBezTo>
                  <a:cubicBezTo>
                    <a:pt x="404" y="493"/>
                    <a:pt x="411" y="483"/>
                    <a:pt x="415" y="478"/>
                  </a:cubicBezTo>
                  <a:cubicBezTo>
                    <a:pt x="416" y="477"/>
                    <a:pt x="416" y="477"/>
                    <a:pt x="416" y="476"/>
                  </a:cubicBezTo>
                  <a:lnTo>
                    <a:pt x="416" y="476"/>
                  </a:lnTo>
                  <a:cubicBezTo>
                    <a:pt x="414" y="480"/>
                    <a:pt x="411" y="484"/>
                    <a:pt x="409" y="487"/>
                  </a:cubicBezTo>
                  <a:cubicBezTo>
                    <a:pt x="409" y="487"/>
                    <a:pt x="409" y="487"/>
                    <a:pt x="409" y="488"/>
                  </a:cubicBezTo>
                  <a:lnTo>
                    <a:pt x="409" y="488"/>
                  </a:lnTo>
                  <a:cubicBezTo>
                    <a:pt x="411" y="484"/>
                    <a:pt x="415" y="480"/>
                    <a:pt x="420" y="473"/>
                  </a:cubicBezTo>
                  <a:lnTo>
                    <a:pt x="420" y="473"/>
                  </a:lnTo>
                  <a:cubicBezTo>
                    <a:pt x="418" y="474"/>
                    <a:pt x="417" y="475"/>
                    <a:pt x="416" y="476"/>
                  </a:cubicBezTo>
                  <a:lnTo>
                    <a:pt x="416" y="476"/>
                  </a:lnTo>
                  <a:cubicBezTo>
                    <a:pt x="418" y="474"/>
                    <a:pt x="420" y="471"/>
                    <a:pt x="423" y="468"/>
                  </a:cubicBezTo>
                  <a:lnTo>
                    <a:pt x="423" y="468"/>
                  </a:lnTo>
                  <a:cubicBezTo>
                    <a:pt x="422" y="470"/>
                    <a:pt x="421" y="471"/>
                    <a:pt x="420" y="473"/>
                  </a:cubicBezTo>
                  <a:lnTo>
                    <a:pt x="420" y="473"/>
                  </a:lnTo>
                  <a:cubicBezTo>
                    <a:pt x="429" y="462"/>
                    <a:pt x="439" y="451"/>
                    <a:pt x="450" y="441"/>
                  </a:cubicBezTo>
                  <a:cubicBezTo>
                    <a:pt x="461" y="429"/>
                    <a:pt x="472" y="419"/>
                    <a:pt x="484" y="409"/>
                  </a:cubicBezTo>
                  <a:lnTo>
                    <a:pt x="484" y="409"/>
                  </a:lnTo>
                  <a:cubicBezTo>
                    <a:pt x="488" y="406"/>
                    <a:pt x="492" y="403"/>
                    <a:pt x="496" y="400"/>
                  </a:cubicBezTo>
                  <a:cubicBezTo>
                    <a:pt x="519" y="384"/>
                    <a:pt x="543" y="372"/>
                    <a:pt x="567" y="360"/>
                  </a:cubicBezTo>
                  <a:lnTo>
                    <a:pt x="567" y="360"/>
                  </a:lnTo>
                  <a:cubicBezTo>
                    <a:pt x="592" y="352"/>
                    <a:pt x="617" y="344"/>
                    <a:pt x="642" y="339"/>
                  </a:cubicBezTo>
                  <a:lnTo>
                    <a:pt x="642" y="339"/>
                  </a:lnTo>
                  <a:cubicBezTo>
                    <a:pt x="654" y="338"/>
                    <a:pt x="667" y="338"/>
                    <a:pt x="679" y="338"/>
                  </a:cubicBezTo>
                  <a:cubicBezTo>
                    <a:pt x="697" y="338"/>
                    <a:pt x="716" y="339"/>
                    <a:pt x="734" y="341"/>
                  </a:cubicBezTo>
                  <a:cubicBezTo>
                    <a:pt x="738" y="341"/>
                    <a:pt x="741" y="341"/>
                    <a:pt x="744" y="341"/>
                  </a:cubicBezTo>
                  <a:cubicBezTo>
                    <a:pt x="782" y="341"/>
                    <a:pt x="828" y="316"/>
                    <a:pt x="853" y="291"/>
                  </a:cubicBezTo>
                  <a:cubicBezTo>
                    <a:pt x="882" y="263"/>
                    <a:pt x="904" y="215"/>
                    <a:pt x="902" y="172"/>
                  </a:cubicBezTo>
                  <a:cubicBezTo>
                    <a:pt x="900" y="129"/>
                    <a:pt x="886" y="84"/>
                    <a:pt x="853" y="54"/>
                  </a:cubicBezTo>
                  <a:cubicBezTo>
                    <a:pt x="817" y="22"/>
                    <a:pt x="781" y="10"/>
                    <a:pt x="734" y="4"/>
                  </a:cubicBezTo>
                  <a:cubicBezTo>
                    <a:pt x="714" y="2"/>
                    <a:pt x="694" y="1"/>
                    <a:pt x="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1" name="Google Shape;971;p29"/>
            <p:cNvSpPr/>
            <p:nvPr/>
          </p:nvSpPr>
          <p:spPr>
            <a:xfrm>
              <a:off x="2498700" y="3011375"/>
              <a:ext cx="10875" cy="8425"/>
            </a:xfrm>
            <a:custGeom>
              <a:avLst/>
              <a:gdLst/>
              <a:ahLst/>
              <a:cxnLst/>
              <a:rect l="l" t="t" r="r" b="b"/>
              <a:pathLst>
                <a:path w="435" h="337" extrusionOk="0">
                  <a:moveTo>
                    <a:pt x="217" y="0"/>
                  </a:moveTo>
                  <a:cubicBezTo>
                    <a:pt x="2" y="0"/>
                    <a:pt x="1" y="337"/>
                    <a:pt x="217" y="337"/>
                  </a:cubicBezTo>
                  <a:cubicBezTo>
                    <a:pt x="434" y="337"/>
                    <a:pt x="434"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2" name="Google Shape;972;p29"/>
            <p:cNvSpPr/>
            <p:nvPr/>
          </p:nvSpPr>
          <p:spPr>
            <a:xfrm>
              <a:off x="2453700" y="3041650"/>
              <a:ext cx="16650" cy="22350"/>
            </a:xfrm>
            <a:custGeom>
              <a:avLst/>
              <a:gdLst/>
              <a:ahLst/>
              <a:cxnLst/>
              <a:rect l="l" t="t" r="r" b="b"/>
              <a:pathLst>
                <a:path w="666" h="894" extrusionOk="0">
                  <a:moveTo>
                    <a:pt x="458" y="397"/>
                  </a:moveTo>
                  <a:cubicBezTo>
                    <a:pt x="457" y="398"/>
                    <a:pt x="456" y="399"/>
                    <a:pt x="456" y="400"/>
                  </a:cubicBezTo>
                  <a:cubicBezTo>
                    <a:pt x="456" y="399"/>
                    <a:pt x="457" y="398"/>
                    <a:pt x="458" y="397"/>
                  </a:cubicBezTo>
                  <a:close/>
                  <a:moveTo>
                    <a:pt x="393" y="572"/>
                  </a:moveTo>
                  <a:lnTo>
                    <a:pt x="393" y="572"/>
                  </a:lnTo>
                  <a:cubicBezTo>
                    <a:pt x="392" y="575"/>
                    <a:pt x="392" y="577"/>
                    <a:pt x="392" y="579"/>
                  </a:cubicBezTo>
                  <a:cubicBezTo>
                    <a:pt x="392" y="577"/>
                    <a:pt x="392" y="575"/>
                    <a:pt x="393" y="572"/>
                  </a:cubicBezTo>
                  <a:close/>
                  <a:moveTo>
                    <a:pt x="470" y="0"/>
                  </a:moveTo>
                  <a:cubicBezTo>
                    <a:pt x="442" y="0"/>
                    <a:pt x="413" y="7"/>
                    <a:pt x="387" y="22"/>
                  </a:cubicBezTo>
                  <a:cubicBezTo>
                    <a:pt x="132" y="166"/>
                    <a:pt x="1" y="488"/>
                    <a:pt x="82" y="769"/>
                  </a:cubicBezTo>
                  <a:cubicBezTo>
                    <a:pt x="102" y="839"/>
                    <a:pt x="172" y="894"/>
                    <a:pt x="245" y="894"/>
                  </a:cubicBezTo>
                  <a:cubicBezTo>
                    <a:pt x="260" y="894"/>
                    <a:pt x="274" y="891"/>
                    <a:pt x="289" y="887"/>
                  </a:cubicBezTo>
                  <a:cubicBezTo>
                    <a:pt x="374" y="859"/>
                    <a:pt x="432" y="770"/>
                    <a:pt x="406" y="680"/>
                  </a:cubicBezTo>
                  <a:cubicBezTo>
                    <a:pt x="402" y="667"/>
                    <a:pt x="399" y="653"/>
                    <a:pt x="396" y="640"/>
                  </a:cubicBezTo>
                  <a:lnTo>
                    <a:pt x="396" y="640"/>
                  </a:lnTo>
                  <a:cubicBezTo>
                    <a:pt x="394" y="611"/>
                    <a:pt x="394" y="582"/>
                    <a:pt x="396" y="553"/>
                  </a:cubicBezTo>
                  <a:lnTo>
                    <a:pt x="396" y="553"/>
                  </a:lnTo>
                  <a:cubicBezTo>
                    <a:pt x="402" y="523"/>
                    <a:pt x="410" y="493"/>
                    <a:pt x="421" y="465"/>
                  </a:cubicBezTo>
                  <a:lnTo>
                    <a:pt x="421" y="465"/>
                  </a:lnTo>
                  <a:cubicBezTo>
                    <a:pt x="429" y="448"/>
                    <a:pt x="438" y="432"/>
                    <a:pt x="447" y="417"/>
                  </a:cubicBezTo>
                  <a:cubicBezTo>
                    <a:pt x="453" y="408"/>
                    <a:pt x="459" y="398"/>
                    <a:pt x="466" y="389"/>
                  </a:cubicBezTo>
                  <a:lnTo>
                    <a:pt x="466" y="389"/>
                  </a:lnTo>
                  <a:cubicBezTo>
                    <a:pt x="467" y="387"/>
                    <a:pt x="468" y="386"/>
                    <a:pt x="469" y="385"/>
                  </a:cubicBezTo>
                  <a:cubicBezTo>
                    <a:pt x="484" y="368"/>
                    <a:pt x="501" y="352"/>
                    <a:pt x="518" y="336"/>
                  </a:cubicBezTo>
                  <a:lnTo>
                    <a:pt x="518" y="336"/>
                  </a:lnTo>
                  <a:cubicBezTo>
                    <a:pt x="520" y="335"/>
                    <a:pt x="522" y="334"/>
                    <a:pt x="523" y="333"/>
                  </a:cubicBezTo>
                  <a:cubicBezTo>
                    <a:pt x="534" y="325"/>
                    <a:pt x="544" y="319"/>
                    <a:pt x="556" y="313"/>
                  </a:cubicBezTo>
                  <a:cubicBezTo>
                    <a:pt x="633" y="269"/>
                    <a:pt x="665" y="158"/>
                    <a:pt x="616" y="82"/>
                  </a:cubicBezTo>
                  <a:cubicBezTo>
                    <a:pt x="583" y="30"/>
                    <a:pt x="527"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973" name="Google Shape;973;p29"/>
          <p:cNvGrpSpPr/>
          <p:nvPr/>
        </p:nvGrpSpPr>
        <p:grpSpPr>
          <a:xfrm rot="897641">
            <a:off x="7614781" y="5744320"/>
            <a:ext cx="419377" cy="413971"/>
            <a:chOff x="5560900" y="2799000"/>
            <a:chExt cx="124100" cy="122500"/>
          </a:xfrm>
        </p:grpSpPr>
        <p:sp>
          <p:nvSpPr>
            <p:cNvPr id="974" name="Google Shape;974;p29"/>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5" name="Google Shape;975;p29"/>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6" name="Google Shape;976;p29"/>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7" name="Google Shape;977;p29"/>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978" name="Google Shape;978;p29"/>
          <p:cNvGrpSpPr/>
          <p:nvPr/>
        </p:nvGrpSpPr>
        <p:grpSpPr>
          <a:xfrm>
            <a:off x="289461" y="520461"/>
            <a:ext cx="670548" cy="399084"/>
            <a:chOff x="3879475" y="2620225"/>
            <a:chExt cx="236575" cy="140800"/>
          </a:xfrm>
        </p:grpSpPr>
        <p:sp>
          <p:nvSpPr>
            <p:cNvPr id="979" name="Google Shape;979;p29"/>
            <p:cNvSpPr/>
            <p:nvPr/>
          </p:nvSpPr>
          <p:spPr>
            <a:xfrm>
              <a:off x="3883375" y="2627725"/>
              <a:ext cx="75775" cy="67925"/>
            </a:xfrm>
            <a:custGeom>
              <a:avLst/>
              <a:gdLst/>
              <a:ahLst/>
              <a:cxnLst/>
              <a:rect l="l" t="t" r="r" b="b"/>
              <a:pathLst>
                <a:path w="3031" h="2717" extrusionOk="0">
                  <a:moveTo>
                    <a:pt x="262" y="0"/>
                  </a:moveTo>
                  <a:cubicBezTo>
                    <a:pt x="122" y="0"/>
                    <a:pt x="1" y="170"/>
                    <a:pt x="134" y="278"/>
                  </a:cubicBezTo>
                  <a:cubicBezTo>
                    <a:pt x="1040" y="1010"/>
                    <a:pt x="1891" y="1807"/>
                    <a:pt x="2680" y="2663"/>
                  </a:cubicBezTo>
                  <a:cubicBezTo>
                    <a:pt x="2715" y="2701"/>
                    <a:pt x="2754" y="2716"/>
                    <a:pt x="2792" y="2716"/>
                  </a:cubicBezTo>
                  <a:cubicBezTo>
                    <a:pt x="2917" y="2716"/>
                    <a:pt x="3030" y="2547"/>
                    <a:pt x="2918" y="2426"/>
                  </a:cubicBezTo>
                  <a:cubicBezTo>
                    <a:pt x="2129" y="1569"/>
                    <a:pt x="1278" y="772"/>
                    <a:pt x="372" y="41"/>
                  </a:cubicBezTo>
                  <a:cubicBezTo>
                    <a:pt x="337" y="12"/>
                    <a:pt x="299"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0" name="Google Shape;980;p29"/>
            <p:cNvSpPr/>
            <p:nvPr/>
          </p:nvSpPr>
          <p:spPr>
            <a:xfrm>
              <a:off x="3880750" y="2691750"/>
              <a:ext cx="75625" cy="69275"/>
            </a:xfrm>
            <a:custGeom>
              <a:avLst/>
              <a:gdLst/>
              <a:ahLst/>
              <a:cxnLst/>
              <a:rect l="l" t="t" r="r" b="b"/>
              <a:pathLst>
                <a:path w="3025" h="2771" extrusionOk="0">
                  <a:moveTo>
                    <a:pt x="2782" y="1"/>
                  </a:moveTo>
                  <a:cubicBezTo>
                    <a:pt x="2744" y="1"/>
                    <a:pt x="2705" y="16"/>
                    <a:pt x="2670" y="51"/>
                  </a:cubicBezTo>
                  <a:cubicBezTo>
                    <a:pt x="1843" y="885"/>
                    <a:pt x="995" y="1698"/>
                    <a:pt x="126" y="2487"/>
                  </a:cubicBezTo>
                  <a:cubicBezTo>
                    <a:pt x="0" y="2602"/>
                    <a:pt x="118" y="2771"/>
                    <a:pt x="252" y="2771"/>
                  </a:cubicBezTo>
                  <a:cubicBezTo>
                    <a:pt x="289" y="2771"/>
                    <a:pt x="328" y="2757"/>
                    <a:pt x="364" y="2725"/>
                  </a:cubicBezTo>
                  <a:cubicBezTo>
                    <a:pt x="1233" y="1936"/>
                    <a:pt x="2081" y="1123"/>
                    <a:pt x="2907" y="289"/>
                  </a:cubicBezTo>
                  <a:cubicBezTo>
                    <a:pt x="3024" y="169"/>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1" name="Google Shape;981;p29"/>
            <p:cNvSpPr/>
            <p:nvPr/>
          </p:nvSpPr>
          <p:spPr>
            <a:xfrm>
              <a:off x="3883075" y="2630000"/>
              <a:ext cx="8425" cy="51750"/>
            </a:xfrm>
            <a:custGeom>
              <a:avLst/>
              <a:gdLst/>
              <a:ahLst/>
              <a:cxnLst/>
              <a:rect l="l" t="t" r="r" b="b"/>
              <a:pathLst>
                <a:path w="337" h="2070" extrusionOk="0">
                  <a:moveTo>
                    <a:pt x="169" y="1"/>
                  </a:moveTo>
                  <a:cubicBezTo>
                    <a:pt x="84" y="1"/>
                    <a:pt x="0" y="55"/>
                    <a:pt x="0" y="163"/>
                  </a:cubicBezTo>
                  <a:lnTo>
                    <a:pt x="0" y="1906"/>
                  </a:lnTo>
                  <a:cubicBezTo>
                    <a:pt x="0" y="2015"/>
                    <a:pt x="84" y="2069"/>
                    <a:pt x="169" y="2069"/>
                  </a:cubicBezTo>
                  <a:cubicBezTo>
                    <a:pt x="253" y="2069"/>
                    <a:pt x="337" y="2015"/>
                    <a:pt x="337" y="1906"/>
                  </a:cubicBezTo>
                  <a:lnTo>
                    <a:pt x="337" y="163"/>
                  </a:lnTo>
                  <a:cubicBezTo>
                    <a:pt x="337"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2" name="Google Shape;982;p29"/>
            <p:cNvSpPr/>
            <p:nvPr/>
          </p:nvSpPr>
          <p:spPr>
            <a:xfrm>
              <a:off x="3885525" y="2675750"/>
              <a:ext cx="22475" cy="22175"/>
            </a:xfrm>
            <a:custGeom>
              <a:avLst/>
              <a:gdLst/>
              <a:ahLst/>
              <a:cxnLst/>
              <a:rect l="l" t="t" r="r" b="b"/>
              <a:pathLst>
                <a:path w="899" h="887" extrusionOk="0">
                  <a:moveTo>
                    <a:pt x="177" y="0"/>
                  </a:moveTo>
                  <a:cubicBezTo>
                    <a:pt x="161" y="0"/>
                    <a:pt x="145" y="2"/>
                    <a:pt x="132" y="6"/>
                  </a:cubicBezTo>
                  <a:cubicBezTo>
                    <a:pt x="93" y="17"/>
                    <a:pt x="51" y="47"/>
                    <a:pt x="32" y="84"/>
                  </a:cubicBezTo>
                  <a:cubicBezTo>
                    <a:pt x="11" y="123"/>
                    <a:pt x="0" y="170"/>
                    <a:pt x="15" y="213"/>
                  </a:cubicBezTo>
                  <a:cubicBezTo>
                    <a:pt x="26" y="251"/>
                    <a:pt x="47" y="277"/>
                    <a:pt x="76" y="301"/>
                  </a:cubicBezTo>
                  <a:lnTo>
                    <a:pt x="76" y="301"/>
                  </a:lnTo>
                  <a:cubicBezTo>
                    <a:pt x="76" y="301"/>
                    <a:pt x="75" y="301"/>
                    <a:pt x="75" y="301"/>
                  </a:cubicBezTo>
                  <a:lnTo>
                    <a:pt x="75" y="301"/>
                  </a:lnTo>
                  <a:cubicBezTo>
                    <a:pt x="75" y="301"/>
                    <a:pt x="77" y="302"/>
                    <a:pt x="81" y="306"/>
                  </a:cubicBezTo>
                  <a:cubicBezTo>
                    <a:pt x="87" y="310"/>
                    <a:pt x="94" y="315"/>
                    <a:pt x="99" y="321"/>
                  </a:cubicBezTo>
                  <a:cubicBezTo>
                    <a:pt x="110" y="330"/>
                    <a:pt x="121" y="340"/>
                    <a:pt x="132" y="349"/>
                  </a:cubicBezTo>
                  <a:cubicBezTo>
                    <a:pt x="155" y="371"/>
                    <a:pt x="178" y="394"/>
                    <a:pt x="200" y="417"/>
                  </a:cubicBezTo>
                  <a:cubicBezTo>
                    <a:pt x="247" y="467"/>
                    <a:pt x="291" y="518"/>
                    <a:pt x="337" y="569"/>
                  </a:cubicBezTo>
                  <a:cubicBezTo>
                    <a:pt x="429" y="676"/>
                    <a:pt x="523" y="779"/>
                    <a:pt x="638" y="863"/>
                  </a:cubicBezTo>
                  <a:cubicBezTo>
                    <a:pt x="659" y="880"/>
                    <a:pt x="692" y="887"/>
                    <a:pt x="722" y="887"/>
                  </a:cubicBezTo>
                  <a:cubicBezTo>
                    <a:pt x="739" y="887"/>
                    <a:pt x="754" y="885"/>
                    <a:pt x="767" y="881"/>
                  </a:cubicBezTo>
                  <a:cubicBezTo>
                    <a:pt x="806" y="870"/>
                    <a:pt x="849" y="840"/>
                    <a:pt x="868" y="803"/>
                  </a:cubicBezTo>
                  <a:cubicBezTo>
                    <a:pt x="888" y="765"/>
                    <a:pt x="898" y="717"/>
                    <a:pt x="885" y="674"/>
                  </a:cubicBezTo>
                  <a:cubicBezTo>
                    <a:pt x="871" y="633"/>
                    <a:pt x="849" y="606"/>
                    <a:pt x="816" y="580"/>
                  </a:cubicBezTo>
                  <a:lnTo>
                    <a:pt x="816" y="580"/>
                  </a:lnTo>
                  <a:cubicBezTo>
                    <a:pt x="811" y="575"/>
                    <a:pt x="805" y="572"/>
                    <a:pt x="800" y="567"/>
                  </a:cubicBezTo>
                  <a:cubicBezTo>
                    <a:pt x="789" y="557"/>
                    <a:pt x="777" y="548"/>
                    <a:pt x="767" y="537"/>
                  </a:cubicBezTo>
                  <a:cubicBezTo>
                    <a:pt x="744" y="516"/>
                    <a:pt x="721" y="493"/>
                    <a:pt x="699" y="470"/>
                  </a:cubicBezTo>
                  <a:cubicBezTo>
                    <a:pt x="652" y="421"/>
                    <a:pt x="607" y="369"/>
                    <a:pt x="563" y="317"/>
                  </a:cubicBezTo>
                  <a:cubicBezTo>
                    <a:pt x="469" y="211"/>
                    <a:pt x="376" y="108"/>
                    <a:pt x="261" y="23"/>
                  </a:cubicBezTo>
                  <a:cubicBezTo>
                    <a:pt x="240" y="7"/>
                    <a:pt x="208" y="0"/>
                    <a:pt x="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3" name="Google Shape;983;p29"/>
            <p:cNvSpPr/>
            <p:nvPr/>
          </p:nvSpPr>
          <p:spPr>
            <a:xfrm>
              <a:off x="3882950" y="2690900"/>
              <a:ext cx="23625" cy="19650"/>
            </a:xfrm>
            <a:custGeom>
              <a:avLst/>
              <a:gdLst/>
              <a:ahLst/>
              <a:cxnLst/>
              <a:rect l="l" t="t" r="r" b="b"/>
              <a:pathLst>
                <a:path w="945" h="786" extrusionOk="0">
                  <a:moveTo>
                    <a:pt x="767" y="0"/>
                  </a:moveTo>
                  <a:cubicBezTo>
                    <a:pt x="738" y="0"/>
                    <a:pt x="709" y="6"/>
                    <a:pt x="687" y="23"/>
                  </a:cubicBezTo>
                  <a:cubicBezTo>
                    <a:pt x="487" y="173"/>
                    <a:pt x="288" y="322"/>
                    <a:pt x="89" y="472"/>
                  </a:cubicBezTo>
                  <a:cubicBezTo>
                    <a:pt x="53" y="499"/>
                    <a:pt x="24" y="527"/>
                    <a:pt x="11" y="572"/>
                  </a:cubicBezTo>
                  <a:cubicBezTo>
                    <a:pt x="1" y="612"/>
                    <a:pt x="5" y="666"/>
                    <a:pt x="28" y="701"/>
                  </a:cubicBezTo>
                  <a:cubicBezTo>
                    <a:pt x="51" y="737"/>
                    <a:pt x="86" y="769"/>
                    <a:pt x="129" y="779"/>
                  </a:cubicBezTo>
                  <a:cubicBezTo>
                    <a:pt x="145" y="783"/>
                    <a:pt x="162" y="785"/>
                    <a:pt x="179" y="785"/>
                  </a:cubicBezTo>
                  <a:cubicBezTo>
                    <a:pt x="207" y="785"/>
                    <a:pt x="236" y="779"/>
                    <a:pt x="259" y="762"/>
                  </a:cubicBezTo>
                  <a:cubicBezTo>
                    <a:pt x="458" y="613"/>
                    <a:pt x="657" y="464"/>
                    <a:pt x="856" y="313"/>
                  </a:cubicBezTo>
                  <a:cubicBezTo>
                    <a:pt x="893" y="286"/>
                    <a:pt x="922" y="258"/>
                    <a:pt x="934" y="213"/>
                  </a:cubicBezTo>
                  <a:cubicBezTo>
                    <a:pt x="945" y="173"/>
                    <a:pt x="939" y="120"/>
                    <a:pt x="916" y="84"/>
                  </a:cubicBezTo>
                  <a:cubicBezTo>
                    <a:pt x="893" y="48"/>
                    <a:pt x="859" y="17"/>
                    <a:pt x="816" y="6"/>
                  </a:cubicBezTo>
                  <a:cubicBezTo>
                    <a:pt x="801" y="2"/>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4" name="Google Shape;984;p29"/>
            <p:cNvSpPr/>
            <p:nvPr/>
          </p:nvSpPr>
          <p:spPr>
            <a:xfrm>
              <a:off x="3879475" y="2706000"/>
              <a:ext cx="11300" cy="54475"/>
            </a:xfrm>
            <a:custGeom>
              <a:avLst/>
              <a:gdLst/>
              <a:ahLst/>
              <a:cxnLst/>
              <a:rect l="l" t="t" r="r" b="b"/>
              <a:pathLst>
                <a:path w="452" h="2179" extrusionOk="0">
                  <a:moveTo>
                    <a:pt x="174" y="0"/>
                  </a:moveTo>
                  <a:cubicBezTo>
                    <a:pt x="90" y="0"/>
                    <a:pt x="5" y="54"/>
                    <a:pt x="4" y="163"/>
                  </a:cubicBezTo>
                  <a:cubicBezTo>
                    <a:pt x="0" y="780"/>
                    <a:pt x="34" y="1397"/>
                    <a:pt x="104" y="2010"/>
                  </a:cubicBezTo>
                  <a:cubicBezTo>
                    <a:pt x="115" y="2101"/>
                    <a:pt x="175" y="2178"/>
                    <a:pt x="273" y="2178"/>
                  </a:cubicBezTo>
                  <a:cubicBezTo>
                    <a:pt x="356" y="2178"/>
                    <a:pt x="451" y="2102"/>
                    <a:pt x="441" y="2010"/>
                  </a:cubicBezTo>
                  <a:cubicBezTo>
                    <a:pt x="369" y="1397"/>
                    <a:pt x="337" y="780"/>
                    <a:pt x="341" y="163"/>
                  </a:cubicBezTo>
                  <a:cubicBezTo>
                    <a:pt x="341" y="54"/>
                    <a:pt x="258" y="0"/>
                    <a:pt x="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5" name="Google Shape;985;p29"/>
            <p:cNvSpPr/>
            <p:nvPr/>
          </p:nvSpPr>
          <p:spPr>
            <a:xfrm>
              <a:off x="3961850" y="2623975"/>
              <a:ext cx="75750" cy="67925"/>
            </a:xfrm>
            <a:custGeom>
              <a:avLst/>
              <a:gdLst/>
              <a:ahLst/>
              <a:cxnLst/>
              <a:rect l="l" t="t" r="r" b="b"/>
              <a:pathLst>
                <a:path w="3030" h="2717" extrusionOk="0">
                  <a:moveTo>
                    <a:pt x="262" y="0"/>
                  </a:moveTo>
                  <a:cubicBezTo>
                    <a:pt x="122" y="0"/>
                    <a:pt x="1" y="171"/>
                    <a:pt x="134" y="278"/>
                  </a:cubicBezTo>
                  <a:cubicBezTo>
                    <a:pt x="1040" y="1010"/>
                    <a:pt x="1891" y="1807"/>
                    <a:pt x="2680" y="2664"/>
                  </a:cubicBezTo>
                  <a:cubicBezTo>
                    <a:pt x="2714" y="2701"/>
                    <a:pt x="2753" y="2717"/>
                    <a:pt x="2791" y="2717"/>
                  </a:cubicBezTo>
                  <a:cubicBezTo>
                    <a:pt x="2917" y="2717"/>
                    <a:pt x="3030" y="2548"/>
                    <a:pt x="2918" y="2426"/>
                  </a:cubicBezTo>
                  <a:cubicBezTo>
                    <a:pt x="2128" y="1569"/>
                    <a:pt x="1277" y="772"/>
                    <a:pt x="372" y="40"/>
                  </a:cubicBezTo>
                  <a:cubicBezTo>
                    <a:pt x="337" y="12"/>
                    <a:pt x="298" y="0"/>
                    <a:pt x="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6" name="Google Shape;986;p29"/>
            <p:cNvSpPr/>
            <p:nvPr/>
          </p:nvSpPr>
          <p:spPr>
            <a:xfrm>
              <a:off x="3959225" y="2688025"/>
              <a:ext cx="75625" cy="69275"/>
            </a:xfrm>
            <a:custGeom>
              <a:avLst/>
              <a:gdLst/>
              <a:ahLst/>
              <a:cxnLst/>
              <a:rect l="l" t="t" r="r" b="b"/>
              <a:pathLst>
                <a:path w="3025" h="2771" extrusionOk="0">
                  <a:moveTo>
                    <a:pt x="2781" y="0"/>
                  </a:moveTo>
                  <a:cubicBezTo>
                    <a:pt x="2743" y="0"/>
                    <a:pt x="2704" y="15"/>
                    <a:pt x="2669" y="50"/>
                  </a:cubicBezTo>
                  <a:cubicBezTo>
                    <a:pt x="1843" y="885"/>
                    <a:pt x="995" y="1697"/>
                    <a:pt x="125" y="2487"/>
                  </a:cubicBezTo>
                  <a:cubicBezTo>
                    <a:pt x="0" y="2601"/>
                    <a:pt x="118" y="2770"/>
                    <a:pt x="251" y="2770"/>
                  </a:cubicBezTo>
                  <a:cubicBezTo>
                    <a:pt x="289" y="2770"/>
                    <a:pt x="328" y="2757"/>
                    <a:pt x="363" y="2725"/>
                  </a:cubicBezTo>
                  <a:cubicBezTo>
                    <a:pt x="1233" y="1935"/>
                    <a:pt x="2081" y="1123"/>
                    <a:pt x="2907" y="288"/>
                  </a:cubicBezTo>
                  <a:cubicBezTo>
                    <a:pt x="3024" y="169"/>
                    <a:pt x="2910"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7" name="Google Shape;987;p29"/>
            <p:cNvSpPr/>
            <p:nvPr/>
          </p:nvSpPr>
          <p:spPr>
            <a:xfrm>
              <a:off x="3961550" y="2626275"/>
              <a:ext cx="8425" cy="51725"/>
            </a:xfrm>
            <a:custGeom>
              <a:avLst/>
              <a:gdLst/>
              <a:ahLst/>
              <a:cxnLst/>
              <a:rect l="l" t="t" r="r" b="b"/>
              <a:pathLst>
                <a:path w="337" h="2069" extrusionOk="0">
                  <a:moveTo>
                    <a:pt x="168" y="0"/>
                  </a:moveTo>
                  <a:cubicBezTo>
                    <a:pt x="84" y="0"/>
                    <a:pt x="1" y="54"/>
                    <a:pt x="1" y="163"/>
                  </a:cubicBezTo>
                  <a:lnTo>
                    <a:pt x="1" y="1906"/>
                  </a:lnTo>
                  <a:cubicBezTo>
                    <a:pt x="1" y="2014"/>
                    <a:pt x="84" y="2069"/>
                    <a:pt x="168" y="2069"/>
                  </a:cubicBezTo>
                  <a:cubicBezTo>
                    <a:pt x="252" y="2069"/>
                    <a:pt x="336" y="2014"/>
                    <a:pt x="336" y="1906"/>
                  </a:cubicBezTo>
                  <a:lnTo>
                    <a:pt x="336" y="163"/>
                  </a:lnTo>
                  <a:cubicBezTo>
                    <a:pt x="336" y="54"/>
                    <a:pt x="252"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8" name="Google Shape;988;p29"/>
            <p:cNvSpPr/>
            <p:nvPr/>
          </p:nvSpPr>
          <p:spPr>
            <a:xfrm>
              <a:off x="3964000" y="2672000"/>
              <a:ext cx="22475" cy="22200"/>
            </a:xfrm>
            <a:custGeom>
              <a:avLst/>
              <a:gdLst/>
              <a:ahLst/>
              <a:cxnLst/>
              <a:rect l="l" t="t" r="r" b="b"/>
              <a:pathLst>
                <a:path w="899" h="888" extrusionOk="0">
                  <a:moveTo>
                    <a:pt x="177" y="1"/>
                  </a:moveTo>
                  <a:cubicBezTo>
                    <a:pt x="160" y="1"/>
                    <a:pt x="144" y="3"/>
                    <a:pt x="131" y="7"/>
                  </a:cubicBezTo>
                  <a:cubicBezTo>
                    <a:pt x="92" y="17"/>
                    <a:pt x="50" y="48"/>
                    <a:pt x="31" y="84"/>
                  </a:cubicBezTo>
                  <a:cubicBezTo>
                    <a:pt x="10" y="123"/>
                    <a:pt x="0" y="171"/>
                    <a:pt x="14" y="214"/>
                  </a:cubicBezTo>
                  <a:cubicBezTo>
                    <a:pt x="27" y="256"/>
                    <a:pt x="51" y="283"/>
                    <a:pt x="85" y="309"/>
                  </a:cubicBezTo>
                  <a:lnTo>
                    <a:pt x="85" y="309"/>
                  </a:lnTo>
                  <a:cubicBezTo>
                    <a:pt x="89" y="313"/>
                    <a:pt x="94" y="317"/>
                    <a:pt x="98" y="321"/>
                  </a:cubicBezTo>
                  <a:cubicBezTo>
                    <a:pt x="110" y="331"/>
                    <a:pt x="120" y="340"/>
                    <a:pt x="131" y="350"/>
                  </a:cubicBezTo>
                  <a:cubicBezTo>
                    <a:pt x="155" y="372"/>
                    <a:pt x="177" y="395"/>
                    <a:pt x="199" y="418"/>
                  </a:cubicBezTo>
                  <a:cubicBezTo>
                    <a:pt x="247" y="467"/>
                    <a:pt x="291" y="519"/>
                    <a:pt x="336" y="569"/>
                  </a:cubicBezTo>
                  <a:cubicBezTo>
                    <a:pt x="430" y="677"/>
                    <a:pt x="523" y="780"/>
                    <a:pt x="638" y="864"/>
                  </a:cubicBezTo>
                  <a:cubicBezTo>
                    <a:pt x="659" y="880"/>
                    <a:pt x="692" y="887"/>
                    <a:pt x="722" y="887"/>
                  </a:cubicBezTo>
                  <a:cubicBezTo>
                    <a:pt x="738" y="887"/>
                    <a:pt x="754" y="885"/>
                    <a:pt x="767" y="882"/>
                  </a:cubicBezTo>
                  <a:cubicBezTo>
                    <a:pt x="806" y="870"/>
                    <a:pt x="848" y="841"/>
                    <a:pt x="867" y="804"/>
                  </a:cubicBezTo>
                  <a:cubicBezTo>
                    <a:pt x="888" y="765"/>
                    <a:pt x="899" y="718"/>
                    <a:pt x="884" y="675"/>
                  </a:cubicBezTo>
                  <a:cubicBezTo>
                    <a:pt x="870" y="630"/>
                    <a:pt x="844" y="602"/>
                    <a:pt x="807" y="574"/>
                  </a:cubicBezTo>
                  <a:cubicBezTo>
                    <a:pt x="807" y="573"/>
                    <a:pt x="806" y="573"/>
                    <a:pt x="806" y="572"/>
                  </a:cubicBezTo>
                  <a:lnTo>
                    <a:pt x="806" y="572"/>
                  </a:lnTo>
                  <a:cubicBezTo>
                    <a:pt x="804" y="571"/>
                    <a:pt x="802" y="569"/>
                    <a:pt x="800" y="567"/>
                  </a:cubicBezTo>
                  <a:cubicBezTo>
                    <a:pt x="788" y="558"/>
                    <a:pt x="778" y="548"/>
                    <a:pt x="767" y="538"/>
                  </a:cubicBezTo>
                  <a:cubicBezTo>
                    <a:pt x="743" y="517"/>
                    <a:pt x="721" y="494"/>
                    <a:pt x="699" y="471"/>
                  </a:cubicBezTo>
                  <a:cubicBezTo>
                    <a:pt x="652" y="421"/>
                    <a:pt x="607" y="370"/>
                    <a:pt x="562" y="318"/>
                  </a:cubicBezTo>
                  <a:cubicBezTo>
                    <a:pt x="469" y="212"/>
                    <a:pt x="375" y="109"/>
                    <a:pt x="261" y="23"/>
                  </a:cubicBezTo>
                  <a:cubicBezTo>
                    <a:pt x="239" y="8"/>
                    <a:pt x="207"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9" name="Google Shape;989;p29"/>
            <p:cNvSpPr/>
            <p:nvPr/>
          </p:nvSpPr>
          <p:spPr>
            <a:xfrm>
              <a:off x="3961425" y="2687150"/>
              <a:ext cx="23600" cy="19650"/>
            </a:xfrm>
            <a:custGeom>
              <a:avLst/>
              <a:gdLst/>
              <a:ahLst/>
              <a:cxnLst/>
              <a:rect l="l" t="t" r="r" b="b"/>
              <a:pathLst>
                <a:path w="944" h="786" extrusionOk="0">
                  <a:moveTo>
                    <a:pt x="766" y="1"/>
                  </a:moveTo>
                  <a:cubicBezTo>
                    <a:pt x="738" y="1"/>
                    <a:pt x="709" y="7"/>
                    <a:pt x="686" y="23"/>
                  </a:cubicBezTo>
                  <a:cubicBezTo>
                    <a:pt x="487" y="174"/>
                    <a:pt x="288" y="323"/>
                    <a:pt x="89" y="473"/>
                  </a:cubicBezTo>
                  <a:cubicBezTo>
                    <a:pt x="52" y="500"/>
                    <a:pt x="23" y="527"/>
                    <a:pt x="11" y="573"/>
                  </a:cubicBezTo>
                  <a:cubicBezTo>
                    <a:pt x="0" y="613"/>
                    <a:pt x="6" y="666"/>
                    <a:pt x="29" y="702"/>
                  </a:cubicBezTo>
                  <a:cubicBezTo>
                    <a:pt x="52" y="738"/>
                    <a:pt x="86" y="769"/>
                    <a:pt x="129" y="780"/>
                  </a:cubicBezTo>
                  <a:cubicBezTo>
                    <a:pt x="144" y="783"/>
                    <a:pt x="161" y="786"/>
                    <a:pt x="178" y="786"/>
                  </a:cubicBezTo>
                  <a:cubicBezTo>
                    <a:pt x="207" y="786"/>
                    <a:pt x="236" y="779"/>
                    <a:pt x="258" y="763"/>
                  </a:cubicBezTo>
                  <a:cubicBezTo>
                    <a:pt x="458" y="614"/>
                    <a:pt x="657" y="464"/>
                    <a:pt x="856" y="314"/>
                  </a:cubicBezTo>
                  <a:cubicBezTo>
                    <a:pt x="892" y="286"/>
                    <a:pt x="921" y="259"/>
                    <a:pt x="933" y="214"/>
                  </a:cubicBezTo>
                  <a:cubicBezTo>
                    <a:pt x="944" y="174"/>
                    <a:pt x="940" y="120"/>
                    <a:pt x="917" y="84"/>
                  </a:cubicBezTo>
                  <a:cubicBezTo>
                    <a:pt x="893" y="49"/>
                    <a:pt x="859" y="17"/>
                    <a:pt x="816" y="7"/>
                  </a:cubicBezTo>
                  <a:cubicBezTo>
                    <a:pt x="800" y="3"/>
                    <a:pt x="783"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0" name="Google Shape;990;p29"/>
            <p:cNvSpPr/>
            <p:nvPr/>
          </p:nvSpPr>
          <p:spPr>
            <a:xfrm>
              <a:off x="3957925" y="2702250"/>
              <a:ext cx="11300" cy="54475"/>
            </a:xfrm>
            <a:custGeom>
              <a:avLst/>
              <a:gdLst/>
              <a:ahLst/>
              <a:cxnLst/>
              <a:rect l="l" t="t" r="r" b="b"/>
              <a:pathLst>
                <a:path w="452" h="2179" extrusionOk="0">
                  <a:moveTo>
                    <a:pt x="174" y="1"/>
                  </a:moveTo>
                  <a:cubicBezTo>
                    <a:pt x="90" y="1"/>
                    <a:pt x="6" y="55"/>
                    <a:pt x="5" y="163"/>
                  </a:cubicBezTo>
                  <a:cubicBezTo>
                    <a:pt x="0" y="781"/>
                    <a:pt x="34" y="1397"/>
                    <a:pt x="106" y="2011"/>
                  </a:cubicBezTo>
                  <a:cubicBezTo>
                    <a:pt x="116" y="2101"/>
                    <a:pt x="175" y="2179"/>
                    <a:pt x="273" y="2179"/>
                  </a:cubicBezTo>
                  <a:cubicBezTo>
                    <a:pt x="356" y="2179"/>
                    <a:pt x="452" y="2102"/>
                    <a:pt x="441" y="2011"/>
                  </a:cubicBezTo>
                  <a:cubicBezTo>
                    <a:pt x="371" y="1397"/>
                    <a:pt x="337" y="781"/>
                    <a:pt x="341" y="163"/>
                  </a:cubicBezTo>
                  <a:cubicBezTo>
                    <a:pt x="342" y="55"/>
                    <a:pt x="25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1" name="Google Shape;991;p29"/>
            <p:cNvSpPr/>
            <p:nvPr/>
          </p:nvSpPr>
          <p:spPr>
            <a:xfrm>
              <a:off x="4040300" y="2620225"/>
              <a:ext cx="75750" cy="67950"/>
            </a:xfrm>
            <a:custGeom>
              <a:avLst/>
              <a:gdLst/>
              <a:ahLst/>
              <a:cxnLst/>
              <a:rect l="l" t="t" r="r" b="b"/>
              <a:pathLst>
                <a:path w="3030" h="2718" extrusionOk="0">
                  <a:moveTo>
                    <a:pt x="262" y="1"/>
                  </a:moveTo>
                  <a:cubicBezTo>
                    <a:pt x="123" y="1"/>
                    <a:pt x="1" y="171"/>
                    <a:pt x="134" y="279"/>
                  </a:cubicBezTo>
                  <a:cubicBezTo>
                    <a:pt x="1041" y="1011"/>
                    <a:pt x="1892" y="1807"/>
                    <a:pt x="2680" y="2665"/>
                  </a:cubicBezTo>
                  <a:cubicBezTo>
                    <a:pt x="2714" y="2702"/>
                    <a:pt x="2754" y="2718"/>
                    <a:pt x="2792" y="2718"/>
                  </a:cubicBezTo>
                  <a:cubicBezTo>
                    <a:pt x="2917" y="2718"/>
                    <a:pt x="3030" y="2549"/>
                    <a:pt x="2918" y="2427"/>
                  </a:cubicBezTo>
                  <a:cubicBezTo>
                    <a:pt x="2130" y="1569"/>
                    <a:pt x="1279" y="773"/>
                    <a:pt x="372" y="41"/>
                  </a:cubicBezTo>
                  <a:cubicBezTo>
                    <a:pt x="337" y="13"/>
                    <a:pt x="29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2" name="Google Shape;992;p29"/>
            <p:cNvSpPr/>
            <p:nvPr/>
          </p:nvSpPr>
          <p:spPr>
            <a:xfrm>
              <a:off x="4037675" y="2684275"/>
              <a:ext cx="75625" cy="69275"/>
            </a:xfrm>
            <a:custGeom>
              <a:avLst/>
              <a:gdLst/>
              <a:ahLst/>
              <a:cxnLst/>
              <a:rect l="l" t="t" r="r" b="b"/>
              <a:pathLst>
                <a:path w="3025" h="2771" extrusionOk="0">
                  <a:moveTo>
                    <a:pt x="2782" y="1"/>
                  </a:moveTo>
                  <a:cubicBezTo>
                    <a:pt x="2744" y="1"/>
                    <a:pt x="2704" y="16"/>
                    <a:pt x="2669" y="51"/>
                  </a:cubicBezTo>
                  <a:cubicBezTo>
                    <a:pt x="1843" y="885"/>
                    <a:pt x="995" y="1698"/>
                    <a:pt x="126" y="2488"/>
                  </a:cubicBezTo>
                  <a:cubicBezTo>
                    <a:pt x="1" y="2602"/>
                    <a:pt x="119" y="2771"/>
                    <a:pt x="252" y="2771"/>
                  </a:cubicBezTo>
                  <a:cubicBezTo>
                    <a:pt x="290" y="2771"/>
                    <a:pt x="329" y="2757"/>
                    <a:pt x="364" y="2725"/>
                  </a:cubicBezTo>
                  <a:cubicBezTo>
                    <a:pt x="1233" y="1935"/>
                    <a:pt x="2081" y="1123"/>
                    <a:pt x="2907" y="289"/>
                  </a:cubicBezTo>
                  <a:cubicBezTo>
                    <a:pt x="3025" y="170"/>
                    <a:pt x="2910" y="1"/>
                    <a:pt x="2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3" name="Google Shape;993;p29"/>
            <p:cNvSpPr/>
            <p:nvPr/>
          </p:nvSpPr>
          <p:spPr>
            <a:xfrm>
              <a:off x="4040000" y="2622525"/>
              <a:ext cx="8450" cy="51750"/>
            </a:xfrm>
            <a:custGeom>
              <a:avLst/>
              <a:gdLst/>
              <a:ahLst/>
              <a:cxnLst/>
              <a:rect l="l" t="t" r="r" b="b"/>
              <a:pathLst>
                <a:path w="338" h="2070" extrusionOk="0">
                  <a:moveTo>
                    <a:pt x="169" y="1"/>
                  </a:moveTo>
                  <a:cubicBezTo>
                    <a:pt x="85" y="1"/>
                    <a:pt x="1" y="55"/>
                    <a:pt x="1" y="163"/>
                  </a:cubicBezTo>
                  <a:lnTo>
                    <a:pt x="1" y="1907"/>
                  </a:lnTo>
                  <a:cubicBezTo>
                    <a:pt x="1" y="2015"/>
                    <a:pt x="85" y="2069"/>
                    <a:pt x="169" y="2069"/>
                  </a:cubicBezTo>
                  <a:cubicBezTo>
                    <a:pt x="253" y="2069"/>
                    <a:pt x="338" y="2015"/>
                    <a:pt x="338" y="1907"/>
                  </a:cubicBezTo>
                  <a:lnTo>
                    <a:pt x="338" y="163"/>
                  </a:lnTo>
                  <a:cubicBezTo>
                    <a:pt x="338" y="55"/>
                    <a:pt x="253" y="1"/>
                    <a:pt x="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4" name="Google Shape;994;p29"/>
            <p:cNvSpPr/>
            <p:nvPr/>
          </p:nvSpPr>
          <p:spPr>
            <a:xfrm>
              <a:off x="4042450" y="2668275"/>
              <a:ext cx="22500" cy="22175"/>
            </a:xfrm>
            <a:custGeom>
              <a:avLst/>
              <a:gdLst/>
              <a:ahLst/>
              <a:cxnLst/>
              <a:rect l="l" t="t" r="r" b="b"/>
              <a:pathLst>
                <a:path w="900" h="887" extrusionOk="0">
                  <a:moveTo>
                    <a:pt x="177" y="1"/>
                  </a:moveTo>
                  <a:cubicBezTo>
                    <a:pt x="161" y="1"/>
                    <a:pt x="145" y="3"/>
                    <a:pt x="132" y="6"/>
                  </a:cubicBezTo>
                  <a:cubicBezTo>
                    <a:pt x="93" y="17"/>
                    <a:pt x="50" y="47"/>
                    <a:pt x="31" y="84"/>
                  </a:cubicBezTo>
                  <a:cubicBezTo>
                    <a:pt x="11" y="123"/>
                    <a:pt x="1" y="170"/>
                    <a:pt x="14" y="213"/>
                  </a:cubicBezTo>
                  <a:cubicBezTo>
                    <a:pt x="27" y="251"/>
                    <a:pt x="47" y="277"/>
                    <a:pt x="76" y="301"/>
                  </a:cubicBezTo>
                  <a:lnTo>
                    <a:pt x="76" y="301"/>
                  </a:lnTo>
                  <a:cubicBezTo>
                    <a:pt x="76" y="301"/>
                    <a:pt x="76" y="301"/>
                    <a:pt x="76" y="301"/>
                  </a:cubicBezTo>
                  <a:lnTo>
                    <a:pt x="76" y="301"/>
                  </a:lnTo>
                  <a:cubicBezTo>
                    <a:pt x="76" y="301"/>
                    <a:pt x="77" y="302"/>
                    <a:pt x="82" y="306"/>
                  </a:cubicBezTo>
                  <a:cubicBezTo>
                    <a:pt x="88" y="310"/>
                    <a:pt x="93" y="316"/>
                    <a:pt x="100" y="321"/>
                  </a:cubicBezTo>
                  <a:cubicBezTo>
                    <a:pt x="110" y="330"/>
                    <a:pt x="122" y="340"/>
                    <a:pt x="132" y="349"/>
                  </a:cubicBezTo>
                  <a:cubicBezTo>
                    <a:pt x="155" y="371"/>
                    <a:pt x="179" y="394"/>
                    <a:pt x="201" y="418"/>
                  </a:cubicBezTo>
                  <a:cubicBezTo>
                    <a:pt x="247" y="467"/>
                    <a:pt x="292" y="519"/>
                    <a:pt x="336" y="569"/>
                  </a:cubicBezTo>
                  <a:cubicBezTo>
                    <a:pt x="430" y="676"/>
                    <a:pt x="524" y="779"/>
                    <a:pt x="638" y="864"/>
                  </a:cubicBezTo>
                  <a:cubicBezTo>
                    <a:pt x="660" y="880"/>
                    <a:pt x="692" y="887"/>
                    <a:pt x="722" y="887"/>
                  </a:cubicBezTo>
                  <a:cubicBezTo>
                    <a:pt x="739" y="887"/>
                    <a:pt x="754" y="885"/>
                    <a:pt x="768" y="882"/>
                  </a:cubicBezTo>
                  <a:cubicBezTo>
                    <a:pt x="807" y="870"/>
                    <a:pt x="849" y="840"/>
                    <a:pt x="868" y="804"/>
                  </a:cubicBezTo>
                  <a:cubicBezTo>
                    <a:pt x="889" y="765"/>
                    <a:pt x="899" y="717"/>
                    <a:pt x="886" y="674"/>
                  </a:cubicBezTo>
                  <a:cubicBezTo>
                    <a:pt x="871" y="630"/>
                    <a:pt x="844" y="601"/>
                    <a:pt x="808" y="573"/>
                  </a:cubicBezTo>
                  <a:cubicBezTo>
                    <a:pt x="807" y="573"/>
                    <a:pt x="806" y="572"/>
                    <a:pt x="806" y="572"/>
                  </a:cubicBezTo>
                  <a:lnTo>
                    <a:pt x="806" y="572"/>
                  </a:lnTo>
                  <a:cubicBezTo>
                    <a:pt x="804" y="570"/>
                    <a:pt x="802" y="569"/>
                    <a:pt x="800" y="567"/>
                  </a:cubicBezTo>
                  <a:cubicBezTo>
                    <a:pt x="789" y="557"/>
                    <a:pt x="778" y="548"/>
                    <a:pt x="768" y="538"/>
                  </a:cubicBezTo>
                  <a:cubicBezTo>
                    <a:pt x="745" y="516"/>
                    <a:pt x="721" y="493"/>
                    <a:pt x="699" y="470"/>
                  </a:cubicBezTo>
                  <a:cubicBezTo>
                    <a:pt x="652" y="421"/>
                    <a:pt x="608" y="369"/>
                    <a:pt x="563" y="318"/>
                  </a:cubicBezTo>
                  <a:cubicBezTo>
                    <a:pt x="470" y="211"/>
                    <a:pt x="375" y="108"/>
                    <a:pt x="262" y="23"/>
                  </a:cubicBezTo>
                  <a:cubicBezTo>
                    <a:pt x="240" y="7"/>
                    <a:pt x="208" y="1"/>
                    <a:pt x="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5" name="Google Shape;995;p29"/>
            <p:cNvSpPr/>
            <p:nvPr/>
          </p:nvSpPr>
          <p:spPr>
            <a:xfrm>
              <a:off x="4039875" y="2683425"/>
              <a:ext cx="23650" cy="19650"/>
            </a:xfrm>
            <a:custGeom>
              <a:avLst/>
              <a:gdLst/>
              <a:ahLst/>
              <a:cxnLst/>
              <a:rect l="l" t="t" r="r" b="b"/>
              <a:pathLst>
                <a:path w="946" h="786" extrusionOk="0">
                  <a:moveTo>
                    <a:pt x="767" y="0"/>
                  </a:moveTo>
                  <a:cubicBezTo>
                    <a:pt x="738" y="0"/>
                    <a:pt x="709" y="7"/>
                    <a:pt x="688" y="23"/>
                  </a:cubicBezTo>
                  <a:cubicBezTo>
                    <a:pt x="488" y="172"/>
                    <a:pt x="289" y="322"/>
                    <a:pt x="89" y="472"/>
                  </a:cubicBezTo>
                  <a:cubicBezTo>
                    <a:pt x="53" y="500"/>
                    <a:pt x="25" y="527"/>
                    <a:pt x="12" y="572"/>
                  </a:cubicBezTo>
                  <a:cubicBezTo>
                    <a:pt x="1" y="612"/>
                    <a:pt x="6" y="666"/>
                    <a:pt x="29" y="702"/>
                  </a:cubicBezTo>
                  <a:cubicBezTo>
                    <a:pt x="52" y="737"/>
                    <a:pt x="87" y="769"/>
                    <a:pt x="129" y="779"/>
                  </a:cubicBezTo>
                  <a:cubicBezTo>
                    <a:pt x="145" y="783"/>
                    <a:pt x="162" y="785"/>
                    <a:pt x="179" y="785"/>
                  </a:cubicBezTo>
                  <a:cubicBezTo>
                    <a:pt x="208" y="785"/>
                    <a:pt x="237" y="779"/>
                    <a:pt x="259" y="763"/>
                  </a:cubicBezTo>
                  <a:cubicBezTo>
                    <a:pt x="458" y="613"/>
                    <a:pt x="657" y="463"/>
                    <a:pt x="857" y="313"/>
                  </a:cubicBezTo>
                  <a:cubicBezTo>
                    <a:pt x="893" y="286"/>
                    <a:pt x="921" y="259"/>
                    <a:pt x="934" y="213"/>
                  </a:cubicBezTo>
                  <a:cubicBezTo>
                    <a:pt x="945" y="173"/>
                    <a:pt x="940" y="120"/>
                    <a:pt x="917" y="84"/>
                  </a:cubicBezTo>
                  <a:cubicBezTo>
                    <a:pt x="894" y="48"/>
                    <a:pt x="859" y="17"/>
                    <a:pt x="817" y="6"/>
                  </a:cubicBezTo>
                  <a:cubicBezTo>
                    <a:pt x="802" y="3"/>
                    <a:pt x="784"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6" name="Google Shape;996;p29"/>
            <p:cNvSpPr/>
            <p:nvPr/>
          </p:nvSpPr>
          <p:spPr>
            <a:xfrm>
              <a:off x="4036375" y="2698525"/>
              <a:ext cx="11350" cy="54475"/>
            </a:xfrm>
            <a:custGeom>
              <a:avLst/>
              <a:gdLst/>
              <a:ahLst/>
              <a:cxnLst/>
              <a:rect l="l" t="t" r="r" b="b"/>
              <a:pathLst>
                <a:path w="454" h="2179" extrusionOk="0">
                  <a:moveTo>
                    <a:pt x="175" y="0"/>
                  </a:moveTo>
                  <a:cubicBezTo>
                    <a:pt x="91" y="0"/>
                    <a:pt x="6" y="54"/>
                    <a:pt x="6" y="163"/>
                  </a:cubicBezTo>
                  <a:cubicBezTo>
                    <a:pt x="1" y="780"/>
                    <a:pt x="34" y="1397"/>
                    <a:pt x="106" y="2010"/>
                  </a:cubicBezTo>
                  <a:cubicBezTo>
                    <a:pt x="116" y="2101"/>
                    <a:pt x="175" y="2179"/>
                    <a:pt x="274" y="2179"/>
                  </a:cubicBezTo>
                  <a:cubicBezTo>
                    <a:pt x="356" y="2179"/>
                    <a:pt x="453" y="2102"/>
                    <a:pt x="443" y="2010"/>
                  </a:cubicBezTo>
                  <a:cubicBezTo>
                    <a:pt x="371" y="1397"/>
                    <a:pt x="337" y="780"/>
                    <a:pt x="343" y="163"/>
                  </a:cubicBezTo>
                  <a:cubicBezTo>
                    <a:pt x="343" y="54"/>
                    <a:pt x="259"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997"/>
        <p:cNvGrpSpPr/>
        <p:nvPr/>
      </p:nvGrpSpPr>
      <p:grpSpPr>
        <a:xfrm>
          <a:off x="0" y="0"/>
          <a:ext cx="0" cy="0"/>
          <a:chOff x="0" y="0"/>
          <a:chExt cx="0" cy="0"/>
        </a:xfrm>
      </p:grpSpPr>
      <p:pic>
        <p:nvPicPr>
          <p:cNvPr id="998" name="Google Shape;998;p30"/>
          <p:cNvPicPr preferRelativeResize="0"/>
          <p:nvPr/>
        </p:nvPicPr>
        <p:blipFill>
          <a:blip r:embed="rId2">
            <a:alphaModFix/>
          </a:blip>
          <a:stretch>
            <a:fillRect/>
          </a:stretch>
        </p:blipFill>
        <p:spPr>
          <a:xfrm>
            <a:off x="2467" y="1"/>
            <a:ext cx="12187067" cy="6858001"/>
          </a:xfrm>
          <a:prstGeom prst="rect">
            <a:avLst/>
          </a:prstGeom>
          <a:noFill/>
          <a:ln>
            <a:noFill/>
          </a:ln>
        </p:spPr>
      </p:pic>
      <p:sp>
        <p:nvSpPr>
          <p:cNvPr id="999" name="Google Shape;999;p30"/>
          <p:cNvSpPr txBox="1">
            <a:spLocks noGrp="1"/>
          </p:cNvSpPr>
          <p:nvPr>
            <p:ph type="subTitle" idx="1"/>
          </p:nvPr>
        </p:nvSpPr>
        <p:spPr>
          <a:xfrm rot="21222563">
            <a:off x="2179270" y="4273303"/>
            <a:ext cx="3420596" cy="736048"/>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000" name="Google Shape;1000;p30"/>
          <p:cNvSpPr txBox="1">
            <a:spLocks noGrp="1"/>
          </p:cNvSpPr>
          <p:nvPr>
            <p:ph type="subTitle" idx="2"/>
          </p:nvPr>
        </p:nvSpPr>
        <p:spPr>
          <a:xfrm>
            <a:off x="6594200" y="4036317"/>
            <a:ext cx="3876800" cy="5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1001" name="Google Shape;1001;p30"/>
          <p:cNvSpPr txBox="1">
            <a:spLocks noGrp="1"/>
          </p:cNvSpPr>
          <p:nvPr>
            <p:ph type="title" hasCustomPrompt="1"/>
          </p:nvPr>
        </p:nvSpPr>
        <p:spPr>
          <a:xfrm rot="21222381">
            <a:off x="2079273" y="3113832"/>
            <a:ext cx="3426249" cy="1142481"/>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002" name="Google Shape;1002;p30"/>
          <p:cNvSpPr txBox="1">
            <a:spLocks noGrp="1"/>
          </p:cNvSpPr>
          <p:nvPr>
            <p:ph type="title" idx="3" hasCustomPrompt="1"/>
          </p:nvPr>
        </p:nvSpPr>
        <p:spPr>
          <a:xfrm>
            <a:off x="6594200" y="2877671"/>
            <a:ext cx="3876800" cy="11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003" name="Google Shape;1003;p30"/>
          <p:cNvSpPr txBox="1">
            <a:spLocks noGrp="1"/>
          </p:cNvSpPr>
          <p:nvPr>
            <p:ph type="title" idx="4"/>
          </p:nvPr>
        </p:nvSpPr>
        <p:spPr>
          <a:xfrm>
            <a:off x="1506933" y="1151767"/>
            <a:ext cx="9178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3733" b="1">
                <a:solidFill>
                  <a:schemeClr val="dk1"/>
                </a:solidFill>
                <a:latin typeface="Poppins"/>
                <a:ea typeface="Poppins"/>
                <a:cs typeface="Poppins"/>
                <a:sym typeface="Poppins"/>
              </a:defRPr>
            </a:lvl9pPr>
          </a:lstStyle>
          <a:p>
            <a:endParaRPr/>
          </a:p>
        </p:txBody>
      </p:sp>
      <p:grpSp>
        <p:nvGrpSpPr>
          <p:cNvPr id="1004" name="Google Shape;1004;p30"/>
          <p:cNvGrpSpPr/>
          <p:nvPr/>
        </p:nvGrpSpPr>
        <p:grpSpPr>
          <a:xfrm rot="17978777" flipH="1">
            <a:off x="1490968" y="836000"/>
            <a:ext cx="373728" cy="678891"/>
            <a:chOff x="2180825" y="2820675"/>
            <a:chExt cx="136450" cy="247850"/>
          </a:xfrm>
        </p:grpSpPr>
        <p:sp>
          <p:nvSpPr>
            <p:cNvPr id="1005" name="Google Shape;1005;p30"/>
            <p:cNvSpPr/>
            <p:nvPr/>
          </p:nvSpPr>
          <p:spPr>
            <a:xfrm>
              <a:off x="2185900" y="2820675"/>
              <a:ext cx="70650" cy="103150"/>
            </a:xfrm>
            <a:custGeom>
              <a:avLst/>
              <a:gdLst/>
              <a:ahLst/>
              <a:cxnLst/>
              <a:rect l="l" t="t" r="r" b="b"/>
              <a:pathLst>
                <a:path w="2826" h="4126" extrusionOk="0">
                  <a:moveTo>
                    <a:pt x="2586" y="0"/>
                  </a:moveTo>
                  <a:cubicBezTo>
                    <a:pt x="2535" y="0"/>
                    <a:pt x="2483" y="22"/>
                    <a:pt x="2445" y="73"/>
                  </a:cubicBezTo>
                  <a:cubicBezTo>
                    <a:pt x="1561" y="1279"/>
                    <a:pt x="885" y="2618"/>
                    <a:pt x="81" y="3878"/>
                  </a:cubicBezTo>
                  <a:cubicBezTo>
                    <a:pt x="0" y="4005"/>
                    <a:pt x="117" y="4125"/>
                    <a:pt x="234" y="4125"/>
                  </a:cubicBezTo>
                  <a:cubicBezTo>
                    <a:pt x="285" y="4125"/>
                    <a:pt x="337" y="4102"/>
                    <a:pt x="372" y="4047"/>
                  </a:cubicBezTo>
                  <a:cubicBezTo>
                    <a:pt x="1176" y="2789"/>
                    <a:pt x="1851" y="1449"/>
                    <a:pt x="2736" y="243"/>
                  </a:cubicBezTo>
                  <a:cubicBezTo>
                    <a:pt x="2825" y="120"/>
                    <a:pt x="2708" y="0"/>
                    <a:pt x="2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6" name="Google Shape;1006;p30"/>
            <p:cNvSpPr/>
            <p:nvPr/>
          </p:nvSpPr>
          <p:spPr>
            <a:xfrm>
              <a:off x="2248950" y="2821650"/>
              <a:ext cx="67675" cy="100275"/>
            </a:xfrm>
            <a:custGeom>
              <a:avLst/>
              <a:gdLst/>
              <a:ahLst/>
              <a:cxnLst/>
              <a:rect l="l" t="t" r="r" b="b"/>
              <a:pathLst>
                <a:path w="2707" h="4011" extrusionOk="0">
                  <a:moveTo>
                    <a:pt x="239" y="0"/>
                  </a:moveTo>
                  <a:cubicBezTo>
                    <a:pt x="117" y="0"/>
                    <a:pt x="0" y="120"/>
                    <a:pt x="90" y="243"/>
                  </a:cubicBezTo>
                  <a:cubicBezTo>
                    <a:pt x="940" y="1408"/>
                    <a:pt x="1695" y="2639"/>
                    <a:pt x="2348" y="3925"/>
                  </a:cubicBezTo>
                  <a:cubicBezTo>
                    <a:pt x="2379" y="3985"/>
                    <a:pt x="2429" y="4010"/>
                    <a:pt x="2479" y="4010"/>
                  </a:cubicBezTo>
                  <a:cubicBezTo>
                    <a:pt x="2590" y="4010"/>
                    <a:pt x="2707" y="3888"/>
                    <a:pt x="2639" y="3755"/>
                  </a:cubicBezTo>
                  <a:cubicBezTo>
                    <a:pt x="1985" y="2470"/>
                    <a:pt x="1230" y="1239"/>
                    <a:pt x="380" y="73"/>
                  </a:cubicBezTo>
                  <a:cubicBezTo>
                    <a:pt x="342" y="22"/>
                    <a:pt x="290"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7" name="Google Shape;1007;p30"/>
            <p:cNvSpPr/>
            <p:nvPr/>
          </p:nvSpPr>
          <p:spPr>
            <a:xfrm>
              <a:off x="2187850" y="2917575"/>
              <a:ext cx="33525" cy="8450"/>
            </a:xfrm>
            <a:custGeom>
              <a:avLst/>
              <a:gdLst/>
              <a:ahLst/>
              <a:cxnLst/>
              <a:rect l="l" t="t" r="r" b="b"/>
              <a:pathLst>
                <a:path w="1341" h="338" extrusionOk="0">
                  <a:moveTo>
                    <a:pt x="172" y="0"/>
                  </a:moveTo>
                  <a:cubicBezTo>
                    <a:pt x="84" y="0"/>
                    <a:pt x="0" y="78"/>
                    <a:pt x="3" y="169"/>
                  </a:cubicBezTo>
                  <a:cubicBezTo>
                    <a:pt x="8" y="260"/>
                    <a:pt x="78" y="337"/>
                    <a:pt x="172" y="337"/>
                  </a:cubicBezTo>
                  <a:lnTo>
                    <a:pt x="1168" y="337"/>
                  </a:lnTo>
                  <a:cubicBezTo>
                    <a:pt x="1256" y="337"/>
                    <a:pt x="1341" y="259"/>
                    <a:pt x="1336" y="169"/>
                  </a:cubicBezTo>
                  <a:cubicBezTo>
                    <a:pt x="1332" y="77"/>
                    <a:pt x="1263"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8" name="Google Shape;1008;p30"/>
            <p:cNvSpPr/>
            <p:nvPr/>
          </p:nvSpPr>
          <p:spPr>
            <a:xfrm>
              <a:off x="2182150" y="2920100"/>
              <a:ext cx="43525" cy="132350"/>
            </a:xfrm>
            <a:custGeom>
              <a:avLst/>
              <a:gdLst/>
              <a:ahLst/>
              <a:cxnLst/>
              <a:rect l="l" t="t" r="r" b="b"/>
              <a:pathLst>
                <a:path w="1741" h="5294" extrusionOk="0">
                  <a:moveTo>
                    <a:pt x="1537" y="0"/>
                  </a:moveTo>
                  <a:cubicBezTo>
                    <a:pt x="1453" y="0"/>
                    <a:pt x="1369" y="54"/>
                    <a:pt x="1369" y="162"/>
                  </a:cubicBezTo>
                  <a:cubicBezTo>
                    <a:pt x="1366" y="1152"/>
                    <a:pt x="1363" y="2142"/>
                    <a:pt x="1360" y="3132"/>
                  </a:cubicBezTo>
                  <a:cubicBezTo>
                    <a:pt x="1359" y="3552"/>
                    <a:pt x="1373" y="4001"/>
                    <a:pt x="1195" y="4392"/>
                  </a:cubicBezTo>
                  <a:cubicBezTo>
                    <a:pt x="1060" y="4690"/>
                    <a:pt x="766" y="4959"/>
                    <a:pt x="431" y="4959"/>
                  </a:cubicBezTo>
                  <a:cubicBezTo>
                    <a:pt x="383" y="4959"/>
                    <a:pt x="334" y="4954"/>
                    <a:pt x="285" y="4942"/>
                  </a:cubicBezTo>
                  <a:cubicBezTo>
                    <a:pt x="270" y="4939"/>
                    <a:pt x="256" y="4937"/>
                    <a:pt x="242" y="4937"/>
                  </a:cubicBezTo>
                  <a:cubicBezTo>
                    <a:pt x="64" y="4937"/>
                    <a:pt x="0" y="5220"/>
                    <a:pt x="196" y="5267"/>
                  </a:cubicBezTo>
                  <a:cubicBezTo>
                    <a:pt x="272" y="5285"/>
                    <a:pt x="347" y="5294"/>
                    <a:pt x="422" y="5294"/>
                  </a:cubicBezTo>
                  <a:cubicBezTo>
                    <a:pt x="749" y="5294"/>
                    <a:pt x="1058" y="5132"/>
                    <a:pt x="1276" y="4880"/>
                  </a:cubicBezTo>
                  <a:cubicBezTo>
                    <a:pt x="1585" y="4523"/>
                    <a:pt x="1670" y="4049"/>
                    <a:pt x="1690" y="3591"/>
                  </a:cubicBezTo>
                  <a:cubicBezTo>
                    <a:pt x="1740" y="2452"/>
                    <a:pt x="1701" y="1303"/>
                    <a:pt x="1704" y="162"/>
                  </a:cubicBezTo>
                  <a:cubicBezTo>
                    <a:pt x="1705" y="55"/>
                    <a:pt x="1621" y="0"/>
                    <a:pt x="1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9" name="Google Shape;1009;p30"/>
            <p:cNvSpPr/>
            <p:nvPr/>
          </p:nvSpPr>
          <p:spPr>
            <a:xfrm>
              <a:off x="2180825" y="2917725"/>
              <a:ext cx="111600" cy="150800"/>
            </a:xfrm>
            <a:custGeom>
              <a:avLst/>
              <a:gdLst/>
              <a:ahLst/>
              <a:cxnLst/>
              <a:rect l="l" t="t" r="r" b="b"/>
              <a:pathLst>
                <a:path w="4464" h="6032" extrusionOk="0">
                  <a:moveTo>
                    <a:pt x="4293" y="0"/>
                  </a:moveTo>
                  <a:cubicBezTo>
                    <a:pt x="4209" y="0"/>
                    <a:pt x="4124" y="54"/>
                    <a:pt x="4123" y="163"/>
                  </a:cubicBezTo>
                  <a:cubicBezTo>
                    <a:pt x="4115" y="963"/>
                    <a:pt x="4110" y="1765"/>
                    <a:pt x="4114" y="2567"/>
                  </a:cubicBezTo>
                  <a:cubicBezTo>
                    <a:pt x="4117" y="3117"/>
                    <a:pt x="4154" y="3671"/>
                    <a:pt x="4024" y="4212"/>
                  </a:cubicBezTo>
                  <a:cubicBezTo>
                    <a:pt x="3869" y="4870"/>
                    <a:pt x="3476" y="5433"/>
                    <a:pt x="2801" y="5620"/>
                  </a:cubicBezTo>
                  <a:cubicBezTo>
                    <a:pt x="2605" y="5674"/>
                    <a:pt x="2408" y="5698"/>
                    <a:pt x="2212" y="5698"/>
                  </a:cubicBezTo>
                  <a:cubicBezTo>
                    <a:pt x="1542" y="5698"/>
                    <a:pt x="878" y="5423"/>
                    <a:pt x="265" y="5171"/>
                  </a:cubicBezTo>
                  <a:cubicBezTo>
                    <a:pt x="243" y="5162"/>
                    <a:pt x="223" y="5157"/>
                    <a:pt x="203" y="5157"/>
                  </a:cubicBezTo>
                  <a:cubicBezTo>
                    <a:pt x="50" y="5157"/>
                    <a:pt x="0" y="5422"/>
                    <a:pt x="176" y="5495"/>
                  </a:cubicBezTo>
                  <a:cubicBezTo>
                    <a:pt x="826" y="5762"/>
                    <a:pt x="1503" y="6032"/>
                    <a:pt x="2211" y="6032"/>
                  </a:cubicBezTo>
                  <a:cubicBezTo>
                    <a:pt x="2323" y="6032"/>
                    <a:pt x="2436" y="6025"/>
                    <a:pt x="2551" y="6010"/>
                  </a:cubicBezTo>
                  <a:cubicBezTo>
                    <a:pt x="3264" y="5919"/>
                    <a:pt x="3858" y="5506"/>
                    <a:pt x="4160" y="4850"/>
                  </a:cubicBezTo>
                  <a:cubicBezTo>
                    <a:pt x="4433" y="4257"/>
                    <a:pt x="4463" y="3617"/>
                    <a:pt x="4454" y="2976"/>
                  </a:cubicBezTo>
                  <a:cubicBezTo>
                    <a:pt x="4446" y="2425"/>
                    <a:pt x="4448" y="1873"/>
                    <a:pt x="4451" y="1322"/>
                  </a:cubicBezTo>
                  <a:cubicBezTo>
                    <a:pt x="4453" y="936"/>
                    <a:pt x="4455" y="549"/>
                    <a:pt x="4459" y="163"/>
                  </a:cubicBezTo>
                  <a:cubicBezTo>
                    <a:pt x="4460" y="54"/>
                    <a:pt x="4377" y="0"/>
                    <a:pt x="4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0" name="Google Shape;1010;p30"/>
            <p:cNvSpPr/>
            <p:nvPr/>
          </p:nvSpPr>
          <p:spPr>
            <a:xfrm>
              <a:off x="2286250" y="2917575"/>
              <a:ext cx="31025" cy="8450"/>
            </a:xfrm>
            <a:custGeom>
              <a:avLst/>
              <a:gdLst/>
              <a:ahLst/>
              <a:cxnLst/>
              <a:rect l="l" t="t" r="r" b="b"/>
              <a:pathLst>
                <a:path w="1241" h="338" extrusionOk="0">
                  <a:moveTo>
                    <a:pt x="171" y="0"/>
                  </a:moveTo>
                  <a:cubicBezTo>
                    <a:pt x="84" y="0"/>
                    <a:pt x="0" y="78"/>
                    <a:pt x="4" y="169"/>
                  </a:cubicBezTo>
                  <a:cubicBezTo>
                    <a:pt x="7" y="260"/>
                    <a:pt x="78" y="337"/>
                    <a:pt x="171" y="337"/>
                  </a:cubicBezTo>
                  <a:lnTo>
                    <a:pt x="1069" y="337"/>
                  </a:lnTo>
                  <a:cubicBezTo>
                    <a:pt x="1156" y="337"/>
                    <a:pt x="1240" y="259"/>
                    <a:pt x="1237" y="169"/>
                  </a:cubicBezTo>
                  <a:cubicBezTo>
                    <a:pt x="1233" y="77"/>
                    <a:pt x="1163"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011" name="Google Shape;1011;p30"/>
          <p:cNvGrpSpPr/>
          <p:nvPr/>
        </p:nvGrpSpPr>
        <p:grpSpPr>
          <a:xfrm rot="13913866" flipH="1">
            <a:off x="6108363" y="5252180"/>
            <a:ext cx="373733" cy="678883"/>
            <a:chOff x="2180825" y="2820675"/>
            <a:chExt cx="136450" cy="247850"/>
          </a:xfrm>
        </p:grpSpPr>
        <p:sp>
          <p:nvSpPr>
            <p:cNvPr id="1012" name="Google Shape;1012;p30"/>
            <p:cNvSpPr/>
            <p:nvPr/>
          </p:nvSpPr>
          <p:spPr>
            <a:xfrm>
              <a:off x="2185900" y="2820675"/>
              <a:ext cx="70650" cy="103150"/>
            </a:xfrm>
            <a:custGeom>
              <a:avLst/>
              <a:gdLst/>
              <a:ahLst/>
              <a:cxnLst/>
              <a:rect l="l" t="t" r="r" b="b"/>
              <a:pathLst>
                <a:path w="2826" h="4126" extrusionOk="0">
                  <a:moveTo>
                    <a:pt x="2586" y="0"/>
                  </a:moveTo>
                  <a:cubicBezTo>
                    <a:pt x="2535" y="0"/>
                    <a:pt x="2483" y="22"/>
                    <a:pt x="2445" y="73"/>
                  </a:cubicBezTo>
                  <a:cubicBezTo>
                    <a:pt x="1561" y="1279"/>
                    <a:pt x="885" y="2618"/>
                    <a:pt x="81" y="3878"/>
                  </a:cubicBezTo>
                  <a:cubicBezTo>
                    <a:pt x="0" y="4005"/>
                    <a:pt x="117" y="4125"/>
                    <a:pt x="234" y="4125"/>
                  </a:cubicBezTo>
                  <a:cubicBezTo>
                    <a:pt x="285" y="4125"/>
                    <a:pt x="337" y="4102"/>
                    <a:pt x="372" y="4047"/>
                  </a:cubicBezTo>
                  <a:cubicBezTo>
                    <a:pt x="1176" y="2789"/>
                    <a:pt x="1851" y="1449"/>
                    <a:pt x="2736" y="243"/>
                  </a:cubicBezTo>
                  <a:cubicBezTo>
                    <a:pt x="2825" y="120"/>
                    <a:pt x="2708" y="0"/>
                    <a:pt x="2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3" name="Google Shape;1013;p30"/>
            <p:cNvSpPr/>
            <p:nvPr/>
          </p:nvSpPr>
          <p:spPr>
            <a:xfrm>
              <a:off x="2248950" y="2821650"/>
              <a:ext cx="67675" cy="100275"/>
            </a:xfrm>
            <a:custGeom>
              <a:avLst/>
              <a:gdLst/>
              <a:ahLst/>
              <a:cxnLst/>
              <a:rect l="l" t="t" r="r" b="b"/>
              <a:pathLst>
                <a:path w="2707" h="4011" extrusionOk="0">
                  <a:moveTo>
                    <a:pt x="239" y="0"/>
                  </a:moveTo>
                  <a:cubicBezTo>
                    <a:pt x="117" y="0"/>
                    <a:pt x="0" y="120"/>
                    <a:pt x="90" y="243"/>
                  </a:cubicBezTo>
                  <a:cubicBezTo>
                    <a:pt x="940" y="1408"/>
                    <a:pt x="1695" y="2639"/>
                    <a:pt x="2348" y="3925"/>
                  </a:cubicBezTo>
                  <a:cubicBezTo>
                    <a:pt x="2379" y="3985"/>
                    <a:pt x="2429" y="4010"/>
                    <a:pt x="2479" y="4010"/>
                  </a:cubicBezTo>
                  <a:cubicBezTo>
                    <a:pt x="2590" y="4010"/>
                    <a:pt x="2707" y="3888"/>
                    <a:pt x="2639" y="3755"/>
                  </a:cubicBezTo>
                  <a:cubicBezTo>
                    <a:pt x="1985" y="2470"/>
                    <a:pt x="1230" y="1239"/>
                    <a:pt x="380" y="73"/>
                  </a:cubicBezTo>
                  <a:cubicBezTo>
                    <a:pt x="342" y="22"/>
                    <a:pt x="290"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4" name="Google Shape;1014;p30"/>
            <p:cNvSpPr/>
            <p:nvPr/>
          </p:nvSpPr>
          <p:spPr>
            <a:xfrm>
              <a:off x="2187850" y="2917575"/>
              <a:ext cx="33525" cy="8450"/>
            </a:xfrm>
            <a:custGeom>
              <a:avLst/>
              <a:gdLst/>
              <a:ahLst/>
              <a:cxnLst/>
              <a:rect l="l" t="t" r="r" b="b"/>
              <a:pathLst>
                <a:path w="1341" h="338" extrusionOk="0">
                  <a:moveTo>
                    <a:pt x="172" y="0"/>
                  </a:moveTo>
                  <a:cubicBezTo>
                    <a:pt x="84" y="0"/>
                    <a:pt x="0" y="78"/>
                    <a:pt x="3" y="169"/>
                  </a:cubicBezTo>
                  <a:cubicBezTo>
                    <a:pt x="8" y="260"/>
                    <a:pt x="78" y="337"/>
                    <a:pt x="172" y="337"/>
                  </a:cubicBezTo>
                  <a:lnTo>
                    <a:pt x="1168" y="337"/>
                  </a:lnTo>
                  <a:cubicBezTo>
                    <a:pt x="1256" y="337"/>
                    <a:pt x="1341" y="259"/>
                    <a:pt x="1336" y="169"/>
                  </a:cubicBezTo>
                  <a:cubicBezTo>
                    <a:pt x="1332" y="77"/>
                    <a:pt x="1263"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5" name="Google Shape;1015;p30"/>
            <p:cNvSpPr/>
            <p:nvPr/>
          </p:nvSpPr>
          <p:spPr>
            <a:xfrm>
              <a:off x="2182150" y="2920100"/>
              <a:ext cx="43525" cy="132350"/>
            </a:xfrm>
            <a:custGeom>
              <a:avLst/>
              <a:gdLst/>
              <a:ahLst/>
              <a:cxnLst/>
              <a:rect l="l" t="t" r="r" b="b"/>
              <a:pathLst>
                <a:path w="1741" h="5294" extrusionOk="0">
                  <a:moveTo>
                    <a:pt x="1537" y="0"/>
                  </a:moveTo>
                  <a:cubicBezTo>
                    <a:pt x="1453" y="0"/>
                    <a:pt x="1369" y="54"/>
                    <a:pt x="1369" y="162"/>
                  </a:cubicBezTo>
                  <a:cubicBezTo>
                    <a:pt x="1366" y="1152"/>
                    <a:pt x="1363" y="2142"/>
                    <a:pt x="1360" y="3132"/>
                  </a:cubicBezTo>
                  <a:cubicBezTo>
                    <a:pt x="1359" y="3552"/>
                    <a:pt x="1373" y="4001"/>
                    <a:pt x="1195" y="4392"/>
                  </a:cubicBezTo>
                  <a:cubicBezTo>
                    <a:pt x="1060" y="4690"/>
                    <a:pt x="766" y="4959"/>
                    <a:pt x="431" y="4959"/>
                  </a:cubicBezTo>
                  <a:cubicBezTo>
                    <a:pt x="383" y="4959"/>
                    <a:pt x="334" y="4954"/>
                    <a:pt x="285" y="4942"/>
                  </a:cubicBezTo>
                  <a:cubicBezTo>
                    <a:pt x="270" y="4939"/>
                    <a:pt x="256" y="4937"/>
                    <a:pt x="242" y="4937"/>
                  </a:cubicBezTo>
                  <a:cubicBezTo>
                    <a:pt x="64" y="4937"/>
                    <a:pt x="0" y="5220"/>
                    <a:pt x="196" y="5267"/>
                  </a:cubicBezTo>
                  <a:cubicBezTo>
                    <a:pt x="272" y="5285"/>
                    <a:pt x="347" y="5294"/>
                    <a:pt x="422" y="5294"/>
                  </a:cubicBezTo>
                  <a:cubicBezTo>
                    <a:pt x="749" y="5294"/>
                    <a:pt x="1058" y="5132"/>
                    <a:pt x="1276" y="4880"/>
                  </a:cubicBezTo>
                  <a:cubicBezTo>
                    <a:pt x="1585" y="4523"/>
                    <a:pt x="1670" y="4049"/>
                    <a:pt x="1690" y="3591"/>
                  </a:cubicBezTo>
                  <a:cubicBezTo>
                    <a:pt x="1740" y="2452"/>
                    <a:pt x="1701" y="1303"/>
                    <a:pt x="1704" y="162"/>
                  </a:cubicBezTo>
                  <a:cubicBezTo>
                    <a:pt x="1705" y="55"/>
                    <a:pt x="1621" y="0"/>
                    <a:pt x="1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6" name="Google Shape;1016;p30"/>
            <p:cNvSpPr/>
            <p:nvPr/>
          </p:nvSpPr>
          <p:spPr>
            <a:xfrm>
              <a:off x="2180825" y="2917725"/>
              <a:ext cx="111600" cy="150800"/>
            </a:xfrm>
            <a:custGeom>
              <a:avLst/>
              <a:gdLst/>
              <a:ahLst/>
              <a:cxnLst/>
              <a:rect l="l" t="t" r="r" b="b"/>
              <a:pathLst>
                <a:path w="4464" h="6032" extrusionOk="0">
                  <a:moveTo>
                    <a:pt x="4293" y="0"/>
                  </a:moveTo>
                  <a:cubicBezTo>
                    <a:pt x="4209" y="0"/>
                    <a:pt x="4124" y="54"/>
                    <a:pt x="4123" y="163"/>
                  </a:cubicBezTo>
                  <a:cubicBezTo>
                    <a:pt x="4115" y="963"/>
                    <a:pt x="4110" y="1765"/>
                    <a:pt x="4114" y="2567"/>
                  </a:cubicBezTo>
                  <a:cubicBezTo>
                    <a:pt x="4117" y="3117"/>
                    <a:pt x="4154" y="3671"/>
                    <a:pt x="4024" y="4212"/>
                  </a:cubicBezTo>
                  <a:cubicBezTo>
                    <a:pt x="3869" y="4870"/>
                    <a:pt x="3476" y="5433"/>
                    <a:pt x="2801" y="5620"/>
                  </a:cubicBezTo>
                  <a:cubicBezTo>
                    <a:pt x="2605" y="5674"/>
                    <a:pt x="2408" y="5698"/>
                    <a:pt x="2212" y="5698"/>
                  </a:cubicBezTo>
                  <a:cubicBezTo>
                    <a:pt x="1542" y="5698"/>
                    <a:pt x="878" y="5423"/>
                    <a:pt x="265" y="5171"/>
                  </a:cubicBezTo>
                  <a:cubicBezTo>
                    <a:pt x="243" y="5162"/>
                    <a:pt x="223" y="5157"/>
                    <a:pt x="203" y="5157"/>
                  </a:cubicBezTo>
                  <a:cubicBezTo>
                    <a:pt x="50" y="5157"/>
                    <a:pt x="0" y="5422"/>
                    <a:pt x="176" y="5495"/>
                  </a:cubicBezTo>
                  <a:cubicBezTo>
                    <a:pt x="826" y="5762"/>
                    <a:pt x="1503" y="6032"/>
                    <a:pt x="2211" y="6032"/>
                  </a:cubicBezTo>
                  <a:cubicBezTo>
                    <a:pt x="2323" y="6032"/>
                    <a:pt x="2436" y="6025"/>
                    <a:pt x="2551" y="6010"/>
                  </a:cubicBezTo>
                  <a:cubicBezTo>
                    <a:pt x="3264" y="5919"/>
                    <a:pt x="3858" y="5506"/>
                    <a:pt x="4160" y="4850"/>
                  </a:cubicBezTo>
                  <a:cubicBezTo>
                    <a:pt x="4433" y="4257"/>
                    <a:pt x="4463" y="3617"/>
                    <a:pt x="4454" y="2976"/>
                  </a:cubicBezTo>
                  <a:cubicBezTo>
                    <a:pt x="4446" y="2425"/>
                    <a:pt x="4448" y="1873"/>
                    <a:pt x="4451" y="1322"/>
                  </a:cubicBezTo>
                  <a:cubicBezTo>
                    <a:pt x="4453" y="936"/>
                    <a:pt x="4455" y="549"/>
                    <a:pt x="4459" y="163"/>
                  </a:cubicBezTo>
                  <a:cubicBezTo>
                    <a:pt x="4460" y="54"/>
                    <a:pt x="4377" y="0"/>
                    <a:pt x="4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7" name="Google Shape;1017;p30"/>
            <p:cNvSpPr/>
            <p:nvPr/>
          </p:nvSpPr>
          <p:spPr>
            <a:xfrm>
              <a:off x="2286250" y="2917575"/>
              <a:ext cx="31025" cy="8450"/>
            </a:xfrm>
            <a:custGeom>
              <a:avLst/>
              <a:gdLst/>
              <a:ahLst/>
              <a:cxnLst/>
              <a:rect l="l" t="t" r="r" b="b"/>
              <a:pathLst>
                <a:path w="1241" h="338" extrusionOk="0">
                  <a:moveTo>
                    <a:pt x="171" y="0"/>
                  </a:moveTo>
                  <a:cubicBezTo>
                    <a:pt x="84" y="0"/>
                    <a:pt x="0" y="78"/>
                    <a:pt x="4" y="169"/>
                  </a:cubicBezTo>
                  <a:cubicBezTo>
                    <a:pt x="7" y="260"/>
                    <a:pt x="78" y="337"/>
                    <a:pt x="171" y="337"/>
                  </a:cubicBezTo>
                  <a:lnTo>
                    <a:pt x="1069" y="337"/>
                  </a:lnTo>
                  <a:cubicBezTo>
                    <a:pt x="1156" y="337"/>
                    <a:pt x="1240" y="259"/>
                    <a:pt x="1237" y="169"/>
                  </a:cubicBezTo>
                  <a:cubicBezTo>
                    <a:pt x="1233" y="77"/>
                    <a:pt x="1163" y="0"/>
                    <a:pt x="10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018"/>
        <p:cNvGrpSpPr/>
        <p:nvPr/>
      </p:nvGrpSpPr>
      <p:grpSpPr>
        <a:xfrm>
          <a:off x="0" y="0"/>
          <a:ext cx="0" cy="0"/>
          <a:chOff x="0" y="0"/>
          <a:chExt cx="0" cy="0"/>
        </a:xfrm>
      </p:grpSpPr>
      <p:grpSp>
        <p:nvGrpSpPr>
          <p:cNvPr id="1019" name="Google Shape;1019;p31"/>
          <p:cNvGrpSpPr/>
          <p:nvPr/>
        </p:nvGrpSpPr>
        <p:grpSpPr>
          <a:xfrm>
            <a:off x="1177333" y="2318400"/>
            <a:ext cx="3662264" cy="2098544"/>
            <a:chOff x="883000" y="1738800"/>
            <a:chExt cx="2746698" cy="1573908"/>
          </a:xfrm>
        </p:grpSpPr>
        <p:sp>
          <p:nvSpPr>
            <p:cNvPr id="1020" name="Google Shape;1020;p31"/>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21" name="Google Shape;1021;p31"/>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022" name="Google Shape;1022;p31"/>
          <p:cNvSpPr txBox="1"/>
          <p:nvPr/>
        </p:nvSpPr>
        <p:spPr>
          <a:xfrm>
            <a:off x="1034067" y="4459567"/>
            <a:ext cx="4657200" cy="933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333">
                <a:solidFill>
                  <a:schemeClr val="dk1"/>
                </a:solidFill>
                <a:latin typeface="Work Sans"/>
                <a:ea typeface="Work Sans"/>
                <a:cs typeface="Work Sans"/>
                <a:sym typeface="Work Sans"/>
              </a:rPr>
              <a:t>CRÉDITOS: Esta plantilla de presentación fue creada por </a:t>
            </a:r>
            <a:r>
              <a:rPr lang="en" sz="1333" b="1">
                <a:solidFill>
                  <a:schemeClr val="dk1"/>
                </a:solidFill>
                <a:highlight>
                  <a:schemeClr val="accent6"/>
                </a:highlight>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333" b="1">
                <a:solidFill>
                  <a:schemeClr val="dk1"/>
                </a:solidFill>
                <a:highlight>
                  <a:schemeClr val="accent6"/>
                </a:highlight>
                <a:latin typeface="Work Sans"/>
                <a:ea typeface="Work Sans"/>
                <a:cs typeface="Work Sans"/>
                <a:sym typeface="Work Sans"/>
              </a:rPr>
              <a:t>,</a:t>
            </a:r>
            <a:r>
              <a:rPr lang="en" sz="1333" b="1">
                <a:solidFill>
                  <a:schemeClr val="dk1"/>
                </a:solidFill>
                <a:latin typeface="Work Sans"/>
                <a:ea typeface="Work Sans"/>
                <a:cs typeface="Work Sans"/>
                <a:sym typeface="Work Sans"/>
              </a:rPr>
              <a:t> </a:t>
            </a:r>
            <a:r>
              <a:rPr lang="en" sz="1333">
                <a:solidFill>
                  <a:schemeClr val="dk1"/>
                </a:solidFill>
                <a:latin typeface="Work Sans"/>
                <a:ea typeface="Work Sans"/>
                <a:cs typeface="Work Sans"/>
                <a:sym typeface="Work Sans"/>
              </a:rPr>
              <a:t>que incluye iconos de </a:t>
            </a:r>
            <a:r>
              <a:rPr lang="en" sz="1333" b="1">
                <a:solidFill>
                  <a:schemeClr val="dk1"/>
                </a:solidFill>
                <a:highlight>
                  <a:schemeClr val="accent6"/>
                </a:highlight>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333" b="1">
                <a:solidFill>
                  <a:schemeClr val="dk1"/>
                </a:solidFill>
                <a:highlight>
                  <a:schemeClr val="accent6"/>
                </a:highlight>
                <a:latin typeface="Work Sans"/>
                <a:ea typeface="Work Sans"/>
                <a:cs typeface="Work Sans"/>
                <a:sym typeface="Work Sans"/>
              </a:rPr>
              <a:t>,</a:t>
            </a:r>
            <a:r>
              <a:rPr lang="en" sz="1333">
                <a:solidFill>
                  <a:schemeClr val="dk1"/>
                </a:solidFill>
                <a:latin typeface="Work Sans"/>
                <a:ea typeface="Work Sans"/>
                <a:cs typeface="Work Sans"/>
                <a:sym typeface="Work Sans"/>
              </a:rPr>
              <a:t> además de infografías e imágenes de </a:t>
            </a:r>
            <a:r>
              <a:rPr lang="en" sz="1333" b="1">
                <a:solidFill>
                  <a:schemeClr val="dk1"/>
                </a:solidFill>
                <a:highlight>
                  <a:schemeClr val="accent6"/>
                </a:highlight>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467" b="1">
              <a:solidFill>
                <a:schemeClr val="dk1"/>
              </a:solidFill>
              <a:highlight>
                <a:schemeClr val="accent6"/>
              </a:highlight>
              <a:latin typeface="Work Sans"/>
              <a:ea typeface="Work Sans"/>
              <a:cs typeface="Work Sans"/>
              <a:sym typeface="Work Sans"/>
            </a:endParaRPr>
          </a:p>
        </p:txBody>
      </p:sp>
      <p:sp>
        <p:nvSpPr>
          <p:cNvPr id="1023" name="Google Shape;1023;p31"/>
          <p:cNvSpPr txBox="1">
            <a:spLocks noGrp="1"/>
          </p:cNvSpPr>
          <p:nvPr>
            <p:ph type="ctrTitle"/>
          </p:nvPr>
        </p:nvSpPr>
        <p:spPr>
          <a:xfrm>
            <a:off x="1059667" y="1134100"/>
            <a:ext cx="3895200" cy="1012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5200"/>
              <a:buNone/>
              <a:defRPr sz="5333"/>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24" name="Google Shape;1024;p31"/>
          <p:cNvSpPr txBox="1">
            <a:spLocks noGrp="1"/>
          </p:cNvSpPr>
          <p:nvPr>
            <p:ph type="subTitle" idx="1"/>
          </p:nvPr>
        </p:nvSpPr>
        <p:spPr>
          <a:xfrm>
            <a:off x="1234733" y="2673533"/>
            <a:ext cx="3604800" cy="16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2400">
                <a:solidFill>
                  <a:schemeClr val="dk1"/>
                </a:solidFill>
              </a:defRPr>
            </a:lvl2pPr>
            <a:lvl3pPr lvl="2" rtl="0">
              <a:lnSpc>
                <a:spcPct val="100000"/>
              </a:lnSpc>
              <a:spcBef>
                <a:spcPts val="0"/>
              </a:spcBef>
              <a:spcAft>
                <a:spcPts val="0"/>
              </a:spcAft>
              <a:buClr>
                <a:schemeClr val="dk1"/>
              </a:buClr>
              <a:buSzPts val="1800"/>
              <a:buNone/>
              <a:defRPr sz="2400">
                <a:solidFill>
                  <a:schemeClr val="dk1"/>
                </a:solidFill>
              </a:defRPr>
            </a:lvl3pPr>
            <a:lvl4pPr lvl="3" rtl="0">
              <a:lnSpc>
                <a:spcPct val="100000"/>
              </a:lnSpc>
              <a:spcBef>
                <a:spcPts val="0"/>
              </a:spcBef>
              <a:spcAft>
                <a:spcPts val="0"/>
              </a:spcAft>
              <a:buClr>
                <a:schemeClr val="dk1"/>
              </a:buClr>
              <a:buSzPts val="1800"/>
              <a:buNone/>
              <a:defRPr sz="2400">
                <a:solidFill>
                  <a:schemeClr val="dk1"/>
                </a:solidFill>
              </a:defRPr>
            </a:lvl4pPr>
            <a:lvl5pPr lvl="4" rtl="0">
              <a:lnSpc>
                <a:spcPct val="100000"/>
              </a:lnSpc>
              <a:spcBef>
                <a:spcPts val="0"/>
              </a:spcBef>
              <a:spcAft>
                <a:spcPts val="0"/>
              </a:spcAft>
              <a:buClr>
                <a:schemeClr val="dk1"/>
              </a:buClr>
              <a:buSzPts val="1800"/>
              <a:buNone/>
              <a:defRPr sz="2400">
                <a:solidFill>
                  <a:schemeClr val="dk1"/>
                </a:solidFill>
              </a:defRPr>
            </a:lvl5pPr>
            <a:lvl6pPr lvl="5" rtl="0">
              <a:lnSpc>
                <a:spcPct val="100000"/>
              </a:lnSpc>
              <a:spcBef>
                <a:spcPts val="0"/>
              </a:spcBef>
              <a:spcAft>
                <a:spcPts val="0"/>
              </a:spcAft>
              <a:buClr>
                <a:schemeClr val="dk1"/>
              </a:buClr>
              <a:buSzPts val="1800"/>
              <a:buNone/>
              <a:defRPr sz="2400">
                <a:solidFill>
                  <a:schemeClr val="dk1"/>
                </a:solidFill>
              </a:defRPr>
            </a:lvl6pPr>
            <a:lvl7pPr lvl="6" rtl="0">
              <a:lnSpc>
                <a:spcPct val="100000"/>
              </a:lnSpc>
              <a:spcBef>
                <a:spcPts val="0"/>
              </a:spcBef>
              <a:spcAft>
                <a:spcPts val="0"/>
              </a:spcAft>
              <a:buClr>
                <a:schemeClr val="dk1"/>
              </a:buClr>
              <a:buSzPts val="1800"/>
              <a:buNone/>
              <a:defRPr sz="2400">
                <a:solidFill>
                  <a:schemeClr val="dk1"/>
                </a:solidFill>
              </a:defRPr>
            </a:lvl7pPr>
            <a:lvl8pPr lvl="7" rtl="0">
              <a:lnSpc>
                <a:spcPct val="100000"/>
              </a:lnSpc>
              <a:spcBef>
                <a:spcPts val="0"/>
              </a:spcBef>
              <a:spcAft>
                <a:spcPts val="0"/>
              </a:spcAft>
              <a:buClr>
                <a:schemeClr val="dk1"/>
              </a:buClr>
              <a:buSzPts val="1800"/>
              <a:buNone/>
              <a:defRPr sz="2400">
                <a:solidFill>
                  <a:schemeClr val="dk1"/>
                </a:solidFill>
              </a:defRPr>
            </a:lvl8pPr>
            <a:lvl9pPr lvl="8" rtl="0">
              <a:lnSpc>
                <a:spcPct val="100000"/>
              </a:lnSpc>
              <a:spcBef>
                <a:spcPts val="0"/>
              </a:spcBef>
              <a:spcAft>
                <a:spcPts val="0"/>
              </a:spcAft>
              <a:buClr>
                <a:schemeClr val="dk1"/>
              </a:buClr>
              <a:buSzPts val="1800"/>
              <a:buNone/>
              <a:defRPr sz="2400">
                <a:solidFill>
                  <a:schemeClr val="dk1"/>
                </a:solidFill>
              </a:defRPr>
            </a:lvl9pPr>
          </a:lstStyle>
          <a:p>
            <a:endParaRPr/>
          </a:p>
        </p:txBody>
      </p:sp>
      <p:sp>
        <p:nvSpPr>
          <p:cNvPr id="1025" name="Google Shape;1025;p31"/>
          <p:cNvSpPr txBox="1">
            <a:spLocks noGrp="1"/>
          </p:cNvSpPr>
          <p:nvPr>
            <p:ph type="subTitle" idx="2"/>
          </p:nvPr>
        </p:nvSpPr>
        <p:spPr>
          <a:xfrm rot="21598860">
            <a:off x="960000" y="5542528"/>
            <a:ext cx="4823200" cy="4976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333"/>
            </a:lvl1pPr>
            <a:lvl2pPr lvl="1" rtl="0">
              <a:lnSpc>
                <a:spcPct val="100000"/>
              </a:lnSpc>
              <a:spcBef>
                <a:spcPts val="0"/>
              </a:spcBef>
              <a:spcAft>
                <a:spcPts val="0"/>
              </a:spcAft>
              <a:buClr>
                <a:schemeClr val="dk1"/>
              </a:buClr>
              <a:buSzPts val="1100"/>
              <a:buNone/>
              <a:defRPr sz="1467">
                <a:solidFill>
                  <a:schemeClr val="dk1"/>
                </a:solidFill>
              </a:defRPr>
            </a:lvl2pPr>
            <a:lvl3pPr lvl="2" rtl="0">
              <a:lnSpc>
                <a:spcPct val="100000"/>
              </a:lnSpc>
              <a:spcBef>
                <a:spcPts val="0"/>
              </a:spcBef>
              <a:spcAft>
                <a:spcPts val="0"/>
              </a:spcAft>
              <a:buClr>
                <a:schemeClr val="dk1"/>
              </a:buClr>
              <a:buSzPts val="1100"/>
              <a:buNone/>
              <a:defRPr sz="1467">
                <a:solidFill>
                  <a:schemeClr val="dk1"/>
                </a:solidFill>
              </a:defRPr>
            </a:lvl3pPr>
            <a:lvl4pPr lvl="3" rtl="0">
              <a:lnSpc>
                <a:spcPct val="100000"/>
              </a:lnSpc>
              <a:spcBef>
                <a:spcPts val="0"/>
              </a:spcBef>
              <a:spcAft>
                <a:spcPts val="0"/>
              </a:spcAft>
              <a:buClr>
                <a:schemeClr val="dk1"/>
              </a:buClr>
              <a:buSzPts val="1100"/>
              <a:buNone/>
              <a:defRPr sz="1467">
                <a:solidFill>
                  <a:schemeClr val="dk1"/>
                </a:solidFill>
              </a:defRPr>
            </a:lvl4pPr>
            <a:lvl5pPr lvl="4" rtl="0">
              <a:lnSpc>
                <a:spcPct val="100000"/>
              </a:lnSpc>
              <a:spcBef>
                <a:spcPts val="0"/>
              </a:spcBef>
              <a:spcAft>
                <a:spcPts val="0"/>
              </a:spcAft>
              <a:buClr>
                <a:schemeClr val="dk1"/>
              </a:buClr>
              <a:buSzPts val="1100"/>
              <a:buNone/>
              <a:defRPr sz="1467">
                <a:solidFill>
                  <a:schemeClr val="dk1"/>
                </a:solidFill>
              </a:defRPr>
            </a:lvl5pPr>
            <a:lvl6pPr lvl="5" rtl="0">
              <a:lnSpc>
                <a:spcPct val="100000"/>
              </a:lnSpc>
              <a:spcBef>
                <a:spcPts val="0"/>
              </a:spcBef>
              <a:spcAft>
                <a:spcPts val="0"/>
              </a:spcAft>
              <a:buClr>
                <a:schemeClr val="dk1"/>
              </a:buClr>
              <a:buSzPts val="1100"/>
              <a:buNone/>
              <a:defRPr sz="1467">
                <a:solidFill>
                  <a:schemeClr val="dk1"/>
                </a:solidFill>
              </a:defRPr>
            </a:lvl6pPr>
            <a:lvl7pPr lvl="6" rtl="0">
              <a:lnSpc>
                <a:spcPct val="100000"/>
              </a:lnSpc>
              <a:spcBef>
                <a:spcPts val="0"/>
              </a:spcBef>
              <a:spcAft>
                <a:spcPts val="0"/>
              </a:spcAft>
              <a:buClr>
                <a:schemeClr val="dk1"/>
              </a:buClr>
              <a:buSzPts val="1100"/>
              <a:buNone/>
              <a:defRPr sz="1467">
                <a:solidFill>
                  <a:schemeClr val="dk1"/>
                </a:solidFill>
              </a:defRPr>
            </a:lvl7pPr>
            <a:lvl8pPr lvl="7" rtl="0">
              <a:lnSpc>
                <a:spcPct val="100000"/>
              </a:lnSpc>
              <a:spcBef>
                <a:spcPts val="0"/>
              </a:spcBef>
              <a:spcAft>
                <a:spcPts val="0"/>
              </a:spcAft>
              <a:buClr>
                <a:schemeClr val="dk1"/>
              </a:buClr>
              <a:buSzPts val="1100"/>
              <a:buNone/>
              <a:defRPr sz="1467">
                <a:solidFill>
                  <a:schemeClr val="dk1"/>
                </a:solidFill>
              </a:defRPr>
            </a:lvl8pPr>
            <a:lvl9pPr lvl="8" rtl="0">
              <a:lnSpc>
                <a:spcPct val="100000"/>
              </a:lnSpc>
              <a:spcBef>
                <a:spcPts val="0"/>
              </a:spcBef>
              <a:spcAft>
                <a:spcPts val="0"/>
              </a:spcAft>
              <a:buClr>
                <a:schemeClr val="dk1"/>
              </a:buClr>
              <a:buSzPts val="1100"/>
              <a:buNone/>
              <a:defRPr sz="1467">
                <a:solidFill>
                  <a:schemeClr val="dk1"/>
                </a:solidFill>
              </a:defRPr>
            </a:lvl9pPr>
          </a:lstStyle>
          <a:p>
            <a:endParaRPr/>
          </a:p>
        </p:txBody>
      </p:sp>
      <p:grpSp>
        <p:nvGrpSpPr>
          <p:cNvPr id="1026" name="Google Shape;1026;p31"/>
          <p:cNvGrpSpPr/>
          <p:nvPr/>
        </p:nvGrpSpPr>
        <p:grpSpPr>
          <a:xfrm rot="417233">
            <a:off x="6419777" y="147655"/>
            <a:ext cx="4804304" cy="6281445"/>
            <a:chOff x="3307975" y="369600"/>
            <a:chExt cx="1201775" cy="1571275"/>
          </a:xfrm>
        </p:grpSpPr>
        <p:sp>
          <p:nvSpPr>
            <p:cNvPr id="1027" name="Google Shape;1027;p31"/>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4560000" algn="bl" rotWithShape="0">
                <a:srgbClr val="000000">
                  <a:alpha val="1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28" name="Google Shape;1028;p31"/>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29" name="Google Shape;1029;p31"/>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0" name="Google Shape;1030;p31"/>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1" name="Google Shape;1031;p31"/>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2" name="Google Shape;1032;p31"/>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3" name="Google Shape;1033;p31"/>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4" name="Google Shape;1034;p31"/>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5" name="Google Shape;1035;p31"/>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6" name="Google Shape;1036;p31"/>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7" name="Google Shape;1037;p31"/>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8" name="Google Shape;1038;p31"/>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9" name="Google Shape;1039;p31"/>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0" name="Google Shape;1040;p31"/>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262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1" name="Google Shape;1041;p31"/>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042" name="Google Shape;1042;p31"/>
          <p:cNvSpPr/>
          <p:nvPr/>
        </p:nvSpPr>
        <p:spPr>
          <a:xfrm>
            <a:off x="805284" y="2216572"/>
            <a:ext cx="1115869" cy="657593"/>
          </a:xfrm>
          <a:custGeom>
            <a:avLst/>
            <a:gdLst/>
            <a:ahLst/>
            <a:cxnLst/>
            <a:rect l="l" t="t" r="r" b="b"/>
            <a:pathLst>
              <a:path w="12311" h="7255" extrusionOk="0">
                <a:moveTo>
                  <a:pt x="11188" y="1"/>
                </a:moveTo>
                <a:lnTo>
                  <a:pt x="1" y="4305"/>
                </a:lnTo>
                <a:cubicBezTo>
                  <a:pt x="1" y="4305"/>
                  <a:pt x="424" y="4405"/>
                  <a:pt x="525" y="4650"/>
                </a:cubicBezTo>
                <a:cubicBezTo>
                  <a:pt x="625" y="4894"/>
                  <a:pt x="426" y="5177"/>
                  <a:pt x="426" y="5177"/>
                </a:cubicBezTo>
                <a:cubicBezTo>
                  <a:pt x="426" y="5177"/>
                  <a:pt x="839" y="5278"/>
                  <a:pt x="946" y="5539"/>
                </a:cubicBezTo>
                <a:cubicBezTo>
                  <a:pt x="1053" y="5799"/>
                  <a:pt x="807" y="6271"/>
                  <a:pt x="807" y="6271"/>
                </a:cubicBezTo>
                <a:cubicBezTo>
                  <a:pt x="807" y="6271"/>
                  <a:pt x="1243" y="6430"/>
                  <a:pt x="1315" y="6603"/>
                </a:cubicBezTo>
                <a:cubicBezTo>
                  <a:pt x="1385" y="6777"/>
                  <a:pt x="1210" y="7255"/>
                  <a:pt x="1210" y="7255"/>
                </a:cubicBezTo>
                <a:lnTo>
                  <a:pt x="12310" y="2986"/>
                </a:lnTo>
                <a:cubicBezTo>
                  <a:pt x="11600" y="2737"/>
                  <a:pt x="11907" y="2003"/>
                  <a:pt x="11907" y="2003"/>
                </a:cubicBezTo>
                <a:cubicBezTo>
                  <a:pt x="11907" y="2003"/>
                  <a:pt x="11604" y="1807"/>
                  <a:pt x="11472" y="1607"/>
                </a:cubicBezTo>
                <a:cubicBezTo>
                  <a:pt x="11339" y="1408"/>
                  <a:pt x="11579" y="955"/>
                  <a:pt x="11579" y="955"/>
                </a:cubicBezTo>
                <a:cubicBezTo>
                  <a:pt x="11579" y="955"/>
                  <a:pt x="11125" y="837"/>
                  <a:pt x="11036" y="620"/>
                </a:cubicBezTo>
                <a:cubicBezTo>
                  <a:pt x="10948" y="404"/>
                  <a:pt x="11188" y="1"/>
                  <a:pt x="11188" y="1"/>
                </a:cubicBezTo>
                <a:close/>
              </a:path>
            </a:pathLst>
          </a:custGeom>
          <a:solidFill>
            <a:schemeClr val="accent6">
              <a:alpha val="514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043" name="Google Shape;1043;p31"/>
          <p:cNvSpPr/>
          <p:nvPr/>
        </p:nvSpPr>
        <p:spPr>
          <a:xfrm>
            <a:off x="4219299" y="3390667"/>
            <a:ext cx="1213309" cy="499203"/>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1044" name="Google Shape;1044;p31"/>
          <p:cNvGrpSpPr/>
          <p:nvPr/>
        </p:nvGrpSpPr>
        <p:grpSpPr>
          <a:xfrm>
            <a:off x="4834555" y="40216"/>
            <a:ext cx="2522796" cy="3200525"/>
            <a:chOff x="5796000" y="1340675"/>
            <a:chExt cx="521325" cy="661375"/>
          </a:xfrm>
        </p:grpSpPr>
        <p:sp>
          <p:nvSpPr>
            <p:cNvPr id="1045" name="Google Shape;1045;p31"/>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6" name="Google Shape;1046;p31"/>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7" name="Google Shape;1047;p31"/>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8" name="Google Shape;1048;p31"/>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9" name="Google Shape;1049;p31"/>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50" name="Google Shape;1050;p31"/>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51" name="Google Shape;1051;p31"/>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pic>
        <p:nvPicPr>
          <p:cNvPr id="1052" name="Google Shape;1052;p31"/>
          <p:cNvPicPr preferRelativeResize="0"/>
          <p:nvPr/>
        </p:nvPicPr>
        <p:blipFill>
          <a:blip r:embed="rId5">
            <a:alphaModFix/>
          </a:blip>
          <a:stretch>
            <a:fillRect/>
          </a:stretch>
        </p:blipFill>
        <p:spPr>
          <a:xfrm rot="1195912">
            <a:off x="6951112" y="352563"/>
            <a:ext cx="5001177" cy="7416679"/>
          </a:xfrm>
          <a:prstGeom prst="rect">
            <a:avLst/>
          </a:prstGeom>
          <a:noFill/>
          <a:ln>
            <a:noFill/>
          </a:ln>
          <a:effectLst>
            <a:outerShdw blurRad="57150" dist="28575" dir="3600000" algn="bl" rotWithShape="0">
              <a:schemeClr val="dk1">
                <a:alpha val="17000"/>
              </a:schemeClr>
            </a:outerShdw>
          </a:effectLst>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53"/>
        <p:cNvGrpSpPr/>
        <p:nvPr/>
      </p:nvGrpSpPr>
      <p:grpSpPr>
        <a:xfrm>
          <a:off x="0" y="0"/>
          <a:ext cx="0" cy="0"/>
          <a:chOff x="0" y="0"/>
          <a:chExt cx="0" cy="0"/>
        </a:xfrm>
      </p:grpSpPr>
      <p:pic>
        <p:nvPicPr>
          <p:cNvPr id="1054" name="Google Shape;1054;p32"/>
          <p:cNvPicPr preferRelativeResize="0"/>
          <p:nvPr/>
        </p:nvPicPr>
        <p:blipFill>
          <a:blip r:embed="rId2">
            <a:alphaModFix/>
          </a:blip>
          <a:stretch>
            <a:fillRect/>
          </a:stretch>
        </p:blipFill>
        <p:spPr>
          <a:xfrm>
            <a:off x="2467" y="1"/>
            <a:ext cx="12187067" cy="685800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55"/>
        <p:cNvGrpSpPr/>
        <p:nvPr/>
      </p:nvGrpSpPr>
      <p:grpSpPr>
        <a:xfrm>
          <a:off x="0" y="0"/>
          <a:ext cx="0" cy="0"/>
          <a:chOff x="0" y="0"/>
          <a:chExt cx="0" cy="0"/>
        </a:xfrm>
      </p:grpSpPr>
      <p:pic>
        <p:nvPicPr>
          <p:cNvPr id="1056" name="Google Shape;1056;p33"/>
          <p:cNvPicPr preferRelativeResize="0"/>
          <p:nvPr/>
        </p:nvPicPr>
        <p:blipFill rotWithShape="1">
          <a:blip r:embed="rId2">
            <a:alphaModFix/>
          </a:blip>
          <a:srcRect/>
          <a:stretch/>
        </p:blipFill>
        <p:spPr>
          <a:xfrm>
            <a:off x="2467" y="1"/>
            <a:ext cx="12187067" cy="6858001"/>
          </a:xfrm>
          <a:prstGeom prst="rect">
            <a:avLst/>
          </a:prstGeom>
          <a:noFill/>
          <a:ln>
            <a:noFill/>
          </a:ln>
        </p:spPr>
      </p:pic>
      <p:sp>
        <p:nvSpPr>
          <p:cNvPr id="1057" name="Google Shape;1057;p33"/>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5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algn="ctr"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960000" y="1649444"/>
            <a:ext cx="10272000" cy="4488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1pPr>
            <a:lvl2pPr marL="914400" lvl="1"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1"/>
              </a:buClr>
              <a:buSzPts val="1400"/>
              <a:buFont typeface="Work Sans"/>
              <a:buChar char="■"/>
              <a:defRPr>
                <a:solidFill>
                  <a:schemeClr val="accen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53" userDrawn="1">
          <p15:clr>
            <a:srgbClr val="EA4335"/>
          </p15:clr>
        </p15:guide>
        <p15:guide id="2" pos="605" userDrawn="1">
          <p15:clr>
            <a:srgbClr val="EA4335"/>
          </p15:clr>
        </p15:guide>
        <p15:guide id="3" orient="horz" pos="3867" userDrawn="1">
          <p15:clr>
            <a:srgbClr val="EA4335"/>
          </p15:clr>
        </p15:guide>
        <p15:guide id="4" pos="7075" userDrawn="1">
          <p15:clr>
            <a:srgbClr val="EA4335"/>
          </p15:clr>
        </p15:guide>
        <p15:guide id="5" orient="horz" pos="2160" userDrawn="1">
          <p15:clr>
            <a:srgbClr val="EA4335"/>
          </p15:clr>
        </p15:guide>
        <p15:guide id="6" pos="3840" userDrawn="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Y4ht_D3ayN-XV48ioJYVHh15UJR3-ThRPrpiJia09aE/copy"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37"/>
          <p:cNvSpPr txBox="1">
            <a:spLocks noGrp="1"/>
          </p:cNvSpPr>
          <p:nvPr>
            <p:ph type="ctrTitle"/>
          </p:nvPr>
        </p:nvSpPr>
        <p:spPr>
          <a:xfrm rot="20917475">
            <a:off x="1023232" y="2184483"/>
            <a:ext cx="4323736" cy="1464440"/>
          </a:xfrm>
          <a:prstGeom prst="rect">
            <a:avLst/>
          </a:prstGeom>
        </p:spPr>
        <p:txBody>
          <a:bodyPr spcFirstLastPara="1" wrap="square" lIns="121900" tIns="121900" rIns="121900" bIns="121900" anchor="ctr" anchorCtr="0">
            <a:noAutofit/>
          </a:bodyPr>
          <a:lstStyle/>
          <a:p>
            <a:pPr>
              <a:buClr>
                <a:schemeClr val="dk1"/>
              </a:buClr>
              <a:buSzPts val="1100"/>
            </a:pPr>
            <a:r>
              <a:rPr lang="en" sz="5300" dirty="0"/>
              <a:t>Pen&amp;Paper</a:t>
            </a:r>
          </a:p>
        </p:txBody>
      </p:sp>
      <p:sp>
        <p:nvSpPr>
          <p:cNvPr id="3" name="Title 2">
            <a:extLst>
              <a:ext uri="{FF2B5EF4-FFF2-40B4-BE49-F238E27FC236}">
                <a16:creationId xmlns:a16="http://schemas.microsoft.com/office/drawing/2014/main" id="{32F4DC6E-6BCA-8F52-6EC4-6BA2A24DCD75}"/>
              </a:ext>
            </a:extLst>
          </p:cNvPr>
          <p:cNvSpPr>
            <a:spLocks noGrp="1"/>
          </p:cNvSpPr>
          <p:nvPr>
            <p:ph type="ctrTitle" idx="2"/>
          </p:nvPr>
        </p:nvSpPr>
        <p:spPr/>
        <p:txBody>
          <a:bodyPr/>
          <a:lstStyle/>
          <a:p>
            <a:r>
              <a:rPr lang="en-US" sz="3450" dirty="0">
                <a:solidFill>
                  <a:schemeClr val="tx1"/>
                </a:solidFill>
              </a:rPr>
              <a:t>Pitch Deck</a:t>
            </a:r>
            <a:endParaRPr lang="en-US" dirty="0">
              <a:solidFill>
                <a:schemeClr val="tx1"/>
              </a:solidFill>
            </a:endParaRPr>
          </a:p>
        </p:txBody>
      </p:sp>
      <p:pic>
        <p:nvPicPr>
          <p:cNvPr id="5" name="Picture 5" descr="Logo, company name&#10;&#10;Description automatically generated">
            <a:extLst>
              <a:ext uri="{FF2B5EF4-FFF2-40B4-BE49-F238E27FC236}">
                <a16:creationId xmlns:a16="http://schemas.microsoft.com/office/drawing/2014/main" id="{694910FF-A2EA-0C70-983C-89B097EEB0AE}"/>
              </a:ext>
            </a:extLst>
          </p:cNvPr>
          <p:cNvPicPr>
            <a:picLocks noChangeAspect="1"/>
          </p:cNvPicPr>
          <p:nvPr/>
        </p:nvPicPr>
        <p:blipFill>
          <a:blip r:embed="rId3"/>
          <a:stretch>
            <a:fillRect/>
          </a:stretch>
        </p:blipFill>
        <p:spPr>
          <a:xfrm rot="480000">
            <a:off x="7147894" y="2658372"/>
            <a:ext cx="2559756" cy="2651536"/>
          </a:xfrm>
          <a:prstGeom prst="rect">
            <a:avLst/>
          </a:prstGeom>
        </p:spPr>
      </p:pic>
    </p:spTree>
    <p:extLst>
      <p:ext uri="{BB962C8B-B14F-4D97-AF65-F5344CB8AC3E}">
        <p14:creationId xmlns:p14="http://schemas.microsoft.com/office/powerpoint/2010/main" val="2838761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grpSp>
        <p:nvGrpSpPr>
          <p:cNvPr id="1646" name="Google Shape;1646;p50"/>
          <p:cNvGrpSpPr/>
          <p:nvPr/>
        </p:nvGrpSpPr>
        <p:grpSpPr>
          <a:xfrm>
            <a:off x="5827611" y="3019260"/>
            <a:ext cx="2398267" cy="2398075"/>
            <a:chOff x="1528250" y="482225"/>
            <a:chExt cx="453450" cy="453425"/>
          </a:xfrm>
        </p:grpSpPr>
        <p:sp>
          <p:nvSpPr>
            <p:cNvPr id="1647" name="Google Shape;1647;p50"/>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48" name="Google Shape;1648;p50"/>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49" name="Google Shape;1649;p50"/>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50" name="Google Shape;1650;p50"/>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51" name="Google Shape;1651;p50"/>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52" name="Google Shape;1652;p50"/>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53" name="Google Shape;1653;p50"/>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54" name="Google Shape;1654;p50"/>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121900" tIns="121900" rIns="121900" bIns="121900" anchor="ctr" anchorCtr="0">
              <a:noAutofit/>
            </a:bodyPr>
            <a:lstStyle/>
            <a:p>
              <a:endParaRPr sz="2533"/>
            </a:p>
          </p:txBody>
        </p:sp>
        <p:sp>
          <p:nvSpPr>
            <p:cNvPr id="1655" name="Google Shape;1655;p50"/>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56" name="Google Shape;1656;p50"/>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57" name="Google Shape;1657;p50"/>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58" name="Google Shape;1658;p50"/>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59" name="Google Shape;1659;p50"/>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60" name="Google Shape;1660;p50"/>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1672" name="Google Shape;1672;p50"/>
          <p:cNvGrpSpPr/>
          <p:nvPr/>
        </p:nvGrpSpPr>
        <p:grpSpPr>
          <a:xfrm rot="20580323">
            <a:off x="4264252" y="2127729"/>
            <a:ext cx="2398277" cy="2398088"/>
            <a:chOff x="1528250" y="482225"/>
            <a:chExt cx="453450" cy="453425"/>
          </a:xfrm>
        </p:grpSpPr>
        <p:sp>
          <p:nvSpPr>
            <p:cNvPr id="1673" name="Google Shape;1673;p50"/>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4" name="Google Shape;1674;p50"/>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5" name="Google Shape;1675;p50"/>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6" name="Google Shape;1676;p50"/>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7" name="Google Shape;1677;p50"/>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8" name="Google Shape;1678;p50"/>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79" name="Google Shape;1679;p50"/>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680" name="Google Shape;1680;p50"/>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121900" tIns="121900" rIns="121900" bIns="121900" anchor="ctr" anchorCtr="0">
              <a:noAutofit/>
            </a:bodyPr>
            <a:lstStyle/>
            <a:p>
              <a:endParaRPr sz="2533"/>
            </a:p>
          </p:txBody>
        </p:sp>
        <p:sp>
          <p:nvSpPr>
            <p:cNvPr id="1681" name="Google Shape;1681;p50"/>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82" name="Google Shape;1682;p50"/>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83" name="Google Shape;1683;p50"/>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84" name="Google Shape;1684;p50"/>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85" name="Google Shape;1685;p50"/>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686" name="Google Shape;1686;p50"/>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sp>
        <p:nvSpPr>
          <p:cNvPr id="1687" name="Google Shape;1687;p50"/>
          <p:cNvSpPr txBox="1">
            <a:spLocks noGrp="1"/>
          </p:cNvSpPr>
          <p:nvPr>
            <p:ph type="title"/>
          </p:nvPr>
        </p:nvSpPr>
        <p:spPr>
          <a:xfrm>
            <a:off x="1506933" y="1151767"/>
            <a:ext cx="9178000" cy="752400"/>
          </a:xfrm>
          <a:prstGeom prst="rect">
            <a:avLst/>
          </a:prstGeom>
        </p:spPr>
        <p:txBody>
          <a:bodyPr spcFirstLastPara="1" wrap="square" lIns="121900" tIns="121900" rIns="121900" bIns="121900" anchor="ctr" anchorCtr="0">
            <a:noAutofit/>
          </a:bodyPr>
          <a:lstStyle/>
          <a:p>
            <a:r>
              <a:rPr lang="en" sz="3700" dirty="0">
                <a:solidFill>
                  <a:schemeClr val="tx1">
                    <a:lumMod val="75000"/>
                    <a:lumOff val="25000"/>
                  </a:schemeClr>
                </a:solidFill>
                <a:latin typeface="Work Sans"/>
              </a:rPr>
              <a:t>Value Proposition Canvas</a:t>
            </a:r>
            <a:endParaRPr lang="en-US" dirty="0">
              <a:solidFill>
                <a:schemeClr val="tx1">
                  <a:lumMod val="75000"/>
                  <a:lumOff val="25000"/>
                </a:schemeClr>
              </a:solidFill>
              <a:latin typeface="Work Sans"/>
            </a:endParaRPr>
          </a:p>
        </p:txBody>
      </p:sp>
      <p:cxnSp>
        <p:nvCxnSpPr>
          <p:cNvPr id="1717" name="Google Shape;1717;p50"/>
          <p:cNvCxnSpPr>
            <a:cxnSpLocks/>
          </p:cNvCxnSpPr>
          <p:nvPr/>
        </p:nvCxnSpPr>
        <p:spPr>
          <a:xfrm>
            <a:off x="3216633" y="3330157"/>
            <a:ext cx="1953909" cy="271964"/>
          </a:xfrm>
          <a:prstGeom prst="bentConnector3">
            <a:avLst>
              <a:gd name="adj1" fmla="val 50000"/>
            </a:avLst>
          </a:prstGeom>
          <a:noFill/>
          <a:ln w="19050" cap="flat" cmpd="sng">
            <a:solidFill>
              <a:schemeClr val="accent1"/>
            </a:solidFill>
            <a:prstDash val="solid"/>
            <a:round/>
            <a:headEnd type="oval" w="med" len="med"/>
            <a:tailEnd type="none" w="med" len="med"/>
          </a:ln>
        </p:spPr>
      </p:cxnSp>
      <p:cxnSp>
        <p:nvCxnSpPr>
          <p:cNvPr id="1718" name="Google Shape;1718;p50"/>
          <p:cNvCxnSpPr>
            <a:cxnSpLocks/>
          </p:cNvCxnSpPr>
          <p:nvPr/>
        </p:nvCxnSpPr>
        <p:spPr>
          <a:xfrm>
            <a:off x="3283867" y="2273726"/>
            <a:ext cx="2729494" cy="1055511"/>
          </a:xfrm>
          <a:prstGeom prst="bentConnector3">
            <a:avLst>
              <a:gd name="adj1" fmla="val 85976"/>
            </a:avLst>
          </a:prstGeom>
          <a:noFill/>
          <a:ln w="19050" cap="flat" cmpd="sng">
            <a:solidFill>
              <a:schemeClr val="accent1"/>
            </a:solidFill>
            <a:prstDash val="solid"/>
            <a:round/>
            <a:headEnd type="oval" w="med" len="med"/>
            <a:tailEnd type="none" w="med" len="med"/>
          </a:ln>
        </p:spPr>
      </p:cxnSp>
      <p:cxnSp>
        <p:nvCxnSpPr>
          <p:cNvPr id="1719" name="Google Shape;1719;p50"/>
          <p:cNvCxnSpPr>
            <a:cxnSpLocks/>
          </p:cNvCxnSpPr>
          <p:nvPr/>
        </p:nvCxnSpPr>
        <p:spPr>
          <a:xfrm flipH="1">
            <a:off x="7085894" y="2278226"/>
            <a:ext cx="1430000" cy="1554400"/>
          </a:xfrm>
          <a:prstGeom prst="bentConnector2">
            <a:avLst/>
          </a:prstGeom>
          <a:noFill/>
          <a:ln w="19050" cap="flat" cmpd="sng">
            <a:solidFill>
              <a:schemeClr val="accent1"/>
            </a:solidFill>
            <a:prstDash val="solid"/>
            <a:round/>
            <a:headEnd type="oval" w="med" len="med"/>
            <a:tailEnd type="none" w="med" len="med"/>
          </a:ln>
        </p:spPr>
      </p:cxnSp>
      <p:cxnSp>
        <p:nvCxnSpPr>
          <p:cNvPr id="1720" name="Google Shape;1720;p50"/>
          <p:cNvCxnSpPr>
            <a:cxnSpLocks/>
          </p:cNvCxnSpPr>
          <p:nvPr/>
        </p:nvCxnSpPr>
        <p:spPr>
          <a:xfrm flipH="1">
            <a:off x="7537500" y="3755981"/>
            <a:ext cx="1269747" cy="385552"/>
          </a:xfrm>
          <a:prstGeom prst="bentConnector3">
            <a:avLst>
              <a:gd name="adj1" fmla="val 50000"/>
            </a:avLst>
          </a:prstGeom>
          <a:noFill/>
          <a:ln w="19050" cap="flat" cmpd="sng">
            <a:solidFill>
              <a:schemeClr val="accent1"/>
            </a:solidFill>
            <a:prstDash val="solid"/>
            <a:round/>
            <a:headEnd type="oval" w="med" len="med"/>
            <a:tailEnd type="none" w="med" len="med"/>
          </a:ln>
        </p:spPr>
      </p:cxnSp>
      <p:sp>
        <p:nvSpPr>
          <p:cNvPr id="1721" name="Google Shape;1721;p50"/>
          <p:cNvSpPr/>
          <p:nvPr/>
        </p:nvSpPr>
        <p:spPr>
          <a:xfrm rot="829885">
            <a:off x="4917237" y="4428907"/>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sp>
        <p:nvSpPr>
          <p:cNvPr id="1722" name="Google Shape;1722;p50"/>
          <p:cNvSpPr/>
          <p:nvPr/>
        </p:nvSpPr>
        <p:spPr>
          <a:xfrm rot="1020322">
            <a:off x="1493480" y="344757"/>
            <a:ext cx="375697" cy="1014448"/>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endParaRPr sz="2533"/>
          </a:p>
        </p:txBody>
      </p:sp>
      <p:sp>
        <p:nvSpPr>
          <p:cNvPr id="1723" name="Google Shape;1723;p50"/>
          <p:cNvSpPr/>
          <p:nvPr/>
        </p:nvSpPr>
        <p:spPr>
          <a:xfrm>
            <a:off x="2122577" y="720000"/>
            <a:ext cx="820736" cy="811267"/>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4"/>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endParaRPr sz="2533"/>
          </a:p>
        </p:txBody>
      </p:sp>
      <p:sp>
        <p:nvSpPr>
          <p:cNvPr id="1724" name="Google Shape;1724;p50"/>
          <p:cNvSpPr/>
          <p:nvPr/>
        </p:nvSpPr>
        <p:spPr>
          <a:xfrm>
            <a:off x="694344" y="1458233"/>
            <a:ext cx="820736" cy="811267"/>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endParaRPr sz="2533"/>
          </a:p>
        </p:txBody>
      </p:sp>
      <p:cxnSp>
        <p:nvCxnSpPr>
          <p:cNvPr id="2" name="Google Shape;1717;p50">
            <a:extLst>
              <a:ext uri="{FF2B5EF4-FFF2-40B4-BE49-F238E27FC236}">
                <a16:creationId xmlns:a16="http://schemas.microsoft.com/office/drawing/2014/main" id="{5B1539E7-3F9E-CA95-C692-3CC2B0794C81}"/>
              </a:ext>
            </a:extLst>
          </p:cNvPr>
          <p:cNvCxnSpPr>
            <a:cxnSpLocks/>
          </p:cNvCxnSpPr>
          <p:nvPr/>
        </p:nvCxnSpPr>
        <p:spPr>
          <a:xfrm flipV="1">
            <a:off x="3216631" y="4061563"/>
            <a:ext cx="2514208" cy="960683"/>
          </a:xfrm>
          <a:prstGeom prst="bentConnector3">
            <a:avLst>
              <a:gd name="adj1" fmla="val 50000"/>
            </a:avLst>
          </a:prstGeom>
          <a:noFill/>
          <a:ln w="19050" cap="flat" cmpd="sng">
            <a:solidFill>
              <a:schemeClr val="accent1"/>
            </a:solidFill>
            <a:prstDash val="solid"/>
            <a:round/>
            <a:headEnd type="oval" w="med" len="med"/>
            <a:tailEnd type="none" w="med" len="med"/>
          </a:ln>
        </p:spPr>
      </p:cxnSp>
      <p:pic>
        <p:nvPicPr>
          <p:cNvPr id="3" name="Graphic 3" descr="Pie chart with solid fill">
            <a:extLst>
              <a:ext uri="{FF2B5EF4-FFF2-40B4-BE49-F238E27FC236}">
                <a16:creationId xmlns:a16="http://schemas.microsoft.com/office/drawing/2014/main" id="{8F0A29E6-D735-EFE5-58A3-6439A8B405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7153" y="2859741"/>
            <a:ext cx="1463488" cy="1474693"/>
          </a:xfrm>
          <a:prstGeom prst="rect">
            <a:avLst/>
          </a:prstGeom>
        </p:spPr>
      </p:pic>
      <p:pic>
        <p:nvPicPr>
          <p:cNvPr id="4" name="Graphic 4" descr="Pie chart with solid fill">
            <a:extLst>
              <a:ext uri="{FF2B5EF4-FFF2-40B4-BE49-F238E27FC236}">
                <a16:creationId xmlns:a16="http://schemas.microsoft.com/office/drawing/2014/main" id="{9B658F77-B244-C663-E2C3-E4586DDAB9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8888" y="3599331"/>
            <a:ext cx="1329017" cy="1272987"/>
          </a:xfrm>
          <a:prstGeom prst="rect">
            <a:avLst/>
          </a:prstGeom>
        </p:spPr>
      </p:pic>
      <p:sp>
        <p:nvSpPr>
          <p:cNvPr id="5" name="TextBox 4">
            <a:extLst>
              <a:ext uri="{FF2B5EF4-FFF2-40B4-BE49-F238E27FC236}">
                <a16:creationId xmlns:a16="http://schemas.microsoft.com/office/drawing/2014/main" id="{10DC010D-E3FD-304F-D209-0ADBC6151592}"/>
              </a:ext>
            </a:extLst>
          </p:cNvPr>
          <p:cNvSpPr txBox="1"/>
          <p:nvPr/>
        </p:nvSpPr>
        <p:spPr>
          <a:xfrm>
            <a:off x="1508312" y="209101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GAIN CREATORS</a:t>
            </a:r>
            <a:r>
              <a:rPr lang="en-US" dirty="0">
                <a:ea typeface="+mn-lt"/>
                <a:cs typeface="+mn-lt"/>
              </a:rPr>
              <a:t> </a:t>
            </a:r>
          </a:p>
          <a:p>
            <a:pPr algn="just"/>
            <a:r>
              <a:rPr lang="en-US" sz="1400" dirty="0">
                <a:ea typeface="+mn-lt"/>
                <a:cs typeface="+mn-lt"/>
              </a:rPr>
              <a:t>Offers and discount coupons 5 points on every purchase Feedback and implementation</a:t>
            </a:r>
            <a:endParaRPr lang="en-US" sz="1400" dirty="0">
              <a:cs typeface="Arial"/>
            </a:endParaRPr>
          </a:p>
        </p:txBody>
      </p:sp>
      <p:cxnSp>
        <p:nvCxnSpPr>
          <p:cNvPr id="6" name="Google Shape;1719;p50">
            <a:extLst>
              <a:ext uri="{FF2B5EF4-FFF2-40B4-BE49-F238E27FC236}">
                <a16:creationId xmlns:a16="http://schemas.microsoft.com/office/drawing/2014/main" id="{B5755C3A-04A4-7567-7A11-CBE8F285B5AD}"/>
              </a:ext>
            </a:extLst>
          </p:cNvPr>
          <p:cNvCxnSpPr>
            <a:cxnSpLocks/>
          </p:cNvCxnSpPr>
          <p:nvPr/>
        </p:nvCxnSpPr>
        <p:spPr>
          <a:xfrm flipH="1" flipV="1">
            <a:off x="7242775" y="4717891"/>
            <a:ext cx="1609301" cy="148895"/>
          </a:xfrm>
          <a:prstGeom prst="bentConnector2">
            <a:avLst/>
          </a:prstGeom>
          <a:noFill/>
          <a:ln w="19050" cap="flat" cmpd="sng">
            <a:solidFill>
              <a:schemeClr val="accent1"/>
            </a:solidFill>
            <a:prstDash val="solid"/>
            <a:round/>
            <a:headEnd type="oval" w="med" len="med"/>
            <a:tailEnd type="none" w="med" len="med"/>
          </a:ln>
        </p:spPr>
      </p:cxnSp>
      <p:sp>
        <p:nvSpPr>
          <p:cNvPr id="7" name="TextBox 6">
            <a:extLst>
              <a:ext uri="{FF2B5EF4-FFF2-40B4-BE49-F238E27FC236}">
                <a16:creationId xmlns:a16="http://schemas.microsoft.com/office/drawing/2014/main" id="{8700378A-9044-6BB4-9A09-40594D3027CC}"/>
              </a:ext>
            </a:extLst>
          </p:cNvPr>
          <p:cNvSpPr txBox="1"/>
          <p:nvPr/>
        </p:nvSpPr>
        <p:spPr>
          <a:xfrm>
            <a:off x="1505510" y="3152775"/>
            <a:ext cx="273199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PRODUCTS &amp;</a:t>
            </a:r>
            <a:endParaRPr lang="en-US" dirty="0"/>
          </a:p>
          <a:p>
            <a:r>
              <a:rPr lang="en-US" sz="1600" b="1" dirty="0">
                <a:latin typeface="Work Sans"/>
                <a:ea typeface="+mn-lt"/>
                <a:cs typeface="+mn-lt"/>
              </a:rPr>
              <a:t>SERVICES</a:t>
            </a:r>
            <a:endParaRPr lang="en-US" dirty="0"/>
          </a:p>
          <a:p>
            <a:pPr algn="just"/>
            <a:r>
              <a:rPr lang="en-US" sz="1400" dirty="0">
                <a:ea typeface="+mn-lt"/>
                <a:cs typeface="+mn-lt"/>
              </a:rPr>
              <a:t> Purchase or product within a given area through application or website Advance and current booking option available Money refund on cancellation</a:t>
            </a:r>
            <a:endParaRPr lang="en-US" sz="1400" dirty="0">
              <a:cs typeface="Arial"/>
            </a:endParaRPr>
          </a:p>
        </p:txBody>
      </p:sp>
      <p:sp>
        <p:nvSpPr>
          <p:cNvPr id="8" name="TextBox 7">
            <a:extLst>
              <a:ext uri="{FF2B5EF4-FFF2-40B4-BE49-F238E27FC236}">
                <a16:creationId xmlns:a16="http://schemas.microsoft.com/office/drawing/2014/main" id="{AEDB6116-525E-5F25-4AA7-560A3B845F11}"/>
              </a:ext>
            </a:extLst>
          </p:cNvPr>
          <p:cNvSpPr txBox="1"/>
          <p:nvPr/>
        </p:nvSpPr>
        <p:spPr>
          <a:xfrm>
            <a:off x="1357032" y="4785442"/>
            <a:ext cx="2743200"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PAIN RELIEVERS</a:t>
            </a:r>
            <a:r>
              <a:rPr lang="en-US" dirty="0">
                <a:ea typeface="+mn-lt"/>
                <a:cs typeface="+mn-lt"/>
              </a:rPr>
              <a:t> </a:t>
            </a:r>
            <a:r>
              <a:rPr lang="en-US" sz="1400" dirty="0">
                <a:ea typeface="+mn-lt"/>
                <a:cs typeface="+mn-lt"/>
              </a:rPr>
              <a:t>Compatible price All the </a:t>
            </a:r>
            <a:r>
              <a:rPr lang="en-US" sz="1400">
                <a:ea typeface="+mn-lt"/>
                <a:cs typeface="+mn-lt"/>
              </a:rPr>
              <a:t>services available online 24*7 </a:t>
            </a:r>
            <a:r>
              <a:rPr lang="en-US" sz="1400" dirty="0">
                <a:ea typeface="+mn-lt"/>
                <a:cs typeface="+mn-lt"/>
              </a:rPr>
              <a:t>customer service </a:t>
            </a:r>
            <a:endParaRPr lang="en-US" sz="1400" dirty="0">
              <a:cs typeface="Arial"/>
            </a:endParaRPr>
          </a:p>
        </p:txBody>
      </p:sp>
      <p:sp>
        <p:nvSpPr>
          <p:cNvPr id="9" name="TextBox 8">
            <a:extLst>
              <a:ext uri="{FF2B5EF4-FFF2-40B4-BE49-F238E27FC236}">
                <a16:creationId xmlns:a16="http://schemas.microsoft.com/office/drawing/2014/main" id="{A959E028-468D-404A-C636-480921414555}"/>
              </a:ext>
            </a:extLst>
          </p:cNvPr>
          <p:cNvSpPr txBox="1"/>
          <p:nvPr/>
        </p:nvSpPr>
        <p:spPr>
          <a:xfrm>
            <a:off x="8525996" y="209381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CUSTOMER GAINS</a:t>
            </a:r>
            <a:r>
              <a:rPr lang="en-US" dirty="0">
                <a:ea typeface="+mn-lt"/>
                <a:cs typeface="+mn-lt"/>
              </a:rPr>
              <a:t> </a:t>
            </a:r>
            <a:endParaRPr lang="en-US" sz="1400">
              <a:ea typeface="+mn-lt"/>
              <a:cs typeface="+mn-lt"/>
            </a:endParaRPr>
          </a:p>
          <a:p>
            <a:pPr algn="just"/>
            <a:r>
              <a:rPr lang="en-US" sz="1400" dirty="0">
                <a:ea typeface="+mn-lt"/>
                <a:cs typeface="+mn-lt"/>
              </a:rPr>
              <a:t>Verified Product purchase Instant purchase Application and website easily accessible </a:t>
            </a:r>
            <a:endParaRPr lang="en-US" sz="1400" dirty="0">
              <a:cs typeface="Arial"/>
            </a:endParaRPr>
          </a:p>
        </p:txBody>
      </p:sp>
      <p:sp>
        <p:nvSpPr>
          <p:cNvPr id="10" name="TextBox 9">
            <a:extLst>
              <a:ext uri="{FF2B5EF4-FFF2-40B4-BE49-F238E27FC236}">
                <a16:creationId xmlns:a16="http://schemas.microsoft.com/office/drawing/2014/main" id="{F7485402-CE95-BD18-F336-CE9830D24A8A}"/>
              </a:ext>
            </a:extLst>
          </p:cNvPr>
          <p:cNvSpPr txBox="1"/>
          <p:nvPr/>
        </p:nvSpPr>
        <p:spPr>
          <a:xfrm>
            <a:off x="8803342" y="3603812"/>
            <a:ext cx="232858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CUSTOMER JOBS </a:t>
            </a:r>
            <a:endParaRPr lang="en-US" sz="1600" dirty="0">
              <a:latin typeface="Work Sans"/>
              <a:ea typeface="+mn-lt"/>
              <a:cs typeface="+mn-lt"/>
            </a:endParaRPr>
          </a:p>
          <a:p>
            <a:pPr algn="just"/>
            <a:r>
              <a:rPr lang="en-US" sz="1400" dirty="0">
                <a:ea typeface="+mn-lt"/>
                <a:cs typeface="+mn-lt"/>
              </a:rPr>
              <a:t>Purchase a product Keep their navigation on Know the details of customer</a:t>
            </a:r>
            <a:endParaRPr lang="en-US" sz="1400" dirty="0">
              <a:cs typeface="Arial"/>
            </a:endParaRPr>
          </a:p>
        </p:txBody>
      </p:sp>
      <p:sp>
        <p:nvSpPr>
          <p:cNvPr id="11" name="TextBox 10">
            <a:extLst>
              <a:ext uri="{FF2B5EF4-FFF2-40B4-BE49-F238E27FC236}">
                <a16:creationId xmlns:a16="http://schemas.microsoft.com/office/drawing/2014/main" id="{6D314C94-BDE6-73EC-62FA-B3BE614B6577}"/>
              </a:ext>
            </a:extLst>
          </p:cNvPr>
          <p:cNvSpPr txBox="1"/>
          <p:nvPr/>
        </p:nvSpPr>
        <p:spPr>
          <a:xfrm>
            <a:off x="8923804" y="4699187"/>
            <a:ext cx="208205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Work Sans"/>
                <a:ea typeface="+mn-lt"/>
                <a:cs typeface="+mn-lt"/>
              </a:rPr>
              <a:t>CUSTOMER PAINS</a:t>
            </a:r>
          </a:p>
          <a:p>
            <a:pPr algn="just"/>
            <a:r>
              <a:rPr lang="en-US" dirty="0">
                <a:ea typeface="+mn-lt"/>
                <a:cs typeface="+mn-lt"/>
              </a:rPr>
              <a:t> </a:t>
            </a:r>
            <a:r>
              <a:rPr lang="en-US" sz="1400" dirty="0">
                <a:ea typeface="+mn-lt"/>
                <a:cs typeface="+mn-lt"/>
              </a:rPr>
              <a:t>Do not want to </a:t>
            </a:r>
            <a:r>
              <a:rPr lang="en-US" sz="1400" dirty="0" err="1">
                <a:ea typeface="+mn-lt"/>
                <a:cs typeface="+mn-lt"/>
              </a:rPr>
              <a:t>incure</a:t>
            </a:r>
            <a:r>
              <a:rPr lang="en-US" sz="1400" dirty="0">
                <a:ea typeface="+mn-lt"/>
                <a:cs typeface="+mn-lt"/>
              </a:rPr>
              <a:t> high expenses Unable to find a valid </a:t>
            </a:r>
            <a:r>
              <a:rPr lang="en-US" sz="1400" dirty="0" err="1">
                <a:ea typeface="+mn-lt"/>
                <a:cs typeface="+mn-lt"/>
              </a:rPr>
              <a:t>porduct</a:t>
            </a:r>
            <a:r>
              <a:rPr lang="en-US" sz="1400" dirty="0">
                <a:ea typeface="+mn-lt"/>
                <a:cs typeface="+mn-lt"/>
              </a:rPr>
              <a:t> in the radius Unable to use the application </a:t>
            </a:r>
          </a:p>
          <a:p>
            <a:endParaRPr lang="en-US">
              <a:cs typeface="Arial"/>
            </a:endParaRPr>
          </a:p>
        </p:txBody>
      </p:sp>
      <p:pic>
        <p:nvPicPr>
          <p:cNvPr id="13" name="Picture 5" descr="Logo, company name&#10;&#10;Description automatically generated">
            <a:extLst>
              <a:ext uri="{FF2B5EF4-FFF2-40B4-BE49-F238E27FC236}">
                <a16:creationId xmlns:a16="http://schemas.microsoft.com/office/drawing/2014/main" id="{C9C6CE68-A04A-FE68-5E88-DD64AFEB7031}"/>
              </a:ext>
            </a:extLst>
          </p:cNvPr>
          <p:cNvPicPr>
            <a:picLocks noChangeAspect="1"/>
          </p:cNvPicPr>
          <p:nvPr/>
        </p:nvPicPr>
        <p:blipFill>
          <a:blip r:embed="rId5"/>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94100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4" name="Google Shape;1414;p44"/>
          <p:cNvSpPr txBox="1">
            <a:spLocks noGrp="1"/>
          </p:cNvSpPr>
          <p:nvPr>
            <p:ph type="subTitle" idx="1"/>
          </p:nvPr>
        </p:nvSpPr>
        <p:spPr>
          <a:xfrm>
            <a:off x="7624355" y="2062988"/>
            <a:ext cx="3022876" cy="2525515"/>
          </a:xfrm>
          <a:prstGeom prst="rect">
            <a:avLst/>
          </a:prstGeom>
        </p:spPr>
        <p:txBody>
          <a:bodyPr spcFirstLastPara="1" wrap="square" lIns="121900" tIns="121900" rIns="121900" bIns="121900" anchor="ctr" anchorCtr="0">
            <a:noAutofit/>
          </a:bodyPr>
          <a:lstStyle/>
          <a:p>
            <a:pPr marL="0" indent="0"/>
            <a:endParaRPr lang="en" sz="1600"/>
          </a:p>
          <a:p>
            <a:pPr marL="0" indent="0"/>
            <a:r>
              <a:rPr lang="en" sz="1600"/>
              <a:t>Product- Personal app</a:t>
            </a:r>
            <a:endParaRPr lang="en"/>
          </a:p>
          <a:p>
            <a:pPr marL="0" indent="0"/>
            <a:endParaRPr lang="en" sz="1600"/>
          </a:p>
          <a:p>
            <a:pPr marL="0" indent="0"/>
            <a:r>
              <a:rPr lang="en" sz="1600"/>
              <a:t>UVP - Checks availability of notebooks</a:t>
            </a:r>
            <a:endParaRPr lang="en-US" sz="1600"/>
          </a:p>
          <a:p>
            <a:pPr marL="0" indent="0"/>
            <a:endParaRPr lang="en" sz="1600"/>
          </a:p>
          <a:p>
            <a:pPr marL="0" indent="0"/>
            <a:r>
              <a:rPr lang="en" sz="1600"/>
              <a:t>Branding (partner + Clients) - Advertisements</a:t>
            </a:r>
            <a:endParaRPr lang="en-US" sz="1600"/>
          </a:p>
          <a:p>
            <a:pPr marL="0" indent="0"/>
            <a:endParaRPr lang="en" sz="1600"/>
          </a:p>
          <a:p>
            <a:pPr marL="0" indent="0"/>
            <a:r>
              <a:rPr lang="en" sz="1600"/>
              <a:t>Market Review - Fairly good </a:t>
            </a:r>
            <a:endParaRPr lang="en-US" sz="1600"/>
          </a:p>
          <a:p>
            <a:pPr marL="0" indent="0"/>
            <a:endParaRPr lang="en" sz="1850"/>
          </a:p>
        </p:txBody>
      </p:sp>
      <p:sp>
        <p:nvSpPr>
          <p:cNvPr id="1416" name="Google Shape;1416;p44"/>
          <p:cNvSpPr txBox="1">
            <a:spLocks noGrp="1"/>
          </p:cNvSpPr>
          <p:nvPr>
            <p:ph type="subTitle" idx="3"/>
          </p:nvPr>
        </p:nvSpPr>
        <p:spPr>
          <a:xfrm>
            <a:off x="4657400" y="2074177"/>
            <a:ext cx="2877200" cy="2514310"/>
          </a:xfrm>
          <a:prstGeom prst="rect">
            <a:avLst/>
          </a:prstGeom>
        </p:spPr>
        <p:txBody>
          <a:bodyPr spcFirstLastPara="1" wrap="square" lIns="121900" tIns="121900" rIns="121900" bIns="121900" anchor="ctr" anchorCtr="0">
            <a:noAutofit/>
          </a:bodyPr>
          <a:lstStyle/>
          <a:p>
            <a:pPr marL="0" indent="0"/>
            <a:r>
              <a:rPr lang="en" sz="1600"/>
              <a:t>Product- App to find books with reading online</a:t>
            </a:r>
          </a:p>
          <a:p>
            <a:pPr marL="0" indent="0"/>
            <a:endParaRPr lang="en" sz="1600"/>
          </a:p>
          <a:p>
            <a:pPr marL="0" indent="0"/>
            <a:r>
              <a:rPr lang="en" sz="1600"/>
              <a:t>UVP -Anyone can read books easily online</a:t>
            </a:r>
          </a:p>
          <a:p>
            <a:pPr marL="0" indent="0"/>
            <a:endParaRPr lang="en" sz="1600"/>
          </a:p>
          <a:p>
            <a:pPr marL="0" indent="0"/>
            <a:r>
              <a:rPr lang="en" sz="1600"/>
              <a:t>Branding (partner + Clients) - Kindel </a:t>
            </a:r>
            <a:endParaRPr lang="en-US" sz="1600"/>
          </a:p>
          <a:p>
            <a:pPr marL="0" indent="0"/>
            <a:endParaRPr lang="en" sz="1600"/>
          </a:p>
          <a:p>
            <a:pPr marL="0" indent="0"/>
            <a:r>
              <a:rPr lang="en" sz="1600"/>
              <a:t>Market Review -Good </a:t>
            </a:r>
          </a:p>
        </p:txBody>
      </p:sp>
      <p:sp>
        <p:nvSpPr>
          <p:cNvPr id="1418" name="Google Shape;1418;p44"/>
          <p:cNvSpPr txBox="1">
            <a:spLocks noGrp="1"/>
          </p:cNvSpPr>
          <p:nvPr>
            <p:ph type="subTitle" idx="5"/>
          </p:nvPr>
        </p:nvSpPr>
        <p:spPr>
          <a:xfrm>
            <a:off x="1693163" y="2073788"/>
            <a:ext cx="2878400" cy="2503905"/>
          </a:xfrm>
          <a:prstGeom prst="rect">
            <a:avLst/>
          </a:prstGeom>
        </p:spPr>
        <p:txBody>
          <a:bodyPr spcFirstLastPara="1" wrap="square" lIns="121900" tIns="121900" rIns="121900" bIns="121900" anchor="t" anchorCtr="0">
            <a:noAutofit/>
          </a:bodyPr>
          <a:lstStyle/>
          <a:p>
            <a:pPr marL="0" indent="0"/>
            <a:r>
              <a:rPr lang="en" sz="1600"/>
              <a:t>Product- App to find books </a:t>
            </a:r>
          </a:p>
          <a:p>
            <a:pPr marL="0" indent="0"/>
            <a:endParaRPr lang="en" sz="1600"/>
          </a:p>
          <a:p>
            <a:pPr marL="0" indent="0"/>
            <a:r>
              <a:rPr lang="en" sz="1600"/>
              <a:t>UVP - Finds nearby stores</a:t>
            </a:r>
          </a:p>
          <a:p>
            <a:pPr marL="0" indent="0"/>
            <a:endParaRPr lang="en" sz="1600"/>
          </a:p>
          <a:p>
            <a:pPr marL="0" indent="0"/>
            <a:r>
              <a:rPr lang="en" sz="1600"/>
              <a:t>Branding (partner + Clients) - Google ads </a:t>
            </a:r>
          </a:p>
          <a:p>
            <a:pPr marL="0" indent="0"/>
            <a:endParaRPr lang="en" sz="1600"/>
          </a:p>
          <a:p>
            <a:pPr marL="0" indent="0"/>
            <a:r>
              <a:rPr lang="en" sz="1600"/>
              <a:t>Market Review - Engaging </a:t>
            </a:r>
          </a:p>
        </p:txBody>
      </p:sp>
      <p:sp>
        <p:nvSpPr>
          <p:cNvPr id="1419" name="Google Shape;1419;p44"/>
          <p:cNvSpPr txBox="1">
            <a:spLocks noGrp="1"/>
          </p:cNvSpPr>
          <p:nvPr>
            <p:ph type="title" idx="6"/>
          </p:nvPr>
        </p:nvSpPr>
        <p:spPr>
          <a:xfrm>
            <a:off x="1462109" y="445796"/>
            <a:ext cx="9178000" cy="752400"/>
          </a:xfrm>
          <a:prstGeom prst="rect">
            <a:avLst/>
          </a:prstGeom>
        </p:spPr>
        <p:txBody>
          <a:bodyPr spcFirstLastPara="1" wrap="square" lIns="121900" tIns="121900" rIns="121900" bIns="121900" anchor="ctr" anchorCtr="0">
            <a:noAutofit/>
          </a:bodyPr>
          <a:lstStyle/>
          <a:p>
            <a:r>
              <a:rPr lang="en" sz="3700" dirty="0">
                <a:solidFill>
                  <a:schemeClr val="tx1">
                    <a:lumMod val="75000"/>
                    <a:lumOff val="25000"/>
                  </a:schemeClr>
                </a:solidFill>
                <a:latin typeface="Work Sans"/>
              </a:rPr>
              <a:t>Competition Analysis</a:t>
            </a:r>
            <a:endParaRPr lang="en-US" dirty="0">
              <a:solidFill>
                <a:schemeClr val="tx1">
                  <a:lumMod val="75000"/>
                  <a:lumOff val="25000"/>
                </a:schemeClr>
              </a:solidFill>
              <a:latin typeface="Work Sans"/>
            </a:endParaRPr>
          </a:p>
        </p:txBody>
      </p:sp>
      <p:grpSp>
        <p:nvGrpSpPr>
          <p:cNvPr id="1420" name="Google Shape;1420;p44"/>
          <p:cNvGrpSpPr/>
          <p:nvPr/>
        </p:nvGrpSpPr>
        <p:grpSpPr>
          <a:xfrm>
            <a:off x="9152632" y="561588"/>
            <a:ext cx="2113245" cy="880219"/>
            <a:chOff x="6926789" y="1541329"/>
            <a:chExt cx="1497199" cy="623620"/>
          </a:xfrm>
        </p:grpSpPr>
        <p:sp>
          <p:nvSpPr>
            <p:cNvPr id="1421" name="Google Shape;1421;p44"/>
            <p:cNvSpPr/>
            <p:nvPr/>
          </p:nvSpPr>
          <p:spPr>
            <a:xfrm>
              <a:off x="6926789" y="1541329"/>
              <a:ext cx="1497199" cy="623620"/>
            </a:xfrm>
            <a:custGeom>
              <a:avLst/>
              <a:gdLst/>
              <a:ahLst/>
              <a:cxnLst/>
              <a:rect l="l" t="t" r="r" b="b"/>
              <a:pathLst>
                <a:path w="25199" h="10496" extrusionOk="0">
                  <a:moveTo>
                    <a:pt x="25041" y="2077"/>
                  </a:moveTo>
                  <a:cubicBezTo>
                    <a:pt x="24939" y="2029"/>
                    <a:pt x="24828" y="1997"/>
                    <a:pt x="24733" y="1938"/>
                  </a:cubicBezTo>
                  <a:cubicBezTo>
                    <a:pt x="24596" y="1855"/>
                    <a:pt x="24452" y="1804"/>
                    <a:pt x="24299" y="1768"/>
                  </a:cubicBezTo>
                  <a:cubicBezTo>
                    <a:pt x="24010" y="1700"/>
                    <a:pt x="23725" y="1620"/>
                    <a:pt x="23436" y="1557"/>
                  </a:cubicBezTo>
                  <a:cubicBezTo>
                    <a:pt x="23130" y="1491"/>
                    <a:pt x="22824" y="1421"/>
                    <a:pt x="22513" y="1384"/>
                  </a:cubicBezTo>
                  <a:cubicBezTo>
                    <a:pt x="22131" y="1340"/>
                    <a:pt x="21757" y="1266"/>
                    <a:pt x="21382" y="1187"/>
                  </a:cubicBezTo>
                  <a:cubicBezTo>
                    <a:pt x="20743" y="1052"/>
                    <a:pt x="20105" y="918"/>
                    <a:pt x="19454" y="850"/>
                  </a:cubicBezTo>
                  <a:cubicBezTo>
                    <a:pt x="18960" y="799"/>
                    <a:pt x="18469" y="727"/>
                    <a:pt x="17977" y="662"/>
                  </a:cubicBezTo>
                  <a:cubicBezTo>
                    <a:pt x="17537" y="604"/>
                    <a:pt x="17099" y="532"/>
                    <a:pt x="16659" y="483"/>
                  </a:cubicBezTo>
                  <a:cubicBezTo>
                    <a:pt x="15966" y="409"/>
                    <a:pt x="15274" y="332"/>
                    <a:pt x="14576" y="309"/>
                  </a:cubicBezTo>
                  <a:cubicBezTo>
                    <a:pt x="14308" y="300"/>
                    <a:pt x="14037" y="295"/>
                    <a:pt x="13777" y="208"/>
                  </a:cubicBezTo>
                  <a:cubicBezTo>
                    <a:pt x="13713" y="187"/>
                    <a:pt x="13638" y="197"/>
                    <a:pt x="13569" y="188"/>
                  </a:cubicBezTo>
                  <a:cubicBezTo>
                    <a:pt x="13346" y="157"/>
                    <a:pt x="13118" y="140"/>
                    <a:pt x="12901" y="87"/>
                  </a:cubicBezTo>
                  <a:cubicBezTo>
                    <a:pt x="12756" y="51"/>
                    <a:pt x="12666" y="80"/>
                    <a:pt x="12584" y="189"/>
                  </a:cubicBezTo>
                  <a:cubicBezTo>
                    <a:pt x="12452" y="362"/>
                    <a:pt x="12319" y="534"/>
                    <a:pt x="12186" y="706"/>
                  </a:cubicBezTo>
                  <a:cubicBezTo>
                    <a:pt x="12015" y="691"/>
                    <a:pt x="11843" y="667"/>
                    <a:pt x="11671" y="661"/>
                  </a:cubicBezTo>
                  <a:cubicBezTo>
                    <a:pt x="11486" y="655"/>
                    <a:pt x="11309" y="618"/>
                    <a:pt x="11130" y="576"/>
                  </a:cubicBezTo>
                  <a:cubicBezTo>
                    <a:pt x="10971" y="538"/>
                    <a:pt x="10837" y="570"/>
                    <a:pt x="10748" y="722"/>
                  </a:cubicBezTo>
                  <a:cubicBezTo>
                    <a:pt x="10732" y="749"/>
                    <a:pt x="10699" y="766"/>
                    <a:pt x="10665" y="796"/>
                  </a:cubicBezTo>
                  <a:cubicBezTo>
                    <a:pt x="10566" y="756"/>
                    <a:pt x="10472" y="713"/>
                    <a:pt x="10375" y="679"/>
                  </a:cubicBezTo>
                  <a:cubicBezTo>
                    <a:pt x="10251" y="638"/>
                    <a:pt x="10127" y="586"/>
                    <a:pt x="10000" y="571"/>
                  </a:cubicBezTo>
                  <a:cubicBezTo>
                    <a:pt x="9755" y="541"/>
                    <a:pt x="9538" y="422"/>
                    <a:pt x="9302" y="365"/>
                  </a:cubicBezTo>
                  <a:cubicBezTo>
                    <a:pt x="9201" y="272"/>
                    <a:pt x="9059" y="274"/>
                    <a:pt x="8948" y="214"/>
                  </a:cubicBezTo>
                  <a:cubicBezTo>
                    <a:pt x="8827" y="149"/>
                    <a:pt x="8703" y="136"/>
                    <a:pt x="8574" y="115"/>
                  </a:cubicBezTo>
                  <a:cubicBezTo>
                    <a:pt x="8524" y="108"/>
                    <a:pt x="8478" y="74"/>
                    <a:pt x="8426" y="67"/>
                  </a:cubicBezTo>
                  <a:cubicBezTo>
                    <a:pt x="8282" y="46"/>
                    <a:pt x="8132" y="0"/>
                    <a:pt x="7992" y="21"/>
                  </a:cubicBezTo>
                  <a:cubicBezTo>
                    <a:pt x="7744" y="58"/>
                    <a:pt x="7495" y="97"/>
                    <a:pt x="7254" y="173"/>
                  </a:cubicBezTo>
                  <a:cubicBezTo>
                    <a:pt x="7089" y="223"/>
                    <a:pt x="6914" y="249"/>
                    <a:pt x="6742" y="271"/>
                  </a:cubicBezTo>
                  <a:cubicBezTo>
                    <a:pt x="6605" y="289"/>
                    <a:pt x="6470" y="295"/>
                    <a:pt x="6337" y="349"/>
                  </a:cubicBezTo>
                  <a:cubicBezTo>
                    <a:pt x="6237" y="389"/>
                    <a:pt x="6113" y="392"/>
                    <a:pt x="6002" y="379"/>
                  </a:cubicBezTo>
                  <a:cubicBezTo>
                    <a:pt x="5861" y="362"/>
                    <a:pt x="5725" y="374"/>
                    <a:pt x="5587" y="393"/>
                  </a:cubicBezTo>
                  <a:cubicBezTo>
                    <a:pt x="5389" y="420"/>
                    <a:pt x="5190" y="446"/>
                    <a:pt x="4991" y="471"/>
                  </a:cubicBezTo>
                  <a:cubicBezTo>
                    <a:pt x="4835" y="490"/>
                    <a:pt x="4685" y="525"/>
                    <a:pt x="4538" y="585"/>
                  </a:cubicBezTo>
                  <a:cubicBezTo>
                    <a:pt x="4363" y="656"/>
                    <a:pt x="4186" y="726"/>
                    <a:pt x="4006" y="764"/>
                  </a:cubicBezTo>
                  <a:cubicBezTo>
                    <a:pt x="3992" y="746"/>
                    <a:pt x="3980" y="739"/>
                    <a:pt x="3981" y="733"/>
                  </a:cubicBezTo>
                  <a:cubicBezTo>
                    <a:pt x="3984" y="707"/>
                    <a:pt x="3992" y="683"/>
                    <a:pt x="3997" y="659"/>
                  </a:cubicBezTo>
                  <a:cubicBezTo>
                    <a:pt x="4018" y="532"/>
                    <a:pt x="4001" y="468"/>
                    <a:pt x="3897" y="423"/>
                  </a:cubicBezTo>
                  <a:cubicBezTo>
                    <a:pt x="3803" y="383"/>
                    <a:pt x="3698" y="362"/>
                    <a:pt x="3596" y="351"/>
                  </a:cubicBezTo>
                  <a:cubicBezTo>
                    <a:pt x="3485" y="338"/>
                    <a:pt x="3371" y="345"/>
                    <a:pt x="3258" y="343"/>
                  </a:cubicBezTo>
                  <a:cubicBezTo>
                    <a:pt x="2886" y="334"/>
                    <a:pt x="2654" y="482"/>
                    <a:pt x="2507" y="824"/>
                  </a:cubicBezTo>
                  <a:cubicBezTo>
                    <a:pt x="2501" y="840"/>
                    <a:pt x="2498" y="858"/>
                    <a:pt x="2490" y="874"/>
                  </a:cubicBezTo>
                  <a:cubicBezTo>
                    <a:pt x="2358" y="1144"/>
                    <a:pt x="2324" y="1441"/>
                    <a:pt x="2278" y="1731"/>
                  </a:cubicBezTo>
                  <a:cubicBezTo>
                    <a:pt x="2249" y="1907"/>
                    <a:pt x="2183" y="2044"/>
                    <a:pt x="2014" y="2120"/>
                  </a:cubicBezTo>
                  <a:cubicBezTo>
                    <a:pt x="1916" y="2163"/>
                    <a:pt x="1834" y="2236"/>
                    <a:pt x="1790" y="2332"/>
                  </a:cubicBezTo>
                  <a:cubicBezTo>
                    <a:pt x="1715" y="2497"/>
                    <a:pt x="1638" y="2663"/>
                    <a:pt x="1591" y="2837"/>
                  </a:cubicBezTo>
                  <a:cubicBezTo>
                    <a:pt x="1513" y="3121"/>
                    <a:pt x="1429" y="3403"/>
                    <a:pt x="1306" y="3672"/>
                  </a:cubicBezTo>
                  <a:cubicBezTo>
                    <a:pt x="1280" y="3727"/>
                    <a:pt x="1251" y="3782"/>
                    <a:pt x="1211" y="3827"/>
                  </a:cubicBezTo>
                  <a:cubicBezTo>
                    <a:pt x="1022" y="4041"/>
                    <a:pt x="947" y="4313"/>
                    <a:pt x="848" y="4571"/>
                  </a:cubicBezTo>
                  <a:cubicBezTo>
                    <a:pt x="783" y="4741"/>
                    <a:pt x="743" y="4919"/>
                    <a:pt x="622" y="5065"/>
                  </a:cubicBezTo>
                  <a:cubicBezTo>
                    <a:pt x="585" y="5110"/>
                    <a:pt x="570" y="5174"/>
                    <a:pt x="545" y="5230"/>
                  </a:cubicBezTo>
                  <a:cubicBezTo>
                    <a:pt x="442" y="5460"/>
                    <a:pt x="346" y="5692"/>
                    <a:pt x="234" y="5917"/>
                  </a:cubicBezTo>
                  <a:cubicBezTo>
                    <a:pt x="94" y="6200"/>
                    <a:pt x="40" y="6492"/>
                    <a:pt x="94" y="6803"/>
                  </a:cubicBezTo>
                  <a:cubicBezTo>
                    <a:pt x="99" y="6837"/>
                    <a:pt x="105" y="6871"/>
                    <a:pt x="107" y="6906"/>
                  </a:cubicBezTo>
                  <a:cubicBezTo>
                    <a:pt x="109" y="6931"/>
                    <a:pt x="115" y="6967"/>
                    <a:pt x="100" y="6981"/>
                  </a:cubicBezTo>
                  <a:cubicBezTo>
                    <a:pt x="0" y="7080"/>
                    <a:pt x="72" y="7159"/>
                    <a:pt x="135" y="7227"/>
                  </a:cubicBezTo>
                  <a:cubicBezTo>
                    <a:pt x="199" y="7298"/>
                    <a:pt x="275" y="7359"/>
                    <a:pt x="353" y="7413"/>
                  </a:cubicBezTo>
                  <a:cubicBezTo>
                    <a:pt x="393" y="7442"/>
                    <a:pt x="448" y="7463"/>
                    <a:pt x="498" y="7462"/>
                  </a:cubicBezTo>
                  <a:cubicBezTo>
                    <a:pt x="762" y="7456"/>
                    <a:pt x="1018" y="7419"/>
                    <a:pt x="1213" y="7210"/>
                  </a:cubicBezTo>
                  <a:cubicBezTo>
                    <a:pt x="1278" y="7141"/>
                    <a:pt x="1340" y="7068"/>
                    <a:pt x="1406" y="6999"/>
                  </a:cubicBezTo>
                  <a:cubicBezTo>
                    <a:pt x="1433" y="6970"/>
                    <a:pt x="1465" y="6947"/>
                    <a:pt x="1523" y="6898"/>
                  </a:cubicBezTo>
                  <a:cubicBezTo>
                    <a:pt x="1531" y="7045"/>
                    <a:pt x="1532" y="7154"/>
                    <a:pt x="1541" y="7264"/>
                  </a:cubicBezTo>
                  <a:cubicBezTo>
                    <a:pt x="1559" y="7490"/>
                    <a:pt x="1546" y="7715"/>
                    <a:pt x="1513" y="7938"/>
                  </a:cubicBezTo>
                  <a:cubicBezTo>
                    <a:pt x="1457" y="8310"/>
                    <a:pt x="1432" y="8681"/>
                    <a:pt x="1497" y="9055"/>
                  </a:cubicBezTo>
                  <a:cubicBezTo>
                    <a:pt x="1516" y="9158"/>
                    <a:pt x="1535" y="9257"/>
                    <a:pt x="1596" y="9348"/>
                  </a:cubicBezTo>
                  <a:cubicBezTo>
                    <a:pt x="1636" y="9410"/>
                    <a:pt x="1654" y="9492"/>
                    <a:pt x="1664" y="9568"/>
                  </a:cubicBezTo>
                  <a:cubicBezTo>
                    <a:pt x="1681" y="9696"/>
                    <a:pt x="1682" y="9828"/>
                    <a:pt x="1695" y="9956"/>
                  </a:cubicBezTo>
                  <a:cubicBezTo>
                    <a:pt x="1708" y="10077"/>
                    <a:pt x="1721" y="10199"/>
                    <a:pt x="1744" y="10318"/>
                  </a:cubicBezTo>
                  <a:cubicBezTo>
                    <a:pt x="1764" y="10417"/>
                    <a:pt x="1865" y="10496"/>
                    <a:pt x="1950" y="10487"/>
                  </a:cubicBezTo>
                  <a:cubicBezTo>
                    <a:pt x="2038" y="10479"/>
                    <a:pt x="2087" y="10421"/>
                    <a:pt x="2113" y="10339"/>
                  </a:cubicBezTo>
                  <a:cubicBezTo>
                    <a:pt x="2123" y="10306"/>
                    <a:pt x="2135" y="10274"/>
                    <a:pt x="2143" y="10240"/>
                  </a:cubicBezTo>
                  <a:cubicBezTo>
                    <a:pt x="2178" y="10106"/>
                    <a:pt x="2214" y="9971"/>
                    <a:pt x="2245" y="9835"/>
                  </a:cubicBezTo>
                  <a:cubicBezTo>
                    <a:pt x="2267" y="9742"/>
                    <a:pt x="2291" y="9656"/>
                    <a:pt x="2382" y="9595"/>
                  </a:cubicBezTo>
                  <a:cubicBezTo>
                    <a:pt x="2424" y="9567"/>
                    <a:pt x="2447" y="9495"/>
                    <a:pt x="2461" y="9439"/>
                  </a:cubicBezTo>
                  <a:cubicBezTo>
                    <a:pt x="2535" y="9152"/>
                    <a:pt x="2602" y="8864"/>
                    <a:pt x="2671" y="8577"/>
                  </a:cubicBezTo>
                  <a:cubicBezTo>
                    <a:pt x="2685" y="8518"/>
                    <a:pt x="2704" y="8459"/>
                    <a:pt x="2713" y="8400"/>
                  </a:cubicBezTo>
                  <a:cubicBezTo>
                    <a:pt x="2732" y="8288"/>
                    <a:pt x="2794" y="8212"/>
                    <a:pt x="2895" y="8161"/>
                  </a:cubicBezTo>
                  <a:cubicBezTo>
                    <a:pt x="3031" y="8095"/>
                    <a:pt x="3136" y="7992"/>
                    <a:pt x="3226" y="7871"/>
                  </a:cubicBezTo>
                  <a:cubicBezTo>
                    <a:pt x="3288" y="7787"/>
                    <a:pt x="3352" y="7705"/>
                    <a:pt x="3416" y="7623"/>
                  </a:cubicBezTo>
                  <a:cubicBezTo>
                    <a:pt x="3576" y="7418"/>
                    <a:pt x="3668" y="7188"/>
                    <a:pt x="3667" y="6924"/>
                  </a:cubicBezTo>
                  <a:cubicBezTo>
                    <a:pt x="3667" y="6857"/>
                    <a:pt x="3685" y="6789"/>
                    <a:pt x="3696" y="6722"/>
                  </a:cubicBezTo>
                  <a:cubicBezTo>
                    <a:pt x="3938" y="6769"/>
                    <a:pt x="4120" y="6679"/>
                    <a:pt x="4263" y="6516"/>
                  </a:cubicBezTo>
                  <a:cubicBezTo>
                    <a:pt x="4395" y="6366"/>
                    <a:pt x="4519" y="6207"/>
                    <a:pt x="4626" y="6038"/>
                  </a:cubicBezTo>
                  <a:cubicBezTo>
                    <a:pt x="4745" y="5853"/>
                    <a:pt x="4804" y="5650"/>
                    <a:pt x="4687" y="5431"/>
                  </a:cubicBezTo>
                  <a:cubicBezTo>
                    <a:pt x="4732" y="5371"/>
                    <a:pt x="4781" y="5320"/>
                    <a:pt x="4816" y="5261"/>
                  </a:cubicBezTo>
                  <a:cubicBezTo>
                    <a:pt x="4933" y="5071"/>
                    <a:pt x="5112" y="5034"/>
                    <a:pt x="5313" y="5049"/>
                  </a:cubicBezTo>
                  <a:cubicBezTo>
                    <a:pt x="5356" y="5052"/>
                    <a:pt x="5398" y="5069"/>
                    <a:pt x="5440" y="5077"/>
                  </a:cubicBezTo>
                  <a:cubicBezTo>
                    <a:pt x="5622" y="5107"/>
                    <a:pt x="5802" y="5125"/>
                    <a:pt x="5983" y="5065"/>
                  </a:cubicBezTo>
                  <a:cubicBezTo>
                    <a:pt x="6032" y="5048"/>
                    <a:pt x="6086" y="5041"/>
                    <a:pt x="6137" y="5044"/>
                  </a:cubicBezTo>
                  <a:cubicBezTo>
                    <a:pt x="6424" y="5061"/>
                    <a:pt x="6686" y="4950"/>
                    <a:pt x="6948" y="4868"/>
                  </a:cubicBezTo>
                  <a:cubicBezTo>
                    <a:pt x="7278" y="4766"/>
                    <a:pt x="7596" y="4620"/>
                    <a:pt x="7913" y="4476"/>
                  </a:cubicBezTo>
                  <a:cubicBezTo>
                    <a:pt x="8133" y="4377"/>
                    <a:pt x="8357" y="4276"/>
                    <a:pt x="8519" y="4085"/>
                  </a:cubicBezTo>
                  <a:cubicBezTo>
                    <a:pt x="8585" y="4006"/>
                    <a:pt x="8674" y="3977"/>
                    <a:pt x="8775" y="3978"/>
                  </a:cubicBezTo>
                  <a:cubicBezTo>
                    <a:pt x="8888" y="3979"/>
                    <a:pt x="9003" y="3988"/>
                    <a:pt x="9114" y="3971"/>
                  </a:cubicBezTo>
                  <a:cubicBezTo>
                    <a:pt x="9333" y="3937"/>
                    <a:pt x="9540" y="3996"/>
                    <a:pt x="9777" y="4018"/>
                  </a:cubicBezTo>
                  <a:cubicBezTo>
                    <a:pt x="9746" y="4100"/>
                    <a:pt x="9725" y="4165"/>
                    <a:pt x="9700" y="4227"/>
                  </a:cubicBezTo>
                  <a:cubicBezTo>
                    <a:pt x="9664" y="4312"/>
                    <a:pt x="9684" y="4388"/>
                    <a:pt x="9752" y="4437"/>
                  </a:cubicBezTo>
                  <a:cubicBezTo>
                    <a:pt x="9820" y="4487"/>
                    <a:pt x="9899" y="4541"/>
                    <a:pt x="9979" y="4554"/>
                  </a:cubicBezTo>
                  <a:cubicBezTo>
                    <a:pt x="10279" y="4603"/>
                    <a:pt x="10582" y="4636"/>
                    <a:pt x="10883" y="4675"/>
                  </a:cubicBezTo>
                  <a:cubicBezTo>
                    <a:pt x="10908" y="4678"/>
                    <a:pt x="10933" y="4685"/>
                    <a:pt x="10989" y="4697"/>
                  </a:cubicBezTo>
                  <a:cubicBezTo>
                    <a:pt x="10908" y="4807"/>
                    <a:pt x="10890" y="4922"/>
                    <a:pt x="10931" y="5044"/>
                  </a:cubicBezTo>
                  <a:cubicBezTo>
                    <a:pt x="10938" y="5066"/>
                    <a:pt x="10926" y="5095"/>
                    <a:pt x="10919" y="5120"/>
                  </a:cubicBezTo>
                  <a:cubicBezTo>
                    <a:pt x="10886" y="5263"/>
                    <a:pt x="10860" y="5407"/>
                    <a:pt x="10815" y="5547"/>
                  </a:cubicBezTo>
                  <a:cubicBezTo>
                    <a:pt x="10781" y="5656"/>
                    <a:pt x="10815" y="5733"/>
                    <a:pt x="10893" y="5802"/>
                  </a:cubicBezTo>
                  <a:cubicBezTo>
                    <a:pt x="10992" y="5889"/>
                    <a:pt x="11099" y="5958"/>
                    <a:pt x="11222" y="6010"/>
                  </a:cubicBezTo>
                  <a:cubicBezTo>
                    <a:pt x="11738" y="6224"/>
                    <a:pt x="12276" y="6369"/>
                    <a:pt x="12818" y="6495"/>
                  </a:cubicBezTo>
                  <a:cubicBezTo>
                    <a:pt x="12887" y="6511"/>
                    <a:pt x="12956" y="6519"/>
                    <a:pt x="13022" y="6541"/>
                  </a:cubicBezTo>
                  <a:cubicBezTo>
                    <a:pt x="13442" y="6683"/>
                    <a:pt x="13860" y="6832"/>
                    <a:pt x="14281" y="6971"/>
                  </a:cubicBezTo>
                  <a:cubicBezTo>
                    <a:pt x="14529" y="7053"/>
                    <a:pt x="14777" y="7137"/>
                    <a:pt x="15031" y="7196"/>
                  </a:cubicBezTo>
                  <a:cubicBezTo>
                    <a:pt x="15988" y="7416"/>
                    <a:pt x="16947" y="7641"/>
                    <a:pt x="17909" y="7839"/>
                  </a:cubicBezTo>
                  <a:cubicBezTo>
                    <a:pt x="18480" y="7957"/>
                    <a:pt x="19058" y="8039"/>
                    <a:pt x="19636" y="8119"/>
                  </a:cubicBezTo>
                  <a:cubicBezTo>
                    <a:pt x="19827" y="8146"/>
                    <a:pt x="20011" y="8181"/>
                    <a:pt x="20192" y="8245"/>
                  </a:cubicBezTo>
                  <a:cubicBezTo>
                    <a:pt x="20480" y="8348"/>
                    <a:pt x="20767" y="8447"/>
                    <a:pt x="21056" y="8545"/>
                  </a:cubicBezTo>
                  <a:cubicBezTo>
                    <a:pt x="21155" y="8578"/>
                    <a:pt x="21255" y="8609"/>
                    <a:pt x="21357" y="8631"/>
                  </a:cubicBezTo>
                  <a:cubicBezTo>
                    <a:pt x="21614" y="8682"/>
                    <a:pt x="21862" y="8760"/>
                    <a:pt x="22101" y="8867"/>
                  </a:cubicBezTo>
                  <a:cubicBezTo>
                    <a:pt x="22263" y="8940"/>
                    <a:pt x="22432" y="8972"/>
                    <a:pt x="22608" y="8981"/>
                  </a:cubicBezTo>
                  <a:cubicBezTo>
                    <a:pt x="22685" y="8984"/>
                    <a:pt x="22771" y="8998"/>
                    <a:pt x="22810" y="8905"/>
                  </a:cubicBezTo>
                  <a:cubicBezTo>
                    <a:pt x="22833" y="8848"/>
                    <a:pt x="22815" y="8765"/>
                    <a:pt x="22681" y="8712"/>
                  </a:cubicBezTo>
                  <a:cubicBezTo>
                    <a:pt x="22527" y="8651"/>
                    <a:pt x="22373" y="8591"/>
                    <a:pt x="22221" y="8528"/>
                  </a:cubicBezTo>
                  <a:cubicBezTo>
                    <a:pt x="21979" y="8430"/>
                    <a:pt x="21733" y="8345"/>
                    <a:pt x="21475" y="8294"/>
                  </a:cubicBezTo>
                  <a:cubicBezTo>
                    <a:pt x="21348" y="8269"/>
                    <a:pt x="21222" y="8230"/>
                    <a:pt x="21099" y="8189"/>
                  </a:cubicBezTo>
                  <a:cubicBezTo>
                    <a:pt x="20735" y="8068"/>
                    <a:pt x="20377" y="7933"/>
                    <a:pt x="20009" y="7824"/>
                  </a:cubicBezTo>
                  <a:cubicBezTo>
                    <a:pt x="19417" y="7647"/>
                    <a:pt x="18822" y="7486"/>
                    <a:pt x="18226" y="7319"/>
                  </a:cubicBezTo>
                  <a:cubicBezTo>
                    <a:pt x="17891" y="7224"/>
                    <a:pt x="17551" y="7151"/>
                    <a:pt x="17206" y="7104"/>
                  </a:cubicBezTo>
                  <a:cubicBezTo>
                    <a:pt x="17103" y="7089"/>
                    <a:pt x="17000" y="7070"/>
                    <a:pt x="16878" y="7050"/>
                  </a:cubicBezTo>
                  <a:cubicBezTo>
                    <a:pt x="16901" y="6956"/>
                    <a:pt x="16902" y="6867"/>
                    <a:pt x="16824" y="6808"/>
                  </a:cubicBezTo>
                  <a:cubicBezTo>
                    <a:pt x="16666" y="6686"/>
                    <a:pt x="16507" y="6563"/>
                    <a:pt x="16345" y="6446"/>
                  </a:cubicBezTo>
                  <a:cubicBezTo>
                    <a:pt x="16313" y="6424"/>
                    <a:pt x="16263" y="6424"/>
                    <a:pt x="16221" y="6421"/>
                  </a:cubicBezTo>
                  <a:cubicBezTo>
                    <a:pt x="16181" y="6419"/>
                    <a:pt x="16138" y="6475"/>
                    <a:pt x="16154" y="6512"/>
                  </a:cubicBezTo>
                  <a:cubicBezTo>
                    <a:pt x="16174" y="6559"/>
                    <a:pt x="16195" y="6611"/>
                    <a:pt x="16230" y="6643"/>
                  </a:cubicBezTo>
                  <a:cubicBezTo>
                    <a:pt x="16327" y="6732"/>
                    <a:pt x="16431" y="6809"/>
                    <a:pt x="16531" y="6894"/>
                  </a:cubicBezTo>
                  <a:cubicBezTo>
                    <a:pt x="16561" y="6919"/>
                    <a:pt x="16610" y="6940"/>
                    <a:pt x="16569" y="7010"/>
                  </a:cubicBezTo>
                  <a:cubicBezTo>
                    <a:pt x="16412" y="6980"/>
                    <a:pt x="16249" y="6959"/>
                    <a:pt x="16090" y="6916"/>
                  </a:cubicBezTo>
                  <a:cubicBezTo>
                    <a:pt x="15535" y="6766"/>
                    <a:pt x="14968" y="6677"/>
                    <a:pt x="14405" y="6564"/>
                  </a:cubicBezTo>
                  <a:cubicBezTo>
                    <a:pt x="14327" y="6548"/>
                    <a:pt x="14247" y="6546"/>
                    <a:pt x="14210" y="6459"/>
                  </a:cubicBezTo>
                  <a:cubicBezTo>
                    <a:pt x="14071" y="6414"/>
                    <a:pt x="14001" y="6282"/>
                    <a:pt x="13893" y="6199"/>
                  </a:cubicBezTo>
                  <a:cubicBezTo>
                    <a:pt x="13776" y="6110"/>
                    <a:pt x="13673" y="6001"/>
                    <a:pt x="13574" y="5892"/>
                  </a:cubicBezTo>
                  <a:cubicBezTo>
                    <a:pt x="13426" y="5728"/>
                    <a:pt x="13252" y="5600"/>
                    <a:pt x="13055" y="5503"/>
                  </a:cubicBezTo>
                  <a:cubicBezTo>
                    <a:pt x="13012" y="5482"/>
                    <a:pt x="12959" y="5482"/>
                    <a:pt x="12881" y="5466"/>
                  </a:cubicBezTo>
                  <a:cubicBezTo>
                    <a:pt x="12913" y="5536"/>
                    <a:pt x="12925" y="5589"/>
                    <a:pt x="12956" y="5624"/>
                  </a:cubicBezTo>
                  <a:cubicBezTo>
                    <a:pt x="13168" y="5853"/>
                    <a:pt x="13384" y="6078"/>
                    <a:pt x="13598" y="6307"/>
                  </a:cubicBezTo>
                  <a:cubicBezTo>
                    <a:pt x="13616" y="6327"/>
                    <a:pt x="13664" y="6338"/>
                    <a:pt x="13622" y="6397"/>
                  </a:cubicBezTo>
                  <a:cubicBezTo>
                    <a:pt x="13403" y="6335"/>
                    <a:pt x="13178" y="6283"/>
                    <a:pt x="12990" y="6134"/>
                  </a:cubicBezTo>
                  <a:cubicBezTo>
                    <a:pt x="12971" y="6119"/>
                    <a:pt x="12945" y="6100"/>
                    <a:pt x="12926" y="6105"/>
                  </a:cubicBezTo>
                  <a:cubicBezTo>
                    <a:pt x="12812" y="6127"/>
                    <a:pt x="12749" y="6050"/>
                    <a:pt x="12680" y="5986"/>
                  </a:cubicBezTo>
                  <a:cubicBezTo>
                    <a:pt x="12628" y="5938"/>
                    <a:pt x="12587" y="5880"/>
                    <a:pt x="12533" y="5836"/>
                  </a:cubicBezTo>
                  <a:cubicBezTo>
                    <a:pt x="12448" y="5763"/>
                    <a:pt x="12359" y="5692"/>
                    <a:pt x="12266" y="5628"/>
                  </a:cubicBezTo>
                  <a:cubicBezTo>
                    <a:pt x="12248" y="5616"/>
                    <a:pt x="12203" y="5631"/>
                    <a:pt x="12178" y="5647"/>
                  </a:cubicBezTo>
                  <a:cubicBezTo>
                    <a:pt x="12166" y="5654"/>
                    <a:pt x="12164" y="5697"/>
                    <a:pt x="12175" y="5715"/>
                  </a:cubicBezTo>
                  <a:cubicBezTo>
                    <a:pt x="12199" y="5757"/>
                    <a:pt x="12232" y="5794"/>
                    <a:pt x="12278" y="5852"/>
                  </a:cubicBezTo>
                  <a:cubicBezTo>
                    <a:pt x="12043" y="5798"/>
                    <a:pt x="11827" y="5766"/>
                    <a:pt x="11623" y="5697"/>
                  </a:cubicBezTo>
                  <a:cubicBezTo>
                    <a:pt x="11395" y="5621"/>
                    <a:pt x="11244" y="5452"/>
                    <a:pt x="11208" y="5206"/>
                  </a:cubicBezTo>
                  <a:cubicBezTo>
                    <a:pt x="11193" y="5105"/>
                    <a:pt x="11208" y="5000"/>
                    <a:pt x="11209" y="4885"/>
                  </a:cubicBezTo>
                  <a:cubicBezTo>
                    <a:pt x="11379" y="4814"/>
                    <a:pt x="11502" y="4681"/>
                    <a:pt x="11619" y="4539"/>
                  </a:cubicBezTo>
                  <a:cubicBezTo>
                    <a:pt x="11879" y="4223"/>
                    <a:pt x="12043" y="3863"/>
                    <a:pt x="12122" y="3464"/>
                  </a:cubicBezTo>
                  <a:cubicBezTo>
                    <a:pt x="12164" y="3250"/>
                    <a:pt x="12215" y="3041"/>
                    <a:pt x="12299" y="2838"/>
                  </a:cubicBezTo>
                  <a:cubicBezTo>
                    <a:pt x="12347" y="2719"/>
                    <a:pt x="12364" y="2586"/>
                    <a:pt x="12396" y="2460"/>
                  </a:cubicBezTo>
                  <a:cubicBezTo>
                    <a:pt x="12429" y="2325"/>
                    <a:pt x="12453" y="2188"/>
                    <a:pt x="12502" y="2058"/>
                  </a:cubicBezTo>
                  <a:cubicBezTo>
                    <a:pt x="12621" y="1750"/>
                    <a:pt x="12733" y="1444"/>
                    <a:pt x="12684" y="1103"/>
                  </a:cubicBezTo>
                  <a:cubicBezTo>
                    <a:pt x="12673" y="1036"/>
                    <a:pt x="12690" y="966"/>
                    <a:pt x="12690" y="898"/>
                  </a:cubicBezTo>
                  <a:cubicBezTo>
                    <a:pt x="12689" y="819"/>
                    <a:pt x="12726" y="762"/>
                    <a:pt x="12787" y="723"/>
                  </a:cubicBezTo>
                  <a:cubicBezTo>
                    <a:pt x="12884" y="663"/>
                    <a:pt x="12990" y="616"/>
                    <a:pt x="13106" y="616"/>
                  </a:cubicBezTo>
                  <a:cubicBezTo>
                    <a:pt x="13409" y="616"/>
                    <a:pt x="13714" y="589"/>
                    <a:pt x="14016" y="652"/>
                  </a:cubicBezTo>
                  <a:cubicBezTo>
                    <a:pt x="14100" y="668"/>
                    <a:pt x="14191" y="685"/>
                    <a:pt x="14273" y="670"/>
                  </a:cubicBezTo>
                  <a:cubicBezTo>
                    <a:pt x="14405" y="643"/>
                    <a:pt x="14533" y="654"/>
                    <a:pt x="14663" y="660"/>
                  </a:cubicBezTo>
                  <a:cubicBezTo>
                    <a:pt x="15663" y="712"/>
                    <a:pt x="16659" y="816"/>
                    <a:pt x="17650" y="966"/>
                  </a:cubicBezTo>
                  <a:cubicBezTo>
                    <a:pt x="18260" y="1058"/>
                    <a:pt x="18874" y="1126"/>
                    <a:pt x="19488" y="1207"/>
                  </a:cubicBezTo>
                  <a:cubicBezTo>
                    <a:pt x="19746" y="1241"/>
                    <a:pt x="20006" y="1269"/>
                    <a:pt x="20262" y="1317"/>
                  </a:cubicBezTo>
                  <a:cubicBezTo>
                    <a:pt x="20725" y="1403"/>
                    <a:pt x="21183" y="1502"/>
                    <a:pt x="21645" y="1593"/>
                  </a:cubicBezTo>
                  <a:cubicBezTo>
                    <a:pt x="21799" y="1624"/>
                    <a:pt x="21953" y="1658"/>
                    <a:pt x="22107" y="1674"/>
                  </a:cubicBezTo>
                  <a:cubicBezTo>
                    <a:pt x="22654" y="1727"/>
                    <a:pt x="23191" y="1836"/>
                    <a:pt x="23726" y="1958"/>
                  </a:cubicBezTo>
                  <a:cubicBezTo>
                    <a:pt x="23998" y="2020"/>
                    <a:pt x="24272" y="2071"/>
                    <a:pt x="24548" y="2106"/>
                  </a:cubicBezTo>
                  <a:cubicBezTo>
                    <a:pt x="24721" y="2127"/>
                    <a:pt x="24894" y="2128"/>
                    <a:pt x="25059" y="2193"/>
                  </a:cubicBezTo>
                  <a:cubicBezTo>
                    <a:pt x="25086" y="2203"/>
                    <a:pt x="25120" y="2190"/>
                    <a:pt x="25198" y="2182"/>
                  </a:cubicBezTo>
                  <a:cubicBezTo>
                    <a:pt x="25120" y="2130"/>
                    <a:pt x="25083" y="2098"/>
                    <a:pt x="25041" y="2077"/>
                  </a:cubicBezTo>
                  <a:close/>
                  <a:moveTo>
                    <a:pt x="10987" y="854"/>
                  </a:moveTo>
                  <a:cubicBezTo>
                    <a:pt x="10990" y="849"/>
                    <a:pt x="11001" y="853"/>
                    <a:pt x="11009" y="853"/>
                  </a:cubicBezTo>
                  <a:cubicBezTo>
                    <a:pt x="11005" y="866"/>
                    <a:pt x="11002" y="880"/>
                    <a:pt x="10998" y="894"/>
                  </a:cubicBezTo>
                  <a:cubicBezTo>
                    <a:pt x="10988" y="892"/>
                    <a:pt x="10977" y="890"/>
                    <a:pt x="10967" y="888"/>
                  </a:cubicBezTo>
                  <a:cubicBezTo>
                    <a:pt x="10973" y="877"/>
                    <a:pt x="10978" y="864"/>
                    <a:pt x="10987" y="854"/>
                  </a:cubicBezTo>
                  <a:close/>
                  <a:moveTo>
                    <a:pt x="2644" y="1854"/>
                  </a:moveTo>
                  <a:cubicBezTo>
                    <a:pt x="2683" y="1590"/>
                    <a:pt x="2680" y="1319"/>
                    <a:pt x="2770" y="1045"/>
                  </a:cubicBezTo>
                  <a:cubicBezTo>
                    <a:pt x="2899" y="1143"/>
                    <a:pt x="3014" y="1233"/>
                    <a:pt x="3131" y="1321"/>
                  </a:cubicBezTo>
                  <a:cubicBezTo>
                    <a:pt x="3202" y="1374"/>
                    <a:pt x="3283" y="1406"/>
                    <a:pt x="3373" y="1401"/>
                  </a:cubicBezTo>
                  <a:cubicBezTo>
                    <a:pt x="3399" y="1400"/>
                    <a:pt x="3430" y="1398"/>
                    <a:pt x="3448" y="1384"/>
                  </a:cubicBezTo>
                  <a:cubicBezTo>
                    <a:pt x="3472" y="1365"/>
                    <a:pt x="3494" y="1335"/>
                    <a:pt x="3502" y="1306"/>
                  </a:cubicBezTo>
                  <a:cubicBezTo>
                    <a:pt x="3507" y="1288"/>
                    <a:pt x="3488" y="1248"/>
                    <a:pt x="3472" y="1243"/>
                  </a:cubicBezTo>
                  <a:cubicBezTo>
                    <a:pt x="3265" y="1178"/>
                    <a:pt x="3118" y="1028"/>
                    <a:pt x="2964" y="888"/>
                  </a:cubicBezTo>
                  <a:cubicBezTo>
                    <a:pt x="2930" y="857"/>
                    <a:pt x="2884" y="840"/>
                    <a:pt x="2814" y="801"/>
                  </a:cubicBezTo>
                  <a:cubicBezTo>
                    <a:pt x="2903" y="759"/>
                    <a:pt x="2964" y="731"/>
                    <a:pt x="3038" y="696"/>
                  </a:cubicBezTo>
                  <a:cubicBezTo>
                    <a:pt x="3178" y="818"/>
                    <a:pt x="3365" y="763"/>
                    <a:pt x="3521" y="803"/>
                  </a:cubicBezTo>
                  <a:cubicBezTo>
                    <a:pt x="3617" y="900"/>
                    <a:pt x="3648" y="1000"/>
                    <a:pt x="3611" y="1121"/>
                  </a:cubicBezTo>
                  <a:cubicBezTo>
                    <a:pt x="3596" y="1170"/>
                    <a:pt x="3589" y="1224"/>
                    <a:pt x="3588" y="1276"/>
                  </a:cubicBezTo>
                  <a:cubicBezTo>
                    <a:pt x="3581" y="1722"/>
                    <a:pt x="3487" y="2156"/>
                    <a:pt x="3402" y="2592"/>
                  </a:cubicBezTo>
                  <a:cubicBezTo>
                    <a:pt x="3360" y="2814"/>
                    <a:pt x="3326" y="3037"/>
                    <a:pt x="3286" y="3260"/>
                  </a:cubicBezTo>
                  <a:cubicBezTo>
                    <a:pt x="3280" y="3293"/>
                    <a:pt x="3263" y="3324"/>
                    <a:pt x="3251" y="3355"/>
                  </a:cubicBezTo>
                  <a:cubicBezTo>
                    <a:pt x="3255" y="3395"/>
                    <a:pt x="3259" y="3434"/>
                    <a:pt x="3267" y="3491"/>
                  </a:cubicBezTo>
                  <a:cubicBezTo>
                    <a:pt x="3194" y="3444"/>
                    <a:pt x="3205" y="3402"/>
                    <a:pt x="3234" y="3358"/>
                  </a:cubicBezTo>
                  <a:cubicBezTo>
                    <a:pt x="3223" y="3290"/>
                    <a:pt x="3212" y="3223"/>
                    <a:pt x="3196" y="3158"/>
                  </a:cubicBezTo>
                  <a:cubicBezTo>
                    <a:pt x="3189" y="3128"/>
                    <a:pt x="3171" y="3102"/>
                    <a:pt x="3143" y="3045"/>
                  </a:cubicBezTo>
                  <a:cubicBezTo>
                    <a:pt x="3065" y="3193"/>
                    <a:pt x="3102" y="3327"/>
                    <a:pt x="3074" y="3448"/>
                  </a:cubicBezTo>
                  <a:cubicBezTo>
                    <a:pt x="3049" y="3566"/>
                    <a:pt x="3040" y="3687"/>
                    <a:pt x="3020" y="3827"/>
                  </a:cubicBezTo>
                  <a:cubicBezTo>
                    <a:pt x="2955" y="3806"/>
                    <a:pt x="2904" y="3802"/>
                    <a:pt x="2867" y="3775"/>
                  </a:cubicBezTo>
                  <a:cubicBezTo>
                    <a:pt x="2719" y="3668"/>
                    <a:pt x="2577" y="3554"/>
                    <a:pt x="2415" y="3430"/>
                  </a:cubicBezTo>
                  <a:cubicBezTo>
                    <a:pt x="2407" y="3178"/>
                    <a:pt x="2490" y="2919"/>
                    <a:pt x="2526" y="2654"/>
                  </a:cubicBezTo>
                  <a:cubicBezTo>
                    <a:pt x="2563" y="2388"/>
                    <a:pt x="2604" y="2120"/>
                    <a:pt x="2644" y="1854"/>
                  </a:cubicBezTo>
                  <a:close/>
                  <a:moveTo>
                    <a:pt x="4113" y="3297"/>
                  </a:moveTo>
                  <a:cubicBezTo>
                    <a:pt x="4256" y="3260"/>
                    <a:pt x="4386" y="3271"/>
                    <a:pt x="4490" y="3405"/>
                  </a:cubicBezTo>
                  <a:cubicBezTo>
                    <a:pt x="4468" y="3446"/>
                    <a:pt x="4452" y="3486"/>
                    <a:pt x="4428" y="3520"/>
                  </a:cubicBezTo>
                  <a:cubicBezTo>
                    <a:pt x="4241" y="3770"/>
                    <a:pt x="4052" y="4018"/>
                    <a:pt x="3864" y="4269"/>
                  </a:cubicBezTo>
                  <a:cubicBezTo>
                    <a:pt x="3816" y="4333"/>
                    <a:pt x="3761" y="4373"/>
                    <a:pt x="3679" y="4398"/>
                  </a:cubicBezTo>
                  <a:cubicBezTo>
                    <a:pt x="3568" y="4433"/>
                    <a:pt x="3468" y="4505"/>
                    <a:pt x="3361" y="4562"/>
                  </a:cubicBezTo>
                  <a:cubicBezTo>
                    <a:pt x="3315" y="4545"/>
                    <a:pt x="3335" y="4505"/>
                    <a:pt x="3341" y="4478"/>
                  </a:cubicBezTo>
                  <a:cubicBezTo>
                    <a:pt x="3399" y="4180"/>
                    <a:pt x="3455" y="3881"/>
                    <a:pt x="3525" y="3586"/>
                  </a:cubicBezTo>
                  <a:cubicBezTo>
                    <a:pt x="3546" y="3497"/>
                    <a:pt x="3607" y="3418"/>
                    <a:pt x="3661" y="3307"/>
                  </a:cubicBezTo>
                  <a:cubicBezTo>
                    <a:pt x="3824" y="3358"/>
                    <a:pt x="3968" y="3333"/>
                    <a:pt x="4113" y="3297"/>
                  </a:cubicBezTo>
                  <a:close/>
                  <a:moveTo>
                    <a:pt x="980" y="7008"/>
                  </a:moveTo>
                  <a:cubicBezTo>
                    <a:pt x="854" y="7137"/>
                    <a:pt x="684" y="7147"/>
                    <a:pt x="521" y="7159"/>
                  </a:cubicBezTo>
                  <a:cubicBezTo>
                    <a:pt x="469" y="7163"/>
                    <a:pt x="414" y="7115"/>
                    <a:pt x="376" y="7097"/>
                  </a:cubicBezTo>
                  <a:cubicBezTo>
                    <a:pt x="375" y="6967"/>
                    <a:pt x="383" y="6882"/>
                    <a:pt x="370" y="6799"/>
                  </a:cubicBezTo>
                  <a:cubicBezTo>
                    <a:pt x="333" y="6542"/>
                    <a:pt x="362" y="6299"/>
                    <a:pt x="483" y="6066"/>
                  </a:cubicBezTo>
                  <a:cubicBezTo>
                    <a:pt x="564" y="5912"/>
                    <a:pt x="623" y="5748"/>
                    <a:pt x="699" y="5591"/>
                  </a:cubicBezTo>
                  <a:cubicBezTo>
                    <a:pt x="781" y="5420"/>
                    <a:pt x="870" y="5250"/>
                    <a:pt x="956" y="5081"/>
                  </a:cubicBezTo>
                  <a:cubicBezTo>
                    <a:pt x="988" y="5019"/>
                    <a:pt x="1023" y="4958"/>
                    <a:pt x="1048" y="4893"/>
                  </a:cubicBezTo>
                  <a:cubicBezTo>
                    <a:pt x="1130" y="4674"/>
                    <a:pt x="1206" y="4453"/>
                    <a:pt x="1289" y="4234"/>
                  </a:cubicBezTo>
                  <a:cubicBezTo>
                    <a:pt x="1313" y="4171"/>
                    <a:pt x="1351" y="4110"/>
                    <a:pt x="1394" y="4056"/>
                  </a:cubicBezTo>
                  <a:cubicBezTo>
                    <a:pt x="1597" y="3798"/>
                    <a:pt x="1709" y="3502"/>
                    <a:pt x="1792" y="3188"/>
                  </a:cubicBezTo>
                  <a:cubicBezTo>
                    <a:pt x="1856" y="2947"/>
                    <a:pt x="1937" y="2709"/>
                    <a:pt x="2017" y="2474"/>
                  </a:cubicBezTo>
                  <a:cubicBezTo>
                    <a:pt x="2035" y="2423"/>
                    <a:pt x="2083" y="2383"/>
                    <a:pt x="2131" y="2322"/>
                  </a:cubicBezTo>
                  <a:cubicBezTo>
                    <a:pt x="2144" y="2373"/>
                    <a:pt x="2158" y="2397"/>
                    <a:pt x="2156" y="2420"/>
                  </a:cubicBezTo>
                  <a:cubicBezTo>
                    <a:pt x="2101" y="3009"/>
                    <a:pt x="2057" y="3600"/>
                    <a:pt x="1985" y="4187"/>
                  </a:cubicBezTo>
                  <a:cubicBezTo>
                    <a:pt x="1931" y="4635"/>
                    <a:pt x="1844" y="5080"/>
                    <a:pt x="1769" y="5525"/>
                  </a:cubicBezTo>
                  <a:cubicBezTo>
                    <a:pt x="1757" y="5592"/>
                    <a:pt x="1742" y="5674"/>
                    <a:pt x="1698" y="5717"/>
                  </a:cubicBezTo>
                  <a:cubicBezTo>
                    <a:pt x="1543" y="5869"/>
                    <a:pt x="1508" y="6070"/>
                    <a:pt x="1471" y="6261"/>
                  </a:cubicBezTo>
                  <a:cubicBezTo>
                    <a:pt x="1410" y="6584"/>
                    <a:pt x="1192" y="6793"/>
                    <a:pt x="980" y="7008"/>
                  </a:cubicBezTo>
                  <a:close/>
                  <a:moveTo>
                    <a:pt x="2111" y="9273"/>
                  </a:moveTo>
                  <a:cubicBezTo>
                    <a:pt x="1818" y="9209"/>
                    <a:pt x="1777" y="9016"/>
                    <a:pt x="1927" y="8765"/>
                  </a:cubicBezTo>
                  <a:cubicBezTo>
                    <a:pt x="2060" y="8776"/>
                    <a:pt x="2196" y="8787"/>
                    <a:pt x="2333" y="8798"/>
                  </a:cubicBezTo>
                  <a:cubicBezTo>
                    <a:pt x="2364" y="8994"/>
                    <a:pt x="2331" y="9064"/>
                    <a:pt x="2111" y="9273"/>
                  </a:cubicBezTo>
                  <a:close/>
                  <a:moveTo>
                    <a:pt x="2422" y="8608"/>
                  </a:moveTo>
                  <a:cubicBezTo>
                    <a:pt x="2253" y="8688"/>
                    <a:pt x="2102" y="8632"/>
                    <a:pt x="1929" y="8603"/>
                  </a:cubicBezTo>
                  <a:cubicBezTo>
                    <a:pt x="1871" y="8307"/>
                    <a:pt x="1828" y="8030"/>
                    <a:pt x="1890" y="7738"/>
                  </a:cubicBezTo>
                  <a:cubicBezTo>
                    <a:pt x="1930" y="7546"/>
                    <a:pt x="1913" y="7341"/>
                    <a:pt x="1917" y="7141"/>
                  </a:cubicBezTo>
                  <a:cubicBezTo>
                    <a:pt x="1919" y="7055"/>
                    <a:pt x="1901" y="6970"/>
                    <a:pt x="1957" y="6889"/>
                  </a:cubicBezTo>
                  <a:cubicBezTo>
                    <a:pt x="1974" y="6865"/>
                    <a:pt x="1963" y="6796"/>
                    <a:pt x="1940" y="6775"/>
                  </a:cubicBezTo>
                  <a:cubicBezTo>
                    <a:pt x="1896" y="6733"/>
                    <a:pt x="1882" y="6696"/>
                    <a:pt x="1894" y="6638"/>
                  </a:cubicBezTo>
                  <a:cubicBezTo>
                    <a:pt x="1907" y="6571"/>
                    <a:pt x="1910" y="6500"/>
                    <a:pt x="1919" y="6432"/>
                  </a:cubicBezTo>
                  <a:cubicBezTo>
                    <a:pt x="1990" y="5950"/>
                    <a:pt x="2061" y="5468"/>
                    <a:pt x="2133" y="4986"/>
                  </a:cubicBezTo>
                  <a:cubicBezTo>
                    <a:pt x="2144" y="4909"/>
                    <a:pt x="2159" y="4834"/>
                    <a:pt x="2173" y="4755"/>
                  </a:cubicBezTo>
                  <a:cubicBezTo>
                    <a:pt x="2218" y="4739"/>
                    <a:pt x="2258" y="4725"/>
                    <a:pt x="2313" y="4706"/>
                  </a:cubicBezTo>
                  <a:cubicBezTo>
                    <a:pt x="2299" y="4668"/>
                    <a:pt x="2285" y="4632"/>
                    <a:pt x="2271" y="4594"/>
                  </a:cubicBezTo>
                  <a:cubicBezTo>
                    <a:pt x="2262" y="4570"/>
                    <a:pt x="2242" y="4544"/>
                    <a:pt x="2245" y="4522"/>
                  </a:cubicBezTo>
                  <a:cubicBezTo>
                    <a:pt x="2276" y="4276"/>
                    <a:pt x="2284" y="4026"/>
                    <a:pt x="2386" y="3775"/>
                  </a:cubicBezTo>
                  <a:cubicBezTo>
                    <a:pt x="2582" y="3907"/>
                    <a:pt x="2765" y="4031"/>
                    <a:pt x="2968" y="4169"/>
                  </a:cubicBezTo>
                  <a:cubicBezTo>
                    <a:pt x="2968" y="4193"/>
                    <a:pt x="2969" y="4243"/>
                    <a:pt x="2964" y="4294"/>
                  </a:cubicBezTo>
                  <a:cubicBezTo>
                    <a:pt x="2942" y="4501"/>
                    <a:pt x="2914" y="4707"/>
                    <a:pt x="2895" y="4915"/>
                  </a:cubicBezTo>
                  <a:cubicBezTo>
                    <a:pt x="2887" y="5007"/>
                    <a:pt x="2868" y="5086"/>
                    <a:pt x="2781" y="5136"/>
                  </a:cubicBezTo>
                  <a:cubicBezTo>
                    <a:pt x="2687" y="5069"/>
                    <a:pt x="2822" y="4930"/>
                    <a:pt x="2694" y="4867"/>
                  </a:cubicBezTo>
                  <a:cubicBezTo>
                    <a:pt x="2678" y="4889"/>
                    <a:pt x="2653" y="4906"/>
                    <a:pt x="2650" y="4927"/>
                  </a:cubicBezTo>
                  <a:cubicBezTo>
                    <a:pt x="2638" y="5004"/>
                    <a:pt x="2620" y="5084"/>
                    <a:pt x="2626" y="5160"/>
                  </a:cubicBezTo>
                  <a:cubicBezTo>
                    <a:pt x="2639" y="5310"/>
                    <a:pt x="2592" y="5430"/>
                    <a:pt x="2489" y="5536"/>
                  </a:cubicBezTo>
                  <a:cubicBezTo>
                    <a:pt x="2452" y="5573"/>
                    <a:pt x="2420" y="5617"/>
                    <a:pt x="2400" y="5664"/>
                  </a:cubicBezTo>
                  <a:cubicBezTo>
                    <a:pt x="2379" y="5710"/>
                    <a:pt x="2360" y="5767"/>
                    <a:pt x="2368" y="5814"/>
                  </a:cubicBezTo>
                  <a:cubicBezTo>
                    <a:pt x="2390" y="5941"/>
                    <a:pt x="2407" y="6077"/>
                    <a:pt x="2466" y="6189"/>
                  </a:cubicBezTo>
                  <a:cubicBezTo>
                    <a:pt x="2519" y="6289"/>
                    <a:pt x="2539" y="6380"/>
                    <a:pt x="2529" y="6485"/>
                  </a:cubicBezTo>
                  <a:cubicBezTo>
                    <a:pt x="2520" y="6577"/>
                    <a:pt x="2567" y="6631"/>
                    <a:pt x="2651" y="6673"/>
                  </a:cubicBezTo>
                  <a:cubicBezTo>
                    <a:pt x="2574" y="7318"/>
                    <a:pt x="2498" y="7965"/>
                    <a:pt x="2422" y="8608"/>
                  </a:cubicBezTo>
                  <a:close/>
                  <a:moveTo>
                    <a:pt x="3337" y="7079"/>
                  </a:moveTo>
                  <a:cubicBezTo>
                    <a:pt x="3317" y="7194"/>
                    <a:pt x="3257" y="7308"/>
                    <a:pt x="3195" y="7410"/>
                  </a:cubicBezTo>
                  <a:cubicBezTo>
                    <a:pt x="3124" y="7527"/>
                    <a:pt x="3029" y="7631"/>
                    <a:pt x="2930" y="7760"/>
                  </a:cubicBezTo>
                  <a:cubicBezTo>
                    <a:pt x="2845" y="7607"/>
                    <a:pt x="2847" y="7481"/>
                    <a:pt x="2872" y="7342"/>
                  </a:cubicBezTo>
                  <a:cubicBezTo>
                    <a:pt x="2922" y="7070"/>
                    <a:pt x="2950" y="6796"/>
                    <a:pt x="2990" y="6509"/>
                  </a:cubicBezTo>
                  <a:cubicBezTo>
                    <a:pt x="3122" y="6491"/>
                    <a:pt x="3248" y="6473"/>
                    <a:pt x="3393" y="6453"/>
                  </a:cubicBezTo>
                  <a:cubicBezTo>
                    <a:pt x="3376" y="6673"/>
                    <a:pt x="3373" y="6878"/>
                    <a:pt x="3337" y="7079"/>
                  </a:cubicBezTo>
                  <a:close/>
                  <a:moveTo>
                    <a:pt x="4046" y="6295"/>
                  </a:moveTo>
                  <a:cubicBezTo>
                    <a:pt x="3980" y="6333"/>
                    <a:pt x="3905" y="6356"/>
                    <a:pt x="3835" y="6385"/>
                  </a:cubicBezTo>
                  <a:cubicBezTo>
                    <a:pt x="3782" y="6344"/>
                    <a:pt x="3736" y="6309"/>
                    <a:pt x="3674" y="6261"/>
                  </a:cubicBezTo>
                  <a:cubicBezTo>
                    <a:pt x="3903" y="6113"/>
                    <a:pt x="4118" y="5974"/>
                    <a:pt x="4379" y="5806"/>
                  </a:cubicBezTo>
                  <a:cubicBezTo>
                    <a:pt x="4303" y="5968"/>
                    <a:pt x="4107" y="6260"/>
                    <a:pt x="4046" y="6295"/>
                  </a:cubicBezTo>
                  <a:close/>
                  <a:moveTo>
                    <a:pt x="9169" y="3669"/>
                  </a:moveTo>
                  <a:cubicBezTo>
                    <a:pt x="8969" y="3698"/>
                    <a:pt x="8772" y="3716"/>
                    <a:pt x="8569" y="3665"/>
                  </a:cubicBezTo>
                  <a:cubicBezTo>
                    <a:pt x="8490" y="3724"/>
                    <a:pt x="8401" y="3769"/>
                    <a:pt x="8341" y="3839"/>
                  </a:cubicBezTo>
                  <a:cubicBezTo>
                    <a:pt x="8200" y="4004"/>
                    <a:pt x="8013" y="4097"/>
                    <a:pt x="7825" y="4183"/>
                  </a:cubicBezTo>
                  <a:cubicBezTo>
                    <a:pt x="7502" y="4332"/>
                    <a:pt x="7177" y="4481"/>
                    <a:pt x="6839" y="4588"/>
                  </a:cubicBezTo>
                  <a:cubicBezTo>
                    <a:pt x="6553" y="4679"/>
                    <a:pt x="6265" y="4798"/>
                    <a:pt x="5951" y="4746"/>
                  </a:cubicBezTo>
                  <a:cubicBezTo>
                    <a:pt x="5952" y="4700"/>
                    <a:pt x="5954" y="4648"/>
                    <a:pt x="5955" y="4608"/>
                  </a:cubicBezTo>
                  <a:cubicBezTo>
                    <a:pt x="5853" y="4539"/>
                    <a:pt x="5762" y="4475"/>
                    <a:pt x="5669" y="4415"/>
                  </a:cubicBezTo>
                  <a:cubicBezTo>
                    <a:pt x="5611" y="4379"/>
                    <a:pt x="5550" y="4343"/>
                    <a:pt x="5486" y="4320"/>
                  </a:cubicBezTo>
                  <a:cubicBezTo>
                    <a:pt x="5462" y="4313"/>
                    <a:pt x="5415" y="4335"/>
                    <a:pt x="5398" y="4358"/>
                  </a:cubicBezTo>
                  <a:cubicBezTo>
                    <a:pt x="5381" y="4381"/>
                    <a:pt x="5377" y="4430"/>
                    <a:pt x="5391" y="4454"/>
                  </a:cubicBezTo>
                  <a:cubicBezTo>
                    <a:pt x="5415" y="4498"/>
                    <a:pt x="5454" y="4536"/>
                    <a:pt x="5494" y="4570"/>
                  </a:cubicBezTo>
                  <a:cubicBezTo>
                    <a:pt x="5574" y="4636"/>
                    <a:pt x="5658" y="4697"/>
                    <a:pt x="5759" y="4775"/>
                  </a:cubicBezTo>
                  <a:cubicBezTo>
                    <a:pt x="5721" y="4792"/>
                    <a:pt x="5694" y="4815"/>
                    <a:pt x="5670" y="4813"/>
                  </a:cubicBezTo>
                  <a:cubicBezTo>
                    <a:pt x="5592" y="4807"/>
                    <a:pt x="5512" y="4803"/>
                    <a:pt x="5437" y="4781"/>
                  </a:cubicBezTo>
                  <a:cubicBezTo>
                    <a:pt x="5277" y="4733"/>
                    <a:pt x="5127" y="4770"/>
                    <a:pt x="4977" y="4819"/>
                  </a:cubicBezTo>
                  <a:cubicBezTo>
                    <a:pt x="4931" y="4835"/>
                    <a:pt x="4869" y="4870"/>
                    <a:pt x="4857" y="4910"/>
                  </a:cubicBezTo>
                  <a:cubicBezTo>
                    <a:pt x="4825" y="5023"/>
                    <a:pt x="4734" y="5073"/>
                    <a:pt x="4653" y="5138"/>
                  </a:cubicBezTo>
                  <a:cubicBezTo>
                    <a:pt x="4406" y="5329"/>
                    <a:pt x="4165" y="5529"/>
                    <a:pt x="3912" y="5712"/>
                  </a:cubicBezTo>
                  <a:cubicBezTo>
                    <a:pt x="3715" y="5853"/>
                    <a:pt x="3508" y="5984"/>
                    <a:pt x="3295" y="6098"/>
                  </a:cubicBezTo>
                  <a:cubicBezTo>
                    <a:pt x="3191" y="6155"/>
                    <a:pt x="3065" y="6176"/>
                    <a:pt x="2946" y="6194"/>
                  </a:cubicBezTo>
                  <a:cubicBezTo>
                    <a:pt x="2838" y="6210"/>
                    <a:pt x="2744" y="6123"/>
                    <a:pt x="2732" y="6010"/>
                  </a:cubicBezTo>
                  <a:cubicBezTo>
                    <a:pt x="2724" y="5933"/>
                    <a:pt x="2731" y="5854"/>
                    <a:pt x="2732" y="5793"/>
                  </a:cubicBezTo>
                  <a:cubicBezTo>
                    <a:pt x="2905" y="5597"/>
                    <a:pt x="3074" y="5424"/>
                    <a:pt x="3160" y="5189"/>
                  </a:cubicBezTo>
                  <a:cubicBezTo>
                    <a:pt x="3189" y="5109"/>
                    <a:pt x="3231" y="5032"/>
                    <a:pt x="3278" y="4962"/>
                  </a:cubicBezTo>
                  <a:cubicBezTo>
                    <a:pt x="3343" y="4867"/>
                    <a:pt x="3422" y="4783"/>
                    <a:pt x="3549" y="4782"/>
                  </a:cubicBezTo>
                  <a:cubicBezTo>
                    <a:pt x="3681" y="4782"/>
                    <a:pt x="3781" y="4718"/>
                    <a:pt x="3870" y="4632"/>
                  </a:cubicBezTo>
                  <a:cubicBezTo>
                    <a:pt x="3926" y="4577"/>
                    <a:pt x="3981" y="4521"/>
                    <a:pt x="4030" y="4460"/>
                  </a:cubicBezTo>
                  <a:cubicBezTo>
                    <a:pt x="4251" y="4180"/>
                    <a:pt x="4475" y="3901"/>
                    <a:pt x="4691" y="3618"/>
                  </a:cubicBezTo>
                  <a:cubicBezTo>
                    <a:pt x="4861" y="3398"/>
                    <a:pt x="4796" y="3150"/>
                    <a:pt x="4536" y="3049"/>
                  </a:cubicBezTo>
                  <a:cubicBezTo>
                    <a:pt x="4374" y="2986"/>
                    <a:pt x="4201" y="2949"/>
                    <a:pt x="4025" y="3014"/>
                  </a:cubicBezTo>
                  <a:cubicBezTo>
                    <a:pt x="3892" y="3062"/>
                    <a:pt x="3757" y="3068"/>
                    <a:pt x="3606" y="3021"/>
                  </a:cubicBezTo>
                  <a:cubicBezTo>
                    <a:pt x="3622" y="2818"/>
                    <a:pt x="3678" y="2618"/>
                    <a:pt x="3712" y="2414"/>
                  </a:cubicBezTo>
                  <a:cubicBezTo>
                    <a:pt x="3748" y="2199"/>
                    <a:pt x="3795" y="1987"/>
                    <a:pt x="3823" y="1771"/>
                  </a:cubicBezTo>
                  <a:cubicBezTo>
                    <a:pt x="3850" y="1566"/>
                    <a:pt x="3857" y="1358"/>
                    <a:pt x="3875" y="1138"/>
                  </a:cubicBezTo>
                  <a:cubicBezTo>
                    <a:pt x="4024" y="1089"/>
                    <a:pt x="4164" y="1046"/>
                    <a:pt x="4303" y="1000"/>
                  </a:cubicBezTo>
                  <a:cubicBezTo>
                    <a:pt x="4451" y="950"/>
                    <a:pt x="4599" y="898"/>
                    <a:pt x="4747" y="846"/>
                  </a:cubicBezTo>
                  <a:cubicBezTo>
                    <a:pt x="4764" y="840"/>
                    <a:pt x="4779" y="829"/>
                    <a:pt x="4795" y="827"/>
                  </a:cubicBezTo>
                  <a:cubicBezTo>
                    <a:pt x="5184" y="784"/>
                    <a:pt x="5566" y="693"/>
                    <a:pt x="5961" y="705"/>
                  </a:cubicBezTo>
                  <a:cubicBezTo>
                    <a:pt x="6124" y="711"/>
                    <a:pt x="6294" y="701"/>
                    <a:pt x="6452" y="665"/>
                  </a:cubicBezTo>
                  <a:cubicBezTo>
                    <a:pt x="6638" y="625"/>
                    <a:pt x="6824" y="603"/>
                    <a:pt x="7011" y="582"/>
                  </a:cubicBezTo>
                  <a:cubicBezTo>
                    <a:pt x="7140" y="566"/>
                    <a:pt x="7263" y="552"/>
                    <a:pt x="7387" y="500"/>
                  </a:cubicBezTo>
                  <a:cubicBezTo>
                    <a:pt x="7603" y="412"/>
                    <a:pt x="7840" y="389"/>
                    <a:pt x="8070" y="352"/>
                  </a:cubicBezTo>
                  <a:cubicBezTo>
                    <a:pt x="8103" y="347"/>
                    <a:pt x="8139" y="360"/>
                    <a:pt x="8174" y="367"/>
                  </a:cubicBezTo>
                  <a:cubicBezTo>
                    <a:pt x="8352" y="398"/>
                    <a:pt x="8536" y="417"/>
                    <a:pt x="8709" y="469"/>
                  </a:cubicBezTo>
                  <a:cubicBezTo>
                    <a:pt x="8823" y="502"/>
                    <a:pt x="8940" y="547"/>
                    <a:pt x="9045" y="600"/>
                  </a:cubicBezTo>
                  <a:cubicBezTo>
                    <a:pt x="9359" y="755"/>
                    <a:pt x="9689" y="843"/>
                    <a:pt x="10031" y="909"/>
                  </a:cubicBezTo>
                  <a:cubicBezTo>
                    <a:pt x="10173" y="937"/>
                    <a:pt x="10307" y="1008"/>
                    <a:pt x="10444" y="1065"/>
                  </a:cubicBezTo>
                  <a:cubicBezTo>
                    <a:pt x="10472" y="1077"/>
                    <a:pt x="10502" y="1105"/>
                    <a:pt x="10518" y="1133"/>
                  </a:cubicBezTo>
                  <a:cubicBezTo>
                    <a:pt x="10614" y="1305"/>
                    <a:pt x="10755" y="1312"/>
                    <a:pt x="10916" y="1254"/>
                  </a:cubicBezTo>
                  <a:cubicBezTo>
                    <a:pt x="10975" y="1099"/>
                    <a:pt x="10975" y="1099"/>
                    <a:pt x="11078" y="1095"/>
                  </a:cubicBezTo>
                  <a:cubicBezTo>
                    <a:pt x="11008" y="1344"/>
                    <a:pt x="10938" y="1590"/>
                    <a:pt x="10868" y="1836"/>
                  </a:cubicBezTo>
                  <a:cubicBezTo>
                    <a:pt x="10847" y="1912"/>
                    <a:pt x="10811" y="1986"/>
                    <a:pt x="10806" y="2062"/>
                  </a:cubicBezTo>
                  <a:cubicBezTo>
                    <a:pt x="10791" y="2268"/>
                    <a:pt x="10709" y="2448"/>
                    <a:pt x="10627" y="2631"/>
                  </a:cubicBezTo>
                  <a:cubicBezTo>
                    <a:pt x="10548" y="2804"/>
                    <a:pt x="10471" y="2981"/>
                    <a:pt x="10413" y="3162"/>
                  </a:cubicBezTo>
                  <a:cubicBezTo>
                    <a:pt x="10351" y="3359"/>
                    <a:pt x="10249" y="3525"/>
                    <a:pt x="10098" y="3671"/>
                  </a:cubicBezTo>
                  <a:cubicBezTo>
                    <a:pt x="9884" y="3676"/>
                    <a:pt x="9670" y="3705"/>
                    <a:pt x="9452" y="3661"/>
                  </a:cubicBezTo>
                  <a:cubicBezTo>
                    <a:pt x="9361" y="3642"/>
                    <a:pt x="9261" y="3654"/>
                    <a:pt x="9169" y="3669"/>
                  </a:cubicBezTo>
                  <a:close/>
                  <a:moveTo>
                    <a:pt x="12363" y="1284"/>
                  </a:moveTo>
                  <a:cubicBezTo>
                    <a:pt x="12335" y="1480"/>
                    <a:pt x="12322" y="1682"/>
                    <a:pt x="12229" y="1864"/>
                  </a:cubicBezTo>
                  <a:cubicBezTo>
                    <a:pt x="12149" y="2020"/>
                    <a:pt x="12106" y="2187"/>
                    <a:pt x="12083" y="2360"/>
                  </a:cubicBezTo>
                  <a:cubicBezTo>
                    <a:pt x="12060" y="2533"/>
                    <a:pt x="12007" y="2696"/>
                    <a:pt x="11942" y="2859"/>
                  </a:cubicBezTo>
                  <a:cubicBezTo>
                    <a:pt x="11875" y="3026"/>
                    <a:pt x="11841" y="3209"/>
                    <a:pt x="11805" y="3387"/>
                  </a:cubicBezTo>
                  <a:cubicBezTo>
                    <a:pt x="11735" y="3743"/>
                    <a:pt x="11588" y="4064"/>
                    <a:pt x="11370" y="4352"/>
                  </a:cubicBezTo>
                  <a:cubicBezTo>
                    <a:pt x="11350" y="4379"/>
                    <a:pt x="11323" y="4401"/>
                    <a:pt x="11299" y="4426"/>
                  </a:cubicBezTo>
                  <a:cubicBezTo>
                    <a:pt x="10884" y="4362"/>
                    <a:pt x="10474" y="4299"/>
                    <a:pt x="10058" y="4236"/>
                  </a:cubicBezTo>
                  <a:cubicBezTo>
                    <a:pt x="10027" y="4125"/>
                    <a:pt x="10036" y="4029"/>
                    <a:pt x="10141" y="3989"/>
                  </a:cubicBezTo>
                  <a:cubicBezTo>
                    <a:pt x="10402" y="3890"/>
                    <a:pt x="10513" y="3663"/>
                    <a:pt x="10635" y="3444"/>
                  </a:cubicBezTo>
                  <a:cubicBezTo>
                    <a:pt x="10682" y="3362"/>
                    <a:pt x="10704" y="3266"/>
                    <a:pt x="10740" y="3178"/>
                  </a:cubicBezTo>
                  <a:cubicBezTo>
                    <a:pt x="10804" y="3017"/>
                    <a:pt x="10864" y="2853"/>
                    <a:pt x="10939" y="2697"/>
                  </a:cubicBezTo>
                  <a:cubicBezTo>
                    <a:pt x="11018" y="2532"/>
                    <a:pt x="11077" y="2364"/>
                    <a:pt x="11109" y="2181"/>
                  </a:cubicBezTo>
                  <a:cubicBezTo>
                    <a:pt x="11144" y="1977"/>
                    <a:pt x="11211" y="1778"/>
                    <a:pt x="11273" y="1580"/>
                  </a:cubicBezTo>
                  <a:cubicBezTo>
                    <a:pt x="11309" y="1465"/>
                    <a:pt x="11338" y="1350"/>
                    <a:pt x="11398" y="1241"/>
                  </a:cubicBezTo>
                  <a:cubicBezTo>
                    <a:pt x="11440" y="1166"/>
                    <a:pt x="11421" y="1059"/>
                    <a:pt x="11432" y="950"/>
                  </a:cubicBezTo>
                  <a:cubicBezTo>
                    <a:pt x="11459" y="909"/>
                    <a:pt x="11516" y="929"/>
                    <a:pt x="11564" y="934"/>
                  </a:cubicBezTo>
                  <a:cubicBezTo>
                    <a:pt x="11763" y="949"/>
                    <a:pt x="11963" y="950"/>
                    <a:pt x="12157" y="1011"/>
                  </a:cubicBezTo>
                  <a:cubicBezTo>
                    <a:pt x="12335" y="1067"/>
                    <a:pt x="12386" y="1111"/>
                    <a:pt x="12363" y="128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22" name="Google Shape;1422;p44"/>
            <p:cNvSpPr/>
            <p:nvPr/>
          </p:nvSpPr>
          <p:spPr>
            <a:xfrm>
              <a:off x="7654979" y="1751539"/>
              <a:ext cx="24004" cy="34639"/>
            </a:xfrm>
            <a:custGeom>
              <a:avLst/>
              <a:gdLst/>
              <a:ahLst/>
              <a:cxnLst/>
              <a:rect l="l" t="t" r="r" b="b"/>
              <a:pathLst>
                <a:path w="404" h="583" extrusionOk="0">
                  <a:moveTo>
                    <a:pt x="21" y="147"/>
                  </a:moveTo>
                  <a:cubicBezTo>
                    <a:pt x="61" y="232"/>
                    <a:pt x="102" y="318"/>
                    <a:pt x="153" y="397"/>
                  </a:cubicBezTo>
                  <a:cubicBezTo>
                    <a:pt x="195" y="461"/>
                    <a:pt x="252" y="517"/>
                    <a:pt x="307" y="571"/>
                  </a:cubicBezTo>
                  <a:cubicBezTo>
                    <a:pt x="319" y="582"/>
                    <a:pt x="353" y="573"/>
                    <a:pt x="384" y="573"/>
                  </a:cubicBezTo>
                  <a:cubicBezTo>
                    <a:pt x="389" y="544"/>
                    <a:pt x="404" y="517"/>
                    <a:pt x="396" y="498"/>
                  </a:cubicBezTo>
                  <a:cubicBezTo>
                    <a:pt x="352" y="387"/>
                    <a:pt x="305" y="276"/>
                    <a:pt x="255" y="167"/>
                  </a:cubicBezTo>
                  <a:cubicBezTo>
                    <a:pt x="237" y="128"/>
                    <a:pt x="214" y="91"/>
                    <a:pt x="189" y="56"/>
                  </a:cubicBezTo>
                  <a:cubicBezTo>
                    <a:pt x="156" y="10"/>
                    <a:pt x="94" y="1"/>
                    <a:pt x="52" y="32"/>
                  </a:cubicBezTo>
                  <a:cubicBezTo>
                    <a:pt x="12" y="62"/>
                    <a:pt x="1" y="105"/>
                    <a:pt x="21" y="14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23" name="Google Shape;1423;p44"/>
            <p:cNvSpPr/>
            <p:nvPr/>
          </p:nvSpPr>
          <p:spPr>
            <a:xfrm>
              <a:off x="7816053" y="1915168"/>
              <a:ext cx="19845" cy="20023"/>
            </a:xfrm>
            <a:custGeom>
              <a:avLst/>
              <a:gdLst/>
              <a:ahLst/>
              <a:cxnLst/>
              <a:rect l="l" t="t" r="r" b="b"/>
              <a:pathLst>
                <a:path w="334" h="337" extrusionOk="0">
                  <a:moveTo>
                    <a:pt x="288" y="331"/>
                  </a:moveTo>
                  <a:cubicBezTo>
                    <a:pt x="296" y="336"/>
                    <a:pt x="319" y="323"/>
                    <a:pt x="333" y="319"/>
                  </a:cubicBezTo>
                  <a:cubicBezTo>
                    <a:pt x="308" y="89"/>
                    <a:pt x="303" y="83"/>
                    <a:pt x="1" y="1"/>
                  </a:cubicBezTo>
                  <a:cubicBezTo>
                    <a:pt x="97" y="152"/>
                    <a:pt x="174" y="256"/>
                    <a:pt x="288" y="33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24" name="Google Shape;1424;p44"/>
            <p:cNvSpPr/>
            <p:nvPr/>
          </p:nvSpPr>
          <p:spPr>
            <a:xfrm>
              <a:off x="7287260" y="1787604"/>
              <a:ext cx="29589" cy="19726"/>
            </a:xfrm>
            <a:custGeom>
              <a:avLst/>
              <a:gdLst/>
              <a:ahLst/>
              <a:cxnLst/>
              <a:rect l="l" t="t" r="r" b="b"/>
              <a:pathLst>
                <a:path w="498" h="332" extrusionOk="0">
                  <a:moveTo>
                    <a:pt x="126" y="26"/>
                  </a:moveTo>
                  <a:cubicBezTo>
                    <a:pt x="96" y="8"/>
                    <a:pt x="52" y="10"/>
                    <a:pt x="0" y="1"/>
                  </a:cubicBezTo>
                  <a:cubicBezTo>
                    <a:pt x="15" y="143"/>
                    <a:pt x="113" y="189"/>
                    <a:pt x="197" y="241"/>
                  </a:cubicBezTo>
                  <a:cubicBezTo>
                    <a:pt x="278" y="291"/>
                    <a:pt x="365" y="332"/>
                    <a:pt x="465" y="299"/>
                  </a:cubicBezTo>
                  <a:cubicBezTo>
                    <a:pt x="478" y="295"/>
                    <a:pt x="498" y="274"/>
                    <a:pt x="496" y="265"/>
                  </a:cubicBezTo>
                  <a:cubicBezTo>
                    <a:pt x="493" y="241"/>
                    <a:pt x="479" y="205"/>
                    <a:pt x="465" y="203"/>
                  </a:cubicBezTo>
                  <a:cubicBezTo>
                    <a:pt x="332" y="182"/>
                    <a:pt x="235" y="94"/>
                    <a:pt x="126" y="2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25" name="Google Shape;1425;p44"/>
            <p:cNvSpPr/>
            <p:nvPr/>
          </p:nvSpPr>
          <p:spPr>
            <a:xfrm>
              <a:off x="7408466" y="1724981"/>
              <a:ext cx="21984" cy="15745"/>
            </a:xfrm>
            <a:custGeom>
              <a:avLst/>
              <a:gdLst/>
              <a:ahLst/>
              <a:cxnLst/>
              <a:rect l="l" t="t" r="r" b="b"/>
              <a:pathLst>
                <a:path w="370" h="265" extrusionOk="0">
                  <a:moveTo>
                    <a:pt x="97" y="1"/>
                  </a:moveTo>
                  <a:cubicBezTo>
                    <a:pt x="74" y="0"/>
                    <a:pt x="38" y="8"/>
                    <a:pt x="29" y="24"/>
                  </a:cubicBezTo>
                  <a:cubicBezTo>
                    <a:pt x="14" y="49"/>
                    <a:pt x="0" y="92"/>
                    <a:pt x="12" y="115"/>
                  </a:cubicBezTo>
                  <a:cubicBezTo>
                    <a:pt x="74" y="241"/>
                    <a:pt x="230" y="264"/>
                    <a:pt x="370" y="175"/>
                  </a:cubicBezTo>
                  <a:cubicBezTo>
                    <a:pt x="302" y="126"/>
                    <a:pt x="235" y="77"/>
                    <a:pt x="167" y="30"/>
                  </a:cubicBezTo>
                  <a:cubicBezTo>
                    <a:pt x="147" y="16"/>
                    <a:pt x="120" y="4"/>
                    <a:pt x="9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426" name="Google Shape;1426;p44"/>
          <p:cNvGrpSpPr/>
          <p:nvPr/>
        </p:nvGrpSpPr>
        <p:grpSpPr>
          <a:xfrm>
            <a:off x="688231" y="4689654"/>
            <a:ext cx="1996293" cy="1651055"/>
            <a:chOff x="709474" y="3298725"/>
            <a:chExt cx="1497220" cy="1238291"/>
          </a:xfrm>
        </p:grpSpPr>
        <p:sp>
          <p:nvSpPr>
            <p:cNvPr id="1427" name="Google Shape;1427;p44"/>
            <p:cNvSpPr/>
            <p:nvPr/>
          </p:nvSpPr>
          <p:spPr>
            <a:xfrm>
              <a:off x="2199185" y="4411497"/>
              <a:ext cx="7509" cy="12233"/>
            </a:xfrm>
            <a:custGeom>
              <a:avLst/>
              <a:gdLst/>
              <a:ahLst/>
              <a:cxnLst/>
              <a:rect l="l" t="t" r="r" b="b"/>
              <a:pathLst>
                <a:path w="124" h="202" extrusionOk="0">
                  <a:moveTo>
                    <a:pt x="67" y="1"/>
                  </a:moveTo>
                  <a:cubicBezTo>
                    <a:pt x="1" y="52"/>
                    <a:pt x="33" y="104"/>
                    <a:pt x="40" y="149"/>
                  </a:cubicBezTo>
                  <a:cubicBezTo>
                    <a:pt x="43" y="165"/>
                    <a:pt x="64" y="177"/>
                    <a:pt x="86" y="202"/>
                  </a:cubicBezTo>
                  <a:cubicBezTo>
                    <a:pt x="124" y="126"/>
                    <a:pt x="122" y="68"/>
                    <a:pt x="67"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428" name="Google Shape;1428;p44"/>
            <p:cNvSpPr/>
            <p:nvPr/>
          </p:nvSpPr>
          <p:spPr>
            <a:xfrm>
              <a:off x="709474" y="3298725"/>
              <a:ext cx="1438193" cy="1238291"/>
            </a:xfrm>
            <a:custGeom>
              <a:avLst/>
              <a:gdLst/>
              <a:ahLst/>
              <a:cxnLst/>
              <a:rect l="l" t="t" r="r" b="b"/>
              <a:pathLst>
                <a:path w="23713" h="20417" extrusionOk="0">
                  <a:moveTo>
                    <a:pt x="3456" y="20260"/>
                  </a:moveTo>
                  <a:cubicBezTo>
                    <a:pt x="3563" y="20207"/>
                    <a:pt x="3668" y="20154"/>
                    <a:pt x="3772" y="20097"/>
                  </a:cubicBezTo>
                  <a:cubicBezTo>
                    <a:pt x="3890" y="20033"/>
                    <a:pt x="4014" y="19976"/>
                    <a:pt x="4121" y="19897"/>
                  </a:cubicBezTo>
                  <a:cubicBezTo>
                    <a:pt x="4423" y="19677"/>
                    <a:pt x="4749" y="19500"/>
                    <a:pt x="5083" y="19336"/>
                  </a:cubicBezTo>
                  <a:cubicBezTo>
                    <a:pt x="5160" y="19298"/>
                    <a:pt x="5239" y="19253"/>
                    <a:pt x="5299" y="19193"/>
                  </a:cubicBezTo>
                  <a:cubicBezTo>
                    <a:pt x="5536" y="18957"/>
                    <a:pt x="5845" y="18817"/>
                    <a:pt x="6088" y="18591"/>
                  </a:cubicBezTo>
                  <a:cubicBezTo>
                    <a:pt x="6129" y="18610"/>
                    <a:pt x="6157" y="18622"/>
                    <a:pt x="6184" y="18635"/>
                  </a:cubicBezTo>
                  <a:cubicBezTo>
                    <a:pt x="6239" y="18664"/>
                    <a:pt x="6294" y="18657"/>
                    <a:pt x="6341" y="18623"/>
                  </a:cubicBezTo>
                  <a:cubicBezTo>
                    <a:pt x="6500" y="18508"/>
                    <a:pt x="6658" y="18390"/>
                    <a:pt x="6816" y="18273"/>
                  </a:cubicBezTo>
                  <a:cubicBezTo>
                    <a:pt x="6886" y="18221"/>
                    <a:pt x="6955" y="18168"/>
                    <a:pt x="7024" y="18115"/>
                  </a:cubicBezTo>
                  <a:cubicBezTo>
                    <a:pt x="7374" y="17845"/>
                    <a:pt x="7726" y="17576"/>
                    <a:pt x="8077" y="17306"/>
                  </a:cubicBezTo>
                  <a:cubicBezTo>
                    <a:pt x="8164" y="17239"/>
                    <a:pt x="8253" y="17172"/>
                    <a:pt x="8343" y="17108"/>
                  </a:cubicBezTo>
                  <a:cubicBezTo>
                    <a:pt x="9208" y="16483"/>
                    <a:pt x="10080" y="15866"/>
                    <a:pt x="10937" y="15230"/>
                  </a:cubicBezTo>
                  <a:cubicBezTo>
                    <a:pt x="11300" y="14961"/>
                    <a:pt x="11668" y="14707"/>
                    <a:pt x="12052" y="14468"/>
                  </a:cubicBezTo>
                  <a:cubicBezTo>
                    <a:pt x="12541" y="14163"/>
                    <a:pt x="13015" y="13832"/>
                    <a:pt x="13464" y="13469"/>
                  </a:cubicBezTo>
                  <a:cubicBezTo>
                    <a:pt x="13784" y="13210"/>
                    <a:pt x="14107" y="12955"/>
                    <a:pt x="14479" y="12773"/>
                  </a:cubicBezTo>
                  <a:cubicBezTo>
                    <a:pt x="14521" y="12753"/>
                    <a:pt x="14560" y="12724"/>
                    <a:pt x="14597" y="12694"/>
                  </a:cubicBezTo>
                  <a:cubicBezTo>
                    <a:pt x="14729" y="12583"/>
                    <a:pt x="14862" y="12469"/>
                    <a:pt x="14993" y="12357"/>
                  </a:cubicBezTo>
                  <a:cubicBezTo>
                    <a:pt x="15167" y="12207"/>
                    <a:pt x="15331" y="12043"/>
                    <a:pt x="15518" y="11913"/>
                  </a:cubicBezTo>
                  <a:cubicBezTo>
                    <a:pt x="15648" y="11821"/>
                    <a:pt x="15758" y="11723"/>
                    <a:pt x="15850" y="11595"/>
                  </a:cubicBezTo>
                  <a:cubicBezTo>
                    <a:pt x="15898" y="11527"/>
                    <a:pt x="15933" y="11464"/>
                    <a:pt x="15932" y="11380"/>
                  </a:cubicBezTo>
                  <a:cubicBezTo>
                    <a:pt x="15931" y="11334"/>
                    <a:pt x="15941" y="11288"/>
                    <a:pt x="15947" y="11246"/>
                  </a:cubicBezTo>
                  <a:cubicBezTo>
                    <a:pt x="16097" y="11129"/>
                    <a:pt x="16235" y="11008"/>
                    <a:pt x="16386" y="10910"/>
                  </a:cubicBezTo>
                  <a:cubicBezTo>
                    <a:pt x="16670" y="10729"/>
                    <a:pt x="16882" y="10476"/>
                    <a:pt x="17107" y="10234"/>
                  </a:cubicBezTo>
                  <a:cubicBezTo>
                    <a:pt x="17151" y="10186"/>
                    <a:pt x="17181" y="10127"/>
                    <a:pt x="17163" y="10060"/>
                  </a:cubicBezTo>
                  <a:cubicBezTo>
                    <a:pt x="17123" y="9910"/>
                    <a:pt x="17128" y="9746"/>
                    <a:pt x="17014" y="9617"/>
                  </a:cubicBezTo>
                  <a:cubicBezTo>
                    <a:pt x="16964" y="9558"/>
                    <a:pt x="16944" y="9479"/>
                    <a:pt x="16957" y="9406"/>
                  </a:cubicBezTo>
                  <a:cubicBezTo>
                    <a:pt x="17079" y="9334"/>
                    <a:pt x="17194" y="9270"/>
                    <a:pt x="17307" y="9199"/>
                  </a:cubicBezTo>
                  <a:cubicBezTo>
                    <a:pt x="17565" y="9039"/>
                    <a:pt x="17833" y="8914"/>
                    <a:pt x="18148" y="8926"/>
                  </a:cubicBezTo>
                  <a:cubicBezTo>
                    <a:pt x="18210" y="8929"/>
                    <a:pt x="18273" y="8914"/>
                    <a:pt x="18335" y="8903"/>
                  </a:cubicBezTo>
                  <a:cubicBezTo>
                    <a:pt x="18535" y="8866"/>
                    <a:pt x="18732" y="8796"/>
                    <a:pt x="18939" y="8865"/>
                  </a:cubicBezTo>
                  <a:cubicBezTo>
                    <a:pt x="18946" y="8867"/>
                    <a:pt x="18954" y="8865"/>
                    <a:pt x="18963" y="8864"/>
                  </a:cubicBezTo>
                  <a:cubicBezTo>
                    <a:pt x="19151" y="8848"/>
                    <a:pt x="19341" y="8835"/>
                    <a:pt x="19529" y="8812"/>
                  </a:cubicBezTo>
                  <a:cubicBezTo>
                    <a:pt x="19607" y="8804"/>
                    <a:pt x="19688" y="8786"/>
                    <a:pt x="19756" y="8751"/>
                  </a:cubicBezTo>
                  <a:cubicBezTo>
                    <a:pt x="19962" y="8643"/>
                    <a:pt x="20186" y="8591"/>
                    <a:pt x="20411" y="8546"/>
                  </a:cubicBezTo>
                  <a:cubicBezTo>
                    <a:pt x="20702" y="8487"/>
                    <a:pt x="20964" y="8349"/>
                    <a:pt x="21215" y="8207"/>
                  </a:cubicBezTo>
                  <a:cubicBezTo>
                    <a:pt x="21544" y="8021"/>
                    <a:pt x="21848" y="7790"/>
                    <a:pt x="22151" y="7562"/>
                  </a:cubicBezTo>
                  <a:cubicBezTo>
                    <a:pt x="22326" y="7430"/>
                    <a:pt x="22480" y="7268"/>
                    <a:pt x="22641" y="7116"/>
                  </a:cubicBezTo>
                  <a:cubicBezTo>
                    <a:pt x="22704" y="7056"/>
                    <a:pt x="22753" y="6981"/>
                    <a:pt x="22820" y="6927"/>
                  </a:cubicBezTo>
                  <a:cubicBezTo>
                    <a:pt x="23011" y="6773"/>
                    <a:pt x="23129" y="6572"/>
                    <a:pt x="23217" y="6348"/>
                  </a:cubicBezTo>
                  <a:cubicBezTo>
                    <a:pt x="23275" y="6204"/>
                    <a:pt x="23343" y="6069"/>
                    <a:pt x="23348" y="5903"/>
                  </a:cubicBezTo>
                  <a:cubicBezTo>
                    <a:pt x="23356" y="5641"/>
                    <a:pt x="23370" y="5641"/>
                    <a:pt x="23277" y="5427"/>
                  </a:cubicBezTo>
                  <a:cubicBezTo>
                    <a:pt x="23330" y="5276"/>
                    <a:pt x="23387" y="5129"/>
                    <a:pt x="23433" y="4978"/>
                  </a:cubicBezTo>
                  <a:cubicBezTo>
                    <a:pt x="23483" y="4819"/>
                    <a:pt x="23386" y="4672"/>
                    <a:pt x="23370" y="4510"/>
                  </a:cubicBezTo>
                  <a:cubicBezTo>
                    <a:pt x="23555" y="4375"/>
                    <a:pt x="23591" y="4153"/>
                    <a:pt x="23688" y="3965"/>
                  </a:cubicBezTo>
                  <a:cubicBezTo>
                    <a:pt x="23708" y="3926"/>
                    <a:pt x="23713" y="3870"/>
                    <a:pt x="23704" y="3826"/>
                  </a:cubicBezTo>
                  <a:cubicBezTo>
                    <a:pt x="23656" y="3619"/>
                    <a:pt x="23634" y="3404"/>
                    <a:pt x="23509" y="3222"/>
                  </a:cubicBezTo>
                  <a:cubicBezTo>
                    <a:pt x="23451" y="3138"/>
                    <a:pt x="23370" y="3066"/>
                    <a:pt x="23330" y="2974"/>
                  </a:cubicBezTo>
                  <a:cubicBezTo>
                    <a:pt x="23288" y="2879"/>
                    <a:pt x="23227" y="2805"/>
                    <a:pt x="23160" y="2730"/>
                  </a:cubicBezTo>
                  <a:cubicBezTo>
                    <a:pt x="23112" y="2678"/>
                    <a:pt x="23065" y="2621"/>
                    <a:pt x="23035" y="2558"/>
                  </a:cubicBezTo>
                  <a:cubicBezTo>
                    <a:pt x="22925" y="2315"/>
                    <a:pt x="22804" y="2075"/>
                    <a:pt x="22730" y="1816"/>
                  </a:cubicBezTo>
                  <a:cubicBezTo>
                    <a:pt x="22694" y="1689"/>
                    <a:pt x="22662" y="1560"/>
                    <a:pt x="22557" y="1461"/>
                  </a:cubicBezTo>
                  <a:cubicBezTo>
                    <a:pt x="22587" y="1395"/>
                    <a:pt x="22602" y="1329"/>
                    <a:pt x="22641" y="1284"/>
                  </a:cubicBezTo>
                  <a:cubicBezTo>
                    <a:pt x="22764" y="1144"/>
                    <a:pt x="22824" y="971"/>
                    <a:pt x="22902" y="807"/>
                  </a:cubicBezTo>
                  <a:cubicBezTo>
                    <a:pt x="22973" y="656"/>
                    <a:pt x="23019" y="499"/>
                    <a:pt x="22959" y="340"/>
                  </a:cubicBezTo>
                  <a:cubicBezTo>
                    <a:pt x="23023" y="273"/>
                    <a:pt x="23078" y="218"/>
                    <a:pt x="23129" y="159"/>
                  </a:cubicBezTo>
                  <a:cubicBezTo>
                    <a:pt x="23157" y="126"/>
                    <a:pt x="23163" y="81"/>
                    <a:pt x="23131" y="52"/>
                  </a:cubicBezTo>
                  <a:cubicBezTo>
                    <a:pt x="23106" y="26"/>
                    <a:pt x="23066" y="10"/>
                    <a:pt x="23031" y="4"/>
                  </a:cubicBezTo>
                  <a:cubicBezTo>
                    <a:pt x="23003" y="0"/>
                    <a:pt x="22966" y="12"/>
                    <a:pt x="22942" y="30"/>
                  </a:cubicBezTo>
                  <a:cubicBezTo>
                    <a:pt x="22789" y="141"/>
                    <a:pt x="22619" y="238"/>
                    <a:pt x="22495" y="376"/>
                  </a:cubicBezTo>
                  <a:cubicBezTo>
                    <a:pt x="22385" y="496"/>
                    <a:pt x="22263" y="585"/>
                    <a:pt x="22132" y="669"/>
                  </a:cubicBezTo>
                  <a:cubicBezTo>
                    <a:pt x="21812" y="872"/>
                    <a:pt x="21506" y="1091"/>
                    <a:pt x="21261" y="1388"/>
                  </a:cubicBezTo>
                  <a:cubicBezTo>
                    <a:pt x="21114" y="1563"/>
                    <a:pt x="20950" y="1725"/>
                    <a:pt x="20791" y="1890"/>
                  </a:cubicBezTo>
                  <a:cubicBezTo>
                    <a:pt x="20755" y="1929"/>
                    <a:pt x="20705" y="1971"/>
                    <a:pt x="20657" y="1977"/>
                  </a:cubicBezTo>
                  <a:cubicBezTo>
                    <a:pt x="20367" y="2015"/>
                    <a:pt x="20079" y="2066"/>
                    <a:pt x="19785" y="2025"/>
                  </a:cubicBezTo>
                  <a:cubicBezTo>
                    <a:pt x="19692" y="2012"/>
                    <a:pt x="19595" y="2011"/>
                    <a:pt x="19502" y="2021"/>
                  </a:cubicBezTo>
                  <a:cubicBezTo>
                    <a:pt x="19413" y="2031"/>
                    <a:pt x="19330" y="2030"/>
                    <a:pt x="19245" y="2005"/>
                  </a:cubicBezTo>
                  <a:cubicBezTo>
                    <a:pt x="19151" y="1979"/>
                    <a:pt x="19059" y="1985"/>
                    <a:pt x="18964" y="2010"/>
                  </a:cubicBezTo>
                  <a:cubicBezTo>
                    <a:pt x="18781" y="2058"/>
                    <a:pt x="18594" y="2094"/>
                    <a:pt x="18412" y="2145"/>
                  </a:cubicBezTo>
                  <a:cubicBezTo>
                    <a:pt x="18331" y="2169"/>
                    <a:pt x="18247" y="2208"/>
                    <a:pt x="18182" y="2262"/>
                  </a:cubicBezTo>
                  <a:cubicBezTo>
                    <a:pt x="18017" y="2397"/>
                    <a:pt x="17873" y="2553"/>
                    <a:pt x="17746" y="2726"/>
                  </a:cubicBezTo>
                  <a:cubicBezTo>
                    <a:pt x="17643" y="2865"/>
                    <a:pt x="17539" y="3004"/>
                    <a:pt x="17430" y="3139"/>
                  </a:cubicBezTo>
                  <a:cubicBezTo>
                    <a:pt x="17346" y="3244"/>
                    <a:pt x="17253" y="3341"/>
                    <a:pt x="17166" y="3444"/>
                  </a:cubicBezTo>
                  <a:cubicBezTo>
                    <a:pt x="16888" y="3769"/>
                    <a:pt x="16613" y="4094"/>
                    <a:pt x="16335" y="4418"/>
                  </a:cubicBezTo>
                  <a:cubicBezTo>
                    <a:pt x="16242" y="4525"/>
                    <a:pt x="16136" y="4622"/>
                    <a:pt x="16120" y="4776"/>
                  </a:cubicBezTo>
                  <a:cubicBezTo>
                    <a:pt x="16117" y="4806"/>
                    <a:pt x="16095" y="4834"/>
                    <a:pt x="16077" y="4860"/>
                  </a:cubicBezTo>
                  <a:cubicBezTo>
                    <a:pt x="15971" y="5016"/>
                    <a:pt x="15870" y="5177"/>
                    <a:pt x="15753" y="5327"/>
                  </a:cubicBezTo>
                  <a:cubicBezTo>
                    <a:pt x="15633" y="5483"/>
                    <a:pt x="15488" y="5621"/>
                    <a:pt x="15371" y="5779"/>
                  </a:cubicBezTo>
                  <a:cubicBezTo>
                    <a:pt x="15276" y="5909"/>
                    <a:pt x="15164" y="6017"/>
                    <a:pt x="15057" y="6132"/>
                  </a:cubicBezTo>
                  <a:cubicBezTo>
                    <a:pt x="14968" y="6226"/>
                    <a:pt x="14869" y="6271"/>
                    <a:pt x="14725" y="6270"/>
                  </a:cubicBezTo>
                  <a:cubicBezTo>
                    <a:pt x="14661" y="6212"/>
                    <a:pt x="14585" y="6143"/>
                    <a:pt x="14509" y="6075"/>
                  </a:cubicBezTo>
                  <a:cubicBezTo>
                    <a:pt x="14475" y="6043"/>
                    <a:pt x="14442" y="6001"/>
                    <a:pt x="14400" y="5987"/>
                  </a:cubicBezTo>
                  <a:cubicBezTo>
                    <a:pt x="14235" y="5936"/>
                    <a:pt x="14066" y="5882"/>
                    <a:pt x="13894" y="5963"/>
                  </a:cubicBezTo>
                  <a:cubicBezTo>
                    <a:pt x="13780" y="6018"/>
                    <a:pt x="13668" y="6076"/>
                    <a:pt x="13563" y="6144"/>
                  </a:cubicBezTo>
                  <a:cubicBezTo>
                    <a:pt x="13424" y="6234"/>
                    <a:pt x="13291" y="6334"/>
                    <a:pt x="13154" y="6430"/>
                  </a:cubicBezTo>
                  <a:cubicBezTo>
                    <a:pt x="13070" y="6396"/>
                    <a:pt x="12992" y="6359"/>
                    <a:pt x="12912" y="6335"/>
                  </a:cubicBezTo>
                  <a:cubicBezTo>
                    <a:pt x="12854" y="6316"/>
                    <a:pt x="12788" y="6300"/>
                    <a:pt x="12728" y="6306"/>
                  </a:cubicBezTo>
                  <a:cubicBezTo>
                    <a:pt x="12429" y="6337"/>
                    <a:pt x="12133" y="6394"/>
                    <a:pt x="11860" y="6529"/>
                  </a:cubicBezTo>
                  <a:cubicBezTo>
                    <a:pt x="11366" y="6775"/>
                    <a:pt x="10870" y="7022"/>
                    <a:pt x="10418" y="7347"/>
                  </a:cubicBezTo>
                  <a:cubicBezTo>
                    <a:pt x="10264" y="7457"/>
                    <a:pt x="10100" y="7554"/>
                    <a:pt x="9935" y="7647"/>
                  </a:cubicBezTo>
                  <a:cubicBezTo>
                    <a:pt x="9287" y="8011"/>
                    <a:pt x="8638" y="8371"/>
                    <a:pt x="7988" y="8732"/>
                  </a:cubicBezTo>
                  <a:cubicBezTo>
                    <a:pt x="7927" y="8767"/>
                    <a:pt x="7863" y="8800"/>
                    <a:pt x="7796" y="8824"/>
                  </a:cubicBezTo>
                  <a:cubicBezTo>
                    <a:pt x="7343" y="8993"/>
                    <a:pt x="6919" y="9224"/>
                    <a:pt x="6490" y="9442"/>
                  </a:cubicBezTo>
                  <a:cubicBezTo>
                    <a:pt x="6371" y="9504"/>
                    <a:pt x="6253" y="9572"/>
                    <a:pt x="6140" y="9643"/>
                  </a:cubicBezTo>
                  <a:cubicBezTo>
                    <a:pt x="5974" y="9750"/>
                    <a:pt x="5819" y="9876"/>
                    <a:pt x="5648" y="9972"/>
                  </a:cubicBezTo>
                  <a:cubicBezTo>
                    <a:pt x="5171" y="10238"/>
                    <a:pt x="4693" y="10498"/>
                    <a:pt x="4224" y="10777"/>
                  </a:cubicBezTo>
                  <a:cubicBezTo>
                    <a:pt x="3805" y="11030"/>
                    <a:pt x="3365" y="11248"/>
                    <a:pt x="2929" y="11472"/>
                  </a:cubicBezTo>
                  <a:cubicBezTo>
                    <a:pt x="2691" y="11595"/>
                    <a:pt x="2441" y="11697"/>
                    <a:pt x="2200" y="11816"/>
                  </a:cubicBezTo>
                  <a:cubicBezTo>
                    <a:pt x="1535" y="12145"/>
                    <a:pt x="872" y="12479"/>
                    <a:pt x="208" y="12812"/>
                  </a:cubicBezTo>
                  <a:cubicBezTo>
                    <a:pt x="158" y="12836"/>
                    <a:pt x="111" y="12868"/>
                    <a:pt x="72" y="12906"/>
                  </a:cubicBezTo>
                  <a:cubicBezTo>
                    <a:pt x="32" y="12944"/>
                    <a:pt x="0" y="12992"/>
                    <a:pt x="27" y="13053"/>
                  </a:cubicBezTo>
                  <a:cubicBezTo>
                    <a:pt x="54" y="13117"/>
                    <a:pt x="132" y="13161"/>
                    <a:pt x="202" y="13145"/>
                  </a:cubicBezTo>
                  <a:cubicBezTo>
                    <a:pt x="248" y="13134"/>
                    <a:pt x="292" y="13114"/>
                    <a:pt x="334" y="13093"/>
                  </a:cubicBezTo>
                  <a:cubicBezTo>
                    <a:pt x="570" y="12981"/>
                    <a:pt x="804" y="12868"/>
                    <a:pt x="1038" y="12751"/>
                  </a:cubicBezTo>
                  <a:cubicBezTo>
                    <a:pt x="1440" y="12548"/>
                    <a:pt x="1842" y="12344"/>
                    <a:pt x="2241" y="12137"/>
                  </a:cubicBezTo>
                  <a:cubicBezTo>
                    <a:pt x="2351" y="12080"/>
                    <a:pt x="2462" y="12056"/>
                    <a:pt x="2584" y="12064"/>
                  </a:cubicBezTo>
                  <a:cubicBezTo>
                    <a:pt x="2671" y="12070"/>
                    <a:pt x="2758" y="12080"/>
                    <a:pt x="2844" y="12076"/>
                  </a:cubicBezTo>
                  <a:cubicBezTo>
                    <a:pt x="2905" y="12073"/>
                    <a:pt x="2967" y="12054"/>
                    <a:pt x="3025" y="12033"/>
                  </a:cubicBezTo>
                  <a:cubicBezTo>
                    <a:pt x="3037" y="12028"/>
                    <a:pt x="3043" y="11963"/>
                    <a:pt x="3031" y="11956"/>
                  </a:cubicBezTo>
                  <a:cubicBezTo>
                    <a:pt x="2981" y="11921"/>
                    <a:pt x="2923" y="11898"/>
                    <a:pt x="2867" y="11871"/>
                  </a:cubicBezTo>
                  <a:cubicBezTo>
                    <a:pt x="2928" y="11754"/>
                    <a:pt x="3006" y="11816"/>
                    <a:pt x="3083" y="11857"/>
                  </a:cubicBezTo>
                  <a:cubicBezTo>
                    <a:pt x="3464" y="11696"/>
                    <a:pt x="3811" y="11477"/>
                    <a:pt x="4154" y="11251"/>
                  </a:cubicBezTo>
                  <a:cubicBezTo>
                    <a:pt x="4338" y="11129"/>
                    <a:pt x="4513" y="10990"/>
                    <a:pt x="4703" y="10878"/>
                  </a:cubicBezTo>
                  <a:cubicBezTo>
                    <a:pt x="5058" y="10671"/>
                    <a:pt x="5420" y="10474"/>
                    <a:pt x="5782" y="10280"/>
                  </a:cubicBezTo>
                  <a:cubicBezTo>
                    <a:pt x="6269" y="10019"/>
                    <a:pt x="6760" y="9763"/>
                    <a:pt x="7250" y="9507"/>
                  </a:cubicBezTo>
                  <a:cubicBezTo>
                    <a:pt x="7361" y="9448"/>
                    <a:pt x="7473" y="9392"/>
                    <a:pt x="7604" y="9325"/>
                  </a:cubicBezTo>
                  <a:cubicBezTo>
                    <a:pt x="7631" y="9438"/>
                    <a:pt x="7697" y="9451"/>
                    <a:pt x="7783" y="9412"/>
                  </a:cubicBezTo>
                  <a:cubicBezTo>
                    <a:pt x="7826" y="9393"/>
                    <a:pt x="7870" y="9374"/>
                    <a:pt x="7913" y="9355"/>
                  </a:cubicBezTo>
                  <a:cubicBezTo>
                    <a:pt x="8678" y="9013"/>
                    <a:pt x="9443" y="8672"/>
                    <a:pt x="10207" y="8328"/>
                  </a:cubicBezTo>
                  <a:cubicBezTo>
                    <a:pt x="10293" y="8289"/>
                    <a:pt x="10373" y="8238"/>
                    <a:pt x="10456" y="8191"/>
                  </a:cubicBezTo>
                  <a:cubicBezTo>
                    <a:pt x="10470" y="8184"/>
                    <a:pt x="10488" y="8176"/>
                    <a:pt x="10493" y="8163"/>
                  </a:cubicBezTo>
                  <a:cubicBezTo>
                    <a:pt x="10504" y="8136"/>
                    <a:pt x="10519" y="8101"/>
                    <a:pt x="10511" y="8078"/>
                  </a:cubicBezTo>
                  <a:cubicBezTo>
                    <a:pt x="10502" y="8056"/>
                    <a:pt x="10465" y="8036"/>
                    <a:pt x="10439" y="8033"/>
                  </a:cubicBezTo>
                  <a:cubicBezTo>
                    <a:pt x="10411" y="8029"/>
                    <a:pt x="10378" y="8043"/>
                    <a:pt x="10350" y="8056"/>
                  </a:cubicBezTo>
                  <a:cubicBezTo>
                    <a:pt x="10046" y="8189"/>
                    <a:pt x="9742" y="8322"/>
                    <a:pt x="9440" y="8460"/>
                  </a:cubicBezTo>
                  <a:cubicBezTo>
                    <a:pt x="9159" y="8587"/>
                    <a:pt x="8881" y="8721"/>
                    <a:pt x="8601" y="8849"/>
                  </a:cubicBezTo>
                  <a:cubicBezTo>
                    <a:pt x="8546" y="8873"/>
                    <a:pt x="8486" y="8884"/>
                    <a:pt x="8429" y="8901"/>
                  </a:cubicBezTo>
                  <a:cubicBezTo>
                    <a:pt x="8427" y="8903"/>
                    <a:pt x="8427" y="8905"/>
                    <a:pt x="8426" y="8907"/>
                  </a:cubicBezTo>
                  <a:cubicBezTo>
                    <a:pt x="8424" y="8907"/>
                    <a:pt x="8421" y="8907"/>
                    <a:pt x="8418" y="8907"/>
                  </a:cubicBezTo>
                  <a:cubicBezTo>
                    <a:pt x="8373" y="8953"/>
                    <a:pt x="8363" y="8952"/>
                    <a:pt x="8298" y="8905"/>
                  </a:cubicBezTo>
                  <a:cubicBezTo>
                    <a:pt x="8297" y="8905"/>
                    <a:pt x="8297" y="8905"/>
                    <a:pt x="8296" y="8905"/>
                  </a:cubicBezTo>
                  <a:cubicBezTo>
                    <a:pt x="8310" y="8950"/>
                    <a:pt x="8305" y="8989"/>
                    <a:pt x="8257" y="9012"/>
                  </a:cubicBezTo>
                  <a:cubicBezTo>
                    <a:pt x="8239" y="9022"/>
                    <a:pt x="8223" y="9034"/>
                    <a:pt x="8207" y="9046"/>
                  </a:cubicBezTo>
                  <a:cubicBezTo>
                    <a:pt x="8205" y="9048"/>
                    <a:pt x="8205" y="9049"/>
                    <a:pt x="8204" y="9051"/>
                  </a:cubicBezTo>
                  <a:cubicBezTo>
                    <a:pt x="8204" y="9051"/>
                    <a:pt x="8205" y="9051"/>
                    <a:pt x="8205" y="9051"/>
                  </a:cubicBezTo>
                  <a:cubicBezTo>
                    <a:pt x="8204" y="9051"/>
                    <a:pt x="8204" y="9051"/>
                    <a:pt x="8204" y="9051"/>
                  </a:cubicBezTo>
                  <a:cubicBezTo>
                    <a:pt x="8204" y="9051"/>
                    <a:pt x="8204" y="9051"/>
                    <a:pt x="8204" y="9051"/>
                  </a:cubicBezTo>
                  <a:cubicBezTo>
                    <a:pt x="8203" y="9051"/>
                    <a:pt x="8202" y="9050"/>
                    <a:pt x="8201" y="9050"/>
                  </a:cubicBezTo>
                  <a:cubicBezTo>
                    <a:pt x="8202" y="9050"/>
                    <a:pt x="8202" y="9050"/>
                    <a:pt x="8204" y="9051"/>
                  </a:cubicBezTo>
                  <a:lnTo>
                    <a:pt x="8204" y="9051"/>
                  </a:lnTo>
                  <a:cubicBezTo>
                    <a:pt x="8203" y="9050"/>
                    <a:pt x="8202" y="9050"/>
                    <a:pt x="8201" y="9050"/>
                  </a:cubicBezTo>
                  <a:cubicBezTo>
                    <a:pt x="8201" y="9050"/>
                    <a:pt x="8201" y="9050"/>
                    <a:pt x="8200" y="9050"/>
                  </a:cubicBezTo>
                  <a:cubicBezTo>
                    <a:pt x="8184" y="9048"/>
                    <a:pt x="8173" y="9046"/>
                    <a:pt x="8201" y="9050"/>
                  </a:cubicBezTo>
                  <a:cubicBezTo>
                    <a:pt x="8202" y="9049"/>
                    <a:pt x="8205" y="9047"/>
                    <a:pt x="8207" y="9046"/>
                  </a:cubicBezTo>
                  <a:cubicBezTo>
                    <a:pt x="8219" y="9023"/>
                    <a:pt x="8230" y="8998"/>
                    <a:pt x="8243" y="8975"/>
                  </a:cubicBezTo>
                  <a:cubicBezTo>
                    <a:pt x="8259" y="8950"/>
                    <a:pt x="8278" y="8928"/>
                    <a:pt x="8295" y="8905"/>
                  </a:cubicBezTo>
                  <a:cubicBezTo>
                    <a:pt x="8296" y="8905"/>
                    <a:pt x="8296" y="8905"/>
                    <a:pt x="8296" y="8905"/>
                  </a:cubicBezTo>
                  <a:cubicBezTo>
                    <a:pt x="8296" y="8904"/>
                    <a:pt x="8296" y="8904"/>
                    <a:pt x="8296" y="8903"/>
                  </a:cubicBezTo>
                  <a:cubicBezTo>
                    <a:pt x="8297" y="8904"/>
                    <a:pt x="8297" y="8904"/>
                    <a:pt x="8298" y="8905"/>
                  </a:cubicBezTo>
                  <a:cubicBezTo>
                    <a:pt x="8338" y="8905"/>
                    <a:pt x="8378" y="8906"/>
                    <a:pt x="8418" y="8906"/>
                  </a:cubicBezTo>
                  <a:cubicBezTo>
                    <a:pt x="8420" y="8905"/>
                    <a:pt x="8421" y="8904"/>
                    <a:pt x="8423" y="8902"/>
                  </a:cubicBezTo>
                  <a:cubicBezTo>
                    <a:pt x="8424" y="8902"/>
                    <a:pt x="8426" y="8901"/>
                    <a:pt x="8429" y="8901"/>
                  </a:cubicBezTo>
                  <a:cubicBezTo>
                    <a:pt x="8432" y="8887"/>
                    <a:pt x="8434" y="8871"/>
                    <a:pt x="8442" y="8866"/>
                  </a:cubicBezTo>
                  <a:cubicBezTo>
                    <a:pt x="8786" y="8672"/>
                    <a:pt x="9122" y="8461"/>
                    <a:pt x="9489" y="8312"/>
                  </a:cubicBezTo>
                  <a:cubicBezTo>
                    <a:pt x="9865" y="8162"/>
                    <a:pt x="10230" y="7995"/>
                    <a:pt x="10583" y="7799"/>
                  </a:cubicBezTo>
                  <a:cubicBezTo>
                    <a:pt x="10728" y="7718"/>
                    <a:pt x="10888" y="7660"/>
                    <a:pt x="11022" y="7563"/>
                  </a:cubicBezTo>
                  <a:cubicBezTo>
                    <a:pt x="11154" y="7468"/>
                    <a:pt x="11348" y="7523"/>
                    <a:pt x="11453" y="7374"/>
                  </a:cubicBezTo>
                  <a:cubicBezTo>
                    <a:pt x="11463" y="7360"/>
                    <a:pt x="11497" y="7360"/>
                    <a:pt x="11521" y="7360"/>
                  </a:cubicBezTo>
                  <a:cubicBezTo>
                    <a:pt x="11552" y="7361"/>
                    <a:pt x="11584" y="7370"/>
                    <a:pt x="11614" y="7373"/>
                  </a:cubicBezTo>
                  <a:cubicBezTo>
                    <a:pt x="11748" y="7388"/>
                    <a:pt x="11881" y="7402"/>
                    <a:pt x="12016" y="7416"/>
                  </a:cubicBezTo>
                  <a:cubicBezTo>
                    <a:pt x="12039" y="7419"/>
                    <a:pt x="12063" y="7421"/>
                    <a:pt x="12087" y="7421"/>
                  </a:cubicBezTo>
                  <a:cubicBezTo>
                    <a:pt x="12127" y="7420"/>
                    <a:pt x="12169" y="7413"/>
                    <a:pt x="12178" y="7367"/>
                  </a:cubicBezTo>
                  <a:cubicBezTo>
                    <a:pt x="12188" y="7324"/>
                    <a:pt x="12168" y="7289"/>
                    <a:pt x="12126" y="7273"/>
                  </a:cubicBezTo>
                  <a:cubicBezTo>
                    <a:pt x="12080" y="7258"/>
                    <a:pt x="12034" y="7247"/>
                    <a:pt x="11990" y="7231"/>
                  </a:cubicBezTo>
                  <a:cubicBezTo>
                    <a:pt x="11942" y="7213"/>
                    <a:pt x="11880" y="7231"/>
                    <a:pt x="11839" y="7168"/>
                  </a:cubicBezTo>
                  <a:cubicBezTo>
                    <a:pt x="11913" y="7099"/>
                    <a:pt x="12010" y="7075"/>
                    <a:pt x="12080" y="7016"/>
                  </a:cubicBezTo>
                  <a:cubicBezTo>
                    <a:pt x="12183" y="6928"/>
                    <a:pt x="12294" y="6927"/>
                    <a:pt x="12414" y="6964"/>
                  </a:cubicBezTo>
                  <a:cubicBezTo>
                    <a:pt x="12459" y="6978"/>
                    <a:pt x="12503" y="6994"/>
                    <a:pt x="12549" y="7005"/>
                  </a:cubicBezTo>
                  <a:cubicBezTo>
                    <a:pt x="12580" y="7012"/>
                    <a:pt x="12613" y="7018"/>
                    <a:pt x="12643" y="7013"/>
                  </a:cubicBezTo>
                  <a:cubicBezTo>
                    <a:pt x="12661" y="7010"/>
                    <a:pt x="12685" y="6988"/>
                    <a:pt x="12688" y="6970"/>
                  </a:cubicBezTo>
                  <a:cubicBezTo>
                    <a:pt x="12692" y="6952"/>
                    <a:pt x="12678" y="6922"/>
                    <a:pt x="12662" y="6912"/>
                  </a:cubicBezTo>
                  <a:cubicBezTo>
                    <a:pt x="12629" y="6891"/>
                    <a:pt x="12589" y="6883"/>
                    <a:pt x="12554" y="6867"/>
                  </a:cubicBezTo>
                  <a:cubicBezTo>
                    <a:pt x="12513" y="6849"/>
                    <a:pt x="12472" y="6828"/>
                    <a:pt x="12423" y="6805"/>
                  </a:cubicBezTo>
                  <a:cubicBezTo>
                    <a:pt x="12447" y="6778"/>
                    <a:pt x="12460" y="6755"/>
                    <a:pt x="12478" y="6746"/>
                  </a:cubicBezTo>
                  <a:cubicBezTo>
                    <a:pt x="12527" y="6722"/>
                    <a:pt x="12578" y="6697"/>
                    <a:pt x="12630" y="6682"/>
                  </a:cubicBezTo>
                  <a:cubicBezTo>
                    <a:pt x="12681" y="6668"/>
                    <a:pt x="12737" y="6631"/>
                    <a:pt x="12787" y="6677"/>
                  </a:cubicBezTo>
                  <a:cubicBezTo>
                    <a:pt x="12857" y="6738"/>
                    <a:pt x="12782" y="6790"/>
                    <a:pt x="12770" y="6846"/>
                  </a:cubicBezTo>
                  <a:cubicBezTo>
                    <a:pt x="12768" y="6861"/>
                    <a:pt x="12774" y="6876"/>
                    <a:pt x="12773" y="6867"/>
                  </a:cubicBezTo>
                  <a:cubicBezTo>
                    <a:pt x="12866" y="6988"/>
                    <a:pt x="12951" y="7089"/>
                    <a:pt x="13028" y="7195"/>
                  </a:cubicBezTo>
                  <a:cubicBezTo>
                    <a:pt x="13092" y="7285"/>
                    <a:pt x="13165" y="7373"/>
                    <a:pt x="13204" y="7474"/>
                  </a:cubicBezTo>
                  <a:cubicBezTo>
                    <a:pt x="13335" y="7817"/>
                    <a:pt x="13525" y="8125"/>
                    <a:pt x="13740" y="8420"/>
                  </a:cubicBezTo>
                  <a:cubicBezTo>
                    <a:pt x="13792" y="8489"/>
                    <a:pt x="13834" y="8566"/>
                    <a:pt x="13880" y="8640"/>
                  </a:cubicBezTo>
                  <a:cubicBezTo>
                    <a:pt x="14002" y="8833"/>
                    <a:pt x="14121" y="9030"/>
                    <a:pt x="14248" y="9221"/>
                  </a:cubicBezTo>
                  <a:cubicBezTo>
                    <a:pt x="14539" y="9663"/>
                    <a:pt x="14831" y="10105"/>
                    <a:pt x="15064" y="10583"/>
                  </a:cubicBezTo>
                  <a:cubicBezTo>
                    <a:pt x="15094" y="10647"/>
                    <a:pt x="15133" y="10707"/>
                    <a:pt x="15171" y="10767"/>
                  </a:cubicBezTo>
                  <a:cubicBezTo>
                    <a:pt x="15268" y="10921"/>
                    <a:pt x="15366" y="11072"/>
                    <a:pt x="15465" y="11228"/>
                  </a:cubicBezTo>
                  <a:cubicBezTo>
                    <a:pt x="15398" y="11353"/>
                    <a:pt x="15384" y="11479"/>
                    <a:pt x="15430" y="11596"/>
                  </a:cubicBezTo>
                  <a:cubicBezTo>
                    <a:pt x="15179" y="11841"/>
                    <a:pt x="14936" y="12078"/>
                    <a:pt x="14693" y="12315"/>
                  </a:cubicBezTo>
                  <a:cubicBezTo>
                    <a:pt x="14658" y="12347"/>
                    <a:pt x="14625" y="12384"/>
                    <a:pt x="14585" y="12407"/>
                  </a:cubicBezTo>
                  <a:cubicBezTo>
                    <a:pt x="14462" y="12479"/>
                    <a:pt x="14366" y="12582"/>
                    <a:pt x="14258" y="12671"/>
                  </a:cubicBezTo>
                  <a:cubicBezTo>
                    <a:pt x="13808" y="13044"/>
                    <a:pt x="13366" y="13430"/>
                    <a:pt x="12845" y="13707"/>
                  </a:cubicBezTo>
                  <a:cubicBezTo>
                    <a:pt x="12762" y="13752"/>
                    <a:pt x="12685" y="13810"/>
                    <a:pt x="12607" y="13862"/>
                  </a:cubicBezTo>
                  <a:cubicBezTo>
                    <a:pt x="12114" y="14192"/>
                    <a:pt x="11624" y="14526"/>
                    <a:pt x="11129" y="14852"/>
                  </a:cubicBezTo>
                  <a:cubicBezTo>
                    <a:pt x="10468" y="15287"/>
                    <a:pt x="9800" y="15710"/>
                    <a:pt x="9143" y="16149"/>
                  </a:cubicBezTo>
                  <a:cubicBezTo>
                    <a:pt x="8604" y="16509"/>
                    <a:pt x="8069" y="16875"/>
                    <a:pt x="7566" y="17286"/>
                  </a:cubicBezTo>
                  <a:cubicBezTo>
                    <a:pt x="7382" y="17435"/>
                    <a:pt x="7189" y="17574"/>
                    <a:pt x="6998" y="17714"/>
                  </a:cubicBezTo>
                  <a:cubicBezTo>
                    <a:pt x="6948" y="17750"/>
                    <a:pt x="6887" y="17784"/>
                    <a:pt x="6829" y="17788"/>
                  </a:cubicBezTo>
                  <a:cubicBezTo>
                    <a:pt x="6718" y="17797"/>
                    <a:pt x="6638" y="17855"/>
                    <a:pt x="6556" y="17917"/>
                  </a:cubicBezTo>
                  <a:cubicBezTo>
                    <a:pt x="6292" y="18118"/>
                    <a:pt x="6026" y="18316"/>
                    <a:pt x="5760" y="18516"/>
                  </a:cubicBezTo>
                  <a:cubicBezTo>
                    <a:pt x="5541" y="18683"/>
                    <a:pt x="5297" y="18818"/>
                    <a:pt x="5093" y="19009"/>
                  </a:cubicBezTo>
                  <a:cubicBezTo>
                    <a:pt x="5043" y="19056"/>
                    <a:pt x="4972" y="19081"/>
                    <a:pt x="4908" y="19113"/>
                  </a:cubicBezTo>
                  <a:cubicBezTo>
                    <a:pt x="4591" y="19272"/>
                    <a:pt x="4273" y="19433"/>
                    <a:pt x="3988" y="19650"/>
                  </a:cubicBezTo>
                  <a:cubicBezTo>
                    <a:pt x="3907" y="19712"/>
                    <a:pt x="3814" y="19759"/>
                    <a:pt x="3723" y="19806"/>
                  </a:cubicBezTo>
                  <a:cubicBezTo>
                    <a:pt x="3512" y="19915"/>
                    <a:pt x="3299" y="20017"/>
                    <a:pt x="3087" y="20125"/>
                  </a:cubicBezTo>
                  <a:cubicBezTo>
                    <a:pt x="2991" y="20174"/>
                    <a:pt x="2898" y="20229"/>
                    <a:pt x="2805" y="20280"/>
                  </a:cubicBezTo>
                  <a:cubicBezTo>
                    <a:pt x="2815" y="20307"/>
                    <a:pt x="2816" y="20326"/>
                    <a:pt x="2826" y="20334"/>
                  </a:cubicBezTo>
                  <a:cubicBezTo>
                    <a:pt x="2843" y="20348"/>
                    <a:pt x="2865" y="20361"/>
                    <a:pt x="2887" y="20366"/>
                  </a:cubicBezTo>
                  <a:cubicBezTo>
                    <a:pt x="3093" y="20417"/>
                    <a:pt x="3277" y="20347"/>
                    <a:pt x="3456" y="20260"/>
                  </a:cubicBezTo>
                  <a:close/>
                  <a:moveTo>
                    <a:pt x="22085" y="1087"/>
                  </a:moveTo>
                  <a:cubicBezTo>
                    <a:pt x="22240" y="880"/>
                    <a:pt x="22420" y="689"/>
                    <a:pt x="22689" y="584"/>
                  </a:cubicBezTo>
                  <a:cubicBezTo>
                    <a:pt x="22702" y="609"/>
                    <a:pt x="22710" y="617"/>
                    <a:pt x="22709" y="622"/>
                  </a:cubicBezTo>
                  <a:cubicBezTo>
                    <a:pt x="22703" y="652"/>
                    <a:pt x="22701" y="685"/>
                    <a:pt x="22687" y="712"/>
                  </a:cubicBezTo>
                  <a:cubicBezTo>
                    <a:pt x="22582" y="911"/>
                    <a:pt x="22474" y="1109"/>
                    <a:pt x="22373" y="1296"/>
                  </a:cubicBezTo>
                  <a:cubicBezTo>
                    <a:pt x="22276" y="1226"/>
                    <a:pt x="22184" y="1158"/>
                    <a:pt x="22085" y="1087"/>
                  </a:cubicBezTo>
                  <a:close/>
                  <a:moveTo>
                    <a:pt x="21324" y="1845"/>
                  </a:moveTo>
                  <a:cubicBezTo>
                    <a:pt x="21395" y="1774"/>
                    <a:pt x="21468" y="1724"/>
                    <a:pt x="21580" y="1767"/>
                  </a:cubicBezTo>
                  <a:cubicBezTo>
                    <a:pt x="21682" y="1640"/>
                    <a:pt x="21765" y="1535"/>
                    <a:pt x="21851" y="1432"/>
                  </a:cubicBezTo>
                  <a:cubicBezTo>
                    <a:pt x="21957" y="1304"/>
                    <a:pt x="22027" y="1304"/>
                    <a:pt x="22135" y="1431"/>
                  </a:cubicBezTo>
                  <a:cubicBezTo>
                    <a:pt x="22149" y="1448"/>
                    <a:pt x="22155" y="1471"/>
                    <a:pt x="22171" y="1505"/>
                  </a:cubicBezTo>
                  <a:cubicBezTo>
                    <a:pt x="22088" y="1551"/>
                    <a:pt x="22007" y="1598"/>
                    <a:pt x="21924" y="1643"/>
                  </a:cubicBezTo>
                  <a:cubicBezTo>
                    <a:pt x="21761" y="1733"/>
                    <a:pt x="21653" y="1856"/>
                    <a:pt x="21667" y="2056"/>
                  </a:cubicBezTo>
                  <a:cubicBezTo>
                    <a:pt x="21667" y="2063"/>
                    <a:pt x="21667" y="2072"/>
                    <a:pt x="21666" y="2079"/>
                  </a:cubicBezTo>
                  <a:cubicBezTo>
                    <a:pt x="21657" y="2388"/>
                    <a:pt x="21660" y="2392"/>
                    <a:pt x="21442" y="2589"/>
                  </a:cubicBezTo>
                  <a:cubicBezTo>
                    <a:pt x="21242" y="2769"/>
                    <a:pt x="21070" y="2976"/>
                    <a:pt x="20902" y="3185"/>
                  </a:cubicBezTo>
                  <a:cubicBezTo>
                    <a:pt x="20569" y="3598"/>
                    <a:pt x="20210" y="3983"/>
                    <a:pt x="19821" y="4344"/>
                  </a:cubicBezTo>
                  <a:cubicBezTo>
                    <a:pt x="19775" y="4386"/>
                    <a:pt x="19725" y="4424"/>
                    <a:pt x="19674" y="4461"/>
                  </a:cubicBezTo>
                  <a:cubicBezTo>
                    <a:pt x="19655" y="4473"/>
                    <a:pt x="19629" y="4476"/>
                    <a:pt x="19608" y="4482"/>
                  </a:cubicBezTo>
                  <a:cubicBezTo>
                    <a:pt x="19482" y="4375"/>
                    <a:pt x="19356" y="4268"/>
                    <a:pt x="19219" y="4150"/>
                  </a:cubicBezTo>
                  <a:cubicBezTo>
                    <a:pt x="19237" y="4123"/>
                    <a:pt x="19260" y="4084"/>
                    <a:pt x="19288" y="4051"/>
                  </a:cubicBezTo>
                  <a:cubicBezTo>
                    <a:pt x="19458" y="3843"/>
                    <a:pt x="19626" y="3634"/>
                    <a:pt x="19802" y="3432"/>
                  </a:cubicBezTo>
                  <a:cubicBezTo>
                    <a:pt x="19979" y="3231"/>
                    <a:pt x="20170" y="3042"/>
                    <a:pt x="20347" y="2842"/>
                  </a:cubicBezTo>
                  <a:cubicBezTo>
                    <a:pt x="20656" y="2492"/>
                    <a:pt x="20995" y="2175"/>
                    <a:pt x="21324" y="1845"/>
                  </a:cubicBezTo>
                  <a:close/>
                  <a:moveTo>
                    <a:pt x="21667" y="3655"/>
                  </a:moveTo>
                  <a:cubicBezTo>
                    <a:pt x="21560" y="3801"/>
                    <a:pt x="21443" y="3940"/>
                    <a:pt x="21323" y="4076"/>
                  </a:cubicBezTo>
                  <a:cubicBezTo>
                    <a:pt x="21195" y="4219"/>
                    <a:pt x="21048" y="4331"/>
                    <a:pt x="20855" y="4381"/>
                  </a:cubicBezTo>
                  <a:cubicBezTo>
                    <a:pt x="20695" y="4422"/>
                    <a:pt x="20542" y="4487"/>
                    <a:pt x="20387" y="4544"/>
                  </a:cubicBezTo>
                  <a:cubicBezTo>
                    <a:pt x="20246" y="4596"/>
                    <a:pt x="20104" y="4631"/>
                    <a:pt x="19943" y="4610"/>
                  </a:cubicBezTo>
                  <a:cubicBezTo>
                    <a:pt x="19952" y="4578"/>
                    <a:pt x="19950" y="4549"/>
                    <a:pt x="19962" y="4537"/>
                  </a:cubicBezTo>
                  <a:cubicBezTo>
                    <a:pt x="20480" y="4057"/>
                    <a:pt x="20929" y="3517"/>
                    <a:pt x="21373" y="2972"/>
                  </a:cubicBezTo>
                  <a:cubicBezTo>
                    <a:pt x="21462" y="2864"/>
                    <a:pt x="21568" y="2771"/>
                    <a:pt x="21706" y="2630"/>
                  </a:cubicBezTo>
                  <a:cubicBezTo>
                    <a:pt x="21728" y="2773"/>
                    <a:pt x="21741" y="2858"/>
                    <a:pt x="21754" y="2942"/>
                  </a:cubicBezTo>
                  <a:cubicBezTo>
                    <a:pt x="21764" y="3004"/>
                    <a:pt x="21764" y="3069"/>
                    <a:pt x="21785" y="3127"/>
                  </a:cubicBezTo>
                  <a:cubicBezTo>
                    <a:pt x="21855" y="3329"/>
                    <a:pt x="21778" y="3499"/>
                    <a:pt x="21667" y="3655"/>
                  </a:cubicBezTo>
                  <a:close/>
                  <a:moveTo>
                    <a:pt x="21955" y="3225"/>
                  </a:moveTo>
                  <a:cubicBezTo>
                    <a:pt x="21959" y="3228"/>
                    <a:pt x="21964" y="3230"/>
                    <a:pt x="21969" y="3233"/>
                  </a:cubicBezTo>
                  <a:cubicBezTo>
                    <a:pt x="21961" y="3236"/>
                    <a:pt x="21955" y="3238"/>
                    <a:pt x="21948" y="3242"/>
                  </a:cubicBezTo>
                  <a:cubicBezTo>
                    <a:pt x="21950" y="3236"/>
                    <a:pt x="21952" y="3230"/>
                    <a:pt x="21955" y="3225"/>
                  </a:cubicBezTo>
                  <a:close/>
                  <a:moveTo>
                    <a:pt x="18862" y="4431"/>
                  </a:moveTo>
                  <a:cubicBezTo>
                    <a:pt x="19095" y="4337"/>
                    <a:pt x="19244" y="4411"/>
                    <a:pt x="19362" y="4578"/>
                  </a:cubicBezTo>
                  <a:cubicBezTo>
                    <a:pt x="19384" y="4609"/>
                    <a:pt x="19410" y="4639"/>
                    <a:pt x="19443" y="4681"/>
                  </a:cubicBezTo>
                  <a:cubicBezTo>
                    <a:pt x="19419" y="4712"/>
                    <a:pt x="19401" y="4745"/>
                    <a:pt x="19375" y="4772"/>
                  </a:cubicBezTo>
                  <a:cubicBezTo>
                    <a:pt x="19108" y="5062"/>
                    <a:pt x="18840" y="5351"/>
                    <a:pt x="18572" y="5640"/>
                  </a:cubicBezTo>
                  <a:cubicBezTo>
                    <a:pt x="18561" y="5652"/>
                    <a:pt x="18552" y="5665"/>
                    <a:pt x="18540" y="5676"/>
                  </a:cubicBezTo>
                  <a:cubicBezTo>
                    <a:pt x="18425" y="5783"/>
                    <a:pt x="18303" y="5883"/>
                    <a:pt x="18196" y="5999"/>
                  </a:cubicBezTo>
                  <a:cubicBezTo>
                    <a:pt x="18090" y="6113"/>
                    <a:pt x="17998" y="6242"/>
                    <a:pt x="17898" y="6366"/>
                  </a:cubicBezTo>
                  <a:cubicBezTo>
                    <a:pt x="17788" y="6348"/>
                    <a:pt x="17686" y="6355"/>
                    <a:pt x="17588" y="6295"/>
                  </a:cubicBezTo>
                  <a:cubicBezTo>
                    <a:pt x="17579" y="6268"/>
                    <a:pt x="17573" y="6238"/>
                    <a:pt x="17562" y="6209"/>
                  </a:cubicBezTo>
                  <a:cubicBezTo>
                    <a:pt x="17501" y="6061"/>
                    <a:pt x="17530" y="5933"/>
                    <a:pt x="17643" y="5821"/>
                  </a:cubicBezTo>
                  <a:cubicBezTo>
                    <a:pt x="17715" y="5751"/>
                    <a:pt x="17755" y="5647"/>
                    <a:pt x="17861" y="5611"/>
                  </a:cubicBezTo>
                  <a:cubicBezTo>
                    <a:pt x="17875" y="5607"/>
                    <a:pt x="17889" y="5592"/>
                    <a:pt x="17895" y="5578"/>
                  </a:cubicBezTo>
                  <a:cubicBezTo>
                    <a:pt x="18000" y="5351"/>
                    <a:pt x="18212" y="5210"/>
                    <a:pt x="18358" y="5014"/>
                  </a:cubicBezTo>
                  <a:cubicBezTo>
                    <a:pt x="18518" y="4800"/>
                    <a:pt x="18707" y="4608"/>
                    <a:pt x="18862" y="4431"/>
                  </a:cubicBezTo>
                  <a:close/>
                  <a:moveTo>
                    <a:pt x="18266" y="4648"/>
                  </a:moveTo>
                  <a:cubicBezTo>
                    <a:pt x="18261" y="4644"/>
                    <a:pt x="18256" y="4639"/>
                    <a:pt x="18251" y="4636"/>
                  </a:cubicBezTo>
                  <a:cubicBezTo>
                    <a:pt x="18260" y="4627"/>
                    <a:pt x="18269" y="4619"/>
                    <a:pt x="18279" y="4610"/>
                  </a:cubicBezTo>
                  <a:cubicBezTo>
                    <a:pt x="18280" y="4606"/>
                    <a:pt x="18281" y="4602"/>
                    <a:pt x="18283" y="4598"/>
                  </a:cubicBezTo>
                  <a:cubicBezTo>
                    <a:pt x="18285" y="4598"/>
                    <a:pt x="18287" y="4597"/>
                    <a:pt x="18291" y="4597"/>
                  </a:cubicBezTo>
                  <a:cubicBezTo>
                    <a:pt x="18356" y="4442"/>
                    <a:pt x="18422" y="4288"/>
                    <a:pt x="18541" y="4163"/>
                  </a:cubicBezTo>
                  <a:cubicBezTo>
                    <a:pt x="18669" y="4026"/>
                    <a:pt x="18792" y="3883"/>
                    <a:pt x="18920" y="3744"/>
                  </a:cubicBezTo>
                  <a:cubicBezTo>
                    <a:pt x="18949" y="3712"/>
                    <a:pt x="18982" y="3670"/>
                    <a:pt x="19049" y="3716"/>
                  </a:cubicBezTo>
                  <a:cubicBezTo>
                    <a:pt x="19031" y="3747"/>
                    <a:pt x="19019" y="3781"/>
                    <a:pt x="18994" y="3805"/>
                  </a:cubicBezTo>
                  <a:cubicBezTo>
                    <a:pt x="18789" y="4012"/>
                    <a:pt x="18612" y="4241"/>
                    <a:pt x="18438" y="4473"/>
                  </a:cubicBezTo>
                  <a:cubicBezTo>
                    <a:pt x="18401" y="4525"/>
                    <a:pt x="18371" y="4594"/>
                    <a:pt x="18291" y="4597"/>
                  </a:cubicBezTo>
                  <a:cubicBezTo>
                    <a:pt x="18290" y="4599"/>
                    <a:pt x="18289" y="4601"/>
                    <a:pt x="18287" y="4602"/>
                  </a:cubicBezTo>
                  <a:cubicBezTo>
                    <a:pt x="18284" y="4605"/>
                    <a:pt x="18281" y="4608"/>
                    <a:pt x="18278" y="4610"/>
                  </a:cubicBezTo>
                  <a:cubicBezTo>
                    <a:pt x="18275" y="4623"/>
                    <a:pt x="18271" y="4636"/>
                    <a:pt x="18266" y="4648"/>
                  </a:cubicBezTo>
                  <a:close/>
                  <a:moveTo>
                    <a:pt x="15673" y="5823"/>
                  </a:moveTo>
                  <a:cubicBezTo>
                    <a:pt x="15818" y="5637"/>
                    <a:pt x="15984" y="5467"/>
                    <a:pt x="16118" y="5270"/>
                  </a:cubicBezTo>
                  <a:cubicBezTo>
                    <a:pt x="16155" y="5216"/>
                    <a:pt x="16231" y="5189"/>
                    <a:pt x="16287" y="5150"/>
                  </a:cubicBezTo>
                  <a:cubicBezTo>
                    <a:pt x="16311" y="5002"/>
                    <a:pt x="16312" y="5003"/>
                    <a:pt x="16404" y="4907"/>
                  </a:cubicBezTo>
                  <a:cubicBezTo>
                    <a:pt x="16509" y="4801"/>
                    <a:pt x="16616" y="4694"/>
                    <a:pt x="16717" y="4583"/>
                  </a:cubicBezTo>
                  <a:cubicBezTo>
                    <a:pt x="16774" y="4520"/>
                    <a:pt x="16828" y="4456"/>
                    <a:pt x="16838" y="4359"/>
                  </a:cubicBezTo>
                  <a:cubicBezTo>
                    <a:pt x="16842" y="4311"/>
                    <a:pt x="16890" y="4266"/>
                    <a:pt x="16924" y="4224"/>
                  </a:cubicBezTo>
                  <a:cubicBezTo>
                    <a:pt x="16983" y="4149"/>
                    <a:pt x="17055" y="4085"/>
                    <a:pt x="17104" y="4005"/>
                  </a:cubicBezTo>
                  <a:cubicBezTo>
                    <a:pt x="17202" y="3840"/>
                    <a:pt x="17324" y="3696"/>
                    <a:pt x="17466" y="3570"/>
                  </a:cubicBezTo>
                  <a:cubicBezTo>
                    <a:pt x="17556" y="3489"/>
                    <a:pt x="17624" y="3397"/>
                    <a:pt x="17670" y="3284"/>
                  </a:cubicBezTo>
                  <a:cubicBezTo>
                    <a:pt x="17721" y="3158"/>
                    <a:pt x="17806" y="3048"/>
                    <a:pt x="17922" y="2976"/>
                  </a:cubicBezTo>
                  <a:cubicBezTo>
                    <a:pt x="18001" y="2928"/>
                    <a:pt x="18096" y="2906"/>
                    <a:pt x="18183" y="2871"/>
                  </a:cubicBezTo>
                  <a:cubicBezTo>
                    <a:pt x="18211" y="2721"/>
                    <a:pt x="18211" y="2720"/>
                    <a:pt x="18309" y="2639"/>
                  </a:cubicBezTo>
                  <a:cubicBezTo>
                    <a:pt x="18406" y="2559"/>
                    <a:pt x="18507" y="2483"/>
                    <a:pt x="18603" y="2400"/>
                  </a:cubicBezTo>
                  <a:cubicBezTo>
                    <a:pt x="18789" y="2240"/>
                    <a:pt x="19004" y="2188"/>
                    <a:pt x="19243" y="2228"/>
                  </a:cubicBezTo>
                  <a:cubicBezTo>
                    <a:pt x="19353" y="2246"/>
                    <a:pt x="19461" y="2253"/>
                    <a:pt x="19572" y="2225"/>
                  </a:cubicBezTo>
                  <a:cubicBezTo>
                    <a:pt x="19639" y="2208"/>
                    <a:pt x="19716" y="2205"/>
                    <a:pt x="19782" y="2221"/>
                  </a:cubicBezTo>
                  <a:cubicBezTo>
                    <a:pt x="19947" y="2259"/>
                    <a:pt x="20111" y="2254"/>
                    <a:pt x="20277" y="2250"/>
                  </a:cubicBezTo>
                  <a:cubicBezTo>
                    <a:pt x="20307" y="2249"/>
                    <a:pt x="20338" y="2254"/>
                    <a:pt x="20392" y="2257"/>
                  </a:cubicBezTo>
                  <a:cubicBezTo>
                    <a:pt x="20361" y="2303"/>
                    <a:pt x="20345" y="2337"/>
                    <a:pt x="20320" y="2363"/>
                  </a:cubicBezTo>
                  <a:cubicBezTo>
                    <a:pt x="20162" y="2529"/>
                    <a:pt x="20010" y="2699"/>
                    <a:pt x="19885" y="2893"/>
                  </a:cubicBezTo>
                  <a:cubicBezTo>
                    <a:pt x="19856" y="2937"/>
                    <a:pt x="19810" y="2972"/>
                    <a:pt x="19767" y="3004"/>
                  </a:cubicBezTo>
                  <a:cubicBezTo>
                    <a:pt x="19710" y="3045"/>
                    <a:pt x="19649" y="3082"/>
                    <a:pt x="19587" y="3113"/>
                  </a:cubicBezTo>
                  <a:cubicBezTo>
                    <a:pt x="19510" y="3151"/>
                    <a:pt x="19430" y="3183"/>
                    <a:pt x="19353" y="3216"/>
                  </a:cubicBezTo>
                  <a:cubicBezTo>
                    <a:pt x="19313" y="3186"/>
                    <a:pt x="19277" y="3158"/>
                    <a:pt x="19247" y="3135"/>
                  </a:cubicBezTo>
                  <a:cubicBezTo>
                    <a:pt x="19220" y="3143"/>
                    <a:pt x="19202" y="3143"/>
                    <a:pt x="19191" y="3151"/>
                  </a:cubicBezTo>
                  <a:cubicBezTo>
                    <a:pt x="18864" y="3416"/>
                    <a:pt x="18601" y="3744"/>
                    <a:pt x="18315" y="4048"/>
                  </a:cubicBezTo>
                  <a:cubicBezTo>
                    <a:pt x="18266" y="4101"/>
                    <a:pt x="18220" y="4157"/>
                    <a:pt x="18182" y="4217"/>
                  </a:cubicBezTo>
                  <a:cubicBezTo>
                    <a:pt x="18101" y="4343"/>
                    <a:pt x="18009" y="4459"/>
                    <a:pt x="17909" y="4571"/>
                  </a:cubicBezTo>
                  <a:cubicBezTo>
                    <a:pt x="17810" y="4683"/>
                    <a:pt x="17738" y="4818"/>
                    <a:pt x="17657" y="4944"/>
                  </a:cubicBezTo>
                  <a:cubicBezTo>
                    <a:pt x="17623" y="4998"/>
                    <a:pt x="17613" y="5059"/>
                    <a:pt x="17628" y="5126"/>
                  </a:cubicBezTo>
                  <a:cubicBezTo>
                    <a:pt x="17637" y="5171"/>
                    <a:pt x="17640" y="5218"/>
                    <a:pt x="17647" y="5264"/>
                  </a:cubicBezTo>
                  <a:cubicBezTo>
                    <a:pt x="17554" y="5380"/>
                    <a:pt x="17465" y="5490"/>
                    <a:pt x="17380" y="5603"/>
                  </a:cubicBezTo>
                  <a:cubicBezTo>
                    <a:pt x="17337" y="5660"/>
                    <a:pt x="17300" y="5721"/>
                    <a:pt x="17272" y="5786"/>
                  </a:cubicBezTo>
                  <a:cubicBezTo>
                    <a:pt x="17261" y="5816"/>
                    <a:pt x="17266" y="5879"/>
                    <a:pt x="17286" y="5892"/>
                  </a:cubicBezTo>
                  <a:cubicBezTo>
                    <a:pt x="17375" y="5948"/>
                    <a:pt x="17369" y="6042"/>
                    <a:pt x="17383" y="6123"/>
                  </a:cubicBezTo>
                  <a:cubicBezTo>
                    <a:pt x="17429" y="6392"/>
                    <a:pt x="17632" y="6527"/>
                    <a:pt x="17848" y="6618"/>
                  </a:cubicBezTo>
                  <a:cubicBezTo>
                    <a:pt x="18026" y="6691"/>
                    <a:pt x="18259" y="6594"/>
                    <a:pt x="18376" y="6363"/>
                  </a:cubicBezTo>
                  <a:cubicBezTo>
                    <a:pt x="18419" y="6279"/>
                    <a:pt x="18448" y="6187"/>
                    <a:pt x="18499" y="6108"/>
                  </a:cubicBezTo>
                  <a:cubicBezTo>
                    <a:pt x="18559" y="6016"/>
                    <a:pt x="18628" y="5930"/>
                    <a:pt x="18703" y="5849"/>
                  </a:cubicBezTo>
                  <a:cubicBezTo>
                    <a:pt x="18980" y="5544"/>
                    <a:pt x="19262" y="5246"/>
                    <a:pt x="19537" y="4941"/>
                  </a:cubicBezTo>
                  <a:cubicBezTo>
                    <a:pt x="19611" y="4860"/>
                    <a:pt x="19696" y="4812"/>
                    <a:pt x="19803" y="4807"/>
                  </a:cubicBezTo>
                  <a:cubicBezTo>
                    <a:pt x="19831" y="4805"/>
                    <a:pt x="19860" y="4824"/>
                    <a:pt x="19899" y="4836"/>
                  </a:cubicBezTo>
                  <a:cubicBezTo>
                    <a:pt x="19868" y="4913"/>
                    <a:pt x="19798" y="4915"/>
                    <a:pt x="19751" y="4948"/>
                  </a:cubicBezTo>
                  <a:cubicBezTo>
                    <a:pt x="19729" y="4965"/>
                    <a:pt x="19704" y="4997"/>
                    <a:pt x="19707" y="5021"/>
                  </a:cubicBezTo>
                  <a:cubicBezTo>
                    <a:pt x="19709" y="5039"/>
                    <a:pt x="19747" y="5069"/>
                    <a:pt x="19771" y="5071"/>
                  </a:cubicBezTo>
                  <a:cubicBezTo>
                    <a:pt x="19962" y="5086"/>
                    <a:pt x="20152" y="5068"/>
                    <a:pt x="20324" y="4975"/>
                  </a:cubicBezTo>
                  <a:cubicBezTo>
                    <a:pt x="20609" y="4823"/>
                    <a:pt x="20896" y="4670"/>
                    <a:pt x="21175" y="4506"/>
                  </a:cubicBezTo>
                  <a:cubicBezTo>
                    <a:pt x="21275" y="4447"/>
                    <a:pt x="21360" y="4359"/>
                    <a:pt x="21448" y="4281"/>
                  </a:cubicBezTo>
                  <a:cubicBezTo>
                    <a:pt x="21519" y="4219"/>
                    <a:pt x="21581" y="4145"/>
                    <a:pt x="21656" y="4087"/>
                  </a:cubicBezTo>
                  <a:cubicBezTo>
                    <a:pt x="21839" y="3945"/>
                    <a:pt x="21987" y="3774"/>
                    <a:pt x="22125" y="3589"/>
                  </a:cubicBezTo>
                  <a:cubicBezTo>
                    <a:pt x="22216" y="3468"/>
                    <a:pt x="22234" y="3352"/>
                    <a:pt x="22198" y="3212"/>
                  </a:cubicBezTo>
                  <a:cubicBezTo>
                    <a:pt x="22133" y="2960"/>
                    <a:pt x="22083" y="2704"/>
                    <a:pt x="22014" y="2452"/>
                  </a:cubicBezTo>
                  <a:cubicBezTo>
                    <a:pt x="21975" y="2316"/>
                    <a:pt x="21990" y="2186"/>
                    <a:pt x="22027" y="2057"/>
                  </a:cubicBezTo>
                  <a:cubicBezTo>
                    <a:pt x="22038" y="2012"/>
                    <a:pt x="22059" y="1967"/>
                    <a:pt x="22085" y="1929"/>
                  </a:cubicBezTo>
                  <a:cubicBezTo>
                    <a:pt x="22153" y="1825"/>
                    <a:pt x="22209" y="1819"/>
                    <a:pt x="22301" y="1918"/>
                  </a:cubicBezTo>
                  <a:cubicBezTo>
                    <a:pt x="22347" y="1967"/>
                    <a:pt x="22383" y="1938"/>
                    <a:pt x="22437" y="1926"/>
                  </a:cubicBezTo>
                  <a:cubicBezTo>
                    <a:pt x="22542" y="2032"/>
                    <a:pt x="22586" y="2177"/>
                    <a:pt x="22652" y="2308"/>
                  </a:cubicBezTo>
                  <a:cubicBezTo>
                    <a:pt x="22696" y="2392"/>
                    <a:pt x="22741" y="2476"/>
                    <a:pt x="22780" y="2561"/>
                  </a:cubicBezTo>
                  <a:cubicBezTo>
                    <a:pt x="22808" y="2625"/>
                    <a:pt x="22828" y="2692"/>
                    <a:pt x="22849" y="2760"/>
                  </a:cubicBezTo>
                  <a:cubicBezTo>
                    <a:pt x="22869" y="2825"/>
                    <a:pt x="22896" y="2876"/>
                    <a:pt x="22981" y="2858"/>
                  </a:cubicBezTo>
                  <a:cubicBezTo>
                    <a:pt x="23035" y="2845"/>
                    <a:pt x="23080" y="2882"/>
                    <a:pt x="23095" y="2924"/>
                  </a:cubicBezTo>
                  <a:cubicBezTo>
                    <a:pt x="23136" y="3038"/>
                    <a:pt x="23214" y="3128"/>
                    <a:pt x="23282" y="3225"/>
                  </a:cubicBezTo>
                  <a:cubicBezTo>
                    <a:pt x="23393" y="3384"/>
                    <a:pt x="23443" y="3566"/>
                    <a:pt x="23466" y="3765"/>
                  </a:cubicBezTo>
                  <a:cubicBezTo>
                    <a:pt x="23437" y="3802"/>
                    <a:pt x="23383" y="3842"/>
                    <a:pt x="23378" y="3886"/>
                  </a:cubicBezTo>
                  <a:cubicBezTo>
                    <a:pt x="23368" y="4001"/>
                    <a:pt x="23301" y="4075"/>
                    <a:pt x="23227" y="4145"/>
                  </a:cubicBezTo>
                  <a:cubicBezTo>
                    <a:pt x="22902" y="4458"/>
                    <a:pt x="22576" y="4767"/>
                    <a:pt x="22250" y="5077"/>
                  </a:cubicBezTo>
                  <a:cubicBezTo>
                    <a:pt x="22038" y="5279"/>
                    <a:pt x="21825" y="5479"/>
                    <a:pt x="21614" y="5681"/>
                  </a:cubicBezTo>
                  <a:cubicBezTo>
                    <a:pt x="21518" y="5773"/>
                    <a:pt x="21520" y="5776"/>
                    <a:pt x="21486" y="5921"/>
                  </a:cubicBezTo>
                  <a:cubicBezTo>
                    <a:pt x="21627" y="5898"/>
                    <a:pt x="21818" y="5812"/>
                    <a:pt x="21916" y="5725"/>
                  </a:cubicBezTo>
                  <a:cubicBezTo>
                    <a:pt x="21963" y="5683"/>
                    <a:pt x="22010" y="5640"/>
                    <a:pt x="22055" y="5595"/>
                  </a:cubicBezTo>
                  <a:cubicBezTo>
                    <a:pt x="22284" y="5367"/>
                    <a:pt x="22514" y="5138"/>
                    <a:pt x="22742" y="4910"/>
                  </a:cubicBezTo>
                  <a:cubicBezTo>
                    <a:pt x="22848" y="4805"/>
                    <a:pt x="22874" y="4800"/>
                    <a:pt x="23011" y="4855"/>
                  </a:cubicBezTo>
                  <a:cubicBezTo>
                    <a:pt x="23052" y="4872"/>
                    <a:pt x="23095" y="4886"/>
                    <a:pt x="23146" y="4904"/>
                  </a:cubicBezTo>
                  <a:cubicBezTo>
                    <a:pt x="23147" y="4941"/>
                    <a:pt x="23160" y="4984"/>
                    <a:pt x="23146" y="5017"/>
                  </a:cubicBezTo>
                  <a:cubicBezTo>
                    <a:pt x="23080" y="5186"/>
                    <a:pt x="23028" y="5365"/>
                    <a:pt x="22911" y="5506"/>
                  </a:cubicBezTo>
                  <a:cubicBezTo>
                    <a:pt x="22746" y="5704"/>
                    <a:pt x="22602" y="5925"/>
                    <a:pt x="22373" y="6066"/>
                  </a:cubicBezTo>
                  <a:cubicBezTo>
                    <a:pt x="22271" y="6129"/>
                    <a:pt x="22193" y="6223"/>
                    <a:pt x="22229" y="6360"/>
                  </a:cubicBezTo>
                  <a:cubicBezTo>
                    <a:pt x="22326" y="6436"/>
                    <a:pt x="22412" y="6411"/>
                    <a:pt x="22485" y="6335"/>
                  </a:cubicBezTo>
                  <a:cubicBezTo>
                    <a:pt x="22617" y="6199"/>
                    <a:pt x="22743" y="6058"/>
                    <a:pt x="22872" y="5920"/>
                  </a:cubicBezTo>
                  <a:cubicBezTo>
                    <a:pt x="22909" y="5880"/>
                    <a:pt x="22946" y="5841"/>
                    <a:pt x="22988" y="5797"/>
                  </a:cubicBezTo>
                  <a:cubicBezTo>
                    <a:pt x="23122" y="5962"/>
                    <a:pt x="23121" y="6124"/>
                    <a:pt x="23019" y="6285"/>
                  </a:cubicBezTo>
                  <a:cubicBezTo>
                    <a:pt x="22942" y="6404"/>
                    <a:pt x="22852" y="6516"/>
                    <a:pt x="22768" y="6629"/>
                  </a:cubicBezTo>
                  <a:cubicBezTo>
                    <a:pt x="22730" y="6680"/>
                    <a:pt x="22682" y="6724"/>
                    <a:pt x="22651" y="6779"/>
                  </a:cubicBezTo>
                  <a:cubicBezTo>
                    <a:pt x="22520" y="7010"/>
                    <a:pt x="22323" y="7183"/>
                    <a:pt x="22120" y="7347"/>
                  </a:cubicBezTo>
                  <a:cubicBezTo>
                    <a:pt x="21912" y="7516"/>
                    <a:pt x="21697" y="7678"/>
                    <a:pt x="21479" y="7836"/>
                  </a:cubicBezTo>
                  <a:cubicBezTo>
                    <a:pt x="21397" y="7895"/>
                    <a:pt x="21302" y="7937"/>
                    <a:pt x="21208" y="7979"/>
                  </a:cubicBezTo>
                  <a:cubicBezTo>
                    <a:pt x="21037" y="8059"/>
                    <a:pt x="20863" y="8136"/>
                    <a:pt x="20687" y="8208"/>
                  </a:cubicBezTo>
                  <a:cubicBezTo>
                    <a:pt x="20601" y="8244"/>
                    <a:pt x="20509" y="8270"/>
                    <a:pt x="20419" y="8297"/>
                  </a:cubicBezTo>
                  <a:cubicBezTo>
                    <a:pt x="20199" y="8359"/>
                    <a:pt x="19979" y="8428"/>
                    <a:pt x="19756" y="8477"/>
                  </a:cubicBezTo>
                  <a:cubicBezTo>
                    <a:pt x="19556" y="8520"/>
                    <a:pt x="19352" y="8558"/>
                    <a:pt x="19149" y="8566"/>
                  </a:cubicBezTo>
                  <a:cubicBezTo>
                    <a:pt x="18864" y="8579"/>
                    <a:pt x="18581" y="8582"/>
                    <a:pt x="18302" y="8647"/>
                  </a:cubicBezTo>
                  <a:cubicBezTo>
                    <a:pt x="18218" y="8667"/>
                    <a:pt x="18130" y="8666"/>
                    <a:pt x="18043" y="8674"/>
                  </a:cubicBezTo>
                  <a:cubicBezTo>
                    <a:pt x="17824" y="8696"/>
                    <a:pt x="17606" y="8721"/>
                    <a:pt x="17412" y="8849"/>
                  </a:cubicBezTo>
                  <a:cubicBezTo>
                    <a:pt x="17269" y="8944"/>
                    <a:pt x="17112" y="9021"/>
                    <a:pt x="16961" y="9102"/>
                  </a:cubicBezTo>
                  <a:cubicBezTo>
                    <a:pt x="16927" y="9119"/>
                    <a:pt x="16887" y="9123"/>
                    <a:pt x="16849" y="9132"/>
                  </a:cubicBezTo>
                  <a:cubicBezTo>
                    <a:pt x="16753" y="9038"/>
                    <a:pt x="16687" y="8932"/>
                    <a:pt x="16628" y="8821"/>
                  </a:cubicBezTo>
                  <a:cubicBezTo>
                    <a:pt x="16465" y="8513"/>
                    <a:pt x="16273" y="8225"/>
                    <a:pt x="16083" y="7934"/>
                  </a:cubicBezTo>
                  <a:cubicBezTo>
                    <a:pt x="15958" y="7740"/>
                    <a:pt x="15802" y="7575"/>
                    <a:pt x="15662" y="7398"/>
                  </a:cubicBezTo>
                  <a:cubicBezTo>
                    <a:pt x="15474" y="7163"/>
                    <a:pt x="15281" y="6932"/>
                    <a:pt x="15091" y="6699"/>
                  </a:cubicBezTo>
                  <a:cubicBezTo>
                    <a:pt x="15053" y="6651"/>
                    <a:pt x="15020" y="6599"/>
                    <a:pt x="14978" y="6540"/>
                  </a:cubicBezTo>
                  <a:cubicBezTo>
                    <a:pt x="15028" y="6489"/>
                    <a:pt x="15069" y="6442"/>
                    <a:pt x="15115" y="6402"/>
                  </a:cubicBezTo>
                  <a:cubicBezTo>
                    <a:pt x="15321" y="6227"/>
                    <a:pt x="15506" y="6036"/>
                    <a:pt x="15673" y="5823"/>
                  </a:cubicBezTo>
                  <a:close/>
                  <a:moveTo>
                    <a:pt x="15626" y="10806"/>
                  </a:moveTo>
                  <a:cubicBezTo>
                    <a:pt x="15408" y="10459"/>
                    <a:pt x="15191" y="10110"/>
                    <a:pt x="14975" y="9761"/>
                  </a:cubicBezTo>
                  <a:cubicBezTo>
                    <a:pt x="14958" y="9735"/>
                    <a:pt x="14942" y="9708"/>
                    <a:pt x="14927" y="9679"/>
                  </a:cubicBezTo>
                  <a:cubicBezTo>
                    <a:pt x="14877" y="9584"/>
                    <a:pt x="14823" y="9495"/>
                    <a:pt x="14695" y="9548"/>
                  </a:cubicBezTo>
                  <a:cubicBezTo>
                    <a:pt x="14531" y="9301"/>
                    <a:pt x="14377" y="9073"/>
                    <a:pt x="14225" y="8843"/>
                  </a:cubicBezTo>
                  <a:cubicBezTo>
                    <a:pt x="14043" y="8566"/>
                    <a:pt x="13862" y="8287"/>
                    <a:pt x="13683" y="8008"/>
                  </a:cubicBezTo>
                  <a:cubicBezTo>
                    <a:pt x="13625" y="7919"/>
                    <a:pt x="13541" y="7841"/>
                    <a:pt x="13564" y="7712"/>
                  </a:cubicBezTo>
                  <a:cubicBezTo>
                    <a:pt x="13571" y="7675"/>
                    <a:pt x="13530" y="7627"/>
                    <a:pt x="13505" y="7588"/>
                  </a:cubicBezTo>
                  <a:cubicBezTo>
                    <a:pt x="13368" y="7370"/>
                    <a:pt x="13310" y="7124"/>
                    <a:pt x="13250" y="6879"/>
                  </a:cubicBezTo>
                  <a:cubicBezTo>
                    <a:pt x="13231" y="6798"/>
                    <a:pt x="13263" y="6736"/>
                    <a:pt x="13328" y="6697"/>
                  </a:cubicBezTo>
                  <a:cubicBezTo>
                    <a:pt x="13485" y="6601"/>
                    <a:pt x="13619" y="6481"/>
                    <a:pt x="13746" y="6349"/>
                  </a:cubicBezTo>
                  <a:cubicBezTo>
                    <a:pt x="13852" y="6238"/>
                    <a:pt x="13995" y="6222"/>
                    <a:pt x="14136" y="6204"/>
                  </a:cubicBezTo>
                  <a:cubicBezTo>
                    <a:pt x="14164" y="6200"/>
                    <a:pt x="14200" y="6213"/>
                    <a:pt x="14224" y="6228"/>
                  </a:cubicBezTo>
                  <a:cubicBezTo>
                    <a:pt x="14263" y="6254"/>
                    <a:pt x="14302" y="6285"/>
                    <a:pt x="14332" y="6321"/>
                  </a:cubicBezTo>
                  <a:cubicBezTo>
                    <a:pt x="14503" y="6536"/>
                    <a:pt x="14676" y="6749"/>
                    <a:pt x="14840" y="6969"/>
                  </a:cubicBezTo>
                  <a:cubicBezTo>
                    <a:pt x="15132" y="7361"/>
                    <a:pt x="15412" y="7762"/>
                    <a:pt x="15747" y="8122"/>
                  </a:cubicBezTo>
                  <a:cubicBezTo>
                    <a:pt x="15836" y="8220"/>
                    <a:pt x="15917" y="8335"/>
                    <a:pt x="15968" y="8456"/>
                  </a:cubicBezTo>
                  <a:cubicBezTo>
                    <a:pt x="16014" y="8568"/>
                    <a:pt x="16077" y="8663"/>
                    <a:pt x="16152" y="8752"/>
                  </a:cubicBezTo>
                  <a:cubicBezTo>
                    <a:pt x="16252" y="8873"/>
                    <a:pt x="16362" y="8986"/>
                    <a:pt x="16468" y="9103"/>
                  </a:cubicBezTo>
                  <a:cubicBezTo>
                    <a:pt x="16536" y="9178"/>
                    <a:pt x="16615" y="9247"/>
                    <a:pt x="16632" y="9357"/>
                  </a:cubicBezTo>
                  <a:cubicBezTo>
                    <a:pt x="16635" y="9379"/>
                    <a:pt x="16645" y="9403"/>
                    <a:pt x="16661" y="9419"/>
                  </a:cubicBezTo>
                  <a:cubicBezTo>
                    <a:pt x="16693" y="9452"/>
                    <a:pt x="16756" y="9476"/>
                    <a:pt x="16760" y="9510"/>
                  </a:cubicBezTo>
                  <a:cubicBezTo>
                    <a:pt x="16781" y="9671"/>
                    <a:pt x="16905" y="9787"/>
                    <a:pt x="16938" y="9942"/>
                  </a:cubicBezTo>
                  <a:cubicBezTo>
                    <a:pt x="16946" y="9980"/>
                    <a:pt x="16953" y="10018"/>
                    <a:pt x="16965" y="10070"/>
                  </a:cubicBezTo>
                  <a:cubicBezTo>
                    <a:pt x="16917" y="10116"/>
                    <a:pt x="16879" y="10145"/>
                    <a:pt x="16848" y="10181"/>
                  </a:cubicBezTo>
                  <a:cubicBezTo>
                    <a:pt x="16771" y="10269"/>
                    <a:pt x="16650" y="10299"/>
                    <a:pt x="16578" y="10401"/>
                  </a:cubicBezTo>
                  <a:cubicBezTo>
                    <a:pt x="16512" y="10494"/>
                    <a:pt x="16406" y="10561"/>
                    <a:pt x="16319" y="10640"/>
                  </a:cubicBezTo>
                  <a:cubicBezTo>
                    <a:pt x="16307" y="10650"/>
                    <a:pt x="16299" y="10666"/>
                    <a:pt x="16285" y="10672"/>
                  </a:cubicBezTo>
                  <a:cubicBezTo>
                    <a:pt x="16100" y="10754"/>
                    <a:pt x="15935" y="10877"/>
                    <a:pt x="15734" y="10943"/>
                  </a:cubicBezTo>
                  <a:cubicBezTo>
                    <a:pt x="15692" y="10891"/>
                    <a:pt x="15654" y="10852"/>
                    <a:pt x="15626" y="1080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29" name="Google Shape;1429;p44"/>
            <p:cNvSpPr/>
            <p:nvPr/>
          </p:nvSpPr>
          <p:spPr>
            <a:xfrm>
              <a:off x="936851" y="4012150"/>
              <a:ext cx="30022" cy="15102"/>
            </a:xfrm>
            <a:custGeom>
              <a:avLst/>
              <a:gdLst/>
              <a:ahLst/>
              <a:cxnLst/>
              <a:rect l="l" t="t" r="r" b="b"/>
              <a:pathLst>
                <a:path w="495" h="249" extrusionOk="0">
                  <a:moveTo>
                    <a:pt x="494" y="127"/>
                  </a:moveTo>
                  <a:cubicBezTo>
                    <a:pt x="494" y="72"/>
                    <a:pt x="454" y="24"/>
                    <a:pt x="396" y="10"/>
                  </a:cubicBezTo>
                  <a:cubicBezTo>
                    <a:pt x="380" y="7"/>
                    <a:pt x="364" y="0"/>
                    <a:pt x="349" y="2"/>
                  </a:cubicBezTo>
                  <a:cubicBezTo>
                    <a:pt x="242" y="20"/>
                    <a:pt x="135" y="39"/>
                    <a:pt x="27" y="61"/>
                  </a:cubicBezTo>
                  <a:cubicBezTo>
                    <a:pt x="17" y="63"/>
                    <a:pt x="1" y="87"/>
                    <a:pt x="3" y="97"/>
                  </a:cubicBezTo>
                  <a:cubicBezTo>
                    <a:pt x="7" y="118"/>
                    <a:pt x="18" y="149"/>
                    <a:pt x="34" y="154"/>
                  </a:cubicBezTo>
                  <a:cubicBezTo>
                    <a:pt x="128" y="190"/>
                    <a:pt x="225" y="219"/>
                    <a:pt x="313" y="249"/>
                  </a:cubicBezTo>
                  <a:cubicBezTo>
                    <a:pt x="347" y="245"/>
                    <a:pt x="370" y="246"/>
                    <a:pt x="393" y="242"/>
                  </a:cubicBezTo>
                  <a:cubicBezTo>
                    <a:pt x="447" y="233"/>
                    <a:pt x="493" y="178"/>
                    <a:pt x="494" y="12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0" name="Google Shape;1430;p44"/>
            <p:cNvSpPr/>
            <p:nvPr/>
          </p:nvSpPr>
          <p:spPr>
            <a:xfrm>
              <a:off x="2049536" y="3416567"/>
              <a:ext cx="14677" cy="32933"/>
            </a:xfrm>
            <a:custGeom>
              <a:avLst/>
              <a:gdLst/>
              <a:ahLst/>
              <a:cxnLst/>
              <a:rect l="l" t="t" r="r" b="b"/>
              <a:pathLst>
                <a:path w="242" h="543" extrusionOk="0">
                  <a:moveTo>
                    <a:pt x="201" y="123"/>
                  </a:moveTo>
                  <a:cubicBezTo>
                    <a:pt x="186" y="40"/>
                    <a:pt x="156" y="0"/>
                    <a:pt x="115" y="7"/>
                  </a:cubicBezTo>
                  <a:cubicBezTo>
                    <a:pt x="58" y="14"/>
                    <a:pt x="38" y="61"/>
                    <a:pt x="28" y="104"/>
                  </a:cubicBezTo>
                  <a:cubicBezTo>
                    <a:pt x="16" y="163"/>
                    <a:pt x="1" y="231"/>
                    <a:pt x="17" y="285"/>
                  </a:cubicBezTo>
                  <a:cubicBezTo>
                    <a:pt x="43" y="373"/>
                    <a:pt x="87" y="457"/>
                    <a:pt x="193" y="542"/>
                  </a:cubicBezTo>
                  <a:cubicBezTo>
                    <a:pt x="242" y="380"/>
                    <a:pt x="225" y="252"/>
                    <a:pt x="201" y="12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1" name="Google Shape;1431;p44"/>
            <p:cNvSpPr/>
            <p:nvPr/>
          </p:nvSpPr>
          <p:spPr>
            <a:xfrm>
              <a:off x="1524550" y="3687855"/>
              <a:ext cx="51916" cy="63561"/>
            </a:xfrm>
            <a:custGeom>
              <a:avLst/>
              <a:gdLst/>
              <a:ahLst/>
              <a:cxnLst/>
              <a:rect l="l" t="t" r="r" b="b"/>
              <a:pathLst>
                <a:path w="856" h="1048" extrusionOk="0">
                  <a:moveTo>
                    <a:pt x="782" y="763"/>
                  </a:moveTo>
                  <a:cubicBezTo>
                    <a:pt x="800" y="632"/>
                    <a:pt x="829" y="501"/>
                    <a:pt x="856" y="355"/>
                  </a:cubicBezTo>
                  <a:cubicBezTo>
                    <a:pt x="826" y="302"/>
                    <a:pt x="794" y="230"/>
                    <a:pt x="750" y="166"/>
                  </a:cubicBezTo>
                  <a:cubicBezTo>
                    <a:pt x="673" y="52"/>
                    <a:pt x="560" y="1"/>
                    <a:pt x="423" y="26"/>
                  </a:cubicBezTo>
                  <a:cubicBezTo>
                    <a:pt x="270" y="53"/>
                    <a:pt x="150" y="138"/>
                    <a:pt x="57" y="263"/>
                  </a:cubicBezTo>
                  <a:cubicBezTo>
                    <a:pt x="12" y="324"/>
                    <a:pt x="1" y="393"/>
                    <a:pt x="21" y="465"/>
                  </a:cubicBezTo>
                  <a:cubicBezTo>
                    <a:pt x="68" y="632"/>
                    <a:pt x="143" y="787"/>
                    <a:pt x="258" y="919"/>
                  </a:cubicBezTo>
                  <a:cubicBezTo>
                    <a:pt x="352" y="1026"/>
                    <a:pt x="471" y="1047"/>
                    <a:pt x="601" y="1012"/>
                  </a:cubicBezTo>
                  <a:cubicBezTo>
                    <a:pt x="724" y="978"/>
                    <a:pt x="765" y="881"/>
                    <a:pt x="782" y="763"/>
                  </a:cubicBezTo>
                  <a:close/>
                  <a:moveTo>
                    <a:pt x="468" y="809"/>
                  </a:moveTo>
                  <a:cubicBezTo>
                    <a:pt x="449" y="795"/>
                    <a:pt x="429" y="780"/>
                    <a:pt x="415" y="761"/>
                  </a:cubicBezTo>
                  <a:cubicBezTo>
                    <a:pt x="337" y="653"/>
                    <a:pt x="274" y="536"/>
                    <a:pt x="245" y="407"/>
                  </a:cubicBezTo>
                  <a:cubicBezTo>
                    <a:pt x="295" y="324"/>
                    <a:pt x="360" y="271"/>
                    <a:pt x="448" y="247"/>
                  </a:cubicBezTo>
                  <a:cubicBezTo>
                    <a:pt x="547" y="221"/>
                    <a:pt x="618" y="270"/>
                    <a:pt x="633" y="372"/>
                  </a:cubicBezTo>
                  <a:cubicBezTo>
                    <a:pt x="655" y="508"/>
                    <a:pt x="608" y="636"/>
                    <a:pt x="584" y="767"/>
                  </a:cubicBezTo>
                  <a:cubicBezTo>
                    <a:pt x="576" y="812"/>
                    <a:pt x="504" y="834"/>
                    <a:pt x="468" y="80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2" name="Google Shape;1432;p44"/>
            <p:cNvSpPr/>
            <p:nvPr/>
          </p:nvSpPr>
          <p:spPr>
            <a:xfrm>
              <a:off x="1577619" y="3738437"/>
              <a:ext cx="34328" cy="28627"/>
            </a:xfrm>
            <a:custGeom>
              <a:avLst/>
              <a:gdLst/>
              <a:ahLst/>
              <a:cxnLst/>
              <a:rect l="l" t="t" r="r" b="b"/>
              <a:pathLst>
                <a:path w="566" h="472" extrusionOk="0">
                  <a:moveTo>
                    <a:pt x="279" y="247"/>
                  </a:moveTo>
                  <a:cubicBezTo>
                    <a:pt x="332" y="203"/>
                    <a:pt x="377" y="165"/>
                    <a:pt x="439" y="115"/>
                  </a:cubicBezTo>
                  <a:cubicBezTo>
                    <a:pt x="325" y="1"/>
                    <a:pt x="187" y="86"/>
                    <a:pt x="83" y="16"/>
                  </a:cubicBezTo>
                  <a:cubicBezTo>
                    <a:pt x="1" y="149"/>
                    <a:pt x="122" y="173"/>
                    <a:pt x="143" y="239"/>
                  </a:cubicBezTo>
                  <a:cubicBezTo>
                    <a:pt x="112" y="288"/>
                    <a:pt x="16" y="292"/>
                    <a:pt x="55" y="393"/>
                  </a:cubicBezTo>
                  <a:cubicBezTo>
                    <a:pt x="193" y="418"/>
                    <a:pt x="338" y="445"/>
                    <a:pt x="483" y="468"/>
                  </a:cubicBezTo>
                  <a:cubicBezTo>
                    <a:pt x="503" y="471"/>
                    <a:pt x="526" y="459"/>
                    <a:pt x="566" y="449"/>
                  </a:cubicBezTo>
                  <a:cubicBezTo>
                    <a:pt x="534" y="288"/>
                    <a:pt x="380" y="306"/>
                    <a:pt x="279" y="24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433" name="Google Shape;1433;p44"/>
          <p:cNvGrpSpPr/>
          <p:nvPr/>
        </p:nvGrpSpPr>
        <p:grpSpPr>
          <a:xfrm>
            <a:off x="926495" y="4992952"/>
            <a:ext cx="550379" cy="445576"/>
            <a:chOff x="1034255" y="3329899"/>
            <a:chExt cx="412784" cy="334182"/>
          </a:xfrm>
        </p:grpSpPr>
        <p:sp>
          <p:nvSpPr>
            <p:cNvPr id="1434" name="Google Shape;1434;p44"/>
            <p:cNvSpPr/>
            <p:nvPr/>
          </p:nvSpPr>
          <p:spPr>
            <a:xfrm>
              <a:off x="1034255" y="3329899"/>
              <a:ext cx="412784" cy="334182"/>
            </a:xfrm>
            <a:custGeom>
              <a:avLst/>
              <a:gdLst/>
              <a:ahLst/>
              <a:cxnLst/>
              <a:rect l="l" t="t" r="r" b="b"/>
              <a:pathLst>
                <a:path w="6806" h="5510" extrusionOk="0">
                  <a:moveTo>
                    <a:pt x="6749" y="2838"/>
                  </a:moveTo>
                  <a:cubicBezTo>
                    <a:pt x="6720" y="2770"/>
                    <a:pt x="6687" y="2699"/>
                    <a:pt x="6684" y="2624"/>
                  </a:cubicBezTo>
                  <a:cubicBezTo>
                    <a:pt x="6679" y="2482"/>
                    <a:pt x="6635" y="2356"/>
                    <a:pt x="6578" y="2234"/>
                  </a:cubicBezTo>
                  <a:cubicBezTo>
                    <a:pt x="6273" y="1582"/>
                    <a:pt x="5969" y="930"/>
                    <a:pt x="5664" y="278"/>
                  </a:cubicBezTo>
                  <a:cubicBezTo>
                    <a:pt x="5648" y="244"/>
                    <a:pt x="5635" y="209"/>
                    <a:pt x="5614" y="177"/>
                  </a:cubicBezTo>
                  <a:cubicBezTo>
                    <a:pt x="5512" y="27"/>
                    <a:pt x="5346" y="1"/>
                    <a:pt x="5137" y="98"/>
                  </a:cubicBezTo>
                  <a:cubicBezTo>
                    <a:pt x="4802" y="255"/>
                    <a:pt x="4468" y="413"/>
                    <a:pt x="4132" y="568"/>
                  </a:cubicBezTo>
                  <a:cubicBezTo>
                    <a:pt x="4020" y="619"/>
                    <a:pt x="3906" y="668"/>
                    <a:pt x="3791" y="710"/>
                  </a:cubicBezTo>
                  <a:cubicBezTo>
                    <a:pt x="3605" y="776"/>
                    <a:pt x="3415" y="836"/>
                    <a:pt x="3228" y="900"/>
                  </a:cubicBezTo>
                  <a:cubicBezTo>
                    <a:pt x="3157" y="924"/>
                    <a:pt x="3085" y="964"/>
                    <a:pt x="3015" y="974"/>
                  </a:cubicBezTo>
                  <a:cubicBezTo>
                    <a:pt x="2805" y="1001"/>
                    <a:pt x="2623" y="1105"/>
                    <a:pt x="2434" y="1189"/>
                  </a:cubicBezTo>
                  <a:cubicBezTo>
                    <a:pt x="2339" y="1231"/>
                    <a:pt x="2245" y="1282"/>
                    <a:pt x="2147" y="1309"/>
                  </a:cubicBezTo>
                  <a:cubicBezTo>
                    <a:pt x="1894" y="1381"/>
                    <a:pt x="1640" y="1442"/>
                    <a:pt x="1386" y="1507"/>
                  </a:cubicBezTo>
                  <a:cubicBezTo>
                    <a:pt x="1048" y="1594"/>
                    <a:pt x="714" y="1692"/>
                    <a:pt x="405" y="1866"/>
                  </a:cubicBezTo>
                  <a:cubicBezTo>
                    <a:pt x="184" y="1992"/>
                    <a:pt x="0" y="2146"/>
                    <a:pt x="13" y="2380"/>
                  </a:cubicBezTo>
                  <a:cubicBezTo>
                    <a:pt x="16" y="2455"/>
                    <a:pt x="41" y="2528"/>
                    <a:pt x="72" y="2594"/>
                  </a:cubicBezTo>
                  <a:cubicBezTo>
                    <a:pt x="275" y="3037"/>
                    <a:pt x="483" y="3478"/>
                    <a:pt x="690" y="3920"/>
                  </a:cubicBezTo>
                  <a:lnTo>
                    <a:pt x="692" y="3918"/>
                  </a:lnTo>
                  <a:cubicBezTo>
                    <a:pt x="895" y="4353"/>
                    <a:pt x="1097" y="4787"/>
                    <a:pt x="1301" y="5222"/>
                  </a:cubicBezTo>
                  <a:cubicBezTo>
                    <a:pt x="1326" y="5277"/>
                    <a:pt x="1348" y="5332"/>
                    <a:pt x="1382" y="5383"/>
                  </a:cubicBezTo>
                  <a:cubicBezTo>
                    <a:pt x="1441" y="5471"/>
                    <a:pt x="1609" y="5509"/>
                    <a:pt x="1731" y="5452"/>
                  </a:cubicBezTo>
                  <a:cubicBezTo>
                    <a:pt x="1879" y="5382"/>
                    <a:pt x="2031" y="5341"/>
                    <a:pt x="2188" y="5315"/>
                  </a:cubicBezTo>
                  <a:cubicBezTo>
                    <a:pt x="2241" y="5305"/>
                    <a:pt x="2295" y="5282"/>
                    <a:pt x="2348" y="5263"/>
                  </a:cubicBezTo>
                  <a:cubicBezTo>
                    <a:pt x="2702" y="5133"/>
                    <a:pt x="3054" y="4987"/>
                    <a:pt x="3412" y="4875"/>
                  </a:cubicBezTo>
                  <a:cubicBezTo>
                    <a:pt x="3730" y="4775"/>
                    <a:pt x="4036" y="4652"/>
                    <a:pt x="4338" y="4515"/>
                  </a:cubicBezTo>
                  <a:cubicBezTo>
                    <a:pt x="4679" y="4360"/>
                    <a:pt x="5039" y="4298"/>
                    <a:pt x="5388" y="4188"/>
                  </a:cubicBezTo>
                  <a:cubicBezTo>
                    <a:pt x="5406" y="4183"/>
                    <a:pt x="5426" y="4175"/>
                    <a:pt x="5442" y="4177"/>
                  </a:cubicBezTo>
                  <a:cubicBezTo>
                    <a:pt x="5633" y="4195"/>
                    <a:pt x="5820" y="4079"/>
                    <a:pt x="6012" y="4077"/>
                  </a:cubicBezTo>
                  <a:cubicBezTo>
                    <a:pt x="6045" y="4076"/>
                    <a:pt x="6082" y="4054"/>
                    <a:pt x="6117" y="4038"/>
                  </a:cubicBezTo>
                  <a:cubicBezTo>
                    <a:pt x="6273" y="3968"/>
                    <a:pt x="6426" y="3894"/>
                    <a:pt x="6582" y="3825"/>
                  </a:cubicBezTo>
                  <a:cubicBezTo>
                    <a:pt x="6698" y="3773"/>
                    <a:pt x="6765" y="3707"/>
                    <a:pt x="6765" y="3593"/>
                  </a:cubicBezTo>
                  <a:cubicBezTo>
                    <a:pt x="6765" y="3431"/>
                    <a:pt x="6771" y="3267"/>
                    <a:pt x="6792" y="3104"/>
                  </a:cubicBezTo>
                  <a:cubicBezTo>
                    <a:pt x="6805" y="3004"/>
                    <a:pt x="6785" y="2922"/>
                    <a:pt x="6749" y="2838"/>
                  </a:cubicBezTo>
                  <a:close/>
                  <a:moveTo>
                    <a:pt x="6480" y="3461"/>
                  </a:moveTo>
                  <a:cubicBezTo>
                    <a:pt x="6485" y="3553"/>
                    <a:pt x="6418" y="3621"/>
                    <a:pt x="6312" y="3675"/>
                  </a:cubicBezTo>
                  <a:cubicBezTo>
                    <a:pt x="6187" y="3740"/>
                    <a:pt x="6060" y="3756"/>
                    <a:pt x="5936" y="3763"/>
                  </a:cubicBezTo>
                  <a:cubicBezTo>
                    <a:pt x="5805" y="3769"/>
                    <a:pt x="5685" y="3809"/>
                    <a:pt x="5559" y="3853"/>
                  </a:cubicBezTo>
                  <a:cubicBezTo>
                    <a:pt x="5319" y="3935"/>
                    <a:pt x="5075" y="4007"/>
                    <a:pt x="4832" y="4073"/>
                  </a:cubicBezTo>
                  <a:cubicBezTo>
                    <a:pt x="4659" y="4119"/>
                    <a:pt x="4489" y="4169"/>
                    <a:pt x="4323" y="4245"/>
                  </a:cubicBezTo>
                  <a:cubicBezTo>
                    <a:pt x="3978" y="4401"/>
                    <a:pt x="3630" y="4544"/>
                    <a:pt x="3267" y="4654"/>
                  </a:cubicBezTo>
                  <a:cubicBezTo>
                    <a:pt x="2970" y="4742"/>
                    <a:pt x="2682" y="4868"/>
                    <a:pt x="2389" y="4973"/>
                  </a:cubicBezTo>
                  <a:cubicBezTo>
                    <a:pt x="2256" y="5019"/>
                    <a:pt x="2119" y="5052"/>
                    <a:pt x="1986" y="5093"/>
                  </a:cubicBezTo>
                  <a:cubicBezTo>
                    <a:pt x="1871" y="5128"/>
                    <a:pt x="1757" y="5166"/>
                    <a:pt x="1633" y="5206"/>
                  </a:cubicBezTo>
                  <a:cubicBezTo>
                    <a:pt x="1595" y="5135"/>
                    <a:pt x="1561" y="5078"/>
                    <a:pt x="1533" y="5018"/>
                  </a:cubicBezTo>
                  <a:cubicBezTo>
                    <a:pt x="1149" y="4196"/>
                    <a:pt x="765" y="3376"/>
                    <a:pt x="382" y="2554"/>
                  </a:cubicBezTo>
                  <a:cubicBezTo>
                    <a:pt x="370" y="2527"/>
                    <a:pt x="356" y="2500"/>
                    <a:pt x="346" y="2472"/>
                  </a:cubicBezTo>
                  <a:cubicBezTo>
                    <a:pt x="287" y="2325"/>
                    <a:pt x="358" y="2177"/>
                    <a:pt x="537" y="2083"/>
                  </a:cubicBezTo>
                  <a:cubicBezTo>
                    <a:pt x="816" y="1936"/>
                    <a:pt x="1109" y="1836"/>
                    <a:pt x="1412" y="1765"/>
                  </a:cubicBezTo>
                  <a:cubicBezTo>
                    <a:pt x="1666" y="1705"/>
                    <a:pt x="1922" y="1644"/>
                    <a:pt x="2172" y="1568"/>
                  </a:cubicBezTo>
                  <a:cubicBezTo>
                    <a:pt x="2315" y="1525"/>
                    <a:pt x="2452" y="1452"/>
                    <a:pt x="2589" y="1388"/>
                  </a:cubicBezTo>
                  <a:cubicBezTo>
                    <a:pt x="2735" y="1320"/>
                    <a:pt x="2880" y="1253"/>
                    <a:pt x="3040" y="1233"/>
                  </a:cubicBezTo>
                  <a:cubicBezTo>
                    <a:pt x="3085" y="1227"/>
                    <a:pt x="3134" y="1216"/>
                    <a:pt x="3176" y="1196"/>
                  </a:cubicBezTo>
                  <a:cubicBezTo>
                    <a:pt x="3434" y="1073"/>
                    <a:pt x="3705" y="995"/>
                    <a:pt x="3976" y="916"/>
                  </a:cubicBezTo>
                  <a:cubicBezTo>
                    <a:pt x="4065" y="890"/>
                    <a:pt x="4150" y="843"/>
                    <a:pt x="4236" y="803"/>
                  </a:cubicBezTo>
                  <a:cubicBezTo>
                    <a:pt x="4537" y="663"/>
                    <a:pt x="4836" y="521"/>
                    <a:pt x="5138" y="384"/>
                  </a:cubicBezTo>
                  <a:cubicBezTo>
                    <a:pt x="5280" y="319"/>
                    <a:pt x="5339" y="334"/>
                    <a:pt x="5399" y="438"/>
                  </a:cubicBezTo>
                  <a:cubicBezTo>
                    <a:pt x="5418" y="470"/>
                    <a:pt x="5431" y="506"/>
                    <a:pt x="5447" y="539"/>
                  </a:cubicBezTo>
                  <a:cubicBezTo>
                    <a:pt x="5716" y="1116"/>
                    <a:pt x="5986" y="1693"/>
                    <a:pt x="6256" y="2270"/>
                  </a:cubicBezTo>
                  <a:cubicBezTo>
                    <a:pt x="6319" y="2406"/>
                    <a:pt x="6377" y="2543"/>
                    <a:pt x="6377" y="2702"/>
                  </a:cubicBezTo>
                  <a:cubicBezTo>
                    <a:pt x="6377" y="2748"/>
                    <a:pt x="6383" y="2797"/>
                    <a:pt x="6409" y="2833"/>
                  </a:cubicBezTo>
                  <a:cubicBezTo>
                    <a:pt x="6535" y="3019"/>
                    <a:pt x="6468" y="3249"/>
                    <a:pt x="6480" y="346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5" name="Google Shape;1435;p44"/>
            <p:cNvSpPr/>
            <p:nvPr/>
          </p:nvSpPr>
          <p:spPr>
            <a:xfrm>
              <a:off x="1089325" y="3393763"/>
              <a:ext cx="312651" cy="221736"/>
            </a:xfrm>
            <a:custGeom>
              <a:avLst/>
              <a:gdLst/>
              <a:ahLst/>
              <a:cxnLst/>
              <a:rect l="l" t="t" r="r" b="b"/>
              <a:pathLst>
                <a:path w="5155" h="3656" extrusionOk="0">
                  <a:moveTo>
                    <a:pt x="4684" y="984"/>
                  </a:moveTo>
                  <a:cubicBezTo>
                    <a:pt x="4685" y="984"/>
                    <a:pt x="4685" y="984"/>
                    <a:pt x="4686" y="984"/>
                  </a:cubicBezTo>
                  <a:cubicBezTo>
                    <a:pt x="4666" y="943"/>
                    <a:pt x="4647" y="902"/>
                    <a:pt x="4628" y="862"/>
                  </a:cubicBezTo>
                  <a:cubicBezTo>
                    <a:pt x="4618" y="838"/>
                    <a:pt x="4607" y="815"/>
                    <a:pt x="4596" y="792"/>
                  </a:cubicBezTo>
                  <a:cubicBezTo>
                    <a:pt x="4599" y="758"/>
                    <a:pt x="4584" y="730"/>
                    <a:pt x="4558" y="711"/>
                  </a:cubicBezTo>
                  <a:cubicBezTo>
                    <a:pt x="4469" y="517"/>
                    <a:pt x="4379" y="323"/>
                    <a:pt x="4285" y="130"/>
                  </a:cubicBezTo>
                  <a:cubicBezTo>
                    <a:pt x="4231" y="18"/>
                    <a:pt x="4187" y="1"/>
                    <a:pt x="4039" y="32"/>
                  </a:cubicBezTo>
                  <a:cubicBezTo>
                    <a:pt x="3867" y="68"/>
                    <a:pt x="3694" y="120"/>
                    <a:pt x="3522" y="147"/>
                  </a:cubicBezTo>
                  <a:cubicBezTo>
                    <a:pt x="3399" y="167"/>
                    <a:pt x="3287" y="205"/>
                    <a:pt x="3177" y="261"/>
                  </a:cubicBezTo>
                  <a:cubicBezTo>
                    <a:pt x="2972" y="364"/>
                    <a:pt x="2759" y="436"/>
                    <a:pt x="2540" y="494"/>
                  </a:cubicBezTo>
                  <a:cubicBezTo>
                    <a:pt x="2469" y="513"/>
                    <a:pt x="2398" y="540"/>
                    <a:pt x="2327" y="565"/>
                  </a:cubicBezTo>
                  <a:cubicBezTo>
                    <a:pt x="2193" y="612"/>
                    <a:pt x="2060" y="659"/>
                    <a:pt x="1927" y="706"/>
                  </a:cubicBezTo>
                  <a:cubicBezTo>
                    <a:pt x="1714" y="781"/>
                    <a:pt x="1502" y="861"/>
                    <a:pt x="1287" y="929"/>
                  </a:cubicBezTo>
                  <a:cubicBezTo>
                    <a:pt x="1007" y="1016"/>
                    <a:pt x="734" y="1119"/>
                    <a:pt x="471" y="1251"/>
                  </a:cubicBezTo>
                  <a:cubicBezTo>
                    <a:pt x="396" y="1288"/>
                    <a:pt x="317" y="1332"/>
                    <a:pt x="257" y="1385"/>
                  </a:cubicBezTo>
                  <a:cubicBezTo>
                    <a:pt x="125" y="1506"/>
                    <a:pt x="0" y="1650"/>
                    <a:pt x="71" y="1798"/>
                  </a:cubicBezTo>
                  <a:cubicBezTo>
                    <a:pt x="174" y="2015"/>
                    <a:pt x="237" y="2245"/>
                    <a:pt x="285" y="2481"/>
                  </a:cubicBezTo>
                  <a:cubicBezTo>
                    <a:pt x="287" y="2489"/>
                    <a:pt x="290" y="2496"/>
                    <a:pt x="293" y="2502"/>
                  </a:cubicBezTo>
                  <a:cubicBezTo>
                    <a:pt x="451" y="2842"/>
                    <a:pt x="605" y="3182"/>
                    <a:pt x="767" y="3519"/>
                  </a:cubicBezTo>
                  <a:cubicBezTo>
                    <a:pt x="826" y="3642"/>
                    <a:pt x="888" y="3656"/>
                    <a:pt x="1044" y="3587"/>
                  </a:cubicBezTo>
                  <a:cubicBezTo>
                    <a:pt x="1174" y="3530"/>
                    <a:pt x="1303" y="3480"/>
                    <a:pt x="1444" y="3461"/>
                  </a:cubicBezTo>
                  <a:cubicBezTo>
                    <a:pt x="1523" y="3450"/>
                    <a:pt x="1603" y="3406"/>
                    <a:pt x="1682" y="3376"/>
                  </a:cubicBezTo>
                  <a:cubicBezTo>
                    <a:pt x="1805" y="3329"/>
                    <a:pt x="1928" y="3279"/>
                    <a:pt x="2052" y="3234"/>
                  </a:cubicBezTo>
                  <a:cubicBezTo>
                    <a:pt x="2220" y="3172"/>
                    <a:pt x="2390" y="3116"/>
                    <a:pt x="2557" y="3053"/>
                  </a:cubicBezTo>
                  <a:cubicBezTo>
                    <a:pt x="2999" y="2886"/>
                    <a:pt x="3441" y="2706"/>
                    <a:pt x="3897" y="2613"/>
                  </a:cubicBezTo>
                  <a:cubicBezTo>
                    <a:pt x="4258" y="2540"/>
                    <a:pt x="4568" y="2371"/>
                    <a:pt x="4884" y="2204"/>
                  </a:cubicBezTo>
                  <a:cubicBezTo>
                    <a:pt x="5067" y="2107"/>
                    <a:pt x="5154" y="1959"/>
                    <a:pt x="5068" y="1797"/>
                  </a:cubicBezTo>
                  <a:cubicBezTo>
                    <a:pt x="4927" y="1532"/>
                    <a:pt x="4810" y="1256"/>
                    <a:pt x="4684" y="984"/>
                  </a:cubicBezTo>
                  <a:close/>
                  <a:moveTo>
                    <a:pt x="4071" y="2320"/>
                  </a:moveTo>
                  <a:cubicBezTo>
                    <a:pt x="3730" y="2386"/>
                    <a:pt x="3400" y="2494"/>
                    <a:pt x="3070" y="2609"/>
                  </a:cubicBezTo>
                  <a:cubicBezTo>
                    <a:pt x="2994" y="2635"/>
                    <a:pt x="2918" y="2665"/>
                    <a:pt x="2841" y="2693"/>
                  </a:cubicBezTo>
                  <a:cubicBezTo>
                    <a:pt x="3027" y="2410"/>
                    <a:pt x="3176" y="2097"/>
                    <a:pt x="3358" y="1810"/>
                  </a:cubicBezTo>
                  <a:cubicBezTo>
                    <a:pt x="3557" y="1495"/>
                    <a:pt x="3666" y="1108"/>
                    <a:pt x="3883" y="808"/>
                  </a:cubicBezTo>
                  <a:cubicBezTo>
                    <a:pt x="3906" y="776"/>
                    <a:pt x="3868" y="746"/>
                    <a:pt x="3838" y="750"/>
                  </a:cubicBezTo>
                  <a:cubicBezTo>
                    <a:pt x="3806" y="754"/>
                    <a:pt x="3774" y="758"/>
                    <a:pt x="3743" y="763"/>
                  </a:cubicBezTo>
                  <a:cubicBezTo>
                    <a:pt x="3718" y="767"/>
                    <a:pt x="3718" y="809"/>
                    <a:pt x="3743" y="813"/>
                  </a:cubicBezTo>
                  <a:cubicBezTo>
                    <a:pt x="3820" y="824"/>
                    <a:pt x="3704" y="929"/>
                    <a:pt x="3657" y="1012"/>
                  </a:cubicBezTo>
                  <a:cubicBezTo>
                    <a:pt x="3545" y="1216"/>
                    <a:pt x="3448" y="1425"/>
                    <a:pt x="3326" y="1625"/>
                  </a:cubicBezTo>
                  <a:cubicBezTo>
                    <a:pt x="3111" y="1979"/>
                    <a:pt x="2808" y="2298"/>
                    <a:pt x="2704" y="2706"/>
                  </a:cubicBezTo>
                  <a:cubicBezTo>
                    <a:pt x="2701" y="2720"/>
                    <a:pt x="2703" y="2733"/>
                    <a:pt x="2707" y="2743"/>
                  </a:cubicBezTo>
                  <a:cubicBezTo>
                    <a:pt x="2599" y="2785"/>
                    <a:pt x="2491" y="2828"/>
                    <a:pt x="2381" y="2868"/>
                  </a:cubicBezTo>
                  <a:cubicBezTo>
                    <a:pt x="2302" y="2898"/>
                    <a:pt x="2221" y="2925"/>
                    <a:pt x="2141" y="2951"/>
                  </a:cubicBezTo>
                  <a:cubicBezTo>
                    <a:pt x="2042" y="2982"/>
                    <a:pt x="1936" y="2999"/>
                    <a:pt x="1845" y="3043"/>
                  </a:cubicBezTo>
                  <a:cubicBezTo>
                    <a:pt x="1586" y="3167"/>
                    <a:pt x="1317" y="3239"/>
                    <a:pt x="1021" y="3295"/>
                  </a:cubicBezTo>
                  <a:cubicBezTo>
                    <a:pt x="1001" y="3265"/>
                    <a:pt x="968" y="3226"/>
                    <a:pt x="947" y="3181"/>
                  </a:cubicBezTo>
                  <a:cubicBezTo>
                    <a:pt x="859" y="2999"/>
                    <a:pt x="777" y="2814"/>
                    <a:pt x="688" y="2633"/>
                  </a:cubicBezTo>
                  <a:cubicBezTo>
                    <a:pt x="610" y="2471"/>
                    <a:pt x="549" y="2305"/>
                    <a:pt x="526" y="2120"/>
                  </a:cubicBezTo>
                  <a:cubicBezTo>
                    <a:pt x="511" y="1993"/>
                    <a:pt x="445" y="1879"/>
                    <a:pt x="401" y="1760"/>
                  </a:cubicBezTo>
                  <a:cubicBezTo>
                    <a:pt x="360" y="1650"/>
                    <a:pt x="382" y="1582"/>
                    <a:pt x="514" y="1518"/>
                  </a:cubicBezTo>
                  <a:cubicBezTo>
                    <a:pt x="736" y="1411"/>
                    <a:pt x="961" y="1308"/>
                    <a:pt x="1190" y="1224"/>
                  </a:cubicBezTo>
                  <a:cubicBezTo>
                    <a:pt x="1571" y="1084"/>
                    <a:pt x="1956" y="959"/>
                    <a:pt x="2339" y="828"/>
                  </a:cubicBezTo>
                  <a:cubicBezTo>
                    <a:pt x="2393" y="810"/>
                    <a:pt x="2446" y="790"/>
                    <a:pt x="2501" y="777"/>
                  </a:cubicBezTo>
                  <a:cubicBezTo>
                    <a:pt x="2766" y="711"/>
                    <a:pt x="3021" y="612"/>
                    <a:pt x="3270" y="492"/>
                  </a:cubicBezTo>
                  <a:cubicBezTo>
                    <a:pt x="3329" y="464"/>
                    <a:pt x="3392" y="441"/>
                    <a:pt x="3455" y="426"/>
                  </a:cubicBezTo>
                  <a:cubicBezTo>
                    <a:pt x="3563" y="396"/>
                    <a:pt x="3672" y="371"/>
                    <a:pt x="3782" y="351"/>
                  </a:cubicBezTo>
                  <a:cubicBezTo>
                    <a:pt x="3853" y="337"/>
                    <a:pt x="3925" y="336"/>
                    <a:pt x="4011" y="329"/>
                  </a:cubicBezTo>
                  <a:cubicBezTo>
                    <a:pt x="4103" y="522"/>
                    <a:pt x="4195" y="716"/>
                    <a:pt x="4287" y="911"/>
                  </a:cubicBezTo>
                  <a:cubicBezTo>
                    <a:pt x="4232" y="977"/>
                    <a:pt x="4174" y="1041"/>
                    <a:pt x="4135" y="1120"/>
                  </a:cubicBezTo>
                  <a:cubicBezTo>
                    <a:pt x="4050" y="1291"/>
                    <a:pt x="3914" y="1438"/>
                    <a:pt x="3826" y="1609"/>
                  </a:cubicBezTo>
                  <a:cubicBezTo>
                    <a:pt x="3770" y="1717"/>
                    <a:pt x="3860" y="1850"/>
                    <a:pt x="3986" y="1817"/>
                  </a:cubicBezTo>
                  <a:cubicBezTo>
                    <a:pt x="4078" y="1790"/>
                    <a:pt x="4122" y="1734"/>
                    <a:pt x="4129" y="1642"/>
                  </a:cubicBezTo>
                  <a:cubicBezTo>
                    <a:pt x="4200" y="1509"/>
                    <a:pt x="4276" y="1379"/>
                    <a:pt x="4355" y="1249"/>
                  </a:cubicBezTo>
                  <a:cubicBezTo>
                    <a:pt x="4373" y="1220"/>
                    <a:pt x="4389" y="1190"/>
                    <a:pt x="4403" y="1159"/>
                  </a:cubicBezTo>
                  <a:cubicBezTo>
                    <a:pt x="4536" y="1442"/>
                    <a:pt x="4668" y="1729"/>
                    <a:pt x="4802" y="2022"/>
                  </a:cubicBezTo>
                  <a:cubicBezTo>
                    <a:pt x="4550" y="2163"/>
                    <a:pt x="4317" y="2274"/>
                    <a:pt x="4071" y="232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6" name="Google Shape;1436;p44"/>
            <p:cNvSpPr/>
            <p:nvPr/>
          </p:nvSpPr>
          <p:spPr>
            <a:xfrm>
              <a:off x="1169505" y="3441009"/>
              <a:ext cx="87942" cy="125182"/>
            </a:xfrm>
            <a:custGeom>
              <a:avLst/>
              <a:gdLst/>
              <a:ahLst/>
              <a:cxnLst/>
              <a:rect l="l" t="t" r="r" b="b"/>
              <a:pathLst>
                <a:path w="1450" h="2064" extrusionOk="0">
                  <a:moveTo>
                    <a:pt x="524" y="1488"/>
                  </a:moveTo>
                  <a:cubicBezTo>
                    <a:pt x="809" y="1009"/>
                    <a:pt x="1082" y="531"/>
                    <a:pt x="1420" y="78"/>
                  </a:cubicBezTo>
                  <a:cubicBezTo>
                    <a:pt x="1450" y="38"/>
                    <a:pt x="1383" y="0"/>
                    <a:pt x="1354" y="39"/>
                  </a:cubicBezTo>
                  <a:cubicBezTo>
                    <a:pt x="1141" y="314"/>
                    <a:pt x="916" y="578"/>
                    <a:pt x="708" y="856"/>
                  </a:cubicBezTo>
                  <a:cubicBezTo>
                    <a:pt x="758" y="750"/>
                    <a:pt x="827" y="656"/>
                    <a:pt x="909" y="573"/>
                  </a:cubicBezTo>
                  <a:cubicBezTo>
                    <a:pt x="932" y="548"/>
                    <a:pt x="896" y="513"/>
                    <a:pt x="873" y="536"/>
                  </a:cubicBezTo>
                  <a:cubicBezTo>
                    <a:pt x="761" y="652"/>
                    <a:pt x="674" y="791"/>
                    <a:pt x="622" y="945"/>
                  </a:cubicBezTo>
                  <a:cubicBezTo>
                    <a:pt x="619" y="952"/>
                    <a:pt x="622" y="959"/>
                    <a:pt x="626" y="964"/>
                  </a:cubicBezTo>
                  <a:cubicBezTo>
                    <a:pt x="624" y="967"/>
                    <a:pt x="620" y="971"/>
                    <a:pt x="617" y="974"/>
                  </a:cubicBezTo>
                  <a:cubicBezTo>
                    <a:pt x="425" y="1242"/>
                    <a:pt x="191" y="1539"/>
                    <a:pt x="52" y="1836"/>
                  </a:cubicBezTo>
                  <a:cubicBezTo>
                    <a:pt x="1" y="1945"/>
                    <a:pt x="132" y="2063"/>
                    <a:pt x="226" y="1970"/>
                  </a:cubicBezTo>
                  <a:cubicBezTo>
                    <a:pt x="344" y="1851"/>
                    <a:pt x="436" y="1722"/>
                    <a:pt x="542" y="1592"/>
                  </a:cubicBezTo>
                  <a:cubicBezTo>
                    <a:pt x="573" y="1553"/>
                    <a:pt x="555" y="1507"/>
                    <a:pt x="524" y="1488"/>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37" name="Google Shape;1437;p44"/>
            <p:cNvSpPr/>
            <p:nvPr/>
          </p:nvSpPr>
          <p:spPr>
            <a:xfrm>
              <a:off x="1198435" y="3427545"/>
              <a:ext cx="102620" cy="142103"/>
            </a:xfrm>
            <a:custGeom>
              <a:avLst/>
              <a:gdLst/>
              <a:ahLst/>
              <a:cxnLst/>
              <a:rect l="l" t="t" r="r" b="b"/>
              <a:pathLst>
                <a:path w="1692" h="2343" extrusionOk="0">
                  <a:moveTo>
                    <a:pt x="1570" y="25"/>
                  </a:moveTo>
                  <a:cubicBezTo>
                    <a:pt x="1368" y="134"/>
                    <a:pt x="1234" y="338"/>
                    <a:pt x="1085" y="505"/>
                  </a:cubicBezTo>
                  <a:cubicBezTo>
                    <a:pt x="1057" y="537"/>
                    <a:pt x="1102" y="582"/>
                    <a:pt x="1131" y="551"/>
                  </a:cubicBezTo>
                  <a:cubicBezTo>
                    <a:pt x="1213" y="463"/>
                    <a:pt x="1324" y="293"/>
                    <a:pt x="1450" y="204"/>
                  </a:cubicBezTo>
                  <a:cubicBezTo>
                    <a:pt x="1279" y="481"/>
                    <a:pt x="1098" y="756"/>
                    <a:pt x="895" y="1008"/>
                  </a:cubicBezTo>
                  <a:cubicBezTo>
                    <a:pt x="632" y="1334"/>
                    <a:pt x="403" y="1713"/>
                    <a:pt x="121" y="2019"/>
                  </a:cubicBezTo>
                  <a:cubicBezTo>
                    <a:pt x="0" y="2147"/>
                    <a:pt x="206" y="2342"/>
                    <a:pt x="311" y="2210"/>
                  </a:cubicBezTo>
                  <a:cubicBezTo>
                    <a:pt x="318" y="2200"/>
                    <a:pt x="324" y="2191"/>
                    <a:pt x="332" y="2182"/>
                  </a:cubicBezTo>
                  <a:cubicBezTo>
                    <a:pt x="332" y="2182"/>
                    <a:pt x="332" y="2182"/>
                    <a:pt x="332" y="2182"/>
                  </a:cubicBezTo>
                  <a:cubicBezTo>
                    <a:pt x="340" y="2170"/>
                    <a:pt x="350" y="2159"/>
                    <a:pt x="358" y="2146"/>
                  </a:cubicBezTo>
                  <a:cubicBezTo>
                    <a:pt x="378" y="2120"/>
                    <a:pt x="399" y="2093"/>
                    <a:pt x="419" y="2065"/>
                  </a:cubicBezTo>
                  <a:cubicBezTo>
                    <a:pt x="560" y="1879"/>
                    <a:pt x="712" y="1699"/>
                    <a:pt x="858" y="1517"/>
                  </a:cubicBezTo>
                  <a:cubicBezTo>
                    <a:pt x="889" y="1477"/>
                    <a:pt x="874" y="1433"/>
                    <a:pt x="842" y="1415"/>
                  </a:cubicBezTo>
                  <a:cubicBezTo>
                    <a:pt x="905" y="1314"/>
                    <a:pt x="970" y="1215"/>
                    <a:pt x="1039" y="1120"/>
                  </a:cubicBezTo>
                  <a:cubicBezTo>
                    <a:pt x="1267" y="801"/>
                    <a:pt x="1515" y="463"/>
                    <a:pt x="1667" y="100"/>
                  </a:cubicBezTo>
                  <a:cubicBezTo>
                    <a:pt x="1691" y="42"/>
                    <a:pt x="1615" y="0"/>
                    <a:pt x="1570" y="2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438" name="Google Shape;1438;p44"/>
          <p:cNvGrpSpPr/>
          <p:nvPr/>
        </p:nvGrpSpPr>
        <p:grpSpPr>
          <a:xfrm rot="3128557">
            <a:off x="8907262" y="3503062"/>
            <a:ext cx="1297441" cy="4275405"/>
            <a:chOff x="5093225" y="4083425"/>
            <a:chExt cx="374500" cy="1234075"/>
          </a:xfrm>
        </p:grpSpPr>
        <p:sp>
          <p:nvSpPr>
            <p:cNvPr id="1439" name="Google Shape;1439;p44"/>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0" name="Google Shape;1440;p44"/>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441" name="Google Shape;1441;p44"/>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2" name="Google Shape;1442;p44"/>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443" name="Google Shape;1443;p44"/>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4" name="Google Shape;1444;p44"/>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5" name="Google Shape;1445;p44"/>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6" name="Google Shape;1446;p44"/>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sp>
        <p:nvSpPr>
          <p:cNvPr id="1447" name="Google Shape;1447;p44"/>
          <p:cNvSpPr/>
          <p:nvPr/>
        </p:nvSpPr>
        <p:spPr>
          <a:xfrm>
            <a:off x="1197601" y="720000"/>
            <a:ext cx="737161" cy="728624"/>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dk2"/>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endParaRPr sz="2533"/>
          </a:p>
        </p:txBody>
      </p:sp>
      <p:sp>
        <p:nvSpPr>
          <p:cNvPr id="1448" name="Google Shape;1448;p44"/>
          <p:cNvSpPr/>
          <p:nvPr/>
        </p:nvSpPr>
        <p:spPr>
          <a:xfrm rot="17409119">
            <a:off x="909626" y="931825"/>
            <a:ext cx="737167" cy="728632"/>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6"/>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endParaRPr sz="2533"/>
          </a:p>
        </p:txBody>
      </p:sp>
      <p:sp>
        <p:nvSpPr>
          <p:cNvPr id="1449" name="Google Shape;1449;p44"/>
          <p:cNvSpPr/>
          <p:nvPr/>
        </p:nvSpPr>
        <p:spPr>
          <a:xfrm rot="4593604">
            <a:off x="10572797" y="5512640"/>
            <a:ext cx="764545" cy="755724"/>
          </a:xfrm>
          <a:custGeom>
            <a:avLst/>
            <a:gdLst/>
            <a:ahLst/>
            <a:cxnLst/>
            <a:rect l="l" t="t" r="r" b="b"/>
            <a:pathLst>
              <a:path w="9621" h="9510" extrusionOk="0">
                <a:moveTo>
                  <a:pt x="2322" y="0"/>
                </a:moveTo>
                <a:cubicBezTo>
                  <a:pt x="1746" y="0"/>
                  <a:pt x="1204" y="210"/>
                  <a:pt x="780" y="600"/>
                </a:cubicBezTo>
                <a:cubicBezTo>
                  <a:pt x="311" y="1031"/>
                  <a:pt x="41" y="1632"/>
                  <a:pt x="20" y="2291"/>
                </a:cubicBezTo>
                <a:cubicBezTo>
                  <a:pt x="0" y="2951"/>
                  <a:pt x="232" y="3591"/>
                  <a:pt x="674" y="4090"/>
                </a:cubicBezTo>
                <a:lnTo>
                  <a:pt x="3495" y="7298"/>
                </a:lnTo>
                <a:cubicBezTo>
                  <a:pt x="3546" y="7355"/>
                  <a:pt x="3616" y="7385"/>
                  <a:pt x="3684" y="7385"/>
                </a:cubicBezTo>
                <a:cubicBezTo>
                  <a:pt x="3741" y="7385"/>
                  <a:pt x="3796" y="7365"/>
                  <a:pt x="3840" y="7324"/>
                </a:cubicBezTo>
                <a:cubicBezTo>
                  <a:pt x="3938" y="7234"/>
                  <a:pt x="3943" y="7075"/>
                  <a:pt x="3851" y="6971"/>
                </a:cubicBezTo>
                <a:lnTo>
                  <a:pt x="1028" y="3764"/>
                </a:lnTo>
                <a:cubicBezTo>
                  <a:pt x="677" y="3364"/>
                  <a:pt x="492" y="2855"/>
                  <a:pt x="507" y="2328"/>
                </a:cubicBezTo>
                <a:cubicBezTo>
                  <a:pt x="524" y="1803"/>
                  <a:pt x="739" y="1323"/>
                  <a:pt x="1113" y="979"/>
                </a:cubicBezTo>
                <a:cubicBezTo>
                  <a:pt x="1453" y="668"/>
                  <a:pt x="1887" y="500"/>
                  <a:pt x="2347" y="500"/>
                </a:cubicBezTo>
                <a:cubicBezTo>
                  <a:pt x="2395" y="500"/>
                  <a:pt x="2443" y="502"/>
                  <a:pt x="2492" y="506"/>
                </a:cubicBezTo>
                <a:cubicBezTo>
                  <a:pt x="3006" y="545"/>
                  <a:pt x="3483" y="787"/>
                  <a:pt x="3834" y="1187"/>
                </a:cubicBezTo>
                <a:lnTo>
                  <a:pt x="8560" y="6554"/>
                </a:lnTo>
                <a:cubicBezTo>
                  <a:pt x="9105" y="7174"/>
                  <a:pt x="9077" y="8116"/>
                  <a:pt x="8494" y="8650"/>
                </a:cubicBezTo>
                <a:cubicBezTo>
                  <a:pt x="8231" y="8891"/>
                  <a:pt x="7900" y="9009"/>
                  <a:pt x="7565" y="9009"/>
                </a:cubicBezTo>
                <a:cubicBezTo>
                  <a:pt x="7158" y="9009"/>
                  <a:pt x="6746" y="8835"/>
                  <a:pt x="6446" y="8494"/>
                </a:cubicBezTo>
                <a:lnTo>
                  <a:pt x="2272" y="3752"/>
                </a:lnTo>
                <a:cubicBezTo>
                  <a:pt x="2098" y="3554"/>
                  <a:pt x="2007" y="3300"/>
                  <a:pt x="2014" y="3039"/>
                </a:cubicBezTo>
                <a:cubicBezTo>
                  <a:pt x="2022" y="2778"/>
                  <a:pt x="2130" y="2540"/>
                  <a:pt x="2315" y="2369"/>
                </a:cubicBezTo>
                <a:cubicBezTo>
                  <a:pt x="2484" y="2215"/>
                  <a:pt x="2698" y="2132"/>
                  <a:pt x="2927" y="2132"/>
                </a:cubicBezTo>
                <a:cubicBezTo>
                  <a:pt x="2951" y="2132"/>
                  <a:pt x="2975" y="2133"/>
                  <a:pt x="2999" y="2135"/>
                </a:cubicBezTo>
                <a:cubicBezTo>
                  <a:pt x="3253" y="2155"/>
                  <a:pt x="3490" y="2274"/>
                  <a:pt x="3665" y="2473"/>
                </a:cubicBezTo>
                <a:lnTo>
                  <a:pt x="7598" y="6941"/>
                </a:lnTo>
                <a:cubicBezTo>
                  <a:pt x="7649" y="6999"/>
                  <a:pt x="7718" y="7028"/>
                  <a:pt x="7786" y="7028"/>
                </a:cubicBezTo>
                <a:cubicBezTo>
                  <a:pt x="7842" y="7028"/>
                  <a:pt x="7898" y="7008"/>
                  <a:pt x="7942" y="6968"/>
                </a:cubicBezTo>
                <a:cubicBezTo>
                  <a:pt x="8040" y="6877"/>
                  <a:pt x="8044" y="6719"/>
                  <a:pt x="7953" y="6614"/>
                </a:cubicBezTo>
                <a:lnTo>
                  <a:pt x="4020" y="2146"/>
                </a:lnTo>
                <a:cubicBezTo>
                  <a:pt x="3756" y="1847"/>
                  <a:pt x="3399" y="1665"/>
                  <a:pt x="3013" y="1636"/>
                </a:cubicBezTo>
                <a:cubicBezTo>
                  <a:pt x="2977" y="1633"/>
                  <a:pt x="2940" y="1632"/>
                  <a:pt x="2904" y="1632"/>
                </a:cubicBezTo>
                <a:cubicBezTo>
                  <a:pt x="2559" y="1632"/>
                  <a:pt x="2236" y="1757"/>
                  <a:pt x="1981" y="1990"/>
                </a:cubicBezTo>
                <a:cubicBezTo>
                  <a:pt x="1700" y="2248"/>
                  <a:pt x="1538" y="2608"/>
                  <a:pt x="1527" y="3003"/>
                </a:cubicBezTo>
                <a:cubicBezTo>
                  <a:pt x="1514" y="3397"/>
                  <a:pt x="1652" y="3779"/>
                  <a:pt x="1916" y="4078"/>
                </a:cubicBezTo>
                <a:lnTo>
                  <a:pt x="6091" y="8820"/>
                </a:lnTo>
                <a:cubicBezTo>
                  <a:pt x="6492" y="9276"/>
                  <a:pt x="7042" y="9510"/>
                  <a:pt x="7587" y="9510"/>
                </a:cubicBezTo>
                <a:cubicBezTo>
                  <a:pt x="8034" y="9510"/>
                  <a:pt x="8477" y="9352"/>
                  <a:pt x="8828" y="9030"/>
                </a:cubicBezTo>
                <a:cubicBezTo>
                  <a:pt x="9501" y="8411"/>
                  <a:pt x="9620" y="7386"/>
                  <a:pt x="9168" y="6585"/>
                </a:cubicBezTo>
                <a:cubicBezTo>
                  <a:pt x="9098" y="6460"/>
                  <a:pt x="9012" y="6340"/>
                  <a:pt x="8915" y="6228"/>
                </a:cubicBezTo>
                <a:lnTo>
                  <a:pt x="4190" y="859"/>
                </a:lnTo>
                <a:cubicBezTo>
                  <a:pt x="3748" y="359"/>
                  <a:pt x="3150" y="56"/>
                  <a:pt x="2506" y="7"/>
                </a:cubicBezTo>
                <a:cubicBezTo>
                  <a:pt x="2445" y="3"/>
                  <a:pt x="2383" y="0"/>
                  <a:pt x="2322" y="0"/>
                </a:cubicBezTo>
                <a:close/>
              </a:path>
            </a:pathLst>
          </a:custGeom>
          <a:solidFill>
            <a:schemeClr val="accent3"/>
          </a:solidFill>
          <a:ln>
            <a:noFill/>
          </a:ln>
          <a:effectLst>
            <a:outerShdw blurRad="57150" dist="19050" dir="5400000" algn="bl" rotWithShape="0">
              <a:srgbClr val="000000">
                <a:alpha val="28000"/>
              </a:srgbClr>
            </a:outerShdw>
          </a:effectLst>
        </p:spPr>
        <p:txBody>
          <a:bodyPr spcFirstLastPara="1" wrap="square" lIns="121900" tIns="121900" rIns="121900" bIns="121900" anchor="ctr" anchorCtr="0">
            <a:noAutofit/>
          </a:bodyPr>
          <a:lstStyle/>
          <a:p>
            <a:endParaRPr sz="2533"/>
          </a:p>
        </p:txBody>
      </p:sp>
      <p:sp>
        <p:nvSpPr>
          <p:cNvPr id="8" name="TextBox 7">
            <a:extLst>
              <a:ext uri="{FF2B5EF4-FFF2-40B4-BE49-F238E27FC236}">
                <a16:creationId xmlns:a16="http://schemas.microsoft.com/office/drawing/2014/main" id="{9C60F3BE-ADBF-2089-BEFA-A826C230B0F2}"/>
              </a:ext>
            </a:extLst>
          </p:cNvPr>
          <p:cNvSpPr txBox="1"/>
          <p:nvPr/>
        </p:nvSpPr>
        <p:spPr>
          <a:xfrm>
            <a:off x="1620370" y="154193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Work Sans"/>
                <a:ea typeface="+mn-lt"/>
                <a:cs typeface="+mn-lt"/>
              </a:rPr>
              <a:t>DIRECT COMPETITORS</a:t>
            </a:r>
          </a:p>
          <a:p>
            <a:r>
              <a:rPr lang="en-US" sz="1400" err="1">
                <a:ea typeface="+mn-lt"/>
                <a:cs typeface="+mn-lt"/>
              </a:rPr>
              <a:t>myPAPERCLIP</a:t>
            </a:r>
            <a:endParaRPr lang="en-US" err="1">
              <a:ea typeface="+mn-lt"/>
              <a:cs typeface="+mn-lt"/>
            </a:endParaRPr>
          </a:p>
        </p:txBody>
      </p:sp>
      <p:sp>
        <p:nvSpPr>
          <p:cNvPr id="9" name="TextBox 8">
            <a:extLst>
              <a:ext uri="{FF2B5EF4-FFF2-40B4-BE49-F238E27FC236}">
                <a16:creationId xmlns:a16="http://schemas.microsoft.com/office/drawing/2014/main" id="{A358B622-3014-6686-243C-E2EC30EEE6D9}"/>
              </a:ext>
            </a:extLst>
          </p:cNvPr>
          <p:cNvSpPr txBox="1"/>
          <p:nvPr/>
        </p:nvSpPr>
        <p:spPr>
          <a:xfrm>
            <a:off x="7623922" y="15055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Work Sans"/>
                <a:ea typeface="+mn-lt"/>
                <a:cs typeface="+mn-lt"/>
              </a:rPr>
              <a:t>INDIRECT COMPETITORS</a:t>
            </a:r>
          </a:p>
          <a:p>
            <a:r>
              <a:rPr lang="en-US" sz="1400" err="1">
                <a:ea typeface="+mn-lt"/>
                <a:cs typeface="+mn-lt"/>
              </a:rPr>
              <a:t>Botianical</a:t>
            </a:r>
            <a:r>
              <a:rPr lang="en-US" sz="1400">
                <a:ea typeface="+mn-lt"/>
                <a:cs typeface="+mn-lt"/>
              </a:rPr>
              <a:t> notebook</a:t>
            </a:r>
            <a:endParaRPr lang="en-US">
              <a:ea typeface="+mn-lt"/>
              <a:cs typeface="+mn-lt"/>
            </a:endParaRPr>
          </a:p>
        </p:txBody>
      </p:sp>
      <p:sp>
        <p:nvSpPr>
          <p:cNvPr id="2" name="TextBox 1">
            <a:extLst>
              <a:ext uri="{FF2B5EF4-FFF2-40B4-BE49-F238E27FC236}">
                <a16:creationId xmlns:a16="http://schemas.microsoft.com/office/drawing/2014/main" id="{D8A09003-4109-8300-6B11-CE1A78E1E19F}"/>
              </a:ext>
            </a:extLst>
          </p:cNvPr>
          <p:cNvSpPr txBox="1"/>
          <p:nvPr/>
        </p:nvSpPr>
        <p:spPr>
          <a:xfrm>
            <a:off x="4662768" y="154753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Work Sans"/>
                <a:ea typeface="+mn-lt"/>
                <a:cs typeface="+mn-lt"/>
              </a:rPr>
              <a:t>SECONDARY COMPETITORS</a:t>
            </a:r>
          </a:p>
          <a:p>
            <a:r>
              <a:rPr lang="en-US" sz="1400" err="1">
                <a:ea typeface="+mn-lt"/>
                <a:cs typeface="+mn-lt"/>
              </a:rPr>
              <a:t>GoofyBookstore</a:t>
            </a:r>
            <a:r>
              <a:rPr lang="en-US" sz="1400">
                <a:ea typeface="+mn-lt"/>
                <a:cs typeface="+mn-lt"/>
              </a:rPr>
              <a:t> </a:t>
            </a:r>
            <a:endParaRPr lang="en-US"/>
          </a:p>
        </p:txBody>
      </p:sp>
      <p:pic>
        <p:nvPicPr>
          <p:cNvPr id="4" name="Picture 5" descr="Logo, company name&#10;&#10;Description automatically generated">
            <a:extLst>
              <a:ext uri="{FF2B5EF4-FFF2-40B4-BE49-F238E27FC236}">
                <a16:creationId xmlns:a16="http://schemas.microsoft.com/office/drawing/2014/main" id="{5C54B854-0EDA-3DB2-B5C6-73BFD6D159E2}"/>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21769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grpSp>
        <p:nvGrpSpPr>
          <p:cNvPr id="1503" name="Google Shape;1503;p48"/>
          <p:cNvGrpSpPr/>
          <p:nvPr/>
        </p:nvGrpSpPr>
        <p:grpSpPr>
          <a:xfrm>
            <a:off x="4459113" y="2095521"/>
            <a:ext cx="3273728" cy="3273487"/>
            <a:chOff x="1528250" y="482225"/>
            <a:chExt cx="453450" cy="453425"/>
          </a:xfrm>
        </p:grpSpPr>
        <p:sp>
          <p:nvSpPr>
            <p:cNvPr id="1504" name="Google Shape;1504;p48"/>
            <p:cNvSpPr/>
            <p:nvPr/>
          </p:nvSpPr>
          <p:spPr>
            <a:xfrm>
              <a:off x="1528575" y="482525"/>
              <a:ext cx="453125" cy="453125"/>
            </a:xfrm>
            <a:custGeom>
              <a:avLst/>
              <a:gdLst/>
              <a:ahLst/>
              <a:cxnLst/>
              <a:rect l="l" t="t" r="r" b="b"/>
              <a:pathLst>
                <a:path w="18125" h="18125" extrusionOk="0">
                  <a:moveTo>
                    <a:pt x="1973" y="1"/>
                  </a:moveTo>
                  <a:lnTo>
                    <a:pt x="0" y="16152"/>
                  </a:lnTo>
                  <a:lnTo>
                    <a:pt x="16151" y="18125"/>
                  </a:lnTo>
                  <a:lnTo>
                    <a:pt x="18124" y="1974"/>
                  </a:lnTo>
                  <a:lnTo>
                    <a:pt x="16255" y="1745"/>
                  </a:lnTo>
                  <a:lnTo>
                    <a:pt x="16255" y="1745"/>
                  </a:lnTo>
                  <a:cubicBezTo>
                    <a:pt x="16556" y="2220"/>
                    <a:pt x="16297" y="3020"/>
                    <a:pt x="15614" y="3020"/>
                  </a:cubicBezTo>
                  <a:cubicBezTo>
                    <a:pt x="15577" y="3020"/>
                    <a:pt x="15539" y="3018"/>
                    <a:pt x="15499" y="3013"/>
                  </a:cubicBezTo>
                  <a:cubicBezTo>
                    <a:pt x="14730" y="2919"/>
                    <a:pt x="14642" y="2010"/>
                    <a:pt x="15071" y="1601"/>
                  </a:cubicBezTo>
                  <a:lnTo>
                    <a:pt x="13432" y="1400"/>
                  </a:lnTo>
                  <a:lnTo>
                    <a:pt x="13432" y="1400"/>
                  </a:lnTo>
                  <a:cubicBezTo>
                    <a:pt x="13664" y="1863"/>
                    <a:pt x="13407" y="2567"/>
                    <a:pt x="12776" y="2567"/>
                  </a:cubicBezTo>
                  <a:cubicBezTo>
                    <a:pt x="12741" y="2567"/>
                    <a:pt x="12704" y="2565"/>
                    <a:pt x="12666" y="2561"/>
                  </a:cubicBezTo>
                  <a:cubicBezTo>
                    <a:pt x="11956" y="2474"/>
                    <a:pt x="11847" y="1666"/>
                    <a:pt x="12203" y="1251"/>
                  </a:cubicBezTo>
                  <a:lnTo>
                    <a:pt x="10442" y="1035"/>
                  </a:lnTo>
                  <a:lnTo>
                    <a:pt x="10442" y="1035"/>
                  </a:lnTo>
                  <a:cubicBezTo>
                    <a:pt x="10506" y="1113"/>
                    <a:pt x="10559" y="1198"/>
                    <a:pt x="10592" y="1293"/>
                  </a:cubicBezTo>
                  <a:cubicBezTo>
                    <a:pt x="10646" y="1418"/>
                    <a:pt x="10665" y="1550"/>
                    <a:pt x="10649" y="1685"/>
                  </a:cubicBezTo>
                  <a:cubicBezTo>
                    <a:pt x="10631" y="1750"/>
                    <a:pt x="10614" y="1816"/>
                    <a:pt x="10598" y="1882"/>
                  </a:cubicBezTo>
                  <a:cubicBezTo>
                    <a:pt x="10546" y="2005"/>
                    <a:pt x="10468" y="2108"/>
                    <a:pt x="10363" y="2190"/>
                  </a:cubicBezTo>
                  <a:cubicBezTo>
                    <a:pt x="10229" y="2295"/>
                    <a:pt x="10063" y="2351"/>
                    <a:pt x="9895" y="2351"/>
                  </a:cubicBezTo>
                  <a:cubicBezTo>
                    <a:pt x="9865" y="2351"/>
                    <a:pt x="9834" y="2350"/>
                    <a:pt x="9804" y="2346"/>
                  </a:cubicBezTo>
                  <a:cubicBezTo>
                    <a:pt x="9669" y="2329"/>
                    <a:pt x="9545" y="2279"/>
                    <a:pt x="9437" y="2197"/>
                  </a:cubicBezTo>
                  <a:cubicBezTo>
                    <a:pt x="9351" y="2141"/>
                    <a:pt x="9279" y="2066"/>
                    <a:pt x="9219" y="1984"/>
                  </a:cubicBezTo>
                  <a:cubicBezTo>
                    <a:pt x="9097" y="1816"/>
                    <a:pt x="9035" y="1621"/>
                    <a:pt x="9060" y="1413"/>
                  </a:cubicBezTo>
                  <a:cubicBezTo>
                    <a:pt x="9086" y="1212"/>
                    <a:pt x="9189" y="1028"/>
                    <a:pt x="9348" y="901"/>
                  </a:cubicBezTo>
                  <a:lnTo>
                    <a:pt x="7478" y="673"/>
                  </a:lnTo>
                  <a:lnTo>
                    <a:pt x="7478" y="673"/>
                  </a:lnTo>
                  <a:cubicBezTo>
                    <a:pt x="7717" y="1121"/>
                    <a:pt x="7470" y="1818"/>
                    <a:pt x="6854" y="1818"/>
                  </a:cubicBezTo>
                  <a:cubicBezTo>
                    <a:pt x="6819" y="1818"/>
                    <a:pt x="6784" y="1816"/>
                    <a:pt x="6747" y="1811"/>
                  </a:cubicBezTo>
                  <a:cubicBezTo>
                    <a:pt x="6053" y="1727"/>
                    <a:pt x="5953" y="928"/>
                    <a:pt x="6311" y="531"/>
                  </a:cubicBezTo>
                  <a:lnTo>
                    <a:pt x="4888" y="358"/>
                  </a:lnTo>
                  <a:lnTo>
                    <a:pt x="4888" y="358"/>
                  </a:lnTo>
                  <a:cubicBezTo>
                    <a:pt x="4900" y="393"/>
                    <a:pt x="4909" y="431"/>
                    <a:pt x="4915" y="470"/>
                  </a:cubicBezTo>
                  <a:cubicBezTo>
                    <a:pt x="4921" y="613"/>
                    <a:pt x="4932" y="779"/>
                    <a:pt x="4860" y="913"/>
                  </a:cubicBezTo>
                  <a:cubicBezTo>
                    <a:pt x="4788" y="1043"/>
                    <a:pt x="4730" y="1164"/>
                    <a:pt x="4601" y="1251"/>
                  </a:cubicBezTo>
                  <a:cubicBezTo>
                    <a:pt x="4472" y="1336"/>
                    <a:pt x="4352" y="1406"/>
                    <a:pt x="4195" y="1423"/>
                  </a:cubicBezTo>
                  <a:cubicBezTo>
                    <a:pt x="4156" y="1429"/>
                    <a:pt x="4118" y="1431"/>
                    <a:pt x="4080" y="1431"/>
                  </a:cubicBezTo>
                  <a:cubicBezTo>
                    <a:pt x="3978" y="1431"/>
                    <a:pt x="3879" y="1412"/>
                    <a:pt x="3781" y="1373"/>
                  </a:cubicBezTo>
                  <a:cubicBezTo>
                    <a:pt x="3654" y="1319"/>
                    <a:pt x="3548" y="1239"/>
                    <a:pt x="3462" y="1131"/>
                  </a:cubicBezTo>
                  <a:cubicBezTo>
                    <a:pt x="3336" y="968"/>
                    <a:pt x="3277" y="759"/>
                    <a:pt x="3303" y="553"/>
                  </a:cubicBezTo>
                  <a:cubicBezTo>
                    <a:pt x="3319" y="417"/>
                    <a:pt x="3372" y="289"/>
                    <a:pt x="3452" y="182"/>
                  </a:cubicBezTo>
                  <a:lnTo>
                    <a:pt x="197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5" name="Google Shape;1505;p48"/>
            <p:cNvSpPr/>
            <p:nvPr/>
          </p:nvSpPr>
          <p:spPr>
            <a:xfrm>
              <a:off x="1598625" y="604450"/>
              <a:ext cx="337175" cy="41800"/>
            </a:xfrm>
            <a:custGeom>
              <a:avLst/>
              <a:gdLst/>
              <a:ahLst/>
              <a:cxnLst/>
              <a:rect l="l" t="t" r="r" b="b"/>
              <a:pathLst>
                <a:path w="13487" h="1672" extrusionOk="0">
                  <a:moveTo>
                    <a:pt x="4" y="0"/>
                  </a:moveTo>
                  <a:lnTo>
                    <a:pt x="1" y="25"/>
                  </a:lnTo>
                  <a:lnTo>
                    <a:pt x="13483" y="1672"/>
                  </a:lnTo>
                  <a:lnTo>
                    <a:pt x="13486" y="1646"/>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6" name="Google Shape;1506;p48"/>
            <p:cNvSpPr/>
            <p:nvPr/>
          </p:nvSpPr>
          <p:spPr>
            <a:xfrm>
              <a:off x="1593000" y="650625"/>
              <a:ext cx="337150" cy="41850"/>
            </a:xfrm>
            <a:custGeom>
              <a:avLst/>
              <a:gdLst/>
              <a:ahLst/>
              <a:cxnLst/>
              <a:rect l="l" t="t" r="r" b="b"/>
              <a:pathLst>
                <a:path w="13486" h="1674" extrusionOk="0">
                  <a:moveTo>
                    <a:pt x="4" y="1"/>
                  </a:moveTo>
                  <a:lnTo>
                    <a:pt x="1" y="27"/>
                  </a:lnTo>
                  <a:lnTo>
                    <a:pt x="13482" y="1673"/>
                  </a:lnTo>
                  <a:lnTo>
                    <a:pt x="13485"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7" name="Google Shape;1507;p48"/>
            <p:cNvSpPr/>
            <p:nvPr/>
          </p:nvSpPr>
          <p:spPr>
            <a:xfrm>
              <a:off x="1587350" y="696850"/>
              <a:ext cx="337150" cy="41825"/>
            </a:xfrm>
            <a:custGeom>
              <a:avLst/>
              <a:gdLst/>
              <a:ahLst/>
              <a:cxnLst/>
              <a:rect l="l" t="t" r="r" b="b"/>
              <a:pathLst>
                <a:path w="13486" h="1673" extrusionOk="0">
                  <a:moveTo>
                    <a:pt x="4" y="0"/>
                  </a:moveTo>
                  <a:lnTo>
                    <a:pt x="0" y="26"/>
                  </a:lnTo>
                  <a:lnTo>
                    <a:pt x="13483" y="1673"/>
                  </a:lnTo>
                  <a:lnTo>
                    <a:pt x="13486" y="1647"/>
                  </a:lnTo>
                  <a:lnTo>
                    <a:pt x="4"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8" name="Google Shape;1508;p48"/>
            <p:cNvSpPr/>
            <p:nvPr/>
          </p:nvSpPr>
          <p:spPr>
            <a:xfrm>
              <a:off x="1581700" y="743050"/>
              <a:ext cx="337150" cy="41825"/>
            </a:xfrm>
            <a:custGeom>
              <a:avLst/>
              <a:gdLst/>
              <a:ahLst/>
              <a:cxnLst/>
              <a:rect l="l" t="t" r="r" b="b"/>
              <a:pathLst>
                <a:path w="13486" h="1673" extrusionOk="0">
                  <a:moveTo>
                    <a:pt x="3" y="1"/>
                  </a:moveTo>
                  <a:lnTo>
                    <a:pt x="0" y="27"/>
                  </a:lnTo>
                  <a:lnTo>
                    <a:pt x="13483" y="1672"/>
                  </a:lnTo>
                  <a:lnTo>
                    <a:pt x="13486" y="1647"/>
                  </a:lnTo>
                  <a:lnTo>
                    <a:pt x="3"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09" name="Google Shape;1509;p48"/>
            <p:cNvSpPr/>
            <p:nvPr/>
          </p:nvSpPr>
          <p:spPr>
            <a:xfrm>
              <a:off x="1576075" y="789275"/>
              <a:ext cx="337125" cy="41800"/>
            </a:xfrm>
            <a:custGeom>
              <a:avLst/>
              <a:gdLst/>
              <a:ahLst/>
              <a:cxnLst/>
              <a:rect l="l" t="t" r="r" b="b"/>
              <a:pathLst>
                <a:path w="13485" h="1672" extrusionOk="0">
                  <a:moveTo>
                    <a:pt x="3" y="0"/>
                  </a:moveTo>
                  <a:lnTo>
                    <a:pt x="0" y="26"/>
                  </a:lnTo>
                  <a:lnTo>
                    <a:pt x="13481" y="1672"/>
                  </a:lnTo>
                  <a:lnTo>
                    <a:pt x="13484" y="1647"/>
                  </a:lnTo>
                  <a:lnTo>
                    <a:pt x="3" y="0"/>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0" name="Google Shape;1510;p48"/>
            <p:cNvSpPr/>
            <p:nvPr/>
          </p:nvSpPr>
          <p:spPr>
            <a:xfrm>
              <a:off x="1570400" y="835475"/>
              <a:ext cx="337175" cy="41825"/>
            </a:xfrm>
            <a:custGeom>
              <a:avLst/>
              <a:gdLst/>
              <a:ahLst/>
              <a:cxnLst/>
              <a:rect l="l" t="t" r="r" b="b"/>
              <a:pathLst>
                <a:path w="13487" h="1673" extrusionOk="0">
                  <a:moveTo>
                    <a:pt x="4" y="1"/>
                  </a:moveTo>
                  <a:lnTo>
                    <a:pt x="1" y="27"/>
                  </a:lnTo>
                  <a:lnTo>
                    <a:pt x="13483" y="1672"/>
                  </a:lnTo>
                  <a:lnTo>
                    <a:pt x="13486" y="1647"/>
                  </a:lnTo>
                  <a:lnTo>
                    <a:pt x="4" y="1"/>
                  </a:ln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11" name="Google Shape;1511;p48"/>
            <p:cNvSpPr/>
            <p:nvPr/>
          </p:nvSpPr>
          <p:spPr>
            <a:xfrm>
              <a:off x="1528250" y="482225"/>
              <a:ext cx="453100" cy="453100"/>
            </a:xfrm>
            <a:custGeom>
              <a:avLst/>
              <a:gdLst/>
              <a:ahLst/>
              <a:cxnLst/>
              <a:rect l="l" t="t" r="r" b="b"/>
              <a:pathLst>
                <a:path w="18124" h="18124" extrusionOk="0">
                  <a:moveTo>
                    <a:pt x="1973" y="0"/>
                  </a:moveTo>
                  <a:lnTo>
                    <a:pt x="0" y="16151"/>
                  </a:lnTo>
                  <a:lnTo>
                    <a:pt x="16151" y="18123"/>
                  </a:lnTo>
                  <a:lnTo>
                    <a:pt x="18123" y="1972"/>
                  </a:lnTo>
                  <a:lnTo>
                    <a:pt x="16255" y="1744"/>
                  </a:lnTo>
                  <a:lnTo>
                    <a:pt x="16255" y="1744"/>
                  </a:lnTo>
                  <a:cubicBezTo>
                    <a:pt x="16557" y="2219"/>
                    <a:pt x="16297" y="3019"/>
                    <a:pt x="15612" y="3019"/>
                  </a:cubicBezTo>
                  <a:cubicBezTo>
                    <a:pt x="15575" y="3019"/>
                    <a:pt x="15538" y="3017"/>
                    <a:pt x="15498" y="3012"/>
                  </a:cubicBezTo>
                  <a:cubicBezTo>
                    <a:pt x="14730" y="2919"/>
                    <a:pt x="14641" y="2009"/>
                    <a:pt x="15070" y="1599"/>
                  </a:cubicBezTo>
                  <a:lnTo>
                    <a:pt x="13431" y="1400"/>
                  </a:lnTo>
                  <a:lnTo>
                    <a:pt x="13431" y="1400"/>
                  </a:lnTo>
                  <a:cubicBezTo>
                    <a:pt x="13663" y="1862"/>
                    <a:pt x="13407" y="2567"/>
                    <a:pt x="12776" y="2567"/>
                  </a:cubicBezTo>
                  <a:cubicBezTo>
                    <a:pt x="12740" y="2567"/>
                    <a:pt x="12704" y="2564"/>
                    <a:pt x="12666" y="2560"/>
                  </a:cubicBezTo>
                  <a:cubicBezTo>
                    <a:pt x="11955" y="2473"/>
                    <a:pt x="11847" y="1665"/>
                    <a:pt x="12202" y="1249"/>
                  </a:cubicBezTo>
                  <a:lnTo>
                    <a:pt x="10442" y="1034"/>
                  </a:lnTo>
                  <a:lnTo>
                    <a:pt x="10442" y="1034"/>
                  </a:lnTo>
                  <a:cubicBezTo>
                    <a:pt x="10505" y="1111"/>
                    <a:pt x="10559" y="1196"/>
                    <a:pt x="10593" y="1291"/>
                  </a:cubicBezTo>
                  <a:cubicBezTo>
                    <a:pt x="10646" y="1417"/>
                    <a:pt x="10665" y="1548"/>
                    <a:pt x="10648" y="1684"/>
                  </a:cubicBezTo>
                  <a:cubicBezTo>
                    <a:pt x="10632" y="1750"/>
                    <a:pt x="10615" y="1815"/>
                    <a:pt x="10597" y="1880"/>
                  </a:cubicBezTo>
                  <a:cubicBezTo>
                    <a:pt x="10546" y="2003"/>
                    <a:pt x="10467" y="2106"/>
                    <a:pt x="10363" y="2190"/>
                  </a:cubicBezTo>
                  <a:cubicBezTo>
                    <a:pt x="10230" y="2294"/>
                    <a:pt x="10064" y="2350"/>
                    <a:pt x="9895" y="2350"/>
                  </a:cubicBezTo>
                  <a:cubicBezTo>
                    <a:pt x="9865" y="2350"/>
                    <a:pt x="9834" y="2348"/>
                    <a:pt x="9804" y="2344"/>
                  </a:cubicBezTo>
                  <a:cubicBezTo>
                    <a:pt x="9668" y="2327"/>
                    <a:pt x="9546" y="2278"/>
                    <a:pt x="9436" y="2196"/>
                  </a:cubicBezTo>
                  <a:cubicBezTo>
                    <a:pt x="9351" y="2139"/>
                    <a:pt x="9280" y="2065"/>
                    <a:pt x="9220" y="1982"/>
                  </a:cubicBezTo>
                  <a:cubicBezTo>
                    <a:pt x="9097" y="1815"/>
                    <a:pt x="9036" y="1620"/>
                    <a:pt x="9061" y="1412"/>
                  </a:cubicBezTo>
                  <a:cubicBezTo>
                    <a:pt x="9085" y="1211"/>
                    <a:pt x="9189" y="1026"/>
                    <a:pt x="9347" y="901"/>
                  </a:cubicBezTo>
                  <a:lnTo>
                    <a:pt x="7479" y="673"/>
                  </a:lnTo>
                  <a:lnTo>
                    <a:pt x="7479" y="673"/>
                  </a:lnTo>
                  <a:cubicBezTo>
                    <a:pt x="7718" y="1119"/>
                    <a:pt x="7470" y="1817"/>
                    <a:pt x="6853" y="1817"/>
                  </a:cubicBezTo>
                  <a:cubicBezTo>
                    <a:pt x="6819" y="1817"/>
                    <a:pt x="6784" y="1815"/>
                    <a:pt x="6747" y="1811"/>
                  </a:cubicBezTo>
                  <a:cubicBezTo>
                    <a:pt x="6053" y="1726"/>
                    <a:pt x="5953" y="927"/>
                    <a:pt x="6311" y="529"/>
                  </a:cubicBezTo>
                  <a:lnTo>
                    <a:pt x="4888" y="356"/>
                  </a:lnTo>
                  <a:lnTo>
                    <a:pt x="4888" y="356"/>
                  </a:lnTo>
                  <a:cubicBezTo>
                    <a:pt x="4899" y="393"/>
                    <a:pt x="4908" y="429"/>
                    <a:pt x="4915" y="468"/>
                  </a:cubicBezTo>
                  <a:cubicBezTo>
                    <a:pt x="4921" y="613"/>
                    <a:pt x="4933" y="779"/>
                    <a:pt x="4859" y="911"/>
                  </a:cubicBezTo>
                  <a:cubicBezTo>
                    <a:pt x="4787" y="1042"/>
                    <a:pt x="4730" y="1163"/>
                    <a:pt x="4601" y="1249"/>
                  </a:cubicBezTo>
                  <a:cubicBezTo>
                    <a:pt x="4473" y="1334"/>
                    <a:pt x="4352" y="1406"/>
                    <a:pt x="4194" y="1422"/>
                  </a:cubicBezTo>
                  <a:cubicBezTo>
                    <a:pt x="4155" y="1427"/>
                    <a:pt x="4117" y="1430"/>
                    <a:pt x="4079" y="1430"/>
                  </a:cubicBezTo>
                  <a:cubicBezTo>
                    <a:pt x="3978" y="1430"/>
                    <a:pt x="3878" y="1410"/>
                    <a:pt x="3782" y="1371"/>
                  </a:cubicBezTo>
                  <a:cubicBezTo>
                    <a:pt x="3654" y="1318"/>
                    <a:pt x="3548" y="1237"/>
                    <a:pt x="3463" y="1129"/>
                  </a:cubicBezTo>
                  <a:cubicBezTo>
                    <a:pt x="3336" y="967"/>
                    <a:pt x="3278" y="758"/>
                    <a:pt x="3302" y="553"/>
                  </a:cubicBezTo>
                  <a:cubicBezTo>
                    <a:pt x="3319" y="416"/>
                    <a:pt x="3372" y="289"/>
                    <a:pt x="3452" y="180"/>
                  </a:cubicBezTo>
                  <a:lnTo>
                    <a:pt x="1973" y="0"/>
                  </a:lnTo>
                  <a:close/>
                </a:path>
              </a:pathLst>
            </a:custGeom>
            <a:solidFill>
              <a:schemeClr val="lt1"/>
            </a:solidFill>
            <a:ln>
              <a:noFill/>
            </a:ln>
            <a:effectLst>
              <a:outerShdw blurRad="57150" dist="19050" dir="5400000" algn="bl" rotWithShape="0">
                <a:srgbClr val="000000">
                  <a:alpha val="36000"/>
                </a:srgbClr>
              </a:outerShdw>
            </a:effectLst>
          </p:spPr>
          <p:txBody>
            <a:bodyPr spcFirstLastPara="1" wrap="square" lIns="121900" tIns="121900" rIns="121900" bIns="121900" anchor="ctr" anchorCtr="0">
              <a:noAutofit/>
            </a:bodyPr>
            <a:lstStyle/>
            <a:p>
              <a:endParaRPr sz="2533"/>
            </a:p>
          </p:txBody>
        </p:sp>
        <p:sp>
          <p:nvSpPr>
            <p:cNvPr id="1512" name="Google Shape;1512;p48"/>
            <p:cNvSpPr/>
            <p:nvPr/>
          </p:nvSpPr>
          <p:spPr>
            <a:xfrm>
              <a:off x="1598325" y="604100"/>
              <a:ext cx="337125" cy="41850"/>
            </a:xfrm>
            <a:custGeom>
              <a:avLst/>
              <a:gdLst/>
              <a:ahLst/>
              <a:cxnLst/>
              <a:rect l="l" t="t" r="r" b="b"/>
              <a:pathLst>
                <a:path w="13485" h="1674" extrusionOk="0">
                  <a:moveTo>
                    <a:pt x="3" y="1"/>
                  </a:moveTo>
                  <a:lnTo>
                    <a:pt x="0" y="27"/>
                  </a:lnTo>
                  <a:lnTo>
                    <a:pt x="13481" y="1673"/>
                  </a:lnTo>
                  <a:lnTo>
                    <a:pt x="13485"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513" name="Google Shape;1513;p48"/>
            <p:cNvSpPr/>
            <p:nvPr/>
          </p:nvSpPr>
          <p:spPr>
            <a:xfrm>
              <a:off x="1592650" y="650325"/>
              <a:ext cx="337175" cy="41800"/>
            </a:xfrm>
            <a:custGeom>
              <a:avLst/>
              <a:gdLst/>
              <a:ahLst/>
              <a:cxnLst/>
              <a:rect l="l" t="t" r="r" b="b"/>
              <a:pathLst>
                <a:path w="13487" h="1672" extrusionOk="0">
                  <a:moveTo>
                    <a:pt x="4" y="0"/>
                  </a:moveTo>
                  <a:lnTo>
                    <a:pt x="1" y="26"/>
                  </a:lnTo>
                  <a:lnTo>
                    <a:pt x="13483" y="1672"/>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514" name="Google Shape;1514;p48"/>
            <p:cNvSpPr/>
            <p:nvPr/>
          </p:nvSpPr>
          <p:spPr>
            <a:xfrm>
              <a:off x="1587000" y="696525"/>
              <a:ext cx="337175" cy="41825"/>
            </a:xfrm>
            <a:custGeom>
              <a:avLst/>
              <a:gdLst/>
              <a:ahLst/>
              <a:cxnLst/>
              <a:rect l="l" t="t" r="r" b="b"/>
              <a:pathLst>
                <a:path w="13487" h="1673" extrusionOk="0">
                  <a:moveTo>
                    <a:pt x="4" y="1"/>
                  </a:moveTo>
                  <a:lnTo>
                    <a:pt x="1" y="26"/>
                  </a:lnTo>
                  <a:lnTo>
                    <a:pt x="13483" y="1672"/>
                  </a:lnTo>
                  <a:lnTo>
                    <a:pt x="13486" y="1646"/>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515" name="Google Shape;1515;p48"/>
            <p:cNvSpPr/>
            <p:nvPr/>
          </p:nvSpPr>
          <p:spPr>
            <a:xfrm>
              <a:off x="1581375" y="742700"/>
              <a:ext cx="337175" cy="41850"/>
            </a:xfrm>
            <a:custGeom>
              <a:avLst/>
              <a:gdLst/>
              <a:ahLst/>
              <a:cxnLst/>
              <a:rect l="l" t="t" r="r" b="b"/>
              <a:pathLst>
                <a:path w="13487" h="1674" extrusionOk="0">
                  <a:moveTo>
                    <a:pt x="4" y="1"/>
                  </a:moveTo>
                  <a:lnTo>
                    <a:pt x="1" y="27"/>
                  </a:lnTo>
                  <a:lnTo>
                    <a:pt x="13482" y="1674"/>
                  </a:lnTo>
                  <a:lnTo>
                    <a:pt x="13486" y="1647"/>
                  </a:lnTo>
                  <a:lnTo>
                    <a:pt x="4"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516" name="Google Shape;1516;p48"/>
            <p:cNvSpPr/>
            <p:nvPr/>
          </p:nvSpPr>
          <p:spPr>
            <a:xfrm>
              <a:off x="1575725" y="788925"/>
              <a:ext cx="337150" cy="41850"/>
            </a:xfrm>
            <a:custGeom>
              <a:avLst/>
              <a:gdLst/>
              <a:ahLst/>
              <a:cxnLst/>
              <a:rect l="l" t="t" r="r" b="b"/>
              <a:pathLst>
                <a:path w="13486" h="1674" extrusionOk="0">
                  <a:moveTo>
                    <a:pt x="4" y="0"/>
                  </a:moveTo>
                  <a:lnTo>
                    <a:pt x="0" y="27"/>
                  </a:lnTo>
                  <a:lnTo>
                    <a:pt x="13483" y="1673"/>
                  </a:lnTo>
                  <a:lnTo>
                    <a:pt x="13486" y="1647"/>
                  </a:lnTo>
                  <a:lnTo>
                    <a:pt x="4"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sp>
          <p:nvSpPr>
            <p:cNvPr id="1517" name="Google Shape;1517;p48"/>
            <p:cNvSpPr/>
            <p:nvPr/>
          </p:nvSpPr>
          <p:spPr>
            <a:xfrm>
              <a:off x="1570100" y="835125"/>
              <a:ext cx="337150" cy="41850"/>
            </a:xfrm>
            <a:custGeom>
              <a:avLst/>
              <a:gdLst/>
              <a:ahLst/>
              <a:cxnLst/>
              <a:rect l="l" t="t" r="r" b="b"/>
              <a:pathLst>
                <a:path w="13486" h="1674" extrusionOk="0">
                  <a:moveTo>
                    <a:pt x="3" y="1"/>
                  </a:moveTo>
                  <a:lnTo>
                    <a:pt x="0" y="27"/>
                  </a:lnTo>
                  <a:lnTo>
                    <a:pt x="13482" y="1674"/>
                  </a:lnTo>
                  <a:lnTo>
                    <a:pt x="13486" y="1647"/>
                  </a:lnTo>
                  <a:lnTo>
                    <a:pt x="3" y="1"/>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sp>
        <p:nvSpPr>
          <p:cNvPr id="1518" name="Google Shape;1518;p48"/>
          <p:cNvSpPr txBox="1">
            <a:spLocks noGrp="1"/>
          </p:cNvSpPr>
          <p:nvPr>
            <p:ph type="title"/>
          </p:nvPr>
        </p:nvSpPr>
        <p:spPr>
          <a:xfrm>
            <a:off x="1496907" y="570241"/>
            <a:ext cx="9178000" cy="752400"/>
          </a:xfrm>
          <a:prstGeom prst="rect">
            <a:avLst/>
          </a:prstGeom>
        </p:spPr>
        <p:txBody>
          <a:bodyPr spcFirstLastPara="1" wrap="square" lIns="121900" tIns="121900" rIns="121900" bIns="121900" anchor="ctr" anchorCtr="0">
            <a:noAutofit/>
          </a:bodyPr>
          <a:lstStyle/>
          <a:p>
            <a:r>
              <a:rPr lang="en" sz="2400" dirty="0">
                <a:solidFill>
                  <a:schemeClr val="tx1">
                    <a:lumMod val="75000"/>
                    <a:lumOff val="25000"/>
                  </a:schemeClr>
                </a:solidFill>
                <a:latin typeface="Work Sans"/>
              </a:rPr>
              <a:t>Customer Value Statement</a:t>
            </a:r>
            <a:endParaRPr lang="en-US" sz="2400" dirty="0">
              <a:solidFill>
                <a:schemeClr val="tx1">
                  <a:lumMod val="75000"/>
                  <a:lumOff val="25000"/>
                </a:schemeClr>
              </a:solidFill>
              <a:latin typeface="Work Sans"/>
            </a:endParaRPr>
          </a:p>
        </p:txBody>
      </p:sp>
      <p:sp>
        <p:nvSpPr>
          <p:cNvPr id="1526" name="Google Shape;1526;p48"/>
          <p:cNvSpPr txBox="1">
            <a:spLocks noGrp="1"/>
          </p:cNvSpPr>
          <p:nvPr>
            <p:ph type="title" idx="4294967295"/>
          </p:nvPr>
        </p:nvSpPr>
        <p:spPr>
          <a:xfrm>
            <a:off x="7735828" y="2845389"/>
            <a:ext cx="2878400" cy="524000"/>
          </a:xfrm>
          <a:prstGeom prst="rect">
            <a:avLst/>
          </a:prstGeom>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l"/>
            <a:r>
              <a:rPr lang="en" sz="1600"/>
              <a:t>Service Upgrade Cost</a:t>
            </a:r>
            <a:endParaRPr lang="en-US"/>
          </a:p>
        </p:txBody>
      </p:sp>
      <p:sp>
        <p:nvSpPr>
          <p:cNvPr id="1527" name="Google Shape;1527;p48"/>
          <p:cNvSpPr txBox="1">
            <a:spLocks noGrp="1"/>
          </p:cNvSpPr>
          <p:nvPr>
            <p:ph type="subTitle" idx="4294967295"/>
          </p:nvPr>
        </p:nvSpPr>
        <p:spPr>
          <a:xfrm>
            <a:off x="7505536" y="1885939"/>
            <a:ext cx="2877200" cy="521627"/>
          </a:xfrm>
          <a:prstGeom prst="rect">
            <a:avLst/>
          </a:prstGeom>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indent="0">
              <a:buNone/>
            </a:pPr>
            <a:r>
              <a:rPr lang="en" sz="1200">
                <a:latin typeface="Arial"/>
              </a:rPr>
              <a:t>Instant purchase Application and website easily accessible </a:t>
            </a:r>
            <a:endParaRPr lang="en-US" sz="1200">
              <a:latin typeface="Arial"/>
            </a:endParaRPr>
          </a:p>
        </p:txBody>
      </p:sp>
      <p:sp>
        <p:nvSpPr>
          <p:cNvPr id="1528" name="Google Shape;1528;p48"/>
          <p:cNvSpPr txBox="1">
            <a:spLocks noGrp="1"/>
          </p:cNvSpPr>
          <p:nvPr>
            <p:ph type="title" idx="4294967295"/>
          </p:nvPr>
        </p:nvSpPr>
        <p:spPr>
          <a:xfrm>
            <a:off x="7505531" y="1361495"/>
            <a:ext cx="2878400" cy="524000"/>
          </a:xfrm>
          <a:prstGeom prst="rect">
            <a:avLst/>
          </a:prstGeom>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l"/>
            <a:r>
              <a:rPr lang="en" sz="1600">
                <a:latin typeface="Work Sans"/>
              </a:rPr>
              <a:t>Costumer Needs</a:t>
            </a:r>
          </a:p>
        </p:txBody>
      </p:sp>
      <p:sp>
        <p:nvSpPr>
          <p:cNvPr id="1529" name="Google Shape;1529;p48"/>
          <p:cNvSpPr txBox="1">
            <a:spLocks noGrp="1"/>
          </p:cNvSpPr>
          <p:nvPr>
            <p:ph type="subTitle" idx="4294967295"/>
          </p:nvPr>
        </p:nvSpPr>
        <p:spPr>
          <a:xfrm>
            <a:off x="7725795" y="3363713"/>
            <a:ext cx="2878400" cy="1344984"/>
          </a:xfrm>
          <a:prstGeom prst="rect">
            <a:avLst/>
          </a:prstGeom>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indent="0">
              <a:buNone/>
            </a:pPr>
            <a:r>
              <a:rPr lang="en" sz="1200"/>
              <a:t>Website and app maintenance and upgrade  = 10,00/month</a:t>
            </a:r>
            <a:endParaRPr lang="en-US" sz="1200"/>
          </a:p>
          <a:p>
            <a:pPr marL="0" indent="0">
              <a:buNone/>
            </a:pPr>
            <a:endParaRPr lang="en" sz="1200"/>
          </a:p>
          <a:p>
            <a:pPr marL="0" indent="0">
              <a:buNone/>
            </a:pPr>
            <a:r>
              <a:rPr lang="en" sz="1200"/>
              <a:t>Server maintenance and upgrade = 20,00/month</a:t>
            </a:r>
            <a:endParaRPr lang="en-US" sz="1200"/>
          </a:p>
        </p:txBody>
      </p:sp>
      <p:grpSp>
        <p:nvGrpSpPr>
          <p:cNvPr id="1532" name="Google Shape;1532;p48"/>
          <p:cNvGrpSpPr/>
          <p:nvPr/>
        </p:nvGrpSpPr>
        <p:grpSpPr>
          <a:xfrm rot="21146563">
            <a:off x="4638277" y="4625441"/>
            <a:ext cx="269929" cy="255572"/>
            <a:chOff x="2586400" y="2252375"/>
            <a:chExt cx="219500" cy="207825"/>
          </a:xfrm>
        </p:grpSpPr>
        <p:sp>
          <p:nvSpPr>
            <p:cNvPr id="1533" name="Google Shape;1533;p48"/>
            <p:cNvSpPr/>
            <p:nvPr/>
          </p:nvSpPr>
          <p:spPr>
            <a:xfrm>
              <a:off x="2636950" y="2252375"/>
              <a:ext cx="129750" cy="159800"/>
            </a:xfrm>
            <a:custGeom>
              <a:avLst/>
              <a:gdLst/>
              <a:ahLst/>
              <a:cxnLst/>
              <a:rect l="l" t="t" r="r" b="b"/>
              <a:pathLst>
                <a:path w="5190" h="6392" extrusionOk="0">
                  <a:moveTo>
                    <a:pt x="2754" y="1"/>
                  </a:moveTo>
                  <a:cubicBezTo>
                    <a:pt x="2241" y="1"/>
                    <a:pt x="1723" y="159"/>
                    <a:pt x="1296" y="450"/>
                  </a:cubicBezTo>
                  <a:cubicBezTo>
                    <a:pt x="406" y="1057"/>
                    <a:pt x="0" y="2174"/>
                    <a:pt x="81" y="3223"/>
                  </a:cubicBezTo>
                  <a:cubicBezTo>
                    <a:pt x="179" y="4482"/>
                    <a:pt x="941" y="5582"/>
                    <a:pt x="1907" y="6352"/>
                  </a:cubicBezTo>
                  <a:cubicBezTo>
                    <a:pt x="1941" y="6380"/>
                    <a:pt x="1979" y="6391"/>
                    <a:pt x="2016" y="6391"/>
                  </a:cubicBezTo>
                  <a:cubicBezTo>
                    <a:pt x="2156" y="6391"/>
                    <a:pt x="2279" y="6221"/>
                    <a:pt x="2144" y="6114"/>
                  </a:cubicBezTo>
                  <a:cubicBezTo>
                    <a:pt x="1365" y="5492"/>
                    <a:pt x="720" y="4668"/>
                    <a:pt x="490" y="3683"/>
                  </a:cubicBezTo>
                  <a:cubicBezTo>
                    <a:pt x="274" y="2761"/>
                    <a:pt x="474" y="1695"/>
                    <a:pt x="1151" y="1006"/>
                  </a:cubicBezTo>
                  <a:cubicBezTo>
                    <a:pt x="1564" y="586"/>
                    <a:pt x="2168" y="332"/>
                    <a:pt x="2764" y="332"/>
                  </a:cubicBezTo>
                  <a:cubicBezTo>
                    <a:pt x="3080" y="332"/>
                    <a:pt x="3394" y="403"/>
                    <a:pt x="3675" y="559"/>
                  </a:cubicBezTo>
                  <a:cubicBezTo>
                    <a:pt x="4456" y="992"/>
                    <a:pt x="4788" y="1929"/>
                    <a:pt x="4758" y="2781"/>
                  </a:cubicBezTo>
                  <a:cubicBezTo>
                    <a:pt x="4716" y="3972"/>
                    <a:pt x="3973" y="5019"/>
                    <a:pt x="3242" y="5905"/>
                  </a:cubicBezTo>
                  <a:cubicBezTo>
                    <a:pt x="3138" y="6030"/>
                    <a:pt x="3250" y="6199"/>
                    <a:pt x="3370" y="6199"/>
                  </a:cubicBezTo>
                  <a:cubicBezTo>
                    <a:pt x="3408" y="6199"/>
                    <a:pt x="3446" y="6183"/>
                    <a:pt x="3479" y="6143"/>
                  </a:cubicBezTo>
                  <a:cubicBezTo>
                    <a:pt x="4216" y="5250"/>
                    <a:pt x="4924" y="4245"/>
                    <a:pt x="5071" y="3067"/>
                  </a:cubicBezTo>
                  <a:cubicBezTo>
                    <a:pt x="5189" y="2122"/>
                    <a:pt x="4892" y="1056"/>
                    <a:pt x="4119" y="452"/>
                  </a:cubicBezTo>
                  <a:cubicBezTo>
                    <a:pt x="3723" y="144"/>
                    <a:pt x="3241" y="1"/>
                    <a:pt x="275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4" name="Google Shape;1534;p48"/>
            <p:cNvSpPr/>
            <p:nvPr/>
          </p:nvSpPr>
          <p:spPr>
            <a:xfrm>
              <a:off x="2678250" y="2402775"/>
              <a:ext cx="48825" cy="35525"/>
            </a:xfrm>
            <a:custGeom>
              <a:avLst/>
              <a:gdLst/>
              <a:ahLst/>
              <a:cxnLst/>
              <a:rect l="l" t="t" r="r" b="b"/>
              <a:pathLst>
                <a:path w="1953" h="1421" extrusionOk="0">
                  <a:moveTo>
                    <a:pt x="1669" y="0"/>
                  </a:moveTo>
                  <a:cubicBezTo>
                    <a:pt x="1639" y="0"/>
                    <a:pt x="1610" y="8"/>
                    <a:pt x="1584" y="22"/>
                  </a:cubicBezTo>
                  <a:cubicBezTo>
                    <a:pt x="1502" y="70"/>
                    <a:pt x="1482" y="171"/>
                    <a:pt x="1523" y="252"/>
                  </a:cubicBezTo>
                  <a:cubicBezTo>
                    <a:pt x="1589" y="379"/>
                    <a:pt x="1598" y="531"/>
                    <a:pt x="1560" y="672"/>
                  </a:cubicBezTo>
                  <a:cubicBezTo>
                    <a:pt x="1519" y="818"/>
                    <a:pt x="1431" y="940"/>
                    <a:pt x="1294" y="1013"/>
                  </a:cubicBezTo>
                  <a:cubicBezTo>
                    <a:pt x="1206" y="1062"/>
                    <a:pt x="1110" y="1085"/>
                    <a:pt x="1014" y="1085"/>
                  </a:cubicBezTo>
                  <a:cubicBezTo>
                    <a:pt x="819" y="1085"/>
                    <a:pt x="629" y="988"/>
                    <a:pt x="525" y="809"/>
                  </a:cubicBezTo>
                  <a:cubicBezTo>
                    <a:pt x="437" y="656"/>
                    <a:pt x="419" y="486"/>
                    <a:pt x="472" y="320"/>
                  </a:cubicBezTo>
                  <a:cubicBezTo>
                    <a:pt x="513" y="196"/>
                    <a:pt x="411" y="115"/>
                    <a:pt x="309" y="115"/>
                  </a:cubicBezTo>
                  <a:cubicBezTo>
                    <a:pt x="242" y="115"/>
                    <a:pt x="175" y="150"/>
                    <a:pt x="148" y="232"/>
                  </a:cubicBezTo>
                  <a:cubicBezTo>
                    <a:pt x="0" y="688"/>
                    <a:pt x="253" y="1204"/>
                    <a:pt x="701" y="1368"/>
                  </a:cubicBezTo>
                  <a:cubicBezTo>
                    <a:pt x="797" y="1403"/>
                    <a:pt x="900" y="1420"/>
                    <a:pt x="1003" y="1420"/>
                  </a:cubicBezTo>
                  <a:cubicBezTo>
                    <a:pt x="1133" y="1420"/>
                    <a:pt x="1264" y="1393"/>
                    <a:pt x="1382" y="1343"/>
                  </a:cubicBezTo>
                  <a:cubicBezTo>
                    <a:pt x="1605" y="1248"/>
                    <a:pt x="1770" y="1067"/>
                    <a:pt x="1857" y="842"/>
                  </a:cubicBezTo>
                  <a:cubicBezTo>
                    <a:pt x="1953" y="596"/>
                    <a:pt x="1934" y="316"/>
                    <a:pt x="1814" y="82"/>
                  </a:cubicBezTo>
                  <a:cubicBezTo>
                    <a:pt x="1787" y="29"/>
                    <a:pt x="1727" y="0"/>
                    <a:pt x="166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5" name="Google Shape;1535;p48"/>
            <p:cNvSpPr/>
            <p:nvPr/>
          </p:nvSpPr>
          <p:spPr>
            <a:xfrm>
              <a:off x="2679075" y="2322375"/>
              <a:ext cx="17100" cy="61700"/>
            </a:xfrm>
            <a:custGeom>
              <a:avLst/>
              <a:gdLst/>
              <a:ahLst/>
              <a:cxnLst/>
              <a:rect l="l" t="t" r="r" b="b"/>
              <a:pathLst>
                <a:path w="684" h="2468" extrusionOk="0">
                  <a:moveTo>
                    <a:pt x="205" y="1"/>
                  </a:moveTo>
                  <a:cubicBezTo>
                    <a:pt x="104" y="1"/>
                    <a:pt x="1" y="82"/>
                    <a:pt x="39" y="207"/>
                  </a:cubicBezTo>
                  <a:cubicBezTo>
                    <a:pt x="247" y="889"/>
                    <a:pt x="347" y="1593"/>
                    <a:pt x="334" y="2305"/>
                  </a:cubicBezTo>
                  <a:cubicBezTo>
                    <a:pt x="333" y="2413"/>
                    <a:pt x="416" y="2467"/>
                    <a:pt x="500" y="2467"/>
                  </a:cubicBezTo>
                  <a:cubicBezTo>
                    <a:pt x="585" y="2467"/>
                    <a:pt x="669" y="2413"/>
                    <a:pt x="671" y="2305"/>
                  </a:cubicBezTo>
                  <a:cubicBezTo>
                    <a:pt x="683" y="1566"/>
                    <a:pt x="579" y="826"/>
                    <a:pt x="363" y="118"/>
                  </a:cubicBezTo>
                  <a:cubicBezTo>
                    <a:pt x="338" y="36"/>
                    <a:pt x="272" y="1"/>
                    <a:pt x="205"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6" name="Google Shape;1536;p48"/>
            <p:cNvSpPr/>
            <p:nvPr/>
          </p:nvSpPr>
          <p:spPr>
            <a:xfrm>
              <a:off x="2658575" y="2323500"/>
              <a:ext cx="71425" cy="22100"/>
            </a:xfrm>
            <a:custGeom>
              <a:avLst/>
              <a:gdLst/>
              <a:ahLst/>
              <a:cxnLst/>
              <a:rect l="l" t="t" r="r" b="b"/>
              <a:pathLst>
                <a:path w="2857" h="884" extrusionOk="0">
                  <a:moveTo>
                    <a:pt x="2674" y="0"/>
                  </a:moveTo>
                  <a:cubicBezTo>
                    <a:pt x="2629" y="0"/>
                    <a:pt x="2584" y="18"/>
                    <a:pt x="2547" y="48"/>
                  </a:cubicBezTo>
                  <a:cubicBezTo>
                    <a:pt x="2135" y="378"/>
                    <a:pt x="1615" y="546"/>
                    <a:pt x="1094" y="546"/>
                  </a:cubicBezTo>
                  <a:cubicBezTo>
                    <a:pt x="815" y="546"/>
                    <a:pt x="535" y="497"/>
                    <a:pt x="272" y="400"/>
                  </a:cubicBezTo>
                  <a:cubicBezTo>
                    <a:pt x="251" y="393"/>
                    <a:pt x="231" y="389"/>
                    <a:pt x="213" y="389"/>
                  </a:cubicBezTo>
                  <a:cubicBezTo>
                    <a:pt x="53" y="389"/>
                    <a:pt x="1" y="658"/>
                    <a:pt x="182" y="725"/>
                  </a:cubicBezTo>
                  <a:cubicBezTo>
                    <a:pt x="472" y="832"/>
                    <a:pt x="776" y="884"/>
                    <a:pt x="1079" y="884"/>
                  </a:cubicBezTo>
                  <a:cubicBezTo>
                    <a:pt x="1691" y="884"/>
                    <a:pt x="2300" y="674"/>
                    <a:pt x="2785" y="285"/>
                  </a:cubicBezTo>
                  <a:cubicBezTo>
                    <a:pt x="2856" y="229"/>
                    <a:pt x="2843" y="108"/>
                    <a:pt x="2785" y="48"/>
                  </a:cubicBezTo>
                  <a:cubicBezTo>
                    <a:pt x="2752" y="15"/>
                    <a:pt x="2713" y="0"/>
                    <a:pt x="2674"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7" name="Google Shape;1537;p48"/>
            <p:cNvSpPr/>
            <p:nvPr/>
          </p:nvSpPr>
          <p:spPr>
            <a:xfrm>
              <a:off x="2703750" y="2318650"/>
              <a:ext cx="9775" cy="65425"/>
            </a:xfrm>
            <a:custGeom>
              <a:avLst/>
              <a:gdLst/>
              <a:ahLst/>
              <a:cxnLst/>
              <a:rect l="l" t="t" r="r" b="b"/>
              <a:pathLst>
                <a:path w="391" h="2617" extrusionOk="0">
                  <a:moveTo>
                    <a:pt x="224" y="0"/>
                  </a:moveTo>
                  <a:cubicBezTo>
                    <a:pt x="140" y="0"/>
                    <a:pt x="55" y="54"/>
                    <a:pt x="52" y="163"/>
                  </a:cubicBezTo>
                  <a:cubicBezTo>
                    <a:pt x="36" y="927"/>
                    <a:pt x="19" y="1690"/>
                    <a:pt x="3" y="2454"/>
                  </a:cubicBezTo>
                  <a:cubicBezTo>
                    <a:pt x="1" y="2563"/>
                    <a:pt x="83" y="2617"/>
                    <a:pt x="167" y="2617"/>
                  </a:cubicBezTo>
                  <a:cubicBezTo>
                    <a:pt x="251" y="2617"/>
                    <a:pt x="337" y="2563"/>
                    <a:pt x="339" y="2454"/>
                  </a:cubicBezTo>
                  <a:cubicBezTo>
                    <a:pt x="355" y="1690"/>
                    <a:pt x="372" y="927"/>
                    <a:pt x="389" y="163"/>
                  </a:cubicBezTo>
                  <a:cubicBezTo>
                    <a:pt x="391" y="54"/>
                    <a:pt x="308" y="0"/>
                    <a:pt x="224"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8" name="Google Shape;1538;p48"/>
            <p:cNvSpPr/>
            <p:nvPr/>
          </p:nvSpPr>
          <p:spPr>
            <a:xfrm>
              <a:off x="2676225" y="2418125"/>
              <a:ext cx="48200" cy="8450"/>
            </a:xfrm>
            <a:custGeom>
              <a:avLst/>
              <a:gdLst/>
              <a:ahLst/>
              <a:cxnLst/>
              <a:rect l="l" t="t" r="r" b="b"/>
              <a:pathLst>
                <a:path w="1928" h="338" extrusionOk="0">
                  <a:moveTo>
                    <a:pt x="217" y="1"/>
                  </a:moveTo>
                  <a:cubicBezTo>
                    <a:pt x="0" y="1"/>
                    <a:pt x="0" y="337"/>
                    <a:pt x="217" y="337"/>
                  </a:cubicBezTo>
                  <a:lnTo>
                    <a:pt x="1711" y="337"/>
                  </a:lnTo>
                  <a:cubicBezTo>
                    <a:pt x="1927" y="337"/>
                    <a:pt x="1927" y="1"/>
                    <a:pt x="171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39" name="Google Shape;1539;p48"/>
            <p:cNvSpPr/>
            <p:nvPr/>
          </p:nvSpPr>
          <p:spPr>
            <a:xfrm>
              <a:off x="2675050" y="2415550"/>
              <a:ext cx="58300" cy="28300"/>
            </a:xfrm>
            <a:custGeom>
              <a:avLst/>
              <a:gdLst/>
              <a:ahLst/>
              <a:cxnLst/>
              <a:rect l="l" t="t" r="r" b="b"/>
              <a:pathLst>
                <a:path w="2332" h="1132" extrusionOk="0">
                  <a:moveTo>
                    <a:pt x="1960" y="1"/>
                  </a:moveTo>
                  <a:cubicBezTo>
                    <a:pt x="1805" y="1"/>
                    <a:pt x="1703" y="227"/>
                    <a:pt x="1869" y="311"/>
                  </a:cubicBezTo>
                  <a:cubicBezTo>
                    <a:pt x="1920" y="336"/>
                    <a:pt x="1940" y="370"/>
                    <a:pt x="1945" y="407"/>
                  </a:cubicBezTo>
                  <a:cubicBezTo>
                    <a:pt x="1957" y="474"/>
                    <a:pt x="1941" y="539"/>
                    <a:pt x="1910" y="596"/>
                  </a:cubicBezTo>
                  <a:cubicBezTo>
                    <a:pt x="1825" y="752"/>
                    <a:pt x="1605" y="784"/>
                    <a:pt x="1438" y="793"/>
                  </a:cubicBezTo>
                  <a:cubicBezTo>
                    <a:pt x="1362" y="796"/>
                    <a:pt x="1271" y="801"/>
                    <a:pt x="1174" y="801"/>
                  </a:cubicBezTo>
                  <a:cubicBezTo>
                    <a:pt x="835" y="801"/>
                    <a:pt x="424" y="746"/>
                    <a:pt x="351" y="400"/>
                  </a:cubicBezTo>
                  <a:cubicBezTo>
                    <a:pt x="333" y="316"/>
                    <a:pt x="271" y="280"/>
                    <a:pt x="206" y="280"/>
                  </a:cubicBezTo>
                  <a:cubicBezTo>
                    <a:pt x="107" y="280"/>
                    <a:pt x="0" y="363"/>
                    <a:pt x="27" y="490"/>
                  </a:cubicBezTo>
                  <a:cubicBezTo>
                    <a:pt x="90" y="791"/>
                    <a:pt x="358" y="995"/>
                    <a:pt x="642" y="1073"/>
                  </a:cubicBezTo>
                  <a:cubicBezTo>
                    <a:pt x="798" y="1115"/>
                    <a:pt x="961" y="1125"/>
                    <a:pt x="1121" y="1128"/>
                  </a:cubicBezTo>
                  <a:cubicBezTo>
                    <a:pt x="1182" y="1130"/>
                    <a:pt x="1243" y="1132"/>
                    <a:pt x="1304" y="1132"/>
                  </a:cubicBezTo>
                  <a:cubicBezTo>
                    <a:pt x="1395" y="1132"/>
                    <a:pt x="1486" y="1128"/>
                    <a:pt x="1577" y="1117"/>
                  </a:cubicBezTo>
                  <a:cubicBezTo>
                    <a:pt x="1864" y="1081"/>
                    <a:pt x="2136" y="955"/>
                    <a:pt x="2244" y="670"/>
                  </a:cubicBezTo>
                  <a:cubicBezTo>
                    <a:pt x="2331" y="438"/>
                    <a:pt x="2275" y="138"/>
                    <a:pt x="2039" y="21"/>
                  </a:cubicBezTo>
                  <a:cubicBezTo>
                    <a:pt x="2011" y="7"/>
                    <a:pt x="1985" y="1"/>
                    <a:pt x="1960"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0" name="Google Shape;1540;p48"/>
            <p:cNvSpPr/>
            <p:nvPr/>
          </p:nvSpPr>
          <p:spPr>
            <a:xfrm>
              <a:off x="2695800" y="2422850"/>
              <a:ext cx="17525" cy="12175"/>
            </a:xfrm>
            <a:custGeom>
              <a:avLst/>
              <a:gdLst/>
              <a:ahLst/>
              <a:cxnLst/>
              <a:rect l="l" t="t" r="r" b="b"/>
              <a:pathLst>
                <a:path w="701" h="487" extrusionOk="0">
                  <a:moveTo>
                    <a:pt x="521" y="0"/>
                  </a:moveTo>
                  <a:cubicBezTo>
                    <a:pt x="507" y="0"/>
                    <a:pt x="493" y="2"/>
                    <a:pt x="481" y="7"/>
                  </a:cubicBezTo>
                  <a:cubicBezTo>
                    <a:pt x="365" y="57"/>
                    <a:pt x="248" y="105"/>
                    <a:pt x="131" y="155"/>
                  </a:cubicBezTo>
                  <a:cubicBezTo>
                    <a:pt x="109" y="160"/>
                    <a:pt x="90" y="169"/>
                    <a:pt x="74" y="184"/>
                  </a:cubicBezTo>
                  <a:cubicBezTo>
                    <a:pt x="56" y="197"/>
                    <a:pt x="41" y="213"/>
                    <a:pt x="30" y="231"/>
                  </a:cubicBezTo>
                  <a:cubicBezTo>
                    <a:pt x="9" y="268"/>
                    <a:pt x="1" y="321"/>
                    <a:pt x="13" y="362"/>
                  </a:cubicBezTo>
                  <a:cubicBezTo>
                    <a:pt x="27" y="402"/>
                    <a:pt x="52" y="441"/>
                    <a:pt x="91" y="462"/>
                  </a:cubicBezTo>
                  <a:cubicBezTo>
                    <a:pt x="117" y="476"/>
                    <a:pt x="149" y="486"/>
                    <a:pt x="180" y="486"/>
                  </a:cubicBezTo>
                  <a:cubicBezTo>
                    <a:pt x="194" y="486"/>
                    <a:pt x="208" y="484"/>
                    <a:pt x="221" y="479"/>
                  </a:cubicBezTo>
                  <a:cubicBezTo>
                    <a:pt x="337" y="430"/>
                    <a:pt x="454" y="381"/>
                    <a:pt x="570" y="331"/>
                  </a:cubicBezTo>
                  <a:cubicBezTo>
                    <a:pt x="592" y="326"/>
                    <a:pt x="611" y="317"/>
                    <a:pt x="628" y="302"/>
                  </a:cubicBezTo>
                  <a:cubicBezTo>
                    <a:pt x="646" y="290"/>
                    <a:pt x="660" y="274"/>
                    <a:pt x="671" y="255"/>
                  </a:cubicBezTo>
                  <a:cubicBezTo>
                    <a:pt x="692" y="219"/>
                    <a:pt x="700" y="165"/>
                    <a:pt x="688" y="125"/>
                  </a:cubicBezTo>
                  <a:cubicBezTo>
                    <a:pt x="675" y="84"/>
                    <a:pt x="650" y="45"/>
                    <a:pt x="611" y="24"/>
                  </a:cubicBezTo>
                  <a:cubicBezTo>
                    <a:pt x="585" y="11"/>
                    <a:pt x="552" y="0"/>
                    <a:pt x="52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1" name="Google Shape;1541;p48"/>
            <p:cNvSpPr/>
            <p:nvPr/>
          </p:nvSpPr>
          <p:spPr>
            <a:xfrm>
              <a:off x="2694550" y="2436475"/>
              <a:ext cx="24050" cy="23725"/>
            </a:xfrm>
            <a:custGeom>
              <a:avLst/>
              <a:gdLst/>
              <a:ahLst/>
              <a:cxnLst/>
              <a:rect l="l" t="t" r="r" b="b"/>
              <a:pathLst>
                <a:path w="962" h="949" extrusionOk="0">
                  <a:moveTo>
                    <a:pt x="355" y="354"/>
                  </a:moveTo>
                  <a:cubicBezTo>
                    <a:pt x="353" y="357"/>
                    <a:pt x="352" y="360"/>
                    <a:pt x="351" y="363"/>
                  </a:cubicBezTo>
                  <a:cubicBezTo>
                    <a:pt x="352" y="360"/>
                    <a:pt x="353" y="357"/>
                    <a:pt x="355" y="354"/>
                  </a:cubicBezTo>
                  <a:close/>
                  <a:moveTo>
                    <a:pt x="539" y="415"/>
                  </a:moveTo>
                  <a:lnTo>
                    <a:pt x="539" y="415"/>
                  </a:lnTo>
                  <a:cubicBezTo>
                    <a:pt x="544" y="417"/>
                    <a:pt x="549" y="419"/>
                    <a:pt x="554" y="421"/>
                  </a:cubicBezTo>
                  <a:lnTo>
                    <a:pt x="554" y="421"/>
                  </a:lnTo>
                  <a:cubicBezTo>
                    <a:pt x="549" y="419"/>
                    <a:pt x="544" y="417"/>
                    <a:pt x="539" y="415"/>
                  </a:cubicBezTo>
                  <a:close/>
                  <a:moveTo>
                    <a:pt x="338" y="431"/>
                  </a:moveTo>
                  <a:cubicBezTo>
                    <a:pt x="338" y="433"/>
                    <a:pt x="337" y="435"/>
                    <a:pt x="337" y="437"/>
                  </a:cubicBezTo>
                  <a:cubicBezTo>
                    <a:pt x="337" y="435"/>
                    <a:pt x="337" y="433"/>
                    <a:pt x="338" y="431"/>
                  </a:cubicBezTo>
                  <a:close/>
                  <a:moveTo>
                    <a:pt x="587" y="442"/>
                  </a:moveTo>
                  <a:cubicBezTo>
                    <a:pt x="588" y="442"/>
                    <a:pt x="588" y="443"/>
                    <a:pt x="588" y="443"/>
                  </a:cubicBezTo>
                  <a:cubicBezTo>
                    <a:pt x="588" y="443"/>
                    <a:pt x="588" y="442"/>
                    <a:pt x="587" y="442"/>
                  </a:cubicBezTo>
                  <a:close/>
                  <a:moveTo>
                    <a:pt x="606" y="483"/>
                  </a:moveTo>
                  <a:cubicBezTo>
                    <a:pt x="606" y="484"/>
                    <a:pt x="606" y="485"/>
                    <a:pt x="607" y="486"/>
                  </a:cubicBezTo>
                  <a:lnTo>
                    <a:pt x="607" y="486"/>
                  </a:lnTo>
                  <a:cubicBezTo>
                    <a:pt x="607" y="486"/>
                    <a:pt x="607" y="486"/>
                    <a:pt x="607" y="486"/>
                  </a:cubicBezTo>
                  <a:lnTo>
                    <a:pt x="607" y="486"/>
                  </a:lnTo>
                  <a:cubicBezTo>
                    <a:pt x="606" y="485"/>
                    <a:pt x="606" y="484"/>
                    <a:pt x="606" y="483"/>
                  </a:cubicBezTo>
                  <a:close/>
                  <a:moveTo>
                    <a:pt x="607" y="486"/>
                  </a:moveTo>
                  <a:cubicBezTo>
                    <a:pt x="607" y="486"/>
                    <a:pt x="607" y="487"/>
                    <a:pt x="607" y="487"/>
                  </a:cubicBezTo>
                  <a:cubicBezTo>
                    <a:pt x="607" y="487"/>
                    <a:pt x="607" y="486"/>
                    <a:pt x="607" y="486"/>
                  </a:cubicBezTo>
                  <a:lnTo>
                    <a:pt x="607" y="486"/>
                  </a:lnTo>
                  <a:cubicBezTo>
                    <a:pt x="607" y="486"/>
                    <a:pt x="607" y="486"/>
                    <a:pt x="607" y="486"/>
                  </a:cubicBezTo>
                  <a:close/>
                  <a:moveTo>
                    <a:pt x="346" y="506"/>
                  </a:moveTo>
                  <a:cubicBezTo>
                    <a:pt x="349" y="510"/>
                    <a:pt x="350" y="514"/>
                    <a:pt x="352" y="519"/>
                  </a:cubicBezTo>
                  <a:lnTo>
                    <a:pt x="352" y="519"/>
                  </a:lnTo>
                  <a:cubicBezTo>
                    <a:pt x="350" y="515"/>
                    <a:pt x="348" y="510"/>
                    <a:pt x="346" y="506"/>
                  </a:cubicBezTo>
                  <a:close/>
                  <a:moveTo>
                    <a:pt x="360" y="537"/>
                  </a:moveTo>
                  <a:cubicBezTo>
                    <a:pt x="360" y="539"/>
                    <a:pt x="361" y="540"/>
                    <a:pt x="362" y="541"/>
                  </a:cubicBezTo>
                  <a:lnTo>
                    <a:pt x="362" y="541"/>
                  </a:lnTo>
                  <a:cubicBezTo>
                    <a:pt x="361" y="541"/>
                    <a:pt x="361" y="541"/>
                    <a:pt x="361" y="541"/>
                  </a:cubicBezTo>
                  <a:lnTo>
                    <a:pt x="361" y="541"/>
                  </a:lnTo>
                  <a:cubicBezTo>
                    <a:pt x="361" y="541"/>
                    <a:pt x="361" y="541"/>
                    <a:pt x="361" y="541"/>
                  </a:cubicBezTo>
                  <a:lnTo>
                    <a:pt x="361" y="541"/>
                  </a:lnTo>
                  <a:cubicBezTo>
                    <a:pt x="361" y="541"/>
                    <a:pt x="361" y="540"/>
                    <a:pt x="360" y="540"/>
                  </a:cubicBezTo>
                  <a:lnTo>
                    <a:pt x="360" y="540"/>
                  </a:lnTo>
                  <a:cubicBezTo>
                    <a:pt x="361" y="540"/>
                    <a:pt x="361" y="541"/>
                    <a:pt x="361" y="541"/>
                  </a:cubicBezTo>
                  <a:lnTo>
                    <a:pt x="361" y="541"/>
                  </a:lnTo>
                  <a:cubicBezTo>
                    <a:pt x="361" y="540"/>
                    <a:pt x="360" y="539"/>
                    <a:pt x="360" y="537"/>
                  </a:cubicBezTo>
                  <a:close/>
                  <a:moveTo>
                    <a:pt x="361" y="541"/>
                  </a:moveTo>
                  <a:lnTo>
                    <a:pt x="361" y="541"/>
                  </a:lnTo>
                  <a:cubicBezTo>
                    <a:pt x="361" y="541"/>
                    <a:pt x="362" y="541"/>
                    <a:pt x="362" y="541"/>
                  </a:cubicBezTo>
                  <a:lnTo>
                    <a:pt x="362" y="541"/>
                  </a:lnTo>
                  <a:cubicBezTo>
                    <a:pt x="362" y="541"/>
                    <a:pt x="362" y="541"/>
                    <a:pt x="362" y="541"/>
                  </a:cubicBezTo>
                  <a:lnTo>
                    <a:pt x="362" y="541"/>
                  </a:lnTo>
                  <a:cubicBezTo>
                    <a:pt x="362" y="543"/>
                    <a:pt x="363" y="544"/>
                    <a:pt x="364" y="545"/>
                  </a:cubicBezTo>
                  <a:lnTo>
                    <a:pt x="364" y="545"/>
                  </a:lnTo>
                  <a:cubicBezTo>
                    <a:pt x="363" y="544"/>
                    <a:pt x="362" y="543"/>
                    <a:pt x="362" y="541"/>
                  </a:cubicBezTo>
                  <a:lnTo>
                    <a:pt x="362" y="541"/>
                  </a:lnTo>
                  <a:cubicBezTo>
                    <a:pt x="362" y="543"/>
                    <a:pt x="363" y="545"/>
                    <a:pt x="363" y="546"/>
                  </a:cubicBezTo>
                  <a:cubicBezTo>
                    <a:pt x="363" y="544"/>
                    <a:pt x="362" y="543"/>
                    <a:pt x="361" y="541"/>
                  </a:cubicBezTo>
                  <a:close/>
                  <a:moveTo>
                    <a:pt x="584" y="591"/>
                  </a:moveTo>
                  <a:lnTo>
                    <a:pt x="584" y="591"/>
                  </a:lnTo>
                  <a:cubicBezTo>
                    <a:pt x="584" y="591"/>
                    <a:pt x="583" y="591"/>
                    <a:pt x="583" y="591"/>
                  </a:cubicBezTo>
                  <a:cubicBezTo>
                    <a:pt x="583" y="591"/>
                    <a:pt x="584" y="591"/>
                    <a:pt x="584" y="591"/>
                  </a:cubicBezTo>
                  <a:close/>
                  <a:moveTo>
                    <a:pt x="412" y="591"/>
                  </a:moveTo>
                  <a:cubicBezTo>
                    <a:pt x="414" y="592"/>
                    <a:pt x="416" y="593"/>
                    <a:pt x="418" y="594"/>
                  </a:cubicBezTo>
                  <a:lnTo>
                    <a:pt x="418" y="594"/>
                  </a:lnTo>
                  <a:cubicBezTo>
                    <a:pt x="416" y="593"/>
                    <a:pt x="414" y="592"/>
                    <a:pt x="412" y="591"/>
                  </a:cubicBezTo>
                  <a:close/>
                  <a:moveTo>
                    <a:pt x="578" y="594"/>
                  </a:moveTo>
                  <a:cubicBezTo>
                    <a:pt x="577" y="595"/>
                    <a:pt x="577" y="595"/>
                    <a:pt x="576" y="595"/>
                  </a:cubicBezTo>
                  <a:lnTo>
                    <a:pt x="576" y="595"/>
                  </a:lnTo>
                  <a:cubicBezTo>
                    <a:pt x="577" y="595"/>
                    <a:pt x="577" y="595"/>
                    <a:pt x="578" y="594"/>
                  </a:cubicBezTo>
                  <a:close/>
                  <a:moveTo>
                    <a:pt x="565" y="602"/>
                  </a:moveTo>
                  <a:cubicBezTo>
                    <a:pt x="565" y="602"/>
                    <a:pt x="565" y="603"/>
                    <a:pt x="564" y="603"/>
                  </a:cubicBezTo>
                  <a:cubicBezTo>
                    <a:pt x="565" y="603"/>
                    <a:pt x="565" y="602"/>
                    <a:pt x="565" y="602"/>
                  </a:cubicBezTo>
                  <a:close/>
                  <a:moveTo>
                    <a:pt x="418" y="257"/>
                  </a:moveTo>
                  <a:cubicBezTo>
                    <a:pt x="419" y="330"/>
                    <a:pt x="463" y="405"/>
                    <a:pt x="540" y="421"/>
                  </a:cubicBezTo>
                  <a:cubicBezTo>
                    <a:pt x="548" y="422"/>
                    <a:pt x="555" y="424"/>
                    <a:pt x="563" y="426"/>
                  </a:cubicBezTo>
                  <a:lnTo>
                    <a:pt x="563" y="426"/>
                  </a:lnTo>
                  <a:cubicBezTo>
                    <a:pt x="565" y="428"/>
                    <a:pt x="568" y="429"/>
                    <a:pt x="570" y="431"/>
                  </a:cubicBezTo>
                  <a:lnTo>
                    <a:pt x="570" y="431"/>
                  </a:lnTo>
                  <a:cubicBezTo>
                    <a:pt x="575" y="435"/>
                    <a:pt x="580" y="440"/>
                    <a:pt x="584" y="445"/>
                  </a:cubicBezTo>
                  <a:lnTo>
                    <a:pt x="584" y="445"/>
                  </a:lnTo>
                  <a:cubicBezTo>
                    <a:pt x="589" y="452"/>
                    <a:pt x="594" y="460"/>
                    <a:pt x="598" y="468"/>
                  </a:cubicBezTo>
                  <a:lnTo>
                    <a:pt x="598" y="468"/>
                  </a:lnTo>
                  <a:cubicBezTo>
                    <a:pt x="602" y="479"/>
                    <a:pt x="605" y="491"/>
                    <a:pt x="608" y="502"/>
                  </a:cubicBezTo>
                  <a:lnTo>
                    <a:pt x="608" y="502"/>
                  </a:lnTo>
                  <a:cubicBezTo>
                    <a:pt x="609" y="515"/>
                    <a:pt x="609" y="527"/>
                    <a:pt x="608" y="539"/>
                  </a:cubicBezTo>
                  <a:lnTo>
                    <a:pt x="608" y="539"/>
                  </a:lnTo>
                  <a:cubicBezTo>
                    <a:pt x="607" y="547"/>
                    <a:pt x="605" y="554"/>
                    <a:pt x="602" y="561"/>
                  </a:cubicBezTo>
                  <a:lnTo>
                    <a:pt x="602" y="561"/>
                  </a:lnTo>
                  <a:cubicBezTo>
                    <a:pt x="600" y="566"/>
                    <a:pt x="597" y="571"/>
                    <a:pt x="594" y="575"/>
                  </a:cubicBezTo>
                  <a:lnTo>
                    <a:pt x="594" y="575"/>
                  </a:lnTo>
                  <a:cubicBezTo>
                    <a:pt x="590" y="579"/>
                    <a:pt x="586" y="584"/>
                    <a:pt x="582" y="588"/>
                  </a:cubicBezTo>
                  <a:lnTo>
                    <a:pt x="582" y="588"/>
                  </a:lnTo>
                  <a:cubicBezTo>
                    <a:pt x="574" y="593"/>
                    <a:pt x="566" y="597"/>
                    <a:pt x="557" y="602"/>
                  </a:cubicBezTo>
                  <a:lnTo>
                    <a:pt x="557" y="602"/>
                  </a:lnTo>
                  <a:cubicBezTo>
                    <a:pt x="546" y="605"/>
                    <a:pt x="535" y="608"/>
                    <a:pt x="523" y="611"/>
                  </a:cubicBezTo>
                  <a:lnTo>
                    <a:pt x="523" y="611"/>
                  </a:lnTo>
                  <a:cubicBezTo>
                    <a:pt x="515" y="611"/>
                    <a:pt x="507" y="611"/>
                    <a:pt x="498" y="611"/>
                  </a:cubicBezTo>
                  <a:cubicBezTo>
                    <a:pt x="490" y="611"/>
                    <a:pt x="481" y="611"/>
                    <a:pt x="473" y="611"/>
                  </a:cubicBezTo>
                  <a:lnTo>
                    <a:pt x="473" y="611"/>
                  </a:lnTo>
                  <a:cubicBezTo>
                    <a:pt x="459" y="608"/>
                    <a:pt x="446" y="604"/>
                    <a:pt x="432" y="599"/>
                  </a:cubicBezTo>
                  <a:lnTo>
                    <a:pt x="432" y="599"/>
                  </a:lnTo>
                  <a:cubicBezTo>
                    <a:pt x="420" y="593"/>
                    <a:pt x="407" y="586"/>
                    <a:pt x="395" y="578"/>
                  </a:cubicBezTo>
                  <a:lnTo>
                    <a:pt x="395" y="578"/>
                  </a:lnTo>
                  <a:cubicBezTo>
                    <a:pt x="388" y="571"/>
                    <a:pt x="381" y="564"/>
                    <a:pt x="374" y="556"/>
                  </a:cubicBezTo>
                  <a:lnTo>
                    <a:pt x="374" y="556"/>
                  </a:lnTo>
                  <a:cubicBezTo>
                    <a:pt x="367" y="546"/>
                    <a:pt x="361" y="536"/>
                    <a:pt x="356" y="525"/>
                  </a:cubicBezTo>
                  <a:lnTo>
                    <a:pt x="356" y="525"/>
                  </a:lnTo>
                  <a:cubicBezTo>
                    <a:pt x="350" y="507"/>
                    <a:pt x="345" y="490"/>
                    <a:pt x="341" y="471"/>
                  </a:cubicBezTo>
                  <a:lnTo>
                    <a:pt x="341" y="471"/>
                  </a:lnTo>
                  <a:cubicBezTo>
                    <a:pt x="340" y="451"/>
                    <a:pt x="340" y="431"/>
                    <a:pt x="341" y="410"/>
                  </a:cubicBezTo>
                  <a:lnTo>
                    <a:pt x="341" y="410"/>
                  </a:lnTo>
                  <a:cubicBezTo>
                    <a:pt x="346" y="387"/>
                    <a:pt x="352" y="365"/>
                    <a:pt x="361" y="342"/>
                  </a:cubicBezTo>
                  <a:lnTo>
                    <a:pt x="361" y="342"/>
                  </a:lnTo>
                  <a:cubicBezTo>
                    <a:pt x="369" y="326"/>
                    <a:pt x="378" y="311"/>
                    <a:pt x="388" y="296"/>
                  </a:cubicBezTo>
                  <a:lnTo>
                    <a:pt x="388" y="296"/>
                  </a:lnTo>
                  <a:cubicBezTo>
                    <a:pt x="390" y="293"/>
                    <a:pt x="393" y="290"/>
                    <a:pt x="396" y="287"/>
                  </a:cubicBezTo>
                  <a:cubicBezTo>
                    <a:pt x="404" y="278"/>
                    <a:pt x="412" y="268"/>
                    <a:pt x="418" y="257"/>
                  </a:cubicBezTo>
                  <a:close/>
                  <a:moveTo>
                    <a:pt x="497" y="615"/>
                  </a:moveTo>
                  <a:lnTo>
                    <a:pt x="497" y="615"/>
                  </a:lnTo>
                  <a:cubicBezTo>
                    <a:pt x="498" y="615"/>
                    <a:pt x="499" y="615"/>
                    <a:pt x="500" y="615"/>
                  </a:cubicBezTo>
                  <a:cubicBezTo>
                    <a:pt x="499" y="615"/>
                    <a:pt x="498" y="615"/>
                    <a:pt x="497" y="615"/>
                  </a:cubicBezTo>
                  <a:close/>
                  <a:moveTo>
                    <a:pt x="271" y="1"/>
                  </a:moveTo>
                  <a:cubicBezTo>
                    <a:pt x="229" y="1"/>
                    <a:pt x="188" y="16"/>
                    <a:pt x="158" y="49"/>
                  </a:cubicBezTo>
                  <a:cubicBezTo>
                    <a:pt x="98" y="116"/>
                    <a:pt x="55" y="190"/>
                    <a:pt x="29" y="276"/>
                  </a:cubicBezTo>
                  <a:cubicBezTo>
                    <a:pt x="2" y="362"/>
                    <a:pt x="0" y="450"/>
                    <a:pt x="13" y="539"/>
                  </a:cubicBezTo>
                  <a:cubicBezTo>
                    <a:pt x="35" y="691"/>
                    <a:pt x="139" y="836"/>
                    <a:pt x="282" y="898"/>
                  </a:cubicBezTo>
                  <a:cubicBezTo>
                    <a:pt x="350" y="929"/>
                    <a:pt x="422" y="949"/>
                    <a:pt x="496" y="949"/>
                  </a:cubicBezTo>
                  <a:cubicBezTo>
                    <a:pt x="504" y="949"/>
                    <a:pt x="513" y="948"/>
                    <a:pt x="521" y="948"/>
                  </a:cubicBezTo>
                  <a:cubicBezTo>
                    <a:pt x="602" y="943"/>
                    <a:pt x="684" y="923"/>
                    <a:pt x="753" y="878"/>
                  </a:cubicBezTo>
                  <a:cubicBezTo>
                    <a:pt x="884" y="791"/>
                    <a:pt x="962" y="640"/>
                    <a:pt x="943" y="482"/>
                  </a:cubicBezTo>
                  <a:cubicBezTo>
                    <a:pt x="938" y="439"/>
                    <a:pt x="931" y="399"/>
                    <a:pt x="915" y="358"/>
                  </a:cubicBezTo>
                  <a:cubicBezTo>
                    <a:pt x="892" y="305"/>
                    <a:pt x="870" y="266"/>
                    <a:pt x="835" y="221"/>
                  </a:cubicBezTo>
                  <a:cubicBezTo>
                    <a:pt x="784" y="160"/>
                    <a:pt x="707" y="112"/>
                    <a:pt x="629" y="96"/>
                  </a:cubicBezTo>
                  <a:cubicBezTo>
                    <a:pt x="614" y="93"/>
                    <a:pt x="599" y="91"/>
                    <a:pt x="584" y="91"/>
                  </a:cubicBezTo>
                  <a:cubicBezTo>
                    <a:pt x="555" y="91"/>
                    <a:pt x="526" y="97"/>
                    <a:pt x="500" y="113"/>
                  </a:cubicBezTo>
                  <a:cubicBezTo>
                    <a:pt x="479" y="125"/>
                    <a:pt x="459" y="144"/>
                    <a:pt x="444" y="166"/>
                  </a:cubicBezTo>
                  <a:lnTo>
                    <a:pt x="444" y="166"/>
                  </a:lnTo>
                  <a:cubicBezTo>
                    <a:pt x="445" y="123"/>
                    <a:pt x="430" y="81"/>
                    <a:pt x="396" y="49"/>
                  </a:cubicBezTo>
                  <a:cubicBezTo>
                    <a:pt x="362" y="19"/>
                    <a:pt x="316" y="1"/>
                    <a:pt x="27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2" name="Google Shape;1542;p48"/>
            <p:cNvSpPr/>
            <p:nvPr/>
          </p:nvSpPr>
          <p:spPr>
            <a:xfrm>
              <a:off x="2665925" y="2287225"/>
              <a:ext cx="12425" cy="14700"/>
            </a:xfrm>
            <a:custGeom>
              <a:avLst/>
              <a:gdLst/>
              <a:ahLst/>
              <a:cxnLst/>
              <a:rect l="l" t="t" r="r" b="b"/>
              <a:pathLst>
                <a:path w="497" h="588" extrusionOk="0">
                  <a:moveTo>
                    <a:pt x="319" y="1"/>
                  </a:moveTo>
                  <a:cubicBezTo>
                    <a:pt x="306" y="1"/>
                    <a:pt x="292" y="3"/>
                    <a:pt x="278" y="7"/>
                  </a:cubicBezTo>
                  <a:cubicBezTo>
                    <a:pt x="236" y="21"/>
                    <a:pt x="201" y="46"/>
                    <a:pt x="177" y="85"/>
                  </a:cubicBezTo>
                  <a:cubicBezTo>
                    <a:pt x="128" y="168"/>
                    <a:pt x="79" y="251"/>
                    <a:pt x="29" y="334"/>
                  </a:cubicBezTo>
                  <a:cubicBezTo>
                    <a:pt x="7" y="372"/>
                    <a:pt x="1" y="422"/>
                    <a:pt x="12" y="463"/>
                  </a:cubicBezTo>
                  <a:cubicBezTo>
                    <a:pt x="23" y="502"/>
                    <a:pt x="52" y="546"/>
                    <a:pt x="89" y="564"/>
                  </a:cubicBezTo>
                  <a:cubicBezTo>
                    <a:pt x="116" y="578"/>
                    <a:pt x="147" y="587"/>
                    <a:pt x="177" y="587"/>
                  </a:cubicBezTo>
                  <a:cubicBezTo>
                    <a:pt x="191" y="587"/>
                    <a:pt x="205" y="586"/>
                    <a:pt x="218" y="581"/>
                  </a:cubicBezTo>
                  <a:cubicBezTo>
                    <a:pt x="261" y="568"/>
                    <a:pt x="296" y="542"/>
                    <a:pt x="319" y="503"/>
                  </a:cubicBezTo>
                  <a:cubicBezTo>
                    <a:pt x="369" y="420"/>
                    <a:pt x="418" y="337"/>
                    <a:pt x="468" y="254"/>
                  </a:cubicBezTo>
                  <a:cubicBezTo>
                    <a:pt x="490" y="217"/>
                    <a:pt x="496" y="167"/>
                    <a:pt x="485" y="125"/>
                  </a:cubicBezTo>
                  <a:cubicBezTo>
                    <a:pt x="474" y="86"/>
                    <a:pt x="444" y="44"/>
                    <a:pt x="408" y="25"/>
                  </a:cubicBezTo>
                  <a:cubicBezTo>
                    <a:pt x="381" y="10"/>
                    <a:pt x="350" y="1"/>
                    <a:pt x="31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3" name="Google Shape;1543;p48"/>
            <p:cNvSpPr/>
            <p:nvPr/>
          </p:nvSpPr>
          <p:spPr>
            <a:xfrm>
              <a:off x="2699550" y="2437800"/>
              <a:ext cx="15225" cy="19825"/>
            </a:xfrm>
            <a:custGeom>
              <a:avLst/>
              <a:gdLst/>
              <a:ahLst/>
              <a:cxnLst/>
              <a:rect l="l" t="t" r="r" b="b"/>
              <a:pathLst>
                <a:path w="609" h="793" extrusionOk="0">
                  <a:moveTo>
                    <a:pt x="141" y="337"/>
                  </a:moveTo>
                  <a:cubicBezTo>
                    <a:pt x="144" y="339"/>
                    <a:pt x="147" y="341"/>
                    <a:pt x="150" y="344"/>
                  </a:cubicBezTo>
                  <a:cubicBezTo>
                    <a:pt x="147" y="341"/>
                    <a:pt x="144" y="339"/>
                    <a:pt x="141" y="337"/>
                  </a:cubicBezTo>
                  <a:close/>
                  <a:moveTo>
                    <a:pt x="157" y="350"/>
                  </a:moveTo>
                  <a:cubicBezTo>
                    <a:pt x="160" y="353"/>
                    <a:pt x="162" y="357"/>
                    <a:pt x="165" y="360"/>
                  </a:cubicBezTo>
                  <a:lnTo>
                    <a:pt x="165" y="360"/>
                  </a:lnTo>
                  <a:cubicBezTo>
                    <a:pt x="162" y="357"/>
                    <a:pt x="160" y="353"/>
                    <a:pt x="157" y="350"/>
                  </a:cubicBezTo>
                  <a:close/>
                  <a:moveTo>
                    <a:pt x="179" y="379"/>
                  </a:moveTo>
                  <a:cubicBezTo>
                    <a:pt x="180" y="381"/>
                    <a:pt x="182" y="383"/>
                    <a:pt x="183" y="385"/>
                  </a:cubicBezTo>
                  <a:cubicBezTo>
                    <a:pt x="182" y="383"/>
                    <a:pt x="180" y="381"/>
                    <a:pt x="179" y="379"/>
                  </a:cubicBezTo>
                  <a:close/>
                  <a:moveTo>
                    <a:pt x="195" y="404"/>
                  </a:moveTo>
                  <a:cubicBezTo>
                    <a:pt x="196" y="406"/>
                    <a:pt x="197" y="409"/>
                    <a:pt x="198" y="411"/>
                  </a:cubicBezTo>
                  <a:lnTo>
                    <a:pt x="198" y="411"/>
                  </a:lnTo>
                  <a:cubicBezTo>
                    <a:pt x="197" y="409"/>
                    <a:pt x="196" y="406"/>
                    <a:pt x="195" y="404"/>
                  </a:cubicBezTo>
                  <a:close/>
                  <a:moveTo>
                    <a:pt x="208" y="436"/>
                  </a:moveTo>
                  <a:cubicBezTo>
                    <a:pt x="209" y="438"/>
                    <a:pt x="211" y="441"/>
                    <a:pt x="212" y="444"/>
                  </a:cubicBezTo>
                  <a:cubicBezTo>
                    <a:pt x="210" y="441"/>
                    <a:pt x="209" y="438"/>
                    <a:pt x="208" y="436"/>
                  </a:cubicBezTo>
                  <a:close/>
                  <a:moveTo>
                    <a:pt x="224" y="526"/>
                  </a:moveTo>
                  <a:cubicBezTo>
                    <a:pt x="224" y="531"/>
                    <a:pt x="223" y="535"/>
                    <a:pt x="222" y="540"/>
                  </a:cubicBezTo>
                  <a:lnTo>
                    <a:pt x="222" y="540"/>
                  </a:lnTo>
                  <a:cubicBezTo>
                    <a:pt x="223" y="535"/>
                    <a:pt x="224" y="530"/>
                    <a:pt x="224" y="526"/>
                  </a:cubicBezTo>
                  <a:close/>
                  <a:moveTo>
                    <a:pt x="221" y="549"/>
                  </a:moveTo>
                  <a:cubicBezTo>
                    <a:pt x="221" y="556"/>
                    <a:pt x="220" y="563"/>
                    <a:pt x="219" y="570"/>
                  </a:cubicBezTo>
                  <a:cubicBezTo>
                    <a:pt x="220" y="563"/>
                    <a:pt x="220" y="556"/>
                    <a:pt x="221" y="549"/>
                  </a:cubicBezTo>
                  <a:close/>
                  <a:moveTo>
                    <a:pt x="187" y="1"/>
                  </a:moveTo>
                  <a:cubicBezTo>
                    <a:pt x="128" y="1"/>
                    <a:pt x="70" y="28"/>
                    <a:pt x="41" y="83"/>
                  </a:cubicBezTo>
                  <a:cubicBezTo>
                    <a:pt x="0" y="162"/>
                    <a:pt x="20" y="267"/>
                    <a:pt x="102" y="312"/>
                  </a:cubicBezTo>
                  <a:cubicBezTo>
                    <a:pt x="112" y="318"/>
                    <a:pt x="122" y="324"/>
                    <a:pt x="132" y="330"/>
                  </a:cubicBezTo>
                  <a:lnTo>
                    <a:pt x="132" y="330"/>
                  </a:lnTo>
                  <a:cubicBezTo>
                    <a:pt x="146" y="343"/>
                    <a:pt x="159" y="356"/>
                    <a:pt x="172" y="371"/>
                  </a:cubicBezTo>
                  <a:lnTo>
                    <a:pt x="172" y="371"/>
                  </a:lnTo>
                  <a:cubicBezTo>
                    <a:pt x="184" y="388"/>
                    <a:pt x="194" y="407"/>
                    <a:pt x="203" y="426"/>
                  </a:cubicBezTo>
                  <a:lnTo>
                    <a:pt x="203" y="426"/>
                  </a:lnTo>
                  <a:cubicBezTo>
                    <a:pt x="211" y="448"/>
                    <a:pt x="217" y="471"/>
                    <a:pt x="221" y="495"/>
                  </a:cubicBezTo>
                  <a:lnTo>
                    <a:pt x="221" y="495"/>
                  </a:lnTo>
                  <a:cubicBezTo>
                    <a:pt x="222" y="512"/>
                    <a:pt x="222" y="528"/>
                    <a:pt x="221" y="545"/>
                  </a:cubicBezTo>
                  <a:lnTo>
                    <a:pt x="221" y="545"/>
                  </a:lnTo>
                  <a:cubicBezTo>
                    <a:pt x="219" y="557"/>
                    <a:pt x="216" y="569"/>
                    <a:pt x="213" y="581"/>
                  </a:cubicBezTo>
                  <a:cubicBezTo>
                    <a:pt x="187" y="666"/>
                    <a:pt x="242" y="768"/>
                    <a:pt x="330" y="788"/>
                  </a:cubicBezTo>
                  <a:cubicBezTo>
                    <a:pt x="344" y="791"/>
                    <a:pt x="358" y="793"/>
                    <a:pt x="372" y="793"/>
                  </a:cubicBezTo>
                  <a:cubicBezTo>
                    <a:pt x="447" y="793"/>
                    <a:pt x="515" y="747"/>
                    <a:pt x="537" y="671"/>
                  </a:cubicBezTo>
                  <a:cubicBezTo>
                    <a:pt x="608" y="427"/>
                    <a:pt x="494" y="145"/>
                    <a:pt x="272" y="22"/>
                  </a:cubicBezTo>
                  <a:cubicBezTo>
                    <a:pt x="246" y="8"/>
                    <a:pt x="216" y="1"/>
                    <a:pt x="18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4" name="Google Shape;1544;p48"/>
            <p:cNvSpPr/>
            <p:nvPr/>
          </p:nvSpPr>
          <p:spPr>
            <a:xfrm>
              <a:off x="2701075" y="2443025"/>
              <a:ext cx="8450" cy="10925"/>
            </a:xfrm>
            <a:custGeom>
              <a:avLst/>
              <a:gdLst/>
              <a:ahLst/>
              <a:cxnLst/>
              <a:rect l="l" t="t" r="r" b="b"/>
              <a:pathLst>
                <a:path w="338" h="437" extrusionOk="0">
                  <a:moveTo>
                    <a:pt x="175" y="1"/>
                  </a:moveTo>
                  <a:cubicBezTo>
                    <a:pt x="173" y="1"/>
                    <a:pt x="172" y="1"/>
                    <a:pt x="170" y="1"/>
                  </a:cubicBezTo>
                  <a:cubicBezTo>
                    <a:pt x="154" y="3"/>
                    <a:pt x="139" y="5"/>
                    <a:pt x="124" y="7"/>
                  </a:cubicBezTo>
                  <a:cubicBezTo>
                    <a:pt x="96" y="15"/>
                    <a:pt x="71" y="29"/>
                    <a:pt x="51" y="50"/>
                  </a:cubicBezTo>
                  <a:cubicBezTo>
                    <a:pt x="41" y="62"/>
                    <a:pt x="33" y="73"/>
                    <a:pt x="24" y="84"/>
                  </a:cubicBezTo>
                  <a:cubicBezTo>
                    <a:pt x="9" y="110"/>
                    <a:pt x="1" y="139"/>
                    <a:pt x="1" y="169"/>
                  </a:cubicBezTo>
                  <a:lnTo>
                    <a:pt x="1" y="269"/>
                  </a:lnTo>
                  <a:cubicBezTo>
                    <a:pt x="0" y="292"/>
                    <a:pt x="4" y="313"/>
                    <a:pt x="15" y="333"/>
                  </a:cubicBezTo>
                  <a:cubicBezTo>
                    <a:pt x="22" y="355"/>
                    <a:pt x="34" y="372"/>
                    <a:pt x="50" y="388"/>
                  </a:cubicBezTo>
                  <a:cubicBezTo>
                    <a:pt x="65" y="404"/>
                    <a:pt x="83" y="416"/>
                    <a:pt x="104" y="423"/>
                  </a:cubicBezTo>
                  <a:cubicBezTo>
                    <a:pt x="122" y="432"/>
                    <a:pt x="141" y="437"/>
                    <a:pt x="162" y="437"/>
                  </a:cubicBezTo>
                  <a:cubicBezTo>
                    <a:pt x="164" y="437"/>
                    <a:pt x="166" y="437"/>
                    <a:pt x="169" y="437"/>
                  </a:cubicBezTo>
                  <a:cubicBezTo>
                    <a:pt x="184" y="434"/>
                    <a:pt x="199" y="433"/>
                    <a:pt x="214" y="431"/>
                  </a:cubicBezTo>
                  <a:cubicBezTo>
                    <a:pt x="242" y="423"/>
                    <a:pt x="267" y="408"/>
                    <a:pt x="287" y="387"/>
                  </a:cubicBezTo>
                  <a:cubicBezTo>
                    <a:pt x="297" y="377"/>
                    <a:pt x="305" y="365"/>
                    <a:pt x="314" y="353"/>
                  </a:cubicBezTo>
                  <a:cubicBezTo>
                    <a:pt x="330" y="327"/>
                    <a:pt x="337" y="299"/>
                    <a:pt x="337" y="268"/>
                  </a:cubicBezTo>
                  <a:lnTo>
                    <a:pt x="337" y="169"/>
                  </a:lnTo>
                  <a:cubicBezTo>
                    <a:pt x="338" y="146"/>
                    <a:pt x="334" y="124"/>
                    <a:pt x="323" y="104"/>
                  </a:cubicBezTo>
                  <a:cubicBezTo>
                    <a:pt x="316" y="83"/>
                    <a:pt x="304" y="65"/>
                    <a:pt x="288" y="50"/>
                  </a:cubicBezTo>
                  <a:cubicBezTo>
                    <a:pt x="273" y="34"/>
                    <a:pt x="255" y="22"/>
                    <a:pt x="234" y="16"/>
                  </a:cubicBezTo>
                  <a:cubicBezTo>
                    <a:pt x="215" y="6"/>
                    <a:pt x="196" y="1"/>
                    <a:pt x="175"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5" name="Google Shape;1545;p48"/>
            <p:cNvSpPr/>
            <p:nvPr/>
          </p:nvSpPr>
          <p:spPr>
            <a:xfrm>
              <a:off x="2605950" y="2272450"/>
              <a:ext cx="20600" cy="14575"/>
            </a:xfrm>
            <a:custGeom>
              <a:avLst/>
              <a:gdLst/>
              <a:ahLst/>
              <a:cxnLst/>
              <a:rect l="l" t="t" r="r" b="b"/>
              <a:pathLst>
                <a:path w="824" h="583" extrusionOk="0">
                  <a:moveTo>
                    <a:pt x="188" y="0"/>
                  </a:moveTo>
                  <a:cubicBezTo>
                    <a:pt x="129" y="0"/>
                    <a:pt x="71" y="28"/>
                    <a:pt x="42" y="82"/>
                  </a:cubicBezTo>
                  <a:cubicBezTo>
                    <a:pt x="1" y="161"/>
                    <a:pt x="21" y="266"/>
                    <a:pt x="103" y="312"/>
                  </a:cubicBezTo>
                  <a:cubicBezTo>
                    <a:pt x="252" y="395"/>
                    <a:pt x="402" y="478"/>
                    <a:pt x="551" y="561"/>
                  </a:cubicBezTo>
                  <a:cubicBezTo>
                    <a:pt x="577" y="576"/>
                    <a:pt x="607" y="583"/>
                    <a:pt x="636" y="583"/>
                  </a:cubicBezTo>
                  <a:cubicBezTo>
                    <a:pt x="695" y="583"/>
                    <a:pt x="753" y="555"/>
                    <a:pt x="782" y="501"/>
                  </a:cubicBezTo>
                  <a:cubicBezTo>
                    <a:pt x="824" y="421"/>
                    <a:pt x="803" y="316"/>
                    <a:pt x="721" y="271"/>
                  </a:cubicBezTo>
                  <a:cubicBezTo>
                    <a:pt x="571" y="188"/>
                    <a:pt x="422" y="104"/>
                    <a:pt x="272" y="21"/>
                  </a:cubicBezTo>
                  <a:cubicBezTo>
                    <a:pt x="247" y="7"/>
                    <a:pt x="217" y="0"/>
                    <a:pt x="188"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6" name="Google Shape;1546;p48"/>
            <p:cNvSpPr/>
            <p:nvPr/>
          </p:nvSpPr>
          <p:spPr>
            <a:xfrm>
              <a:off x="2586400" y="2301075"/>
              <a:ext cx="28550" cy="10975"/>
            </a:xfrm>
            <a:custGeom>
              <a:avLst/>
              <a:gdLst/>
              <a:ahLst/>
              <a:cxnLst/>
              <a:rect l="l" t="t" r="r" b="b"/>
              <a:pathLst>
                <a:path w="1142" h="439" extrusionOk="0">
                  <a:moveTo>
                    <a:pt x="159" y="0"/>
                  </a:moveTo>
                  <a:cubicBezTo>
                    <a:pt x="76" y="0"/>
                    <a:pt x="0" y="90"/>
                    <a:pt x="4" y="169"/>
                  </a:cubicBezTo>
                  <a:cubicBezTo>
                    <a:pt x="9" y="270"/>
                    <a:pt x="78" y="326"/>
                    <a:pt x="173" y="338"/>
                  </a:cubicBezTo>
                  <a:cubicBezTo>
                    <a:pt x="438" y="371"/>
                    <a:pt x="704" y="405"/>
                    <a:pt x="969" y="438"/>
                  </a:cubicBezTo>
                  <a:cubicBezTo>
                    <a:pt x="974" y="438"/>
                    <a:pt x="979" y="439"/>
                    <a:pt x="984" y="439"/>
                  </a:cubicBezTo>
                  <a:cubicBezTo>
                    <a:pt x="1067" y="439"/>
                    <a:pt x="1141" y="348"/>
                    <a:pt x="1138" y="269"/>
                  </a:cubicBezTo>
                  <a:cubicBezTo>
                    <a:pt x="1133" y="169"/>
                    <a:pt x="1064" y="114"/>
                    <a:pt x="969" y="102"/>
                  </a:cubicBezTo>
                  <a:cubicBezTo>
                    <a:pt x="704" y="68"/>
                    <a:pt x="438" y="35"/>
                    <a:pt x="173" y="1"/>
                  </a:cubicBezTo>
                  <a:cubicBezTo>
                    <a:pt x="168" y="0"/>
                    <a:pt x="164" y="0"/>
                    <a:pt x="15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7" name="Google Shape;1547;p48"/>
            <p:cNvSpPr/>
            <p:nvPr/>
          </p:nvSpPr>
          <p:spPr>
            <a:xfrm>
              <a:off x="2779025" y="2279875"/>
              <a:ext cx="19475" cy="10900"/>
            </a:xfrm>
            <a:custGeom>
              <a:avLst/>
              <a:gdLst/>
              <a:ahLst/>
              <a:cxnLst/>
              <a:rect l="l" t="t" r="r" b="b"/>
              <a:pathLst>
                <a:path w="779" h="436" extrusionOk="0">
                  <a:moveTo>
                    <a:pt x="587" y="1"/>
                  </a:moveTo>
                  <a:cubicBezTo>
                    <a:pt x="573" y="1"/>
                    <a:pt x="558" y="3"/>
                    <a:pt x="543" y="6"/>
                  </a:cubicBezTo>
                  <a:cubicBezTo>
                    <a:pt x="411" y="40"/>
                    <a:pt x="278" y="73"/>
                    <a:pt x="145" y="106"/>
                  </a:cubicBezTo>
                  <a:cubicBezTo>
                    <a:pt x="59" y="127"/>
                    <a:pt x="1" y="228"/>
                    <a:pt x="28" y="314"/>
                  </a:cubicBezTo>
                  <a:cubicBezTo>
                    <a:pt x="52" y="388"/>
                    <a:pt x="116" y="436"/>
                    <a:pt x="190" y="436"/>
                  </a:cubicBezTo>
                  <a:cubicBezTo>
                    <a:pt x="205" y="436"/>
                    <a:pt x="219" y="434"/>
                    <a:pt x="234" y="430"/>
                  </a:cubicBezTo>
                  <a:cubicBezTo>
                    <a:pt x="368" y="398"/>
                    <a:pt x="500" y="364"/>
                    <a:pt x="633" y="330"/>
                  </a:cubicBezTo>
                  <a:cubicBezTo>
                    <a:pt x="718" y="309"/>
                    <a:pt x="778" y="209"/>
                    <a:pt x="751" y="124"/>
                  </a:cubicBezTo>
                  <a:cubicBezTo>
                    <a:pt x="727" y="50"/>
                    <a:pt x="661" y="1"/>
                    <a:pt x="58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8" name="Google Shape;1548;p48"/>
            <p:cNvSpPr/>
            <p:nvPr/>
          </p:nvSpPr>
          <p:spPr>
            <a:xfrm>
              <a:off x="2775725" y="2313500"/>
              <a:ext cx="24825" cy="8450"/>
            </a:xfrm>
            <a:custGeom>
              <a:avLst/>
              <a:gdLst/>
              <a:ahLst/>
              <a:cxnLst/>
              <a:rect l="l" t="t" r="r" b="b"/>
              <a:pathLst>
                <a:path w="993" h="338" extrusionOk="0">
                  <a:moveTo>
                    <a:pt x="173" y="1"/>
                  </a:moveTo>
                  <a:cubicBezTo>
                    <a:pt x="84" y="1"/>
                    <a:pt x="0" y="78"/>
                    <a:pt x="4" y="169"/>
                  </a:cubicBezTo>
                  <a:cubicBezTo>
                    <a:pt x="8" y="260"/>
                    <a:pt x="78" y="337"/>
                    <a:pt x="173" y="337"/>
                  </a:cubicBezTo>
                  <a:lnTo>
                    <a:pt x="820" y="337"/>
                  </a:lnTo>
                  <a:cubicBezTo>
                    <a:pt x="908" y="337"/>
                    <a:pt x="992" y="259"/>
                    <a:pt x="988" y="169"/>
                  </a:cubicBezTo>
                  <a:cubicBezTo>
                    <a:pt x="984" y="77"/>
                    <a:pt x="914" y="1"/>
                    <a:pt x="820"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49" name="Google Shape;1549;p48"/>
            <p:cNvSpPr/>
            <p:nvPr/>
          </p:nvSpPr>
          <p:spPr>
            <a:xfrm>
              <a:off x="2779075" y="2347125"/>
              <a:ext cx="26825" cy="18350"/>
            </a:xfrm>
            <a:custGeom>
              <a:avLst/>
              <a:gdLst/>
              <a:ahLst/>
              <a:cxnLst/>
              <a:rect l="l" t="t" r="r" b="b"/>
              <a:pathLst>
                <a:path w="1073" h="734" extrusionOk="0">
                  <a:moveTo>
                    <a:pt x="189" y="1"/>
                  </a:moveTo>
                  <a:cubicBezTo>
                    <a:pt x="130" y="1"/>
                    <a:pt x="72" y="29"/>
                    <a:pt x="44" y="83"/>
                  </a:cubicBezTo>
                  <a:cubicBezTo>
                    <a:pt x="1" y="163"/>
                    <a:pt x="22" y="266"/>
                    <a:pt x="104" y="313"/>
                  </a:cubicBezTo>
                  <a:cubicBezTo>
                    <a:pt x="336" y="446"/>
                    <a:pt x="569" y="579"/>
                    <a:pt x="801" y="711"/>
                  </a:cubicBezTo>
                  <a:cubicBezTo>
                    <a:pt x="827" y="726"/>
                    <a:pt x="856" y="733"/>
                    <a:pt x="886" y="733"/>
                  </a:cubicBezTo>
                  <a:cubicBezTo>
                    <a:pt x="944" y="733"/>
                    <a:pt x="1003" y="705"/>
                    <a:pt x="1031" y="651"/>
                  </a:cubicBezTo>
                  <a:cubicBezTo>
                    <a:pt x="1073" y="571"/>
                    <a:pt x="1052" y="468"/>
                    <a:pt x="971" y="421"/>
                  </a:cubicBezTo>
                  <a:cubicBezTo>
                    <a:pt x="738" y="288"/>
                    <a:pt x="506" y="156"/>
                    <a:pt x="273" y="22"/>
                  </a:cubicBezTo>
                  <a:cubicBezTo>
                    <a:pt x="248" y="8"/>
                    <a:pt x="218" y="1"/>
                    <a:pt x="18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550" name="Google Shape;1550;p48"/>
            <p:cNvSpPr/>
            <p:nvPr/>
          </p:nvSpPr>
          <p:spPr>
            <a:xfrm>
              <a:off x="2592075" y="2329700"/>
              <a:ext cx="24700" cy="17125"/>
            </a:xfrm>
            <a:custGeom>
              <a:avLst/>
              <a:gdLst/>
              <a:ahLst/>
              <a:cxnLst/>
              <a:rect l="l" t="t" r="r" b="b"/>
              <a:pathLst>
                <a:path w="988" h="685" extrusionOk="0">
                  <a:moveTo>
                    <a:pt x="791" y="1"/>
                  </a:moveTo>
                  <a:cubicBezTo>
                    <a:pt x="763" y="1"/>
                    <a:pt x="734" y="8"/>
                    <a:pt x="707" y="24"/>
                  </a:cubicBezTo>
                  <a:cubicBezTo>
                    <a:pt x="509" y="140"/>
                    <a:pt x="309" y="256"/>
                    <a:pt x="110" y="372"/>
                  </a:cubicBezTo>
                  <a:cubicBezTo>
                    <a:pt x="34" y="416"/>
                    <a:pt x="0" y="526"/>
                    <a:pt x="50" y="602"/>
                  </a:cubicBezTo>
                  <a:cubicBezTo>
                    <a:pt x="83" y="654"/>
                    <a:pt x="140" y="685"/>
                    <a:pt x="197" y="685"/>
                  </a:cubicBezTo>
                  <a:cubicBezTo>
                    <a:pt x="225" y="685"/>
                    <a:pt x="253" y="678"/>
                    <a:pt x="279" y="662"/>
                  </a:cubicBezTo>
                  <a:cubicBezTo>
                    <a:pt x="479" y="547"/>
                    <a:pt x="678" y="430"/>
                    <a:pt x="878" y="314"/>
                  </a:cubicBezTo>
                  <a:cubicBezTo>
                    <a:pt x="954" y="269"/>
                    <a:pt x="987" y="160"/>
                    <a:pt x="938" y="84"/>
                  </a:cubicBezTo>
                  <a:cubicBezTo>
                    <a:pt x="905" y="32"/>
                    <a:pt x="849" y="1"/>
                    <a:pt x="79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551" name="Google Shape;1551;p48"/>
          <p:cNvGrpSpPr/>
          <p:nvPr/>
        </p:nvGrpSpPr>
        <p:grpSpPr>
          <a:xfrm rot="1162541">
            <a:off x="1187507" y="610859"/>
            <a:ext cx="901667" cy="667308"/>
            <a:chOff x="4007675" y="3863600"/>
            <a:chExt cx="448000" cy="352850"/>
          </a:xfrm>
        </p:grpSpPr>
        <p:sp>
          <p:nvSpPr>
            <p:cNvPr id="1552" name="Google Shape;1552;p48"/>
            <p:cNvSpPr/>
            <p:nvPr/>
          </p:nvSpPr>
          <p:spPr>
            <a:xfrm>
              <a:off x="4007675" y="3863600"/>
              <a:ext cx="448000" cy="352850"/>
            </a:xfrm>
            <a:custGeom>
              <a:avLst/>
              <a:gdLst/>
              <a:ahLst/>
              <a:cxnLst/>
              <a:rect l="l" t="t" r="r" b="b"/>
              <a:pathLst>
                <a:path w="17920" h="14114" extrusionOk="0">
                  <a:moveTo>
                    <a:pt x="15765" y="13940"/>
                  </a:moveTo>
                  <a:cubicBezTo>
                    <a:pt x="15731" y="14008"/>
                    <a:pt x="15708" y="14054"/>
                    <a:pt x="15687" y="14098"/>
                  </a:cubicBezTo>
                  <a:cubicBezTo>
                    <a:pt x="15649" y="14103"/>
                    <a:pt x="15623" y="14114"/>
                    <a:pt x="15599" y="14110"/>
                  </a:cubicBezTo>
                  <a:cubicBezTo>
                    <a:pt x="14182" y="13868"/>
                    <a:pt x="12766" y="13624"/>
                    <a:pt x="11350" y="13380"/>
                  </a:cubicBezTo>
                  <a:cubicBezTo>
                    <a:pt x="10991" y="13319"/>
                    <a:pt x="10633" y="13250"/>
                    <a:pt x="10273" y="13198"/>
                  </a:cubicBezTo>
                  <a:cubicBezTo>
                    <a:pt x="8393" y="12932"/>
                    <a:pt x="6531" y="12566"/>
                    <a:pt x="4658" y="12258"/>
                  </a:cubicBezTo>
                  <a:cubicBezTo>
                    <a:pt x="4483" y="12230"/>
                    <a:pt x="4309" y="12208"/>
                    <a:pt x="4129" y="12223"/>
                  </a:cubicBezTo>
                  <a:cubicBezTo>
                    <a:pt x="4025" y="12232"/>
                    <a:pt x="3916" y="12219"/>
                    <a:pt x="3811" y="12202"/>
                  </a:cubicBezTo>
                  <a:cubicBezTo>
                    <a:pt x="3487" y="12150"/>
                    <a:pt x="3163" y="12095"/>
                    <a:pt x="2843" y="12031"/>
                  </a:cubicBezTo>
                  <a:cubicBezTo>
                    <a:pt x="2705" y="12002"/>
                    <a:pt x="2573" y="11945"/>
                    <a:pt x="2440" y="11902"/>
                  </a:cubicBezTo>
                  <a:cubicBezTo>
                    <a:pt x="2396" y="11889"/>
                    <a:pt x="2355" y="11872"/>
                    <a:pt x="2312" y="11862"/>
                  </a:cubicBezTo>
                  <a:cubicBezTo>
                    <a:pt x="1992" y="11791"/>
                    <a:pt x="1674" y="11715"/>
                    <a:pt x="1352" y="11653"/>
                  </a:cubicBezTo>
                  <a:cubicBezTo>
                    <a:pt x="1020" y="11588"/>
                    <a:pt x="687" y="11538"/>
                    <a:pt x="355" y="11480"/>
                  </a:cubicBezTo>
                  <a:cubicBezTo>
                    <a:pt x="121" y="11438"/>
                    <a:pt x="1" y="11288"/>
                    <a:pt x="32" y="11051"/>
                  </a:cubicBezTo>
                  <a:cubicBezTo>
                    <a:pt x="91" y="10611"/>
                    <a:pt x="157" y="10173"/>
                    <a:pt x="229" y="9736"/>
                  </a:cubicBezTo>
                  <a:cubicBezTo>
                    <a:pt x="403" y="8695"/>
                    <a:pt x="585" y="7655"/>
                    <a:pt x="759" y="6614"/>
                  </a:cubicBezTo>
                  <a:cubicBezTo>
                    <a:pt x="778" y="6501"/>
                    <a:pt x="785" y="6383"/>
                    <a:pt x="774" y="6270"/>
                  </a:cubicBezTo>
                  <a:cubicBezTo>
                    <a:pt x="762" y="6126"/>
                    <a:pt x="774" y="5988"/>
                    <a:pt x="802" y="5848"/>
                  </a:cubicBezTo>
                  <a:cubicBezTo>
                    <a:pt x="864" y="5525"/>
                    <a:pt x="897" y="5199"/>
                    <a:pt x="898" y="4869"/>
                  </a:cubicBezTo>
                  <a:cubicBezTo>
                    <a:pt x="898" y="4755"/>
                    <a:pt x="914" y="4640"/>
                    <a:pt x="933" y="4526"/>
                  </a:cubicBezTo>
                  <a:cubicBezTo>
                    <a:pt x="1083" y="3633"/>
                    <a:pt x="1237" y="2742"/>
                    <a:pt x="1389" y="1850"/>
                  </a:cubicBezTo>
                  <a:cubicBezTo>
                    <a:pt x="1412" y="1718"/>
                    <a:pt x="1441" y="1592"/>
                    <a:pt x="1515" y="1474"/>
                  </a:cubicBezTo>
                  <a:cubicBezTo>
                    <a:pt x="1560" y="1403"/>
                    <a:pt x="1577" y="1310"/>
                    <a:pt x="1593" y="1224"/>
                  </a:cubicBezTo>
                  <a:cubicBezTo>
                    <a:pt x="1636" y="997"/>
                    <a:pt x="1683" y="770"/>
                    <a:pt x="1705" y="541"/>
                  </a:cubicBezTo>
                  <a:cubicBezTo>
                    <a:pt x="1729" y="289"/>
                    <a:pt x="1897" y="165"/>
                    <a:pt x="2097" y="88"/>
                  </a:cubicBezTo>
                  <a:cubicBezTo>
                    <a:pt x="2260" y="24"/>
                    <a:pt x="2437" y="0"/>
                    <a:pt x="2618" y="48"/>
                  </a:cubicBezTo>
                  <a:cubicBezTo>
                    <a:pt x="2824" y="101"/>
                    <a:pt x="3033" y="141"/>
                    <a:pt x="3241" y="186"/>
                  </a:cubicBezTo>
                  <a:cubicBezTo>
                    <a:pt x="3293" y="198"/>
                    <a:pt x="3344" y="210"/>
                    <a:pt x="3397" y="218"/>
                  </a:cubicBezTo>
                  <a:cubicBezTo>
                    <a:pt x="4019" y="319"/>
                    <a:pt x="4640" y="418"/>
                    <a:pt x="5262" y="518"/>
                  </a:cubicBezTo>
                  <a:cubicBezTo>
                    <a:pt x="5464" y="550"/>
                    <a:pt x="5661" y="594"/>
                    <a:pt x="5849" y="683"/>
                  </a:cubicBezTo>
                  <a:cubicBezTo>
                    <a:pt x="5950" y="731"/>
                    <a:pt x="6069" y="751"/>
                    <a:pt x="6182" y="771"/>
                  </a:cubicBezTo>
                  <a:cubicBezTo>
                    <a:pt x="7581" y="1012"/>
                    <a:pt x="8980" y="1251"/>
                    <a:pt x="10380" y="1491"/>
                  </a:cubicBezTo>
                  <a:cubicBezTo>
                    <a:pt x="11236" y="1637"/>
                    <a:pt x="12093" y="1786"/>
                    <a:pt x="12950" y="1932"/>
                  </a:cubicBezTo>
                  <a:cubicBezTo>
                    <a:pt x="13238" y="1981"/>
                    <a:pt x="13527" y="2015"/>
                    <a:pt x="13821" y="2034"/>
                  </a:cubicBezTo>
                  <a:cubicBezTo>
                    <a:pt x="14523" y="2079"/>
                    <a:pt x="15211" y="2209"/>
                    <a:pt x="15891" y="2381"/>
                  </a:cubicBezTo>
                  <a:cubicBezTo>
                    <a:pt x="16234" y="2467"/>
                    <a:pt x="16578" y="2554"/>
                    <a:pt x="16919" y="2650"/>
                  </a:cubicBezTo>
                  <a:cubicBezTo>
                    <a:pt x="17045" y="2686"/>
                    <a:pt x="17169" y="2740"/>
                    <a:pt x="17285" y="2801"/>
                  </a:cubicBezTo>
                  <a:cubicBezTo>
                    <a:pt x="17411" y="2867"/>
                    <a:pt x="17531" y="2936"/>
                    <a:pt x="17675" y="2965"/>
                  </a:cubicBezTo>
                  <a:cubicBezTo>
                    <a:pt x="17818" y="2996"/>
                    <a:pt x="17846" y="3053"/>
                    <a:pt x="17848" y="3189"/>
                  </a:cubicBezTo>
                  <a:cubicBezTo>
                    <a:pt x="17852" y="3497"/>
                    <a:pt x="17849" y="3806"/>
                    <a:pt x="17898" y="4112"/>
                  </a:cubicBezTo>
                  <a:cubicBezTo>
                    <a:pt x="17912" y="4203"/>
                    <a:pt x="17920" y="4290"/>
                    <a:pt x="17852" y="4361"/>
                  </a:cubicBezTo>
                  <a:cubicBezTo>
                    <a:pt x="17805" y="4411"/>
                    <a:pt x="17793" y="4467"/>
                    <a:pt x="17790" y="4530"/>
                  </a:cubicBezTo>
                  <a:cubicBezTo>
                    <a:pt x="17761" y="5145"/>
                    <a:pt x="17615" y="5740"/>
                    <a:pt x="17515" y="6344"/>
                  </a:cubicBezTo>
                  <a:cubicBezTo>
                    <a:pt x="17442" y="6782"/>
                    <a:pt x="17356" y="7217"/>
                    <a:pt x="17274" y="7653"/>
                  </a:cubicBezTo>
                  <a:cubicBezTo>
                    <a:pt x="17171" y="8212"/>
                    <a:pt x="17112" y="8775"/>
                    <a:pt x="17052" y="9338"/>
                  </a:cubicBezTo>
                  <a:cubicBezTo>
                    <a:pt x="17039" y="9453"/>
                    <a:pt x="17021" y="9568"/>
                    <a:pt x="17001" y="9680"/>
                  </a:cubicBezTo>
                  <a:cubicBezTo>
                    <a:pt x="16880" y="10372"/>
                    <a:pt x="16753" y="11061"/>
                    <a:pt x="16638" y="11752"/>
                  </a:cubicBezTo>
                  <a:cubicBezTo>
                    <a:pt x="16575" y="12127"/>
                    <a:pt x="16525" y="12506"/>
                    <a:pt x="16486" y="12885"/>
                  </a:cubicBezTo>
                  <a:cubicBezTo>
                    <a:pt x="16452" y="13224"/>
                    <a:pt x="16296" y="13509"/>
                    <a:pt x="16126" y="13790"/>
                  </a:cubicBezTo>
                  <a:cubicBezTo>
                    <a:pt x="16101" y="13831"/>
                    <a:pt x="16050" y="13864"/>
                    <a:pt x="16003" y="13882"/>
                  </a:cubicBezTo>
                  <a:cubicBezTo>
                    <a:pt x="15929" y="13910"/>
                    <a:pt x="15850" y="13920"/>
                    <a:pt x="15765" y="13940"/>
                  </a:cubicBezTo>
                  <a:close/>
                  <a:moveTo>
                    <a:pt x="487" y="10991"/>
                  </a:moveTo>
                  <a:cubicBezTo>
                    <a:pt x="552" y="11007"/>
                    <a:pt x="611" y="11025"/>
                    <a:pt x="671" y="11034"/>
                  </a:cubicBezTo>
                  <a:cubicBezTo>
                    <a:pt x="865" y="11065"/>
                    <a:pt x="1050" y="11119"/>
                    <a:pt x="1229" y="11203"/>
                  </a:cubicBezTo>
                  <a:cubicBezTo>
                    <a:pt x="1397" y="11281"/>
                    <a:pt x="1572" y="11349"/>
                    <a:pt x="1750" y="11398"/>
                  </a:cubicBezTo>
                  <a:cubicBezTo>
                    <a:pt x="2162" y="11512"/>
                    <a:pt x="2579" y="11582"/>
                    <a:pt x="3007" y="11615"/>
                  </a:cubicBezTo>
                  <a:cubicBezTo>
                    <a:pt x="3260" y="11635"/>
                    <a:pt x="3508" y="11716"/>
                    <a:pt x="3760" y="11771"/>
                  </a:cubicBezTo>
                  <a:cubicBezTo>
                    <a:pt x="3777" y="11775"/>
                    <a:pt x="3797" y="11781"/>
                    <a:pt x="3806" y="11794"/>
                  </a:cubicBezTo>
                  <a:cubicBezTo>
                    <a:pt x="3890" y="11900"/>
                    <a:pt x="4006" y="11893"/>
                    <a:pt x="4122" y="11882"/>
                  </a:cubicBezTo>
                  <a:cubicBezTo>
                    <a:pt x="4318" y="11864"/>
                    <a:pt x="4511" y="11880"/>
                    <a:pt x="4705" y="11915"/>
                  </a:cubicBezTo>
                  <a:cubicBezTo>
                    <a:pt x="5028" y="11973"/>
                    <a:pt x="5352" y="12023"/>
                    <a:pt x="5675" y="12081"/>
                  </a:cubicBezTo>
                  <a:cubicBezTo>
                    <a:pt x="7317" y="12370"/>
                    <a:pt x="8962" y="12636"/>
                    <a:pt x="10602" y="12946"/>
                  </a:cubicBezTo>
                  <a:cubicBezTo>
                    <a:pt x="12065" y="13224"/>
                    <a:pt x="13537" y="13458"/>
                    <a:pt x="15004" y="13715"/>
                  </a:cubicBezTo>
                  <a:cubicBezTo>
                    <a:pt x="15155" y="13742"/>
                    <a:pt x="15297" y="13734"/>
                    <a:pt x="15448" y="13710"/>
                  </a:cubicBezTo>
                  <a:cubicBezTo>
                    <a:pt x="15813" y="13653"/>
                    <a:pt x="16004" y="13430"/>
                    <a:pt x="16113" y="13105"/>
                  </a:cubicBezTo>
                  <a:cubicBezTo>
                    <a:pt x="16122" y="13081"/>
                    <a:pt x="16127" y="13054"/>
                    <a:pt x="16132" y="13028"/>
                  </a:cubicBezTo>
                  <a:cubicBezTo>
                    <a:pt x="16252" y="12419"/>
                    <a:pt x="16378" y="11811"/>
                    <a:pt x="16490" y="11201"/>
                  </a:cubicBezTo>
                  <a:cubicBezTo>
                    <a:pt x="16598" y="10616"/>
                    <a:pt x="16695" y="10030"/>
                    <a:pt x="16791" y="9444"/>
                  </a:cubicBezTo>
                  <a:cubicBezTo>
                    <a:pt x="16815" y="9295"/>
                    <a:pt x="16818" y="9144"/>
                    <a:pt x="16828" y="8993"/>
                  </a:cubicBezTo>
                  <a:cubicBezTo>
                    <a:pt x="16841" y="8773"/>
                    <a:pt x="16834" y="8549"/>
                    <a:pt x="16868" y="8332"/>
                  </a:cubicBezTo>
                  <a:cubicBezTo>
                    <a:pt x="17036" y="7271"/>
                    <a:pt x="17218" y="6214"/>
                    <a:pt x="17386" y="5153"/>
                  </a:cubicBezTo>
                  <a:cubicBezTo>
                    <a:pt x="17426" y="4901"/>
                    <a:pt x="17430" y="4643"/>
                    <a:pt x="17454" y="4387"/>
                  </a:cubicBezTo>
                  <a:cubicBezTo>
                    <a:pt x="17466" y="4246"/>
                    <a:pt x="17480" y="4105"/>
                    <a:pt x="17498" y="3966"/>
                  </a:cubicBezTo>
                  <a:cubicBezTo>
                    <a:pt x="17514" y="3852"/>
                    <a:pt x="17538" y="3738"/>
                    <a:pt x="17557" y="3625"/>
                  </a:cubicBezTo>
                  <a:cubicBezTo>
                    <a:pt x="17594" y="3395"/>
                    <a:pt x="17517" y="3263"/>
                    <a:pt x="17298" y="3207"/>
                  </a:cubicBezTo>
                  <a:cubicBezTo>
                    <a:pt x="17194" y="3180"/>
                    <a:pt x="17095" y="3149"/>
                    <a:pt x="17004" y="3089"/>
                  </a:cubicBezTo>
                  <a:cubicBezTo>
                    <a:pt x="16954" y="3055"/>
                    <a:pt x="16893" y="3037"/>
                    <a:pt x="16834" y="3020"/>
                  </a:cubicBezTo>
                  <a:cubicBezTo>
                    <a:pt x="16519" y="2928"/>
                    <a:pt x="16204" y="2840"/>
                    <a:pt x="15889" y="2749"/>
                  </a:cubicBezTo>
                  <a:cubicBezTo>
                    <a:pt x="15744" y="2708"/>
                    <a:pt x="15602" y="2654"/>
                    <a:pt x="15455" y="2625"/>
                  </a:cubicBezTo>
                  <a:cubicBezTo>
                    <a:pt x="15054" y="2549"/>
                    <a:pt x="14652" y="2482"/>
                    <a:pt x="14249" y="2416"/>
                  </a:cubicBezTo>
                  <a:cubicBezTo>
                    <a:pt x="14127" y="2396"/>
                    <a:pt x="14002" y="2395"/>
                    <a:pt x="13879" y="2383"/>
                  </a:cubicBezTo>
                  <a:cubicBezTo>
                    <a:pt x="13579" y="2355"/>
                    <a:pt x="13276" y="2342"/>
                    <a:pt x="12979" y="2293"/>
                  </a:cubicBezTo>
                  <a:cubicBezTo>
                    <a:pt x="11544" y="2054"/>
                    <a:pt x="10111" y="1806"/>
                    <a:pt x="8677" y="1560"/>
                  </a:cubicBezTo>
                  <a:cubicBezTo>
                    <a:pt x="7856" y="1420"/>
                    <a:pt x="7034" y="1276"/>
                    <a:pt x="6212" y="1134"/>
                  </a:cubicBezTo>
                  <a:cubicBezTo>
                    <a:pt x="6003" y="1098"/>
                    <a:pt x="5796" y="1054"/>
                    <a:pt x="5603" y="953"/>
                  </a:cubicBezTo>
                  <a:cubicBezTo>
                    <a:pt x="5542" y="921"/>
                    <a:pt x="5470" y="907"/>
                    <a:pt x="5400" y="896"/>
                  </a:cubicBezTo>
                  <a:cubicBezTo>
                    <a:pt x="4448" y="733"/>
                    <a:pt x="3498" y="554"/>
                    <a:pt x="2542" y="413"/>
                  </a:cubicBezTo>
                  <a:cubicBezTo>
                    <a:pt x="2515" y="408"/>
                    <a:pt x="2488" y="398"/>
                    <a:pt x="2463" y="401"/>
                  </a:cubicBezTo>
                  <a:cubicBezTo>
                    <a:pt x="2158" y="437"/>
                    <a:pt x="2048" y="492"/>
                    <a:pt x="2020" y="750"/>
                  </a:cubicBezTo>
                  <a:cubicBezTo>
                    <a:pt x="1998" y="953"/>
                    <a:pt x="1957" y="1154"/>
                    <a:pt x="1917" y="1353"/>
                  </a:cubicBezTo>
                  <a:cubicBezTo>
                    <a:pt x="1897" y="1448"/>
                    <a:pt x="1870" y="1545"/>
                    <a:pt x="1825" y="1629"/>
                  </a:cubicBezTo>
                  <a:cubicBezTo>
                    <a:pt x="1764" y="1740"/>
                    <a:pt x="1732" y="1856"/>
                    <a:pt x="1710" y="1979"/>
                  </a:cubicBezTo>
                  <a:cubicBezTo>
                    <a:pt x="1568" y="2810"/>
                    <a:pt x="1422" y="3640"/>
                    <a:pt x="1281" y="4471"/>
                  </a:cubicBezTo>
                  <a:cubicBezTo>
                    <a:pt x="1261" y="4584"/>
                    <a:pt x="1242" y="4700"/>
                    <a:pt x="1245" y="4813"/>
                  </a:cubicBezTo>
                  <a:cubicBezTo>
                    <a:pt x="1256" y="5190"/>
                    <a:pt x="1194" y="5556"/>
                    <a:pt x="1133" y="5923"/>
                  </a:cubicBezTo>
                  <a:cubicBezTo>
                    <a:pt x="1118" y="6010"/>
                    <a:pt x="1107" y="6100"/>
                    <a:pt x="1116" y="6187"/>
                  </a:cubicBezTo>
                  <a:cubicBezTo>
                    <a:pt x="1139" y="6393"/>
                    <a:pt x="1118" y="6594"/>
                    <a:pt x="1083" y="6796"/>
                  </a:cubicBezTo>
                  <a:cubicBezTo>
                    <a:pt x="871" y="8028"/>
                    <a:pt x="661" y="9261"/>
                    <a:pt x="445" y="10493"/>
                  </a:cubicBezTo>
                  <a:cubicBezTo>
                    <a:pt x="414" y="10665"/>
                    <a:pt x="437" y="10824"/>
                    <a:pt x="487" y="1099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3" name="Google Shape;1553;p48"/>
            <p:cNvSpPr/>
            <p:nvPr/>
          </p:nvSpPr>
          <p:spPr>
            <a:xfrm>
              <a:off x="4044775" y="3908300"/>
              <a:ext cx="346350" cy="260150"/>
            </a:xfrm>
            <a:custGeom>
              <a:avLst/>
              <a:gdLst/>
              <a:ahLst/>
              <a:cxnLst/>
              <a:rect l="l" t="t" r="r" b="b"/>
              <a:pathLst>
                <a:path w="13854" h="10406" extrusionOk="0">
                  <a:moveTo>
                    <a:pt x="13617" y="3717"/>
                  </a:moveTo>
                  <a:cubicBezTo>
                    <a:pt x="13549" y="4119"/>
                    <a:pt x="13476" y="4520"/>
                    <a:pt x="13412" y="4923"/>
                  </a:cubicBezTo>
                  <a:cubicBezTo>
                    <a:pt x="13393" y="5044"/>
                    <a:pt x="13385" y="5171"/>
                    <a:pt x="13394" y="5293"/>
                  </a:cubicBezTo>
                  <a:cubicBezTo>
                    <a:pt x="13406" y="5427"/>
                    <a:pt x="13400" y="5558"/>
                    <a:pt x="13376" y="5689"/>
                  </a:cubicBezTo>
                  <a:cubicBezTo>
                    <a:pt x="13350" y="5838"/>
                    <a:pt x="13328" y="5987"/>
                    <a:pt x="13298" y="6135"/>
                  </a:cubicBezTo>
                  <a:cubicBezTo>
                    <a:pt x="13269" y="6285"/>
                    <a:pt x="13262" y="6432"/>
                    <a:pt x="13275" y="6585"/>
                  </a:cubicBezTo>
                  <a:cubicBezTo>
                    <a:pt x="13285" y="6698"/>
                    <a:pt x="13281" y="6816"/>
                    <a:pt x="13261" y="6928"/>
                  </a:cubicBezTo>
                  <a:cubicBezTo>
                    <a:pt x="13085" y="7914"/>
                    <a:pt x="12904" y="8901"/>
                    <a:pt x="12724" y="9887"/>
                  </a:cubicBezTo>
                  <a:cubicBezTo>
                    <a:pt x="12713" y="9948"/>
                    <a:pt x="12700" y="10009"/>
                    <a:pt x="12684" y="10069"/>
                  </a:cubicBezTo>
                  <a:cubicBezTo>
                    <a:pt x="12620" y="10303"/>
                    <a:pt x="12472" y="10406"/>
                    <a:pt x="12232" y="10366"/>
                  </a:cubicBezTo>
                  <a:cubicBezTo>
                    <a:pt x="11664" y="10272"/>
                    <a:pt x="11094" y="10174"/>
                    <a:pt x="10526" y="10075"/>
                  </a:cubicBezTo>
                  <a:cubicBezTo>
                    <a:pt x="10386" y="10051"/>
                    <a:pt x="10247" y="10038"/>
                    <a:pt x="10103" y="10056"/>
                  </a:cubicBezTo>
                  <a:cubicBezTo>
                    <a:pt x="10000" y="10070"/>
                    <a:pt x="9892" y="10060"/>
                    <a:pt x="9787" y="10048"/>
                  </a:cubicBezTo>
                  <a:cubicBezTo>
                    <a:pt x="9673" y="10036"/>
                    <a:pt x="9559" y="10010"/>
                    <a:pt x="9446" y="9991"/>
                  </a:cubicBezTo>
                  <a:cubicBezTo>
                    <a:pt x="9262" y="9961"/>
                    <a:pt x="9079" y="9950"/>
                    <a:pt x="8891" y="9946"/>
                  </a:cubicBezTo>
                  <a:cubicBezTo>
                    <a:pt x="8316" y="9929"/>
                    <a:pt x="7740" y="9913"/>
                    <a:pt x="7171" y="9799"/>
                  </a:cubicBezTo>
                  <a:cubicBezTo>
                    <a:pt x="6641" y="9692"/>
                    <a:pt x="6105" y="9615"/>
                    <a:pt x="5571" y="9528"/>
                  </a:cubicBezTo>
                  <a:cubicBezTo>
                    <a:pt x="5467" y="9511"/>
                    <a:pt x="5357" y="9495"/>
                    <a:pt x="5253" y="9505"/>
                  </a:cubicBezTo>
                  <a:cubicBezTo>
                    <a:pt x="5073" y="9523"/>
                    <a:pt x="4900" y="9499"/>
                    <a:pt x="4724" y="9470"/>
                  </a:cubicBezTo>
                  <a:cubicBezTo>
                    <a:pt x="4427" y="9421"/>
                    <a:pt x="4130" y="9371"/>
                    <a:pt x="3832" y="9319"/>
                  </a:cubicBezTo>
                  <a:cubicBezTo>
                    <a:pt x="3649" y="9287"/>
                    <a:pt x="3467" y="9255"/>
                    <a:pt x="3300" y="9162"/>
                  </a:cubicBezTo>
                  <a:cubicBezTo>
                    <a:pt x="3225" y="9121"/>
                    <a:pt x="3130" y="9114"/>
                    <a:pt x="3044" y="9095"/>
                  </a:cubicBezTo>
                  <a:cubicBezTo>
                    <a:pt x="2827" y="9050"/>
                    <a:pt x="2598" y="9036"/>
                    <a:pt x="2395" y="8957"/>
                  </a:cubicBezTo>
                  <a:cubicBezTo>
                    <a:pt x="2035" y="8817"/>
                    <a:pt x="1659" y="8762"/>
                    <a:pt x="1286" y="8692"/>
                  </a:cubicBezTo>
                  <a:cubicBezTo>
                    <a:pt x="1208" y="8677"/>
                    <a:pt x="1124" y="8665"/>
                    <a:pt x="1059" y="8625"/>
                  </a:cubicBezTo>
                  <a:cubicBezTo>
                    <a:pt x="895" y="8526"/>
                    <a:pt x="713" y="8493"/>
                    <a:pt x="528" y="8464"/>
                  </a:cubicBezTo>
                  <a:cubicBezTo>
                    <a:pt x="494" y="8458"/>
                    <a:pt x="459" y="8449"/>
                    <a:pt x="424" y="8446"/>
                  </a:cubicBezTo>
                  <a:cubicBezTo>
                    <a:pt x="94" y="8426"/>
                    <a:pt x="0" y="8207"/>
                    <a:pt x="36" y="7883"/>
                  </a:cubicBezTo>
                  <a:cubicBezTo>
                    <a:pt x="76" y="7530"/>
                    <a:pt x="154" y="7183"/>
                    <a:pt x="211" y="6833"/>
                  </a:cubicBezTo>
                  <a:cubicBezTo>
                    <a:pt x="226" y="6737"/>
                    <a:pt x="241" y="6638"/>
                    <a:pt x="234" y="6543"/>
                  </a:cubicBezTo>
                  <a:cubicBezTo>
                    <a:pt x="216" y="6310"/>
                    <a:pt x="238" y="6082"/>
                    <a:pt x="282" y="5854"/>
                  </a:cubicBezTo>
                  <a:cubicBezTo>
                    <a:pt x="305" y="5732"/>
                    <a:pt x="311" y="5611"/>
                    <a:pt x="301" y="5485"/>
                  </a:cubicBezTo>
                  <a:cubicBezTo>
                    <a:pt x="290" y="5345"/>
                    <a:pt x="302" y="5200"/>
                    <a:pt x="326" y="5062"/>
                  </a:cubicBezTo>
                  <a:cubicBezTo>
                    <a:pt x="524" y="3926"/>
                    <a:pt x="727" y="2791"/>
                    <a:pt x="927" y="1655"/>
                  </a:cubicBezTo>
                  <a:cubicBezTo>
                    <a:pt x="982" y="1340"/>
                    <a:pt x="1040" y="1025"/>
                    <a:pt x="1082" y="709"/>
                  </a:cubicBezTo>
                  <a:cubicBezTo>
                    <a:pt x="1109" y="508"/>
                    <a:pt x="1213" y="344"/>
                    <a:pt x="1305" y="172"/>
                  </a:cubicBezTo>
                  <a:cubicBezTo>
                    <a:pt x="1351" y="85"/>
                    <a:pt x="1443" y="38"/>
                    <a:pt x="1551" y="46"/>
                  </a:cubicBezTo>
                  <a:cubicBezTo>
                    <a:pt x="1665" y="55"/>
                    <a:pt x="1777" y="88"/>
                    <a:pt x="1889" y="20"/>
                  </a:cubicBezTo>
                  <a:cubicBezTo>
                    <a:pt x="1919" y="1"/>
                    <a:pt x="1978" y="9"/>
                    <a:pt x="2017" y="24"/>
                  </a:cubicBezTo>
                  <a:cubicBezTo>
                    <a:pt x="2175" y="80"/>
                    <a:pt x="2337" y="100"/>
                    <a:pt x="2503" y="112"/>
                  </a:cubicBezTo>
                  <a:cubicBezTo>
                    <a:pt x="2662" y="125"/>
                    <a:pt x="2819" y="163"/>
                    <a:pt x="2976" y="190"/>
                  </a:cubicBezTo>
                  <a:cubicBezTo>
                    <a:pt x="3142" y="219"/>
                    <a:pt x="3308" y="247"/>
                    <a:pt x="3474" y="275"/>
                  </a:cubicBezTo>
                  <a:cubicBezTo>
                    <a:pt x="3632" y="303"/>
                    <a:pt x="3789" y="329"/>
                    <a:pt x="3947" y="356"/>
                  </a:cubicBezTo>
                  <a:cubicBezTo>
                    <a:pt x="4113" y="385"/>
                    <a:pt x="4278" y="417"/>
                    <a:pt x="4445" y="442"/>
                  </a:cubicBezTo>
                  <a:cubicBezTo>
                    <a:pt x="4630" y="469"/>
                    <a:pt x="4806" y="525"/>
                    <a:pt x="4981" y="593"/>
                  </a:cubicBezTo>
                  <a:cubicBezTo>
                    <a:pt x="5293" y="716"/>
                    <a:pt x="5605" y="850"/>
                    <a:pt x="5950" y="856"/>
                  </a:cubicBezTo>
                  <a:cubicBezTo>
                    <a:pt x="6074" y="859"/>
                    <a:pt x="6199" y="854"/>
                    <a:pt x="6321" y="870"/>
                  </a:cubicBezTo>
                  <a:cubicBezTo>
                    <a:pt x="6708" y="918"/>
                    <a:pt x="7098" y="957"/>
                    <a:pt x="7480" y="1032"/>
                  </a:cubicBezTo>
                  <a:cubicBezTo>
                    <a:pt x="9310" y="1385"/>
                    <a:pt x="11151" y="1666"/>
                    <a:pt x="12985" y="1997"/>
                  </a:cubicBezTo>
                  <a:cubicBezTo>
                    <a:pt x="13186" y="2032"/>
                    <a:pt x="13387" y="2066"/>
                    <a:pt x="13588" y="2103"/>
                  </a:cubicBezTo>
                  <a:cubicBezTo>
                    <a:pt x="13649" y="2114"/>
                    <a:pt x="13710" y="2128"/>
                    <a:pt x="13768" y="2148"/>
                  </a:cubicBezTo>
                  <a:cubicBezTo>
                    <a:pt x="13821" y="2168"/>
                    <a:pt x="13854" y="2215"/>
                    <a:pt x="13853" y="2272"/>
                  </a:cubicBezTo>
                  <a:cubicBezTo>
                    <a:pt x="13851" y="2343"/>
                    <a:pt x="13840" y="2413"/>
                    <a:pt x="13829" y="2483"/>
                  </a:cubicBezTo>
                  <a:cubicBezTo>
                    <a:pt x="13759" y="2894"/>
                    <a:pt x="13689" y="3305"/>
                    <a:pt x="13618" y="3716"/>
                  </a:cubicBezTo>
                  <a:cubicBezTo>
                    <a:pt x="13618" y="3717"/>
                    <a:pt x="13618" y="3717"/>
                    <a:pt x="13617" y="3717"/>
                  </a:cubicBezTo>
                  <a:close/>
                  <a:moveTo>
                    <a:pt x="466" y="8088"/>
                  </a:moveTo>
                  <a:cubicBezTo>
                    <a:pt x="569" y="8106"/>
                    <a:pt x="684" y="8120"/>
                    <a:pt x="796" y="8146"/>
                  </a:cubicBezTo>
                  <a:cubicBezTo>
                    <a:pt x="889" y="8167"/>
                    <a:pt x="990" y="8187"/>
                    <a:pt x="1071" y="8235"/>
                  </a:cubicBezTo>
                  <a:cubicBezTo>
                    <a:pt x="1190" y="8305"/>
                    <a:pt x="1316" y="8334"/>
                    <a:pt x="1448" y="8356"/>
                  </a:cubicBezTo>
                  <a:cubicBezTo>
                    <a:pt x="1614" y="8384"/>
                    <a:pt x="1779" y="8415"/>
                    <a:pt x="1947" y="8440"/>
                  </a:cubicBezTo>
                  <a:cubicBezTo>
                    <a:pt x="2079" y="8460"/>
                    <a:pt x="2202" y="8500"/>
                    <a:pt x="2326" y="8553"/>
                  </a:cubicBezTo>
                  <a:cubicBezTo>
                    <a:pt x="2456" y="8608"/>
                    <a:pt x="2594" y="8644"/>
                    <a:pt x="2731" y="8675"/>
                  </a:cubicBezTo>
                  <a:cubicBezTo>
                    <a:pt x="2887" y="8710"/>
                    <a:pt x="3046" y="8732"/>
                    <a:pt x="3203" y="8757"/>
                  </a:cubicBezTo>
                  <a:cubicBezTo>
                    <a:pt x="3317" y="8777"/>
                    <a:pt x="3424" y="8810"/>
                    <a:pt x="3529" y="8863"/>
                  </a:cubicBezTo>
                  <a:cubicBezTo>
                    <a:pt x="3630" y="8915"/>
                    <a:pt x="3745" y="8943"/>
                    <a:pt x="3857" y="8965"/>
                  </a:cubicBezTo>
                  <a:cubicBezTo>
                    <a:pt x="4127" y="9019"/>
                    <a:pt x="4397" y="9068"/>
                    <a:pt x="4668" y="9110"/>
                  </a:cubicBezTo>
                  <a:cubicBezTo>
                    <a:pt x="4825" y="9134"/>
                    <a:pt x="4987" y="9160"/>
                    <a:pt x="5144" y="9150"/>
                  </a:cubicBezTo>
                  <a:cubicBezTo>
                    <a:pt x="5360" y="9136"/>
                    <a:pt x="5568" y="9163"/>
                    <a:pt x="5777" y="9200"/>
                  </a:cubicBezTo>
                  <a:cubicBezTo>
                    <a:pt x="6416" y="9311"/>
                    <a:pt x="7053" y="9422"/>
                    <a:pt x="7692" y="9527"/>
                  </a:cubicBezTo>
                  <a:cubicBezTo>
                    <a:pt x="7849" y="9554"/>
                    <a:pt x="8009" y="9564"/>
                    <a:pt x="8167" y="9566"/>
                  </a:cubicBezTo>
                  <a:cubicBezTo>
                    <a:pt x="8504" y="9569"/>
                    <a:pt x="8839" y="9612"/>
                    <a:pt x="9176" y="9594"/>
                  </a:cubicBezTo>
                  <a:cubicBezTo>
                    <a:pt x="9246" y="9590"/>
                    <a:pt x="9316" y="9609"/>
                    <a:pt x="9387" y="9621"/>
                  </a:cubicBezTo>
                  <a:cubicBezTo>
                    <a:pt x="9535" y="9645"/>
                    <a:pt x="9684" y="9676"/>
                    <a:pt x="9833" y="9696"/>
                  </a:cubicBezTo>
                  <a:cubicBezTo>
                    <a:pt x="9919" y="9708"/>
                    <a:pt x="10011" y="9720"/>
                    <a:pt x="10096" y="9708"/>
                  </a:cubicBezTo>
                  <a:cubicBezTo>
                    <a:pt x="10240" y="9688"/>
                    <a:pt x="10379" y="9701"/>
                    <a:pt x="10519" y="9725"/>
                  </a:cubicBezTo>
                  <a:cubicBezTo>
                    <a:pt x="11000" y="9809"/>
                    <a:pt x="11480" y="9891"/>
                    <a:pt x="11960" y="9974"/>
                  </a:cubicBezTo>
                  <a:cubicBezTo>
                    <a:pt x="12031" y="9986"/>
                    <a:pt x="12100" y="10000"/>
                    <a:pt x="12172" y="10005"/>
                  </a:cubicBezTo>
                  <a:cubicBezTo>
                    <a:pt x="12256" y="10012"/>
                    <a:pt x="12307" y="9982"/>
                    <a:pt x="12336" y="9902"/>
                  </a:cubicBezTo>
                  <a:cubicBezTo>
                    <a:pt x="12388" y="9751"/>
                    <a:pt x="12437" y="9599"/>
                    <a:pt x="12485" y="9447"/>
                  </a:cubicBezTo>
                  <a:cubicBezTo>
                    <a:pt x="12541" y="9272"/>
                    <a:pt x="12614" y="9098"/>
                    <a:pt x="12646" y="8918"/>
                  </a:cubicBezTo>
                  <a:cubicBezTo>
                    <a:pt x="12765" y="8254"/>
                    <a:pt x="12873" y="7589"/>
                    <a:pt x="12981" y="6923"/>
                  </a:cubicBezTo>
                  <a:cubicBezTo>
                    <a:pt x="12999" y="6811"/>
                    <a:pt x="13005" y="6694"/>
                    <a:pt x="12994" y="6580"/>
                  </a:cubicBezTo>
                  <a:cubicBezTo>
                    <a:pt x="12982" y="6447"/>
                    <a:pt x="12987" y="6316"/>
                    <a:pt x="13011" y="6184"/>
                  </a:cubicBezTo>
                  <a:cubicBezTo>
                    <a:pt x="13041" y="6019"/>
                    <a:pt x="13073" y="5852"/>
                    <a:pt x="13094" y="5685"/>
                  </a:cubicBezTo>
                  <a:cubicBezTo>
                    <a:pt x="13109" y="5573"/>
                    <a:pt x="13119" y="5456"/>
                    <a:pt x="13109" y="5342"/>
                  </a:cubicBezTo>
                  <a:cubicBezTo>
                    <a:pt x="13097" y="5191"/>
                    <a:pt x="13105" y="5043"/>
                    <a:pt x="13131" y="4893"/>
                  </a:cubicBezTo>
                  <a:cubicBezTo>
                    <a:pt x="13260" y="4160"/>
                    <a:pt x="13385" y="3425"/>
                    <a:pt x="13510" y="2691"/>
                  </a:cubicBezTo>
                  <a:cubicBezTo>
                    <a:pt x="13526" y="2597"/>
                    <a:pt x="13554" y="2504"/>
                    <a:pt x="13537" y="2392"/>
                  </a:cubicBezTo>
                  <a:cubicBezTo>
                    <a:pt x="13436" y="2371"/>
                    <a:pt x="13343" y="2349"/>
                    <a:pt x="13249" y="2333"/>
                  </a:cubicBezTo>
                  <a:cubicBezTo>
                    <a:pt x="11762" y="2079"/>
                    <a:pt x="10277" y="1823"/>
                    <a:pt x="8790" y="1570"/>
                  </a:cubicBezTo>
                  <a:cubicBezTo>
                    <a:pt x="8513" y="1523"/>
                    <a:pt x="8237" y="1445"/>
                    <a:pt x="7949" y="1474"/>
                  </a:cubicBezTo>
                  <a:cubicBezTo>
                    <a:pt x="7914" y="1477"/>
                    <a:pt x="7878" y="1467"/>
                    <a:pt x="7843" y="1461"/>
                  </a:cubicBezTo>
                  <a:cubicBezTo>
                    <a:pt x="7160" y="1355"/>
                    <a:pt x="6477" y="1250"/>
                    <a:pt x="5794" y="1139"/>
                  </a:cubicBezTo>
                  <a:cubicBezTo>
                    <a:pt x="5672" y="1119"/>
                    <a:pt x="5550" y="1088"/>
                    <a:pt x="5434" y="1047"/>
                  </a:cubicBezTo>
                  <a:cubicBezTo>
                    <a:pt x="5201" y="964"/>
                    <a:pt x="4970" y="872"/>
                    <a:pt x="4739" y="786"/>
                  </a:cubicBezTo>
                  <a:cubicBezTo>
                    <a:pt x="4673" y="761"/>
                    <a:pt x="4603" y="742"/>
                    <a:pt x="4534" y="731"/>
                  </a:cubicBezTo>
                  <a:cubicBezTo>
                    <a:pt x="3878" y="617"/>
                    <a:pt x="3223" y="505"/>
                    <a:pt x="2566" y="393"/>
                  </a:cubicBezTo>
                  <a:cubicBezTo>
                    <a:pt x="2471" y="376"/>
                    <a:pt x="2377" y="364"/>
                    <a:pt x="2279" y="398"/>
                  </a:cubicBezTo>
                  <a:cubicBezTo>
                    <a:pt x="2224" y="418"/>
                    <a:pt x="2151" y="423"/>
                    <a:pt x="2098" y="403"/>
                  </a:cubicBezTo>
                  <a:cubicBezTo>
                    <a:pt x="1919" y="331"/>
                    <a:pt x="1735" y="367"/>
                    <a:pt x="1575" y="346"/>
                  </a:cubicBezTo>
                  <a:cubicBezTo>
                    <a:pt x="1421" y="521"/>
                    <a:pt x="1374" y="716"/>
                    <a:pt x="1341" y="920"/>
                  </a:cubicBezTo>
                  <a:cubicBezTo>
                    <a:pt x="1107" y="2311"/>
                    <a:pt x="870" y="3701"/>
                    <a:pt x="637" y="5092"/>
                  </a:cubicBezTo>
                  <a:cubicBezTo>
                    <a:pt x="618" y="5204"/>
                    <a:pt x="601" y="5323"/>
                    <a:pt x="617" y="5435"/>
                  </a:cubicBezTo>
                  <a:cubicBezTo>
                    <a:pt x="640" y="5606"/>
                    <a:pt x="624" y="5771"/>
                    <a:pt x="591" y="5937"/>
                  </a:cubicBezTo>
                  <a:cubicBezTo>
                    <a:pt x="554" y="6111"/>
                    <a:pt x="553" y="6288"/>
                    <a:pt x="554" y="6465"/>
                  </a:cubicBezTo>
                  <a:cubicBezTo>
                    <a:pt x="555" y="6606"/>
                    <a:pt x="548" y="6749"/>
                    <a:pt x="527" y="6888"/>
                  </a:cubicBezTo>
                  <a:cubicBezTo>
                    <a:pt x="486" y="7169"/>
                    <a:pt x="437" y="7448"/>
                    <a:pt x="384" y="7727"/>
                  </a:cubicBezTo>
                  <a:cubicBezTo>
                    <a:pt x="361" y="7846"/>
                    <a:pt x="364" y="7955"/>
                    <a:pt x="466" y="8088"/>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4" name="Google Shape;1554;p48"/>
            <p:cNvSpPr/>
            <p:nvPr/>
          </p:nvSpPr>
          <p:spPr>
            <a:xfrm>
              <a:off x="4387725" y="4059925"/>
              <a:ext cx="28175" cy="32650"/>
            </a:xfrm>
            <a:custGeom>
              <a:avLst/>
              <a:gdLst/>
              <a:ahLst/>
              <a:cxnLst/>
              <a:rect l="l" t="t" r="r" b="b"/>
              <a:pathLst>
                <a:path w="1127" h="1306" extrusionOk="0">
                  <a:moveTo>
                    <a:pt x="525" y="1306"/>
                  </a:moveTo>
                  <a:cubicBezTo>
                    <a:pt x="455" y="1270"/>
                    <a:pt x="412" y="1235"/>
                    <a:pt x="362" y="1223"/>
                  </a:cubicBezTo>
                  <a:cubicBezTo>
                    <a:pt x="264" y="1200"/>
                    <a:pt x="162" y="1171"/>
                    <a:pt x="118" y="1080"/>
                  </a:cubicBezTo>
                  <a:cubicBezTo>
                    <a:pt x="64" y="972"/>
                    <a:pt x="13" y="851"/>
                    <a:pt x="7" y="732"/>
                  </a:cubicBezTo>
                  <a:cubicBezTo>
                    <a:pt x="0" y="594"/>
                    <a:pt x="39" y="452"/>
                    <a:pt x="68" y="314"/>
                  </a:cubicBezTo>
                  <a:cubicBezTo>
                    <a:pt x="75" y="278"/>
                    <a:pt x="114" y="236"/>
                    <a:pt x="150" y="220"/>
                  </a:cubicBezTo>
                  <a:cubicBezTo>
                    <a:pt x="631" y="1"/>
                    <a:pt x="1043" y="370"/>
                    <a:pt x="1107" y="723"/>
                  </a:cubicBezTo>
                  <a:cubicBezTo>
                    <a:pt x="1127" y="830"/>
                    <a:pt x="1093" y="952"/>
                    <a:pt x="1062" y="1060"/>
                  </a:cubicBezTo>
                  <a:cubicBezTo>
                    <a:pt x="1047" y="1109"/>
                    <a:pt x="984" y="1157"/>
                    <a:pt x="931" y="1178"/>
                  </a:cubicBezTo>
                  <a:cubicBezTo>
                    <a:pt x="800" y="1229"/>
                    <a:pt x="663" y="1263"/>
                    <a:pt x="525" y="1306"/>
                  </a:cubicBezTo>
                  <a:close/>
                  <a:moveTo>
                    <a:pt x="542" y="1075"/>
                  </a:moveTo>
                  <a:cubicBezTo>
                    <a:pt x="617" y="1028"/>
                    <a:pt x="670" y="996"/>
                    <a:pt x="721" y="961"/>
                  </a:cubicBezTo>
                  <a:cubicBezTo>
                    <a:pt x="819" y="894"/>
                    <a:pt x="847" y="816"/>
                    <a:pt x="806" y="716"/>
                  </a:cubicBezTo>
                  <a:cubicBezTo>
                    <a:pt x="752" y="587"/>
                    <a:pt x="652" y="502"/>
                    <a:pt x="527" y="446"/>
                  </a:cubicBezTo>
                  <a:cubicBezTo>
                    <a:pt x="381" y="379"/>
                    <a:pt x="256" y="431"/>
                    <a:pt x="248" y="603"/>
                  </a:cubicBezTo>
                  <a:cubicBezTo>
                    <a:pt x="247" y="629"/>
                    <a:pt x="237" y="654"/>
                    <a:pt x="237" y="681"/>
                  </a:cubicBezTo>
                  <a:cubicBezTo>
                    <a:pt x="232" y="905"/>
                    <a:pt x="282" y="1078"/>
                    <a:pt x="542" y="1075"/>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5" name="Google Shape;1555;p48"/>
            <p:cNvSpPr/>
            <p:nvPr/>
          </p:nvSpPr>
          <p:spPr>
            <a:xfrm>
              <a:off x="4390425" y="4178900"/>
              <a:ext cx="13600" cy="11800"/>
            </a:xfrm>
            <a:custGeom>
              <a:avLst/>
              <a:gdLst/>
              <a:ahLst/>
              <a:cxnLst/>
              <a:rect l="l" t="t" r="r" b="b"/>
              <a:pathLst>
                <a:path w="544" h="472" extrusionOk="0">
                  <a:moveTo>
                    <a:pt x="469" y="0"/>
                  </a:moveTo>
                  <a:cubicBezTo>
                    <a:pt x="485" y="10"/>
                    <a:pt x="506" y="16"/>
                    <a:pt x="510" y="29"/>
                  </a:cubicBezTo>
                  <a:cubicBezTo>
                    <a:pt x="543" y="125"/>
                    <a:pt x="522" y="220"/>
                    <a:pt x="485" y="309"/>
                  </a:cubicBezTo>
                  <a:cubicBezTo>
                    <a:pt x="434" y="428"/>
                    <a:pt x="342" y="472"/>
                    <a:pt x="208" y="450"/>
                  </a:cubicBezTo>
                  <a:cubicBezTo>
                    <a:pt x="156" y="441"/>
                    <a:pt x="103" y="432"/>
                    <a:pt x="56" y="409"/>
                  </a:cubicBezTo>
                  <a:cubicBezTo>
                    <a:pt x="31" y="396"/>
                    <a:pt x="1" y="355"/>
                    <a:pt x="3" y="330"/>
                  </a:cubicBezTo>
                  <a:cubicBezTo>
                    <a:pt x="5" y="306"/>
                    <a:pt x="46" y="271"/>
                    <a:pt x="73" y="267"/>
                  </a:cubicBezTo>
                  <a:cubicBezTo>
                    <a:pt x="124" y="258"/>
                    <a:pt x="177" y="268"/>
                    <a:pt x="230" y="270"/>
                  </a:cubicBezTo>
                  <a:cubicBezTo>
                    <a:pt x="300" y="274"/>
                    <a:pt x="342" y="238"/>
                    <a:pt x="370" y="174"/>
                  </a:cubicBezTo>
                  <a:cubicBezTo>
                    <a:pt x="396" y="113"/>
                    <a:pt x="390" y="31"/>
                    <a:pt x="469" y="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6" name="Google Shape;1556;p48"/>
            <p:cNvSpPr/>
            <p:nvPr/>
          </p:nvSpPr>
          <p:spPr>
            <a:xfrm>
              <a:off x="4418800" y="3948525"/>
              <a:ext cx="9575" cy="10800"/>
            </a:xfrm>
            <a:custGeom>
              <a:avLst/>
              <a:gdLst/>
              <a:ahLst/>
              <a:cxnLst/>
              <a:rect l="l" t="t" r="r" b="b"/>
              <a:pathLst>
                <a:path w="383" h="432" extrusionOk="0">
                  <a:moveTo>
                    <a:pt x="39" y="413"/>
                  </a:moveTo>
                  <a:cubicBezTo>
                    <a:pt x="1" y="318"/>
                    <a:pt x="48" y="244"/>
                    <a:pt x="99" y="171"/>
                  </a:cubicBezTo>
                  <a:cubicBezTo>
                    <a:pt x="148" y="97"/>
                    <a:pt x="202" y="29"/>
                    <a:pt x="293" y="6"/>
                  </a:cubicBezTo>
                  <a:cubicBezTo>
                    <a:pt x="313" y="0"/>
                    <a:pt x="342" y="14"/>
                    <a:pt x="362" y="27"/>
                  </a:cubicBezTo>
                  <a:cubicBezTo>
                    <a:pt x="373" y="33"/>
                    <a:pt x="383" y="60"/>
                    <a:pt x="377" y="72"/>
                  </a:cubicBezTo>
                  <a:cubicBezTo>
                    <a:pt x="314" y="218"/>
                    <a:pt x="233" y="349"/>
                    <a:pt x="87" y="425"/>
                  </a:cubicBezTo>
                  <a:cubicBezTo>
                    <a:pt x="77" y="432"/>
                    <a:pt x="55" y="418"/>
                    <a:pt x="39" y="413"/>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7" name="Google Shape;1557;p48"/>
            <p:cNvSpPr/>
            <p:nvPr/>
          </p:nvSpPr>
          <p:spPr>
            <a:xfrm>
              <a:off x="4427700" y="3964550"/>
              <a:ext cx="6475" cy="9700"/>
            </a:xfrm>
            <a:custGeom>
              <a:avLst/>
              <a:gdLst/>
              <a:ahLst/>
              <a:cxnLst/>
              <a:rect l="l" t="t" r="r" b="b"/>
              <a:pathLst>
                <a:path w="259" h="388" extrusionOk="0">
                  <a:moveTo>
                    <a:pt x="243" y="219"/>
                  </a:moveTo>
                  <a:cubicBezTo>
                    <a:pt x="228" y="316"/>
                    <a:pt x="166" y="387"/>
                    <a:pt x="105" y="380"/>
                  </a:cubicBezTo>
                  <a:cubicBezTo>
                    <a:pt x="41" y="374"/>
                    <a:pt x="0" y="286"/>
                    <a:pt x="14" y="189"/>
                  </a:cubicBezTo>
                  <a:cubicBezTo>
                    <a:pt x="15" y="181"/>
                    <a:pt x="17" y="173"/>
                    <a:pt x="19" y="164"/>
                  </a:cubicBezTo>
                  <a:cubicBezTo>
                    <a:pt x="40" y="66"/>
                    <a:pt x="97" y="0"/>
                    <a:pt x="161" y="1"/>
                  </a:cubicBezTo>
                  <a:cubicBezTo>
                    <a:pt x="217" y="1"/>
                    <a:pt x="258" y="93"/>
                    <a:pt x="248" y="193"/>
                  </a:cubicBezTo>
                  <a:cubicBezTo>
                    <a:pt x="247" y="202"/>
                    <a:pt x="244" y="211"/>
                    <a:pt x="243" y="219"/>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8" name="Google Shape;1558;p48"/>
            <p:cNvSpPr/>
            <p:nvPr/>
          </p:nvSpPr>
          <p:spPr>
            <a:xfrm>
              <a:off x="4107425" y="3938650"/>
              <a:ext cx="238850" cy="178125"/>
            </a:xfrm>
            <a:custGeom>
              <a:avLst/>
              <a:gdLst/>
              <a:ahLst/>
              <a:cxnLst/>
              <a:rect l="l" t="t" r="r" b="b"/>
              <a:pathLst>
                <a:path w="9554" h="7125" extrusionOk="0">
                  <a:moveTo>
                    <a:pt x="2513" y="678"/>
                  </a:moveTo>
                  <a:cubicBezTo>
                    <a:pt x="2717" y="496"/>
                    <a:pt x="2761" y="494"/>
                    <a:pt x="2901" y="745"/>
                  </a:cubicBezTo>
                  <a:cubicBezTo>
                    <a:pt x="3184" y="780"/>
                    <a:pt x="3460" y="874"/>
                    <a:pt x="3734" y="978"/>
                  </a:cubicBezTo>
                  <a:cubicBezTo>
                    <a:pt x="3847" y="1022"/>
                    <a:pt x="3976" y="1025"/>
                    <a:pt x="4115" y="1048"/>
                  </a:cubicBezTo>
                  <a:cubicBezTo>
                    <a:pt x="4177" y="999"/>
                    <a:pt x="4216" y="886"/>
                    <a:pt x="4338" y="914"/>
                  </a:cubicBezTo>
                  <a:cubicBezTo>
                    <a:pt x="4445" y="940"/>
                    <a:pt x="4439" y="1052"/>
                    <a:pt x="4501" y="1118"/>
                  </a:cubicBezTo>
                  <a:cubicBezTo>
                    <a:pt x="4864" y="1180"/>
                    <a:pt x="5230" y="1243"/>
                    <a:pt x="5568" y="1301"/>
                  </a:cubicBezTo>
                  <a:cubicBezTo>
                    <a:pt x="5659" y="1252"/>
                    <a:pt x="5724" y="1210"/>
                    <a:pt x="5795" y="1183"/>
                  </a:cubicBezTo>
                  <a:cubicBezTo>
                    <a:pt x="5820" y="1173"/>
                    <a:pt x="5870" y="1191"/>
                    <a:pt x="5891" y="1212"/>
                  </a:cubicBezTo>
                  <a:cubicBezTo>
                    <a:pt x="5926" y="1250"/>
                    <a:pt x="5946" y="1300"/>
                    <a:pt x="5988" y="1373"/>
                  </a:cubicBezTo>
                  <a:cubicBezTo>
                    <a:pt x="6055" y="1387"/>
                    <a:pt x="6149" y="1409"/>
                    <a:pt x="6243" y="1425"/>
                  </a:cubicBezTo>
                  <a:cubicBezTo>
                    <a:pt x="6435" y="1460"/>
                    <a:pt x="6627" y="1493"/>
                    <a:pt x="6820" y="1526"/>
                  </a:cubicBezTo>
                  <a:cubicBezTo>
                    <a:pt x="6899" y="1540"/>
                    <a:pt x="6969" y="1541"/>
                    <a:pt x="7049" y="1498"/>
                  </a:cubicBezTo>
                  <a:cubicBezTo>
                    <a:pt x="7158" y="1439"/>
                    <a:pt x="7227" y="1466"/>
                    <a:pt x="7279" y="1591"/>
                  </a:cubicBezTo>
                  <a:cubicBezTo>
                    <a:pt x="7321" y="1687"/>
                    <a:pt x="7383" y="1726"/>
                    <a:pt x="7475" y="1742"/>
                  </a:cubicBezTo>
                  <a:cubicBezTo>
                    <a:pt x="7676" y="1777"/>
                    <a:pt x="7877" y="1811"/>
                    <a:pt x="8068" y="1844"/>
                  </a:cubicBezTo>
                  <a:cubicBezTo>
                    <a:pt x="8094" y="1831"/>
                    <a:pt x="8112" y="1826"/>
                    <a:pt x="8124" y="1816"/>
                  </a:cubicBezTo>
                  <a:cubicBezTo>
                    <a:pt x="8265" y="1688"/>
                    <a:pt x="8303" y="1687"/>
                    <a:pt x="8425" y="1819"/>
                  </a:cubicBezTo>
                  <a:cubicBezTo>
                    <a:pt x="8456" y="1850"/>
                    <a:pt x="8481" y="1886"/>
                    <a:pt x="8509" y="1922"/>
                  </a:cubicBezTo>
                  <a:cubicBezTo>
                    <a:pt x="8678" y="1931"/>
                    <a:pt x="8832" y="2036"/>
                    <a:pt x="9006" y="1967"/>
                  </a:cubicBezTo>
                  <a:cubicBezTo>
                    <a:pt x="9020" y="1962"/>
                    <a:pt x="9042" y="1969"/>
                    <a:pt x="9057" y="1977"/>
                  </a:cubicBezTo>
                  <a:cubicBezTo>
                    <a:pt x="9179" y="2046"/>
                    <a:pt x="9303" y="2114"/>
                    <a:pt x="9422" y="2190"/>
                  </a:cubicBezTo>
                  <a:cubicBezTo>
                    <a:pt x="9447" y="2206"/>
                    <a:pt x="9473" y="2251"/>
                    <a:pt x="9470" y="2279"/>
                  </a:cubicBezTo>
                  <a:cubicBezTo>
                    <a:pt x="9444" y="2478"/>
                    <a:pt x="9539" y="2675"/>
                    <a:pt x="9473" y="2879"/>
                  </a:cubicBezTo>
                  <a:cubicBezTo>
                    <a:pt x="9429" y="3012"/>
                    <a:pt x="9421" y="3157"/>
                    <a:pt x="9396" y="3301"/>
                  </a:cubicBezTo>
                  <a:cubicBezTo>
                    <a:pt x="9415" y="3332"/>
                    <a:pt x="9434" y="3360"/>
                    <a:pt x="9451" y="3391"/>
                  </a:cubicBezTo>
                  <a:cubicBezTo>
                    <a:pt x="9553" y="3567"/>
                    <a:pt x="9540" y="3605"/>
                    <a:pt x="9330" y="3719"/>
                  </a:cubicBezTo>
                  <a:cubicBezTo>
                    <a:pt x="9284" y="3989"/>
                    <a:pt x="9236" y="4268"/>
                    <a:pt x="9189" y="4544"/>
                  </a:cubicBezTo>
                  <a:cubicBezTo>
                    <a:pt x="9229" y="4602"/>
                    <a:pt x="9268" y="4657"/>
                    <a:pt x="9314" y="4724"/>
                  </a:cubicBezTo>
                  <a:cubicBezTo>
                    <a:pt x="9251" y="4766"/>
                    <a:pt x="9201" y="4798"/>
                    <a:pt x="9139" y="4839"/>
                  </a:cubicBezTo>
                  <a:cubicBezTo>
                    <a:pt x="9103" y="5044"/>
                    <a:pt x="9066" y="5261"/>
                    <a:pt x="9029" y="5476"/>
                  </a:cubicBezTo>
                  <a:cubicBezTo>
                    <a:pt x="9100" y="5571"/>
                    <a:pt x="9168" y="5661"/>
                    <a:pt x="9231" y="5744"/>
                  </a:cubicBezTo>
                  <a:cubicBezTo>
                    <a:pt x="9192" y="5901"/>
                    <a:pt x="9059" y="5862"/>
                    <a:pt x="8970" y="5899"/>
                  </a:cubicBezTo>
                  <a:cubicBezTo>
                    <a:pt x="8895" y="6129"/>
                    <a:pt x="8794" y="6718"/>
                    <a:pt x="8801" y="6888"/>
                  </a:cubicBezTo>
                  <a:cubicBezTo>
                    <a:pt x="8806" y="7015"/>
                    <a:pt x="8778" y="7070"/>
                    <a:pt x="8689" y="7097"/>
                  </a:cubicBezTo>
                  <a:cubicBezTo>
                    <a:pt x="8602" y="7124"/>
                    <a:pt x="8488" y="7078"/>
                    <a:pt x="8437" y="6994"/>
                  </a:cubicBezTo>
                  <a:cubicBezTo>
                    <a:pt x="8378" y="6896"/>
                    <a:pt x="8395" y="6703"/>
                    <a:pt x="8479" y="6620"/>
                  </a:cubicBezTo>
                  <a:cubicBezTo>
                    <a:pt x="8507" y="6593"/>
                    <a:pt x="8557" y="6588"/>
                    <a:pt x="8602" y="6570"/>
                  </a:cubicBezTo>
                  <a:cubicBezTo>
                    <a:pt x="8641" y="6343"/>
                    <a:pt x="8679" y="6115"/>
                    <a:pt x="8720" y="5889"/>
                  </a:cubicBezTo>
                  <a:cubicBezTo>
                    <a:pt x="8734" y="5815"/>
                    <a:pt x="8726" y="5754"/>
                    <a:pt x="8682" y="5689"/>
                  </a:cubicBezTo>
                  <a:cubicBezTo>
                    <a:pt x="8627" y="5612"/>
                    <a:pt x="8646" y="5533"/>
                    <a:pt x="8723" y="5481"/>
                  </a:cubicBezTo>
                  <a:cubicBezTo>
                    <a:pt x="8791" y="5436"/>
                    <a:pt x="8807" y="5372"/>
                    <a:pt x="8820" y="5301"/>
                  </a:cubicBezTo>
                  <a:cubicBezTo>
                    <a:pt x="8844" y="5153"/>
                    <a:pt x="8870" y="5005"/>
                    <a:pt x="8898" y="4844"/>
                  </a:cubicBezTo>
                  <a:cubicBezTo>
                    <a:pt x="8856" y="4812"/>
                    <a:pt x="8811" y="4786"/>
                    <a:pt x="8777" y="4751"/>
                  </a:cubicBezTo>
                  <a:cubicBezTo>
                    <a:pt x="8696" y="4669"/>
                    <a:pt x="8715" y="4565"/>
                    <a:pt x="8820" y="4515"/>
                  </a:cubicBezTo>
                  <a:cubicBezTo>
                    <a:pt x="8859" y="4496"/>
                    <a:pt x="8903" y="4489"/>
                    <a:pt x="8951" y="4474"/>
                  </a:cubicBezTo>
                  <a:cubicBezTo>
                    <a:pt x="9026" y="4169"/>
                    <a:pt x="9060" y="3862"/>
                    <a:pt x="9110" y="3588"/>
                  </a:cubicBezTo>
                  <a:cubicBezTo>
                    <a:pt x="9066" y="3443"/>
                    <a:pt x="8908" y="3478"/>
                    <a:pt x="8859" y="3364"/>
                  </a:cubicBezTo>
                  <a:cubicBezTo>
                    <a:pt x="8961" y="3345"/>
                    <a:pt x="9054" y="3328"/>
                    <a:pt x="9156" y="3309"/>
                  </a:cubicBezTo>
                  <a:cubicBezTo>
                    <a:pt x="9178" y="3190"/>
                    <a:pt x="9201" y="3076"/>
                    <a:pt x="9214" y="2962"/>
                  </a:cubicBezTo>
                  <a:cubicBezTo>
                    <a:pt x="9222" y="2902"/>
                    <a:pt x="9213" y="2840"/>
                    <a:pt x="9206" y="2779"/>
                  </a:cubicBezTo>
                  <a:cubicBezTo>
                    <a:pt x="9202" y="2736"/>
                    <a:pt x="9173" y="2691"/>
                    <a:pt x="9181" y="2652"/>
                  </a:cubicBezTo>
                  <a:cubicBezTo>
                    <a:pt x="9219" y="2447"/>
                    <a:pt x="9105" y="2370"/>
                    <a:pt x="8933" y="2310"/>
                  </a:cubicBezTo>
                  <a:cubicBezTo>
                    <a:pt x="8826" y="2272"/>
                    <a:pt x="8727" y="2212"/>
                    <a:pt x="8610" y="2193"/>
                  </a:cubicBezTo>
                  <a:cubicBezTo>
                    <a:pt x="8527" y="2180"/>
                    <a:pt x="8455" y="2184"/>
                    <a:pt x="8393" y="2251"/>
                  </a:cubicBezTo>
                  <a:cubicBezTo>
                    <a:pt x="8371" y="2275"/>
                    <a:pt x="8332" y="2284"/>
                    <a:pt x="8311" y="2295"/>
                  </a:cubicBezTo>
                  <a:cubicBezTo>
                    <a:pt x="8190" y="2287"/>
                    <a:pt x="8180" y="2171"/>
                    <a:pt x="8096" y="2110"/>
                  </a:cubicBezTo>
                  <a:cubicBezTo>
                    <a:pt x="7833" y="2065"/>
                    <a:pt x="7553" y="2017"/>
                    <a:pt x="7270" y="1968"/>
                  </a:cubicBezTo>
                  <a:cubicBezTo>
                    <a:pt x="7033" y="2129"/>
                    <a:pt x="6999" y="2118"/>
                    <a:pt x="6889" y="1836"/>
                  </a:cubicBezTo>
                  <a:cubicBezTo>
                    <a:pt x="6887" y="1828"/>
                    <a:pt x="6878" y="1822"/>
                    <a:pt x="6871" y="1816"/>
                  </a:cubicBezTo>
                  <a:cubicBezTo>
                    <a:pt x="6550" y="1761"/>
                    <a:pt x="6229" y="1705"/>
                    <a:pt x="5899" y="1649"/>
                  </a:cubicBezTo>
                  <a:cubicBezTo>
                    <a:pt x="5841" y="1723"/>
                    <a:pt x="5792" y="1795"/>
                    <a:pt x="5733" y="1860"/>
                  </a:cubicBezTo>
                  <a:cubicBezTo>
                    <a:pt x="5661" y="1939"/>
                    <a:pt x="5559" y="1917"/>
                    <a:pt x="5523" y="1818"/>
                  </a:cubicBezTo>
                  <a:cubicBezTo>
                    <a:pt x="5511" y="1785"/>
                    <a:pt x="5507" y="1749"/>
                    <a:pt x="5503" y="1715"/>
                  </a:cubicBezTo>
                  <a:cubicBezTo>
                    <a:pt x="5498" y="1680"/>
                    <a:pt x="5499" y="1644"/>
                    <a:pt x="5497" y="1613"/>
                  </a:cubicBezTo>
                  <a:cubicBezTo>
                    <a:pt x="5323" y="1536"/>
                    <a:pt x="4812" y="1439"/>
                    <a:pt x="4395" y="1402"/>
                  </a:cubicBezTo>
                  <a:cubicBezTo>
                    <a:pt x="4344" y="1441"/>
                    <a:pt x="4290" y="1487"/>
                    <a:pt x="4232" y="1526"/>
                  </a:cubicBezTo>
                  <a:cubicBezTo>
                    <a:pt x="4144" y="1585"/>
                    <a:pt x="4062" y="1562"/>
                    <a:pt x="4013" y="1465"/>
                  </a:cubicBezTo>
                  <a:cubicBezTo>
                    <a:pt x="3993" y="1426"/>
                    <a:pt x="3987" y="1382"/>
                    <a:pt x="3969" y="1326"/>
                  </a:cubicBezTo>
                  <a:cubicBezTo>
                    <a:pt x="3575" y="1257"/>
                    <a:pt x="3212" y="1042"/>
                    <a:pt x="2779" y="1031"/>
                  </a:cubicBezTo>
                  <a:cubicBezTo>
                    <a:pt x="2722" y="1097"/>
                    <a:pt x="2662" y="1173"/>
                    <a:pt x="2597" y="1243"/>
                  </a:cubicBezTo>
                  <a:cubicBezTo>
                    <a:pt x="2552" y="1292"/>
                    <a:pt x="2466" y="1277"/>
                    <a:pt x="2442" y="1215"/>
                  </a:cubicBezTo>
                  <a:cubicBezTo>
                    <a:pt x="2414" y="1140"/>
                    <a:pt x="2396" y="1063"/>
                    <a:pt x="2373" y="984"/>
                  </a:cubicBezTo>
                  <a:cubicBezTo>
                    <a:pt x="2199" y="912"/>
                    <a:pt x="1577" y="799"/>
                    <a:pt x="1306" y="795"/>
                  </a:cubicBezTo>
                  <a:cubicBezTo>
                    <a:pt x="1294" y="832"/>
                    <a:pt x="1286" y="874"/>
                    <a:pt x="1267" y="911"/>
                  </a:cubicBezTo>
                  <a:cubicBezTo>
                    <a:pt x="1220" y="1005"/>
                    <a:pt x="1083" y="1009"/>
                    <a:pt x="1028" y="920"/>
                  </a:cubicBezTo>
                  <a:cubicBezTo>
                    <a:pt x="1023" y="913"/>
                    <a:pt x="1018" y="906"/>
                    <a:pt x="1017" y="897"/>
                  </a:cubicBezTo>
                  <a:cubicBezTo>
                    <a:pt x="978" y="668"/>
                    <a:pt x="793" y="679"/>
                    <a:pt x="627" y="663"/>
                  </a:cubicBezTo>
                  <a:cubicBezTo>
                    <a:pt x="568" y="657"/>
                    <a:pt x="526" y="690"/>
                    <a:pt x="504" y="745"/>
                  </a:cubicBezTo>
                  <a:cubicBezTo>
                    <a:pt x="492" y="777"/>
                    <a:pt x="483" y="812"/>
                    <a:pt x="475" y="847"/>
                  </a:cubicBezTo>
                  <a:cubicBezTo>
                    <a:pt x="441" y="968"/>
                    <a:pt x="324" y="984"/>
                    <a:pt x="241" y="942"/>
                  </a:cubicBezTo>
                  <a:cubicBezTo>
                    <a:pt x="201" y="924"/>
                    <a:pt x="168" y="895"/>
                    <a:pt x="131" y="870"/>
                  </a:cubicBezTo>
                  <a:cubicBezTo>
                    <a:pt x="28" y="803"/>
                    <a:pt x="0" y="707"/>
                    <a:pt x="33" y="592"/>
                  </a:cubicBezTo>
                  <a:cubicBezTo>
                    <a:pt x="70" y="463"/>
                    <a:pt x="148" y="399"/>
                    <a:pt x="279" y="388"/>
                  </a:cubicBezTo>
                  <a:cubicBezTo>
                    <a:pt x="393" y="379"/>
                    <a:pt x="506" y="358"/>
                    <a:pt x="620" y="359"/>
                  </a:cubicBezTo>
                  <a:cubicBezTo>
                    <a:pt x="724" y="360"/>
                    <a:pt x="827" y="383"/>
                    <a:pt x="941" y="398"/>
                  </a:cubicBezTo>
                  <a:cubicBezTo>
                    <a:pt x="960" y="330"/>
                    <a:pt x="972" y="281"/>
                    <a:pt x="987" y="230"/>
                  </a:cubicBezTo>
                  <a:cubicBezTo>
                    <a:pt x="1000" y="188"/>
                    <a:pt x="1010" y="145"/>
                    <a:pt x="1027" y="104"/>
                  </a:cubicBezTo>
                  <a:cubicBezTo>
                    <a:pt x="1056" y="38"/>
                    <a:pt x="1118" y="1"/>
                    <a:pt x="1173" y="12"/>
                  </a:cubicBezTo>
                  <a:cubicBezTo>
                    <a:pt x="1226" y="24"/>
                    <a:pt x="1278" y="83"/>
                    <a:pt x="1278" y="151"/>
                  </a:cubicBezTo>
                  <a:cubicBezTo>
                    <a:pt x="1278" y="240"/>
                    <a:pt x="1266" y="328"/>
                    <a:pt x="1259" y="431"/>
                  </a:cubicBezTo>
                  <a:cubicBezTo>
                    <a:pt x="1302" y="449"/>
                    <a:pt x="1347" y="476"/>
                    <a:pt x="1395" y="485"/>
                  </a:cubicBezTo>
                  <a:cubicBezTo>
                    <a:pt x="1761" y="551"/>
                    <a:pt x="2129" y="613"/>
                    <a:pt x="2513" y="678"/>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59" name="Google Shape;1559;p48"/>
            <p:cNvSpPr/>
            <p:nvPr/>
          </p:nvSpPr>
          <p:spPr>
            <a:xfrm>
              <a:off x="4107550" y="4011625"/>
              <a:ext cx="206250" cy="66350"/>
            </a:xfrm>
            <a:custGeom>
              <a:avLst/>
              <a:gdLst/>
              <a:ahLst/>
              <a:cxnLst/>
              <a:rect l="l" t="t" r="r" b="b"/>
              <a:pathLst>
                <a:path w="8250" h="2654" extrusionOk="0">
                  <a:moveTo>
                    <a:pt x="6471" y="1194"/>
                  </a:moveTo>
                  <a:cubicBezTo>
                    <a:pt x="6595" y="1123"/>
                    <a:pt x="6717" y="1052"/>
                    <a:pt x="6839" y="981"/>
                  </a:cubicBezTo>
                  <a:cubicBezTo>
                    <a:pt x="6907" y="941"/>
                    <a:pt x="6972" y="889"/>
                    <a:pt x="7044" y="859"/>
                  </a:cubicBezTo>
                  <a:cubicBezTo>
                    <a:pt x="7135" y="820"/>
                    <a:pt x="7207" y="762"/>
                    <a:pt x="7285" y="703"/>
                  </a:cubicBezTo>
                  <a:cubicBezTo>
                    <a:pt x="7474" y="560"/>
                    <a:pt x="7679" y="435"/>
                    <a:pt x="7881" y="310"/>
                  </a:cubicBezTo>
                  <a:cubicBezTo>
                    <a:pt x="7922" y="284"/>
                    <a:pt x="7984" y="284"/>
                    <a:pt x="8034" y="289"/>
                  </a:cubicBezTo>
                  <a:cubicBezTo>
                    <a:pt x="8104" y="292"/>
                    <a:pt x="8139" y="323"/>
                    <a:pt x="8250" y="438"/>
                  </a:cubicBezTo>
                  <a:cubicBezTo>
                    <a:pt x="8212" y="530"/>
                    <a:pt x="8096" y="564"/>
                    <a:pt x="8071" y="680"/>
                  </a:cubicBezTo>
                  <a:cubicBezTo>
                    <a:pt x="8053" y="761"/>
                    <a:pt x="7934" y="773"/>
                    <a:pt x="7864" y="760"/>
                  </a:cubicBezTo>
                  <a:cubicBezTo>
                    <a:pt x="7682" y="726"/>
                    <a:pt x="7569" y="840"/>
                    <a:pt x="7440" y="925"/>
                  </a:cubicBezTo>
                  <a:cubicBezTo>
                    <a:pt x="7367" y="972"/>
                    <a:pt x="7299" y="1028"/>
                    <a:pt x="7224" y="1073"/>
                  </a:cubicBezTo>
                  <a:cubicBezTo>
                    <a:pt x="7014" y="1203"/>
                    <a:pt x="6798" y="1325"/>
                    <a:pt x="6590" y="1458"/>
                  </a:cubicBezTo>
                  <a:cubicBezTo>
                    <a:pt x="6537" y="1492"/>
                    <a:pt x="6493" y="1528"/>
                    <a:pt x="6429" y="1541"/>
                  </a:cubicBezTo>
                  <a:cubicBezTo>
                    <a:pt x="6361" y="1553"/>
                    <a:pt x="6297" y="1583"/>
                    <a:pt x="6227" y="1607"/>
                  </a:cubicBezTo>
                  <a:cubicBezTo>
                    <a:pt x="6215" y="1594"/>
                    <a:pt x="6184" y="1575"/>
                    <a:pt x="6183" y="1555"/>
                  </a:cubicBezTo>
                  <a:cubicBezTo>
                    <a:pt x="6179" y="1395"/>
                    <a:pt x="6097" y="1281"/>
                    <a:pt x="6004" y="1157"/>
                  </a:cubicBezTo>
                  <a:cubicBezTo>
                    <a:pt x="5844" y="944"/>
                    <a:pt x="5706" y="717"/>
                    <a:pt x="5493" y="528"/>
                  </a:cubicBezTo>
                  <a:cubicBezTo>
                    <a:pt x="5343" y="650"/>
                    <a:pt x="5226" y="801"/>
                    <a:pt x="5130" y="968"/>
                  </a:cubicBezTo>
                  <a:cubicBezTo>
                    <a:pt x="4972" y="1246"/>
                    <a:pt x="4748" y="1453"/>
                    <a:pt x="4472" y="1607"/>
                  </a:cubicBezTo>
                  <a:cubicBezTo>
                    <a:pt x="4386" y="1654"/>
                    <a:pt x="4316" y="1717"/>
                    <a:pt x="4241" y="1780"/>
                  </a:cubicBezTo>
                  <a:cubicBezTo>
                    <a:pt x="4095" y="1907"/>
                    <a:pt x="3941" y="2032"/>
                    <a:pt x="3771" y="2120"/>
                  </a:cubicBezTo>
                  <a:cubicBezTo>
                    <a:pt x="3583" y="2218"/>
                    <a:pt x="3377" y="2221"/>
                    <a:pt x="3177" y="2074"/>
                  </a:cubicBezTo>
                  <a:cubicBezTo>
                    <a:pt x="3153" y="1859"/>
                    <a:pt x="3058" y="1656"/>
                    <a:pt x="2908" y="1477"/>
                  </a:cubicBezTo>
                  <a:cubicBezTo>
                    <a:pt x="2875" y="1437"/>
                    <a:pt x="2856" y="1386"/>
                    <a:pt x="2826" y="1342"/>
                  </a:cubicBezTo>
                  <a:cubicBezTo>
                    <a:pt x="2778" y="1267"/>
                    <a:pt x="2737" y="1186"/>
                    <a:pt x="2676" y="1123"/>
                  </a:cubicBezTo>
                  <a:cubicBezTo>
                    <a:pt x="2571" y="1013"/>
                    <a:pt x="2477" y="899"/>
                    <a:pt x="2432" y="749"/>
                  </a:cubicBezTo>
                  <a:cubicBezTo>
                    <a:pt x="2426" y="729"/>
                    <a:pt x="2396" y="717"/>
                    <a:pt x="2362" y="688"/>
                  </a:cubicBezTo>
                  <a:cubicBezTo>
                    <a:pt x="2315" y="746"/>
                    <a:pt x="2273" y="799"/>
                    <a:pt x="2230" y="851"/>
                  </a:cubicBezTo>
                  <a:cubicBezTo>
                    <a:pt x="2129" y="975"/>
                    <a:pt x="2029" y="1099"/>
                    <a:pt x="1928" y="1221"/>
                  </a:cubicBezTo>
                  <a:cubicBezTo>
                    <a:pt x="1762" y="1421"/>
                    <a:pt x="1543" y="1557"/>
                    <a:pt x="1344" y="1719"/>
                  </a:cubicBezTo>
                  <a:cubicBezTo>
                    <a:pt x="1200" y="1837"/>
                    <a:pt x="1054" y="1952"/>
                    <a:pt x="910" y="2068"/>
                  </a:cubicBezTo>
                  <a:cubicBezTo>
                    <a:pt x="889" y="2084"/>
                    <a:pt x="865" y="2102"/>
                    <a:pt x="855" y="2125"/>
                  </a:cubicBezTo>
                  <a:cubicBezTo>
                    <a:pt x="748" y="2374"/>
                    <a:pt x="491" y="2450"/>
                    <a:pt x="300" y="2601"/>
                  </a:cubicBezTo>
                  <a:cubicBezTo>
                    <a:pt x="234" y="2654"/>
                    <a:pt x="147" y="2626"/>
                    <a:pt x="76" y="2578"/>
                  </a:cubicBezTo>
                  <a:cubicBezTo>
                    <a:pt x="15" y="2537"/>
                    <a:pt x="1" y="2443"/>
                    <a:pt x="50" y="2392"/>
                  </a:cubicBezTo>
                  <a:cubicBezTo>
                    <a:pt x="92" y="2347"/>
                    <a:pt x="137" y="2301"/>
                    <a:pt x="190" y="2271"/>
                  </a:cubicBezTo>
                  <a:cubicBezTo>
                    <a:pt x="429" y="2130"/>
                    <a:pt x="616" y="1927"/>
                    <a:pt x="830" y="1755"/>
                  </a:cubicBezTo>
                  <a:cubicBezTo>
                    <a:pt x="1049" y="1577"/>
                    <a:pt x="1276" y="1406"/>
                    <a:pt x="1490" y="1222"/>
                  </a:cubicBezTo>
                  <a:cubicBezTo>
                    <a:pt x="1625" y="1108"/>
                    <a:pt x="1751" y="984"/>
                    <a:pt x="1866" y="851"/>
                  </a:cubicBezTo>
                  <a:cubicBezTo>
                    <a:pt x="1920" y="789"/>
                    <a:pt x="1936" y="697"/>
                    <a:pt x="1983" y="586"/>
                  </a:cubicBezTo>
                  <a:cubicBezTo>
                    <a:pt x="2025" y="561"/>
                    <a:pt x="2103" y="521"/>
                    <a:pt x="2172" y="471"/>
                  </a:cubicBezTo>
                  <a:cubicBezTo>
                    <a:pt x="2388" y="314"/>
                    <a:pt x="2663" y="384"/>
                    <a:pt x="2711" y="638"/>
                  </a:cubicBezTo>
                  <a:cubicBezTo>
                    <a:pt x="2739" y="783"/>
                    <a:pt x="2821" y="867"/>
                    <a:pt x="2898" y="973"/>
                  </a:cubicBezTo>
                  <a:cubicBezTo>
                    <a:pt x="3037" y="1167"/>
                    <a:pt x="3162" y="1371"/>
                    <a:pt x="3285" y="1574"/>
                  </a:cubicBezTo>
                  <a:cubicBezTo>
                    <a:pt x="3354" y="1687"/>
                    <a:pt x="3408" y="1808"/>
                    <a:pt x="3471" y="1930"/>
                  </a:cubicBezTo>
                  <a:cubicBezTo>
                    <a:pt x="3519" y="1917"/>
                    <a:pt x="3557" y="1916"/>
                    <a:pt x="3584" y="1898"/>
                  </a:cubicBezTo>
                  <a:cubicBezTo>
                    <a:pt x="3763" y="1787"/>
                    <a:pt x="3962" y="1707"/>
                    <a:pt x="4107" y="1542"/>
                  </a:cubicBezTo>
                  <a:cubicBezTo>
                    <a:pt x="4163" y="1477"/>
                    <a:pt x="4246" y="1435"/>
                    <a:pt x="4322" y="1391"/>
                  </a:cubicBezTo>
                  <a:cubicBezTo>
                    <a:pt x="4572" y="1246"/>
                    <a:pt x="4781" y="1064"/>
                    <a:pt x="4921" y="804"/>
                  </a:cubicBezTo>
                  <a:cubicBezTo>
                    <a:pt x="4971" y="712"/>
                    <a:pt x="5043" y="632"/>
                    <a:pt x="5106" y="546"/>
                  </a:cubicBezTo>
                  <a:cubicBezTo>
                    <a:pt x="5149" y="490"/>
                    <a:pt x="5210" y="442"/>
                    <a:pt x="5236" y="379"/>
                  </a:cubicBezTo>
                  <a:cubicBezTo>
                    <a:pt x="5302" y="220"/>
                    <a:pt x="5462" y="158"/>
                    <a:pt x="5564" y="38"/>
                  </a:cubicBezTo>
                  <a:cubicBezTo>
                    <a:pt x="5597" y="0"/>
                    <a:pt x="5681" y="27"/>
                    <a:pt x="5698" y="75"/>
                  </a:cubicBezTo>
                  <a:cubicBezTo>
                    <a:pt x="5709" y="108"/>
                    <a:pt x="5725" y="145"/>
                    <a:pt x="5720" y="177"/>
                  </a:cubicBezTo>
                  <a:cubicBezTo>
                    <a:pt x="5695" y="316"/>
                    <a:pt x="5764" y="415"/>
                    <a:pt x="5849" y="506"/>
                  </a:cubicBezTo>
                  <a:cubicBezTo>
                    <a:pt x="5958" y="623"/>
                    <a:pt x="6060" y="745"/>
                    <a:pt x="6135" y="888"/>
                  </a:cubicBezTo>
                  <a:cubicBezTo>
                    <a:pt x="6203" y="1020"/>
                    <a:pt x="6314" y="1104"/>
                    <a:pt x="6471" y="1194"/>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0" name="Google Shape;1560;p48"/>
            <p:cNvSpPr/>
            <p:nvPr/>
          </p:nvSpPr>
          <p:spPr>
            <a:xfrm>
              <a:off x="4106200" y="4002250"/>
              <a:ext cx="28000" cy="13875"/>
            </a:xfrm>
            <a:custGeom>
              <a:avLst/>
              <a:gdLst/>
              <a:ahLst/>
              <a:cxnLst/>
              <a:rect l="l" t="t" r="r" b="b"/>
              <a:pathLst>
                <a:path w="1120" h="555" extrusionOk="0">
                  <a:moveTo>
                    <a:pt x="87" y="406"/>
                  </a:moveTo>
                  <a:cubicBezTo>
                    <a:pt x="1" y="285"/>
                    <a:pt x="32" y="182"/>
                    <a:pt x="72" y="83"/>
                  </a:cubicBezTo>
                  <a:cubicBezTo>
                    <a:pt x="94" y="32"/>
                    <a:pt x="139" y="1"/>
                    <a:pt x="199" y="2"/>
                  </a:cubicBezTo>
                  <a:cubicBezTo>
                    <a:pt x="217" y="2"/>
                    <a:pt x="234" y="2"/>
                    <a:pt x="251" y="5"/>
                  </a:cubicBezTo>
                  <a:cubicBezTo>
                    <a:pt x="487" y="45"/>
                    <a:pt x="724" y="82"/>
                    <a:pt x="958" y="128"/>
                  </a:cubicBezTo>
                  <a:cubicBezTo>
                    <a:pt x="1096" y="154"/>
                    <a:pt x="1103" y="175"/>
                    <a:pt x="1101" y="326"/>
                  </a:cubicBezTo>
                  <a:cubicBezTo>
                    <a:pt x="1101" y="376"/>
                    <a:pt x="1112" y="428"/>
                    <a:pt x="1119" y="498"/>
                  </a:cubicBezTo>
                  <a:cubicBezTo>
                    <a:pt x="1068" y="515"/>
                    <a:pt x="1011" y="554"/>
                    <a:pt x="957" y="549"/>
                  </a:cubicBezTo>
                  <a:cubicBezTo>
                    <a:pt x="658" y="523"/>
                    <a:pt x="364" y="467"/>
                    <a:pt x="87" y="40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1" name="Google Shape;1561;p48"/>
            <p:cNvSpPr/>
            <p:nvPr/>
          </p:nvSpPr>
          <p:spPr>
            <a:xfrm>
              <a:off x="4111550" y="3978375"/>
              <a:ext cx="24125" cy="8825"/>
            </a:xfrm>
            <a:custGeom>
              <a:avLst/>
              <a:gdLst/>
              <a:ahLst/>
              <a:cxnLst/>
              <a:rect l="l" t="t" r="r" b="b"/>
              <a:pathLst>
                <a:path w="965" h="353" extrusionOk="0">
                  <a:moveTo>
                    <a:pt x="505" y="70"/>
                  </a:moveTo>
                  <a:cubicBezTo>
                    <a:pt x="609" y="88"/>
                    <a:pt x="714" y="101"/>
                    <a:pt x="816" y="126"/>
                  </a:cubicBezTo>
                  <a:cubicBezTo>
                    <a:pt x="856" y="135"/>
                    <a:pt x="893" y="166"/>
                    <a:pt x="925" y="193"/>
                  </a:cubicBezTo>
                  <a:cubicBezTo>
                    <a:pt x="964" y="227"/>
                    <a:pt x="947" y="309"/>
                    <a:pt x="899" y="325"/>
                  </a:cubicBezTo>
                  <a:cubicBezTo>
                    <a:pt x="858" y="338"/>
                    <a:pt x="813" y="353"/>
                    <a:pt x="773" y="349"/>
                  </a:cubicBezTo>
                  <a:cubicBezTo>
                    <a:pt x="572" y="326"/>
                    <a:pt x="372" y="297"/>
                    <a:pt x="174" y="266"/>
                  </a:cubicBezTo>
                  <a:cubicBezTo>
                    <a:pt x="132" y="259"/>
                    <a:pt x="88" y="237"/>
                    <a:pt x="58" y="209"/>
                  </a:cubicBezTo>
                  <a:cubicBezTo>
                    <a:pt x="30" y="183"/>
                    <a:pt x="0" y="133"/>
                    <a:pt x="7" y="100"/>
                  </a:cubicBezTo>
                  <a:cubicBezTo>
                    <a:pt x="13" y="67"/>
                    <a:pt x="56" y="30"/>
                    <a:pt x="92" y="15"/>
                  </a:cubicBezTo>
                  <a:cubicBezTo>
                    <a:pt x="130" y="0"/>
                    <a:pt x="179" y="6"/>
                    <a:pt x="221" y="12"/>
                  </a:cubicBezTo>
                  <a:cubicBezTo>
                    <a:pt x="317" y="25"/>
                    <a:pt x="412" y="44"/>
                    <a:pt x="508" y="59"/>
                  </a:cubicBezTo>
                  <a:cubicBezTo>
                    <a:pt x="507" y="64"/>
                    <a:pt x="505" y="67"/>
                    <a:pt x="505" y="7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2" name="Google Shape;1562;p48"/>
            <p:cNvSpPr/>
            <p:nvPr/>
          </p:nvSpPr>
          <p:spPr>
            <a:xfrm>
              <a:off x="4110250" y="3990350"/>
              <a:ext cx="23075" cy="9150"/>
            </a:xfrm>
            <a:custGeom>
              <a:avLst/>
              <a:gdLst/>
              <a:ahLst/>
              <a:cxnLst/>
              <a:rect l="l" t="t" r="r" b="b"/>
              <a:pathLst>
                <a:path w="923" h="366" extrusionOk="0">
                  <a:moveTo>
                    <a:pt x="485" y="51"/>
                  </a:moveTo>
                  <a:cubicBezTo>
                    <a:pt x="571" y="65"/>
                    <a:pt x="658" y="77"/>
                    <a:pt x="744" y="97"/>
                  </a:cubicBezTo>
                  <a:cubicBezTo>
                    <a:pt x="785" y="106"/>
                    <a:pt x="826" y="126"/>
                    <a:pt x="860" y="152"/>
                  </a:cubicBezTo>
                  <a:cubicBezTo>
                    <a:pt x="923" y="196"/>
                    <a:pt x="915" y="296"/>
                    <a:pt x="847" y="326"/>
                  </a:cubicBezTo>
                  <a:cubicBezTo>
                    <a:pt x="801" y="347"/>
                    <a:pt x="745" y="365"/>
                    <a:pt x="697" y="359"/>
                  </a:cubicBezTo>
                  <a:cubicBezTo>
                    <a:pt x="515" y="332"/>
                    <a:pt x="334" y="295"/>
                    <a:pt x="153" y="260"/>
                  </a:cubicBezTo>
                  <a:cubicBezTo>
                    <a:pt x="137" y="257"/>
                    <a:pt x="120" y="250"/>
                    <a:pt x="104" y="242"/>
                  </a:cubicBezTo>
                  <a:cubicBezTo>
                    <a:pt x="37" y="214"/>
                    <a:pt x="1" y="159"/>
                    <a:pt x="10" y="102"/>
                  </a:cubicBezTo>
                  <a:cubicBezTo>
                    <a:pt x="20" y="42"/>
                    <a:pt x="75" y="0"/>
                    <a:pt x="146" y="4"/>
                  </a:cubicBezTo>
                  <a:cubicBezTo>
                    <a:pt x="207" y="8"/>
                    <a:pt x="268" y="17"/>
                    <a:pt x="329" y="26"/>
                  </a:cubicBezTo>
                  <a:cubicBezTo>
                    <a:pt x="381" y="34"/>
                    <a:pt x="432" y="44"/>
                    <a:pt x="484" y="53"/>
                  </a:cubicBezTo>
                  <a:cubicBezTo>
                    <a:pt x="485" y="52"/>
                    <a:pt x="485" y="52"/>
                    <a:pt x="485" y="5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563" name="Google Shape;1563;p48"/>
          <p:cNvGrpSpPr/>
          <p:nvPr/>
        </p:nvGrpSpPr>
        <p:grpSpPr>
          <a:xfrm rot="1162541">
            <a:off x="2164324" y="366780"/>
            <a:ext cx="1156872" cy="1070244"/>
            <a:chOff x="4441475" y="4015850"/>
            <a:chExt cx="538850" cy="498500"/>
          </a:xfrm>
        </p:grpSpPr>
        <p:sp>
          <p:nvSpPr>
            <p:cNvPr id="1564" name="Google Shape;1564;p48"/>
            <p:cNvSpPr/>
            <p:nvPr/>
          </p:nvSpPr>
          <p:spPr>
            <a:xfrm>
              <a:off x="4441475" y="4015850"/>
              <a:ext cx="538850" cy="498500"/>
            </a:xfrm>
            <a:custGeom>
              <a:avLst/>
              <a:gdLst/>
              <a:ahLst/>
              <a:cxnLst/>
              <a:rect l="l" t="t" r="r" b="b"/>
              <a:pathLst>
                <a:path w="21554" h="19940" extrusionOk="0">
                  <a:moveTo>
                    <a:pt x="12445" y="404"/>
                  </a:moveTo>
                  <a:cubicBezTo>
                    <a:pt x="12421" y="431"/>
                    <a:pt x="12391" y="452"/>
                    <a:pt x="12362" y="475"/>
                  </a:cubicBezTo>
                  <a:cubicBezTo>
                    <a:pt x="12099" y="680"/>
                    <a:pt x="11839" y="888"/>
                    <a:pt x="11573" y="1089"/>
                  </a:cubicBezTo>
                  <a:cubicBezTo>
                    <a:pt x="11383" y="1234"/>
                    <a:pt x="11185" y="1369"/>
                    <a:pt x="10992" y="1510"/>
                  </a:cubicBezTo>
                  <a:cubicBezTo>
                    <a:pt x="10775" y="1668"/>
                    <a:pt x="10567" y="1839"/>
                    <a:pt x="10341" y="1983"/>
                  </a:cubicBezTo>
                  <a:cubicBezTo>
                    <a:pt x="10138" y="2112"/>
                    <a:pt x="9953" y="2261"/>
                    <a:pt x="9774" y="2420"/>
                  </a:cubicBezTo>
                  <a:cubicBezTo>
                    <a:pt x="9764" y="2430"/>
                    <a:pt x="9751" y="2438"/>
                    <a:pt x="9740" y="2447"/>
                  </a:cubicBezTo>
                  <a:cubicBezTo>
                    <a:pt x="9426" y="2669"/>
                    <a:pt x="9114" y="2893"/>
                    <a:pt x="8800" y="3114"/>
                  </a:cubicBezTo>
                  <a:cubicBezTo>
                    <a:pt x="8616" y="3242"/>
                    <a:pt x="8425" y="3362"/>
                    <a:pt x="8245" y="3496"/>
                  </a:cubicBezTo>
                  <a:cubicBezTo>
                    <a:pt x="8042" y="3648"/>
                    <a:pt x="7849" y="3812"/>
                    <a:pt x="7650" y="3970"/>
                  </a:cubicBezTo>
                  <a:cubicBezTo>
                    <a:pt x="7633" y="3984"/>
                    <a:pt x="7616" y="3996"/>
                    <a:pt x="7597" y="4007"/>
                  </a:cubicBezTo>
                  <a:cubicBezTo>
                    <a:pt x="7395" y="4125"/>
                    <a:pt x="7225" y="4284"/>
                    <a:pt x="7056" y="4443"/>
                  </a:cubicBezTo>
                  <a:cubicBezTo>
                    <a:pt x="6966" y="4527"/>
                    <a:pt x="6872" y="4606"/>
                    <a:pt x="6777" y="4685"/>
                  </a:cubicBezTo>
                  <a:cubicBezTo>
                    <a:pt x="6693" y="4754"/>
                    <a:pt x="6606" y="4818"/>
                    <a:pt x="6523" y="4889"/>
                  </a:cubicBezTo>
                  <a:cubicBezTo>
                    <a:pt x="6303" y="5076"/>
                    <a:pt x="6087" y="5271"/>
                    <a:pt x="5862" y="5454"/>
                  </a:cubicBezTo>
                  <a:cubicBezTo>
                    <a:pt x="5715" y="5572"/>
                    <a:pt x="5574" y="5697"/>
                    <a:pt x="5438" y="5826"/>
                  </a:cubicBezTo>
                  <a:cubicBezTo>
                    <a:pt x="5328" y="5931"/>
                    <a:pt x="5214" y="6034"/>
                    <a:pt x="5089" y="6121"/>
                  </a:cubicBezTo>
                  <a:cubicBezTo>
                    <a:pt x="4869" y="6275"/>
                    <a:pt x="4670" y="6453"/>
                    <a:pt x="4475" y="6638"/>
                  </a:cubicBezTo>
                  <a:cubicBezTo>
                    <a:pt x="4307" y="6798"/>
                    <a:pt x="4131" y="6951"/>
                    <a:pt x="3952" y="7097"/>
                  </a:cubicBezTo>
                  <a:cubicBezTo>
                    <a:pt x="3648" y="7343"/>
                    <a:pt x="3339" y="7583"/>
                    <a:pt x="3032" y="7826"/>
                  </a:cubicBezTo>
                  <a:cubicBezTo>
                    <a:pt x="2668" y="8113"/>
                    <a:pt x="2304" y="8400"/>
                    <a:pt x="1939" y="8687"/>
                  </a:cubicBezTo>
                  <a:cubicBezTo>
                    <a:pt x="1757" y="8831"/>
                    <a:pt x="1564" y="8962"/>
                    <a:pt x="1394" y="9119"/>
                  </a:cubicBezTo>
                  <a:cubicBezTo>
                    <a:pt x="1200" y="9297"/>
                    <a:pt x="990" y="9447"/>
                    <a:pt x="761" y="9576"/>
                  </a:cubicBezTo>
                  <a:cubicBezTo>
                    <a:pt x="546" y="9697"/>
                    <a:pt x="334" y="9824"/>
                    <a:pt x="124" y="9952"/>
                  </a:cubicBezTo>
                  <a:cubicBezTo>
                    <a:pt x="11" y="10021"/>
                    <a:pt x="1" y="10067"/>
                    <a:pt x="54" y="10186"/>
                  </a:cubicBezTo>
                  <a:cubicBezTo>
                    <a:pt x="73" y="10226"/>
                    <a:pt x="94" y="10264"/>
                    <a:pt x="116" y="10301"/>
                  </a:cubicBezTo>
                  <a:cubicBezTo>
                    <a:pt x="253" y="10540"/>
                    <a:pt x="392" y="10778"/>
                    <a:pt x="529" y="11018"/>
                  </a:cubicBezTo>
                  <a:cubicBezTo>
                    <a:pt x="643" y="11220"/>
                    <a:pt x="763" y="11418"/>
                    <a:pt x="936" y="11579"/>
                  </a:cubicBezTo>
                  <a:cubicBezTo>
                    <a:pt x="962" y="11603"/>
                    <a:pt x="981" y="11636"/>
                    <a:pt x="1002" y="11665"/>
                  </a:cubicBezTo>
                  <a:cubicBezTo>
                    <a:pt x="1194" y="11929"/>
                    <a:pt x="1384" y="12193"/>
                    <a:pt x="1576" y="12457"/>
                  </a:cubicBezTo>
                  <a:cubicBezTo>
                    <a:pt x="1588" y="12475"/>
                    <a:pt x="1604" y="12491"/>
                    <a:pt x="1616" y="12509"/>
                  </a:cubicBezTo>
                  <a:cubicBezTo>
                    <a:pt x="1764" y="12723"/>
                    <a:pt x="1915" y="12936"/>
                    <a:pt x="2057" y="13155"/>
                  </a:cubicBezTo>
                  <a:cubicBezTo>
                    <a:pt x="2132" y="13270"/>
                    <a:pt x="2198" y="13389"/>
                    <a:pt x="2305" y="13483"/>
                  </a:cubicBezTo>
                  <a:cubicBezTo>
                    <a:pt x="2358" y="13529"/>
                    <a:pt x="2395" y="13596"/>
                    <a:pt x="2436" y="13655"/>
                  </a:cubicBezTo>
                  <a:cubicBezTo>
                    <a:pt x="2506" y="13756"/>
                    <a:pt x="2570" y="13863"/>
                    <a:pt x="2639" y="13964"/>
                  </a:cubicBezTo>
                  <a:cubicBezTo>
                    <a:pt x="2804" y="14202"/>
                    <a:pt x="2985" y="14429"/>
                    <a:pt x="3128" y="14682"/>
                  </a:cubicBezTo>
                  <a:cubicBezTo>
                    <a:pt x="3159" y="14739"/>
                    <a:pt x="3207" y="14786"/>
                    <a:pt x="3252" y="14834"/>
                  </a:cubicBezTo>
                  <a:cubicBezTo>
                    <a:pt x="3509" y="15109"/>
                    <a:pt x="3747" y="15400"/>
                    <a:pt x="3935" y="15730"/>
                  </a:cubicBezTo>
                  <a:cubicBezTo>
                    <a:pt x="4189" y="16178"/>
                    <a:pt x="4452" y="16619"/>
                    <a:pt x="4772" y="17026"/>
                  </a:cubicBezTo>
                  <a:cubicBezTo>
                    <a:pt x="5019" y="17339"/>
                    <a:pt x="5245" y="17668"/>
                    <a:pt x="5502" y="17973"/>
                  </a:cubicBezTo>
                  <a:cubicBezTo>
                    <a:pt x="5656" y="18156"/>
                    <a:pt x="5824" y="18327"/>
                    <a:pt x="5937" y="18541"/>
                  </a:cubicBezTo>
                  <a:cubicBezTo>
                    <a:pt x="5961" y="18583"/>
                    <a:pt x="6006" y="18615"/>
                    <a:pt x="6044" y="18649"/>
                  </a:cubicBezTo>
                  <a:cubicBezTo>
                    <a:pt x="6147" y="18739"/>
                    <a:pt x="6253" y="18826"/>
                    <a:pt x="6355" y="18919"/>
                  </a:cubicBezTo>
                  <a:cubicBezTo>
                    <a:pt x="6483" y="19036"/>
                    <a:pt x="6608" y="19157"/>
                    <a:pt x="6736" y="19275"/>
                  </a:cubicBezTo>
                  <a:cubicBezTo>
                    <a:pt x="6817" y="19350"/>
                    <a:pt x="6852" y="19355"/>
                    <a:pt x="6948" y="19305"/>
                  </a:cubicBezTo>
                  <a:cubicBezTo>
                    <a:pt x="6987" y="19286"/>
                    <a:pt x="7024" y="19263"/>
                    <a:pt x="7062" y="19241"/>
                  </a:cubicBezTo>
                  <a:cubicBezTo>
                    <a:pt x="7255" y="19128"/>
                    <a:pt x="7447" y="19015"/>
                    <a:pt x="7649" y="18897"/>
                  </a:cubicBezTo>
                  <a:cubicBezTo>
                    <a:pt x="7792" y="19069"/>
                    <a:pt x="7912" y="19267"/>
                    <a:pt x="8033" y="19465"/>
                  </a:cubicBezTo>
                  <a:cubicBezTo>
                    <a:pt x="8047" y="19488"/>
                    <a:pt x="8049" y="19520"/>
                    <a:pt x="8053" y="19547"/>
                  </a:cubicBezTo>
                  <a:cubicBezTo>
                    <a:pt x="8077" y="19704"/>
                    <a:pt x="8190" y="19807"/>
                    <a:pt x="8271" y="19940"/>
                  </a:cubicBezTo>
                  <a:cubicBezTo>
                    <a:pt x="8475" y="19847"/>
                    <a:pt x="8664" y="19762"/>
                    <a:pt x="8813" y="19604"/>
                  </a:cubicBezTo>
                  <a:cubicBezTo>
                    <a:pt x="9132" y="19265"/>
                    <a:pt x="9479" y="18958"/>
                    <a:pt x="9873" y="18709"/>
                  </a:cubicBezTo>
                  <a:cubicBezTo>
                    <a:pt x="9885" y="18700"/>
                    <a:pt x="9896" y="18692"/>
                    <a:pt x="9908" y="18683"/>
                  </a:cubicBezTo>
                  <a:cubicBezTo>
                    <a:pt x="10391" y="18311"/>
                    <a:pt x="10872" y="17938"/>
                    <a:pt x="11356" y="17568"/>
                  </a:cubicBezTo>
                  <a:cubicBezTo>
                    <a:pt x="11667" y="17331"/>
                    <a:pt x="11970" y="17083"/>
                    <a:pt x="12316" y="16895"/>
                  </a:cubicBezTo>
                  <a:cubicBezTo>
                    <a:pt x="12462" y="16815"/>
                    <a:pt x="12595" y="16712"/>
                    <a:pt x="12732" y="16616"/>
                  </a:cubicBezTo>
                  <a:cubicBezTo>
                    <a:pt x="13045" y="16394"/>
                    <a:pt x="13355" y="16166"/>
                    <a:pt x="13672" y="15949"/>
                  </a:cubicBezTo>
                  <a:cubicBezTo>
                    <a:pt x="13971" y="15745"/>
                    <a:pt x="14278" y="15551"/>
                    <a:pt x="14581" y="15354"/>
                  </a:cubicBezTo>
                  <a:cubicBezTo>
                    <a:pt x="14837" y="15186"/>
                    <a:pt x="15100" y="15031"/>
                    <a:pt x="15343" y="14849"/>
                  </a:cubicBezTo>
                  <a:cubicBezTo>
                    <a:pt x="15587" y="14663"/>
                    <a:pt x="15845" y="14505"/>
                    <a:pt x="16106" y="14347"/>
                  </a:cubicBezTo>
                  <a:cubicBezTo>
                    <a:pt x="16286" y="14238"/>
                    <a:pt x="16466" y="14129"/>
                    <a:pt x="16633" y="14003"/>
                  </a:cubicBezTo>
                  <a:cubicBezTo>
                    <a:pt x="16813" y="13867"/>
                    <a:pt x="16997" y="13740"/>
                    <a:pt x="17189" y="13623"/>
                  </a:cubicBezTo>
                  <a:cubicBezTo>
                    <a:pt x="17250" y="13585"/>
                    <a:pt x="17306" y="13538"/>
                    <a:pt x="17364" y="13493"/>
                  </a:cubicBezTo>
                  <a:cubicBezTo>
                    <a:pt x="17478" y="13404"/>
                    <a:pt x="17581" y="13298"/>
                    <a:pt x="17706" y="13226"/>
                  </a:cubicBezTo>
                  <a:cubicBezTo>
                    <a:pt x="17995" y="13059"/>
                    <a:pt x="18274" y="12879"/>
                    <a:pt x="18543" y="12680"/>
                  </a:cubicBezTo>
                  <a:cubicBezTo>
                    <a:pt x="18877" y="12435"/>
                    <a:pt x="19238" y="12232"/>
                    <a:pt x="19594" y="12024"/>
                  </a:cubicBezTo>
                  <a:cubicBezTo>
                    <a:pt x="19688" y="11969"/>
                    <a:pt x="19783" y="11921"/>
                    <a:pt x="19839" y="11815"/>
                  </a:cubicBezTo>
                  <a:cubicBezTo>
                    <a:pt x="19864" y="11770"/>
                    <a:pt x="19925" y="11741"/>
                    <a:pt x="19974" y="11711"/>
                  </a:cubicBezTo>
                  <a:cubicBezTo>
                    <a:pt x="20160" y="11599"/>
                    <a:pt x="20349" y="11489"/>
                    <a:pt x="20536" y="11378"/>
                  </a:cubicBezTo>
                  <a:cubicBezTo>
                    <a:pt x="20828" y="11204"/>
                    <a:pt x="21123" y="11032"/>
                    <a:pt x="21414" y="10854"/>
                  </a:cubicBezTo>
                  <a:cubicBezTo>
                    <a:pt x="21536" y="10780"/>
                    <a:pt x="21553" y="10720"/>
                    <a:pt x="21485" y="10603"/>
                  </a:cubicBezTo>
                  <a:cubicBezTo>
                    <a:pt x="21341" y="10359"/>
                    <a:pt x="21192" y="10118"/>
                    <a:pt x="21040" y="9881"/>
                  </a:cubicBezTo>
                  <a:cubicBezTo>
                    <a:pt x="20977" y="9784"/>
                    <a:pt x="20901" y="9696"/>
                    <a:pt x="20827" y="9606"/>
                  </a:cubicBezTo>
                  <a:cubicBezTo>
                    <a:pt x="20673" y="9416"/>
                    <a:pt x="20503" y="9237"/>
                    <a:pt x="20369" y="9030"/>
                  </a:cubicBezTo>
                  <a:cubicBezTo>
                    <a:pt x="20357" y="9013"/>
                    <a:pt x="20337" y="9000"/>
                    <a:pt x="20322" y="8984"/>
                  </a:cubicBezTo>
                  <a:cubicBezTo>
                    <a:pt x="20146" y="8802"/>
                    <a:pt x="19974" y="8615"/>
                    <a:pt x="19837" y="8399"/>
                  </a:cubicBezTo>
                  <a:cubicBezTo>
                    <a:pt x="19810" y="8357"/>
                    <a:pt x="19775" y="8319"/>
                    <a:pt x="19740" y="8284"/>
                  </a:cubicBezTo>
                  <a:cubicBezTo>
                    <a:pt x="19534" y="8078"/>
                    <a:pt x="19325" y="7879"/>
                    <a:pt x="19122" y="7671"/>
                  </a:cubicBezTo>
                  <a:cubicBezTo>
                    <a:pt x="18924" y="7470"/>
                    <a:pt x="18718" y="7277"/>
                    <a:pt x="18549" y="7049"/>
                  </a:cubicBezTo>
                  <a:cubicBezTo>
                    <a:pt x="18328" y="6753"/>
                    <a:pt x="18103" y="6460"/>
                    <a:pt x="17878" y="6167"/>
                  </a:cubicBezTo>
                  <a:cubicBezTo>
                    <a:pt x="17825" y="6098"/>
                    <a:pt x="17768" y="6032"/>
                    <a:pt x="17711" y="5967"/>
                  </a:cubicBezTo>
                  <a:cubicBezTo>
                    <a:pt x="17570" y="5803"/>
                    <a:pt x="17397" y="5665"/>
                    <a:pt x="17297" y="5466"/>
                  </a:cubicBezTo>
                  <a:cubicBezTo>
                    <a:pt x="17287" y="5447"/>
                    <a:pt x="17271" y="5430"/>
                    <a:pt x="17256" y="5416"/>
                  </a:cubicBezTo>
                  <a:cubicBezTo>
                    <a:pt x="17090" y="5264"/>
                    <a:pt x="16922" y="5116"/>
                    <a:pt x="16758" y="4963"/>
                  </a:cubicBezTo>
                  <a:cubicBezTo>
                    <a:pt x="16674" y="4884"/>
                    <a:pt x="16581" y="4810"/>
                    <a:pt x="16515" y="4718"/>
                  </a:cubicBezTo>
                  <a:cubicBezTo>
                    <a:pt x="16437" y="4611"/>
                    <a:pt x="16351" y="4516"/>
                    <a:pt x="16254" y="4428"/>
                  </a:cubicBezTo>
                  <a:cubicBezTo>
                    <a:pt x="16098" y="4286"/>
                    <a:pt x="15951" y="4137"/>
                    <a:pt x="15852" y="3947"/>
                  </a:cubicBezTo>
                  <a:cubicBezTo>
                    <a:pt x="15822" y="3890"/>
                    <a:pt x="15774" y="3843"/>
                    <a:pt x="15736" y="3790"/>
                  </a:cubicBezTo>
                  <a:cubicBezTo>
                    <a:pt x="15635" y="3648"/>
                    <a:pt x="15526" y="3512"/>
                    <a:pt x="15436" y="3364"/>
                  </a:cubicBezTo>
                  <a:cubicBezTo>
                    <a:pt x="15261" y="3080"/>
                    <a:pt x="15098" y="2789"/>
                    <a:pt x="14929" y="2501"/>
                  </a:cubicBezTo>
                  <a:cubicBezTo>
                    <a:pt x="14856" y="2376"/>
                    <a:pt x="14771" y="2262"/>
                    <a:pt x="14669" y="2155"/>
                  </a:cubicBezTo>
                  <a:cubicBezTo>
                    <a:pt x="14508" y="1987"/>
                    <a:pt x="14414" y="1770"/>
                    <a:pt x="14302" y="1566"/>
                  </a:cubicBezTo>
                  <a:cubicBezTo>
                    <a:pt x="14293" y="1548"/>
                    <a:pt x="14294" y="1524"/>
                    <a:pt x="14290" y="1503"/>
                  </a:cubicBezTo>
                  <a:cubicBezTo>
                    <a:pt x="14258" y="1370"/>
                    <a:pt x="14232" y="1237"/>
                    <a:pt x="14193" y="1105"/>
                  </a:cubicBezTo>
                  <a:cubicBezTo>
                    <a:pt x="14174" y="1043"/>
                    <a:pt x="14156" y="984"/>
                    <a:pt x="14153" y="917"/>
                  </a:cubicBezTo>
                  <a:cubicBezTo>
                    <a:pt x="14150" y="834"/>
                    <a:pt x="14102" y="771"/>
                    <a:pt x="14030" y="720"/>
                  </a:cubicBezTo>
                  <a:cubicBezTo>
                    <a:pt x="13967" y="749"/>
                    <a:pt x="13909" y="774"/>
                    <a:pt x="13848" y="800"/>
                  </a:cubicBezTo>
                  <a:cubicBezTo>
                    <a:pt x="13622" y="624"/>
                    <a:pt x="13408" y="445"/>
                    <a:pt x="13234" y="221"/>
                  </a:cubicBezTo>
                  <a:cubicBezTo>
                    <a:pt x="13166" y="134"/>
                    <a:pt x="13108" y="20"/>
                    <a:pt x="12975" y="1"/>
                  </a:cubicBezTo>
                  <a:cubicBezTo>
                    <a:pt x="12783" y="112"/>
                    <a:pt x="12594" y="231"/>
                    <a:pt x="12445" y="404"/>
                  </a:cubicBezTo>
                  <a:close/>
                  <a:moveTo>
                    <a:pt x="13864" y="1095"/>
                  </a:moveTo>
                  <a:cubicBezTo>
                    <a:pt x="13890" y="1123"/>
                    <a:pt x="13906" y="1133"/>
                    <a:pt x="13909" y="1144"/>
                  </a:cubicBezTo>
                  <a:cubicBezTo>
                    <a:pt x="13947" y="1289"/>
                    <a:pt x="13983" y="1435"/>
                    <a:pt x="14022" y="1580"/>
                  </a:cubicBezTo>
                  <a:cubicBezTo>
                    <a:pt x="14032" y="1621"/>
                    <a:pt x="14046" y="1664"/>
                    <a:pt x="14067" y="1701"/>
                  </a:cubicBezTo>
                  <a:cubicBezTo>
                    <a:pt x="14165" y="1870"/>
                    <a:pt x="14264" y="2040"/>
                    <a:pt x="14366" y="2207"/>
                  </a:cubicBezTo>
                  <a:cubicBezTo>
                    <a:pt x="14391" y="2250"/>
                    <a:pt x="14419" y="2296"/>
                    <a:pt x="14458" y="2327"/>
                  </a:cubicBezTo>
                  <a:cubicBezTo>
                    <a:pt x="14581" y="2425"/>
                    <a:pt x="14652" y="2560"/>
                    <a:pt x="14729" y="2691"/>
                  </a:cubicBezTo>
                  <a:cubicBezTo>
                    <a:pt x="14891" y="2966"/>
                    <a:pt x="15047" y="3245"/>
                    <a:pt x="15215" y="3516"/>
                  </a:cubicBezTo>
                  <a:cubicBezTo>
                    <a:pt x="15310" y="3669"/>
                    <a:pt x="15425" y="3811"/>
                    <a:pt x="15529" y="3959"/>
                  </a:cubicBezTo>
                  <a:cubicBezTo>
                    <a:pt x="15588" y="4041"/>
                    <a:pt x="15652" y="4121"/>
                    <a:pt x="15702" y="4208"/>
                  </a:cubicBezTo>
                  <a:cubicBezTo>
                    <a:pt x="15765" y="4317"/>
                    <a:pt x="15845" y="4408"/>
                    <a:pt x="15934" y="4493"/>
                  </a:cubicBezTo>
                  <a:cubicBezTo>
                    <a:pt x="16083" y="4632"/>
                    <a:pt x="16234" y="4766"/>
                    <a:pt x="16346" y="4940"/>
                  </a:cubicBezTo>
                  <a:cubicBezTo>
                    <a:pt x="16394" y="5016"/>
                    <a:pt x="16477" y="5073"/>
                    <a:pt x="16547" y="5136"/>
                  </a:cubicBezTo>
                  <a:cubicBezTo>
                    <a:pt x="16707" y="5281"/>
                    <a:pt x="16871" y="5424"/>
                    <a:pt x="17033" y="5569"/>
                  </a:cubicBezTo>
                  <a:cubicBezTo>
                    <a:pt x="17054" y="5588"/>
                    <a:pt x="17077" y="5610"/>
                    <a:pt x="17088" y="5635"/>
                  </a:cubicBezTo>
                  <a:cubicBezTo>
                    <a:pt x="17184" y="5837"/>
                    <a:pt x="17363" y="5970"/>
                    <a:pt x="17502" y="6136"/>
                  </a:cubicBezTo>
                  <a:cubicBezTo>
                    <a:pt x="17534" y="6174"/>
                    <a:pt x="17573" y="6209"/>
                    <a:pt x="17603" y="6250"/>
                  </a:cubicBezTo>
                  <a:cubicBezTo>
                    <a:pt x="17867" y="6631"/>
                    <a:pt x="18184" y="6972"/>
                    <a:pt x="18450" y="7353"/>
                  </a:cubicBezTo>
                  <a:cubicBezTo>
                    <a:pt x="18474" y="7387"/>
                    <a:pt x="18501" y="7422"/>
                    <a:pt x="18532" y="7452"/>
                  </a:cubicBezTo>
                  <a:cubicBezTo>
                    <a:pt x="18863" y="7787"/>
                    <a:pt x="19196" y="8121"/>
                    <a:pt x="19527" y="8455"/>
                  </a:cubicBezTo>
                  <a:cubicBezTo>
                    <a:pt x="19578" y="8507"/>
                    <a:pt x="19620" y="8566"/>
                    <a:pt x="19665" y="8621"/>
                  </a:cubicBezTo>
                  <a:cubicBezTo>
                    <a:pt x="19765" y="8745"/>
                    <a:pt x="19861" y="8874"/>
                    <a:pt x="19966" y="8993"/>
                  </a:cubicBezTo>
                  <a:cubicBezTo>
                    <a:pt x="20096" y="9138"/>
                    <a:pt x="20245" y="9267"/>
                    <a:pt x="20339" y="9443"/>
                  </a:cubicBezTo>
                  <a:cubicBezTo>
                    <a:pt x="20356" y="9475"/>
                    <a:pt x="20383" y="9501"/>
                    <a:pt x="20409" y="9526"/>
                  </a:cubicBezTo>
                  <a:cubicBezTo>
                    <a:pt x="20607" y="9729"/>
                    <a:pt x="20772" y="9959"/>
                    <a:pt x="20937" y="10188"/>
                  </a:cubicBezTo>
                  <a:cubicBezTo>
                    <a:pt x="21038" y="10328"/>
                    <a:pt x="21129" y="10475"/>
                    <a:pt x="21199" y="10631"/>
                  </a:cubicBezTo>
                  <a:cubicBezTo>
                    <a:pt x="21163" y="10707"/>
                    <a:pt x="21098" y="10727"/>
                    <a:pt x="21043" y="10758"/>
                  </a:cubicBezTo>
                  <a:cubicBezTo>
                    <a:pt x="20642" y="10993"/>
                    <a:pt x="20239" y="11224"/>
                    <a:pt x="19838" y="11458"/>
                  </a:cubicBezTo>
                  <a:cubicBezTo>
                    <a:pt x="19727" y="11523"/>
                    <a:pt x="19606" y="11577"/>
                    <a:pt x="19540" y="11701"/>
                  </a:cubicBezTo>
                  <a:cubicBezTo>
                    <a:pt x="19522" y="11735"/>
                    <a:pt x="19473" y="11755"/>
                    <a:pt x="19437" y="11778"/>
                  </a:cubicBezTo>
                  <a:cubicBezTo>
                    <a:pt x="19281" y="11870"/>
                    <a:pt x="19121" y="11956"/>
                    <a:pt x="18968" y="12054"/>
                  </a:cubicBezTo>
                  <a:cubicBezTo>
                    <a:pt x="18713" y="12220"/>
                    <a:pt x="18462" y="12394"/>
                    <a:pt x="18210" y="12562"/>
                  </a:cubicBezTo>
                  <a:cubicBezTo>
                    <a:pt x="18084" y="12648"/>
                    <a:pt x="17959" y="12738"/>
                    <a:pt x="17826" y="12811"/>
                  </a:cubicBezTo>
                  <a:cubicBezTo>
                    <a:pt x="17595" y="12936"/>
                    <a:pt x="17380" y="13078"/>
                    <a:pt x="17188" y="13260"/>
                  </a:cubicBezTo>
                  <a:cubicBezTo>
                    <a:pt x="17121" y="13324"/>
                    <a:pt x="17037" y="13374"/>
                    <a:pt x="16956" y="13421"/>
                  </a:cubicBezTo>
                  <a:cubicBezTo>
                    <a:pt x="16773" y="13526"/>
                    <a:pt x="16605" y="13652"/>
                    <a:pt x="16446" y="13789"/>
                  </a:cubicBezTo>
                  <a:cubicBezTo>
                    <a:pt x="16396" y="13831"/>
                    <a:pt x="16341" y="13869"/>
                    <a:pt x="16287" y="13903"/>
                  </a:cubicBezTo>
                  <a:cubicBezTo>
                    <a:pt x="16181" y="13968"/>
                    <a:pt x="16074" y="14029"/>
                    <a:pt x="15968" y="14090"/>
                  </a:cubicBezTo>
                  <a:cubicBezTo>
                    <a:pt x="15723" y="14232"/>
                    <a:pt x="15478" y="14374"/>
                    <a:pt x="15259" y="14555"/>
                  </a:cubicBezTo>
                  <a:cubicBezTo>
                    <a:pt x="15097" y="14690"/>
                    <a:pt x="14917" y="14799"/>
                    <a:pt x="14740" y="14913"/>
                  </a:cubicBezTo>
                  <a:cubicBezTo>
                    <a:pt x="14459" y="15094"/>
                    <a:pt x="14186" y="15284"/>
                    <a:pt x="13909" y="15470"/>
                  </a:cubicBezTo>
                  <a:cubicBezTo>
                    <a:pt x="13812" y="15534"/>
                    <a:pt x="13714" y="15598"/>
                    <a:pt x="13619" y="15663"/>
                  </a:cubicBezTo>
                  <a:cubicBezTo>
                    <a:pt x="13391" y="15819"/>
                    <a:pt x="13163" y="15972"/>
                    <a:pt x="12940" y="16134"/>
                  </a:cubicBezTo>
                  <a:cubicBezTo>
                    <a:pt x="12617" y="16368"/>
                    <a:pt x="12292" y="16597"/>
                    <a:pt x="11954" y="16811"/>
                  </a:cubicBezTo>
                  <a:cubicBezTo>
                    <a:pt x="11698" y="16974"/>
                    <a:pt x="11458" y="17163"/>
                    <a:pt x="11218" y="17350"/>
                  </a:cubicBezTo>
                  <a:cubicBezTo>
                    <a:pt x="10697" y="17755"/>
                    <a:pt x="10188" y="18176"/>
                    <a:pt x="9660" y="18571"/>
                  </a:cubicBezTo>
                  <a:cubicBezTo>
                    <a:pt x="9302" y="18836"/>
                    <a:pt x="8975" y="19128"/>
                    <a:pt x="8677" y="19457"/>
                  </a:cubicBezTo>
                  <a:cubicBezTo>
                    <a:pt x="8604" y="19538"/>
                    <a:pt x="8526" y="19614"/>
                    <a:pt x="8405" y="19654"/>
                  </a:cubicBezTo>
                  <a:cubicBezTo>
                    <a:pt x="8388" y="19631"/>
                    <a:pt x="8364" y="19607"/>
                    <a:pt x="8347" y="19578"/>
                  </a:cubicBezTo>
                  <a:cubicBezTo>
                    <a:pt x="8162" y="19275"/>
                    <a:pt x="7977" y="18971"/>
                    <a:pt x="7792" y="18668"/>
                  </a:cubicBezTo>
                  <a:cubicBezTo>
                    <a:pt x="7733" y="18571"/>
                    <a:pt x="7649" y="18489"/>
                    <a:pt x="7651" y="18359"/>
                  </a:cubicBezTo>
                  <a:cubicBezTo>
                    <a:pt x="7652" y="18322"/>
                    <a:pt x="7599" y="18269"/>
                    <a:pt x="7559" y="18251"/>
                  </a:cubicBezTo>
                  <a:cubicBezTo>
                    <a:pt x="7492" y="18221"/>
                    <a:pt x="7458" y="18172"/>
                    <a:pt x="7421" y="18118"/>
                  </a:cubicBezTo>
                  <a:cubicBezTo>
                    <a:pt x="7240" y="17847"/>
                    <a:pt x="7061" y="17573"/>
                    <a:pt x="6874" y="17306"/>
                  </a:cubicBezTo>
                  <a:cubicBezTo>
                    <a:pt x="6594" y="16910"/>
                    <a:pt x="6307" y="16517"/>
                    <a:pt x="5981" y="16156"/>
                  </a:cubicBezTo>
                  <a:cubicBezTo>
                    <a:pt x="5591" y="15726"/>
                    <a:pt x="5214" y="15287"/>
                    <a:pt x="4859" y="14827"/>
                  </a:cubicBezTo>
                  <a:cubicBezTo>
                    <a:pt x="4722" y="14651"/>
                    <a:pt x="4561" y="14492"/>
                    <a:pt x="4409" y="14327"/>
                  </a:cubicBezTo>
                  <a:cubicBezTo>
                    <a:pt x="4099" y="13990"/>
                    <a:pt x="3787" y="13659"/>
                    <a:pt x="3481" y="13320"/>
                  </a:cubicBezTo>
                  <a:cubicBezTo>
                    <a:pt x="3160" y="12965"/>
                    <a:pt x="2877" y="12578"/>
                    <a:pt x="2581" y="12203"/>
                  </a:cubicBezTo>
                  <a:cubicBezTo>
                    <a:pt x="2252" y="11784"/>
                    <a:pt x="2007" y="11314"/>
                    <a:pt x="1719" y="10871"/>
                  </a:cubicBezTo>
                  <a:cubicBezTo>
                    <a:pt x="1703" y="10846"/>
                    <a:pt x="1693" y="10819"/>
                    <a:pt x="1677" y="10781"/>
                  </a:cubicBezTo>
                  <a:cubicBezTo>
                    <a:pt x="1707" y="10754"/>
                    <a:pt x="1734" y="10719"/>
                    <a:pt x="1769" y="10701"/>
                  </a:cubicBezTo>
                  <a:cubicBezTo>
                    <a:pt x="2048" y="10555"/>
                    <a:pt x="2297" y="10375"/>
                    <a:pt x="2504" y="10133"/>
                  </a:cubicBezTo>
                  <a:cubicBezTo>
                    <a:pt x="2581" y="10042"/>
                    <a:pt x="2668" y="9945"/>
                    <a:pt x="2804" y="9932"/>
                  </a:cubicBezTo>
                  <a:cubicBezTo>
                    <a:pt x="2923" y="9828"/>
                    <a:pt x="3068" y="9753"/>
                    <a:pt x="3160" y="9620"/>
                  </a:cubicBezTo>
                  <a:cubicBezTo>
                    <a:pt x="3282" y="9444"/>
                    <a:pt x="3451" y="9318"/>
                    <a:pt x="3611" y="9185"/>
                  </a:cubicBezTo>
                  <a:cubicBezTo>
                    <a:pt x="3709" y="9104"/>
                    <a:pt x="3795" y="9020"/>
                    <a:pt x="3856" y="8913"/>
                  </a:cubicBezTo>
                  <a:cubicBezTo>
                    <a:pt x="3925" y="8791"/>
                    <a:pt x="4014" y="8689"/>
                    <a:pt x="4117" y="8596"/>
                  </a:cubicBezTo>
                  <a:cubicBezTo>
                    <a:pt x="4469" y="8283"/>
                    <a:pt x="4821" y="7969"/>
                    <a:pt x="5169" y="7652"/>
                  </a:cubicBezTo>
                  <a:cubicBezTo>
                    <a:pt x="5362" y="7477"/>
                    <a:pt x="5546" y="7290"/>
                    <a:pt x="5740" y="7117"/>
                  </a:cubicBezTo>
                  <a:cubicBezTo>
                    <a:pt x="6220" y="6686"/>
                    <a:pt x="6699" y="6253"/>
                    <a:pt x="7187" y="5831"/>
                  </a:cubicBezTo>
                  <a:cubicBezTo>
                    <a:pt x="7439" y="5613"/>
                    <a:pt x="7709" y="5416"/>
                    <a:pt x="7970" y="5208"/>
                  </a:cubicBezTo>
                  <a:cubicBezTo>
                    <a:pt x="8038" y="5155"/>
                    <a:pt x="8108" y="5101"/>
                    <a:pt x="8171" y="5042"/>
                  </a:cubicBezTo>
                  <a:cubicBezTo>
                    <a:pt x="8404" y="4829"/>
                    <a:pt x="8683" y="4689"/>
                    <a:pt x="8951" y="4529"/>
                  </a:cubicBezTo>
                  <a:cubicBezTo>
                    <a:pt x="9044" y="4473"/>
                    <a:pt x="9140" y="4420"/>
                    <a:pt x="9231" y="4363"/>
                  </a:cubicBezTo>
                  <a:cubicBezTo>
                    <a:pt x="9274" y="4335"/>
                    <a:pt x="9324" y="4306"/>
                    <a:pt x="9344" y="4265"/>
                  </a:cubicBezTo>
                  <a:cubicBezTo>
                    <a:pt x="9390" y="4172"/>
                    <a:pt x="9471" y="4129"/>
                    <a:pt x="9553" y="4082"/>
                  </a:cubicBezTo>
                  <a:cubicBezTo>
                    <a:pt x="9829" y="3922"/>
                    <a:pt x="10105" y="3761"/>
                    <a:pt x="10380" y="3600"/>
                  </a:cubicBezTo>
                  <a:cubicBezTo>
                    <a:pt x="10487" y="3537"/>
                    <a:pt x="10585" y="3466"/>
                    <a:pt x="10674" y="3377"/>
                  </a:cubicBezTo>
                  <a:cubicBezTo>
                    <a:pt x="10749" y="3301"/>
                    <a:pt x="10843" y="3242"/>
                    <a:pt x="10935" y="3185"/>
                  </a:cubicBezTo>
                  <a:cubicBezTo>
                    <a:pt x="11077" y="3097"/>
                    <a:pt x="11220" y="3015"/>
                    <a:pt x="11338" y="2891"/>
                  </a:cubicBezTo>
                  <a:cubicBezTo>
                    <a:pt x="11396" y="2829"/>
                    <a:pt x="11479" y="2791"/>
                    <a:pt x="11548" y="2739"/>
                  </a:cubicBezTo>
                  <a:cubicBezTo>
                    <a:pt x="11637" y="2675"/>
                    <a:pt x="11731" y="2617"/>
                    <a:pt x="11806" y="2541"/>
                  </a:cubicBezTo>
                  <a:cubicBezTo>
                    <a:pt x="11889" y="2456"/>
                    <a:pt x="11983" y="2391"/>
                    <a:pt x="12085" y="2335"/>
                  </a:cubicBezTo>
                  <a:cubicBezTo>
                    <a:pt x="12244" y="2247"/>
                    <a:pt x="12389" y="2145"/>
                    <a:pt x="12516" y="2010"/>
                  </a:cubicBezTo>
                  <a:cubicBezTo>
                    <a:pt x="12634" y="1884"/>
                    <a:pt x="12776" y="1780"/>
                    <a:pt x="12910" y="1669"/>
                  </a:cubicBezTo>
                  <a:cubicBezTo>
                    <a:pt x="12983" y="1607"/>
                    <a:pt x="13069" y="1567"/>
                    <a:pt x="13166" y="1560"/>
                  </a:cubicBezTo>
                  <a:cubicBezTo>
                    <a:pt x="13261" y="1554"/>
                    <a:pt x="13336" y="1508"/>
                    <a:pt x="13386" y="1436"/>
                  </a:cubicBezTo>
                  <a:cubicBezTo>
                    <a:pt x="13505" y="1266"/>
                    <a:pt x="13689" y="1198"/>
                    <a:pt x="13864" y="1095"/>
                  </a:cubicBezTo>
                  <a:close/>
                  <a:moveTo>
                    <a:pt x="6656" y="17466"/>
                  </a:moveTo>
                  <a:cubicBezTo>
                    <a:pt x="6538" y="17441"/>
                    <a:pt x="6472" y="17382"/>
                    <a:pt x="6395" y="17320"/>
                  </a:cubicBezTo>
                  <a:cubicBezTo>
                    <a:pt x="6419" y="17281"/>
                    <a:pt x="6437" y="17253"/>
                    <a:pt x="6460" y="17217"/>
                  </a:cubicBezTo>
                  <a:cubicBezTo>
                    <a:pt x="6558" y="17269"/>
                    <a:pt x="6602" y="17354"/>
                    <a:pt x="6656" y="17466"/>
                  </a:cubicBezTo>
                  <a:close/>
                  <a:moveTo>
                    <a:pt x="13083" y="513"/>
                  </a:moveTo>
                  <a:cubicBezTo>
                    <a:pt x="13113" y="553"/>
                    <a:pt x="13151" y="585"/>
                    <a:pt x="13188" y="618"/>
                  </a:cubicBezTo>
                  <a:cubicBezTo>
                    <a:pt x="13216" y="642"/>
                    <a:pt x="13249" y="660"/>
                    <a:pt x="13271" y="688"/>
                  </a:cubicBezTo>
                  <a:cubicBezTo>
                    <a:pt x="13308" y="731"/>
                    <a:pt x="13339" y="780"/>
                    <a:pt x="13369" y="826"/>
                  </a:cubicBezTo>
                  <a:cubicBezTo>
                    <a:pt x="13258" y="1064"/>
                    <a:pt x="13040" y="1158"/>
                    <a:pt x="12824" y="1233"/>
                  </a:cubicBezTo>
                  <a:cubicBezTo>
                    <a:pt x="12428" y="1372"/>
                    <a:pt x="12091" y="1610"/>
                    <a:pt x="11745" y="1836"/>
                  </a:cubicBezTo>
                  <a:cubicBezTo>
                    <a:pt x="11727" y="1847"/>
                    <a:pt x="11711" y="1864"/>
                    <a:pt x="11700" y="1882"/>
                  </a:cubicBezTo>
                  <a:cubicBezTo>
                    <a:pt x="11693" y="1891"/>
                    <a:pt x="11693" y="1910"/>
                    <a:pt x="11698" y="1921"/>
                  </a:cubicBezTo>
                  <a:cubicBezTo>
                    <a:pt x="11703" y="1932"/>
                    <a:pt x="11722" y="1947"/>
                    <a:pt x="11729" y="1945"/>
                  </a:cubicBezTo>
                  <a:cubicBezTo>
                    <a:pt x="11797" y="1922"/>
                    <a:pt x="11868" y="1903"/>
                    <a:pt x="11931" y="1870"/>
                  </a:cubicBezTo>
                  <a:cubicBezTo>
                    <a:pt x="12072" y="1797"/>
                    <a:pt x="12210" y="1716"/>
                    <a:pt x="12349" y="1637"/>
                  </a:cubicBezTo>
                  <a:cubicBezTo>
                    <a:pt x="12392" y="1612"/>
                    <a:pt x="12435" y="1587"/>
                    <a:pt x="12510" y="1543"/>
                  </a:cubicBezTo>
                  <a:cubicBezTo>
                    <a:pt x="12490" y="1602"/>
                    <a:pt x="12490" y="1638"/>
                    <a:pt x="12473" y="1649"/>
                  </a:cubicBezTo>
                  <a:cubicBezTo>
                    <a:pt x="12363" y="1723"/>
                    <a:pt x="12275" y="1818"/>
                    <a:pt x="12184" y="1910"/>
                  </a:cubicBezTo>
                  <a:cubicBezTo>
                    <a:pt x="12145" y="1948"/>
                    <a:pt x="12086" y="1974"/>
                    <a:pt x="12032" y="1987"/>
                  </a:cubicBezTo>
                  <a:cubicBezTo>
                    <a:pt x="11847" y="2031"/>
                    <a:pt x="11674" y="2105"/>
                    <a:pt x="11505" y="2188"/>
                  </a:cubicBezTo>
                  <a:cubicBezTo>
                    <a:pt x="11415" y="2232"/>
                    <a:pt x="11319" y="2269"/>
                    <a:pt x="11225" y="2308"/>
                  </a:cubicBezTo>
                  <a:cubicBezTo>
                    <a:pt x="11124" y="2351"/>
                    <a:pt x="11028" y="2403"/>
                    <a:pt x="10959" y="2490"/>
                  </a:cubicBezTo>
                  <a:cubicBezTo>
                    <a:pt x="10946" y="2506"/>
                    <a:pt x="10954" y="2538"/>
                    <a:pt x="10950" y="2581"/>
                  </a:cubicBezTo>
                  <a:cubicBezTo>
                    <a:pt x="11087" y="2532"/>
                    <a:pt x="11207" y="2490"/>
                    <a:pt x="11340" y="2443"/>
                  </a:cubicBezTo>
                  <a:cubicBezTo>
                    <a:pt x="11326" y="2475"/>
                    <a:pt x="11324" y="2492"/>
                    <a:pt x="11316" y="2498"/>
                  </a:cubicBezTo>
                  <a:cubicBezTo>
                    <a:pt x="11008" y="2703"/>
                    <a:pt x="10709" y="2919"/>
                    <a:pt x="10348" y="3031"/>
                  </a:cubicBezTo>
                  <a:cubicBezTo>
                    <a:pt x="10106" y="3104"/>
                    <a:pt x="9870" y="3201"/>
                    <a:pt x="9634" y="3294"/>
                  </a:cubicBezTo>
                  <a:cubicBezTo>
                    <a:pt x="9500" y="3346"/>
                    <a:pt x="9367" y="3405"/>
                    <a:pt x="9259" y="3500"/>
                  </a:cubicBezTo>
                  <a:cubicBezTo>
                    <a:pt x="9268" y="3558"/>
                    <a:pt x="9303" y="3558"/>
                    <a:pt x="9340" y="3545"/>
                  </a:cubicBezTo>
                  <a:cubicBezTo>
                    <a:pt x="9545" y="3475"/>
                    <a:pt x="9750" y="3403"/>
                    <a:pt x="9956" y="3333"/>
                  </a:cubicBezTo>
                  <a:cubicBezTo>
                    <a:pt x="9983" y="3324"/>
                    <a:pt x="10010" y="3319"/>
                    <a:pt x="10069" y="3305"/>
                  </a:cubicBezTo>
                  <a:cubicBezTo>
                    <a:pt x="10037" y="3349"/>
                    <a:pt x="10027" y="3375"/>
                    <a:pt x="10009" y="3390"/>
                  </a:cubicBezTo>
                  <a:cubicBezTo>
                    <a:pt x="9840" y="3536"/>
                    <a:pt x="9628" y="3598"/>
                    <a:pt x="9426" y="3678"/>
                  </a:cubicBezTo>
                  <a:cubicBezTo>
                    <a:pt x="9137" y="3792"/>
                    <a:pt x="8842" y="3894"/>
                    <a:pt x="8552" y="4006"/>
                  </a:cubicBezTo>
                  <a:cubicBezTo>
                    <a:pt x="8452" y="4046"/>
                    <a:pt x="8355" y="4097"/>
                    <a:pt x="8260" y="4149"/>
                  </a:cubicBezTo>
                  <a:cubicBezTo>
                    <a:pt x="8234" y="4164"/>
                    <a:pt x="8220" y="4203"/>
                    <a:pt x="8188" y="4247"/>
                  </a:cubicBezTo>
                  <a:cubicBezTo>
                    <a:pt x="8344" y="4272"/>
                    <a:pt x="8454" y="4188"/>
                    <a:pt x="8577" y="4168"/>
                  </a:cubicBezTo>
                  <a:cubicBezTo>
                    <a:pt x="8704" y="4148"/>
                    <a:pt x="8831" y="4115"/>
                    <a:pt x="8976" y="4084"/>
                  </a:cubicBezTo>
                  <a:cubicBezTo>
                    <a:pt x="8934" y="4166"/>
                    <a:pt x="8870" y="4197"/>
                    <a:pt x="8817" y="4239"/>
                  </a:cubicBezTo>
                  <a:cubicBezTo>
                    <a:pt x="8765" y="4279"/>
                    <a:pt x="8711" y="4316"/>
                    <a:pt x="8655" y="4350"/>
                  </a:cubicBezTo>
                  <a:cubicBezTo>
                    <a:pt x="8406" y="4498"/>
                    <a:pt x="8155" y="4645"/>
                    <a:pt x="7906" y="4792"/>
                  </a:cubicBezTo>
                  <a:cubicBezTo>
                    <a:pt x="7769" y="4872"/>
                    <a:pt x="7619" y="4932"/>
                    <a:pt x="7538" y="5085"/>
                  </a:cubicBezTo>
                  <a:cubicBezTo>
                    <a:pt x="7520" y="5120"/>
                    <a:pt x="7471" y="5139"/>
                    <a:pt x="7435" y="5162"/>
                  </a:cubicBezTo>
                  <a:cubicBezTo>
                    <a:pt x="7342" y="5218"/>
                    <a:pt x="7247" y="5274"/>
                    <a:pt x="7153" y="5327"/>
                  </a:cubicBezTo>
                  <a:cubicBezTo>
                    <a:pt x="7013" y="5405"/>
                    <a:pt x="6892" y="5505"/>
                    <a:pt x="6771" y="5610"/>
                  </a:cubicBezTo>
                  <a:cubicBezTo>
                    <a:pt x="6592" y="5767"/>
                    <a:pt x="6419" y="5935"/>
                    <a:pt x="6194" y="6030"/>
                  </a:cubicBezTo>
                  <a:cubicBezTo>
                    <a:pt x="6122" y="6061"/>
                    <a:pt x="6054" y="6108"/>
                    <a:pt x="5990" y="6154"/>
                  </a:cubicBezTo>
                  <a:cubicBezTo>
                    <a:pt x="5949" y="6183"/>
                    <a:pt x="5909" y="6217"/>
                    <a:pt x="5883" y="6258"/>
                  </a:cubicBezTo>
                  <a:cubicBezTo>
                    <a:pt x="5794" y="6401"/>
                    <a:pt x="5680" y="6518"/>
                    <a:pt x="5558" y="6632"/>
                  </a:cubicBezTo>
                  <a:cubicBezTo>
                    <a:pt x="5394" y="6784"/>
                    <a:pt x="5235" y="6943"/>
                    <a:pt x="5081" y="7106"/>
                  </a:cubicBezTo>
                  <a:cubicBezTo>
                    <a:pt x="4898" y="7302"/>
                    <a:pt x="4723" y="7506"/>
                    <a:pt x="4542" y="7703"/>
                  </a:cubicBezTo>
                  <a:cubicBezTo>
                    <a:pt x="4478" y="7771"/>
                    <a:pt x="4405" y="7830"/>
                    <a:pt x="4336" y="7894"/>
                  </a:cubicBezTo>
                  <a:cubicBezTo>
                    <a:pt x="4315" y="7913"/>
                    <a:pt x="4290" y="7930"/>
                    <a:pt x="4273" y="7953"/>
                  </a:cubicBezTo>
                  <a:cubicBezTo>
                    <a:pt x="3916" y="8442"/>
                    <a:pt x="3476" y="8851"/>
                    <a:pt x="3044" y="9269"/>
                  </a:cubicBezTo>
                  <a:cubicBezTo>
                    <a:pt x="2826" y="9482"/>
                    <a:pt x="2605" y="9690"/>
                    <a:pt x="2385" y="9901"/>
                  </a:cubicBezTo>
                  <a:cubicBezTo>
                    <a:pt x="2353" y="9930"/>
                    <a:pt x="2319" y="9960"/>
                    <a:pt x="2294" y="9994"/>
                  </a:cubicBezTo>
                  <a:cubicBezTo>
                    <a:pt x="2126" y="10222"/>
                    <a:pt x="1895" y="10371"/>
                    <a:pt x="1652" y="10503"/>
                  </a:cubicBezTo>
                  <a:cubicBezTo>
                    <a:pt x="1588" y="10538"/>
                    <a:pt x="1526" y="10575"/>
                    <a:pt x="1466" y="10617"/>
                  </a:cubicBezTo>
                  <a:cubicBezTo>
                    <a:pt x="1389" y="10670"/>
                    <a:pt x="1376" y="10721"/>
                    <a:pt x="1409" y="10803"/>
                  </a:cubicBezTo>
                  <a:cubicBezTo>
                    <a:pt x="1420" y="10831"/>
                    <a:pt x="1434" y="10856"/>
                    <a:pt x="1448" y="10881"/>
                  </a:cubicBezTo>
                  <a:cubicBezTo>
                    <a:pt x="1662" y="11243"/>
                    <a:pt x="1871" y="11608"/>
                    <a:pt x="2090" y="11967"/>
                  </a:cubicBezTo>
                  <a:cubicBezTo>
                    <a:pt x="2177" y="12109"/>
                    <a:pt x="2290" y="12234"/>
                    <a:pt x="2387" y="12370"/>
                  </a:cubicBezTo>
                  <a:cubicBezTo>
                    <a:pt x="2764" y="12902"/>
                    <a:pt x="3182" y="13403"/>
                    <a:pt x="3628" y="13879"/>
                  </a:cubicBezTo>
                  <a:cubicBezTo>
                    <a:pt x="3911" y="14179"/>
                    <a:pt x="4192" y="14481"/>
                    <a:pt x="4471" y="14786"/>
                  </a:cubicBezTo>
                  <a:cubicBezTo>
                    <a:pt x="4543" y="14866"/>
                    <a:pt x="4598" y="14962"/>
                    <a:pt x="4667" y="15046"/>
                  </a:cubicBezTo>
                  <a:cubicBezTo>
                    <a:pt x="4873" y="15299"/>
                    <a:pt x="5081" y="15549"/>
                    <a:pt x="5290" y="15799"/>
                  </a:cubicBezTo>
                  <a:cubicBezTo>
                    <a:pt x="5519" y="16071"/>
                    <a:pt x="5740" y="16349"/>
                    <a:pt x="5943" y="16640"/>
                  </a:cubicBezTo>
                  <a:cubicBezTo>
                    <a:pt x="6030" y="16764"/>
                    <a:pt x="6131" y="16879"/>
                    <a:pt x="6227" y="16997"/>
                  </a:cubicBezTo>
                  <a:cubicBezTo>
                    <a:pt x="6263" y="17041"/>
                    <a:pt x="6301" y="17083"/>
                    <a:pt x="6359" y="17149"/>
                  </a:cubicBezTo>
                  <a:cubicBezTo>
                    <a:pt x="6305" y="17169"/>
                    <a:pt x="6276" y="17177"/>
                    <a:pt x="6251" y="17189"/>
                  </a:cubicBezTo>
                  <a:cubicBezTo>
                    <a:pt x="6188" y="17224"/>
                    <a:pt x="6172" y="17287"/>
                    <a:pt x="6227" y="17328"/>
                  </a:cubicBezTo>
                  <a:cubicBezTo>
                    <a:pt x="6361" y="17426"/>
                    <a:pt x="6500" y="17517"/>
                    <a:pt x="6640" y="17606"/>
                  </a:cubicBezTo>
                  <a:cubicBezTo>
                    <a:pt x="6682" y="17633"/>
                    <a:pt x="6735" y="17645"/>
                    <a:pt x="6777" y="17673"/>
                  </a:cubicBezTo>
                  <a:cubicBezTo>
                    <a:pt x="6818" y="17701"/>
                    <a:pt x="6875" y="17733"/>
                    <a:pt x="6883" y="17773"/>
                  </a:cubicBezTo>
                  <a:cubicBezTo>
                    <a:pt x="6912" y="17894"/>
                    <a:pt x="7016" y="17956"/>
                    <a:pt x="7071" y="18054"/>
                  </a:cubicBezTo>
                  <a:cubicBezTo>
                    <a:pt x="7104" y="18113"/>
                    <a:pt x="7124" y="18180"/>
                    <a:pt x="7163" y="18273"/>
                  </a:cubicBezTo>
                  <a:cubicBezTo>
                    <a:pt x="7331" y="18339"/>
                    <a:pt x="7390" y="18539"/>
                    <a:pt x="7513" y="18685"/>
                  </a:cubicBezTo>
                  <a:cubicBezTo>
                    <a:pt x="7424" y="18777"/>
                    <a:pt x="7162" y="18936"/>
                    <a:pt x="6876" y="19073"/>
                  </a:cubicBezTo>
                  <a:cubicBezTo>
                    <a:pt x="6841" y="19048"/>
                    <a:pt x="6796" y="19025"/>
                    <a:pt x="6759" y="18993"/>
                  </a:cubicBezTo>
                  <a:cubicBezTo>
                    <a:pt x="6566" y="18819"/>
                    <a:pt x="6373" y="18644"/>
                    <a:pt x="6180" y="18468"/>
                  </a:cubicBezTo>
                  <a:cubicBezTo>
                    <a:pt x="6149" y="18439"/>
                    <a:pt x="6114" y="18409"/>
                    <a:pt x="6095" y="18371"/>
                  </a:cubicBezTo>
                  <a:cubicBezTo>
                    <a:pt x="5963" y="18116"/>
                    <a:pt x="5745" y="17929"/>
                    <a:pt x="5574" y="17705"/>
                  </a:cubicBezTo>
                  <a:cubicBezTo>
                    <a:pt x="5377" y="17445"/>
                    <a:pt x="5182" y="17184"/>
                    <a:pt x="4986" y="16923"/>
                  </a:cubicBezTo>
                  <a:cubicBezTo>
                    <a:pt x="4899" y="16807"/>
                    <a:pt x="4811" y="16692"/>
                    <a:pt x="4728" y="16574"/>
                  </a:cubicBezTo>
                  <a:cubicBezTo>
                    <a:pt x="4628" y="16431"/>
                    <a:pt x="4528" y="16289"/>
                    <a:pt x="4436" y="16142"/>
                  </a:cubicBezTo>
                  <a:cubicBezTo>
                    <a:pt x="4339" y="15988"/>
                    <a:pt x="4246" y="15832"/>
                    <a:pt x="4161" y="15672"/>
                  </a:cubicBezTo>
                  <a:cubicBezTo>
                    <a:pt x="3962" y="15298"/>
                    <a:pt x="3700" y="14972"/>
                    <a:pt x="3410" y="14664"/>
                  </a:cubicBezTo>
                  <a:cubicBezTo>
                    <a:pt x="3351" y="14602"/>
                    <a:pt x="3303" y="14529"/>
                    <a:pt x="3254" y="14457"/>
                  </a:cubicBezTo>
                  <a:cubicBezTo>
                    <a:pt x="3137" y="14291"/>
                    <a:pt x="3021" y="14125"/>
                    <a:pt x="2908" y="13957"/>
                  </a:cubicBezTo>
                  <a:cubicBezTo>
                    <a:pt x="2835" y="13849"/>
                    <a:pt x="2762" y="13740"/>
                    <a:pt x="2695" y="13628"/>
                  </a:cubicBezTo>
                  <a:cubicBezTo>
                    <a:pt x="2615" y="13498"/>
                    <a:pt x="2526" y="13377"/>
                    <a:pt x="2417" y="13267"/>
                  </a:cubicBezTo>
                  <a:cubicBezTo>
                    <a:pt x="2357" y="13207"/>
                    <a:pt x="2312" y="13131"/>
                    <a:pt x="2264" y="13059"/>
                  </a:cubicBezTo>
                  <a:cubicBezTo>
                    <a:pt x="2139" y="12872"/>
                    <a:pt x="2025" y="12678"/>
                    <a:pt x="1894" y="12496"/>
                  </a:cubicBezTo>
                  <a:cubicBezTo>
                    <a:pt x="1653" y="12161"/>
                    <a:pt x="1404" y="11830"/>
                    <a:pt x="1159" y="11498"/>
                  </a:cubicBezTo>
                  <a:cubicBezTo>
                    <a:pt x="1151" y="11486"/>
                    <a:pt x="1144" y="11472"/>
                    <a:pt x="1134" y="11463"/>
                  </a:cubicBezTo>
                  <a:cubicBezTo>
                    <a:pt x="877" y="11219"/>
                    <a:pt x="731" y="10899"/>
                    <a:pt x="549" y="10603"/>
                  </a:cubicBezTo>
                  <a:cubicBezTo>
                    <a:pt x="473" y="10479"/>
                    <a:pt x="399" y="10354"/>
                    <a:pt x="326" y="10229"/>
                  </a:cubicBezTo>
                  <a:cubicBezTo>
                    <a:pt x="309" y="10199"/>
                    <a:pt x="297" y="10166"/>
                    <a:pt x="278" y="10125"/>
                  </a:cubicBezTo>
                  <a:cubicBezTo>
                    <a:pt x="325" y="10091"/>
                    <a:pt x="363" y="10060"/>
                    <a:pt x="405" y="10034"/>
                  </a:cubicBezTo>
                  <a:cubicBezTo>
                    <a:pt x="622" y="9905"/>
                    <a:pt x="841" y="9777"/>
                    <a:pt x="1062" y="9650"/>
                  </a:cubicBezTo>
                  <a:cubicBezTo>
                    <a:pt x="1201" y="9570"/>
                    <a:pt x="1324" y="9469"/>
                    <a:pt x="1445" y="9365"/>
                  </a:cubicBezTo>
                  <a:cubicBezTo>
                    <a:pt x="1621" y="9215"/>
                    <a:pt x="1800" y="9066"/>
                    <a:pt x="1982" y="8923"/>
                  </a:cubicBezTo>
                  <a:cubicBezTo>
                    <a:pt x="2385" y="8605"/>
                    <a:pt x="2792" y="8289"/>
                    <a:pt x="3197" y="7971"/>
                  </a:cubicBezTo>
                  <a:cubicBezTo>
                    <a:pt x="3526" y="7711"/>
                    <a:pt x="3858" y="7452"/>
                    <a:pt x="4183" y="7186"/>
                  </a:cubicBezTo>
                  <a:cubicBezTo>
                    <a:pt x="4346" y="7054"/>
                    <a:pt x="4501" y="6912"/>
                    <a:pt x="4654" y="6769"/>
                  </a:cubicBezTo>
                  <a:cubicBezTo>
                    <a:pt x="4829" y="6605"/>
                    <a:pt x="5005" y="6446"/>
                    <a:pt x="5203" y="6308"/>
                  </a:cubicBezTo>
                  <a:cubicBezTo>
                    <a:pt x="5345" y="6209"/>
                    <a:pt x="5479" y="6094"/>
                    <a:pt x="5602" y="5972"/>
                  </a:cubicBezTo>
                  <a:cubicBezTo>
                    <a:pt x="5767" y="5808"/>
                    <a:pt x="5951" y="5668"/>
                    <a:pt x="6130" y="5521"/>
                  </a:cubicBezTo>
                  <a:cubicBezTo>
                    <a:pt x="6326" y="5360"/>
                    <a:pt x="6512" y="5187"/>
                    <a:pt x="6702" y="5020"/>
                  </a:cubicBezTo>
                  <a:cubicBezTo>
                    <a:pt x="6746" y="4982"/>
                    <a:pt x="6792" y="4946"/>
                    <a:pt x="6837" y="4910"/>
                  </a:cubicBezTo>
                  <a:cubicBezTo>
                    <a:pt x="6998" y="4775"/>
                    <a:pt x="7159" y="4640"/>
                    <a:pt x="7320" y="4505"/>
                  </a:cubicBezTo>
                  <a:cubicBezTo>
                    <a:pt x="7380" y="4454"/>
                    <a:pt x="7432" y="4389"/>
                    <a:pt x="7498" y="4347"/>
                  </a:cubicBezTo>
                  <a:cubicBezTo>
                    <a:pt x="7726" y="4203"/>
                    <a:pt x="7931" y="4030"/>
                    <a:pt x="8130" y="3850"/>
                  </a:cubicBezTo>
                  <a:cubicBezTo>
                    <a:pt x="8331" y="3670"/>
                    <a:pt x="8564" y="3537"/>
                    <a:pt x="8785" y="3384"/>
                  </a:cubicBezTo>
                  <a:cubicBezTo>
                    <a:pt x="9077" y="3182"/>
                    <a:pt x="9370" y="2983"/>
                    <a:pt x="9664" y="2782"/>
                  </a:cubicBezTo>
                  <a:cubicBezTo>
                    <a:pt x="9861" y="2647"/>
                    <a:pt x="10059" y="2513"/>
                    <a:pt x="10254" y="2375"/>
                  </a:cubicBezTo>
                  <a:cubicBezTo>
                    <a:pt x="10592" y="2136"/>
                    <a:pt x="10928" y="1897"/>
                    <a:pt x="11263" y="1655"/>
                  </a:cubicBezTo>
                  <a:cubicBezTo>
                    <a:pt x="11580" y="1425"/>
                    <a:pt x="11896" y="1196"/>
                    <a:pt x="12208" y="959"/>
                  </a:cubicBezTo>
                  <a:cubicBezTo>
                    <a:pt x="12393" y="819"/>
                    <a:pt x="12568" y="666"/>
                    <a:pt x="12745" y="518"/>
                  </a:cubicBezTo>
                  <a:cubicBezTo>
                    <a:pt x="12762" y="504"/>
                    <a:pt x="12776" y="487"/>
                    <a:pt x="12793" y="472"/>
                  </a:cubicBezTo>
                  <a:cubicBezTo>
                    <a:pt x="12931" y="355"/>
                    <a:pt x="12966" y="362"/>
                    <a:pt x="13083" y="513"/>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5" name="Google Shape;1565;p48"/>
            <p:cNvSpPr/>
            <p:nvPr/>
          </p:nvSpPr>
          <p:spPr>
            <a:xfrm>
              <a:off x="4623875" y="4260725"/>
              <a:ext cx="151950" cy="126550"/>
            </a:xfrm>
            <a:custGeom>
              <a:avLst/>
              <a:gdLst/>
              <a:ahLst/>
              <a:cxnLst/>
              <a:rect l="l" t="t" r="r" b="b"/>
              <a:pathLst>
                <a:path w="6078" h="5062" extrusionOk="0">
                  <a:moveTo>
                    <a:pt x="6065" y="2520"/>
                  </a:moveTo>
                  <a:cubicBezTo>
                    <a:pt x="6069" y="2441"/>
                    <a:pt x="6077" y="2359"/>
                    <a:pt x="6061" y="2283"/>
                  </a:cubicBezTo>
                  <a:cubicBezTo>
                    <a:pt x="6005" y="2030"/>
                    <a:pt x="5955" y="1772"/>
                    <a:pt x="5789" y="1559"/>
                  </a:cubicBezTo>
                  <a:cubicBezTo>
                    <a:pt x="5772" y="1535"/>
                    <a:pt x="5758" y="1509"/>
                    <a:pt x="5744" y="1484"/>
                  </a:cubicBezTo>
                  <a:cubicBezTo>
                    <a:pt x="5666" y="1331"/>
                    <a:pt x="5546" y="1219"/>
                    <a:pt x="5406" y="1123"/>
                  </a:cubicBezTo>
                  <a:cubicBezTo>
                    <a:pt x="5359" y="1091"/>
                    <a:pt x="5308" y="1058"/>
                    <a:pt x="5274" y="1014"/>
                  </a:cubicBezTo>
                  <a:cubicBezTo>
                    <a:pt x="5154" y="861"/>
                    <a:pt x="5041" y="701"/>
                    <a:pt x="4921" y="546"/>
                  </a:cubicBezTo>
                  <a:cubicBezTo>
                    <a:pt x="4842" y="442"/>
                    <a:pt x="4758" y="340"/>
                    <a:pt x="4634" y="287"/>
                  </a:cubicBezTo>
                  <a:cubicBezTo>
                    <a:pt x="4310" y="147"/>
                    <a:pt x="3973" y="76"/>
                    <a:pt x="3618" y="115"/>
                  </a:cubicBezTo>
                  <a:cubicBezTo>
                    <a:pt x="3494" y="129"/>
                    <a:pt x="3378" y="162"/>
                    <a:pt x="3271" y="229"/>
                  </a:cubicBezTo>
                  <a:cubicBezTo>
                    <a:pt x="3103" y="331"/>
                    <a:pt x="2937" y="436"/>
                    <a:pt x="2761" y="521"/>
                  </a:cubicBezTo>
                  <a:cubicBezTo>
                    <a:pt x="2527" y="635"/>
                    <a:pt x="2337" y="796"/>
                    <a:pt x="2191" y="1009"/>
                  </a:cubicBezTo>
                  <a:cubicBezTo>
                    <a:pt x="2171" y="1040"/>
                    <a:pt x="2147" y="1066"/>
                    <a:pt x="2126" y="1097"/>
                  </a:cubicBezTo>
                  <a:cubicBezTo>
                    <a:pt x="1963" y="1325"/>
                    <a:pt x="1802" y="1554"/>
                    <a:pt x="1645" y="1775"/>
                  </a:cubicBezTo>
                  <a:cubicBezTo>
                    <a:pt x="1555" y="1784"/>
                    <a:pt x="1468" y="1787"/>
                    <a:pt x="1383" y="1801"/>
                  </a:cubicBezTo>
                  <a:cubicBezTo>
                    <a:pt x="1317" y="1810"/>
                    <a:pt x="1271" y="1791"/>
                    <a:pt x="1238" y="1734"/>
                  </a:cubicBezTo>
                  <a:cubicBezTo>
                    <a:pt x="1213" y="1690"/>
                    <a:pt x="1186" y="1647"/>
                    <a:pt x="1161" y="1603"/>
                  </a:cubicBezTo>
                  <a:cubicBezTo>
                    <a:pt x="987" y="1302"/>
                    <a:pt x="811" y="1001"/>
                    <a:pt x="637" y="700"/>
                  </a:cubicBezTo>
                  <a:cubicBezTo>
                    <a:pt x="574" y="593"/>
                    <a:pt x="503" y="495"/>
                    <a:pt x="413" y="408"/>
                  </a:cubicBezTo>
                  <a:cubicBezTo>
                    <a:pt x="352" y="348"/>
                    <a:pt x="305" y="274"/>
                    <a:pt x="253" y="205"/>
                  </a:cubicBezTo>
                  <a:cubicBezTo>
                    <a:pt x="223" y="165"/>
                    <a:pt x="201" y="117"/>
                    <a:pt x="168" y="79"/>
                  </a:cubicBezTo>
                  <a:cubicBezTo>
                    <a:pt x="146" y="53"/>
                    <a:pt x="113" y="33"/>
                    <a:pt x="83" y="16"/>
                  </a:cubicBezTo>
                  <a:cubicBezTo>
                    <a:pt x="53" y="0"/>
                    <a:pt x="1" y="32"/>
                    <a:pt x="2" y="64"/>
                  </a:cubicBezTo>
                  <a:cubicBezTo>
                    <a:pt x="3" y="99"/>
                    <a:pt x="1" y="140"/>
                    <a:pt x="18" y="169"/>
                  </a:cubicBezTo>
                  <a:cubicBezTo>
                    <a:pt x="87" y="287"/>
                    <a:pt x="147" y="415"/>
                    <a:pt x="238" y="515"/>
                  </a:cubicBezTo>
                  <a:cubicBezTo>
                    <a:pt x="333" y="617"/>
                    <a:pt x="413" y="726"/>
                    <a:pt x="485" y="844"/>
                  </a:cubicBezTo>
                  <a:cubicBezTo>
                    <a:pt x="671" y="1155"/>
                    <a:pt x="863" y="1462"/>
                    <a:pt x="1044" y="1775"/>
                  </a:cubicBezTo>
                  <a:cubicBezTo>
                    <a:pt x="1138" y="1938"/>
                    <a:pt x="1254" y="2028"/>
                    <a:pt x="1450" y="1981"/>
                  </a:cubicBezTo>
                  <a:cubicBezTo>
                    <a:pt x="1496" y="1971"/>
                    <a:pt x="1547" y="1989"/>
                    <a:pt x="1606" y="1995"/>
                  </a:cubicBezTo>
                  <a:cubicBezTo>
                    <a:pt x="1594" y="2064"/>
                    <a:pt x="1586" y="2120"/>
                    <a:pt x="1573" y="2175"/>
                  </a:cubicBezTo>
                  <a:cubicBezTo>
                    <a:pt x="1510" y="2424"/>
                    <a:pt x="1497" y="2676"/>
                    <a:pt x="1515" y="2932"/>
                  </a:cubicBezTo>
                  <a:cubicBezTo>
                    <a:pt x="1521" y="3028"/>
                    <a:pt x="1547" y="3112"/>
                    <a:pt x="1597" y="3197"/>
                  </a:cubicBezTo>
                  <a:cubicBezTo>
                    <a:pt x="1765" y="3484"/>
                    <a:pt x="1929" y="3774"/>
                    <a:pt x="2098" y="4061"/>
                  </a:cubicBezTo>
                  <a:cubicBezTo>
                    <a:pt x="2171" y="4187"/>
                    <a:pt x="2253" y="4306"/>
                    <a:pt x="2372" y="4395"/>
                  </a:cubicBezTo>
                  <a:cubicBezTo>
                    <a:pt x="2423" y="4433"/>
                    <a:pt x="2463" y="4485"/>
                    <a:pt x="2504" y="4528"/>
                  </a:cubicBezTo>
                  <a:cubicBezTo>
                    <a:pt x="2472" y="4724"/>
                    <a:pt x="2510" y="4795"/>
                    <a:pt x="2677" y="4850"/>
                  </a:cubicBezTo>
                  <a:cubicBezTo>
                    <a:pt x="2731" y="4868"/>
                    <a:pt x="2790" y="4875"/>
                    <a:pt x="2847" y="4886"/>
                  </a:cubicBezTo>
                  <a:cubicBezTo>
                    <a:pt x="3038" y="4924"/>
                    <a:pt x="3230" y="4963"/>
                    <a:pt x="3422" y="4999"/>
                  </a:cubicBezTo>
                  <a:cubicBezTo>
                    <a:pt x="3485" y="5011"/>
                    <a:pt x="3550" y="5020"/>
                    <a:pt x="3615" y="5024"/>
                  </a:cubicBezTo>
                  <a:cubicBezTo>
                    <a:pt x="3773" y="5034"/>
                    <a:pt x="3933" y="5036"/>
                    <a:pt x="4091" y="5050"/>
                  </a:cubicBezTo>
                  <a:cubicBezTo>
                    <a:pt x="4207" y="5062"/>
                    <a:pt x="4311" y="5046"/>
                    <a:pt x="4391" y="4960"/>
                  </a:cubicBezTo>
                  <a:cubicBezTo>
                    <a:pt x="4464" y="4883"/>
                    <a:pt x="4551" y="4839"/>
                    <a:pt x="4648" y="4805"/>
                  </a:cubicBezTo>
                  <a:cubicBezTo>
                    <a:pt x="4689" y="4791"/>
                    <a:pt x="4733" y="4777"/>
                    <a:pt x="4766" y="4749"/>
                  </a:cubicBezTo>
                  <a:cubicBezTo>
                    <a:pt x="4960" y="4589"/>
                    <a:pt x="5160" y="4435"/>
                    <a:pt x="5375" y="4300"/>
                  </a:cubicBezTo>
                  <a:cubicBezTo>
                    <a:pt x="5447" y="4254"/>
                    <a:pt x="5503" y="4183"/>
                    <a:pt x="5571" y="4131"/>
                  </a:cubicBezTo>
                  <a:cubicBezTo>
                    <a:pt x="5757" y="3988"/>
                    <a:pt x="5875" y="3802"/>
                    <a:pt x="5925" y="3574"/>
                  </a:cubicBezTo>
                  <a:cubicBezTo>
                    <a:pt x="5980" y="3320"/>
                    <a:pt x="6037" y="3065"/>
                    <a:pt x="6042" y="2802"/>
                  </a:cubicBezTo>
                  <a:cubicBezTo>
                    <a:pt x="6044" y="2708"/>
                    <a:pt x="6061" y="2615"/>
                    <a:pt x="6065" y="2520"/>
                  </a:cubicBezTo>
                  <a:close/>
                  <a:moveTo>
                    <a:pt x="5805" y="2472"/>
                  </a:moveTo>
                  <a:cubicBezTo>
                    <a:pt x="5769" y="2374"/>
                    <a:pt x="5750" y="2275"/>
                    <a:pt x="5761" y="2138"/>
                  </a:cubicBezTo>
                  <a:cubicBezTo>
                    <a:pt x="5818" y="2268"/>
                    <a:pt x="5842" y="2366"/>
                    <a:pt x="5805" y="2472"/>
                  </a:cubicBezTo>
                  <a:close/>
                  <a:moveTo>
                    <a:pt x="5693" y="1856"/>
                  </a:moveTo>
                  <a:cubicBezTo>
                    <a:pt x="5711" y="1907"/>
                    <a:pt x="5727" y="1958"/>
                    <a:pt x="5744" y="2010"/>
                  </a:cubicBezTo>
                  <a:cubicBezTo>
                    <a:pt x="5732" y="2010"/>
                    <a:pt x="5722" y="2010"/>
                    <a:pt x="5710" y="2010"/>
                  </a:cubicBezTo>
                  <a:cubicBezTo>
                    <a:pt x="5696" y="1956"/>
                    <a:pt x="5681" y="1903"/>
                    <a:pt x="5665" y="1846"/>
                  </a:cubicBezTo>
                  <a:cubicBezTo>
                    <a:pt x="5677" y="1850"/>
                    <a:pt x="5691" y="1851"/>
                    <a:pt x="5693" y="1856"/>
                  </a:cubicBezTo>
                  <a:close/>
                  <a:moveTo>
                    <a:pt x="2078" y="3610"/>
                  </a:moveTo>
                  <a:cubicBezTo>
                    <a:pt x="2063" y="3603"/>
                    <a:pt x="2050" y="3574"/>
                    <a:pt x="2052" y="3559"/>
                  </a:cubicBezTo>
                  <a:cubicBezTo>
                    <a:pt x="2054" y="3545"/>
                    <a:pt x="2081" y="3526"/>
                    <a:pt x="2095" y="3526"/>
                  </a:cubicBezTo>
                  <a:cubicBezTo>
                    <a:pt x="2146" y="3526"/>
                    <a:pt x="2196" y="3530"/>
                    <a:pt x="2245" y="3540"/>
                  </a:cubicBezTo>
                  <a:cubicBezTo>
                    <a:pt x="2322" y="3556"/>
                    <a:pt x="2397" y="3579"/>
                    <a:pt x="2473" y="3599"/>
                  </a:cubicBezTo>
                  <a:cubicBezTo>
                    <a:pt x="2336" y="3654"/>
                    <a:pt x="2156" y="3650"/>
                    <a:pt x="2078" y="3610"/>
                  </a:cubicBezTo>
                  <a:close/>
                  <a:moveTo>
                    <a:pt x="2651" y="3523"/>
                  </a:moveTo>
                  <a:cubicBezTo>
                    <a:pt x="2573" y="3532"/>
                    <a:pt x="2495" y="3513"/>
                    <a:pt x="2362" y="3451"/>
                  </a:cubicBezTo>
                  <a:cubicBezTo>
                    <a:pt x="2390" y="3434"/>
                    <a:pt x="2413" y="3410"/>
                    <a:pt x="2435" y="3410"/>
                  </a:cubicBezTo>
                  <a:cubicBezTo>
                    <a:pt x="2513" y="3409"/>
                    <a:pt x="2591" y="3415"/>
                    <a:pt x="2668" y="3424"/>
                  </a:cubicBezTo>
                  <a:cubicBezTo>
                    <a:pt x="2682" y="3425"/>
                    <a:pt x="2705" y="3451"/>
                    <a:pt x="2703" y="3466"/>
                  </a:cubicBezTo>
                  <a:cubicBezTo>
                    <a:pt x="2703" y="3483"/>
                    <a:pt x="2684" y="3501"/>
                    <a:pt x="2671" y="3516"/>
                  </a:cubicBezTo>
                  <a:cubicBezTo>
                    <a:pt x="2668" y="3521"/>
                    <a:pt x="2658" y="3522"/>
                    <a:pt x="2651" y="3523"/>
                  </a:cubicBezTo>
                  <a:close/>
                  <a:moveTo>
                    <a:pt x="3084" y="2978"/>
                  </a:moveTo>
                  <a:cubicBezTo>
                    <a:pt x="3081" y="3083"/>
                    <a:pt x="3011" y="3137"/>
                    <a:pt x="2951" y="3196"/>
                  </a:cubicBezTo>
                  <a:cubicBezTo>
                    <a:pt x="2921" y="3225"/>
                    <a:pt x="2884" y="3209"/>
                    <a:pt x="2857" y="3167"/>
                  </a:cubicBezTo>
                  <a:cubicBezTo>
                    <a:pt x="2933" y="3104"/>
                    <a:pt x="3009" y="3041"/>
                    <a:pt x="3084" y="2978"/>
                  </a:cubicBezTo>
                  <a:close/>
                  <a:moveTo>
                    <a:pt x="3504" y="2943"/>
                  </a:moveTo>
                  <a:cubicBezTo>
                    <a:pt x="3510" y="2940"/>
                    <a:pt x="3517" y="2938"/>
                    <a:pt x="3523" y="2936"/>
                  </a:cubicBezTo>
                  <a:cubicBezTo>
                    <a:pt x="3526" y="2939"/>
                    <a:pt x="3534" y="2944"/>
                    <a:pt x="3533" y="2945"/>
                  </a:cubicBezTo>
                  <a:cubicBezTo>
                    <a:pt x="3530" y="2952"/>
                    <a:pt x="3525" y="2956"/>
                    <a:pt x="3521" y="2961"/>
                  </a:cubicBezTo>
                  <a:cubicBezTo>
                    <a:pt x="3516" y="2955"/>
                    <a:pt x="3510" y="2948"/>
                    <a:pt x="3504" y="2943"/>
                  </a:cubicBezTo>
                  <a:close/>
                  <a:moveTo>
                    <a:pt x="3344" y="3099"/>
                  </a:moveTo>
                  <a:cubicBezTo>
                    <a:pt x="3444" y="3094"/>
                    <a:pt x="3501" y="3088"/>
                    <a:pt x="3557" y="3088"/>
                  </a:cubicBezTo>
                  <a:cubicBezTo>
                    <a:pt x="3640" y="3087"/>
                    <a:pt x="3668" y="3138"/>
                    <a:pt x="3666" y="3213"/>
                  </a:cubicBezTo>
                  <a:cubicBezTo>
                    <a:pt x="3494" y="3215"/>
                    <a:pt x="3494" y="3215"/>
                    <a:pt x="3344" y="3099"/>
                  </a:cubicBezTo>
                  <a:close/>
                  <a:moveTo>
                    <a:pt x="3569" y="3321"/>
                  </a:moveTo>
                  <a:cubicBezTo>
                    <a:pt x="3419" y="3369"/>
                    <a:pt x="3419" y="3369"/>
                    <a:pt x="3190" y="3340"/>
                  </a:cubicBezTo>
                  <a:cubicBezTo>
                    <a:pt x="3210" y="3264"/>
                    <a:pt x="3210" y="3264"/>
                    <a:pt x="3274" y="3199"/>
                  </a:cubicBezTo>
                  <a:cubicBezTo>
                    <a:pt x="3368" y="3238"/>
                    <a:pt x="3466" y="3279"/>
                    <a:pt x="3569" y="3321"/>
                  </a:cubicBezTo>
                  <a:close/>
                  <a:moveTo>
                    <a:pt x="2199" y="3816"/>
                  </a:moveTo>
                  <a:cubicBezTo>
                    <a:pt x="2251" y="3775"/>
                    <a:pt x="2298" y="3798"/>
                    <a:pt x="2362" y="3837"/>
                  </a:cubicBezTo>
                  <a:cubicBezTo>
                    <a:pt x="2246" y="3930"/>
                    <a:pt x="2246" y="3930"/>
                    <a:pt x="2199" y="3816"/>
                  </a:cubicBezTo>
                  <a:close/>
                  <a:moveTo>
                    <a:pt x="3008" y="3488"/>
                  </a:moveTo>
                  <a:cubicBezTo>
                    <a:pt x="3272" y="3505"/>
                    <a:pt x="3536" y="3522"/>
                    <a:pt x="3805" y="3539"/>
                  </a:cubicBezTo>
                  <a:cubicBezTo>
                    <a:pt x="3851" y="3581"/>
                    <a:pt x="3879" y="3634"/>
                    <a:pt x="3861" y="3718"/>
                  </a:cubicBezTo>
                  <a:cubicBezTo>
                    <a:pt x="3577" y="3734"/>
                    <a:pt x="3295" y="3783"/>
                    <a:pt x="3009" y="3735"/>
                  </a:cubicBezTo>
                  <a:cubicBezTo>
                    <a:pt x="3009" y="3640"/>
                    <a:pt x="3009" y="3566"/>
                    <a:pt x="3008" y="3488"/>
                  </a:cubicBezTo>
                  <a:close/>
                  <a:moveTo>
                    <a:pt x="2506" y="4025"/>
                  </a:moveTo>
                  <a:cubicBezTo>
                    <a:pt x="2580" y="3897"/>
                    <a:pt x="2678" y="3843"/>
                    <a:pt x="2803" y="3858"/>
                  </a:cubicBezTo>
                  <a:cubicBezTo>
                    <a:pt x="3171" y="3903"/>
                    <a:pt x="3539" y="3883"/>
                    <a:pt x="3902" y="3872"/>
                  </a:cubicBezTo>
                  <a:cubicBezTo>
                    <a:pt x="3982" y="3954"/>
                    <a:pt x="3981" y="4051"/>
                    <a:pt x="4001" y="4142"/>
                  </a:cubicBezTo>
                  <a:cubicBezTo>
                    <a:pt x="3962" y="4183"/>
                    <a:pt x="3924" y="4223"/>
                    <a:pt x="3886" y="4263"/>
                  </a:cubicBezTo>
                  <a:cubicBezTo>
                    <a:pt x="3651" y="4251"/>
                    <a:pt x="2690" y="4086"/>
                    <a:pt x="2506" y="4025"/>
                  </a:cubicBezTo>
                  <a:close/>
                  <a:moveTo>
                    <a:pt x="3217" y="4711"/>
                  </a:moveTo>
                  <a:cubicBezTo>
                    <a:pt x="3033" y="4640"/>
                    <a:pt x="2863" y="4547"/>
                    <a:pt x="2738" y="4388"/>
                  </a:cubicBezTo>
                  <a:cubicBezTo>
                    <a:pt x="2708" y="4350"/>
                    <a:pt x="2660" y="4326"/>
                    <a:pt x="2621" y="4294"/>
                  </a:cubicBezTo>
                  <a:cubicBezTo>
                    <a:pt x="2596" y="4272"/>
                    <a:pt x="2572" y="4249"/>
                    <a:pt x="2544" y="4222"/>
                  </a:cubicBezTo>
                  <a:cubicBezTo>
                    <a:pt x="2561" y="4212"/>
                    <a:pt x="2568" y="4206"/>
                    <a:pt x="2572" y="4207"/>
                  </a:cubicBezTo>
                  <a:cubicBezTo>
                    <a:pt x="3005" y="4284"/>
                    <a:pt x="3438" y="4363"/>
                    <a:pt x="3870" y="4444"/>
                  </a:cubicBezTo>
                  <a:cubicBezTo>
                    <a:pt x="3881" y="4445"/>
                    <a:pt x="3889" y="4457"/>
                    <a:pt x="3898" y="4466"/>
                  </a:cubicBezTo>
                  <a:cubicBezTo>
                    <a:pt x="3899" y="4465"/>
                    <a:pt x="3901" y="4465"/>
                    <a:pt x="3902" y="4464"/>
                  </a:cubicBezTo>
                  <a:cubicBezTo>
                    <a:pt x="3904" y="4464"/>
                    <a:pt x="3905" y="4465"/>
                    <a:pt x="3906" y="4466"/>
                  </a:cubicBezTo>
                  <a:cubicBezTo>
                    <a:pt x="3951" y="4422"/>
                    <a:pt x="4005" y="4440"/>
                    <a:pt x="4082" y="4443"/>
                  </a:cubicBezTo>
                  <a:cubicBezTo>
                    <a:pt x="4012" y="4510"/>
                    <a:pt x="3960" y="4502"/>
                    <a:pt x="3906" y="4466"/>
                  </a:cubicBezTo>
                  <a:cubicBezTo>
                    <a:pt x="3904" y="4468"/>
                    <a:pt x="3903" y="4469"/>
                    <a:pt x="3901" y="4471"/>
                  </a:cubicBezTo>
                  <a:cubicBezTo>
                    <a:pt x="3900" y="4469"/>
                    <a:pt x="3899" y="4468"/>
                    <a:pt x="3898" y="4466"/>
                  </a:cubicBezTo>
                  <a:cubicBezTo>
                    <a:pt x="3794" y="4520"/>
                    <a:pt x="3689" y="4473"/>
                    <a:pt x="3585" y="4468"/>
                  </a:cubicBezTo>
                  <a:cubicBezTo>
                    <a:pt x="3509" y="4463"/>
                    <a:pt x="3436" y="4423"/>
                    <a:pt x="3359" y="4450"/>
                  </a:cubicBezTo>
                  <a:cubicBezTo>
                    <a:pt x="3349" y="4506"/>
                    <a:pt x="3384" y="4522"/>
                    <a:pt x="3418" y="4534"/>
                  </a:cubicBezTo>
                  <a:cubicBezTo>
                    <a:pt x="3556" y="4579"/>
                    <a:pt x="3697" y="4610"/>
                    <a:pt x="3843" y="4610"/>
                  </a:cubicBezTo>
                  <a:cubicBezTo>
                    <a:pt x="3886" y="4610"/>
                    <a:pt x="3930" y="4609"/>
                    <a:pt x="3973" y="4611"/>
                  </a:cubicBezTo>
                  <a:cubicBezTo>
                    <a:pt x="4068" y="4616"/>
                    <a:pt x="4097" y="4643"/>
                    <a:pt x="4109" y="4741"/>
                  </a:cubicBezTo>
                  <a:cubicBezTo>
                    <a:pt x="4113" y="4768"/>
                    <a:pt x="4107" y="4798"/>
                    <a:pt x="4105" y="4826"/>
                  </a:cubicBezTo>
                  <a:cubicBezTo>
                    <a:pt x="3651" y="4837"/>
                    <a:pt x="3495" y="4818"/>
                    <a:pt x="3217" y="4711"/>
                  </a:cubicBezTo>
                  <a:close/>
                  <a:moveTo>
                    <a:pt x="5546" y="3615"/>
                  </a:moveTo>
                  <a:cubicBezTo>
                    <a:pt x="5447" y="3844"/>
                    <a:pt x="5297" y="4026"/>
                    <a:pt x="5098" y="4163"/>
                  </a:cubicBezTo>
                  <a:cubicBezTo>
                    <a:pt x="4907" y="4294"/>
                    <a:pt x="4702" y="4407"/>
                    <a:pt x="4504" y="4525"/>
                  </a:cubicBezTo>
                  <a:cubicBezTo>
                    <a:pt x="4454" y="4555"/>
                    <a:pt x="4403" y="4585"/>
                    <a:pt x="4322" y="4551"/>
                  </a:cubicBezTo>
                  <a:cubicBezTo>
                    <a:pt x="4274" y="4335"/>
                    <a:pt x="4226" y="4122"/>
                    <a:pt x="4181" y="3911"/>
                  </a:cubicBezTo>
                  <a:cubicBezTo>
                    <a:pt x="4173" y="3876"/>
                    <a:pt x="4167" y="3838"/>
                    <a:pt x="4174" y="3806"/>
                  </a:cubicBezTo>
                  <a:cubicBezTo>
                    <a:pt x="4186" y="3756"/>
                    <a:pt x="4172" y="3724"/>
                    <a:pt x="4142" y="3688"/>
                  </a:cubicBezTo>
                  <a:cubicBezTo>
                    <a:pt x="4119" y="3662"/>
                    <a:pt x="4104" y="3628"/>
                    <a:pt x="4090" y="3595"/>
                  </a:cubicBezTo>
                  <a:cubicBezTo>
                    <a:pt x="4028" y="3448"/>
                    <a:pt x="3963" y="3303"/>
                    <a:pt x="3908" y="3154"/>
                  </a:cubicBezTo>
                  <a:cubicBezTo>
                    <a:pt x="3868" y="3046"/>
                    <a:pt x="3832" y="2934"/>
                    <a:pt x="3814" y="2821"/>
                  </a:cubicBezTo>
                  <a:cubicBezTo>
                    <a:pt x="3798" y="2711"/>
                    <a:pt x="3715" y="2666"/>
                    <a:pt x="3641" y="2614"/>
                  </a:cubicBezTo>
                  <a:cubicBezTo>
                    <a:pt x="3616" y="2595"/>
                    <a:pt x="3558" y="2607"/>
                    <a:pt x="3520" y="2621"/>
                  </a:cubicBezTo>
                  <a:cubicBezTo>
                    <a:pt x="3020" y="2795"/>
                    <a:pt x="2523" y="2971"/>
                    <a:pt x="2024" y="3146"/>
                  </a:cubicBezTo>
                  <a:cubicBezTo>
                    <a:pt x="1964" y="3167"/>
                    <a:pt x="1901" y="3180"/>
                    <a:pt x="1840" y="3195"/>
                  </a:cubicBezTo>
                  <a:cubicBezTo>
                    <a:pt x="1764" y="3116"/>
                    <a:pt x="1716" y="3037"/>
                    <a:pt x="1709" y="2939"/>
                  </a:cubicBezTo>
                  <a:cubicBezTo>
                    <a:pt x="1688" y="2624"/>
                    <a:pt x="1713" y="2317"/>
                    <a:pt x="1831" y="2009"/>
                  </a:cubicBezTo>
                  <a:cubicBezTo>
                    <a:pt x="1919" y="2013"/>
                    <a:pt x="2005" y="2019"/>
                    <a:pt x="2090" y="2021"/>
                  </a:cubicBezTo>
                  <a:cubicBezTo>
                    <a:pt x="2177" y="2024"/>
                    <a:pt x="2264" y="2024"/>
                    <a:pt x="2351" y="2020"/>
                  </a:cubicBezTo>
                  <a:cubicBezTo>
                    <a:pt x="2386" y="2018"/>
                    <a:pt x="2423" y="2009"/>
                    <a:pt x="2455" y="1994"/>
                  </a:cubicBezTo>
                  <a:cubicBezTo>
                    <a:pt x="2494" y="1976"/>
                    <a:pt x="2531" y="1947"/>
                    <a:pt x="2528" y="1897"/>
                  </a:cubicBezTo>
                  <a:cubicBezTo>
                    <a:pt x="2525" y="1842"/>
                    <a:pt x="2477" y="1827"/>
                    <a:pt x="2434" y="1825"/>
                  </a:cubicBezTo>
                  <a:cubicBezTo>
                    <a:pt x="2326" y="1818"/>
                    <a:pt x="2217" y="1821"/>
                    <a:pt x="2109" y="1815"/>
                  </a:cubicBezTo>
                  <a:cubicBezTo>
                    <a:pt x="2045" y="1813"/>
                    <a:pt x="1982" y="1804"/>
                    <a:pt x="1923" y="1798"/>
                  </a:cubicBezTo>
                  <a:cubicBezTo>
                    <a:pt x="1894" y="1747"/>
                    <a:pt x="1927" y="1718"/>
                    <a:pt x="1946" y="1694"/>
                  </a:cubicBezTo>
                  <a:cubicBezTo>
                    <a:pt x="2130" y="1443"/>
                    <a:pt x="2314" y="1192"/>
                    <a:pt x="2506" y="946"/>
                  </a:cubicBezTo>
                  <a:cubicBezTo>
                    <a:pt x="2553" y="885"/>
                    <a:pt x="2621" y="836"/>
                    <a:pt x="2688" y="796"/>
                  </a:cubicBezTo>
                  <a:cubicBezTo>
                    <a:pt x="2912" y="662"/>
                    <a:pt x="3139" y="533"/>
                    <a:pt x="3366" y="405"/>
                  </a:cubicBezTo>
                  <a:cubicBezTo>
                    <a:pt x="3417" y="377"/>
                    <a:pt x="3470" y="350"/>
                    <a:pt x="3526" y="339"/>
                  </a:cubicBezTo>
                  <a:cubicBezTo>
                    <a:pt x="3771" y="292"/>
                    <a:pt x="4021" y="287"/>
                    <a:pt x="4256" y="372"/>
                  </a:cubicBezTo>
                  <a:cubicBezTo>
                    <a:pt x="4520" y="468"/>
                    <a:pt x="4606" y="409"/>
                    <a:pt x="4838" y="782"/>
                  </a:cubicBezTo>
                  <a:cubicBezTo>
                    <a:pt x="4899" y="880"/>
                    <a:pt x="4979" y="963"/>
                    <a:pt x="5032" y="1069"/>
                  </a:cubicBezTo>
                  <a:cubicBezTo>
                    <a:pt x="5069" y="1144"/>
                    <a:pt x="5144" y="1199"/>
                    <a:pt x="5199" y="1266"/>
                  </a:cubicBezTo>
                  <a:cubicBezTo>
                    <a:pt x="5365" y="1472"/>
                    <a:pt x="5467" y="1711"/>
                    <a:pt x="5543" y="1964"/>
                  </a:cubicBezTo>
                  <a:cubicBezTo>
                    <a:pt x="5565" y="2039"/>
                    <a:pt x="5583" y="2118"/>
                    <a:pt x="5615" y="2191"/>
                  </a:cubicBezTo>
                  <a:cubicBezTo>
                    <a:pt x="5707" y="2403"/>
                    <a:pt x="5721" y="2626"/>
                    <a:pt x="5700" y="2853"/>
                  </a:cubicBezTo>
                  <a:cubicBezTo>
                    <a:pt x="5675" y="3111"/>
                    <a:pt x="5651" y="3370"/>
                    <a:pt x="5546" y="3615"/>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6" name="Google Shape;1566;p48"/>
            <p:cNvSpPr/>
            <p:nvPr/>
          </p:nvSpPr>
          <p:spPr>
            <a:xfrm>
              <a:off x="4579400" y="4351800"/>
              <a:ext cx="79550" cy="102050"/>
            </a:xfrm>
            <a:custGeom>
              <a:avLst/>
              <a:gdLst/>
              <a:ahLst/>
              <a:cxnLst/>
              <a:rect l="l" t="t" r="r" b="b"/>
              <a:pathLst>
                <a:path w="3182" h="4082" extrusionOk="0">
                  <a:moveTo>
                    <a:pt x="2331" y="2967"/>
                  </a:moveTo>
                  <a:cubicBezTo>
                    <a:pt x="1961" y="2670"/>
                    <a:pt x="1639" y="2329"/>
                    <a:pt x="1420" y="1902"/>
                  </a:cubicBezTo>
                  <a:cubicBezTo>
                    <a:pt x="1389" y="1843"/>
                    <a:pt x="1355" y="1788"/>
                    <a:pt x="1321" y="1732"/>
                  </a:cubicBezTo>
                  <a:cubicBezTo>
                    <a:pt x="1202" y="1525"/>
                    <a:pt x="1089" y="1314"/>
                    <a:pt x="903" y="1154"/>
                  </a:cubicBezTo>
                  <a:cubicBezTo>
                    <a:pt x="872" y="1125"/>
                    <a:pt x="851" y="1085"/>
                    <a:pt x="823" y="1052"/>
                  </a:cubicBezTo>
                  <a:cubicBezTo>
                    <a:pt x="759" y="973"/>
                    <a:pt x="693" y="896"/>
                    <a:pt x="630" y="817"/>
                  </a:cubicBezTo>
                  <a:cubicBezTo>
                    <a:pt x="558" y="727"/>
                    <a:pt x="485" y="637"/>
                    <a:pt x="419" y="543"/>
                  </a:cubicBezTo>
                  <a:cubicBezTo>
                    <a:pt x="370" y="471"/>
                    <a:pt x="333" y="391"/>
                    <a:pt x="286" y="318"/>
                  </a:cubicBezTo>
                  <a:cubicBezTo>
                    <a:pt x="213" y="206"/>
                    <a:pt x="132" y="101"/>
                    <a:pt x="40" y="1"/>
                  </a:cubicBezTo>
                  <a:cubicBezTo>
                    <a:pt x="1" y="47"/>
                    <a:pt x="25" y="78"/>
                    <a:pt x="39" y="110"/>
                  </a:cubicBezTo>
                  <a:cubicBezTo>
                    <a:pt x="225" y="557"/>
                    <a:pt x="527" y="929"/>
                    <a:pt x="810" y="1314"/>
                  </a:cubicBezTo>
                  <a:cubicBezTo>
                    <a:pt x="814" y="1320"/>
                    <a:pt x="819" y="1325"/>
                    <a:pt x="824" y="1331"/>
                  </a:cubicBezTo>
                  <a:cubicBezTo>
                    <a:pt x="938" y="1434"/>
                    <a:pt x="1019" y="1562"/>
                    <a:pt x="1094" y="1696"/>
                  </a:cubicBezTo>
                  <a:cubicBezTo>
                    <a:pt x="1180" y="1847"/>
                    <a:pt x="1264" y="1999"/>
                    <a:pt x="1358" y="2146"/>
                  </a:cubicBezTo>
                  <a:cubicBezTo>
                    <a:pt x="1447" y="2286"/>
                    <a:pt x="1540" y="2426"/>
                    <a:pt x="1645" y="2554"/>
                  </a:cubicBezTo>
                  <a:cubicBezTo>
                    <a:pt x="1820" y="2767"/>
                    <a:pt x="2028" y="2948"/>
                    <a:pt x="2236" y="3129"/>
                  </a:cubicBezTo>
                  <a:cubicBezTo>
                    <a:pt x="2383" y="3257"/>
                    <a:pt x="2531" y="3387"/>
                    <a:pt x="2655" y="3537"/>
                  </a:cubicBezTo>
                  <a:cubicBezTo>
                    <a:pt x="2776" y="3681"/>
                    <a:pt x="2937" y="3812"/>
                    <a:pt x="2929" y="4034"/>
                  </a:cubicBezTo>
                  <a:cubicBezTo>
                    <a:pt x="2929" y="4049"/>
                    <a:pt x="2986" y="4082"/>
                    <a:pt x="3015" y="4080"/>
                  </a:cubicBezTo>
                  <a:cubicBezTo>
                    <a:pt x="3127" y="4069"/>
                    <a:pt x="3181" y="3973"/>
                    <a:pt x="3126" y="3878"/>
                  </a:cubicBezTo>
                  <a:cubicBezTo>
                    <a:pt x="3066" y="3770"/>
                    <a:pt x="2998" y="3666"/>
                    <a:pt x="2924" y="3568"/>
                  </a:cubicBezTo>
                  <a:cubicBezTo>
                    <a:pt x="2754" y="3341"/>
                    <a:pt x="2554" y="3143"/>
                    <a:pt x="2331" y="2967"/>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7" name="Google Shape;1567;p48"/>
            <p:cNvSpPr/>
            <p:nvPr/>
          </p:nvSpPr>
          <p:spPr>
            <a:xfrm>
              <a:off x="4578000" y="4302475"/>
              <a:ext cx="99625" cy="133350"/>
            </a:xfrm>
            <a:custGeom>
              <a:avLst/>
              <a:gdLst/>
              <a:ahLst/>
              <a:cxnLst/>
              <a:rect l="l" t="t" r="r" b="b"/>
              <a:pathLst>
                <a:path w="3985" h="5334" extrusionOk="0">
                  <a:moveTo>
                    <a:pt x="3108" y="4111"/>
                  </a:moveTo>
                  <a:cubicBezTo>
                    <a:pt x="2751" y="3791"/>
                    <a:pt x="2479" y="3413"/>
                    <a:pt x="2283" y="2976"/>
                  </a:cubicBezTo>
                  <a:cubicBezTo>
                    <a:pt x="2253" y="2912"/>
                    <a:pt x="2216" y="2847"/>
                    <a:pt x="2168" y="2794"/>
                  </a:cubicBezTo>
                  <a:cubicBezTo>
                    <a:pt x="2028" y="2638"/>
                    <a:pt x="1887" y="2482"/>
                    <a:pt x="1737" y="2336"/>
                  </a:cubicBezTo>
                  <a:cubicBezTo>
                    <a:pt x="1584" y="2187"/>
                    <a:pt x="1455" y="2026"/>
                    <a:pt x="1355" y="1838"/>
                  </a:cubicBezTo>
                  <a:cubicBezTo>
                    <a:pt x="1311" y="1756"/>
                    <a:pt x="1259" y="1675"/>
                    <a:pt x="1175" y="1624"/>
                  </a:cubicBezTo>
                  <a:cubicBezTo>
                    <a:pt x="1008" y="1523"/>
                    <a:pt x="907" y="1367"/>
                    <a:pt x="808" y="1204"/>
                  </a:cubicBezTo>
                  <a:cubicBezTo>
                    <a:pt x="583" y="831"/>
                    <a:pt x="349" y="464"/>
                    <a:pt x="118" y="96"/>
                  </a:cubicBezTo>
                  <a:cubicBezTo>
                    <a:pt x="96" y="62"/>
                    <a:pt x="66" y="32"/>
                    <a:pt x="41" y="0"/>
                  </a:cubicBezTo>
                  <a:cubicBezTo>
                    <a:pt x="27" y="7"/>
                    <a:pt x="15" y="16"/>
                    <a:pt x="1" y="23"/>
                  </a:cubicBezTo>
                  <a:cubicBezTo>
                    <a:pt x="11" y="54"/>
                    <a:pt x="19" y="87"/>
                    <a:pt x="34" y="116"/>
                  </a:cubicBezTo>
                  <a:cubicBezTo>
                    <a:pt x="257" y="523"/>
                    <a:pt x="481" y="928"/>
                    <a:pt x="704" y="1335"/>
                  </a:cubicBezTo>
                  <a:cubicBezTo>
                    <a:pt x="789" y="1491"/>
                    <a:pt x="907" y="1615"/>
                    <a:pt x="1049" y="1721"/>
                  </a:cubicBezTo>
                  <a:cubicBezTo>
                    <a:pt x="1111" y="1768"/>
                    <a:pt x="1177" y="1823"/>
                    <a:pt x="1213" y="1891"/>
                  </a:cubicBezTo>
                  <a:cubicBezTo>
                    <a:pt x="1335" y="2124"/>
                    <a:pt x="1501" y="2323"/>
                    <a:pt x="1689" y="2505"/>
                  </a:cubicBezTo>
                  <a:cubicBezTo>
                    <a:pt x="1726" y="2541"/>
                    <a:pt x="1760" y="2579"/>
                    <a:pt x="1795" y="2616"/>
                  </a:cubicBezTo>
                  <a:cubicBezTo>
                    <a:pt x="1859" y="2684"/>
                    <a:pt x="1923" y="2752"/>
                    <a:pt x="1987" y="2822"/>
                  </a:cubicBezTo>
                  <a:cubicBezTo>
                    <a:pt x="2045" y="2886"/>
                    <a:pt x="2110" y="2945"/>
                    <a:pt x="2159" y="3015"/>
                  </a:cubicBezTo>
                  <a:cubicBezTo>
                    <a:pt x="2258" y="3158"/>
                    <a:pt x="2345" y="3309"/>
                    <a:pt x="2443" y="3453"/>
                  </a:cubicBezTo>
                  <a:cubicBezTo>
                    <a:pt x="2515" y="3561"/>
                    <a:pt x="2588" y="3670"/>
                    <a:pt x="2673" y="3768"/>
                  </a:cubicBezTo>
                  <a:cubicBezTo>
                    <a:pt x="2831" y="3947"/>
                    <a:pt x="2996" y="4120"/>
                    <a:pt x="3159" y="4295"/>
                  </a:cubicBezTo>
                  <a:cubicBezTo>
                    <a:pt x="3328" y="4473"/>
                    <a:pt x="3500" y="4650"/>
                    <a:pt x="3667" y="4831"/>
                  </a:cubicBezTo>
                  <a:cubicBezTo>
                    <a:pt x="3766" y="4940"/>
                    <a:pt x="3842" y="5062"/>
                    <a:pt x="3848" y="5216"/>
                  </a:cubicBezTo>
                  <a:cubicBezTo>
                    <a:pt x="3849" y="5250"/>
                    <a:pt x="3868" y="5285"/>
                    <a:pt x="3887" y="5314"/>
                  </a:cubicBezTo>
                  <a:cubicBezTo>
                    <a:pt x="3896" y="5327"/>
                    <a:pt x="3927" y="5333"/>
                    <a:pt x="3944" y="5328"/>
                  </a:cubicBezTo>
                  <a:cubicBezTo>
                    <a:pt x="3960" y="5321"/>
                    <a:pt x="3975" y="5299"/>
                    <a:pt x="3980" y="5281"/>
                  </a:cubicBezTo>
                  <a:cubicBezTo>
                    <a:pt x="3984" y="5261"/>
                    <a:pt x="3977" y="5239"/>
                    <a:pt x="3974" y="5218"/>
                  </a:cubicBezTo>
                  <a:cubicBezTo>
                    <a:pt x="3942" y="4993"/>
                    <a:pt x="3824" y="4813"/>
                    <a:pt x="3668" y="4657"/>
                  </a:cubicBezTo>
                  <a:cubicBezTo>
                    <a:pt x="3484" y="4471"/>
                    <a:pt x="3302" y="4284"/>
                    <a:pt x="3108" y="411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8" name="Google Shape;1568;p48"/>
            <p:cNvSpPr/>
            <p:nvPr/>
          </p:nvSpPr>
          <p:spPr>
            <a:xfrm>
              <a:off x="4738100" y="4145450"/>
              <a:ext cx="73700" cy="92500"/>
            </a:xfrm>
            <a:custGeom>
              <a:avLst/>
              <a:gdLst/>
              <a:ahLst/>
              <a:cxnLst/>
              <a:rect l="l" t="t" r="r" b="b"/>
              <a:pathLst>
                <a:path w="2948" h="3700" extrusionOk="0">
                  <a:moveTo>
                    <a:pt x="410" y="486"/>
                  </a:moveTo>
                  <a:cubicBezTo>
                    <a:pt x="341" y="367"/>
                    <a:pt x="272" y="249"/>
                    <a:pt x="201" y="131"/>
                  </a:cubicBezTo>
                  <a:cubicBezTo>
                    <a:pt x="179" y="94"/>
                    <a:pt x="154" y="56"/>
                    <a:pt x="123" y="28"/>
                  </a:cubicBezTo>
                  <a:cubicBezTo>
                    <a:pt x="105" y="12"/>
                    <a:pt x="58" y="0"/>
                    <a:pt x="46" y="11"/>
                  </a:cubicBezTo>
                  <a:cubicBezTo>
                    <a:pt x="22" y="32"/>
                    <a:pt x="1" y="71"/>
                    <a:pt x="4" y="100"/>
                  </a:cubicBezTo>
                  <a:cubicBezTo>
                    <a:pt x="7" y="140"/>
                    <a:pt x="29" y="182"/>
                    <a:pt x="50" y="219"/>
                  </a:cubicBezTo>
                  <a:cubicBezTo>
                    <a:pt x="192" y="463"/>
                    <a:pt x="333" y="708"/>
                    <a:pt x="481" y="949"/>
                  </a:cubicBezTo>
                  <a:cubicBezTo>
                    <a:pt x="526" y="1022"/>
                    <a:pt x="586" y="1088"/>
                    <a:pt x="648" y="1147"/>
                  </a:cubicBezTo>
                  <a:cubicBezTo>
                    <a:pt x="762" y="1257"/>
                    <a:pt x="887" y="1357"/>
                    <a:pt x="1000" y="1468"/>
                  </a:cubicBezTo>
                  <a:cubicBezTo>
                    <a:pt x="1067" y="1533"/>
                    <a:pt x="1138" y="1601"/>
                    <a:pt x="1178" y="1684"/>
                  </a:cubicBezTo>
                  <a:cubicBezTo>
                    <a:pt x="1310" y="1955"/>
                    <a:pt x="1546" y="2144"/>
                    <a:pt x="1716" y="2386"/>
                  </a:cubicBezTo>
                  <a:cubicBezTo>
                    <a:pt x="1781" y="2481"/>
                    <a:pt x="1850" y="2580"/>
                    <a:pt x="1940" y="2648"/>
                  </a:cubicBezTo>
                  <a:cubicBezTo>
                    <a:pt x="2083" y="2758"/>
                    <a:pt x="2179" y="2898"/>
                    <a:pt x="2266" y="3048"/>
                  </a:cubicBezTo>
                  <a:cubicBezTo>
                    <a:pt x="2276" y="3067"/>
                    <a:pt x="2291" y="3084"/>
                    <a:pt x="2306" y="3099"/>
                  </a:cubicBezTo>
                  <a:cubicBezTo>
                    <a:pt x="2432" y="3228"/>
                    <a:pt x="2559" y="3356"/>
                    <a:pt x="2685" y="3486"/>
                  </a:cubicBezTo>
                  <a:cubicBezTo>
                    <a:pt x="2719" y="3523"/>
                    <a:pt x="2748" y="3565"/>
                    <a:pt x="2779" y="3604"/>
                  </a:cubicBezTo>
                  <a:cubicBezTo>
                    <a:pt x="2801" y="3632"/>
                    <a:pt x="2820" y="3666"/>
                    <a:pt x="2849" y="3686"/>
                  </a:cubicBezTo>
                  <a:cubicBezTo>
                    <a:pt x="2868" y="3699"/>
                    <a:pt x="2902" y="3698"/>
                    <a:pt x="2926" y="3690"/>
                  </a:cubicBezTo>
                  <a:cubicBezTo>
                    <a:pt x="2937" y="3687"/>
                    <a:pt x="2948" y="3651"/>
                    <a:pt x="2943" y="3634"/>
                  </a:cubicBezTo>
                  <a:cubicBezTo>
                    <a:pt x="2912" y="3520"/>
                    <a:pt x="2849" y="3425"/>
                    <a:pt x="2766" y="3341"/>
                  </a:cubicBezTo>
                  <a:cubicBezTo>
                    <a:pt x="2582" y="3157"/>
                    <a:pt x="2384" y="2986"/>
                    <a:pt x="2273" y="2742"/>
                  </a:cubicBezTo>
                  <a:cubicBezTo>
                    <a:pt x="2256" y="2703"/>
                    <a:pt x="2229" y="2663"/>
                    <a:pt x="2197" y="2639"/>
                  </a:cubicBezTo>
                  <a:cubicBezTo>
                    <a:pt x="2030" y="2517"/>
                    <a:pt x="1934" y="2333"/>
                    <a:pt x="1786" y="2194"/>
                  </a:cubicBezTo>
                  <a:cubicBezTo>
                    <a:pt x="1724" y="2136"/>
                    <a:pt x="1696" y="2039"/>
                    <a:pt x="1631" y="1988"/>
                  </a:cubicBezTo>
                  <a:cubicBezTo>
                    <a:pt x="1500" y="1884"/>
                    <a:pt x="1425" y="1746"/>
                    <a:pt x="1348" y="1608"/>
                  </a:cubicBezTo>
                  <a:cubicBezTo>
                    <a:pt x="1282" y="1492"/>
                    <a:pt x="1199" y="1397"/>
                    <a:pt x="1098" y="1311"/>
                  </a:cubicBezTo>
                  <a:cubicBezTo>
                    <a:pt x="672" y="944"/>
                    <a:pt x="674" y="942"/>
                    <a:pt x="410" y="48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69" name="Google Shape;1569;p48"/>
            <p:cNvSpPr/>
            <p:nvPr/>
          </p:nvSpPr>
          <p:spPr>
            <a:xfrm>
              <a:off x="4794075" y="4181850"/>
              <a:ext cx="76825" cy="103750"/>
            </a:xfrm>
            <a:custGeom>
              <a:avLst/>
              <a:gdLst/>
              <a:ahLst/>
              <a:cxnLst/>
              <a:rect l="l" t="t" r="r" b="b"/>
              <a:pathLst>
                <a:path w="3073" h="4150" extrusionOk="0">
                  <a:moveTo>
                    <a:pt x="28" y="99"/>
                  </a:moveTo>
                  <a:cubicBezTo>
                    <a:pt x="104" y="142"/>
                    <a:pt x="184" y="177"/>
                    <a:pt x="262" y="214"/>
                  </a:cubicBezTo>
                  <a:cubicBezTo>
                    <a:pt x="355" y="258"/>
                    <a:pt x="430" y="323"/>
                    <a:pt x="495" y="405"/>
                  </a:cubicBezTo>
                  <a:cubicBezTo>
                    <a:pt x="656" y="609"/>
                    <a:pt x="819" y="811"/>
                    <a:pt x="988" y="1010"/>
                  </a:cubicBezTo>
                  <a:cubicBezTo>
                    <a:pt x="1038" y="1070"/>
                    <a:pt x="1099" y="1126"/>
                    <a:pt x="1166" y="1166"/>
                  </a:cubicBezTo>
                  <a:cubicBezTo>
                    <a:pt x="1238" y="1209"/>
                    <a:pt x="1288" y="1265"/>
                    <a:pt x="1329" y="1334"/>
                  </a:cubicBezTo>
                  <a:cubicBezTo>
                    <a:pt x="1390" y="1442"/>
                    <a:pt x="1454" y="1547"/>
                    <a:pt x="1520" y="1651"/>
                  </a:cubicBezTo>
                  <a:cubicBezTo>
                    <a:pt x="1566" y="1725"/>
                    <a:pt x="1611" y="1800"/>
                    <a:pt x="1670" y="1864"/>
                  </a:cubicBezTo>
                  <a:cubicBezTo>
                    <a:pt x="1820" y="2023"/>
                    <a:pt x="1941" y="2201"/>
                    <a:pt x="2048" y="2392"/>
                  </a:cubicBezTo>
                  <a:cubicBezTo>
                    <a:pt x="2157" y="2587"/>
                    <a:pt x="2274" y="2780"/>
                    <a:pt x="2389" y="2973"/>
                  </a:cubicBezTo>
                  <a:cubicBezTo>
                    <a:pt x="2476" y="3123"/>
                    <a:pt x="2565" y="3271"/>
                    <a:pt x="2688" y="3397"/>
                  </a:cubicBezTo>
                  <a:cubicBezTo>
                    <a:pt x="2848" y="3563"/>
                    <a:pt x="2917" y="3765"/>
                    <a:pt x="2872" y="3996"/>
                  </a:cubicBezTo>
                  <a:cubicBezTo>
                    <a:pt x="2866" y="4018"/>
                    <a:pt x="2856" y="4040"/>
                    <a:pt x="2859" y="4060"/>
                  </a:cubicBezTo>
                  <a:cubicBezTo>
                    <a:pt x="2863" y="4087"/>
                    <a:pt x="2871" y="4125"/>
                    <a:pt x="2889" y="4134"/>
                  </a:cubicBezTo>
                  <a:cubicBezTo>
                    <a:pt x="2917" y="4147"/>
                    <a:pt x="2961" y="4150"/>
                    <a:pt x="2989" y="4136"/>
                  </a:cubicBezTo>
                  <a:cubicBezTo>
                    <a:pt x="3044" y="4110"/>
                    <a:pt x="3063" y="4056"/>
                    <a:pt x="3064" y="3992"/>
                  </a:cubicBezTo>
                  <a:cubicBezTo>
                    <a:pt x="3073" y="3703"/>
                    <a:pt x="2981" y="3455"/>
                    <a:pt x="2774" y="3247"/>
                  </a:cubicBezTo>
                  <a:cubicBezTo>
                    <a:pt x="2682" y="3155"/>
                    <a:pt x="2605" y="3048"/>
                    <a:pt x="2537" y="2938"/>
                  </a:cubicBezTo>
                  <a:cubicBezTo>
                    <a:pt x="2383" y="2684"/>
                    <a:pt x="2238" y="2424"/>
                    <a:pt x="2087" y="2169"/>
                  </a:cubicBezTo>
                  <a:cubicBezTo>
                    <a:pt x="2035" y="2081"/>
                    <a:pt x="1988" y="1988"/>
                    <a:pt x="1919" y="1916"/>
                  </a:cubicBezTo>
                  <a:cubicBezTo>
                    <a:pt x="1730" y="1719"/>
                    <a:pt x="1597" y="1489"/>
                    <a:pt x="1471" y="1251"/>
                  </a:cubicBezTo>
                  <a:cubicBezTo>
                    <a:pt x="1420" y="1152"/>
                    <a:pt x="1344" y="1084"/>
                    <a:pt x="1249" y="1023"/>
                  </a:cubicBezTo>
                  <a:cubicBezTo>
                    <a:pt x="1034" y="884"/>
                    <a:pt x="855" y="706"/>
                    <a:pt x="753" y="521"/>
                  </a:cubicBezTo>
                  <a:cubicBezTo>
                    <a:pt x="682" y="356"/>
                    <a:pt x="625" y="233"/>
                    <a:pt x="499" y="175"/>
                  </a:cubicBezTo>
                  <a:cubicBezTo>
                    <a:pt x="355" y="109"/>
                    <a:pt x="204" y="59"/>
                    <a:pt x="54" y="6"/>
                  </a:cubicBezTo>
                  <a:cubicBezTo>
                    <a:pt x="40" y="0"/>
                    <a:pt x="1" y="21"/>
                    <a:pt x="2" y="29"/>
                  </a:cubicBezTo>
                  <a:cubicBezTo>
                    <a:pt x="4" y="54"/>
                    <a:pt x="10" y="90"/>
                    <a:pt x="28" y="99"/>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0" name="Google Shape;1570;p48"/>
            <p:cNvSpPr/>
            <p:nvPr/>
          </p:nvSpPr>
          <p:spPr>
            <a:xfrm>
              <a:off x="4659225" y="4213200"/>
              <a:ext cx="34575" cy="39800"/>
            </a:xfrm>
            <a:custGeom>
              <a:avLst/>
              <a:gdLst/>
              <a:ahLst/>
              <a:cxnLst/>
              <a:rect l="l" t="t" r="r" b="b"/>
              <a:pathLst>
                <a:path w="1383" h="1592" extrusionOk="0">
                  <a:moveTo>
                    <a:pt x="53" y="373"/>
                  </a:moveTo>
                  <a:cubicBezTo>
                    <a:pt x="246" y="739"/>
                    <a:pt x="472" y="1081"/>
                    <a:pt x="776" y="1365"/>
                  </a:cubicBezTo>
                  <a:cubicBezTo>
                    <a:pt x="839" y="1424"/>
                    <a:pt x="899" y="1487"/>
                    <a:pt x="963" y="1545"/>
                  </a:cubicBezTo>
                  <a:cubicBezTo>
                    <a:pt x="1011" y="1587"/>
                    <a:pt x="1064" y="1591"/>
                    <a:pt x="1124" y="1563"/>
                  </a:cubicBezTo>
                  <a:cubicBezTo>
                    <a:pt x="1224" y="1515"/>
                    <a:pt x="1299" y="1437"/>
                    <a:pt x="1382" y="1336"/>
                  </a:cubicBezTo>
                  <a:cubicBezTo>
                    <a:pt x="1363" y="1297"/>
                    <a:pt x="1348" y="1265"/>
                    <a:pt x="1334" y="1232"/>
                  </a:cubicBezTo>
                  <a:cubicBezTo>
                    <a:pt x="1220" y="976"/>
                    <a:pt x="1013" y="792"/>
                    <a:pt x="827" y="594"/>
                  </a:cubicBezTo>
                  <a:cubicBezTo>
                    <a:pt x="741" y="503"/>
                    <a:pt x="661" y="412"/>
                    <a:pt x="602" y="303"/>
                  </a:cubicBezTo>
                  <a:cubicBezTo>
                    <a:pt x="568" y="240"/>
                    <a:pt x="531" y="178"/>
                    <a:pt x="493" y="117"/>
                  </a:cubicBezTo>
                  <a:cubicBezTo>
                    <a:pt x="428" y="15"/>
                    <a:pt x="379" y="0"/>
                    <a:pt x="278" y="53"/>
                  </a:cubicBezTo>
                  <a:cubicBezTo>
                    <a:pt x="222" y="83"/>
                    <a:pt x="166" y="117"/>
                    <a:pt x="112" y="153"/>
                  </a:cubicBezTo>
                  <a:cubicBezTo>
                    <a:pt x="15" y="218"/>
                    <a:pt x="1" y="272"/>
                    <a:pt x="53" y="373"/>
                  </a:cubicBezTo>
                  <a:close/>
                  <a:moveTo>
                    <a:pt x="379" y="315"/>
                  </a:moveTo>
                  <a:cubicBezTo>
                    <a:pt x="476" y="529"/>
                    <a:pt x="647" y="687"/>
                    <a:pt x="794" y="863"/>
                  </a:cubicBezTo>
                  <a:cubicBezTo>
                    <a:pt x="826" y="902"/>
                    <a:pt x="860" y="940"/>
                    <a:pt x="899" y="970"/>
                  </a:cubicBezTo>
                  <a:cubicBezTo>
                    <a:pt x="1034" y="1079"/>
                    <a:pt x="1099" y="1228"/>
                    <a:pt x="1170" y="1384"/>
                  </a:cubicBezTo>
                  <a:cubicBezTo>
                    <a:pt x="1138" y="1400"/>
                    <a:pt x="1114" y="1412"/>
                    <a:pt x="1087" y="1426"/>
                  </a:cubicBezTo>
                  <a:cubicBezTo>
                    <a:pt x="931" y="1260"/>
                    <a:pt x="773" y="1103"/>
                    <a:pt x="629" y="936"/>
                  </a:cubicBezTo>
                  <a:cubicBezTo>
                    <a:pt x="554" y="849"/>
                    <a:pt x="500" y="745"/>
                    <a:pt x="439" y="647"/>
                  </a:cubicBezTo>
                  <a:cubicBezTo>
                    <a:pt x="384" y="555"/>
                    <a:pt x="330" y="461"/>
                    <a:pt x="280" y="365"/>
                  </a:cubicBezTo>
                  <a:cubicBezTo>
                    <a:pt x="270" y="346"/>
                    <a:pt x="277" y="310"/>
                    <a:pt x="290" y="290"/>
                  </a:cubicBezTo>
                  <a:cubicBezTo>
                    <a:pt x="308" y="263"/>
                    <a:pt x="362" y="276"/>
                    <a:pt x="379" y="315"/>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1" name="Google Shape;1571;p48"/>
            <p:cNvSpPr/>
            <p:nvPr/>
          </p:nvSpPr>
          <p:spPr>
            <a:xfrm>
              <a:off x="4680675" y="4203125"/>
              <a:ext cx="33200" cy="38500"/>
            </a:xfrm>
            <a:custGeom>
              <a:avLst/>
              <a:gdLst/>
              <a:ahLst/>
              <a:cxnLst/>
              <a:rect l="l" t="t" r="r" b="b"/>
              <a:pathLst>
                <a:path w="1328" h="1540" extrusionOk="0">
                  <a:moveTo>
                    <a:pt x="1104" y="1479"/>
                  </a:moveTo>
                  <a:cubicBezTo>
                    <a:pt x="1168" y="1422"/>
                    <a:pt x="1230" y="1361"/>
                    <a:pt x="1288" y="1297"/>
                  </a:cubicBezTo>
                  <a:cubicBezTo>
                    <a:pt x="1309" y="1272"/>
                    <a:pt x="1315" y="1234"/>
                    <a:pt x="1328" y="1203"/>
                  </a:cubicBezTo>
                  <a:cubicBezTo>
                    <a:pt x="1173" y="1121"/>
                    <a:pt x="1175" y="1120"/>
                    <a:pt x="1083" y="968"/>
                  </a:cubicBezTo>
                  <a:cubicBezTo>
                    <a:pt x="1015" y="858"/>
                    <a:pt x="959" y="733"/>
                    <a:pt x="867" y="645"/>
                  </a:cubicBezTo>
                  <a:cubicBezTo>
                    <a:pt x="742" y="529"/>
                    <a:pt x="660" y="388"/>
                    <a:pt x="575" y="246"/>
                  </a:cubicBezTo>
                  <a:cubicBezTo>
                    <a:pt x="537" y="185"/>
                    <a:pt x="502" y="120"/>
                    <a:pt x="458" y="64"/>
                  </a:cubicBezTo>
                  <a:cubicBezTo>
                    <a:pt x="425" y="21"/>
                    <a:pt x="373" y="0"/>
                    <a:pt x="322" y="27"/>
                  </a:cubicBezTo>
                  <a:cubicBezTo>
                    <a:pt x="234" y="73"/>
                    <a:pt x="146" y="126"/>
                    <a:pt x="63" y="181"/>
                  </a:cubicBezTo>
                  <a:cubicBezTo>
                    <a:pt x="17" y="213"/>
                    <a:pt x="0" y="268"/>
                    <a:pt x="28" y="316"/>
                  </a:cubicBezTo>
                  <a:cubicBezTo>
                    <a:pt x="131" y="498"/>
                    <a:pt x="207" y="698"/>
                    <a:pt x="368" y="840"/>
                  </a:cubicBezTo>
                  <a:cubicBezTo>
                    <a:pt x="457" y="918"/>
                    <a:pt x="524" y="1009"/>
                    <a:pt x="581" y="1111"/>
                  </a:cubicBezTo>
                  <a:cubicBezTo>
                    <a:pt x="651" y="1237"/>
                    <a:pt x="726" y="1360"/>
                    <a:pt x="798" y="1482"/>
                  </a:cubicBezTo>
                  <a:cubicBezTo>
                    <a:pt x="864" y="1479"/>
                    <a:pt x="916" y="1434"/>
                    <a:pt x="968" y="1494"/>
                  </a:cubicBezTo>
                  <a:cubicBezTo>
                    <a:pt x="1008" y="1540"/>
                    <a:pt x="1065" y="1512"/>
                    <a:pt x="1104" y="1479"/>
                  </a:cubicBezTo>
                  <a:close/>
                  <a:moveTo>
                    <a:pt x="713" y="974"/>
                  </a:moveTo>
                  <a:cubicBezTo>
                    <a:pt x="656" y="873"/>
                    <a:pt x="592" y="778"/>
                    <a:pt x="501" y="701"/>
                  </a:cubicBezTo>
                  <a:cubicBezTo>
                    <a:pt x="394" y="611"/>
                    <a:pt x="332" y="485"/>
                    <a:pt x="272" y="361"/>
                  </a:cubicBezTo>
                  <a:cubicBezTo>
                    <a:pt x="254" y="323"/>
                    <a:pt x="276" y="295"/>
                    <a:pt x="307" y="270"/>
                  </a:cubicBezTo>
                  <a:cubicBezTo>
                    <a:pt x="377" y="291"/>
                    <a:pt x="394" y="351"/>
                    <a:pt x="421" y="398"/>
                  </a:cubicBezTo>
                  <a:cubicBezTo>
                    <a:pt x="502" y="535"/>
                    <a:pt x="580" y="675"/>
                    <a:pt x="716" y="769"/>
                  </a:cubicBezTo>
                  <a:cubicBezTo>
                    <a:pt x="744" y="788"/>
                    <a:pt x="765" y="822"/>
                    <a:pt x="783" y="853"/>
                  </a:cubicBezTo>
                  <a:cubicBezTo>
                    <a:pt x="853" y="971"/>
                    <a:pt x="922" y="1090"/>
                    <a:pt x="991" y="1209"/>
                  </a:cubicBezTo>
                  <a:cubicBezTo>
                    <a:pt x="1022" y="1262"/>
                    <a:pt x="1011" y="1305"/>
                    <a:pt x="936" y="1355"/>
                  </a:cubicBezTo>
                  <a:cubicBezTo>
                    <a:pt x="860" y="1223"/>
                    <a:pt x="785" y="1099"/>
                    <a:pt x="713" y="974"/>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2" name="Google Shape;1572;p48"/>
            <p:cNvSpPr/>
            <p:nvPr/>
          </p:nvSpPr>
          <p:spPr>
            <a:xfrm>
              <a:off x="4696200" y="4191425"/>
              <a:ext cx="29725" cy="36375"/>
            </a:xfrm>
            <a:custGeom>
              <a:avLst/>
              <a:gdLst/>
              <a:ahLst/>
              <a:cxnLst/>
              <a:rect l="l" t="t" r="r" b="b"/>
              <a:pathLst>
                <a:path w="1189" h="1455" extrusionOk="0">
                  <a:moveTo>
                    <a:pt x="75" y="384"/>
                  </a:moveTo>
                  <a:cubicBezTo>
                    <a:pt x="234" y="649"/>
                    <a:pt x="353" y="944"/>
                    <a:pt x="604" y="1146"/>
                  </a:cubicBezTo>
                  <a:cubicBezTo>
                    <a:pt x="621" y="1159"/>
                    <a:pt x="630" y="1181"/>
                    <a:pt x="646" y="1195"/>
                  </a:cubicBezTo>
                  <a:cubicBezTo>
                    <a:pt x="704" y="1248"/>
                    <a:pt x="763" y="1301"/>
                    <a:pt x="825" y="1350"/>
                  </a:cubicBezTo>
                  <a:cubicBezTo>
                    <a:pt x="869" y="1385"/>
                    <a:pt x="918" y="1412"/>
                    <a:pt x="984" y="1454"/>
                  </a:cubicBezTo>
                  <a:cubicBezTo>
                    <a:pt x="1042" y="1397"/>
                    <a:pt x="1097" y="1349"/>
                    <a:pt x="1143" y="1295"/>
                  </a:cubicBezTo>
                  <a:cubicBezTo>
                    <a:pt x="1186" y="1249"/>
                    <a:pt x="1189" y="1178"/>
                    <a:pt x="1142" y="1138"/>
                  </a:cubicBezTo>
                  <a:cubicBezTo>
                    <a:pt x="1018" y="1030"/>
                    <a:pt x="956" y="882"/>
                    <a:pt x="874" y="746"/>
                  </a:cubicBezTo>
                  <a:cubicBezTo>
                    <a:pt x="763" y="560"/>
                    <a:pt x="658" y="370"/>
                    <a:pt x="550" y="181"/>
                  </a:cubicBezTo>
                  <a:cubicBezTo>
                    <a:pt x="528" y="143"/>
                    <a:pt x="508" y="105"/>
                    <a:pt x="482" y="71"/>
                  </a:cubicBezTo>
                  <a:cubicBezTo>
                    <a:pt x="443" y="17"/>
                    <a:pt x="387" y="0"/>
                    <a:pt x="329" y="28"/>
                  </a:cubicBezTo>
                  <a:cubicBezTo>
                    <a:pt x="264" y="58"/>
                    <a:pt x="201" y="95"/>
                    <a:pt x="140" y="134"/>
                  </a:cubicBezTo>
                  <a:cubicBezTo>
                    <a:pt x="20" y="213"/>
                    <a:pt x="1" y="264"/>
                    <a:pt x="75" y="384"/>
                  </a:cubicBezTo>
                  <a:close/>
                  <a:moveTo>
                    <a:pt x="366" y="296"/>
                  </a:moveTo>
                  <a:cubicBezTo>
                    <a:pt x="529" y="543"/>
                    <a:pt x="682" y="796"/>
                    <a:pt x="845" y="1098"/>
                  </a:cubicBezTo>
                  <a:cubicBezTo>
                    <a:pt x="584" y="900"/>
                    <a:pt x="458" y="673"/>
                    <a:pt x="333" y="444"/>
                  </a:cubicBezTo>
                  <a:cubicBezTo>
                    <a:pt x="312" y="407"/>
                    <a:pt x="298" y="365"/>
                    <a:pt x="288" y="324"/>
                  </a:cubicBezTo>
                  <a:cubicBezTo>
                    <a:pt x="285" y="313"/>
                    <a:pt x="311" y="295"/>
                    <a:pt x="323" y="282"/>
                  </a:cubicBezTo>
                  <a:cubicBezTo>
                    <a:pt x="342" y="287"/>
                    <a:pt x="361" y="287"/>
                    <a:pt x="366" y="29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3" name="Google Shape;1573;p48"/>
            <p:cNvSpPr/>
            <p:nvPr/>
          </p:nvSpPr>
          <p:spPr>
            <a:xfrm>
              <a:off x="4722175" y="4156375"/>
              <a:ext cx="51325" cy="67500"/>
            </a:xfrm>
            <a:custGeom>
              <a:avLst/>
              <a:gdLst/>
              <a:ahLst/>
              <a:cxnLst/>
              <a:rect l="l" t="t" r="r" b="b"/>
              <a:pathLst>
                <a:path w="2053" h="2700" extrusionOk="0">
                  <a:moveTo>
                    <a:pt x="656" y="1291"/>
                  </a:moveTo>
                  <a:cubicBezTo>
                    <a:pt x="731" y="1421"/>
                    <a:pt x="811" y="1551"/>
                    <a:pt x="895" y="1678"/>
                  </a:cubicBezTo>
                  <a:cubicBezTo>
                    <a:pt x="925" y="1725"/>
                    <a:pt x="964" y="1772"/>
                    <a:pt x="1007" y="1807"/>
                  </a:cubicBezTo>
                  <a:cubicBezTo>
                    <a:pt x="1097" y="1880"/>
                    <a:pt x="1190" y="1949"/>
                    <a:pt x="1287" y="2012"/>
                  </a:cubicBezTo>
                  <a:cubicBezTo>
                    <a:pt x="1379" y="2072"/>
                    <a:pt x="1454" y="2146"/>
                    <a:pt x="1516" y="2238"/>
                  </a:cubicBezTo>
                  <a:cubicBezTo>
                    <a:pt x="1616" y="2389"/>
                    <a:pt x="1773" y="2486"/>
                    <a:pt x="1890" y="2623"/>
                  </a:cubicBezTo>
                  <a:cubicBezTo>
                    <a:pt x="1920" y="2658"/>
                    <a:pt x="1974" y="2674"/>
                    <a:pt x="2017" y="2699"/>
                  </a:cubicBezTo>
                  <a:cubicBezTo>
                    <a:pt x="2029" y="2691"/>
                    <a:pt x="2041" y="2684"/>
                    <a:pt x="2053" y="2676"/>
                  </a:cubicBezTo>
                  <a:cubicBezTo>
                    <a:pt x="2047" y="2652"/>
                    <a:pt x="2047" y="2621"/>
                    <a:pt x="2032" y="2605"/>
                  </a:cubicBezTo>
                  <a:cubicBezTo>
                    <a:pt x="1938" y="2505"/>
                    <a:pt x="1841" y="2409"/>
                    <a:pt x="1746" y="2311"/>
                  </a:cubicBezTo>
                  <a:cubicBezTo>
                    <a:pt x="1715" y="2281"/>
                    <a:pt x="1675" y="2253"/>
                    <a:pt x="1660" y="2216"/>
                  </a:cubicBezTo>
                  <a:cubicBezTo>
                    <a:pt x="1588" y="2031"/>
                    <a:pt x="1454" y="1907"/>
                    <a:pt x="1284" y="1814"/>
                  </a:cubicBezTo>
                  <a:cubicBezTo>
                    <a:pt x="1247" y="1794"/>
                    <a:pt x="1219" y="1755"/>
                    <a:pt x="1182" y="1735"/>
                  </a:cubicBezTo>
                  <a:cubicBezTo>
                    <a:pt x="1101" y="1691"/>
                    <a:pt x="1057" y="1621"/>
                    <a:pt x="1012" y="1544"/>
                  </a:cubicBezTo>
                  <a:cubicBezTo>
                    <a:pt x="762" y="1112"/>
                    <a:pt x="508" y="683"/>
                    <a:pt x="256" y="252"/>
                  </a:cubicBezTo>
                  <a:cubicBezTo>
                    <a:pt x="198" y="153"/>
                    <a:pt x="114" y="80"/>
                    <a:pt x="31" y="1"/>
                  </a:cubicBezTo>
                  <a:cubicBezTo>
                    <a:pt x="16" y="25"/>
                    <a:pt x="0" y="40"/>
                    <a:pt x="3" y="47"/>
                  </a:cubicBezTo>
                  <a:cubicBezTo>
                    <a:pt x="46" y="162"/>
                    <a:pt x="78" y="282"/>
                    <a:pt x="136" y="387"/>
                  </a:cubicBezTo>
                  <a:cubicBezTo>
                    <a:pt x="303" y="692"/>
                    <a:pt x="480" y="991"/>
                    <a:pt x="656" y="129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4" name="Google Shape;1574;p48"/>
            <p:cNvSpPr/>
            <p:nvPr/>
          </p:nvSpPr>
          <p:spPr>
            <a:xfrm>
              <a:off x="4781200" y="4101250"/>
              <a:ext cx="34550" cy="43775"/>
            </a:xfrm>
            <a:custGeom>
              <a:avLst/>
              <a:gdLst/>
              <a:ahLst/>
              <a:cxnLst/>
              <a:rect l="l" t="t" r="r" b="b"/>
              <a:pathLst>
                <a:path w="1382" h="1751" extrusionOk="0">
                  <a:moveTo>
                    <a:pt x="96" y="293"/>
                  </a:moveTo>
                  <a:cubicBezTo>
                    <a:pt x="167" y="366"/>
                    <a:pt x="232" y="443"/>
                    <a:pt x="283" y="531"/>
                  </a:cubicBezTo>
                  <a:cubicBezTo>
                    <a:pt x="307" y="574"/>
                    <a:pt x="338" y="618"/>
                    <a:pt x="377" y="649"/>
                  </a:cubicBezTo>
                  <a:cubicBezTo>
                    <a:pt x="519" y="764"/>
                    <a:pt x="631" y="904"/>
                    <a:pt x="757" y="1035"/>
                  </a:cubicBezTo>
                  <a:cubicBezTo>
                    <a:pt x="941" y="1229"/>
                    <a:pt x="1137" y="1411"/>
                    <a:pt x="1264" y="1651"/>
                  </a:cubicBezTo>
                  <a:cubicBezTo>
                    <a:pt x="1282" y="1684"/>
                    <a:pt x="1325" y="1703"/>
                    <a:pt x="1382" y="1750"/>
                  </a:cubicBezTo>
                  <a:cubicBezTo>
                    <a:pt x="1370" y="1677"/>
                    <a:pt x="1371" y="1633"/>
                    <a:pt x="1355" y="1597"/>
                  </a:cubicBezTo>
                  <a:cubicBezTo>
                    <a:pt x="1292" y="1449"/>
                    <a:pt x="1198" y="1321"/>
                    <a:pt x="1085" y="1206"/>
                  </a:cubicBezTo>
                  <a:cubicBezTo>
                    <a:pt x="994" y="1114"/>
                    <a:pt x="903" y="1021"/>
                    <a:pt x="814" y="927"/>
                  </a:cubicBezTo>
                  <a:cubicBezTo>
                    <a:pt x="666" y="769"/>
                    <a:pt x="518" y="612"/>
                    <a:pt x="433" y="406"/>
                  </a:cubicBezTo>
                  <a:cubicBezTo>
                    <a:pt x="389" y="298"/>
                    <a:pt x="319" y="206"/>
                    <a:pt x="208" y="149"/>
                  </a:cubicBezTo>
                  <a:cubicBezTo>
                    <a:pt x="159" y="124"/>
                    <a:pt x="120" y="77"/>
                    <a:pt x="75" y="42"/>
                  </a:cubicBezTo>
                  <a:cubicBezTo>
                    <a:pt x="54" y="26"/>
                    <a:pt x="31" y="1"/>
                    <a:pt x="0" y="26"/>
                  </a:cubicBezTo>
                  <a:cubicBezTo>
                    <a:pt x="3" y="172"/>
                    <a:pt x="11" y="208"/>
                    <a:pt x="96" y="293"/>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5" name="Google Shape;1575;p48"/>
            <p:cNvSpPr/>
            <p:nvPr/>
          </p:nvSpPr>
          <p:spPr>
            <a:xfrm>
              <a:off x="4602600" y="4225875"/>
              <a:ext cx="15200" cy="30525"/>
            </a:xfrm>
            <a:custGeom>
              <a:avLst/>
              <a:gdLst/>
              <a:ahLst/>
              <a:cxnLst/>
              <a:rect l="l" t="t" r="r" b="b"/>
              <a:pathLst>
                <a:path w="608" h="1221" extrusionOk="0">
                  <a:moveTo>
                    <a:pt x="444" y="1177"/>
                  </a:moveTo>
                  <a:cubicBezTo>
                    <a:pt x="467" y="1217"/>
                    <a:pt x="522" y="1221"/>
                    <a:pt x="559" y="1192"/>
                  </a:cubicBezTo>
                  <a:cubicBezTo>
                    <a:pt x="585" y="1175"/>
                    <a:pt x="608" y="1135"/>
                    <a:pt x="607" y="1105"/>
                  </a:cubicBezTo>
                  <a:cubicBezTo>
                    <a:pt x="606" y="1065"/>
                    <a:pt x="585" y="1023"/>
                    <a:pt x="565" y="985"/>
                  </a:cubicBezTo>
                  <a:cubicBezTo>
                    <a:pt x="520" y="904"/>
                    <a:pt x="471" y="824"/>
                    <a:pt x="420" y="738"/>
                  </a:cubicBezTo>
                  <a:cubicBezTo>
                    <a:pt x="459" y="696"/>
                    <a:pt x="494" y="661"/>
                    <a:pt x="525" y="623"/>
                  </a:cubicBezTo>
                  <a:cubicBezTo>
                    <a:pt x="552" y="589"/>
                    <a:pt x="539" y="551"/>
                    <a:pt x="508" y="529"/>
                  </a:cubicBezTo>
                  <a:cubicBezTo>
                    <a:pt x="490" y="516"/>
                    <a:pt x="456" y="517"/>
                    <a:pt x="433" y="524"/>
                  </a:cubicBezTo>
                  <a:cubicBezTo>
                    <a:pt x="409" y="531"/>
                    <a:pt x="390" y="554"/>
                    <a:pt x="370" y="568"/>
                  </a:cubicBezTo>
                  <a:cubicBezTo>
                    <a:pt x="310" y="526"/>
                    <a:pt x="272" y="485"/>
                    <a:pt x="301" y="418"/>
                  </a:cubicBezTo>
                  <a:cubicBezTo>
                    <a:pt x="326" y="362"/>
                    <a:pt x="336" y="307"/>
                    <a:pt x="304" y="252"/>
                  </a:cubicBezTo>
                  <a:cubicBezTo>
                    <a:pt x="267" y="191"/>
                    <a:pt x="231" y="128"/>
                    <a:pt x="187" y="71"/>
                  </a:cubicBezTo>
                  <a:cubicBezTo>
                    <a:pt x="132" y="0"/>
                    <a:pt x="78" y="15"/>
                    <a:pt x="1" y="123"/>
                  </a:cubicBezTo>
                  <a:cubicBezTo>
                    <a:pt x="40" y="171"/>
                    <a:pt x="76" y="207"/>
                    <a:pt x="101" y="249"/>
                  </a:cubicBezTo>
                  <a:cubicBezTo>
                    <a:pt x="116" y="278"/>
                    <a:pt x="129" y="320"/>
                    <a:pt x="119" y="350"/>
                  </a:cubicBezTo>
                  <a:cubicBezTo>
                    <a:pt x="94" y="435"/>
                    <a:pt x="124" y="500"/>
                    <a:pt x="164" y="573"/>
                  </a:cubicBezTo>
                  <a:cubicBezTo>
                    <a:pt x="194" y="629"/>
                    <a:pt x="197" y="699"/>
                    <a:pt x="225" y="757"/>
                  </a:cubicBezTo>
                  <a:cubicBezTo>
                    <a:pt x="293" y="899"/>
                    <a:pt x="366" y="1040"/>
                    <a:pt x="444" y="1177"/>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6" name="Google Shape;1576;p48"/>
            <p:cNvSpPr/>
            <p:nvPr/>
          </p:nvSpPr>
          <p:spPr>
            <a:xfrm>
              <a:off x="4559125" y="4267825"/>
              <a:ext cx="15450" cy="20200"/>
            </a:xfrm>
            <a:custGeom>
              <a:avLst/>
              <a:gdLst/>
              <a:ahLst/>
              <a:cxnLst/>
              <a:rect l="l" t="t" r="r" b="b"/>
              <a:pathLst>
                <a:path w="618" h="808" extrusionOk="0">
                  <a:moveTo>
                    <a:pt x="443" y="475"/>
                  </a:moveTo>
                  <a:cubicBezTo>
                    <a:pt x="415" y="409"/>
                    <a:pt x="380" y="345"/>
                    <a:pt x="348" y="280"/>
                  </a:cubicBezTo>
                  <a:cubicBezTo>
                    <a:pt x="351" y="278"/>
                    <a:pt x="354" y="276"/>
                    <a:pt x="356" y="274"/>
                  </a:cubicBezTo>
                  <a:cubicBezTo>
                    <a:pt x="307" y="204"/>
                    <a:pt x="259" y="130"/>
                    <a:pt x="205" y="64"/>
                  </a:cubicBezTo>
                  <a:cubicBezTo>
                    <a:pt x="172" y="23"/>
                    <a:pt x="126" y="1"/>
                    <a:pt x="70" y="22"/>
                  </a:cubicBezTo>
                  <a:cubicBezTo>
                    <a:pt x="25" y="39"/>
                    <a:pt x="1" y="108"/>
                    <a:pt x="23" y="173"/>
                  </a:cubicBezTo>
                  <a:cubicBezTo>
                    <a:pt x="36" y="214"/>
                    <a:pt x="57" y="253"/>
                    <a:pt x="78" y="291"/>
                  </a:cubicBezTo>
                  <a:cubicBezTo>
                    <a:pt x="115" y="359"/>
                    <a:pt x="166" y="421"/>
                    <a:pt x="128" y="512"/>
                  </a:cubicBezTo>
                  <a:cubicBezTo>
                    <a:pt x="114" y="547"/>
                    <a:pt x="152" y="590"/>
                    <a:pt x="188" y="585"/>
                  </a:cubicBezTo>
                  <a:cubicBezTo>
                    <a:pt x="266" y="576"/>
                    <a:pt x="307" y="624"/>
                    <a:pt x="357" y="665"/>
                  </a:cubicBezTo>
                  <a:cubicBezTo>
                    <a:pt x="413" y="711"/>
                    <a:pt x="471" y="756"/>
                    <a:pt x="532" y="795"/>
                  </a:cubicBezTo>
                  <a:cubicBezTo>
                    <a:pt x="552" y="807"/>
                    <a:pt x="583" y="801"/>
                    <a:pt x="610" y="804"/>
                  </a:cubicBezTo>
                  <a:cubicBezTo>
                    <a:pt x="609" y="779"/>
                    <a:pt x="617" y="741"/>
                    <a:pt x="603" y="730"/>
                  </a:cubicBezTo>
                  <a:cubicBezTo>
                    <a:pt x="521" y="662"/>
                    <a:pt x="483" y="569"/>
                    <a:pt x="443" y="475"/>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7" name="Google Shape;1577;p48"/>
            <p:cNvSpPr/>
            <p:nvPr/>
          </p:nvSpPr>
          <p:spPr>
            <a:xfrm>
              <a:off x="4540075" y="4307800"/>
              <a:ext cx="24500" cy="25175"/>
            </a:xfrm>
            <a:custGeom>
              <a:avLst/>
              <a:gdLst/>
              <a:ahLst/>
              <a:cxnLst/>
              <a:rect l="l" t="t" r="r" b="b"/>
              <a:pathLst>
                <a:path w="980" h="1007" extrusionOk="0">
                  <a:moveTo>
                    <a:pt x="898" y="888"/>
                  </a:moveTo>
                  <a:cubicBezTo>
                    <a:pt x="773" y="819"/>
                    <a:pt x="682" y="722"/>
                    <a:pt x="622" y="592"/>
                  </a:cubicBezTo>
                  <a:cubicBezTo>
                    <a:pt x="579" y="499"/>
                    <a:pt x="533" y="409"/>
                    <a:pt x="478" y="324"/>
                  </a:cubicBezTo>
                  <a:cubicBezTo>
                    <a:pt x="441" y="264"/>
                    <a:pt x="392" y="206"/>
                    <a:pt x="336" y="164"/>
                  </a:cubicBezTo>
                  <a:cubicBezTo>
                    <a:pt x="255" y="103"/>
                    <a:pt x="165" y="56"/>
                    <a:pt x="76" y="8"/>
                  </a:cubicBezTo>
                  <a:cubicBezTo>
                    <a:pt x="62" y="1"/>
                    <a:pt x="24" y="7"/>
                    <a:pt x="20" y="17"/>
                  </a:cubicBezTo>
                  <a:cubicBezTo>
                    <a:pt x="9" y="41"/>
                    <a:pt x="1" y="81"/>
                    <a:pt x="13" y="94"/>
                  </a:cubicBezTo>
                  <a:cubicBezTo>
                    <a:pt x="57" y="144"/>
                    <a:pt x="103" y="192"/>
                    <a:pt x="158" y="226"/>
                  </a:cubicBezTo>
                  <a:cubicBezTo>
                    <a:pt x="253" y="285"/>
                    <a:pt x="321" y="367"/>
                    <a:pt x="381" y="459"/>
                  </a:cubicBezTo>
                  <a:cubicBezTo>
                    <a:pt x="448" y="562"/>
                    <a:pt x="518" y="663"/>
                    <a:pt x="584" y="768"/>
                  </a:cubicBezTo>
                  <a:cubicBezTo>
                    <a:pt x="656" y="885"/>
                    <a:pt x="767" y="951"/>
                    <a:pt x="890" y="998"/>
                  </a:cubicBezTo>
                  <a:cubicBezTo>
                    <a:pt x="912" y="1006"/>
                    <a:pt x="941" y="996"/>
                    <a:pt x="968" y="994"/>
                  </a:cubicBezTo>
                  <a:cubicBezTo>
                    <a:pt x="972" y="979"/>
                    <a:pt x="976" y="965"/>
                    <a:pt x="979" y="951"/>
                  </a:cubicBezTo>
                  <a:cubicBezTo>
                    <a:pt x="952" y="930"/>
                    <a:pt x="928" y="903"/>
                    <a:pt x="898" y="888"/>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8" name="Google Shape;1578;p48"/>
            <p:cNvSpPr/>
            <p:nvPr/>
          </p:nvSpPr>
          <p:spPr>
            <a:xfrm>
              <a:off x="4826225" y="4255300"/>
              <a:ext cx="16500" cy="31675"/>
            </a:xfrm>
            <a:custGeom>
              <a:avLst/>
              <a:gdLst/>
              <a:ahLst/>
              <a:cxnLst/>
              <a:rect l="l" t="t" r="r" b="b"/>
              <a:pathLst>
                <a:path w="660" h="1267" extrusionOk="0">
                  <a:moveTo>
                    <a:pt x="658" y="1194"/>
                  </a:moveTo>
                  <a:cubicBezTo>
                    <a:pt x="655" y="1160"/>
                    <a:pt x="636" y="1125"/>
                    <a:pt x="618" y="1095"/>
                  </a:cubicBezTo>
                  <a:cubicBezTo>
                    <a:pt x="547" y="977"/>
                    <a:pt x="479" y="857"/>
                    <a:pt x="403" y="742"/>
                  </a:cubicBezTo>
                  <a:cubicBezTo>
                    <a:pt x="325" y="625"/>
                    <a:pt x="280" y="498"/>
                    <a:pt x="270" y="357"/>
                  </a:cubicBezTo>
                  <a:cubicBezTo>
                    <a:pt x="268" y="329"/>
                    <a:pt x="263" y="301"/>
                    <a:pt x="258" y="272"/>
                  </a:cubicBezTo>
                  <a:cubicBezTo>
                    <a:pt x="237" y="149"/>
                    <a:pt x="174" y="58"/>
                    <a:pt x="58" y="8"/>
                  </a:cubicBezTo>
                  <a:cubicBezTo>
                    <a:pt x="42" y="1"/>
                    <a:pt x="20" y="9"/>
                    <a:pt x="0" y="10"/>
                  </a:cubicBezTo>
                  <a:cubicBezTo>
                    <a:pt x="3" y="29"/>
                    <a:pt x="1" y="49"/>
                    <a:pt x="9" y="54"/>
                  </a:cubicBezTo>
                  <a:cubicBezTo>
                    <a:pt x="115" y="126"/>
                    <a:pt x="145" y="229"/>
                    <a:pt x="153" y="352"/>
                  </a:cubicBezTo>
                  <a:cubicBezTo>
                    <a:pt x="164" y="527"/>
                    <a:pt x="215" y="692"/>
                    <a:pt x="313" y="841"/>
                  </a:cubicBezTo>
                  <a:cubicBezTo>
                    <a:pt x="380" y="944"/>
                    <a:pt x="433" y="1057"/>
                    <a:pt x="495" y="1163"/>
                  </a:cubicBezTo>
                  <a:cubicBezTo>
                    <a:pt x="512" y="1195"/>
                    <a:pt x="533" y="1225"/>
                    <a:pt x="558" y="1250"/>
                  </a:cubicBezTo>
                  <a:cubicBezTo>
                    <a:pt x="571" y="1261"/>
                    <a:pt x="604" y="1266"/>
                    <a:pt x="616" y="1258"/>
                  </a:cubicBezTo>
                  <a:cubicBezTo>
                    <a:pt x="636" y="1243"/>
                    <a:pt x="660" y="1215"/>
                    <a:pt x="658" y="1194"/>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79" name="Google Shape;1579;p48"/>
            <p:cNvSpPr/>
            <p:nvPr/>
          </p:nvSpPr>
          <p:spPr>
            <a:xfrm>
              <a:off x="4772275" y="4145150"/>
              <a:ext cx="16100" cy="28425"/>
            </a:xfrm>
            <a:custGeom>
              <a:avLst/>
              <a:gdLst/>
              <a:ahLst/>
              <a:cxnLst/>
              <a:rect l="l" t="t" r="r" b="b"/>
              <a:pathLst>
                <a:path w="644" h="1137" extrusionOk="0">
                  <a:moveTo>
                    <a:pt x="50" y="1"/>
                  </a:moveTo>
                  <a:cubicBezTo>
                    <a:pt x="0" y="79"/>
                    <a:pt x="34" y="113"/>
                    <a:pt x="53" y="148"/>
                  </a:cubicBezTo>
                  <a:cubicBezTo>
                    <a:pt x="135" y="293"/>
                    <a:pt x="219" y="437"/>
                    <a:pt x="301" y="582"/>
                  </a:cubicBezTo>
                  <a:cubicBezTo>
                    <a:pt x="369" y="703"/>
                    <a:pt x="428" y="827"/>
                    <a:pt x="436" y="969"/>
                  </a:cubicBezTo>
                  <a:cubicBezTo>
                    <a:pt x="439" y="1010"/>
                    <a:pt x="456" y="1055"/>
                    <a:pt x="480" y="1089"/>
                  </a:cubicBezTo>
                  <a:cubicBezTo>
                    <a:pt x="498" y="1114"/>
                    <a:pt x="537" y="1135"/>
                    <a:pt x="568" y="1136"/>
                  </a:cubicBezTo>
                  <a:cubicBezTo>
                    <a:pt x="609" y="1137"/>
                    <a:pt x="624" y="1097"/>
                    <a:pt x="629" y="1059"/>
                  </a:cubicBezTo>
                  <a:cubicBezTo>
                    <a:pt x="643" y="937"/>
                    <a:pt x="613" y="827"/>
                    <a:pt x="533" y="736"/>
                  </a:cubicBezTo>
                  <a:cubicBezTo>
                    <a:pt x="382" y="565"/>
                    <a:pt x="279" y="365"/>
                    <a:pt x="163" y="173"/>
                  </a:cubicBezTo>
                  <a:cubicBezTo>
                    <a:pt x="129" y="120"/>
                    <a:pt x="93" y="66"/>
                    <a:pt x="50" y="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0" name="Google Shape;1580;p48"/>
            <p:cNvSpPr/>
            <p:nvPr/>
          </p:nvSpPr>
          <p:spPr>
            <a:xfrm>
              <a:off x="4814350" y="4281800"/>
              <a:ext cx="16425" cy="23875"/>
            </a:xfrm>
            <a:custGeom>
              <a:avLst/>
              <a:gdLst/>
              <a:ahLst/>
              <a:cxnLst/>
              <a:rect l="l" t="t" r="r" b="b"/>
              <a:pathLst>
                <a:path w="657" h="955" extrusionOk="0">
                  <a:moveTo>
                    <a:pt x="312" y="263"/>
                  </a:moveTo>
                  <a:cubicBezTo>
                    <a:pt x="232" y="193"/>
                    <a:pt x="150" y="121"/>
                    <a:pt x="68" y="52"/>
                  </a:cubicBezTo>
                  <a:cubicBezTo>
                    <a:pt x="52" y="38"/>
                    <a:pt x="34" y="25"/>
                    <a:pt x="2" y="0"/>
                  </a:cubicBezTo>
                  <a:cubicBezTo>
                    <a:pt x="1" y="124"/>
                    <a:pt x="56" y="173"/>
                    <a:pt x="104" y="221"/>
                  </a:cubicBezTo>
                  <a:cubicBezTo>
                    <a:pt x="161" y="277"/>
                    <a:pt x="227" y="322"/>
                    <a:pt x="284" y="377"/>
                  </a:cubicBezTo>
                  <a:cubicBezTo>
                    <a:pt x="413" y="502"/>
                    <a:pt x="517" y="638"/>
                    <a:pt x="442" y="836"/>
                  </a:cubicBezTo>
                  <a:cubicBezTo>
                    <a:pt x="434" y="857"/>
                    <a:pt x="447" y="893"/>
                    <a:pt x="463" y="913"/>
                  </a:cubicBezTo>
                  <a:cubicBezTo>
                    <a:pt x="478" y="933"/>
                    <a:pt x="510" y="940"/>
                    <a:pt x="535" y="954"/>
                  </a:cubicBezTo>
                  <a:cubicBezTo>
                    <a:pt x="656" y="740"/>
                    <a:pt x="614" y="558"/>
                    <a:pt x="455" y="396"/>
                  </a:cubicBezTo>
                  <a:cubicBezTo>
                    <a:pt x="410" y="349"/>
                    <a:pt x="362" y="306"/>
                    <a:pt x="312" y="263"/>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1" name="Google Shape;1581;p48"/>
            <p:cNvSpPr/>
            <p:nvPr/>
          </p:nvSpPr>
          <p:spPr>
            <a:xfrm>
              <a:off x="4777450" y="4230975"/>
              <a:ext cx="18475" cy="24700"/>
            </a:xfrm>
            <a:custGeom>
              <a:avLst/>
              <a:gdLst/>
              <a:ahLst/>
              <a:cxnLst/>
              <a:rect l="l" t="t" r="r" b="b"/>
              <a:pathLst>
                <a:path w="739" h="988" extrusionOk="0">
                  <a:moveTo>
                    <a:pt x="253" y="358"/>
                  </a:moveTo>
                  <a:cubicBezTo>
                    <a:pt x="404" y="451"/>
                    <a:pt x="488" y="591"/>
                    <a:pt x="540" y="752"/>
                  </a:cubicBezTo>
                  <a:cubicBezTo>
                    <a:pt x="554" y="793"/>
                    <a:pt x="549" y="839"/>
                    <a:pt x="564" y="878"/>
                  </a:cubicBezTo>
                  <a:cubicBezTo>
                    <a:pt x="577" y="914"/>
                    <a:pt x="608" y="944"/>
                    <a:pt x="638" y="987"/>
                  </a:cubicBezTo>
                  <a:cubicBezTo>
                    <a:pt x="708" y="901"/>
                    <a:pt x="738" y="821"/>
                    <a:pt x="687" y="738"/>
                  </a:cubicBezTo>
                  <a:cubicBezTo>
                    <a:pt x="583" y="574"/>
                    <a:pt x="493" y="398"/>
                    <a:pt x="316" y="292"/>
                  </a:cubicBezTo>
                  <a:cubicBezTo>
                    <a:pt x="217" y="232"/>
                    <a:pt x="131" y="155"/>
                    <a:pt x="73" y="50"/>
                  </a:cubicBezTo>
                  <a:cubicBezTo>
                    <a:pt x="64" y="34"/>
                    <a:pt x="43" y="26"/>
                    <a:pt x="9" y="1"/>
                  </a:cubicBezTo>
                  <a:cubicBezTo>
                    <a:pt x="8" y="43"/>
                    <a:pt x="1" y="70"/>
                    <a:pt x="9" y="92"/>
                  </a:cubicBezTo>
                  <a:cubicBezTo>
                    <a:pt x="51" y="215"/>
                    <a:pt x="148" y="293"/>
                    <a:pt x="253" y="358"/>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2" name="Google Shape;1582;p48"/>
            <p:cNvSpPr/>
            <p:nvPr/>
          </p:nvSpPr>
          <p:spPr>
            <a:xfrm>
              <a:off x="4757500" y="4127900"/>
              <a:ext cx="8950" cy="8625"/>
            </a:xfrm>
            <a:custGeom>
              <a:avLst/>
              <a:gdLst/>
              <a:ahLst/>
              <a:cxnLst/>
              <a:rect l="l" t="t" r="r" b="b"/>
              <a:pathLst>
                <a:path w="358" h="345" extrusionOk="0">
                  <a:moveTo>
                    <a:pt x="313" y="330"/>
                  </a:moveTo>
                  <a:cubicBezTo>
                    <a:pt x="346" y="311"/>
                    <a:pt x="358" y="264"/>
                    <a:pt x="332" y="237"/>
                  </a:cubicBezTo>
                  <a:cubicBezTo>
                    <a:pt x="253" y="157"/>
                    <a:pt x="166" y="84"/>
                    <a:pt x="79" y="10"/>
                  </a:cubicBezTo>
                  <a:cubicBezTo>
                    <a:pt x="69" y="1"/>
                    <a:pt x="41" y="12"/>
                    <a:pt x="18" y="14"/>
                  </a:cubicBezTo>
                  <a:cubicBezTo>
                    <a:pt x="14" y="38"/>
                    <a:pt x="0" y="67"/>
                    <a:pt x="9" y="77"/>
                  </a:cubicBezTo>
                  <a:cubicBezTo>
                    <a:pt x="81" y="164"/>
                    <a:pt x="156" y="250"/>
                    <a:pt x="235" y="331"/>
                  </a:cubicBezTo>
                  <a:cubicBezTo>
                    <a:pt x="249" y="345"/>
                    <a:pt x="293" y="341"/>
                    <a:pt x="313" y="330"/>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3" name="Google Shape;1583;p48"/>
            <p:cNvSpPr/>
            <p:nvPr/>
          </p:nvSpPr>
          <p:spPr>
            <a:xfrm>
              <a:off x="4801750" y="4264475"/>
              <a:ext cx="8100" cy="5850"/>
            </a:xfrm>
            <a:custGeom>
              <a:avLst/>
              <a:gdLst/>
              <a:ahLst/>
              <a:cxnLst/>
              <a:rect l="l" t="t" r="r" b="b"/>
              <a:pathLst>
                <a:path w="324" h="234" extrusionOk="0">
                  <a:moveTo>
                    <a:pt x="320" y="233"/>
                  </a:moveTo>
                  <a:cubicBezTo>
                    <a:pt x="318" y="211"/>
                    <a:pt x="324" y="188"/>
                    <a:pt x="314" y="178"/>
                  </a:cubicBezTo>
                  <a:cubicBezTo>
                    <a:pt x="234" y="84"/>
                    <a:pt x="126" y="43"/>
                    <a:pt x="1" y="1"/>
                  </a:cubicBezTo>
                  <a:cubicBezTo>
                    <a:pt x="44" y="104"/>
                    <a:pt x="122" y="159"/>
                    <a:pt x="320" y="233"/>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4" name="Google Shape;1584;p48"/>
            <p:cNvSpPr/>
            <p:nvPr/>
          </p:nvSpPr>
          <p:spPr>
            <a:xfrm>
              <a:off x="4834125" y="4173800"/>
              <a:ext cx="4525" cy="4500"/>
            </a:xfrm>
            <a:custGeom>
              <a:avLst/>
              <a:gdLst/>
              <a:ahLst/>
              <a:cxnLst/>
              <a:rect l="l" t="t" r="r" b="b"/>
              <a:pathLst>
                <a:path w="181" h="180" extrusionOk="0">
                  <a:moveTo>
                    <a:pt x="36" y="141"/>
                  </a:moveTo>
                  <a:cubicBezTo>
                    <a:pt x="54" y="163"/>
                    <a:pt x="94" y="179"/>
                    <a:pt x="122" y="178"/>
                  </a:cubicBezTo>
                  <a:cubicBezTo>
                    <a:pt x="162" y="176"/>
                    <a:pt x="181" y="114"/>
                    <a:pt x="161" y="75"/>
                  </a:cubicBezTo>
                  <a:cubicBezTo>
                    <a:pt x="137" y="27"/>
                    <a:pt x="73" y="0"/>
                    <a:pt x="41" y="28"/>
                  </a:cubicBezTo>
                  <a:cubicBezTo>
                    <a:pt x="1" y="63"/>
                    <a:pt x="10" y="109"/>
                    <a:pt x="36" y="141"/>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sp>
          <p:nvSpPr>
            <p:cNvPr id="1585" name="Google Shape;1585;p48"/>
            <p:cNvSpPr/>
            <p:nvPr/>
          </p:nvSpPr>
          <p:spPr>
            <a:xfrm>
              <a:off x="4598575" y="4222200"/>
              <a:ext cx="3825" cy="3300"/>
            </a:xfrm>
            <a:custGeom>
              <a:avLst/>
              <a:gdLst/>
              <a:ahLst/>
              <a:cxnLst/>
              <a:rect l="l" t="t" r="r" b="b"/>
              <a:pathLst>
                <a:path w="153" h="132" extrusionOk="0">
                  <a:moveTo>
                    <a:pt x="138" y="26"/>
                  </a:moveTo>
                  <a:cubicBezTo>
                    <a:pt x="104" y="0"/>
                    <a:pt x="70" y="17"/>
                    <a:pt x="44" y="39"/>
                  </a:cubicBezTo>
                  <a:cubicBezTo>
                    <a:pt x="25" y="55"/>
                    <a:pt x="14" y="82"/>
                    <a:pt x="3" y="105"/>
                  </a:cubicBezTo>
                  <a:cubicBezTo>
                    <a:pt x="1" y="109"/>
                    <a:pt x="8" y="117"/>
                    <a:pt x="10" y="123"/>
                  </a:cubicBezTo>
                  <a:cubicBezTo>
                    <a:pt x="16" y="126"/>
                    <a:pt x="22" y="131"/>
                    <a:pt x="28" y="131"/>
                  </a:cubicBezTo>
                  <a:cubicBezTo>
                    <a:pt x="82" y="132"/>
                    <a:pt x="123" y="107"/>
                    <a:pt x="148" y="60"/>
                  </a:cubicBezTo>
                  <a:cubicBezTo>
                    <a:pt x="152" y="53"/>
                    <a:pt x="146" y="32"/>
                    <a:pt x="138" y="26"/>
                  </a:cubicBezTo>
                  <a:close/>
                </a:path>
              </a:pathLst>
            </a:custGeom>
            <a:solidFill>
              <a:srgbClr val="000000"/>
            </a:solidFill>
            <a:ln>
              <a:noFill/>
            </a:ln>
          </p:spPr>
          <p:txBody>
            <a:bodyPr spcFirstLastPara="1" wrap="square" lIns="121900" tIns="121900" rIns="121900" bIns="121900" anchor="ctr" anchorCtr="0">
              <a:noAutofit/>
            </a:bodyPr>
            <a:lstStyle/>
            <a:p>
              <a:endParaRPr sz="2533"/>
            </a:p>
          </p:txBody>
        </p:sp>
      </p:grpSp>
      <p:grpSp>
        <p:nvGrpSpPr>
          <p:cNvPr id="1586" name="Google Shape;1586;p48"/>
          <p:cNvGrpSpPr/>
          <p:nvPr/>
        </p:nvGrpSpPr>
        <p:grpSpPr>
          <a:xfrm rot="1922051">
            <a:off x="9368864" y="3593264"/>
            <a:ext cx="2507140" cy="4596104"/>
            <a:chOff x="5496325" y="3664650"/>
            <a:chExt cx="489900" cy="898100"/>
          </a:xfrm>
        </p:grpSpPr>
        <p:sp>
          <p:nvSpPr>
            <p:cNvPr id="1587" name="Google Shape;1587;p48"/>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588" name="Google Shape;1588;p48"/>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589" name="Google Shape;1589;p48"/>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590" name="Google Shape;1590;p48"/>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591" name="Google Shape;1591;p48"/>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1592" name="Google Shape;1592;p48"/>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593" name="Google Shape;1593;p48"/>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pic>
        <p:nvPicPr>
          <p:cNvPr id="3" name="Picture 3" descr="Diagram, schematic&#10;&#10;Description automatically generated">
            <a:extLst>
              <a:ext uri="{FF2B5EF4-FFF2-40B4-BE49-F238E27FC236}">
                <a16:creationId xmlns:a16="http://schemas.microsoft.com/office/drawing/2014/main" id="{91C4240F-5255-585A-BFF4-8E6928CB7933}"/>
              </a:ext>
            </a:extLst>
          </p:cNvPr>
          <p:cNvPicPr>
            <a:picLocks noChangeAspect="1"/>
          </p:cNvPicPr>
          <p:nvPr/>
        </p:nvPicPr>
        <p:blipFill>
          <a:blip r:embed="rId3"/>
          <a:stretch>
            <a:fillRect/>
          </a:stretch>
        </p:blipFill>
        <p:spPr>
          <a:xfrm rot="420000">
            <a:off x="4644726" y="2696483"/>
            <a:ext cx="2903620" cy="2119264"/>
          </a:xfrm>
          <a:prstGeom prst="rect">
            <a:avLst/>
          </a:prstGeom>
        </p:spPr>
      </p:pic>
      <p:sp>
        <p:nvSpPr>
          <p:cNvPr id="12" name="Google Shape;1528;p48">
            <a:extLst>
              <a:ext uri="{FF2B5EF4-FFF2-40B4-BE49-F238E27FC236}">
                <a16:creationId xmlns:a16="http://schemas.microsoft.com/office/drawing/2014/main" id="{EC86E7DD-2772-3B8B-1044-744C6EAF9548}"/>
              </a:ext>
            </a:extLst>
          </p:cNvPr>
          <p:cNvSpPr txBox="1">
            <a:spLocks/>
          </p:cNvSpPr>
          <p:nvPr/>
        </p:nvSpPr>
        <p:spPr>
          <a:xfrm>
            <a:off x="1459663" y="4489706"/>
            <a:ext cx="2878400" cy="5240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600" kern="0">
                <a:latin typeface="Work Sans"/>
              </a:rPr>
              <a:t>Costumer Benefits</a:t>
            </a:r>
          </a:p>
        </p:txBody>
      </p:sp>
      <p:sp>
        <p:nvSpPr>
          <p:cNvPr id="16" name="Google Shape;1528;p48">
            <a:extLst>
              <a:ext uri="{FF2B5EF4-FFF2-40B4-BE49-F238E27FC236}">
                <a16:creationId xmlns:a16="http://schemas.microsoft.com/office/drawing/2014/main" id="{601CD17B-1967-E944-F24A-23773CD219BA}"/>
              </a:ext>
            </a:extLst>
          </p:cNvPr>
          <p:cNvSpPr txBox="1">
            <a:spLocks/>
          </p:cNvSpPr>
          <p:nvPr/>
        </p:nvSpPr>
        <p:spPr>
          <a:xfrm>
            <a:off x="1459663" y="5011075"/>
            <a:ext cx="2878400" cy="995236"/>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200" b="0" kern="0"/>
              <a:t>We provide a complete service to purchase our product , instant delivery within a radius of 200m or as chosen, Cancelling the booking, GPS tracking.</a:t>
            </a:r>
            <a:endParaRPr lang="en-US" sz="1400"/>
          </a:p>
        </p:txBody>
      </p:sp>
      <p:sp>
        <p:nvSpPr>
          <p:cNvPr id="2" name="Google Shape;1528;p48">
            <a:extLst>
              <a:ext uri="{FF2B5EF4-FFF2-40B4-BE49-F238E27FC236}">
                <a16:creationId xmlns:a16="http://schemas.microsoft.com/office/drawing/2014/main" id="{6C61D17A-E6B6-760B-1376-5D0BA0A0B9EA}"/>
              </a:ext>
            </a:extLst>
          </p:cNvPr>
          <p:cNvSpPr txBox="1">
            <a:spLocks/>
          </p:cNvSpPr>
          <p:nvPr/>
        </p:nvSpPr>
        <p:spPr>
          <a:xfrm>
            <a:off x="1459663" y="2835363"/>
            <a:ext cx="2878400" cy="5240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600" kern="0">
                <a:latin typeface="Work Sans"/>
              </a:rPr>
              <a:t>Define Concession</a:t>
            </a:r>
          </a:p>
        </p:txBody>
      </p:sp>
      <p:sp>
        <p:nvSpPr>
          <p:cNvPr id="4" name="Google Shape;1528;p48">
            <a:extLst>
              <a:ext uri="{FF2B5EF4-FFF2-40B4-BE49-F238E27FC236}">
                <a16:creationId xmlns:a16="http://schemas.microsoft.com/office/drawing/2014/main" id="{EEECBAFE-2D26-6D3F-D539-94527A2DE6D4}"/>
              </a:ext>
            </a:extLst>
          </p:cNvPr>
          <p:cNvSpPr txBox="1">
            <a:spLocks/>
          </p:cNvSpPr>
          <p:nvPr/>
        </p:nvSpPr>
        <p:spPr>
          <a:xfrm>
            <a:off x="1459663" y="3361083"/>
            <a:ext cx="2878400" cy="714499"/>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200" b="0" kern="0">
                <a:latin typeface="Arial"/>
              </a:rPr>
              <a:t>Do not want to </a:t>
            </a:r>
            <a:r>
              <a:rPr lang="en" sz="1200" b="0" kern="0" err="1">
                <a:latin typeface="Arial"/>
              </a:rPr>
              <a:t>incure</a:t>
            </a:r>
            <a:r>
              <a:rPr lang="en" sz="1200" b="0" kern="0">
                <a:latin typeface="Arial"/>
              </a:rPr>
              <a:t> high expenses Unable to find a valid </a:t>
            </a:r>
            <a:r>
              <a:rPr lang="en" sz="1200" b="0" kern="0" err="1">
                <a:latin typeface="Arial"/>
              </a:rPr>
              <a:t>porduct</a:t>
            </a:r>
            <a:r>
              <a:rPr lang="en" sz="1200" b="0" kern="0">
                <a:latin typeface="Arial"/>
              </a:rPr>
              <a:t> in the radius</a:t>
            </a:r>
            <a:endParaRPr lang="en-US" sz="1200">
              <a:latin typeface="Arial"/>
            </a:endParaRPr>
          </a:p>
        </p:txBody>
      </p:sp>
      <p:sp>
        <p:nvSpPr>
          <p:cNvPr id="5" name="Google Shape;1528;p48">
            <a:extLst>
              <a:ext uri="{FF2B5EF4-FFF2-40B4-BE49-F238E27FC236}">
                <a16:creationId xmlns:a16="http://schemas.microsoft.com/office/drawing/2014/main" id="{D0945A46-5C9A-7E7C-72C0-AEA1D3BA2E82}"/>
              </a:ext>
            </a:extLst>
          </p:cNvPr>
          <p:cNvSpPr txBox="1">
            <a:spLocks/>
          </p:cNvSpPr>
          <p:nvPr/>
        </p:nvSpPr>
        <p:spPr>
          <a:xfrm>
            <a:off x="1579979" y="1361495"/>
            <a:ext cx="2878400" cy="5240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600" kern="0">
                <a:latin typeface="Work Sans"/>
              </a:rPr>
              <a:t>Present value </a:t>
            </a:r>
          </a:p>
        </p:txBody>
      </p:sp>
      <p:sp>
        <p:nvSpPr>
          <p:cNvPr id="6" name="Google Shape;1528;p48">
            <a:extLst>
              <a:ext uri="{FF2B5EF4-FFF2-40B4-BE49-F238E27FC236}">
                <a16:creationId xmlns:a16="http://schemas.microsoft.com/office/drawing/2014/main" id="{F3271385-0FB2-66C9-8A8C-507FA0B30BB5}"/>
              </a:ext>
            </a:extLst>
          </p:cNvPr>
          <p:cNvSpPr txBox="1">
            <a:spLocks/>
          </p:cNvSpPr>
          <p:nvPr/>
        </p:nvSpPr>
        <p:spPr>
          <a:xfrm>
            <a:off x="1579979" y="1882863"/>
            <a:ext cx="2878400" cy="5240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2800"/>
              <a:buFont typeface="Poppins"/>
              <a:buNone/>
              <a:defRPr sz="2800" b="1" i="0" u="none" strike="noStrike" cap="none">
                <a:solidFill>
                  <a:schemeClr val="dk1"/>
                </a:solidFill>
                <a:latin typeface="Poppins"/>
                <a:ea typeface="Poppins"/>
                <a:cs typeface="Poppins"/>
                <a:sym typeface="Poppins"/>
              </a:defRPr>
            </a:lvl9pPr>
          </a:lstStyle>
          <a:p>
            <a:pPr algn="l"/>
            <a:r>
              <a:rPr lang="en" sz="1200" b="0" kern="0">
                <a:latin typeface="Arial"/>
              </a:rPr>
              <a:t>Equipment cost of Rs 75000 and net cash flow of Rs 800000 per year </a:t>
            </a:r>
          </a:p>
        </p:txBody>
      </p:sp>
      <p:pic>
        <p:nvPicPr>
          <p:cNvPr id="8" name="Picture 5" descr="Logo, company name&#10;&#10;Description automatically generated">
            <a:extLst>
              <a:ext uri="{FF2B5EF4-FFF2-40B4-BE49-F238E27FC236}">
                <a16:creationId xmlns:a16="http://schemas.microsoft.com/office/drawing/2014/main" id="{3BBB1E46-2B46-0C74-C476-CB687972A3D5}"/>
              </a:ext>
            </a:extLst>
          </p:cNvPr>
          <p:cNvPicPr>
            <a:picLocks noChangeAspect="1"/>
          </p:cNvPicPr>
          <p:nvPr/>
        </p:nvPicPr>
        <p:blipFill>
          <a:blip r:embed="rId4"/>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7366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3" name="Google Shape;1303;p43"/>
          <p:cNvSpPr txBox="1">
            <a:spLocks noGrp="1"/>
          </p:cNvSpPr>
          <p:nvPr>
            <p:ph type="title"/>
          </p:nvPr>
        </p:nvSpPr>
        <p:spPr>
          <a:xfrm>
            <a:off x="1174565" y="2809156"/>
            <a:ext cx="4494620" cy="839590"/>
          </a:xfrm>
          <a:prstGeom prst="rect">
            <a:avLst/>
          </a:prstGeom>
        </p:spPr>
        <p:txBody>
          <a:bodyPr spcFirstLastPara="1" wrap="square" lIns="121900" tIns="121900" rIns="121900" bIns="121900" anchor="ctr" anchorCtr="0">
            <a:noAutofit/>
          </a:bodyPr>
          <a:lstStyle/>
          <a:p>
            <a:pPr algn="just"/>
            <a:r>
              <a:rPr lang="en" sz="1400" dirty="0">
                <a:latin typeface="Work Sans"/>
              </a:rPr>
              <a:t>What competitive advantages will you build to keep the promise of your Unique Value Proposition?</a:t>
            </a:r>
            <a:endParaRPr lang="en-US" dirty="0"/>
          </a:p>
        </p:txBody>
      </p:sp>
      <p:sp>
        <p:nvSpPr>
          <p:cNvPr id="1304" name="Google Shape;1304;p43"/>
          <p:cNvSpPr txBox="1">
            <a:spLocks noGrp="1"/>
          </p:cNvSpPr>
          <p:nvPr>
            <p:ph type="subTitle" idx="1"/>
          </p:nvPr>
        </p:nvSpPr>
        <p:spPr>
          <a:xfrm rot="348">
            <a:off x="1175964" y="3392934"/>
            <a:ext cx="4562005" cy="840800"/>
          </a:xfrm>
          <a:prstGeom prst="rect">
            <a:avLst/>
          </a:prstGeom>
        </p:spPr>
        <p:txBody>
          <a:bodyPr spcFirstLastPara="1" wrap="square" lIns="121900" tIns="121900" rIns="121900" bIns="121900" anchor="ctr" anchorCtr="0">
            <a:noAutofit/>
          </a:bodyPr>
          <a:lstStyle/>
          <a:p>
            <a:pPr marL="0" indent="0" algn="just"/>
            <a:r>
              <a:rPr lang="en" sz="1400">
                <a:latin typeface="Arial"/>
                <a:cs typeface="Arial"/>
              </a:rPr>
              <a:t>Offers and discount coupons 5 points on every purchase Feedback and implementation</a:t>
            </a:r>
            <a:endParaRPr lang="en-US" sz="1400">
              <a:cs typeface="Arial"/>
            </a:endParaRPr>
          </a:p>
        </p:txBody>
      </p:sp>
      <p:sp>
        <p:nvSpPr>
          <p:cNvPr id="1306" name="Google Shape;1306;p43"/>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endParaRPr sz="2533"/>
          </a:p>
        </p:txBody>
      </p:sp>
      <p:grpSp>
        <p:nvGrpSpPr>
          <p:cNvPr id="1307" name="Google Shape;1307;p43"/>
          <p:cNvGrpSpPr/>
          <p:nvPr/>
        </p:nvGrpSpPr>
        <p:grpSpPr>
          <a:xfrm rot="21147277">
            <a:off x="6495329" y="771790"/>
            <a:ext cx="5296012" cy="6924333"/>
            <a:chOff x="3307975" y="369600"/>
            <a:chExt cx="1201775" cy="1571275"/>
          </a:xfrm>
        </p:grpSpPr>
        <p:sp>
          <p:nvSpPr>
            <p:cNvPr id="1308" name="Google Shape;1308;p4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20340000" algn="bl" rotWithShape="0">
                <a:srgbClr val="000000">
                  <a:alpha val="16000"/>
                </a:srgbClr>
              </a:outerShdw>
            </a:effectLst>
          </p:spPr>
          <p:txBody>
            <a:bodyPr spcFirstLastPara="1" wrap="square" lIns="121900" tIns="121900" rIns="121900" bIns="121900" anchor="ctr" anchorCtr="0">
              <a:noAutofit/>
            </a:bodyPr>
            <a:lstStyle/>
            <a:p>
              <a:endParaRPr sz="2533"/>
            </a:p>
          </p:txBody>
        </p:sp>
        <p:sp>
          <p:nvSpPr>
            <p:cNvPr id="1309" name="Google Shape;1309;p4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0" name="Google Shape;1310;p4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1" name="Google Shape;1311;p4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2" name="Google Shape;1312;p4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3" name="Google Shape;1313;p4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4" name="Google Shape;1314;p4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5" name="Google Shape;1315;p4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6" name="Google Shape;1316;p4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7" name="Google Shape;1317;p4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8" name="Google Shape;1318;p4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9" name="Google Shape;1319;p4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0" name="Google Shape;1320;p4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1" name="Google Shape;1321;p4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2" name="Google Shape;1322;p43"/>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1323" name="Google Shape;1323;p43"/>
          <p:cNvGrpSpPr/>
          <p:nvPr/>
        </p:nvGrpSpPr>
        <p:grpSpPr>
          <a:xfrm rot="20829029">
            <a:off x="10671317" y="1422261"/>
            <a:ext cx="323049" cy="299579"/>
            <a:chOff x="3032625" y="2364225"/>
            <a:chExt cx="121275" cy="112475"/>
          </a:xfrm>
        </p:grpSpPr>
        <p:sp>
          <p:nvSpPr>
            <p:cNvPr id="1324" name="Google Shape;1324;p43"/>
            <p:cNvSpPr/>
            <p:nvPr/>
          </p:nvSpPr>
          <p:spPr>
            <a:xfrm>
              <a:off x="3032625" y="2434250"/>
              <a:ext cx="58125" cy="42450"/>
            </a:xfrm>
            <a:custGeom>
              <a:avLst/>
              <a:gdLst/>
              <a:ahLst/>
              <a:cxnLst/>
              <a:rect l="l" t="t" r="r" b="b"/>
              <a:pathLst>
                <a:path w="2325" h="1698" extrusionOk="0">
                  <a:moveTo>
                    <a:pt x="1578" y="335"/>
                  </a:moveTo>
                  <a:cubicBezTo>
                    <a:pt x="1687" y="335"/>
                    <a:pt x="1796" y="348"/>
                    <a:pt x="1902" y="373"/>
                  </a:cubicBezTo>
                  <a:cubicBezTo>
                    <a:pt x="1917" y="377"/>
                    <a:pt x="1931" y="378"/>
                    <a:pt x="1944" y="378"/>
                  </a:cubicBezTo>
                  <a:cubicBezTo>
                    <a:pt x="1957" y="378"/>
                    <a:pt x="1969" y="377"/>
                    <a:pt x="1980" y="374"/>
                  </a:cubicBezTo>
                  <a:lnTo>
                    <a:pt x="1980" y="374"/>
                  </a:lnTo>
                  <a:cubicBezTo>
                    <a:pt x="1951" y="404"/>
                    <a:pt x="1932" y="444"/>
                    <a:pt x="1937" y="487"/>
                  </a:cubicBezTo>
                  <a:cubicBezTo>
                    <a:pt x="1969" y="746"/>
                    <a:pt x="1862" y="995"/>
                    <a:pt x="1660" y="1160"/>
                  </a:cubicBezTo>
                  <a:cubicBezTo>
                    <a:pt x="1487" y="1300"/>
                    <a:pt x="1258" y="1360"/>
                    <a:pt x="1036" y="1360"/>
                  </a:cubicBezTo>
                  <a:cubicBezTo>
                    <a:pt x="986" y="1360"/>
                    <a:pt x="937" y="1357"/>
                    <a:pt x="889" y="1351"/>
                  </a:cubicBezTo>
                  <a:cubicBezTo>
                    <a:pt x="700" y="1328"/>
                    <a:pt x="377" y="1228"/>
                    <a:pt x="444" y="977"/>
                  </a:cubicBezTo>
                  <a:cubicBezTo>
                    <a:pt x="510" y="729"/>
                    <a:pt x="793" y="549"/>
                    <a:pt x="1015" y="452"/>
                  </a:cubicBezTo>
                  <a:cubicBezTo>
                    <a:pt x="1192" y="375"/>
                    <a:pt x="1385" y="335"/>
                    <a:pt x="1578" y="335"/>
                  </a:cubicBezTo>
                  <a:close/>
                  <a:moveTo>
                    <a:pt x="1579" y="1"/>
                  </a:moveTo>
                  <a:cubicBezTo>
                    <a:pt x="1355" y="1"/>
                    <a:pt x="1132" y="43"/>
                    <a:pt x="924" y="128"/>
                  </a:cubicBezTo>
                  <a:cubicBezTo>
                    <a:pt x="594" y="264"/>
                    <a:pt x="244" y="507"/>
                    <a:pt x="128" y="861"/>
                  </a:cubicBezTo>
                  <a:cubicBezTo>
                    <a:pt x="1" y="1250"/>
                    <a:pt x="307" y="1553"/>
                    <a:pt x="659" y="1648"/>
                  </a:cubicBezTo>
                  <a:cubicBezTo>
                    <a:pt x="781" y="1681"/>
                    <a:pt x="909" y="1697"/>
                    <a:pt x="1037" y="1697"/>
                  </a:cubicBezTo>
                  <a:cubicBezTo>
                    <a:pt x="1287" y="1697"/>
                    <a:pt x="1539" y="1635"/>
                    <a:pt x="1749" y="1506"/>
                  </a:cubicBezTo>
                  <a:cubicBezTo>
                    <a:pt x="2091" y="1297"/>
                    <a:pt x="2325" y="893"/>
                    <a:pt x="2273" y="487"/>
                  </a:cubicBezTo>
                  <a:cubicBezTo>
                    <a:pt x="2263" y="396"/>
                    <a:pt x="2205" y="318"/>
                    <a:pt x="2105" y="318"/>
                  </a:cubicBezTo>
                  <a:cubicBezTo>
                    <a:pt x="2091" y="318"/>
                    <a:pt x="2077" y="321"/>
                    <a:pt x="2063" y="325"/>
                  </a:cubicBezTo>
                  <a:lnTo>
                    <a:pt x="2063" y="325"/>
                  </a:lnTo>
                  <a:cubicBezTo>
                    <a:pt x="2139" y="240"/>
                    <a:pt x="2133" y="82"/>
                    <a:pt x="1991" y="49"/>
                  </a:cubicBezTo>
                  <a:cubicBezTo>
                    <a:pt x="1856" y="17"/>
                    <a:pt x="1717" y="1"/>
                    <a:pt x="157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25" name="Google Shape;1325;p43"/>
            <p:cNvSpPr/>
            <p:nvPr/>
          </p:nvSpPr>
          <p:spPr>
            <a:xfrm>
              <a:off x="3081150" y="2367350"/>
              <a:ext cx="8525" cy="84150"/>
            </a:xfrm>
            <a:custGeom>
              <a:avLst/>
              <a:gdLst/>
              <a:ahLst/>
              <a:cxnLst/>
              <a:rect l="l" t="t" r="r" b="b"/>
              <a:pathLst>
                <a:path w="341" h="3366" extrusionOk="0">
                  <a:moveTo>
                    <a:pt x="173" y="1"/>
                  </a:moveTo>
                  <a:cubicBezTo>
                    <a:pt x="89" y="1"/>
                    <a:pt x="4" y="55"/>
                    <a:pt x="4" y="163"/>
                  </a:cubicBezTo>
                  <a:cubicBezTo>
                    <a:pt x="3" y="1176"/>
                    <a:pt x="2" y="2190"/>
                    <a:pt x="1" y="3203"/>
                  </a:cubicBezTo>
                  <a:cubicBezTo>
                    <a:pt x="1" y="3311"/>
                    <a:pt x="85" y="3365"/>
                    <a:pt x="169" y="3365"/>
                  </a:cubicBezTo>
                  <a:cubicBezTo>
                    <a:pt x="253" y="3365"/>
                    <a:pt x="337" y="3311"/>
                    <a:pt x="337" y="3203"/>
                  </a:cubicBezTo>
                  <a:cubicBezTo>
                    <a:pt x="338" y="2190"/>
                    <a:pt x="339" y="1176"/>
                    <a:pt x="340" y="163"/>
                  </a:cubicBezTo>
                  <a:cubicBezTo>
                    <a:pt x="340" y="55"/>
                    <a:pt x="257" y="1"/>
                    <a:pt x="173"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26" name="Google Shape;1326;p43"/>
            <p:cNvSpPr/>
            <p:nvPr/>
          </p:nvSpPr>
          <p:spPr>
            <a:xfrm>
              <a:off x="3095775" y="2431125"/>
              <a:ext cx="58125" cy="42450"/>
            </a:xfrm>
            <a:custGeom>
              <a:avLst/>
              <a:gdLst/>
              <a:ahLst/>
              <a:cxnLst/>
              <a:rect l="l" t="t" r="r" b="b"/>
              <a:pathLst>
                <a:path w="2325" h="1698" extrusionOk="0">
                  <a:moveTo>
                    <a:pt x="1580" y="336"/>
                  </a:moveTo>
                  <a:cubicBezTo>
                    <a:pt x="1688" y="336"/>
                    <a:pt x="1796" y="348"/>
                    <a:pt x="1902" y="373"/>
                  </a:cubicBezTo>
                  <a:cubicBezTo>
                    <a:pt x="1917" y="377"/>
                    <a:pt x="1931" y="378"/>
                    <a:pt x="1945" y="378"/>
                  </a:cubicBezTo>
                  <a:cubicBezTo>
                    <a:pt x="1957" y="378"/>
                    <a:pt x="1969" y="377"/>
                    <a:pt x="1980" y="374"/>
                  </a:cubicBezTo>
                  <a:lnTo>
                    <a:pt x="1980" y="374"/>
                  </a:lnTo>
                  <a:cubicBezTo>
                    <a:pt x="1950" y="405"/>
                    <a:pt x="1932" y="444"/>
                    <a:pt x="1937" y="486"/>
                  </a:cubicBezTo>
                  <a:cubicBezTo>
                    <a:pt x="1969" y="746"/>
                    <a:pt x="1862" y="995"/>
                    <a:pt x="1660" y="1160"/>
                  </a:cubicBezTo>
                  <a:cubicBezTo>
                    <a:pt x="1487" y="1301"/>
                    <a:pt x="1259" y="1360"/>
                    <a:pt x="1037" y="1360"/>
                  </a:cubicBezTo>
                  <a:cubicBezTo>
                    <a:pt x="987" y="1360"/>
                    <a:pt x="937" y="1357"/>
                    <a:pt x="889" y="1351"/>
                  </a:cubicBezTo>
                  <a:cubicBezTo>
                    <a:pt x="700" y="1329"/>
                    <a:pt x="377" y="1228"/>
                    <a:pt x="444" y="978"/>
                  </a:cubicBezTo>
                  <a:cubicBezTo>
                    <a:pt x="510" y="728"/>
                    <a:pt x="793" y="549"/>
                    <a:pt x="1015" y="452"/>
                  </a:cubicBezTo>
                  <a:cubicBezTo>
                    <a:pt x="1192" y="375"/>
                    <a:pt x="1386" y="336"/>
                    <a:pt x="1580" y="336"/>
                  </a:cubicBezTo>
                  <a:close/>
                  <a:moveTo>
                    <a:pt x="1579" y="0"/>
                  </a:moveTo>
                  <a:cubicBezTo>
                    <a:pt x="1355" y="0"/>
                    <a:pt x="1132" y="43"/>
                    <a:pt x="924" y="128"/>
                  </a:cubicBezTo>
                  <a:cubicBezTo>
                    <a:pt x="594" y="263"/>
                    <a:pt x="244" y="506"/>
                    <a:pt x="128" y="861"/>
                  </a:cubicBezTo>
                  <a:cubicBezTo>
                    <a:pt x="1" y="1250"/>
                    <a:pt x="307" y="1553"/>
                    <a:pt x="659" y="1648"/>
                  </a:cubicBezTo>
                  <a:cubicBezTo>
                    <a:pt x="781" y="1681"/>
                    <a:pt x="909" y="1697"/>
                    <a:pt x="1037" y="1697"/>
                  </a:cubicBezTo>
                  <a:cubicBezTo>
                    <a:pt x="1287" y="1697"/>
                    <a:pt x="1539" y="1635"/>
                    <a:pt x="1749" y="1506"/>
                  </a:cubicBezTo>
                  <a:cubicBezTo>
                    <a:pt x="2091" y="1297"/>
                    <a:pt x="2325" y="893"/>
                    <a:pt x="2273" y="486"/>
                  </a:cubicBezTo>
                  <a:cubicBezTo>
                    <a:pt x="2263" y="396"/>
                    <a:pt x="2205" y="318"/>
                    <a:pt x="2105" y="318"/>
                  </a:cubicBezTo>
                  <a:cubicBezTo>
                    <a:pt x="2091" y="318"/>
                    <a:pt x="2077" y="320"/>
                    <a:pt x="2064" y="324"/>
                  </a:cubicBezTo>
                  <a:lnTo>
                    <a:pt x="2064" y="324"/>
                  </a:lnTo>
                  <a:cubicBezTo>
                    <a:pt x="2139" y="240"/>
                    <a:pt x="2132" y="83"/>
                    <a:pt x="1991" y="49"/>
                  </a:cubicBezTo>
                  <a:cubicBezTo>
                    <a:pt x="1856" y="17"/>
                    <a:pt x="1717" y="0"/>
                    <a:pt x="1579"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27" name="Google Shape;1327;p43"/>
            <p:cNvSpPr/>
            <p:nvPr/>
          </p:nvSpPr>
          <p:spPr>
            <a:xfrm>
              <a:off x="3144300" y="2364225"/>
              <a:ext cx="8525" cy="84150"/>
            </a:xfrm>
            <a:custGeom>
              <a:avLst/>
              <a:gdLst/>
              <a:ahLst/>
              <a:cxnLst/>
              <a:rect l="l" t="t" r="r" b="b"/>
              <a:pathLst>
                <a:path w="341" h="3366" extrusionOk="0">
                  <a:moveTo>
                    <a:pt x="173" y="1"/>
                  </a:moveTo>
                  <a:cubicBezTo>
                    <a:pt x="89" y="1"/>
                    <a:pt x="4" y="55"/>
                    <a:pt x="4" y="163"/>
                  </a:cubicBezTo>
                  <a:cubicBezTo>
                    <a:pt x="3" y="1176"/>
                    <a:pt x="2" y="2189"/>
                    <a:pt x="1" y="3202"/>
                  </a:cubicBezTo>
                  <a:cubicBezTo>
                    <a:pt x="1" y="3311"/>
                    <a:pt x="85" y="3365"/>
                    <a:pt x="169" y="3365"/>
                  </a:cubicBezTo>
                  <a:cubicBezTo>
                    <a:pt x="253" y="3365"/>
                    <a:pt x="337" y="3311"/>
                    <a:pt x="337" y="3202"/>
                  </a:cubicBezTo>
                  <a:cubicBezTo>
                    <a:pt x="338" y="2189"/>
                    <a:pt x="339" y="1176"/>
                    <a:pt x="341" y="163"/>
                  </a:cubicBezTo>
                  <a:cubicBezTo>
                    <a:pt x="341" y="55"/>
                    <a:pt x="257" y="1"/>
                    <a:pt x="173"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28" name="Google Shape;1328;p43"/>
            <p:cNvSpPr/>
            <p:nvPr/>
          </p:nvSpPr>
          <p:spPr>
            <a:xfrm>
              <a:off x="3080350" y="2366075"/>
              <a:ext cx="70525" cy="12500"/>
            </a:xfrm>
            <a:custGeom>
              <a:avLst/>
              <a:gdLst/>
              <a:ahLst/>
              <a:cxnLst/>
              <a:rect l="l" t="t" r="r" b="b"/>
              <a:pathLst>
                <a:path w="2821" h="500" extrusionOk="0">
                  <a:moveTo>
                    <a:pt x="2588" y="0"/>
                  </a:moveTo>
                  <a:cubicBezTo>
                    <a:pt x="2572" y="0"/>
                    <a:pt x="2557" y="2"/>
                    <a:pt x="2540" y="7"/>
                  </a:cubicBezTo>
                  <a:cubicBezTo>
                    <a:pt x="2155" y="112"/>
                    <a:pt x="1761" y="164"/>
                    <a:pt x="1367" y="164"/>
                  </a:cubicBezTo>
                  <a:cubicBezTo>
                    <a:pt x="1003" y="164"/>
                    <a:pt x="640" y="119"/>
                    <a:pt x="284" y="30"/>
                  </a:cubicBezTo>
                  <a:cubicBezTo>
                    <a:pt x="268" y="26"/>
                    <a:pt x="254" y="24"/>
                    <a:pt x="239" y="24"/>
                  </a:cubicBezTo>
                  <a:cubicBezTo>
                    <a:pt x="63" y="24"/>
                    <a:pt x="1" y="305"/>
                    <a:pt x="195" y="354"/>
                  </a:cubicBezTo>
                  <a:cubicBezTo>
                    <a:pt x="580" y="451"/>
                    <a:pt x="974" y="499"/>
                    <a:pt x="1368" y="499"/>
                  </a:cubicBezTo>
                  <a:cubicBezTo>
                    <a:pt x="1792" y="499"/>
                    <a:pt x="2216" y="443"/>
                    <a:pt x="2629" y="331"/>
                  </a:cubicBezTo>
                  <a:cubicBezTo>
                    <a:pt x="2821" y="279"/>
                    <a:pt x="2761" y="0"/>
                    <a:pt x="2588"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29" name="Google Shape;1329;p43"/>
            <p:cNvSpPr/>
            <p:nvPr/>
          </p:nvSpPr>
          <p:spPr>
            <a:xfrm>
              <a:off x="3085850" y="2388450"/>
              <a:ext cx="65200" cy="16050"/>
            </a:xfrm>
            <a:custGeom>
              <a:avLst/>
              <a:gdLst/>
              <a:ahLst/>
              <a:cxnLst/>
              <a:rect l="l" t="t" r="r" b="b"/>
              <a:pathLst>
                <a:path w="2608" h="642" extrusionOk="0">
                  <a:moveTo>
                    <a:pt x="2348" y="1"/>
                  </a:moveTo>
                  <a:cubicBezTo>
                    <a:pt x="2323" y="1"/>
                    <a:pt x="2297" y="7"/>
                    <a:pt x="2270" y="20"/>
                  </a:cubicBezTo>
                  <a:cubicBezTo>
                    <a:pt x="1885" y="210"/>
                    <a:pt x="1461" y="306"/>
                    <a:pt x="1035" y="306"/>
                  </a:cubicBezTo>
                  <a:cubicBezTo>
                    <a:pt x="782" y="306"/>
                    <a:pt x="527" y="272"/>
                    <a:pt x="281" y="204"/>
                  </a:cubicBezTo>
                  <a:cubicBezTo>
                    <a:pt x="264" y="199"/>
                    <a:pt x="248" y="197"/>
                    <a:pt x="233" y="197"/>
                  </a:cubicBezTo>
                  <a:cubicBezTo>
                    <a:pt x="60" y="197"/>
                    <a:pt x="0" y="476"/>
                    <a:pt x="191" y="529"/>
                  </a:cubicBezTo>
                  <a:cubicBezTo>
                    <a:pt x="465" y="605"/>
                    <a:pt x="745" y="642"/>
                    <a:pt x="1025" y="642"/>
                  </a:cubicBezTo>
                  <a:cubicBezTo>
                    <a:pt x="1513" y="642"/>
                    <a:pt x="1998" y="529"/>
                    <a:pt x="2441" y="310"/>
                  </a:cubicBezTo>
                  <a:cubicBezTo>
                    <a:pt x="2608" y="228"/>
                    <a:pt x="2504" y="1"/>
                    <a:pt x="234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30" name="Google Shape;1330;p43"/>
          <p:cNvGrpSpPr/>
          <p:nvPr/>
        </p:nvGrpSpPr>
        <p:grpSpPr>
          <a:xfrm>
            <a:off x="9553477" y="823653"/>
            <a:ext cx="1088455" cy="1009828"/>
            <a:chOff x="4305300" y="4918325"/>
            <a:chExt cx="232225" cy="215450"/>
          </a:xfrm>
        </p:grpSpPr>
        <p:sp>
          <p:nvSpPr>
            <p:cNvPr id="1331" name="Google Shape;1331;p43"/>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2" name="Google Shape;1332;p43"/>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3" name="Google Shape;1333;p43"/>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4" name="Google Shape;1334;p43"/>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5" name="Google Shape;1335;p43"/>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36" name="Google Shape;1336;p43"/>
          <p:cNvGrpSpPr/>
          <p:nvPr/>
        </p:nvGrpSpPr>
        <p:grpSpPr>
          <a:xfrm rot="20608152">
            <a:off x="10406164" y="1784821"/>
            <a:ext cx="257157" cy="253843"/>
            <a:chOff x="5560900" y="2799000"/>
            <a:chExt cx="124100" cy="122500"/>
          </a:xfrm>
        </p:grpSpPr>
        <p:sp>
          <p:nvSpPr>
            <p:cNvPr id="1337" name="Google Shape;1337;p43"/>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8" name="Google Shape;1338;p43"/>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39" name="Google Shape;1339;p43"/>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0" name="Google Shape;1340;p43"/>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41" name="Google Shape;1341;p43"/>
          <p:cNvGrpSpPr/>
          <p:nvPr/>
        </p:nvGrpSpPr>
        <p:grpSpPr>
          <a:xfrm rot="1262929">
            <a:off x="7130803" y="1672039"/>
            <a:ext cx="1649468" cy="1170439"/>
            <a:chOff x="4376550" y="4550150"/>
            <a:chExt cx="629975" cy="447000"/>
          </a:xfrm>
        </p:grpSpPr>
        <p:sp>
          <p:nvSpPr>
            <p:cNvPr id="1342" name="Google Shape;1342;p43"/>
            <p:cNvSpPr/>
            <p:nvPr/>
          </p:nvSpPr>
          <p:spPr>
            <a:xfrm>
              <a:off x="4583175" y="4747075"/>
              <a:ext cx="180750" cy="250075"/>
            </a:xfrm>
            <a:custGeom>
              <a:avLst/>
              <a:gdLst/>
              <a:ahLst/>
              <a:cxnLst/>
              <a:rect l="l" t="t" r="r" b="b"/>
              <a:pathLst>
                <a:path w="7230" h="10003" extrusionOk="0">
                  <a:moveTo>
                    <a:pt x="83" y="8192"/>
                  </a:moveTo>
                  <a:cubicBezTo>
                    <a:pt x="152" y="8237"/>
                    <a:pt x="199" y="8299"/>
                    <a:pt x="239" y="8353"/>
                  </a:cubicBezTo>
                  <a:cubicBezTo>
                    <a:pt x="313" y="8381"/>
                    <a:pt x="365" y="8326"/>
                    <a:pt x="434" y="8354"/>
                  </a:cubicBezTo>
                  <a:cubicBezTo>
                    <a:pt x="782" y="8494"/>
                    <a:pt x="1143" y="8601"/>
                    <a:pt x="1507" y="8696"/>
                  </a:cubicBezTo>
                  <a:cubicBezTo>
                    <a:pt x="1951" y="8810"/>
                    <a:pt x="2380" y="8967"/>
                    <a:pt x="2807" y="9132"/>
                  </a:cubicBezTo>
                  <a:cubicBezTo>
                    <a:pt x="3146" y="9263"/>
                    <a:pt x="3479" y="9408"/>
                    <a:pt x="3816" y="9543"/>
                  </a:cubicBezTo>
                  <a:cubicBezTo>
                    <a:pt x="4019" y="9625"/>
                    <a:pt x="4225" y="9700"/>
                    <a:pt x="4429" y="9779"/>
                  </a:cubicBezTo>
                  <a:cubicBezTo>
                    <a:pt x="4481" y="9799"/>
                    <a:pt x="4527" y="9818"/>
                    <a:pt x="4550" y="9883"/>
                  </a:cubicBezTo>
                  <a:cubicBezTo>
                    <a:pt x="4585" y="9986"/>
                    <a:pt x="4630" y="10002"/>
                    <a:pt x="4735" y="9976"/>
                  </a:cubicBezTo>
                  <a:cubicBezTo>
                    <a:pt x="4795" y="9960"/>
                    <a:pt x="4854" y="9941"/>
                    <a:pt x="4905" y="9925"/>
                  </a:cubicBezTo>
                  <a:cubicBezTo>
                    <a:pt x="5002" y="9761"/>
                    <a:pt x="5044" y="9592"/>
                    <a:pt x="5082" y="9420"/>
                  </a:cubicBezTo>
                  <a:cubicBezTo>
                    <a:pt x="5155" y="9084"/>
                    <a:pt x="5229" y="8746"/>
                    <a:pt x="5347" y="8422"/>
                  </a:cubicBezTo>
                  <a:cubicBezTo>
                    <a:pt x="5421" y="8215"/>
                    <a:pt x="5473" y="8002"/>
                    <a:pt x="5522" y="7789"/>
                  </a:cubicBezTo>
                  <a:cubicBezTo>
                    <a:pt x="5545" y="7697"/>
                    <a:pt x="5560" y="7604"/>
                    <a:pt x="5586" y="7513"/>
                  </a:cubicBezTo>
                  <a:cubicBezTo>
                    <a:pt x="5662" y="7249"/>
                    <a:pt x="5740" y="6984"/>
                    <a:pt x="5822" y="6721"/>
                  </a:cubicBezTo>
                  <a:cubicBezTo>
                    <a:pt x="5929" y="6380"/>
                    <a:pt x="6065" y="6050"/>
                    <a:pt x="6142" y="5699"/>
                  </a:cubicBezTo>
                  <a:cubicBezTo>
                    <a:pt x="6152" y="5656"/>
                    <a:pt x="6165" y="5615"/>
                    <a:pt x="6178" y="5573"/>
                  </a:cubicBezTo>
                  <a:cubicBezTo>
                    <a:pt x="6322" y="5100"/>
                    <a:pt x="6472" y="4627"/>
                    <a:pt x="6608" y="4152"/>
                  </a:cubicBezTo>
                  <a:cubicBezTo>
                    <a:pt x="6754" y="3634"/>
                    <a:pt x="6848" y="3101"/>
                    <a:pt x="7050" y="2599"/>
                  </a:cubicBezTo>
                  <a:cubicBezTo>
                    <a:pt x="7097" y="2482"/>
                    <a:pt x="7147" y="2367"/>
                    <a:pt x="7194" y="2253"/>
                  </a:cubicBezTo>
                  <a:cubicBezTo>
                    <a:pt x="7208" y="2219"/>
                    <a:pt x="7223" y="2183"/>
                    <a:pt x="7225" y="2149"/>
                  </a:cubicBezTo>
                  <a:cubicBezTo>
                    <a:pt x="7230" y="2074"/>
                    <a:pt x="7227" y="1999"/>
                    <a:pt x="7226" y="1918"/>
                  </a:cubicBezTo>
                  <a:cubicBezTo>
                    <a:pt x="7167" y="1891"/>
                    <a:pt x="7113" y="1851"/>
                    <a:pt x="7054" y="1840"/>
                  </a:cubicBezTo>
                  <a:cubicBezTo>
                    <a:pt x="6966" y="1825"/>
                    <a:pt x="6888" y="1788"/>
                    <a:pt x="6808" y="1752"/>
                  </a:cubicBezTo>
                  <a:cubicBezTo>
                    <a:pt x="6607" y="1664"/>
                    <a:pt x="6407" y="1575"/>
                    <a:pt x="6204" y="1492"/>
                  </a:cubicBezTo>
                  <a:cubicBezTo>
                    <a:pt x="5654" y="1267"/>
                    <a:pt x="5101" y="1047"/>
                    <a:pt x="4550" y="822"/>
                  </a:cubicBezTo>
                  <a:cubicBezTo>
                    <a:pt x="4074" y="627"/>
                    <a:pt x="3601" y="425"/>
                    <a:pt x="3194" y="101"/>
                  </a:cubicBezTo>
                  <a:cubicBezTo>
                    <a:pt x="3155" y="71"/>
                    <a:pt x="3108" y="48"/>
                    <a:pt x="3062" y="32"/>
                  </a:cubicBezTo>
                  <a:cubicBezTo>
                    <a:pt x="2971" y="0"/>
                    <a:pt x="2892" y="36"/>
                    <a:pt x="2871" y="129"/>
                  </a:cubicBezTo>
                  <a:cubicBezTo>
                    <a:pt x="2817" y="370"/>
                    <a:pt x="2694" y="583"/>
                    <a:pt x="2603" y="808"/>
                  </a:cubicBezTo>
                  <a:cubicBezTo>
                    <a:pt x="2499" y="1063"/>
                    <a:pt x="2377" y="1311"/>
                    <a:pt x="2276" y="1568"/>
                  </a:cubicBezTo>
                  <a:cubicBezTo>
                    <a:pt x="2108" y="1993"/>
                    <a:pt x="1949" y="2421"/>
                    <a:pt x="1789" y="2849"/>
                  </a:cubicBezTo>
                  <a:cubicBezTo>
                    <a:pt x="1601" y="3348"/>
                    <a:pt x="1417" y="3848"/>
                    <a:pt x="1231" y="4346"/>
                  </a:cubicBezTo>
                  <a:cubicBezTo>
                    <a:pt x="1100" y="4699"/>
                    <a:pt x="964" y="5048"/>
                    <a:pt x="783" y="5379"/>
                  </a:cubicBezTo>
                  <a:cubicBezTo>
                    <a:pt x="653" y="5616"/>
                    <a:pt x="556" y="5869"/>
                    <a:pt x="497" y="6133"/>
                  </a:cubicBezTo>
                  <a:cubicBezTo>
                    <a:pt x="401" y="6561"/>
                    <a:pt x="308" y="6990"/>
                    <a:pt x="219" y="7419"/>
                  </a:cubicBezTo>
                  <a:cubicBezTo>
                    <a:pt x="196" y="7530"/>
                    <a:pt x="181" y="7639"/>
                    <a:pt x="125" y="7741"/>
                  </a:cubicBezTo>
                  <a:cubicBezTo>
                    <a:pt x="97" y="7794"/>
                    <a:pt x="92" y="7860"/>
                    <a:pt x="75" y="7919"/>
                  </a:cubicBezTo>
                  <a:cubicBezTo>
                    <a:pt x="67" y="7942"/>
                    <a:pt x="62" y="7967"/>
                    <a:pt x="51" y="7988"/>
                  </a:cubicBezTo>
                  <a:cubicBezTo>
                    <a:pt x="0" y="8083"/>
                    <a:pt x="1" y="8138"/>
                    <a:pt x="83" y="8192"/>
                  </a:cubicBezTo>
                  <a:close/>
                  <a:moveTo>
                    <a:pt x="6926" y="2077"/>
                  </a:moveTo>
                  <a:cubicBezTo>
                    <a:pt x="6917" y="2129"/>
                    <a:pt x="6920" y="2165"/>
                    <a:pt x="6907" y="2197"/>
                  </a:cubicBezTo>
                  <a:cubicBezTo>
                    <a:pt x="6768" y="2526"/>
                    <a:pt x="6665" y="2868"/>
                    <a:pt x="6558" y="3209"/>
                  </a:cubicBezTo>
                  <a:cubicBezTo>
                    <a:pt x="6530" y="3292"/>
                    <a:pt x="6507" y="3377"/>
                    <a:pt x="6490" y="3463"/>
                  </a:cubicBezTo>
                  <a:cubicBezTo>
                    <a:pt x="6400" y="3931"/>
                    <a:pt x="6252" y="4384"/>
                    <a:pt x="6118" y="4841"/>
                  </a:cubicBezTo>
                  <a:cubicBezTo>
                    <a:pt x="6014" y="5195"/>
                    <a:pt x="5915" y="5551"/>
                    <a:pt x="5808" y="5906"/>
                  </a:cubicBezTo>
                  <a:cubicBezTo>
                    <a:pt x="5737" y="6139"/>
                    <a:pt x="5661" y="6372"/>
                    <a:pt x="5578" y="6601"/>
                  </a:cubicBezTo>
                  <a:cubicBezTo>
                    <a:pt x="5469" y="6902"/>
                    <a:pt x="5390" y="7211"/>
                    <a:pt x="5317" y="7523"/>
                  </a:cubicBezTo>
                  <a:cubicBezTo>
                    <a:pt x="5265" y="7748"/>
                    <a:pt x="5213" y="7974"/>
                    <a:pt x="5154" y="8198"/>
                  </a:cubicBezTo>
                  <a:cubicBezTo>
                    <a:pt x="5116" y="8343"/>
                    <a:pt x="5057" y="8483"/>
                    <a:pt x="5023" y="8628"/>
                  </a:cubicBezTo>
                  <a:cubicBezTo>
                    <a:pt x="4952" y="8921"/>
                    <a:pt x="4891" y="9215"/>
                    <a:pt x="4826" y="9509"/>
                  </a:cubicBezTo>
                  <a:cubicBezTo>
                    <a:pt x="4819" y="9539"/>
                    <a:pt x="4814" y="9571"/>
                    <a:pt x="4808" y="9601"/>
                  </a:cubicBezTo>
                  <a:cubicBezTo>
                    <a:pt x="4783" y="9709"/>
                    <a:pt x="4722" y="9735"/>
                    <a:pt x="4634" y="9672"/>
                  </a:cubicBezTo>
                  <a:cubicBezTo>
                    <a:pt x="4601" y="9647"/>
                    <a:pt x="4569" y="9613"/>
                    <a:pt x="4548" y="9576"/>
                  </a:cubicBezTo>
                  <a:cubicBezTo>
                    <a:pt x="4517" y="9523"/>
                    <a:pt x="4497" y="9463"/>
                    <a:pt x="4471" y="9406"/>
                  </a:cubicBezTo>
                  <a:cubicBezTo>
                    <a:pt x="4439" y="9331"/>
                    <a:pt x="4415" y="9251"/>
                    <a:pt x="4371" y="9183"/>
                  </a:cubicBezTo>
                  <a:cubicBezTo>
                    <a:pt x="4264" y="9012"/>
                    <a:pt x="4177" y="8833"/>
                    <a:pt x="4111" y="8643"/>
                  </a:cubicBezTo>
                  <a:cubicBezTo>
                    <a:pt x="4092" y="8590"/>
                    <a:pt x="4071" y="8537"/>
                    <a:pt x="4043" y="8488"/>
                  </a:cubicBezTo>
                  <a:cubicBezTo>
                    <a:pt x="3852" y="8147"/>
                    <a:pt x="3730" y="7778"/>
                    <a:pt x="3591" y="7416"/>
                  </a:cubicBezTo>
                  <a:cubicBezTo>
                    <a:pt x="3538" y="7276"/>
                    <a:pt x="3507" y="7128"/>
                    <a:pt x="3465" y="6984"/>
                  </a:cubicBezTo>
                  <a:cubicBezTo>
                    <a:pt x="3433" y="6877"/>
                    <a:pt x="3401" y="6768"/>
                    <a:pt x="3368" y="6661"/>
                  </a:cubicBezTo>
                  <a:cubicBezTo>
                    <a:pt x="3338" y="6573"/>
                    <a:pt x="3297" y="6489"/>
                    <a:pt x="3312" y="6389"/>
                  </a:cubicBezTo>
                  <a:cubicBezTo>
                    <a:pt x="3319" y="6344"/>
                    <a:pt x="3294" y="6294"/>
                    <a:pt x="3283" y="6240"/>
                  </a:cubicBezTo>
                  <a:cubicBezTo>
                    <a:pt x="3372" y="6178"/>
                    <a:pt x="3469" y="6137"/>
                    <a:pt x="3568" y="6100"/>
                  </a:cubicBezTo>
                  <a:cubicBezTo>
                    <a:pt x="3899" y="5979"/>
                    <a:pt x="4200" y="5795"/>
                    <a:pt x="4509" y="5631"/>
                  </a:cubicBezTo>
                  <a:cubicBezTo>
                    <a:pt x="4646" y="5558"/>
                    <a:pt x="4769" y="5458"/>
                    <a:pt x="4905" y="5366"/>
                  </a:cubicBezTo>
                  <a:cubicBezTo>
                    <a:pt x="4911" y="5323"/>
                    <a:pt x="4910" y="5296"/>
                    <a:pt x="4919" y="5274"/>
                  </a:cubicBezTo>
                  <a:cubicBezTo>
                    <a:pt x="4989" y="5080"/>
                    <a:pt x="4948" y="4892"/>
                    <a:pt x="4885" y="4707"/>
                  </a:cubicBezTo>
                  <a:cubicBezTo>
                    <a:pt x="4816" y="4505"/>
                    <a:pt x="4744" y="4305"/>
                    <a:pt x="4676" y="4103"/>
                  </a:cubicBezTo>
                  <a:cubicBezTo>
                    <a:pt x="4656" y="4044"/>
                    <a:pt x="4640" y="3983"/>
                    <a:pt x="4628" y="3922"/>
                  </a:cubicBezTo>
                  <a:cubicBezTo>
                    <a:pt x="4609" y="3811"/>
                    <a:pt x="4588" y="3700"/>
                    <a:pt x="4527" y="3603"/>
                  </a:cubicBezTo>
                  <a:cubicBezTo>
                    <a:pt x="4521" y="3592"/>
                    <a:pt x="4516" y="3580"/>
                    <a:pt x="4512" y="3568"/>
                  </a:cubicBezTo>
                  <a:cubicBezTo>
                    <a:pt x="4458" y="3389"/>
                    <a:pt x="4403" y="3209"/>
                    <a:pt x="4350" y="3030"/>
                  </a:cubicBezTo>
                  <a:cubicBezTo>
                    <a:pt x="4345" y="3013"/>
                    <a:pt x="4349" y="2993"/>
                    <a:pt x="4350" y="2967"/>
                  </a:cubicBezTo>
                  <a:cubicBezTo>
                    <a:pt x="4491" y="2878"/>
                    <a:pt x="4639" y="2797"/>
                    <a:pt x="4797" y="2738"/>
                  </a:cubicBezTo>
                  <a:cubicBezTo>
                    <a:pt x="4939" y="2686"/>
                    <a:pt x="5073" y="2622"/>
                    <a:pt x="5199" y="2539"/>
                  </a:cubicBezTo>
                  <a:cubicBezTo>
                    <a:pt x="5252" y="2504"/>
                    <a:pt x="5309" y="2476"/>
                    <a:pt x="5367" y="2454"/>
                  </a:cubicBezTo>
                  <a:cubicBezTo>
                    <a:pt x="5636" y="2352"/>
                    <a:pt x="5912" y="2273"/>
                    <a:pt x="6199" y="2231"/>
                  </a:cubicBezTo>
                  <a:cubicBezTo>
                    <a:pt x="6390" y="2203"/>
                    <a:pt x="6577" y="2144"/>
                    <a:pt x="6766" y="2101"/>
                  </a:cubicBezTo>
                  <a:cubicBezTo>
                    <a:pt x="6813" y="2091"/>
                    <a:pt x="6862" y="2087"/>
                    <a:pt x="6926" y="2077"/>
                  </a:cubicBezTo>
                  <a:close/>
                  <a:moveTo>
                    <a:pt x="3438" y="589"/>
                  </a:moveTo>
                  <a:cubicBezTo>
                    <a:pt x="3469" y="603"/>
                    <a:pt x="3496" y="614"/>
                    <a:pt x="3521" y="628"/>
                  </a:cubicBezTo>
                  <a:cubicBezTo>
                    <a:pt x="3822" y="799"/>
                    <a:pt x="4140" y="934"/>
                    <a:pt x="4459" y="1064"/>
                  </a:cubicBezTo>
                  <a:cubicBezTo>
                    <a:pt x="4974" y="1274"/>
                    <a:pt x="5493" y="1479"/>
                    <a:pt x="6010" y="1689"/>
                  </a:cubicBezTo>
                  <a:cubicBezTo>
                    <a:pt x="6148" y="1745"/>
                    <a:pt x="6286" y="1807"/>
                    <a:pt x="6423" y="1868"/>
                  </a:cubicBezTo>
                  <a:cubicBezTo>
                    <a:pt x="6449" y="1879"/>
                    <a:pt x="6471" y="1900"/>
                    <a:pt x="6507" y="1926"/>
                  </a:cubicBezTo>
                  <a:cubicBezTo>
                    <a:pt x="6402" y="1978"/>
                    <a:pt x="6305" y="2000"/>
                    <a:pt x="6206" y="2011"/>
                  </a:cubicBezTo>
                  <a:cubicBezTo>
                    <a:pt x="5918" y="2041"/>
                    <a:pt x="5641" y="2121"/>
                    <a:pt x="5370" y="2220"/>
                  </a:cubicBezTo>
                  <a:cubicBezTo>
                    <a:pt x="5265" y="2259"/>
                    <a:pt x="5161" y="2306"/>
                    <a:pt x="5068" y="2367"/>
                  </a:cubicBezTo>
                  <a:cubicBezTo>
                    <a:pt x="4973" y="2429"/>
                    <a:pt x="4876" y="2465"/>
                    <a:pt x="4768" y="2462"/>
                  </a:cubicBezTo>
                  <a:cubicBezTo>
                    <a:pt x="4550" y="2456"/>
                    <a:pt x="4347" y="2510"/>
                    <a:pt x="4149" y="2595"/>
                  </a:cubicBezTo>
                  <a:cubicBezTo>
                    <a:pt x="4138" y="2599"/>
                    <a:pt x="4124" y="2598"/>
                    <a:pt x="4111" y="2599"/>
                  </a:cubicBezTo>
                  <a:cubicBezTo>
                    <a:pt x="4004" y="2313"/>
                    <a:pt x="3895" y="2027"/>
                    <a:pt x="3792" y="1738"/>
                  </a:cubicBezTo>
                  <a:cubicBezTo>
                    <a:pt x="3762" y="1656"/>
                    <a:pt x="3747" y="1569"/>
                    <a:pt x="3728" y="1483"/>
                  </a:cubicBezTo>
                  <a:cubicBezTo>
                    <a:pt x="3675" y="1236"/>
                    <a:pt x="3597" y="1000"/>
                    <a:pt x="3476" y="778"/>
                  </a:cubicBezTo>
                  <a:cubicBezTo>
                    <a:pt x="3447" y="725"/>
                    <a:pt x="3417" y="668"/>
                    <a:pt x="3438" y="589"/>
                  </a:cubicBezTo>
                  <a:close/>
                  <a:moveTo>
                    <a:pt x="507" y="7180"/>
                  </a:moveTo>
                  <a:cubicBezTo>
                    <a:pt x="598" y="6795"/>
                    <a:pt x="682" y="6408"/>
                    <a:pt x="786" y="6028"/>
                  </a:cubicBezTo>
                  <a:cubicBezTo>
                    <a:pt x="834" y="5855"/>
                    <a:pt x="909" y="5686"/>
                    <a:pt x="994" y="5527"/>
                  </a:cubicBezTo>
                  <a:cubicBezTo>
                    <a:pt x="1151" y="5232"/>
                    <a:pt x="1284" y="4929"/>
                    <a:pt x="1400" y="4619"/>
                  </a:cubicBezTo>
                  <a:cubicBezTo>
                    <a:pt x="1666" y="3915"/>
                    <a:pt x="1923" y="3209"/>
                    <a:pt x="2188" y="2505"/>
                  </a:cubicBezTo>
                  <a:cubicBezTo>
                    <a:pt x="2326" y="2136"/>
                    <a:pt x="2471" y="1769"/>
                    <a:pt x="2617" y="1402"/>
                  </a:cubicBezTo>
                  <a:cubicBezTo>
                    <a:pt x="2663" y="1285"/>
                    <a:pt x="2720" y="1173"/>
                    <a:pt x="2770" y="1059"/>
                  </a:cubicBezTo>
                  <a:cubicBezTo>
                    <a:pt x="2856" y="864"/>
                    <a:pt x="2941" y="668"/>
                    <a:pt x="3026" y="474"/>
                  </a:cubicBezTo>
                  <a:cubicBezTo>
                    <a:pt x="3039" y="445"/>
                    <a:pt x="3056" y="420"/>
                    <a:pt x="3084" y="373"/>
                  </a:cubicBezTo>
                  <a:cubicBezTo>
                    <a:pt x="3140" y="404"/>
                    <a:pt x="3182" y="428"/>
                    <a:pt x="3230" y="455"/>
                  </a:cubicBezTo>
                  <a:cubicBezTo>
                    <a:pt x="3194" y="487"/>
                    <a:pt x="3161" y="507"/>
                    <a:pt x="3144" y="538"/>
                  </a:cubicBezTo>
                  <a:cubicBezTo>
                    <a:pt x="3127" y="567"/>
                    <a:pt x="3114" y="612"/>
                    <a:pt x="3125" y="641"/>
                  </a:cubicBezTo>
                  <a:cubicBezTo>
                    <a:pt x="3154" y="730"/>
                    <a:pt x="3189" y="818"/>
                    <a:pt x="3233" y="900"/>
                  </a:cubicBezTo>
                  <a:cubicBezTo>
                    <a:pt x="3333" y="1084"/>
                    <a:pt x="3403" y="1279"/>
                    <a:pt x="3447" y="1479"/>
                  </a:cubicBezTo>
                  <a:cubicBezTo>
                    <a:pt x="3504" y="1738"/>
                    <a:pt x="3586" y="1987"/>
                    <a:pt x="3684" y="2232"/>
                  </a:cubicBezTo>
                  <a:cubicBezTo>
                    <a:pt x="3735" y="2359"/>
                    <a:pt x="3781" y="2491"/>
                    <a:pt x="3819" y="2622"/>
                  </a:cubicBezTo>
                  <a:cubicBezTo>
                    <a:pt x="3900" y="2900"/>
                    <a:pt x="4001" y="3170"/>
                    <a:pt x="4135" y="3426"/>
                  </a:cubicBezTo>
                  <a:cubicBezTo>
                    <a:pt x="4261" y="3666"/>
                    <a:pt x="4360" y="3914"/>
                    <a:pt x="4446" y="4170"/>
                  </a:cubicBezTo>
                  <a:cubicBezTo>
                    <a:pt x="4518" y="4383"/>
                    <a:pt x="4598" y="4595"/>
                    <a:pt x="4667" y="4809"/>
                  </a:cubicBezTo>
                  <a:cubicBezTo>
                    <a:pt x="4702" y="4914"/>
                    <a:pt x="4721" y="5026"/>
                    <a:pt x="4746" y="5132"/>
                  </a:cubicBezTo>
                  <a:cubicBezTo>
                    <a:pt x="4637" y="5247"/>
                    <a:pt x="4517" y="5326"/>
                    <a:pt x="4390" y="5394"/>
                  </a:cubicBezTo>
                  <a:cubicBezTo>
                    <a:pt x="4098" y="5552"/>
                    <a:pt x="3812" y="5721"/>
                    <a:pt x="3501" y="5844"/>
                  </a:cubicBezTo>
                  <a:cubicBezTo>
                    <a:pt x="3338" y="5909"/>
                    <a:pt x="3182" y="5989"/>
                    <a:pt x="3021" y="6059"/>
                  </a:cubicBezTo>
                  <a:cubicBezTo>
                    <a:pt x="2728" y="6185"/>
                    <a:pt x="2433" y="6310"/>
                    <a:pt x="2139" y="6436"/>
                  </a:cubicBezTo>
                  <a:cubicBezTo>
                    <a:pt x="1984" y="6502"/>
                    <a:pt x="1830" y="6570"/>
                    <a:pt x="1675" y="6641"/>
                  </a:cubicBezTo>
                  <a:cubicBezTo>
                    <a:pt x="1504" y="6718"/>
                    <a:pt x="1334" y="6799"/>
                    <a:pt x="1164" y="6877"/>
                  </a:cubicBezTo>
                  <a:cubicBezTo>
                    <a:pt x="968" y="6965"/>
                    <a:pt x="785" y="7073"/>
                    <a:pt x="615" y="7202"/>
                  </a:cubicBezTo>
                  <a:cubicBezTo>
                    <a:pt x="585" y="7224"/>
                    <a:pt x="556" y="7247"/>
                    <a:pt x="508" y="7283"/>
                  </a:cubicBezTo>
                  <a:cubicBezTo>
                    <a:pt x="507" y="7236"/>
                    <a:pt x="501" y="7206"/>
                    <a:pt x="507" y="7180"/>
                  </a:cubicBezTo>
                  <a:close/>
                  <a:moveTo>
                    <a:pt x="366" y="7757"/>
                  </a:moveTo>
                  <a:cubicBezTo>
                    <a:pt x="367" y="7727"/>
                    <a:pt x="398" y="7691"/>
                    <a:pt x="424" y="7669"/>
                  </a:cubicBezTo>
                  <a:cubicBezTo>
                    <a:pt x="516" y="7593"/>
                    <a:pt x="612" y="7524"/>
                    <a:pt x="705" y="7449"/>
                  </a:cubicBezTo>
                  <a:cubicBezTo>
                    <a:pt x="873" y="7315"/>
                    <a:pt x="1056" y="7208"/>
                    <a:pt x="1250" y="7119"/>
                  </a:cubicBezTo>
                  <a:cubicBezTo>
                    <a:pt x="1454" y="7023"/>
                    <a:pt x="1658" y="6927"/>
                    <a:pt x="1863" y="6834"/>
                  </a:cubicBezTo>
                  <a:cubicBezTo>
                    <a:pt x="1972" y="6785"/>
                    <a:pt x="2082" y="6741"/>
                    <a:pt x="2192" y="6696"/>
                  </a:cubicBezTo>
                  <a:cubicBezTo>
                    <a:pt x="2423" y="6600"/>
                    <a:pt x="2654" y="6504"/>
                    <a:pt x="2886" y="6409"/>
                  </a:cubicBezTo>
                  <a:cubicBezTo>
                    <a:pt x="2938" y="6387"/>
                    <a:pt x="2989" y="6367"/>
                    <a:pt x="3048" y="6343"/>
                  </a:cubicBezTo>
                  <a:cubicBezTo>
                    <a:pt x="3062" y="6369"/>
                    <a:pt x="3082" y="6391"/>
                    <a:pt x="3081" y="6411"/>
                  </a:cubicBezTo>
                  <a:cubicBezTo>
                    <a:pt x="3071" y="6508"/>
                    <a:pt x="3102" y="6597"/>
                    <a:pt x="3138" y="6683"/>
                  </a:cubicBezTo>
                  <a:cubicBezTo>
                    <a:pt x="3201" y="6828"/>
                    <a:pt x="3237" y="6980"/>
                    <a:pt x="3270" y="7133"/>
                  </a:cubicBezTo>
                  <a:cubicBezTo>
                    <a:pt x="3293" y="7243"/>
                    <a:pt x="3330" y="7350"/>
                    <a:pt x="3369" y="7455"/>
                  </a:cubicBezTo>
                  <a:cubicBezTo>
                    <a:pt x="3447" y="7667"/>
                    <a:pt x="3527" y="7878"/>
                    <a:pt x="3612" y="8086"/>
                  </a:cubicBezTo>
                  <a:cubicBezTo>
                    <a:pt x="3670" y="8225"/>
                    <a:pt x="3739" y="8359"/>
                    <a:pt x="3803" y="8495"/>
                  </a:cubicBezTo>
                  <a:cubicBezTo>
                    <a:pt x="3852" y="8596"/>
                    <a:pt x="3906" y="8696"/>
                    <a:pt x="3946" y="8801"/>
                  </a:cubicBezTo>
                  <a:cubicBezTo>
                    <a:pt x="4005" y="8961"/>
                    <a:pt x="4085" y="9108"/>
                    <a:pt x="4178" y="9250"/>
                  </a:cubicBezTo>
                  <a:cubicBezTo>
                    <a:pt x="4221" y="9316"/>
                    <a:pt x="4270" y="9381"/>
                    <a:pt x="4285" y="9486"/>
                  </a:cubicBezTo>
                  <a:cubicBezTo>
                    <a:pt x="4209" y="9458"/>
                    <a:pt x="4151" y="9442"/>
                    <a:pt x="4095" y="9417"/>
                  </a:cubicBezTo>
                  <a:cubicBezTo>
                    <a:pt x="3745" y="9266"/>
                    <a:pt x="3399" y="9104"/>
                    <a:pt x="3046" y="8961"/>
                  </a:cubicBezTo>
                  <a:cubicBezTo>
                    <a:pt x="2709" y="8825"/>
                    <a:pt x="2367" y="8701"/>
                    <a:pt x="2023" y="8586"/>
                  </a:cubicBezTo>
                  <a:cubicBezTo>
                    <a:pt x="1774" y="8503"/>
                    <a:pt x="1516" y="8448"/>
                    <a:pt x="1265" y="8373"/>
                  </a:cubicBezTo>
                  <a:cubicBezTo>
                    <a:pt x="989" y="8290"/>
                    <a:pt x="716" y="8199"/>
                    <a:pt x="442" y="8111"/>
                  </a:cubicBezTo>
                  <a:cubicBezTo>
                    <a:pt x="419" y="8103"/>
                    <a:pt x="398" y="8088"/>
                    <a:pt x="380" y="8078"/>
                  </a:cubicBezTo>
                  <a:cubicBezTo>
                    <a:pt x="338" y="7969"/>
                    <a:pt x="364" y="7862"/>
                    <a:pt x="366" y="775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3" name="Google Shape;1343;p43"/>
            <p:cNvSpPr/>
            <p:nvPr/>
          </p:nvSpPr>
          <p:spPr>
            <a:xfrm>
              <a:off x="4673725" y="4867950"/>
              <a:ext cx="5300" cy="6725"/>
            </a:xfrm>
            <a:custGeom>
              <a:avLst/>
              <a:gdLst/>
              <a:ahLst/>
              <a:cxnLst/>
              <a:rect l="l" t="t" r="r" b="b"/>
              <a:pathLst>
                <a:path w="212" h="269" extrusionOk="0">
                  <a:moveTo>
                    <a:pt x="129" y="252"/>
                  </a:moveTo>
                  <a:cubicBezTo>
                    <a:pt x="152" y="269"/>
                    <a:pt x="203" y="249"/>
                    <a:pt x="207" y="224"/>
                  </a:cubicBezTo>
                  <a:cubicBezTo>
                    <a:pt x="208" y="211"/>
                    <a:pt x="212" y="196"/>
                    <a:pt x="208" y="187"/>
                  </a:cubicBezTo>
                  <a:cubicBezTo>
                    <a:pt x="173" y="128"/>
                    <a:pt x="140" y="69"/>
                    <a:pt x="100" y="14"/>
                  </a:cubicBezTo>
                  <a:cubicBezTo>
                    <a:pt x="91" y="2"/>
                    <a:pt x="50" y="1"/>
                    <a:pt x="33" y="10"/>
                  </a:cubicBezTo>
                  <a:cubicBezTo>
                    <a:pt x="17" y="20"/>
                    <a:pt x="0" y="53"/>
                    <a:pt x="5" y="70"/>
                  </a:cubicBezTo>
                  <a:cubicBezTo>
                    <a:pt x="24" y="145"/>
                    <a:pt x="68" y="206"/>
                    <a:pt x="129" y="25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4" name="Google Shape;1344;p43"/>
            <p:cNvSpPr/>
            <p:nvPr/>
          </p:nvSpPr>
          <p:spPr>
            <a:xfrm>
              <a:off x="4376550" y="4550150"/>
              <a:ext cx="629975" cy="262400"/>
            </a:xfrm>
            <a:custGeom>
              <a:avLst/>
              <a:gdLst/>
              <a:ahLst/>
              <a:cxnLst/>
              <a:rect l="l" t="t" r="r" b="b"/>
              <a:pathLst>
                <a:path w="25199" h="10496" extrusionOk="0">
                  <a:moveTo>
                    <a:pt x="25041" y="2077"/>
                  </a:moveTo>
                  <a:cubicBezTo>
                    <a:pt x="24939" y="2029"/>
                    <a:pt x="24828" y="1997"/>
                    <a:pt x="24733" y="1938"/>
                  </a:cubicBezTo>
                  <a:cubicBezTo>
                    <a:pt x="24596" y="1855"/>
                    <a:pt x="24452" y="1804"/>
                    <a:pt x="24299" y="1768"/>
                  </a:cubicBezTo>
                  <a:cubicBezTo>
                    <a:pt x="24010" y="1700"/>
                    <a:pt x="23725" y="1620"/>
                    <a:pt x="23436" y="1557"/>
                  </a:cubicBezTo>
                  <a:cubicBezTo>
                    <a:pt x="23130" y="1491"/>
                    <a:pt x="22824" y="1421"/>
                    <a:pt x="22513" y="1384"/>
                  </a:cubicBezTo>
                  <a:cubicBezTo>
                    <a:pt x="22131" y="1340"/>
                    <a:pt x="21757" y="1266"/>
                    <a:pt x="21382" y="1187"/>
                  </a:cubicBezTo>
                  <a:cubicBezTo>
                    <a:pt x="20743" y="1052"/>
                    <a:pt x="20105" y="918"/>
                    <a:pt x="19454" y="850"/>
                  </a:cubicBezTo>
                  <a:cubicBezTo>
                    <a:pt x="18960" y="799"/>
                    <a:pt x="18469" y="727"/>
                    <a:pt x="17977" y="662"/>
                  </a:cubicBezTo>
                  <a:cubicBezTo>
                    <a:pt x="17537" y="604"/>
                    <a:pt x="17099" y="532"/>
                    <a:pt x="16659" y="483"/>
                  </a:cubicBezTo>
                  <a:cubicBezTo>
                    <a:pt x="15966" y="409"/>
                    <a:pt x="15274" y="332"/>
                    <a:pt x="14576" y="309"/>
                  </a:cubicBezTo>
                  <a:cubicBezTo>
                    <a:pt x="14308" y="300"/>
                    <a:pt x="14037" y="295"/>
                    <a:pt x="13777" y="208"/>
                  </a:cubicBezTo>
                  <a:cubicBezTo>
                    <a:pt x="13713" y="187"/>
                    <a:pt x="13638" y="197"/>
                    <a:pt x="13569" y="188"/>
                  </a:cubicBezTo>
                  <a:cubicBezTo>
                    <a:pt x="13346" y="157"/>
                    <a:pt x="13118" y="140"/>
                    <a:pt x="12901" y="87"/>
                  </a:cubicBezTo>
                  <a:cubicBezTo>
                    <a:pt x="12756" y="51"/>
                    <a:pt x="12666" y="80"/>
                    <a:pt x="12584" y="189"/>
                  </a:cubicBezTo>
                  <a:cubicBezTo>
                    <a:pt x="12452" y="362"/>
                    <a:pt x="12319" y="534"/>
                    <a:pt x="12186" y="706"/>
                  </a:cubicBezTo>
                  <a:cubicBezTo>
                    <a:pt x="12015" y="691"/>
                    <a:pt x="11843" y="667"/>
                    <a:pt x="11671" y="661"/>
                  </a:cubicBezTo>
                  <a:cubicBezTo>
                    <a:pt x="11486" y="655"/>
                    <a:pt x="11309" y="618"/>
                    <a:pt x="11130" y="576"/>
                  </a:cubicBezTo>
                  <a:cubicBezTo>
                    <a:pt x="10971" y="538"/>
                    <a:pt x="10837" y="570"/>
                    <a:pt x="10748" y="722"/>
                  </a:cubicBezTo>
                  <a:cubicBezTo>
                    <a:pt x="10732" y="749"/>
                    <a:pt x="10699" y="766"/>
                    <a:pt x="10665" y="796"/>
                  </a:cubicBezTo>
                  <a:cubicBezTo>
                    <a:pt x="10566" y="756"/>
                    <a:pt x="10472" y="713"/>
                    <a:pt x="10375" y="679"/>
                  </a:cubicBezTo>
                  <a:cubicBezTo>
                    <a:pt x="10251" y="638"/>
                    <a:pt x="10127" y="586"/>
                    <a:pt x="10000" y="571"/>
                  </a:cubicBezTo>
                  <a:cubicBezTo>
                    <a:pt x="9755" y="541"/>
                    <a:pt x="9538" y="422"/>
                    <a:pt x="9302" y="365"/>
                  </a:cubicBezTo>
                  <a:cubicBezTo>
                    <a:pt x="9201" y="272"/>
                    <a:pt x="9059" y="274"/>
                    <a:pt x="8948" y="214"/>
                  </a:cubicBezTo>
                  <a:cubicBezTo>
                    <a:pt x="8827" y="149"/>
                    <a:pt x="8703" y="136"/>
                    <a:pt x="8574" y="115"/>
                  </a:cubicBezTo>
                  <a:cubicBezTo>
                    <a:pt x="8524" y="108"/>
                    <a:pt x="8478" y="74"/>
                    <a:pt x="8426" y="67"/>
                  </a:cubicBezTo>
                  <a:cubicBezTo>
                    <a:pt x="8282" y="46"/>
                    <a:pt x="8132" y="0"/>
                    <a:pt x="7992" y="21"/>
                  </a:cubicBezTo>
                  <a:cubicBezTo>
                    <a:pt x="7744" y="58"/>
                    <a:pt x="7495" y="97"/>
                    <a:pt x="7254" y="173"/>
                  </a:cubicBezTo>
                  <a:cubicBezTo>
                    <a:pt x="7089" y="223"/>
                    <a:pt x="6914" y="249"/>
                    <a:pt x="6742" y="271"/>
                  </a:cubicBezTo>
                  <a:cubicBezTo>
                    <a:pt x="6605" y="289"/>
                    <a:pt x="6470" y="295"/>
                    <a:pt x="6337" y="349"/>
                  </a:cubicBezTo>
                  <a:cubicBezTo>
                    <a:pt x="6237" y="389"/>
                    <a:pt x="6113" y="392"/>
                    <a:pt x="6002" y="379"/>
                  </a:cubicBezTo>
                  <a:cubicBezTo>
                    <a:pt x="5861" y="362"/>
                    <a:pt x="5725" y="374"/>
                    <a:pt x="5587" y="393"/>
                  </a:cubicBezTo>
                  <a:cubicBezTo>
                    <a:pt x="5389" y="420"/>
                    <a:pt x="5190" y="446"/>
                    <a:pt x="4991" y="471"/>
                  </a:cubicBezTo>
                  <a:cubicBezTo>
                    <a:pt x="4835" y="490"/>
                    <a:pt x="4685" y="525"/>
                    <a:pt x="4538" y="585"/>
                  </a:cubicBezTo>
                  <a:cubicBezTo>
                    <a:pt x="4363" y="656"/>
                    <a:pt x="4186" y="726"/>
                    <a:pt x="4006" y="764"/>
                  </a:cubicBezTo>
                  <a:cubicBezTo>
                    <a:pt x="3992" y="746"/>
                    <a:pt x="3980" y="739"/>
                    <a:pt x="3981" y="733"/>
                  </a:cubicBezTo>
                  <a:cubicBezTo>
                    <a:pt x="3984" y="707"/>
                    <a:pt x="3992" y="683"/>
                    <a:pt x="3997" y="659"/>
                  </a:cubicBezTo>
                  <a:cubicBezTo>
                    <a:pt x="4018" y="532"/>
                    <a:pt x="4001" y="468"/>
                    <a:pt x="3897" y="423"/>
                  </a:cubicBezTo>
                  <a:cubicBezTo>
                    <a:pt x="3803" y="383"/>
                    <a:pt x="3698" y="362"/>
                    <a:pt x="3596" y="351"/>
                  </a:cubicBezTo>
                  <a:cubicBezTo>
                    <a:pt x="3485" y="338"/>
                    <a:pt x="3371" y="345"/>
                    <a:pt x="3258" y="343"/>
                  </a:cubicBezTo>
                  <a:cubicBezTo>
                    <a:pt x="2886" y="334"/>
                    <a:pt x="2654" y="482"/>
                    <a:pt x="2507" y="824"/>
                  </a:cubicBezTo>
                  <a:cubicBezTo>
                    <a:pt x="2501" y="840"/>
                    <a:pt x="2498" y="858"/>
                    <a:pt x="2490" y="874"/>
                  </a:cubicBezTo>
                  <a:cubicBezTo>
                    <a:pt x="2358" y="1144"/>
                    <a:pt x="2324" y="1441"/>
                    <a:pt x="2278" y="1731"/>
                  </a:cubicBezTo>
                  <a:cubicBezTo>
                    <a:pt x="2249" y="1907"/>
                    <a:pt x="2183" y="2044"/>
                    <a:pt x="2014" y="2120"/>
                  </a:cubicBezTo>
                  <a:cubicBezTo>
                    <a:pt x="1916" y="2163"/>
                    <a:pt x="1834" y="2236"/>
                    <a:pt x="1790" y="2332"/>
                  </a:cubicBezTo>
                  <a:cubicBezTo>
                    <a:pt x="1715" y="2497"/>
                    <a:pt x="1638" y="2663"/>
                    <a:pt x="1591" y="2837"/>
                  </a:cubicBezTo>
                  <a:cubicBezTo>
                    <a:pt x="1513" y="3121"/>
                    <a:pt x="1429" y="3403"/>
                    <a:pt x="1306" y="3672"/>
                  </a:cubicBezTo>
                  <a:cubicBezTo>
                    <a:pt x="1280" y="3727"/>
                    <a:pt x="1251" y="3782"/>
                    <a:pt x="1211" y="3827"/>
                  </a:cubicBezTo>
                  <a:cubicBezTo>
                    <a:pt x="1022" y="4041"/>
                    <a:pt x="947" y="4313"/>
                    <a:pt x="848" y="4571"/>
                  </a:cubicBezTo>
                  <a:cubicBezTo>
                    <a:pt x="783" y="4741"/>
                    <a:pt x="743" y="4919"/>
                    <a:pt x="622" y="5065"/>
                  </a:cubicBezTo>
                  <a:cubicBezTo>
                    <a:pt x="585" y="5110"/>
                    <a:pt x="570" y="5174"/>
                    <a:pt x="545" y="5230"/>
                  </a:cubicBezTo>
                  <a:cubicBezTo>
                    <a:pt x="442" y="5460"/>
                    <a:pt x="346" y="5692"/>
                    <a:pt x="234" y="5917"/>
                  </a:cubicBezTo>
                  <a:cubicBezTo>
                    <a:pt x="94" y="6200"/>
                    <a:pt x="40" y="6492"/>
                    <a:pt x="94" y="6803"/>
                  </a:cubicBezTo>
                  <a:cubicBezTo>
                    <a:pt x="99" y="6837"/>
                    <a:pt x="105" y="6871"/>
                    <a:pt x="107" y="6906"/>
                  </a:cubicBezTo>
                  <a:cubicBezTo>
                    <a:pt x="109" y="6931"/>
                    <a:pt x="115" y="6967"/>
                    <a:pt x="100" y="6981"/>
                  </a:cubicBezTo>
                  <a:cubicBezTo>
                    <a:pt x="0" y="7080"/>
                    <a:pt x="72" y="7159"/>
                    <a:pt x="135" y="7227"/>
                  </a:cubicBezTo>
                  <a:cubicBezTo>
                    <a:pt x="199" y="7298"/>
                    <a:pt x="275" y="7359"/>
                    <a:pt x="353" y="7413"/>
                  </a:cubicBezTo>
                  <a:cubicBezTo>
                    <a:pt x="393" y="7442"/>
                    <a:pt x="448" y="7463"/>
                    <a:pt x="498" y="7462"/>
                  </a:cubicBezTo>
                  <a:cubicBezTo>
                    <a:pt x="762" y="7456"/>
                    <a:pt x="1018" y="7419"/>
                    <a:pt x="1213" y="7210"/>
                  </a:cubicBezTo>
                  <a:cubicBezTo>
                    <a:pt x="1278" y="7141"/>
                    <a:pt x="1340" y="7068"/>
                    <a:pt x="1406" y="6999"/>
                  </a:cubicBezTo>
                  <a:cubicBezTo>
                    <a:pt x="1433" y="6970"/>
                    <a:pt x="1465" y="6947"/>
                    <a:pt x="1523" y="6898"/>
                  </a:cubicBezTo>
                  <a:cubicBezTo>
                    <a:pt x="1531" y="7045"/>
                    <a:pt x="1532" y="7154"/>
                    <a:pt x="1541" y="7264"/>
                  </a:cubicBezTo>
                  <a:cubicBezTo>
                    <a:pt x="1559" y="7490"/>
                    <a:pt x="1546" y="7715"/>
                    <a:pt x="1513" y="7938"/>
                  </a:cubicBezTo>
                  <a:cubicBezTo>
                    <a:pt x="1457" y="8310"/>
                    <a:pt x="1432" y="8681"/>
                    <a:pt x="1497" y="9055"/>
                  </a:cubicBezTo>
                  <a:cubicBezTo>
                    <a:pt x="1516" y="9158"/>
                    <a:pt x="1535" y="9257"/>
                    <a:pt x="1596" y="9348"/>
                  </a:cubicBezTo>
                  <a:cubicBezTo>
                    <a:pt x="1636" y="9410"/>
                    <a:pt x="1654" y="9492"/>
                    <a:pt x="1664" y="9568"/>
                  </a:cubicBezTo>
                  <a:cubicBezTo>
                    <a:pt x="1681" y="9696"/>
                    <a:pt x="1682" y="9828"/>
                    <a:pt x="1695" y="9956"/>
                  </a:cubicBezTo>
                  <a:cubicBezTo>
                    <a:pt x="1708" y="10077"/>
                    <a:pt x="1721" y="10199"/>
                    <a:pt x="1744" y="10318"/>
                  </a:cubicBezTo>
                  <a:cubicBezTo>
                    <a:pt x="1764" y="10417"/>
                    <a:pt x="1865" y="10496"/>
                    <a:pt x="1950" y="10487"/>
                  </a:cubicBezTo>
                  <a:cubicBezTo>
                    <a:pt x="2038" y="10479"/>
                    <a:pt x="2087" y="10421"/>
                    <a:pt x="2113" y="10339"/>
                  </a:cubicBezTo>
                  <a:cubicBezTo>
                    <a:pt x="2123" y="10306"/>
                    <a:pt x="2135" y="10274"/>
                    <a:pt x="2143" y="10240"/>
                  </a:cubicBezTo>
                  <a:cubicBezTo>
                    <a:pt x="2178" y="10106"/>
                    <a:pt x="2214" y="9971"/>
                    <a:pt x="2245" y="9835"/>
                  </a:cubicBezTo>
                  <a:cubicBezTo>
                    <a:pt x="2267" y="9742"/>
                    <a:pt x="2291" y="9656"/>
                    <a:pt x="2382" y="9595"/>
                  </a:cubicBezTo>
                  <a:cubicBezTo>
                    <a:pt x="2424" y="9567"/>
                    <a:pt x="2447" y="9495"/>
                    <a:pt x="2461" y="9439"/>
                  </a:cubicBezTo>
                  <a:cubicBezTo>
                    <a:pt x="2535" y="9152"/>
                    <a:pt x="2602" y="8864"/>
                    <a:pt x="2671" y="8577"/>
                  </a:cubicBezTo>
                  <a:cubicBezTo>
                    <a:pt x="2685" y="8518"/>
                    <a:pt x="2704" y="8459"/>
                    <a:pt x="2713" y="8400"/>
                  </a:cubicBezTo>
                  <a:cubicBezTo>
                    <a:pt x="2732" y="8288"/>
                    <a:pt x="2794" y="8212"/>
                    <a:pt x="2895" y="8161"/>
                  </a:cubicBezTo>
                  <a:cubicBezTo>
                    <a:pt x="3031" y="8095"/>
                    <a:pt x="3136" y="7992"/>
                    <a:pt x="3226" y="7871"/>
                  </a:cubicBezTo>
                  <a:cubicBezTo>
                    <a:pt x="3288" y="7787"/>
                    <a:pt x="3352" y="7705"/>
                    <a:pt x="3416" y="7623"/>
                  </a:cubicBezTo>
                  <a:cubicBezTo>
                    <a:pt x="3576" y="7418"/>
                    <a:pt x="3668" y="7188"/>
                    <a:pt x="3667" y="6924"/>
                  </a:cubicBezTo>
                  <a:cubicBezTo>
                    <a:pt x="3667" y="6857"/>
                    <a:pt x="3685" y="6789"/>
                    <a:pt x="3696" y="6722"/>
                  </a:cubicBezTo>
                  <a:cubicBezTo>
                    <a:pt x="3938" y="6769"/>
                    <a:pt x="4120" y="6679"/>
                    <a:pt x="4263" y="6516"/>
                  </a:cubicBezTo>
                  <a:cubicBezTo>
                    <a:pt x="4395" y="6366"/>
                    <a:pt x="4519" y="6207"/>
                    <a:pt x="4626" y="6038"/>
                  </a:cubicBezTo>
                  <a:cubicBezTo>
                    <a:pt x="4745" y="5853"/>
                    <a:pt x="4804" y="5650"/>
                    <a:pt x="4687" y="5431"/>
                  </a:cubicBezTo>
                  <a:cubicBezTo>
                    <a:pt x="4732" y="5371"/>
                    <a:pt x="4781" y="5320"/>
                    <a:pt x="4816" y="5261"/>
                  </a:cubicBezTo>
                  <a:cubicBezTo>
                    <a:pt x="4933" y="5071"/>
                    <a:pt x="5112" y="5034"/>
                    <a:pt x="5313" y="5049"/>
                  </a:cubicBezTo>
                  <a:cubicBezTo>
                    <a:pt x="5356" y="5052"/>
                    <a:pt x="5398" y="5069"/>
                    <a:pt x="5440" y="5077"/>
                  </a:cubicBezTo>
                  <a:cubicBezTo>
                    <a:pt x="5622" y="5107"/>
                    <a:pt x="5802" y="5125"/>
                    <a:pt x="5983" y="5065"/>
                  </a:cubicBezTo>
                  <a:cubicBezTo>
                    <a:pt x="6032" y="5048"/>
                    <a:pt x="6086" y="5041"/>
                    <a:pt x="6137" y="5044"/>
                  </a:cubicBezTo>
                  <a:cubicBezTo>
                    <a:pt x="6424" y="5061"/>
                    <a:pt x="6686" y="4950"/>
                    <a:pt x="6948" y="4868"/>
                  </a:cubicBezTo>
                  <a:cubicBezTo>
                    <a:pt x="7278" y="4766"/>
                    <a:pt x="7596" y="4620"/>
                    <a:pt x="7913" y="4476"/>
                  </a:cubicBezTo>
                  <a:cubicBezTo>
                    <a:pt x="8133" y="4377"/>
                    <a:pt x="8357" y="4276"/>
                    <a:pt x="8519" y="4085"/>
                  </a:cubicBezTo>
                  <a:cubicBezTo>
                    <a:pt x="8585" y="4006"/>
                    <a:pt x="8674" y="3977"/>
                    <a:pt x="8775" y="3978"/>
                  </a:cubicBezTo>
                  <a:cubicBezTo>
                    <a:pt x="8888" y="3979"/>
                    <a:pt x="9003" y="3988"/>
                    <a:pt x="9114" y="3971"/>
                  </a:cubicBezTo>
                  <a:cubicBezTo>
                    <a:pt x="9333" y="3937"/>
                    <a:pt x="9540" y="3996"/>
                    <a:pt x="9777" y="4018"/>
                  </a:cubicBezTo>
                  <a:cubicBezTo>
                    <a:pt x="9746" y="4100"/>
                    <a:pt x="9725" y="4165"/>
                    <a:pt x="9700" y="4227"/>
                  </a:cubicBezTo>
                  <a:cubicBezTo>
                    <a:pt x="9664" y="4312"/>
                    <a:pt x="9684" y="4388"/>
                    <a:pt x="9752" y="4437"/>
                  </a:cubicBezTo>
                  <a:cubicBezTo>
                    <a:pt x="9820" y="4487"/>
                    <a:pt x="9899" y="4541"/>
                    <a:pt x="9979" y="4554"/>
                  </a:cubicBezTo>
                  <a:cubicBezTo>
                    <a:pt x="10279" y="4603"/>
                    <a:pt x="10582" y="4636"/>
                    <a:pt x="10883" y="4675"/>
                  </a:cubicBezTo>
                  <a:cubicBezTo>
                    <a:pt x="10908" y="4678"/>
                    <a:pt x="10933" y="4685"/>
                    <a:pt x="10989" y="4697"/>
                  </a:cubicBezTo>
                  <a:cubicBezTo>
                    <a:pt x="10908" y="4807"/>
                    <a:pt x="10890" y="4922"/>
                    <a:pt x="10931" y="5044"/>
                  </a:cubicBezTo>
                  <a:cubicBezTo>
                    <a:pt x="10938" y="5066"/>
                    <a:pt x="10926" y="5095"/>
                    <a:pt x="10919" y="5120"/>
                  </a:cubicBezTo>
                  <a:cubicBezTo>
                    <a:pt x="10886" y="5263"/>
                    <a:pt x="10860" y="5407"/>
                    <a:pt x="10815" y="5547"/>
                  </a:cubicBezTo>
                  <a:cubicBezTo>
                    <a:pt x="10781" y="5656"/>
                    <a:pt x="10815" y="5733"/>
                    <a:pt x="10893" y="5802"/>
                  </a:cubicBezTo>
                  <a:cubicBezTo>
                    <a:pt x="10992" y="5889"/>
                    <a:pt x="11099" y="5958"/>
                    <a:pt x="11222" y="6010"/>
                  </a:cubicBezTo>
                  <a:cubicBezTo>
                    <a:pt x="11738" y="6224"/>
                    <a:pt x="12276" y="6369"/>
                    <a:pt x="12818" y="6495"/>
                  </a:cubicBezTo>
                  <a:cubicBezTo>
                    <a:pt x="12887" y="6511"/>
                    <a:pt x="12956" y="6519"/>
                    <a:pt x="13022" y="6541"/>
                  </a:cubicBezTo>
                  <a:cubicBezTo>
                    <a:pt x="13442" y="6683"/>
                    <a:pt x="13860" y="6832"/>
                    <a:pt x="14281" y="6971"/>
                  </a:cubicBezTo>
                  <a:cubicBezTo>
                    <a:pt x="14529" y="7053"/>
                    <a:pt x="14777" y="7137"/>
                    <a:pt x="15031" y="7196"/>
                  </a:cubicBezTo>
                  <a:cubicBezTo>
                    <a:pt x="15988" y="7416"/>
                    <a:pt x="16947" y="7641"/>
                    <a:pt x="17909" y="7839"/>
                  </a:cubicBezTo>
                  <a:cubicBezTo>
                    <a:pt x="18480" y="7957"/>
                    <a:pt x="19058" y="8039"/>
                    <a:pt x="19636" y="8119"/>
                  </a:cubicBezTo>
                  <a:cubicBezTo>
                    <a:pt x="19827" y="8146"/>
                    <a:pt x="20011" y="8181"/>
                    <a:pt x="20192" y="8245"/>
                  </a:cubicBezTo>
                  <a:cubicBezTo>
                    <a:pt x="20480" y="8348"/>
                    <a:pt x="20767" y="8447"/>
                    <a:pt x="21056" y="8545"/>
                  </a:cubicBezTo>
                  <a:cubicBezTo>
                    <a:pt x="21155" y="8578"/>
                    <a:pt x="21255" y="8609"/>
                    <a:pt x="21357" y="8631"/>
                  </a:cubicBezTo>
                  <a:cubicBezTo>
                    <a:pt x="21614" y="8682"/>
                    <a:pt x="21862" y="8760"/>
                    <a:pt x="22101" y="8867"/>
                  </a:cubicBezTo>
                  <a:cubicBezTo>
                    <a:pt x="22263" y="8940"/>
                    <a:pt x="22432" y="8972"/>
                    <a:pt x="22608" y="8981"/>
                  </a:cubicBezTo>
                  <a:cubicBezTo>
                    <a:pt x="22685" y="8984"/>
                    <a:pt x="22771" y="8998"/>
                    <a:pt x="22810" y="8905"/>
                  </a:cubicBezTo>
                  <a:cubicBezTo>
                    <a:pt x="22833" y="8848"/>
                    <a:pt x="22815" y="8765"/>
                    <a:pt x="22681" y="8712"/>
                  </a:cubicBezTo>
                  <a:cubicBezTo>
                    <a:pt x="22527" y="8651"/>
                    <a:pt x="22373" y="8591"/>
                    <a:pt x="22221" y="8528"/>
                  </a:cubicBezTo>
                  <a:cubicBezTo>
                    <a:pt x="21979" y="8430"/>
                    <a:pt x="21733" y="8345"/>
                    <a:pt x="21475" y="8294"/>
                  </a:cubicBezTo>
                  <a:cubicBezTo>
                    <a:pt x="21348" y="8269"/>
                    <a:pt x="21222" y="8230"/>
                    <a:pt x="21099" y="8189"/>
                  </a:cubicBezTo>
                  <a:cubicBezTo>
                    <a:pt x="20735" y="8068"/>
                    <a:pt x="20377" y="7933"/>
                    <a:pt x="20009" y="7824"/>
                  </a:cubicBezTo>
                  <a:cubicBezTo>
                    <a:pt x="19417" y="7647"/>
                    <a:pt x="18822" y="7486"/>
                    <a:pt x="18226" y="7319"/>
                  </a:cubicBezTo>
                  <a:cubicBezTo>
                    <a:pt x="17891" y="7224"/>
                    <a:pt x="17551" y="7151"/>
                    <a:pt x="17206" y="7104"/>
                  </a:cubicBezTo>
                  <a:cubicBezTo>
                    <a:pt x="17103" y="7089"/>
                    <a:pt x="17000" y="7070"/>
                    <a:pt x="16878" y="7050"/>
                  </a:cubicBezTo>
                  <a:cubicBezTo>
                    <a:pt x="16901" y="6956"/>
                    <a:pt x="16902" y="6867"/>
                    <a:pt x="16824" y="6808"/>
                  </a:cubicBezTo>
                  <a:cubicBezTo>
                    <a:pt x="16666" y="6686"/>
                    <a:pt x="16507" y="6563"/>
                    <a:pt x="16345" y="6446"/>
                  </a:cubicBezTo>
                  <a:cubicBezTo>
                    <a:pt x="16313" y="6424"/>
                    <a:pt x="16263" y="6424"/>
                    <a:pt x="16221" y="6421"/>
                  </a:cubicBezTo>
                  <a:cubicBezTo>
                    <a:pt x="16181" y="6419"/>
                    <a:pt x="16138" y="6475"/>
                    <a:pt x="16154" y="6512"/>
                  </a:cubicBezTo>
                  <a:cubicBezTo>
                    <a:pt x="16174" y="6559"/>
                    <a:pt x="16195" y="6611"/>
                    <a:pt x="16230" y="6643"/>
                  </a:cubicBezTo>
                  <a:cubicBezTo>
                    <a:pt x="16327" y="6732"/>
                    <a:pt x="16431" y="6809"/>
                    <a:pt x="16531" y="6894"/>
                  </a:cubicBezTo>
                  <a:cubicBezTo>
                    <a:pt x="16561" y="6919"/>
                    <a:pt x="16610" y="6940"/>
                    <a:pt x="16569" y="7010"/>
                  </a:cubicBezTo>
                  <a:cubicBezTo>
                    <a:pt x="16412" y="6980"/>
                    <a:pt x="16249" y="6959"/>
                    <a:pt x="16090" y="6916"/>
                  </a:cubicBezTo>
                  <a:cubicBezTo>
                    <a:pt x="15535" y="6766"/>
                    <a:pt x="14968" y="6677"/>
                    <a:pt x="14405" y="6564"/>
                  </a:cubicBezTo>
                  <a:cubicBezTo>
                    <a:pt x="14327" y="6548"/>
                    <a:pt x="14247" y="6546"/>
                    <a:pt x="14210" y="6459"/>
                  </a:cubicBezTo>
                  <a:cubicBezTo>
                    <a:pt x="14071" y="6414"/>
                    <a:pt x="14001" y="6282"/>
                    <a:pt x="13893" y="6199"/>
                  </a:cubicBezTo>
                  <a:cubicBezTo>
                    <a:pt x="13776" y="6110"/>
                    <a:pt x="13673" y="6001"/>
                    <a:pt x="13574" y="5892"/>
                  </a:cubicBezTo>
                  <a:cubicBezTo>
                    <a:pt x="13426" y="5728"/>
                    <a:pt x="13252" y="5600"/>
                    <a:pt x="13055" y="5503"/>
                  </a:cubicBezTo>
                  <a:cubicBezTo>
                    <a:pt x="13012" y="5482"/>
                    <a:pt x="12959" y="5482"/>
                    <a:pt x="12881" y="5466"/>
                  </a:cubicBezTo>
                  <a:cubicBezTo>
                    <a:pt x="12913" y="5536"/>
                    <a:pt x="12925" y="5589"/>
                    <a:pt x="12956" y="5624"/>
                  </a:cubicBezTo>
                  <a:cubicBezTo>
                    <a:pt x="13168" y="5853"/>
                    <a:pt x="13384" y="6078"/>
                    <a:pt x="13598" y="6307"/>
                  </a:cubicBezTo>
                  <a:cubicBezTo>
                    <a:pt x="13616" y="6327"/>
                    <a:pt x="13664" y="6338"/>
                    <a:pt x="13622" y="6397"/>
                  </a:cubicBezTo>
                  <a:cubicBezTo>
                    <a:pt x="13403" y="6335"/>
                    <a:pt x="13178" y="6283"/>
                    <a:pt x="12990" y="6134"/>
                  </a:cubicBezTo>
                  <a:cubicBezTo>
                    <a:pt x="12971" y="6119"/>
                    <a:pt x="12945" y="6100"/>
                    <a:pt x="12926" y="6105"/>
                  </a:cubicBezTo>
                  <a:cubicBezTo>
                    <a:pt x="12812" y="6127"/>
                    <a:pt x="12749" y="6050"/>
                    <a:pt x="12680" y="5986"/>
                  </a:cubicBezTo>
                  <a:cubicBezTo>
                    <a:pt x="12628" y="5938"/>
                    <a:pt x="12587" y="5880"/>
                    <a:pt x="12533" y="5836"/>
                  </a:cubicBezTo>
                  <a:cubicBezTo>
                    <a:pt x="12448" y="5763"/>
                    <a:pt x="12359" y="5692"/>
                    <a:pt x="12266" y="5628"/>
                  </a:cubicBezTo>
                  <a:cubicBezTo>
                    <a:pt x="12248" y="5616"/>
                    <a:pt x="12203" y="5631"/>
                    <a:pt x="12178" y="5647"/>
                  </a:cubicBezTo>
                  <a:cubicBezTo>
                    <a:pt x="12166" y="5654"/>
                    <a:pt x="12164" y="5697"/>
                    <a:pt x="12175" y="5715"/>
                  </a:cubicBezTo>
                  <a:cubicBezTo>
                    <a:pt x="12199" y="5757"/>
                    <a:pt x="12232" y="5794"/>
                    <a:pt x="12278" y="5852"/>
                  </a:cubicBezTo>
                  <a:cubicBezTo>
                    <a:pt x="12043" y="5798"/>
                    <a:pt x="11827" y="5766"/>
                    <a:pt x="11623" y="5697"/>
                  </a:cubicBezTo>
                  <a:cubicBezTo>
                    <a:pt x="11395" y="5621"/>
                    <a:pt x="11244" y="5452"/>
                    <a:pt x="11208" y="5206"/>
                  </a:cubicBezTo>
                  <a:cubicBezTo>
                    <a:pt x="11193" y="5105"/>
                    <a:pt x="11208" y="5000"/>
                    <a:pt x="11209" y="4885"/>
                  </a:cubicBezTo>
                  <a:cubicBezTo>
                    <a:pt x="11379" y="4814"/>
                    <a:pt x="11502" y="4681"/>
                    <a:pt x="11619" y="4539"/>
                  </a:cubicBezTo>
                  <a:cubicBezTo>
                    <a:pt x="11879" y="4223"/>
                    <a:pt x="12043" y="3863"/>
                    <a:pt x="12122" y="3464"/>
                  </a:cubicBezTo>
                  <a:cubicBezTo>
                    <a:pt x="12164" y="3250"/>
                    <a:pt x="12215" y="3041"/>
                    <a:pt x="12299" y="2838"/>
                  </a:cubicBezTo>
                  <a:cubicBezTo>
                    <a:pt x="12347" y="2719"/>
                    <a:pt x="12364" y="2586"/>
                    <a:pt x="12396" y="2460"/>
                  </a:cubicBezTo>
                  <a:cubicBezTo>
                    <a:pt x="12429" y="2325"/>
                    <a:pt x="12453" y="2188"/>
                    <a:pt x="12502" y="2058"/>
                  </a:cubicBezTo>
                  <a:cubicBezTo>
                    <a:pt x="12621" y="1750"/>
                    <a:pt x="12733" y="1444"/>
                    <a:pt x="12684" y="1103"/>
                  </a:cubicBezTo>
                  <a:cubicBezTo>
                    <a:pt x="12673" y="1036"/>
                    <a:pt x="12690" y="966"/>
                    <a:pt x="12690" y="898"/>
                  </a:cubicBezTo>
                  <a:cubicBezTo>
                    <a:pt x="12689" y="819"/>
                    <a:pt x="12726" y="762"/>
                    <a:pt x="12787" y="723"/>
                  </a:cubicBezTo>
                  <a:cubicBezTo>
                    <a:pt x="12884" y="663"/>
                    <a:pt x="12990" y="616"/>
                    <a:pt x="13106" y="616"/>
                  </a:cubicBezTo>
                  <a:cubicBezTo>
                    <a:pt x="13409" y="616"/>
                    <a:pt x="13714" y="589"/>
                    <a:pt x="14016" y="652"/>
                  </a:cubicBezTo>
                  <a:cubicBezTo>
                    <a:pt x="14100" y="668"/>
                    <a:pt x="14191" y="685"/>
                    <a:pt x="14273" y="670"/>
                  </a:cubicBezTo>
                  <a:cubicBezTo>
                    <a:pt x="14405" y="643"/>
                    <a:pt x="14533" y="654"/>
                    <a:pt x="14663" y="660"/>
                  </a:cubicBezTo>
                  <a:cubicBezTo>
                    <a:pt x="15663" y="712"/>
                    <a:pt x="16659" y="816"/>
                    <a:pt x="17650" y="966"/>
                  </a:cubicBezTo>
                  <a:cubicBezTo>
                    <a:pt x="18260" y="1058"/>
                    <a:pt x="18874" y="1126"/>
                    <a:pt x="19488" y="1207"/>
                  </a:cubicBezTo>
                  <a:cubicBezTo>
                    <a:pt x="19746" y="1241"/>
                    <a:pt x="20006" y="1269"/>
                    <a:pt x="20262" y="1317"/>
                  </a:cubicBezTo>
                  <a:cubicBezTo>
                    <a:pt x="20725" y="1403"/>
                    <a:pt x="21183" y="1502"/>
                    <a:pt x="21645" y="1593"/>
                  </a:cubicBezTo>
                  <a:cubicBezTo>
                    <a:pt x="21799" y="1624"/>
                    <a:pt x="21953" y="1658"/>
                    <a:pt x="22107" y="1674"/>
                  </a:cubicBezTo>
                  <a:cubicBezTo>
                    <a:pt x="22654" y="1727"/>
                    <a:pt x="23191" y="1836"/>
                    <a:pt x="23726" y="1958"/>
                  </a:cubicBezTo>
                  <a:cubicBezTo>
                    <a:pt x="23998" y="2020"/>
                    <a:pt x="24272" y="2071"/>
                    <a:pt x="24548" y="2106"/>
                  </a:cubicBezTo>
                  <a:cubicBezTo>
                    <a:pt x="24721" y="2127"/>
                    <a:pt x="24894" y="2128"/>
                    <a:pt x="25059" y="2193"/>
                  </a:cubicBezTo>
                  <a:cubicBezTo>
                    <a:pt x="25086" y="2203"/>
                    <a:pt x="25120" y="2190"/>
                    <a:pt x="25198" y="2182"/>
                  </a:cubicBezTo>
                  <a:cubicBezTo>
                    <a:pt x="25120" y="2130"/>
                    <a:pt x="25083" y="2098"/>
                    <a:pt x="25041" y="2077"/>
                  </a:cubicBezTo>
                  <a:close/>
                  <a:moveTo>
                    <a:pt x="10987" y="854"/>
                  </a:moveTo>
                  <a:cubicBezTo>
                    <a:pt x="10990" y="849"/>
                    <a:pt x="11001" y="853"/>
                    <a:pt x="11009" y="853"/>
                  </a:cubicBezTo>
                  <a:cubicBezTo>
                    <a:pt x="11005" y="866"/>
                    <a:pt x="11002" y="880"/>
                    <a:pt x="10998" y="894"/>
                  </a:cubicBezTo>
                  <a:cubicBezTo>
                    <a:pt x="10988" y="892"/>
                    <a:pt x="10977" y="890"/>
                    <a:pt x="10967" y="888"/>
                  </a:cubicBezTo>
                  <a:cubicBezTo>
                    <a:pt x="10973" y="877"/>
                    <a:pt x="10978" y="864"/>
                    <a:pt x="10987" y="854"/>
                  </a:cubicBezTo>
                  <a:close/>
                  <a:moveTo>
                    <a:pt x="2644" y="1854"/>
                  </a:moveTo>
                  <a:cubicBezTo>
                    <a:pt x="2683" y="1590"/>
                    <a:pt x="2680" y="1319"/>
                    <a:pt x="2770" y="1045"/>
                  </a:cubicBezTo>
                  <a:cubicBezTo>
                    <a:pt x="2899" y="1143"/>
                    <a:pt x="3014" y="1233"/>
                    <a:pt x="3131" y="1321"/>
                  </a:cubicBezTo>
                  <a:cubicBezTo>
                    <a:pt x="3202" y="1374"/>
                    <a:pt x="3283" y="1406"/>
                    <a:pt x="3373" y="1401"/>
                  </a:cubicBezTo>
                  <a:cubicBezTo>
                    <a:pt x="3399" y="1400"/>
                    <a:pt x="3430" y="1398"/>
                    <a:pt x="3448" y="1384"/>
                  </a:cubicBezTo>
                  <a:cubicBezTo>
                    <a:pt x="3472" y="1365"/>
                    <a:pt x="3494" y="1335"/>
                    <a:pt x="3502" y="1306"/>
                  </a:cubicBezTo>
                  <a:cubicBezTo>
                    <a:pt x="3507" y="1288"/>
                    <a:pt x="3488" y="1248"/>
                    <a:pt x="3472" y="1243"/>
                  </a:cubicBezTo>
                  <a:cubicBezTo>
                    <a:pt x="3265" y="1178"/>
                    <a:pt x="3118" y="1028"/>
                    <a:pt x="2964" y="888"/>
                  </a:cubicBezTo>
                  <a:cubicBezTo>
                    <a:pt x="2930" y="857"/>
                    <a:pt x="2884" y="840"/>
                    <a:pt x="2814" y="801"/>
                  </a:cubicBezTo>
                  <a:cubicBezTo>
                    <a:pt x="2903" y="759"/>
                    <a:pt x="2964" y="731"/>
                    <a:pt x="3038" y="696"/>
                  </a:cubicBezTo>
                  <a:cubicBezTo>
                    <a:pt x="3178" y="818"/>
                    <a:pt x="3365" y="763"/>
                    <a:pt x="3521" y="803"/>
                  </a:cubicBezTo>
                  <a:cubicBezTo>
                    <a:pt x="3617" y="900"/>
                    <a:pt x="3648" y="1000"/>
                    <a:pt x="3611" y="1121"/>
                  </a:cubicBezTo>
                  <a:cubicBezTo>
                    <a:pt x="3596" y="1170"/>
                    <a:pt x="3589" y="1224"/>
                    <a:pt x="3588" y="1276"/>
                  </a:cubicBezTo>
                  <a:cubicBezTo>
                    <a:pt x="3581" y="1722"/>
                    <a:pt x="3487" y="2156"/>
                    <a:pt x="3402" y="2592"/>
                  </a:cubicBezTo>
                  <a:cubicBezTo>
                    <a:pt x="3360" y="2814"/>
                    <a:pt x="3326" y="3037"/>
                    <a:pt x="3286" y="3260"/>
                  </a:cubicBezTo>
                  <a:cubicBezTo>
                    <a:pt x="3280" y="3293"/>
                    <a:pt x="3263" y="3324"/>
                    <a:pt x="3251" y="3355"/>
                  </a:cubicBezTo>
                  <a:cubicBezTo>
                    <a:pt x="3255" y="3395"/>
                    <a:pt x="3259" y="3434"/>
                    <a:pt x="3267" y="3491"/>
                  </a:cubicBezTo>
                  <a:cubicBezTo>
                    <a:pt x="3194" y="3444"/>
                    <a:pt x="3205" y="3402"/>
                    <a:pt x="3234" y="3358"/>
                  </a:cubicBezTo>
                  <a:cubicBezTo>
                    <a:pt x="3223" y="3290"/>
                    <a:pt x="3212" y="3223"/>
                    <a:pt x="3196" y="3158"/>
                  </a:cubicBezTo>
                  <a:cubicBezTo>
                    <a:pt x="3189" y="3128"/>
                    <a:pt x="3171" y="3102"/>
                    <a:pt x="3143" y="3045"/>
                  </a:cubicBezTo>
                  <a:cubicBezTo>
                    <a:pt x="3065" y="3193"/>
                    <a:pt x="3102" y="3327"/>
                    <a:pt x="3074" y="3448"/>
                  </a:cubicBezTo>
                  <a:cubicBezTo>
                    <a:pt x="3049" y="3566"/>
                    <a:pt x="3040" y="3687"/>
                    <a:pt x="3020" y="3827"/>
                  </a:cubicBezTo>
                  <a:cubicBezTo>
                    <a:pt x="2955" y="3806"/>
                    <a:pt x="2904" y="3802"/>
                    <a:pt x="2867" y="3775"/>
                  </a:cubicBezTo>
                  <a:cubicBezTo>
                    <a:pt x="2719" y="3668"/>
                    <a:pt x="2577" y="3554"/>
                    <a:pt x="2415" y="3430"/>
                  </a:cubicBezTo>
                  <a:cubicBezTo>
                    <a:pt x="2407" y="3178"/>
                    <a:pt x="2490" y="2919"/>
                    <a:pt x="2526" y="2654"/>
                  </a:cubicBezTo>
                  <a:cubicBezTo>
                    <a:pt x="2563" y="2388"/>
                    <a:pt x="2604" y="2120"/>
                    <a:pt x="2644" y="1854"/>
                  </a:cubicBezTo>
                  <a:close/>
                  <a:moveTo>
                    <a:pt x="4113" y="3297"/>
                  </a:moveTo>
                  <a:cubicBezTo>
                    <a:pt x="4256" y="3260"/>
                    <a:pt x="4386" y="3271"/>
                    <a:pt x="4490" y="3405"/>
                  </a:cubicBezTo>
                  <a:cubicBezTo>
                    <a:pt x="4468" y="3446"/>
                    <a:pt x="4452" y="3486"/>
                    <a:pt x="4428" y="3520"/>
                  </a:cubicBezTo>
                  <a:cubicBezTo>
                    <a:pt x="4241" y="3770"/>
                    <a:pt x="4052" y="4018"/>
                    <a:pt x="3864" y="4269"/>
                  </a:cubicBezTo>
                  <a:cubicBezTo>
                    <a:pt x="3816" y="4333"/>
                    <a:pt x="3761" y="4373"/>
                    <a:pt x="3679" y="4398"/>
                  </a:cubicBezTo>
                  <a:cubicBezTo>
                    <a:pt x="3568" y="4433"/>
                    <a:pt x="3468" y="4505"/>
                    <a:pt x="3361" y="4562"/>
                  </a:cubicBezTo>
                  <a:cubicBezTo>
                    <a:pt x="3315" y="4545"/>
                    <a:pt x="3335" y="4505"/>
                    <a:pt x="3341" y="4478"/>
                  </a:cubicBezTo>
                  <a:cubicBezTo>
                    <a:pt x="3399" y="4180"/>
                    <a:pt x="3455" y="3881"/>
                    <a:pt x="3525" y="3586"/>
                  </a:cubicBezTo>
                  <a:cubicBezTo>
                    <a:pt x="3546" y="3497"/>
                    <a:pt x="3607" y="3418"/>
                    <a:pt x="3661" y="3307"/>
                  </a:cubicBezTo>
                  <a:cubicBezTo>
                    <a:pt x="3824" y="3358"/>
                    <a:pt x="3968" y="3333"/>
                    <a:pt x="4113" y="3297"/>
                  </a:cubicBezTo>
                  <a:close/>
                  <a:moveTo>
                    <a:pt x="980" y="7008"/>
                  </a:moveTo>
                  <a:cubicBezTo>
                    <a:pt x="854" y="7137"/>
                    <a:pt x="684" y="7147"/>
                    <a:pt x="521" y="7159"/>
                  </a:cubicBezTo>
                  <a:cubicBezTo>
                    <a:pt x="469" y="7163"/>
                    <a:pt x="414" y="7115"/>
                    <a:pt x="376" y="7097"/>
                  </a:cubicBezTo>
                  <a:cubicBezTo>
                    <a:pt x="375" y="6967"/>
                    <a:pt x="383" y="6882"/>
                    <a:pt x="370" y="6799"/>
                  </a:cubicBezTo>
                  <a:cubicBezTo>
                    <a:pt x="333" y="6542"/>
                    <a:pt x="362" y="6299"/>
                    <a:pt x="483" y="6066"/>
                  </a:cubicBezTo>
                  <a:cubicBezTo>
                    <a:pt x="564" y="5912"/>
                    <a:pt x="623" y="5748"/>
                    <a:pt x="699" y="5591"/>
                  </a:cubicBezTo>
                  <a:cubicBezTo>
                    <a:pt x="781" y="5420"/>
                    <a:pt x="870" y="5250"/>
                    <a:pt x="956" y="5081"/>
                  </a:cubicBezTo>
                  <a:cubicBezTo>
                    <a:pt x="988" y="5019"/>
                    <a:pt x="1023" y="4958"/>
                    <a:pt x="1048" y="4893"/>
                  </a:cubicBezTo>
                  <a:cubicBezTo>
                    <a:pt x="1130" y="4674"/>
                    <a:pt x="1206" y="4453"/>
                    <a:pt x="1289" y="4234"/>
                  </a:cubicBezTo>
                  <a:cubicBezTo>
                    <a:pt x="1313" y="4171"/>
                    <a:pt x="1351" y="4110"/>
                    <a:pt x="1394" y="4056"/>
                  </a:cubicBezTo>
                  <a:cubicBezTo>
                    <a:pt x="1597" y="3798"/>
                    <a:pt x="1709" y="3502"/>
                    <a:pt x="1792" y="3188"/>
                  </a:cubicBezTo>
                  <a:cubicBezTo>
                    <a:pt x="1856" y="2947"/>
                    <a:pt x="1937" y="2709"/>
                    <a:pt x="2017" y="2474"/>
                  </a:cubicBezTo>
                  <a:cubicBezTo>
                    <a:pt x="2035" y="2423"/>
                    <a:pt x="2083" y="2383"/>
                    <a:pt x="2131" y="2322"/>
                  </a:cubicBezTo>
                  <a:cubicBezTo>
                    <a:pt x="2144" y="2373"/>
                    <a:pt x="2158" y="2397"/>
                    <a:pt x="2156" y="2420"/>
                  </a:cubicBezTo>
                  <a:cubicBezTo>
                    <a:pt x="2101" y="3009"/>
                    <a:pt x="2057" y="3600"/>
                    <a:pt x="1985" y="4187"/>
                  </a:cubicBezTo>
                  <a:cubicBezTo>
                    <a:pt x="1931" y="4635"/>
                    <a:pt x="1844" y="5080"/>
                    <a:pt x="1769" y="5525"/>
                  </a:cubicBezTo>
                  <a:cubicBezTo>
                    <a:pt x="1757" y="5592"/>
                    <a:pt x="1742" y="5674"/>
                    <a:pt x="1698" y="5717"/>
                  </a:cubicBezTo>
                  <a:cubicBezTo>
                    <a:pt x="1543" y="5869"/>
                    <a:pt x="1508" y="6070"/>
                    <a:pt x="1471" y="6261"/>
                  </a:cubicBezTo>
                  <a:cubicBezTo>
                    <a:pt x="1410" y="6584"/>
                    <a:pt x="1192" y="6793"/>
                    <a:pt x="980" y="7008"/>
                  </a:cubicBezTo>
                  <a:close/>
                  <a:moveTo>
                    <a:pt x="2111" y="9273"/>
                  </a:moveTo>
                  <a:cubicBezTo>
                    <a:pt x="1818" y="9209"/>
                    <a:pt x="1777" y="9016"/>
                    <a:pt x="1927" y="8765"/>
                  </a:cubicBezTo>
                  <a:cubicBezTo>
                    <a:pt x="2060" y="8776"/>
                    <a:pt x="2196" y="8787"/>
                    <a:pt x="2333" y="8798"/>
                  </a:cubicBezTo>
                  <a:cubicBezTo>
                    <a:pt x="2364" y="8994"/>
                    <a:pt x="2331" y="9064"/>
                    <a:pt x="2111" y="9273"/>
                  </a:cubicBezTo>
                  <a:close/>
                  <a:moveTo>
                    <a:pt x="2422" y="8608"/>
                  </a:moveTo>
                  <a:cubicBezTo>
                    <a:pt x="2253" y="8688"/>
                    <a:pt x="2102" y="8632"/>
                    <a:pt x="1929" y="8603"/>
                  </a:cubicBezTo>
                  <a:cubicBezTo>
                    <a:pt x="1871" y="8307"/>
                    <a:pt x="1828" y="8030"/>
                    <a:pt x="1890" y="7738"/>
                  </a:cubicBezTo>
                  <a:cubicBezTo>
                    <a:pt x="1930" y="7546"/>
                    <a:pt x="1913" y="7341"/>
                    <a:pt x="1917" y="7141"/>
                  </a:cubicBezTo>
                  <a:cubicBezTo>
                    <a:pt x="1919" y="7055"/>
                    <a:pt x="1901" y="6970"/>
                    <a:pt x="1957" y="6889"/>
                  </a:cubicBezTo>
                  <a:cubicBezTo>
                    <a:pt x="1974" y="6865"/>
                    <a:pt x="1963" y="6796"/>
                    <a:pt x="1940" y="6775"/>
                  </a:cubicBezTo>
                  <a:cubicBezTo>
                    <a:pt x="1896" y="6733"/>
                    <a:pt x="1882" y="6696"/>
                    <a:pt x="1894" y="6638"/>
                  </a:cubicBezTo>
                  <a:cubicBezTo>
                    <a:pt x="1907" y="6571"/>
                    <a:pt x="1910" y="6500"/>
                    <a:pt x="1919" y="6432"/>
                  </a:cubicBezTo>
                  <a:cubicBezTo>
                    <a:pt x="1990" y="5950"/>
                    <a:pt x="2061" y="5468"/>
                    <a:pt x="2133" y="4986"/>
                  </a:cubicBezTo>
                  <a:cubicBezTo>
                    <a:pt x="2144" y="4909"/>
                    <a:pt x="2159" y="4834"/>
                    <a:pt x="2173" y="4755"/>
                  </a:cubicBezTo>
                  <a:cubicBezTo>
                    <a:pt x="2218" y="4739"/>
                    <a:pt x="2258" y="4725"/>
                    <a:pt x="2313" y="4706"/>
                  </a:cubicBezTo>
                  <a:cubicBezTo>
                    <a:pt x="2299" y="4668"/>
                    <a:pt x="2285" y="4632"/>
                    <a:pt x="2271" y="4594"/>
                  </a:cubicBezTo>
                  <a:cubicBezTo>
                    <a:pt x="2262" y="4570"/>
                    <a:pt x="2242" y="4544"/>
                    <a:pt x="2245" y="4522"/>
                  </a:cubicBezTo>
                  <a:cubicBezTo>
                    <a:pt x="2276" y="4276"/>
                    <a:pt x="2284" y="4026"/>
                    <a:pt x="2386" y="3775"/>
                  </a:cubicBezTo>
                  <a:cubicBezTo>
                    <a:pt x="2582" y="3907"/>
                    <a:pt x="2765" y="4031"/>
                    <a:pt x="2968" y="4169"/>
                  </a:cubicBezTo>
                  <a:cubicBezTo>
                    <a:pt x="2968" y="4193"/>
                    <a:pt x="2969" y="4243"/>
                    <a:pt x="2964" y="4294"/>
                  </a:cubicBezTo>
                  <a:cubicBezTo>
                    <a:pt x="2942" y="4501"/>
                    <a:pt x="2914" y="4707"/>
                    <a:pt x="2895" y="4915"/>
                  </a:cubicBezTo>
                  <a:cubicBezTo>
                    <a:pt x="2887" y="5007"/>
                    <a:pt x="2868" y="5086"/>
                    <a:pt x="2781" y="5136"/>
                  </a:cubicBezTo>
                  <a:cubicBezTo>
                    <a:pt x="2687" y="5069"/>
                    <a:pt x="2822" y="4930"/>
                    <a:pt x="2694" y="4867"/>
                  </a:cubicBezTo>
                  <a:cubicBezTo>
                    <a:pt x="2678" y="4889"/>
                    <a:pt x="2653" y="4906"/>
                    <a:pt x="2650" y="4927"/>
                  </a:cubicBezTo>
                  <a:cubicBezTo>
                    <a:pt x="2638" y="5004"/>
                    <a:pt x="2620" y="5084"/>
                    <a:pt x="2626" y="5160"/>
                  </a:cubicBezTo>
                  <a:cubicBezTo>
                    <a:pt x="2639" y="5310"/>
                    <a:pt x="2592" y="5430"/>
                    <a:pt x="2489" y="5536"/>
                  </a:cubicBezTo>
                  <a:cubicBezTo>
                    <a:pt x="2452" y="5573"/>
                    <a:pt x="2420" y="5617"/>
                    <a:pt x="2400" y="5664"/>
                  </a:cubicBezTo>
                  <a:cubicBezTo>
                    <a:pt x="2379" y="5710"/>
                    <a:pt x="2360" y="5767"/>
                    <a:pt x="2368" y="5814"/>
                  </a:cubicBezTo>
                  <a:cubicBezTo>
                    <a:pt x="2390" y="5941"/>
                    <a:pt x="2407" y="6077"/>
                    <a:pt x="2466" y="6189"/>
                  </a:cubicBezTo>
                  <a:cubicBezTo>
                    <a:pt x="2519" y="6289"/>
                    <a:pt x="2539" y="6380"/>
                    <a:pt x="2529" y="6485"/>
                  </a:cubicBezTo>
                  <a:cubicBezTo>
                    <a:pt x="2520" y="6577"/>
                    <a:pt x="2567" y="6631"/>
                    <a:pt x="2651" y="6673"/>
                  </a:cubicBezTo>
                  <a:cubicBezTo>
                    <a:pt x="2574" y="7318"/>
                    <a:pt x="2498" y="7965"/>
                    <a:pt x="2422" y="8608"/>
                  </a:cubicBezTo>
                  <a:close/>
                  <a:moveTo>
                    <a:pt x="3337" y="7079"/>
                  </a:moveTo>
                  <a:cubicBezTo>
                    <a:pt x="3317" y="7194"/>
                    <a:pt x="3257" y="7308"/>
                    <a:pt x="3195" y="7410"/>
                  </a:cubicBezTo>
                  <a:cubicBezTo>
                    <a:pt x="3124" y="7527"/>
                    <a:pt x="3029" y="7631"/>
                    <a:pt x="2930" y="7760"/>
                  </a:cubicBezTo>
                  <a:cubicBezTo>
                    <a:pt x="2845" y="7607"/>
                    <a:pt x="2847" y="7481"/>
                    <a:pt x="2872" y="7342"/>
                  </a:cubicBezTo>
                  <a:cubicBezTo>
                    <a:pt x="2922" y="7070"/>
                    <a:pt x="2950" y="6796"/>
                    <a:pt x="2990" y="6509"/>
                  </a:cubicBezTo>
                  <a:cubicBezTo>
                    <a:pt x="3122" y="6491"/>
                    <a:pt x="3248" y="6473"/>
                    <a:pt x="3393" y="6453"/>
                  </a:cubicBezTo>
                  <a:cubicBezTo>
                    <a:pt x="3376" y="6673"/>
                    <a:pt x="3373" y="6878"/>
                    <a:pt x="3337" y="7079"/>
                  </a:cubicBezTo>
                  <a:close/>
                  <a:moveTo>
                    <a:pt x="4046" y="6295"/>
                  </a:moveTo>
                  <a:cubicBezTo>
                    <a:pt x="3980" y="6333"/>
                    <a:pt x="3905" y="6356"/>
                    <a:pt x="3835" y="6385"/>
                  </a:cubicBezTo>
                  <a:cubicBezTo>
                    <a:pt x="3782" y="6344"/>
                    <a:pt x="3736" y="6309"/>
                    <a:pt x="3674" y="6261"/>
                  </a:cubicBezTo>
                  <a:cubicBezTo>
                    <a:pt x="3903" y="6113"/>
                    <a:pt x="4118" y="5974"/>
                    <a:pt x="4379" y="5806"/>
                  </a:cubicBezTo>
                  <a:cubicBezTo>
                    <a:pt x="4303" y="5968"/>
                    <a:pt x="4107" y="6260"/>
                    <a:pt x="4046" y="6295"/>
                  </a:cubicBezTo>
                  <a:close/>
                  <a:moveTo>
                    <a:pt x="9169" y="3669"/>
                  </a:moveTo>
                  <a:cubicBezTo>
                    <a:pt x="8969" y="3698"/>
                    <a:pt x="8772" y="3716"/>
                    <a:pt x="8569" y="3665"/>
                  </a:cubicBezTo>
                  <a:cubicBezTo>
                    <a:pt x="8490" y="3724"/>
                    <a:pt x="8401" y="3769"/>
                    <a:pt x="8341" y="3839"/>
                  </a:cubicBezTo>
                  <a:cubicBezTo>
                    <a:pt x="8200" y="4004"/>
                    <a:pt x="8013" y="4097"/>
                    <a:pt x="7825" y="4183"/>
                  </a:cubicBezTo>
                  <a:cubicBezTo>
                    <a:pt x="7502" y="4332"/>
                    <a:pt x="7177" y="4481"/>
                    <a:pt x="6839" y="4588"/>
                  </a:cubicBezTo>
                  <a:cubicBezTo>
                    <a:pt x="6553" y="4679"/>
                    <a:pt x="6265" y="4798"/>
                    <a:pt x="5951" y="4746"/>
                  </a:cubicBezTo>
                  <a:cubicBezTo>
                    <a:pt x="5952" y="4700"/>
                    <a:pt x="5954" y="4648"/>
                    <a:pt x="5955" y="4608"/>
                  </a:cubicBezTo>
                  <a:cubicBezTo>
                    <a:pt x="5853" y="4539"/>
                    <a:pt x="5762" y="4475"/>
                    <a:pt x="5669" y="4415"/>
                  </a:cubicBezTo>
                  <a:cubicBezTo>
                    <a:pt x="5611" y="4379"/>
                    <a:pt x="5550" y="4343"/>
                    <a:pt x="5486" y="4320"/>
                  </a:cubicBezTo>
                  <a:cubicBezTo>
                    <a:pt x="5462" y="4313"/>
                    <a:pt x="5415" y="4335"/>
                    <a:pt x="5398" y="4358"/>
                  </a:cubicBezTo>
                  <a:cubicBezTo>
                    <a:pt x="5381" y="4381"/>
                    <a:pt x="5377" y="4430"/>
                    <a:pt x="5391" y="4454"/>
                  </a:cubicBezTo>
                  <a:cubicBezTo>
                    <a:pt x="5415" y="4498"/>
                    <a:pt x="5454" y="4536"/>
                    <a:pt x="5494" y="4570"/>
                  </a:cubicBezTo>
                  <a:cubicBezTo>
                    <a:pt x="5574" y="4636"/>
                    <a:pt x="5658" y="4697"/>
                    <a:pt x="5759" y="4775"/>
                  </a:cubicBezTo>
                  <a:cubicBezTo>
                    <a:pt x="5721" y="4792"/>
                    <a:pt x="5694" y="4815"/>
                    <a:pt x="5670" y="4813"/>
                  </a:cubicBezTo>
                  <a:cubicBezTo>
                    <a:pt x="5592" y="4807"/>
                    <a:pt x="5512" y="4803"/>
                    <a:pt x="5437" y="4781"/>
                  </a:cubicBezTo>
                  <a:cubicBezTo>
                    <a:pt x="5277" y="4733"/>
                    <a:pt x="5127" y="4770"/>
                    <a:pt x="4977" y="4819"/>
                  </a:cubicBezTo>
                  <a:cubicBezTo>
                    <a:pt x="4931" y="4835"/>
                    <a:pt x="4869" y="4870"/>
                    <a:pt x="4857" y="4910"/>
                  </a:cubicBezTo>
                  <a:cubicBezTo>
                    <a:pt x="4825" y="5023"/>
                    <a:pt x="4734" y="5073"/>
                    <a:pt x="4653" y="5138"/>
                  </a:cubicBezTo>
                  <a:cubicBezTo>
                    <a:pt x="4406" y="5329"/>
                    <a:pt x="4165" y="5529"/>
                    <a:pt x="3912" y="5712"/>
                  </a:cubicBezTo>
                  <a:cubicBezTo>
                    <a:pt x="3715" y="5853"/>
                    <a:pt x="3508" y="5984"/>
                    <a:pt x="3295" y="6098"/>
                  </a:cubicBezTo>
                  <a:cubicBezTo>
                    <a:pt x="3191" y="6155"/>
                    <a:pt x="3065" y="6176"/>
                    <a:pt x="2946" y="6194"/>
                  </a:cubicBezTo>
                  <a:cubicBezTo>
                    <a:pt x="2838" y="6210"/>
                    <a:pt x="2744" y="6123"/>
                    <a:pt x="2732" y="6010"/>
                  </a:cubicBezTo>
                  <a:cubicBezTo>
                    <a:pt x="2724" y="5933"/>
                    <a:pt x="2731" y="5854"/>
                    <a:pt x="2732" y="5793"/>
                  </a:cubicBezTo>
                  <a:cubicBezTo>
                    <a:pt x="2905" y="5597"/>
                    <a:pt x="3074" y="5424"/>
                    <a:pt x="3160" y="5189"/>
                  </a:cubicBezTo>
                  <a:cubicBezTo>
                    <a:pt x="3189" y="5109"/>
                    <a:pt x="3231" y="5032"/>
                    <a:pt x="3278" y="4962"/>
                  </a:cubicBezTo>
                  <a:cubicBezTo>
                    <a:pt x="3343" y="4867"/>
                    <a:pt x="3422" y="4783"/>
                    <a:pt x="3549" y="4782"/>
                  </a:cubicBezTo>
                  <a:cubicBezTo>
                    <a:pt x="3681" y="4782"/>
                    <a:pt x="3781" y="4718"/>
                    <a:pt x="3870" y="4632"/>
                  </a:cubicBezTo>
                  <a:cubicBezTo>
                    <a:pt x="3926" y="4577"/>
                    <a:pt x="3981" y="4521"/>
                    <a:pt x="4030" y="4460"/>
                  </a:cubicBezTo>
                  <a:cubicBezTo>
                    <a:pt x="4251" y="4180"/>
                    <a:pt x="4475" y="3901"/>
                    <a:pt x="4691" y="3618"/>
                  </a:cubicBezTo>
                  <a:cubicBezTo>
                    <a:pt x="4861" y="3398"/>
                    <a:pt x="4796" y="3150"/>
                    <a:pt x="4536" y="3049"/>
                  </a:cubicBezTo>
                  <a:cubicBezTo>
                    <a:pt x="4374" y="2986"/>
                    <a:pt x="4201" y="2949"/>
                    <a:pt x="4025" y="3014"/>
                  </a:cubicBezTo>
                  <a:cubicBezTo>
                    <a:pt x="3892" y="3062"/>
                    <a:pt x="3757" y="3068"/>
                    <a:pt x="3606" y="3021"/>
                  </a:cubicBezTo>
                  <a:cubicBezTo>
                    <a:pt x="3622" y="2818"/>
                    <a:pt x="3678" y="2618"/>
                    <a:pt x="3712" y="2414"/>
                  </a:cubicBezTo>
                  <a:cubicBezTo>
                    <a:pt x="3748" y="2199"/>
                    <a:pt x="3795" y="1987"/>
                    <a:pt x="3823" y="1771"/>
                  </a:cubicBezTo>
                  <a:cubicBezTo>
                    <a:pt x="3850" y="1566"/>
                    <a:pt x="3857" y="1358"/>
                    <a:pt x="3875" y="1138"/>
                  </a:cubicBezTo>
                  <a:cubicBezTo>
                    <a:pt x="4024" y="1089"/>
                    <a:pt x="4164" y="1046"/>
                    <a:pt x="4303" y="1000"/>
                  </a:cubicBezTo>
                  <a:cubicBezTo>
                    <a:pt x="4451" y="950"/>
                    <a:pt x="4599" y="898"/>
                    <a:pt x="4747" y="846"/>
                  </a:cubicBezTo>
                  <a:cubicBezTo>
                    <a:pt x="4764" y="840"/>
                    <a:pt x="4779" y="829"/>
                    <a:pt x="4795" y="827"/>
                  </a:cubicBezTo>
                  <a:cubicBezTo>
                    <a:pt x="5184" y="784"/>
                    <a:pt x="5566" y="693"/>
                    <a:pt x="5961" y="705"/>
                  </a:cubicBezTo>
                  <a:cubicBezTo>
                    <a:pt x="6124" y="711"/>
                    <a:pt x="6294" y="701"/>
                    <a:pt x="6452" y="665"/>
                  </a:cubicBezTo>
                  <a:cubicBezTo>
                    <a:pt x="6638" y="625"/>
                    <a:pt x="6824" y="603"/>
                    <a:pt x="7011" y="582"/>
                  </a:cubicBezTo>
                  <a:cubicBezTo>
                    <a:pt x="7140" y="566"/>
                    <a:pt x="7263" y="552"/>
                    <a:pt x="7387" y="500"/>
                  </a:cubicBezTo>
                  <a:cubicBezTo>
                    <a:pt x="7603" y="412"/>
                    <a:pt x="7840" y="389"/>
                    <a:pt x="8070" y="352"/>
                  </a:cubicBezTo>
                  <a:cubicBezTo>
                    <a:pt x="8103" y="347"/>
                    <a:pt x="8139" y="360"/>
                    <a:pt x="8174" y="367"/>
                  </a:cubicBezTo>
                  <a:cubicBezTo>
                    <a:pt x="8352" y="398"/>
                    <a:pt x="8536" y="417"/>
                    <a:pt x="8709" y="469"/>
                  </a:cubicBezTo>
                  <a:cubicBezTo>
                    <a:pt x="8823" y="502"/>
                    <a:pt x="8940" y="547"/>
                    <a:pt x="9045" y="600"/>
                  </a:cubicBezTo>
                  <a:cubicBezTo>
                    <a:pt x="9359" y="755"/>
                    <a:pt x="9689" y="843"/>
                    <a:pt x="10031" y="909"/>
                  </a:cubicBezTo>
                  <a:cubicBezTo>
                    <a:pt x="10173" y="937"/>
                    <a:pt x="10307" y="1008"/>
                    <a:pt x="10444" y="1065"/>
                  </a:cubicBezTo>
                  <a:cubicBezTo>
                    <a:pt x="10472" y="1077"/>
                    <a:pt x="10502" y="1105"/>
                    <a:pt x="10518" y="1133"/>
                  </a:cubicBezTo>
                  <a:cubicBezTo>
                    <a:pt x="10614" y="1305"/>
                    <a:pt x="10755" y="1312"/>
                    <a:pt x="10916" y="1254"/>
                  </a:cubicBezTo>
                  <a:cubicBezTo>
                    <a:pt x="10975" y="1099"/>
                    <a:pt x="10975" y="1099"/>
                    <a:pt x="11078" y="1095"/>
                  </a:cubicBezTo>
                  <a:cubicBezTo>
                    <a:pt x="11008" y="1344"/>
                    <a:pt x="10938" y="1590"/>
                    <a:pt x="10868" y="1836"/>
                  </a:cubicBezTo>
                  <a:cubicBezTo>
                    <a:pt x="10847" y="1912"/>
                    <a:pt x="10811" y="1986"/>
                    <a:pt x="10806" y="2062"/>
                  </a:cubicBezTo>
                  <a:cubicBezTo>
                    <a:pt x="10791" y="2268"/>
                    <a:pt x="10709" y="2448"/>
                    <a:pt x="10627" y="2631"/>
                  </a:cubicBezTo>
                  <a:cubicBezTo>
                    <a:pt x="10548" y="2804"/>
                    <a:pt x="10471" y="2981"/>
                    <a:pt x="10413" y="3162"/>
                  </a:cubicBezTo>
                  <a:cubicBezTo>
                    <a:pt x="10351" y="3359"/>
                    <a:pt x="10249" y="3525"/>
                    <a:pt x="10098" y="3671"/>
                  </a:cubicBezTo>
                  <a:cubicBezTo>
                    <a:pt x="9884" y="3676"/>
                    <a:pt x="9670" y="3705"/>
                    <a:pt x="9452" y="3661"/>
                  </a:cubicBezTo>
                  <a:cubicBezTo>
                    <a:pt x="9361" y="3642"/>
                    <a:pt x="9261" y="3654"/>
                    <a:pt x="9169" y="3669"/>
                  </a:cubicBezTo>
                  <a:close/>
                  <a:moveTo>
                    <a:pt x="12363" y="1284"/>
                  </a:moveTo>
                  <a:cubicBezTo>
                    <a:pt x="12335" y="1480"/>
                    <a:pt x="12322" y="1682"/>
                    <a:pt x="12229" y="1864"/>
                  </a:cubicBezTo>
                  <a:cubicBezTo>
                    <a:pt x="12149" y="2020"/>
                    <a:pt x="12106" y="2187"/>
                    <a:pt x="12083" y="2360"/>
                  </a:cubicBezTo>
                  <a:cubicBezTo>
                    <a:pt x="12060" y="2533"/>
                    <a:pt x="12007" y="2696"/>
                    <a:pt x="11942" y="2859"/>
                  </a:cubicBezTo>
                  <a:cubicBezTo>
                    <a:pt x="11875" y="3026"/>
                    <a:pt x="11841" y="3209"/>
                    <a:pt x="11805" y="3387"/>
                  </a:cubicBezTo>
                  <a:cubicBezTo>
                    <a:pt x="11735" y="3743"/>
                    <a:pt x="11588" y="4064"/>
                    <a:pt x="11370" y="4352"/>
                  </a:cubicBezTo>
                  <a:cubicBezTo>
                    <a:pt x="11350" y="4379"/>
                    <a:pt x="11323" y="4401"/>
                    <a:pt x="11299" y="4426"/>
                  </a:cubicBezTo>
                  <a:cubicBezTo>
                    <a:pt x="10884" y="4362"/>
                    <a:pt x="10474" y="4299"/>
                    <a:pt x="10058" y="4236"/>
                  </a:cubicBezTo>
                  <a:cubicBezTo>
                    <a:pt x="10027" y="4125"/>
                    <a:pt x="10036" y="4029"/>
                    <a:pt x="10141" y="3989"/>
                  </a:cubicBezTo>
                  <a:cubicBezTo>
                    <a:pt x="10402" y="3890"/>
                    <a:pt x="10513" y="3663"/>
                    <a:pt x="10635" y="3444"/>
                  </a:cubicBezTo>
                  <a:cubicBezTo>
                    <a:pt x="10682" y="3362"/>
                    <a:pt x="10704" y="3266"/>
                    <a:pt x="10740" y="3178"/>
                  </a:cubicBezTo>
                  <a:cubicBezTo>
                    <a:pt x="10804" y="3017"/>
                    <a:pt x="10864" y="2853"/>
                    <a:pt x="10939" y="2697"/>
                  </a:cubicBezTo>
                  <a:cubicBezTo>
                    <a:pt x="11018" y="2532"/>
                    <a:pt x="11077" y="2364"/>
                    <a:pt x="11109" y="2181"/>
                  </a:cubicBezTo>
                  <a:cubicBezTo>
                    <a:pt x="11144" y="1977"/>
                    <a:pt x="11211" y="1778"/>
                    <a:pt x="11273" y="1580"/>
                  </a:cubicBezTo>
                  <a:cubicBezTo>
                    <a:pt x="11309" y="1465"/>
                    <a:pt x="11338" y="1350"/>
                    <a:pt x="11398" y="1241"/>
                  </a:cubicBezTo>
                  <a:cubicBezTo>
                    <a:pt x="11440" y="1166"/>
                    <a:pt x="11421" y="1059"/>
                    <a:pt x="11432" y="950"/>
                  </a:cubicBezTo>
                  <a:cubicBezTo>
                    <a:pt x="11459" y="909"/>
                    <a:pt x="11516" y="929"/>
                    <a:pt x="11564" y="934"/>
                  </a:cubicBezTo>
                  <a:cubicBezTo>
                    <a:pt x="11763" y="949"/>
                    <a:pt x="11963" y="950"/>
                    <a:pt x="12157" y="1011"/>
                  </a:cubicBezTo>
                  <a:cubicBezTo>
                    <a:pt x="12335" y="1067"/>
                    <a:pt x="12386" y="1111"/>
                    <a:pt x="12363" y="128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5" name="Google Shape;1345;p43"/>
            <p:cNvSpPr/>
            <p:nvPr/>
          </p:nvSpPr>
          <p:spPr>
            <a:xfrm>
              <a:off x="4682950" y="4638600"/>
              <a:ext cx="10100" cy="14575"/>
            </a:xfrm>
            <a:custGeom>
              <a:avLst/>
              <a:gdLst/>
              <a:ahLst/>
              <a:cxnLst/>
              <a:rect l="l" t="t" r="r" b="b"/>
              <a:pathLst>
                <a:path w="404" h="583" extrusionOk="0">
                  <a:moveTo>
                    <a:pt x="21" y="147"/>
                  </a:moveTo>
                  <a:cubicBezTo>
                    <a:pt x="61" y="232"/>
                    <a:pt x="102" y="318"/>
                    <a:pt x="153" y="397"/>
                  </a:cubicBezTo>
                  <a:cubicBezTo>
                    <a:pt x="195" y="461"/>
                    <a:pt x="252" y="517"/>
                    <a:pt x="307" y="571"/>
                  </a:cubicBezTo>
                  <a:cubicBezTo>
                    <a:pt x="319" y="582"/>
                    <a:pt x="353" y="573"/>
                    <a:pt x="384" y="573"/>
                  </a:cubicBezTo>
                  <a:cubicBezTo>
                    <a:pt x="389" y="544"/>
                    <a:pt x="404" y="517"/>
                    <a:pt x="396" y="498"/>
                  </a:cubicBezTo>
                  <a:cubicBezTo>
                    <a:pt x="352" y="387"/>
                    <a:pt x="305" y="276"/>
                    <a:pt x="255" y="167"/>
                  </a:cubicBezTo>
                  <a:cubicBezTo>
                    <a:pt x="237" y="128"/>
                    <a:pt x="214" y="91"/>
                    <a:pt x="189" y="56"/>
                  </a:cubicBezTo>
                  <a:cubicBezTo>
                    <a:pt x="156" y="10"/>
                    <a:pt x="94" y="1"/>
                    <a:pt x="52" y="32"/>
                  </a:cubicBezTo>
                  <a:cubicBezTo>
                    <a:pt x="12" y="62"/>
                    <a:pt x="1" y="105"/>
                    <a:pt x="21" y="14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6" name="Google Shape;1346;p43"/>
            <p:cNvSpPr/>
            <p:nvPr/>
          </p:nvSpPr>
          <p:spPr>
            <a:xfrm>
              <a:off x="4750725" y="4707450"/>
              <a:ext cx="8350" cy="8425"/>
            </a:xfrm>
            <a:custGeom>
              <a:avLst/>
              <a:gdLst/>
              <a:ahLst/>
              <a:cxnLst/>
              <a:rect l="l" t="t" r="r" b="b"/>
              <a:pathLst>
                <a:path w="334" h="337" extrusionOk="0">
                  <a:moveTo>
                    <a:pt x="288" y="331"/>
                  </a:moveTo>
                  <a:cubicBezTo>
                    <a:pt x="296" y="336"/>
                    <a:pt x="319" y="323"/>
                    <a:pt x="333" y="319"/>
                  </a:cubicBezTo>
                  <a:cubicBezTo>
                    <a:pt x="308" y="89"/>
                    <a:pt x="303" y="83"/>
                    <a:pt x="1" y="1"/>
                  </a:cubicBezTo>
                  <a:cubicBezTo>
                    <a:pt x="97" y="152"/>
                    <a:pt x="174" y="256"/>
                    <a:pt x="288" y="33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7" name="Google Shape;1347;p43"/>
            <p:cNvSpPr/>
            <p:nvPr/>
          </p:nvSpPr>
          <p:spPr>
            <a:xfrm>
              <a:off x="4528225" y="4653775"/>
              <a:ext cx="12450" cy="8300"/>
            </a:xfrm>
            <a:custGeom>
              <a:avLst/>
              <a:gdLst/>
              <a:ahLst/>
              <a:cxnLst/>
              <a:rect l="l" t="t" r="r" b="b"/>
              <a:pathLst>
                <a:path w="498" h="332" extrusionOk="0">
                  <a:moveTo>
                    <a:pt x="126" y="26"/>
                  </a:moveTo>
                  <a:cubicBezTo>
                    <a:pt x="96" y="8"/>
                    <a:pt x="52" y="10"/>
                    <a:pt x="0" y="1"/>
                  </a:cubicBezTo>
                  <a:cubicBezTo>
                    <a:pt x="15" y="143"/>
                    <a:pt x="113" y="189"/>
                    <a:pt x="197" y="241"/>
                  </a:cubicBezTo>
                  <a:cubicBezTo>
                    <a:pt x="278" y="291"/>
                    <a:pt x="365" y="332"/>
                    <a:pt x="465" y="299"/>
                  </a:cubicBezTo>
                  <a:cubicBezTo>
                    <a:pt x="478" y="295"/>
                    <a:pt x="498" y="274"/>
                    <a:pt x="496" y="265"/>
                  </a:cubicBezTo>
                  <a:cubicBezTo>
                    <a:pt x="493" y="241"/>
                    <a:pt x="479" y="205"/>
                    <a:pt x="465" y="203"/>
                  </a:cubicBezTo>
                  <a:cubicBezTo>
                    <a:pt x="332" y="182"/>
                    <a:pt x="235" y="94"/>
                    <a:pt x="126" y="2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48" name="Google Shape;1348;p43"/>
            <p:cNvSpPr/>
            <p:nvPr/>
          </p:nvSpPr>
          <p:spPr>
            <a:xfrm>
              <a:off x="4579225" y="4627425"/>
              <a:ext cx="9250" cy="6625"/>
            </a:xfrm>
            <a:custGeom>
              <a:avLst/>
              <a:gdLst/>
              <a:ahLst/>
              <a:cxnLst/>
              <a:rect l="l" t="t" r="r" b="b"/>
              <a:pathLst>
                <a:path w="370" h="265" extrusionOk="0">
                  <a:moveTo>
                    <a:pt x="97" y="1"/>
                  </a:moveTo>
                  <a:cubicBezTo>
                    <a:pt x="74" y="0"/>
                    <a:pt x="38" y="8"/>
                    <a:pt x="29" y="24"/>
                  </a:cubicBezTo>
                  <a:cubicBezTo>
                    <a:pt x="14" y="49"/>
                    <a:pt x="0" y="92"/>
                    <a:pt x="12" y="115"/>
                  </a:cubicBezTo>
                  <a:cubicBezTo>
                    <a:pt x="74" y="241"/>
                    <a:pt x="230" y="264"/>
                    <a:pt x="370" y="175"/>
                  </a:cubicBezTo>
                  <a:cubicBezTo>
                    <a:pt x="302" y="126"/>
                    <a:pt x="235" y="77"/>
                    <a:pt x="167" y="30"/>
                  </a:cubicBezTo>
                  <a:cubicBezTo>
                    <a:pt x="147" y="16"/>
                    <a:pt x="120" y="4"/>
                    <a:pt x="9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49" name="Google Shape;1349;p43"/>
          <p:cNvGrpSpPr/>
          <p:nvPr/>
        </p:nvGrpSpPr>
        <p:grpSpPr>
          <a:xfrm rot="472037">
            <a:off x="7301066" y="2545968"/>
            <a:ext cx="5295996" cy="6924312"/>
            <a:chOff x="3307975" y="369600"/>
            <a:chExt cx="1201775" cy="1571275"/>
          </a:xfrm>
        </p:grpSpPr>
        <p:sp>
          <p:nvSpPr>
            <p:cNvPr id="1350" name="Google Shape;1350;p4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19050" dir="13920000" algn="bl" rotWithShape="0">
                <a:srgbClr val="000000">
                  <a:alpha val="11000"/>
                </a:srgbClr>
              </a:outerShdw>
            </a:effectLst>
          </p:spPr>
          <p:txBody>
            <a:bodyPr spcFirstLastPara="1" wrap="square" lIns="121900" tIns="121900" rIns="121900" bIns="121900" anchor="ctr" anchorCtr="0">
              <a:noAutofit/>
            </a:bodyPr>
            <a:lstStyle/>
            <a:p>
              <a:endParaRPr sz="2533"/>
            </a:p>
          </p:txBody>
        </p:sp>
        <p:sp>
          <p:nvSpPr>
            <p:cNvPr id="1351" name="Google Shape;1351;p4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2" name="Google Shape;1352;p4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3" name="Google Shape;1353;p4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4" name="Google Shape;1354;p4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5" name="Google Shape;1355;p4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6" name="Google Shape;1356;p4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7" name="Google Shape;1357;p4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8" name="Google Shape;1358;p4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9" name="Google Shape;1359;p4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0" name="Google Shape;1360;p4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1" name="Google Shape;1361;p4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2" name="Google Shape;1362;p4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3" name="Google Shape;1363;p4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4" name="Google Shape;1364;p43"/>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sp>
        <p:nvSpPr>
          <p:cNvPr id="1365" name="Google Shape;1365;p43"/>
          <p:cNvSpPr/>
          <p:nvPr/>
        </p:nvSpPr>
        <p:spPr>
          <a:xfrm>
            <a:off x="10141074" y="2392034"/>
            <a:ext cx="1208788" cy="497343"/>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121900" tIns="121900" rIns="121900" bIns="121900" anchor="ctr" anchorCtr="0">
            <a:noAutofit/>
          </a:bodyPr>
          <a:lstStyle/>
          <a:p>
            <a:endParaRPr sz="2533"/>
          </a:p>
        </p:txBody>
      </p:sp>
      <p:grpSp>
        <p:nvGrpSpPr>
          <p:cNvPr id="1366" name="Google Shape;1366;p43"/>
          <p:cNvGrpSpPr/>
          <p:nvPr/>
        </p:nvGrpSpPr>
        <p:grpSpPr>
          <a:xfrm>
            <a:off x="9171862" y="5341805"/>
            <a:ext cx="1470069" cy="1332631"/>
            <a:chOff x="4547125" y="4988300"/>
            <a:chExt cx="369525" cy="335000"/>
          </a:xfrm>
        </p:grpSpPr>
        <p:sp>
          <p:nvSpPr>
            <p:cNvPr id="1367" name="Google Shape;1367;p43"/>
            <p:cNvSpPr/>
            <p:nvPr/>
          </p:nvSpPr>
          <p:spPr>
            <a:xfrm>
              <a:off x="4547125" y="4988300"/>
              <a:ext cx="369525" cy="335000"/>
            </a:xfrm>
            <a:custGeom>
              <a:avLst/>
              <a:gdLst/>
              <a:ahLst/>
              <a:cxnLst/>
              <a:rect l="l" t="t" r="r" b="b"/>
              <a:pathLst>
                <a:path w="14781" h="13400" extrusionOk="0">
                  <a:moveTo>
                    <a:pt x="14428" y="5634"/>
                  </a:moveTo>
                  <a:cubicBezTo>
                    <a:pt x="14177" y="5313"/>
                    <a:pt x="13923" y="4995"/>
                    <a:pt x="13715" y="4644"/>
                  </a:cubicBezTo>
                  <a:cubicBezTo>
                    <a:pt x="13707" y="4630"/>
                    <a:pt x="13700" y="4616"/>
                    <a:pt x="13689" y="4605"/>
                  </a:cubicBezTo>
                  <a:cubicBezTo>
                    <a:pt x="13486" y="4375"/>
                    <a:pt x="13296" y="4135"/>
                    <a:pt x="13100" y="3900"/>
                  </a:cubicBezTo>
                  <a:cubicBezTo>
                    <a:pt x="12992" y="3770"/>
                    <a:pt x="12877" y="3647"/>
                    <a:pt x="12786" y="3504"/>
                  </a:cubicBezTo>
                  <a:cubicBezTo>
                    <a:pt x="12377" y="2861"/>
                    <a:pt x="11968" y="2220"/>
                    <a:pt x="11556" y="1580"/>
                  </a:cubicBezTo>
                  <a:cubicBezTo>
                    <a:pt x="11460" y="1432"/>
                    <a:pt x="11357" y="1285"/>
                    <a:pt x="11240" y="1154"/>
                  </a:cubicBezTo>
                  <a:cubicBezTo>
                    <a:pt x="11138" y="1038"/>
                    <a:pt x="11042" y="920"/>
                    <a:pt x="10959" y="790"/>
                  </a:cubicBezTo>
                  <a:cubicBezTo>
                    <a:pt x="10873" y="654"/>
                    <a:pt x="10782" y="521"/>
                    <a:pt x="10686" y="391"/>
                  </a:cubicBezTo>
                  <a:cubicBezTo>
                    <a:pt x="10576" y="245"/>
                    <a:pt x="10427" y="209"/>
                    <a:pt x="10254" y="256"/>
                  </a:cubicBezTo>
                  <a:cubicBezTo>
                    <a:pt x="10227" y="264"/>
                    <a:pt x="10200" y="276"/>
                    <a:pt x="10165" y="289"/>
                  </a:cubicBezTo>
                  <a:cubicBezTo>
                    <a:pt x="10107" y="220"/>
                    <a:pt x="10055" y="155"/>
                    <a:pt x="10001" y="91"/>
                  </a:cubicBezTo>
                  <a:cubicBezTo>
                    <a:pt x="9946" y="27"/>
                    <a:pt x="9874" y="1"/>
                    <a:pt x="9794" y="34"/>
                  </a:cubicBezTo>
                  <a:cubicBezTo>
                    <a:pt x="9678" y="83"/>
                    <a:pt x="9556" y="73"/>
                    <a:pt x="9436" y="91"/>
                  </a:cubicBezTo>
                  <a:cubicBezTo>
                    <a:pt x="9313" y="109"/>
                    <a:pt x="9200" y="193"/>
                    <a:pt x="9078" y="236"/>
                  </a:cubicBezTo>
                  <a:cubicBezTo>
                    <a:pt x="9001" y="263"/>
                    <a:pt x="8951" y="306"/>
                    <a:pt x="8901" y="371"/>
                  </a:cubicBezTo>
                  <a:cubicBezTo>
                    <a:pt x="8831" y="465"/>
                    <a:pt x="8773" y="575"/>
                    <a:pt x="8661" y="644"/>
                  </a:cubicBezTo>
                  <a:cubicBezTo>
                    <a:pt x="8637" y="612"/>
                    <a:pt x="8617" y="590"/>
                    <a:pt x="8600" y="565"/>
                  </a:cubicBezTo>
                  <a:cubicBezTo>
                    <a:pt x="8577" y="533"/>
                    <a:pt x="8558" y="500"/>
                    <a:pt x="8536" y="469"/>
                  </a:cubicBezTo>
                  <a:cubicBezTo>
                    <a:pt x="8454" y="357"/>
                    <a:pt x="8410" y="348"/>
                    <a:pt x="8285" y="421"/>
                  </a:cubicBezTo>
                  <a:cubicBezTo>
                    <a:pt x="8212" y="464"/>
                    <a:pt x="8143" y="511"/>
                    <a:pt x="8081" y="551"/>
                  </a:cubicBezTo>
                  <a:cubicBezTo>
                    <a:pt x="8002" y="524"/>
                    <a:pt x="7934" y="475"/>
                    <a:pt x="7877" y="484"/>
                  </a:cubicBezTo>
                  <a:cubicBezTo>
                    <a:pt x="7733" y="505"/>
                    <a:pt x="7591" y="538"/>
                    <a:pt x="7465" y="620"/>
                  </a:cubicBezTo>
                  <a:cubicBezTo>
                    <a:pt x="7187" y="803"/>
                    <a:pt x="7256" y="860"/>
                    <a:pt x="7376" y="1041"/>
                  </a:cubicBezTo>
                  <a:cubicBezTo>
                    <a:pt x="7464" y="1175"/>
                    <a:pt x="7548" y="1312"/>
                    <a:pt x="7647" y="1465"/>
                  </a:cubicBezTo>
                  <a:cubicBezTo>
                    <a:pt x="7401" y="1638"/>
                    <a:pt x="7170" y="1800"/>
                    <a:pt x="6937" y="1961"/>
                  </a:cubicBezTo>
                  <a:cubicBezTo>
                    <a:pt x="6926" y="1969"/>
                    <a:pt x="6908" y="1967"/>
                    <a:pt x="6879" y="1972"/>
                  </a:cubicBezTo>
                  <a:cubicBezTo>
                    <a:pt x="6802" y="1918"/>
                    <a:pt x="6763" y="1823"/>
                    <a:pt x="6710" y="1741"/>
                  </a:cubicBezTo>
                  <a:cubicBezTo>
                    <a:pt x="6666" y="1673"/>
                    <a:pt x="6607" y="1636"/>
                    <a:pt x="6530" y="1609"/>
                  </a:cubicBezTo>
                  <a:cubicBezTo>
                    <a:pt x="6387" y="1563"/>
                    <a:pt x="6258" y="1569"/>
                    <a:pt x="6142" y="1673"/>
                  </a:cubicBezTo>
                  <a:cubicBezTo>
                    <a:pt x="6113" y="1698"/>
                    <a:pt x="6078" y="1715"/>
                    <a:pt x="6047" y="1738"/>
                  </a:cubicBezTo>
                  <a:cubicBezTo>
                    <a:pt x="5873" y="1864"/>
                    <a:pt x="5866" y="1898"/>
                    <a:pt x="5975" y="2074"/>
                  </a:cubicBezTo>
                  <a:cubicBezTo>
                    <a:pt x="6035" y="2172"/>
                    <a:pt x="6099" y="2269"/>
                    <a:pt x="6163" y="2366"/>
                  </a:cubicBezTo>
                  <a:cubicBezTo>
                    <a:pt x="6200" y="2422"/>
                    <a:pt x="6240" y="2474"/>
                    <a:pt x="6273" y="2523"/>
                  </a:cubicBezTo>
                  <a:cubicBezTo>
                    <a:pt x="6166" y="2664"/>
                    <a:pt x="6049" y="2781"/>
                    <a:pt x="5975" y="2921"/>
                  </a:cubicBezTo>
                  <a:cubicBezTo>
                    <a:pt x="5767" y="3313"/>
                    <a:pt x="5524" y="3687"/>
                    <a:pt x="5392" y="4102"/>
                  </a:cubicBezTo>
                  <a:cubicBezTo>
                    <a:pt x="5270" y="4180"/>
                    <a:pt x="5160" y="4252"/>
                    <a:pt x="5049" y="4320"/>
                  </a:cubicBezTo>
                  <a:cubicBezTo>
                    <a:pt x="4990" y="4356"/>
                    <a:pt x="4931" y="4393"/>
                    <a:pt x="4867" y="4417"/>
                  </a:cubicBezTo>
                  <a:cubicBezTo>
                    <a:pt x="4700" y="4477"/>
                    <a:pt x="4539" y="4549"/>
                    <a:pt x="4389" y="4645"/>
                  </a:cubicBezTo>
                  <a:cubicBezTo>
                    <a:pt x="4338" y="4677"/>
                    <a:pt x="4279" y="4696"/>
                    <a:pt x="4220" y="4717"/>
                  </a:cubicBezTo>
                  <a:cubicBezTo>
                    <a:pt x="4038" y="4781"/>
                    <a:pt x="3869" y="4874"/>
                    <a:pt x="3707" y="4978"/>
                  </a:cubicBezTo>
                  <a:cubicBezTo>
                    <a:pt x="3344" y="5210"/>
                    <a:pt x="2981" y="5441"/>
                    <a:pt x="2617" y="5673"/>
                  </a:cubicBezTo>
                  <a:cubicBezTo>
                    <a:pt x="2568" y="5704"/>
                    <a:pt x="2512" y="5728"/>
                    <a:pt x="2465" y="5754"/>
                  </a:cubicBezTo>
                  <a:cubicBezTo>
                    <a:pt x="2398" y="5690"/>
                    <a:pt x="2346" y="5635"/>
                    <a:pt x="2287" y="5587"/>
                  </a:cubicBezTo>
                  <a:cubicBezTo>
                    <a:pt x="2168" y="5491"/>
                    <a:pt x="2045" y="5399"/>
                    <a:pt x="1924" y="5304"/>
                  </a:cubicBezTo>
                  <a:cubicBezTo>
                    <a:pt x="1876" y="5266"/>
                    <a:pt x="1829" y="5269"/>
                    <a:pt x="1776" y="5294"/>
                  </a:cubicBezTo>
                  <a:cubicBezTo>
                    <a:pt x="1580" y="5388"/>
                    <a:pt x="1460" y="5559"/>
                    <a:pt x="1337" y="5725"/>
                  </a:cubicBezTo>
                  <a:cubicBezTo>
                    <a:pt x="1306" y="5765"/>
                    <a:pt x="1315" y="5816"/>
                    <a:pt x="1345" y="5855"/>
                  </a:cubicBezTo>
                  <a:cubicBezTo>
                    <a:pt x="1399" y="5920"/>
                    <a:pt x="1459" y="5980"/>
                    <a:pt x="1512" y="6045"/>
                  </a:cubicBezTo>
                  <a:cubicBezTo>
                    <a:pt x="1567" y="6113"/>
                    <a:pt x="1659" y="6154"/>
                    <a:pt x="1687" y="6255"/>
                  </a:cubicBezTo>
                  <a:cubicBezTo>
                    <a:pt x="1647" y="6286"/>
                    <a:pt x="1613" y="6316"/>
                    <a:pt x="1574" y="6341"/>
                  </a:cubicBezTo>
                  <a:cubicBezTo>
                    <a:pt x="1410" y="6442"/>
                    <a:pt x="1266" y="6569"/>
                    <a:pt x="1138" y="6714"/>
                  </a:cubicBezTo>
                  <a:cubicBezTo>
                    <a:pt x="1027" y="6840"/>
                    <a:pt x="909" y="6960"/>
                    <a:pt x="748" y="7029"/>
                  </a:cubicBezTo>
                  <a:cubicBezTo>
                    <a:pt x="686" y="7055"/>
                    <a:pt x="627" y="7100"/>
                    <a:pt x="580" y="7150"/>
                  </a:cubicBezTo>
                  <a:cubicBezTo>
                    <a:pt x="448" y="7289"/>
                    <a:pt x="315" y="7428"/>
                    <a:pt x="200" y="7581"/>
                  </a:cubicBezTo>
                  <a:cubicBezTo>
                    <a:pt x="106" y="7702"/>
                    <a:pt x="38" y="7838"/>
                    <a:pt x="24" y="8000"/>
                  </a:cubicBezTo>
                  <a:cubicBezTo>
                    <a:pt x="1" y="8280"/>
                    <a:pt x="127" y="8490"/>
                    <a:pt x="323" y="8666"/>
                  </a:cubicBezTo>
                  <a:cubicBezTo>
                    <a:pt x="466" y="8794"/>
                    <a:pt x="623" y="8906"/>
                    <a:pt x="770" y="9028"/>
                  </a:cubicBezTo>
                  <a:cubicBezTo>
                    <a:pt x="1041" y="9254"/>
                    <a:pt x="1246" y="9549"/>
                    <a:pt x="1535" y="9758"/>
                  </a:cubicBezTo>
                  <a:cubicBezTo>
                    <a:pt x="1607" y="9810"/>
                    <a:pt x="1655" y="9898"/>
                    <a:pt x="1718" y="9965"/>
                  </a:cubicBezTo>
                  <a:cubicBezTo>
                    <a:pt x="1839" y="10094"/>
                    <a:pt x="1956" y="10227"/>
                    <a:pt x="2086" y="10345"/>
                  </a:cubicBezTo>
                  <a:cubicBezTo>
                    <a:pt x="2439" y="10666"/>
                    <a:pt x="2784" y="10994"/>
                    <a:pt x="3091" y="11359"/>
                  </a:cubicBezTo>
                  <a:cubicBezTo>
                    <a:pt x="3224" y="11517"/>
                    <a:pt x="3376" y="11660"/>
                    <a:pt x="3517" y="11811"/>
                  </a:cubicBezTo>
                  <a:cubicBezTo>
                    <a:pt x="3772" y="12088"/>
                    <a:pt x="4014" y="12377"/>
                    <a:pt x="4309" y="12615"/>
                  </a:cubicBezTo>
                  <a:cubicBezTo>
                    <a:pt x="4369" y="12662"/>
                    <a:pt x="4424" y="12717"/>
                    <a:pt x="4477" y="12772"/>
                  </a:cubicBezTo>
                  <a:cubicBezTo>
                    <a:pt x="4580" y="12875"/>
                    <a:pt x="4681" y="12979"/>
                    <a:pt x="4783" y="13083"/>
                  </a:cubicBezTo>
                  <a:cubicBezTo>
                    <a:pt x="4848" y="13147"/>
                    <a:pt x="4935" y="13180"/>
                    <a:pt x="4993" y="13260"/>
                  </a:cubicBezTo>
                  <a:cubicBezTo>
                    <a:pt x="5081" y="13383"/>
                    <a:pt x="5204" y="13400"/>
                    <a:pt x="5339" y="13329"/>
                  </a:cubicBezTo>
                  <a:cubicBezTo>
                    <a:pt x="5407" y="13294"/>
                    <a:pt x="5472" y="13252"/>
                    <a:pt x="5538" y="13213"/>
                  </a:cubicBezTo>
                  <a:cubicBezTo>
                    <a:pt x="5711" y="13112"/>
                    <a:pt x="5871" y="12994"/>
                    <a:pt x="5982" y="12818"/>
                  </a:cubicBezTo>
                  <a:cubicBezTo>
                    <a:pt x="6002" y="12787"/>
                    <a:pt x="6029" y="12758"/>
                    <a:pt x="6055" y="12731"/>
                  </a:cubicBezTo>
                  <a:cubicBezTo>
                    <a:pt x="6398" y="12379"/>
                    <a:pt x="6745" y="12030"/>
                    <a:pt x="7083" y="11675"/>
                  </a:cubicBezTo>
                  <a:cubicBezTo>
                    <a:pt x="7164" y="11589"/>
                    <a:pt x="7255" y="11523"/>
                    <a:pt x="7349" y="11456"/>
                  </a:cubicBezTo>
                  <a:cubicBezTo>
                    <a:pt x="7449" y="11385"/>
                    <a:pt x="7556" y="11318"/>
                    <a:pt x="7636" y="11227"/>
                  </a:cubicBezTo>
                  <a:cubicBezTo>
                    <a:pt x="7725" y="11128"/>
                    <a:pt x="7827" y="11051"/>
                    <a:pt x="7938" y="10981"/>
                  </a:cubicBezTo>
                  <a:cubicBezTo>
                    <a:pt x="8048" y="10911"/>
                    <a:pt x="8161" y="10845"/>
                    <a:pt x="8267" y="10769"/>
                  </a:cubicBezTo>
                  <a:cubicBezTo>
                    <a:pt x="8347" y="10711"/>
                    <a:pt x="8426" y="10647"/>
                    <a:pt x="8490" y="10573"/>
                  </a:cubicBezTo>
                  <a:cubicBezTo>
                    <a:pt x="8557" y="10496"/>
                    <a:pt x="8633" y="10434"/>
                    <a:pt x="8718" y="10381"/>
                  </a:cubicBezTo>
                  <a:cubicBezTo>
                    <a:pt x="9096" y="10144"/>
                    <a:pt x="9474" y="9907"/>
                    <a:pt x="9850" y="9667"/>
                  </a:cubicBezTo>
                  <a:cubicBezTo>
                    <a:pt x="9951" y="9603"/>
                    <a:pt x="10074" y="9558"/>
                    <a:pt x="10102" y="9416"/>
                  </a:cubicBezTo>
                  <a:cubicBezTo>
                    <a:pt x="10105" y="9398"/>
                    <a:pt x="10131" y="9382"/>
                    <a:pt x="10150" y="9372"/>
                  </a:cubicBezTo>
                  <a:cubicBezTo>
                    <a:pt x="10352" y="9256"/>
                    <a:pt x="10480" y="9058"/>
                    <a:pt x="10659" y="8915"/>
                  </a:cubicBezTo>
                  <a:cubicBezTo>
                    <a:pt x="10759" y="8834"/>
                    <a:pt x="10847" y="8736"/>
                    <a:pt x="10955" y="8661"/>
                  </a:cubicBezTo>
                  <a:cubicBezTo>
                    <a:pt x="11023" y="8613"/>
                    <a:pt x="11090" y="8559"/>
                    <a:pt x="11149" y="8499"/>
                  </a:cubicBezTo>
                  <a:cubicBezTo>
                    <a:pt x="11256" y="8388"/>
                    <a:pt x="11375" y="8293"/>
                    <a:pt x="11505" y="8210"/>
                  </a:cubicBezTo>
                  <a:cubicBezTo>
                    <a:pt x="11582" y="8162"/>
                    <a:pt x="11646" y="8093"/>
                    <a:pt x="11711" y="8028"/>
                  </a:cubicBezTo>
                  <a:cubicBezTo>
                    <a:pt x="11890" y="7851"/>
                    <a:pt x="12107" y="7715"/>
                    <a:pt x="12273" y="7524"/>
                  </a:cubicBezTo>
                  <a:cubicBezTo>
                    <a:pt x="12284" y="7513"/>
                    <a:pt x="12298" y="7506"/>
                    <a:pt x="12312" y="7499"/>
                  </a:cubicBezTo>
                  <a:cubicBezTo>
                    <a:pt x="12700" y="7251"/>
                    <a:pt x="13090" y="7001"/>
                    <a:pt x="13479" y="6755"/>
                  </a:cubicBezTo>
                  <a:cubicBezTo>
                    <a:pt x="13530" y="6722"/>
                    <a:pt x="13587" y="6688"/>
                    <a:pt x="13645" y="6680"/>
                  </a:cubicBezTo>
                  <a:cubicBezTo>
                    <a:pt x="13749" y="6669"/>
                    <a:pt x="13837" y="6625"/>
                    <a:pt x="13919" y="6568"/>
                  </a:cubicBezTo>
                  <a:cubicBezTo>
                    <a:pt x="13983" y="6524"/>
                    <a:pt x="14049" y="6488"/>
                    <a:pt x="14131" y="6489"/>
                  </a:cubicBezTo>
                  <a:cubicBezTo>
                    <a:pt x="14161" y="6489"/>
                    <a:pt x="14196" y="6486"/>
                    <a:pt x="14219" y="6471"/>
                  </a:cubicBezTo>
                  <a:cubicBezTo>
                    <a:pt x="14337" y="6393"/>
                    <a:pt x="14466" y="6357"/>
                    <a:pt x="14601" y="6325"/>
                  </a:cubicBezTo>
                  <a:cubicBezTo>
                    <a:pt x="14744" y="6290"/>
                    <a:pt x="14780" y="6164"/>
                    <a:pt x="14700" y="6034"/>
                  </a:cubicBezTo>
                  <a:cubicBezTo>
                    <a:pt x="14615" y="5897"/>
                    <a:pt x="14527" y="5761"/>
                    <a:pt x="14428" y="5634"/>
                  </a:cubicBezTo>
                  <a:close/>
                  <a:moveTo>
                    <a:pt x="1071" y="8946"/>
                  </a:moveTo>
                  <a:cubicBezTo>
                    <a:pt x="869" y="8782"/>
                    <a:pt x="664" y="8624"/>
                    <a:pt x="467" y="8453"/>
                  </a:cubicBezTo>
                  <a:cubicBezTo>
                    <a:pt x="350" y="8352"/>
                    <a:pt x="256" y="8229"/>
                    <a:pt x="268" y="8060"/>
                  </a:cubicBezTo>
                  <a:cubicBezTo>
                    <a:pt x="270" y="8038"/>
                    <a:pt x="282" y="8017"/>
                    <a:pt x="289" y="7997"/>
                  </a:cubicBezTo>
                  <a:cubicBezTo>
                    <a:pt x="306" y="7996"/>
                    <a:pt x="330" y="7989"/>
                    <a:pt x="334" y="7996"/>
                  </a:cubicBezTo>
                  <a:cubicBezTo>
                    <a:pt x="576" y="8338"/>
                    <a:pt x="869" y="8640"/>
                    <a:pt x="1128" y="8973"/>
                  </a:cubicBezTo>
                  <a:cubicBezTo>
                    <a:pt x="1109" y="8963"/>
                    <a:pt x="1087" y="8958"/>
                    <a:pt x="1071" y="8946"/>
                  </a:cubicBezTo>
                  <a:close/>
                  <a:moveTo>
                    <a:pt x="1303" y="9180"/>
                  </a:moveTo>
                  <a:lnTo>
                    <a:pt x="1302" y="9162"/>
                  </a:lnTo>
                  <a:lnTo>
                    <a:pt x="1315" y="9178"/>
                  </a:lnTo>
                  <a:close/>
                  <a:moveTo>
                    <a:pt x="10405" y="512"/>
                  </a:moveTo>
                  <a:cubicBezTo>
                    <a:pt x="10440" y="517"/>
                    <a:pt x="10462" y="514"/>
                    <a:pt x="10466" y="523"/>
                  </a:cubicBezTo>
                  <a:cubicBezTo>
                    <a:pt x="10524" y="609"/>
                    <a:pt x="10579" y="697"/>
                    <a:pt x="10639" y="791"/>
                  </a:cubicBezTo>
                  <a:cubicBezTo>
                    <a:pt x="10510" y="737"/>
                    <a:pt x="10510" y="737"/>
                    <a:pt x="10405" y="512"/>
                  </a:cubicBezTo>
                  <a:close/>
                  <a:moveTo>
                    <a:pt x="9702" y="396"/>
                  </a:moveTo>
                  <a:cubicBezTo>
                    <a:pt x="9727" y="328"/>
                    <a:pt x="9781" y="325"/>
                    <a:pt x="9823" y="322"/>
                  </a:cubicBezTo>
                  <a:cubicBezTo>
                    <a:pt x="9908" y="399"/>
                    <a:pt x="9990" y="467"/>
                    <a:pt x="10064" y="543"/>
                  </a:cubicBezTo>
                  <a:cubicBezTo>
                    <a:pt x="10117" y="597"/>
                    <a:pt x="10159" y="663"/>
                    <a:pt x="10206" y="723"/>
                  </a:cubicBezTo>
                  <a:cubicBezTo>
                    <a:pt x="10301" y="842"/>
                    <a:pt x="10396" y="961"/>
                    <a:pt x="10491" y="1082"/>
                  </a:cubicBezTo>
                  <a:cubicBezTo>
                    <a:pt x="10599" y="1221"/>
                    <a:pt x="10703" y="1363"/>
                    <a:pt x="10815" y="1500"/>
                  </a:cubicBezTo>
                  <a:cubicBezTo>
                    <a:pt x="10951" y="1665"/>
                    <a:pt x="11092" y="1826"/>
                    <a:pt x="11230" y="1989"/>
                  </a:cubicBezTo>
                  <a:lnTo>
                    <a:pt x="11230" y="1989"/>
                  </a:lnTo>
                  <a:cubicBezTo>
                    <a:pt x="11231" y="1989"/>
                    <a:pt x="11231" y="1989"/>
                    <a:pt x="11231" y="1989"/>
                  </a:cubicBezTo>
                  <a:cubicBezTo>
                    <a:pt x="11302" y="2076"/>
                    <a:pt x="11375" y="2162"/>
                    <a:pt x="11446" y="2248"/>
                  </a:cubicBezTo>
                  <a:cubicBezTo>
                    <a:pt x="11447" y="2248"/>
                    <a:pt x="11447" y="2248"/>
                    <a:pt x="11448" y="2248"/>
                  </a:cubicBezTo>
                  <a:lnTo>
                    <a:pt x="11448" y="2251"/>
                  </a:lnTo>
                  <a:cubicBezTo>
                    <a:pt x="11464" y="2272"/>
                    <a:pt x="11479" y="2294"/>
                    <a:pt x="11498" y="2321"/>
                  </a:cubicBezTo>
                  <a:cubicBezTo>
                    <a:pt x="11445" y="2315"/>
                    <a:pt x="11448" y="2283"/>
                    <a:pt x="11448" y="2251"/>
                  </a:cubicBezTo>
                  <a:cubicBezTo>
                    <a:pt x="11448" y="2251"/>
                    <a:pt x="11448" y="2250"/>
                    <a:pt x="11447" y="2250"/>
                  </a:cubicBezTo>
                  <a:cubicBezTo>
                    <a:pt x="11447" y="2249"/>
                    <a:pt x="11447" y="2249"/>
                    <a:pt x="11446" y="2248"/>
                  </a:cubicBezTo>
                  <a:cubicBezTo>
                    <a:pt x="11409" y="2262"/>
                    <a:pt x="11375" y="2255"/>
                    <a:pt x="11355" y="2220"/>
                  </a:cubicBezTo>
                  <a:cubicBezTo>
                    <a:pt x="11311" y="2145"/>
                    <a:pt x="11272" y="2067"/>
                    <a:pt x="11231" y="1989"/>
                  </a:cubicBezTo>
                  <a:cubicBezTo>
                    <a:pt x="11231" y="1989"/>
                    <a:pt x="11230" y="1989"/>
                    <a:pt x="11230" y="1989"/>
                  </a:cubicBezTo>
                  <a:lnTo>
                    <a:pt x="11230" y="1989"/>
                  </a:lnTo>
                  <a:cubicBezTo>
                    <a:pt x="11201" y="1985"/>
                    <a:pt x="11162" y="1992"/>
                    <a:pt x="11149" y="1977"/>
                  </a:cubicBezTo>
                  <a:cubicBezTo>
                    <a:pt x="11016" y="1826"/>
                    <a:pt x="10885" y="1677"/>
                    <a:pt x="10725" y="1557"/>
                  </a:cubicBezTo>
                  <a:cubicBezTo>
                    <a:pt x="10694" y="1535"/>
                    <a:pt x="10671" y="1501"/>
                    <a:pt x="10649" y="1471"/>
                  </a:cubicBezTo>
                  <a:cubicBezTo>
                    <a:pt x="10423" y="1149"/>
                    <a:pt x="10151" y="868"/>
                    <a:pt x="9849" y="618"/>
                  </a:cubicBezTo>
                  <a:cubicBezTo>
                    <a:pt x="9773" y="556"/>
                    <a:pt x="9735" y="478"/>
                    <a:pt x="9702" y="396"/>
                  </a:cubicBezTo>
                  <a:close/>
                  <a:moveTo>
                    <a:pt x="8171" y="741"/>
                  </a:moveTo>
                  <a:cubicBezTo>
                    <a:pt x="8205" y="714"/>
                    <a:pt x="8232" y="689"/>
                    <a:pt x="8263" y="669"/>
                  </a:cubicBezTo>
                  <a:cubicBezTo>
                    <a:pt x="8294" y="648"/>
                    <a:pt x="8329" y="634"/>
                    <a:pt x="8368" y="614"/>
                  </a:cubicBezTo>
                  <a:cubicBezTo>
                    <a:pt x="8458" y="684"/>
                    <a:pt x="8456" y="760"/>
                    <a:pt x="8460" y="848"/>
                  </a:cubicBezTo>
                  <a:cubicBezTo>
                    <a:pt x="8415" y="880"/>
                    <a:pt x="8368" y="915"/>
                    <a:pt x="8318" y="951"/>
                  </a:cubicBezTo>
                  <a:cubicBezTo>
                    <a:pt x="8234" y="901"/>
                    <a:pt x="8201" y="829"/>
                    <a:pt x="8171" y="741"/>
                  </a:cubicBezTo>
                  <a:close/>
                  <a:moveTo>
                    <a:pt x="7533" y="878"/>
                  </a:moveTo>
                  <a:cubicBezTo>
                    <a:pt x="7640" y="786"/>
                    <a:pt x="7733" y="727"/>
                    <a:pt x="7867" y="765"/>
                  </a:cubicBezTo>
                  <a:cubicBezTo>
                    <a:pt x="7941" y="864"/>
                    <a:pt x="8023" y="963"/>
                    <a:pt x="8068" y="1103"/>
                  </a:cubicBezTo>
                  <a:cubicBezTo>
                    <a:pt x="7988" y="1172"/>
                    <a:pt x="7908" y="1239"/>
                    <a:pt x="7821" y="1314"/>
                  </a:cubicBezTo>
                  <a:cubicBezTo>
                    <a:pt x="7695" y="1185"/>
                    <a:pt x="7624" y="1036"/>
                    <a:pt x="7533" y="878"/>
                  </a:cubicBezTo>
                  <a:close/>
                  <a:moveTo>
                    <a:pt x="6143" y="1946"/>
                  </a:moveTo>
                  <a:cubicBezTo>
                    <a:pt x="6202" y="1907"/>
                    <a:pt x="6251" y="1872"/>
                    <a:pt x="6304" y="1844"/>
                  </a:cubicBezTo>
                  <a:cubicBezTo>
                    <a:pt x="6374" y="1805"/>
                    <a:pt x="6466" y="1816"/>
                    <a:pt x="6511" y="1879"/>
                  </a:cubicBezTo>
                  <a:cubicBezTo>
                    <a:pt x="6578" y="1970"/>
                    <a:pt x="6651" y="2061"/>
                    <a:pt x="6691" y="2180"/>
                  </a:cubicBezTo>
                  <a:cubicBezTo>
                    <a:pt x="6601" y="2256"/>
                    <a:pt x="6516" y="2330"/>
                    <a:pt x="6417" y="2416"/>
                  </a:cubicBezTo>
                  <a:cubicBezTo>
                    <a:pt x="6326" y="2255"/>
                    <a:pt x="6222" y="2118"/>
                    <a:pt x="6143" y="1946"/>
                  </a:cubicBezTo>
                  <a:close/>
                  <a:moveTo>
                    <a:pt x="1804" y="5476"/>
                  </a:moveTo>
                  <a:cubicBezTo>
                    <a:pt x="1985" y="5580"/>
                    <a:pt x="2132" y="5719"/>
                    <a:pt x="2268" y="5876"/>
                  </a:cubicBezTo>
                  <a:cubicBezTo>
                    <a:pt x="2332" y="5950"/>
                    <a:pt x="2401" y="6023"/>
                    <a:pt x="2464" y="6100"/>
                  </a:cubicBezTo>
                  <a:cubicBezTo>
                    <a:pt x="2575" y="6235"/>
                    <a:pt x="2686" y="6372"/>
                    <a:pt x="2792" y="6513"/>
                  </a:cubicBezTo>
                  <a:cubicBezTo>
                    <a:pt x="2812" y="6538"/>
                    <a:pt x="2818" y="6589"/>
                    <a:pt x="2808" y="6619"/>
                  </a:cubicBezTo>
                  <a:cubicBezTo>
                    <a:pt x="2789" y="6674"/>
                    <a:pt x="2753" y="6724"/>
                    <a:pt x="2713" y="6792"/>
                  </a:cubicBezTo>
                  <a:cubicBezTo>
                    <a:pt x="2270" y="6469"/>
                    <a:pt x="1938" y="6074"/>
                    <a:pt x="1549" y="5739"/>
                  </a:cubicBezTo>
                  <a:cubicBezTo>
                    <a:pt x="1588" y="5606"/>
                    <a:pt x="1683" y="5536"/>
                    <a:pt x="1804" y="5476"/>
                  </a:cubicBezTo>
                  <a:close/>
                  <a:moveTo>
                    <a:pt x="1446" y="9323"/>
                  </a:moveTo>
                  <a:cubicBezTo>
                    <a:pt x="1440" y="9314"/>
                    <a:pt x="1433" y="9303"/>
                    <a:pt x="1426" y="9294"/>
                  </a:cubicBezTo>
                  <a:cubicBezTo>
                    <a:pt x="1431" y="9291"/>
                    <a:pt x="1437" y="9286"/>
                    <a:pt x="1437" y="9286"/>
                  </a:cubicBezTo>
                  <a:cubicBezTo>
                    <a:pt x="1444" y="9297"/>
                    <a:pt x="1451" y="9306"/>
                    <a:pt x="1457" y="9317"/>
                  </a:cubicBezTo>
                  <a:cubicBezTo>
                    <a:pt x="1454" y="9319"/>
                    <a:pt x="1447" y="9323"/>
                    <a:pt x="1446" y="9323"/>
                  </a:cubicBezTo>
                  <a:close/>
                  <a:moveTo>
                    <a:pt x="631" y="7967"/>
                  </a:moveTo>
                  <a:cubicBezTo>
                    <a:pt x="594" y="7910"/>
                    <a:pt x="563" y="7867"/>
                    <a:pt x="541" y="7821"/>
                  </a:cubicBezTo>
                  <a:cubicBezTo>
                    <a:pt x="534" y="7808"/>
                    <a:pt x="551" y="7774"/>
                    <a:pt x="566" y="7766"/>
                  </a:cubicBezTo>
                  <a:cubicBezTo>
                    <a:pt x="578" y="7759"/>
                    <a:pt x="613" y="7769"/>
                    <a:pt x="623" y="7783"/>
                  </a:cubicBezTo>
                  <a:cubicBezTo>
                    <a:pt x="657" y="7836"/>
                    <a:pt x="650" y="7893"/>
                    <a:pt x="631" y="7967"/>
                  </a:cubicBezTo>
                  <a:close/>
                  <a:moveTo>
                    <a:pt x="1920" y="9797"/>
                  </a:moveTo>
                  <a:cubicBezTo>
                    <a:pt x="1916" y="9785"/>
                    <a:pt x="1910" y="9775"/>
                    <a:pt x="1906" y="9764"/>
                  </a:cubicBezTo>
                  <a:cubicBezTo>
                    <a:pt x="1910" y="9768"/>
                    <a:pt x="1916" y="9772"/>
                    <a:pt x="1921" y="9778"/>
                  </a:cubicBezTo>
                  <a:cubicBezTo>
                    <a:pt x="1921" y="9784"/>
                    <a:pt x="1920" y="9790"/>
                    <a:pt x="1920" y="9797"/>
                  </a:cubicBezTo>
                  <a:close/>
                  <a:moveTo>
                    <a:pt x="2067" y="9949"/>
                  </a:moveTo>
                  <a:cubicBezTo>
                    <a:pt x="2054" y="9929"/>
                    <a:pt x="2044" y="9911"/>
                    <a:pt x="2032" y="9894"/>
                  </a:cubicBezTo>
                  <a:cubicBezTo>
                    <a:pt x="2045" y="9904"/>
                    <a:pt x="2059" y="9913"/>
                    <a:pt x="2070" y="9925"/>
                  </a:cubicBezTo>
                  <a:cubicBezTo>
                    <a:pt x="2072" y="9928"/>
                    <a:pt x="2068" y="9938"/>
                    <a:pt x="2067" y="9949"/>
                  </a:cubicBezTo>
                  <a:close/>
                  <a:moveTo>
                    <a:pt x="5595" y="12830"/>
                  </a:moveTo>
                  <a:cubicBezTo>
                    <a:pt x="5555" y="12901"/>
                    <a:pt x="5488" y="12943"/>
                    <a:pt x="5415" y="12964"/>
                  </a:cubicBezTo>
                  <a:cubicBezTo>
                    <a:pt x="5378" y="12975"/>
                    <a:pt x="5316" y="12961"/>
                    <a:pt x="5288" y="12934"/>
                  </a:cubicBezTo>
                  <a:cubicBezTo>
                    <a:pt x="5186" y="12832"/>
                    <a:pt x="5062" y="12756"/>
                    <a:pt x="4972" y="12636"/>
                  </a:cubicBezTo>
                  <a:cubicBezTo>
                    <a:pt x="4862" y="12489"/>
                    <a:pt x="4726" y="12364"/>
                    <a:pt x="4599" y="12230"/>
                  </a:cubicBezTo>
                  <a:cubicBezTo>
                    <a:pt x="4463" y="12085"/>
                    <a:pt x="4325" y="11940"/>
                    <a:pt x="4187" y="11796"/>
                  </a:cubicBezTo>
                  <a:cubicBezTo>
                    <a:pt x="3683" y="11268"/>
                    <a:pt x="3177" y="10744"/>
                    <a:pt x="2675" y="10213"/>
                  </a:cubicBezTo>
                  <a:cubicBezTo>
                    <a:pt x="2459" y="9985"/>
                    <a:pt x="2253" y="9746"/>
                    <a:pt x="2040" y="9515"/>
                  </a:cubicBezTo>
                  <a:cubicBezTo>
                    <a:pt x="1972" y="9441"/>
                    <a:pt x="1897" y="9376"/>
                    <a:pt x="1827" y="9304"/>
                  </a:cubicBezTo>
                  <a:cubicBezTo>
                    <a:pt x="1668" y="9137"/>
                    <a:pt x="1511" y="8970"/>
                    <a:pt x="1354" y="8801"/>
                  </a:cubicBezTo>
                  <a:cubicBezTo>
                    <a:pt x="1217" y="8655"/>
                    <a:pt x="1082" y="8509"/>
                    <a:pt x="948" y="8361"/>
                  </a:cubicBezTo>
                  <a:cubicBezTo>
                    <a:pt x="913" y="8323"/>
                    <a:pt x="885" y="8279"/>
                    <a:pt x="833" y="8212"/>
                  </a:cubicBezTo>
                  <a:cubicBezTo>
                    <a:pt x="964" y="8245"/>
                    <a:pt x="1049" y="8293"/>
                    <a:pt x="1112" y="8374"/>
                  </a:cubicBezTo>
                  <a:cubicBezTo>
                    <a:pt x="1556" y="8947"/>
                    <a:pt x="2094" y="9432"/>
                    <a:pt x="2594" y="9951"/>
                  </a:cubicBezTo>
                  <a:cubicBezTo>
                    <a:pt x="3069" y="10444"/>
                    <a:pt x="3542" y="10936"/>
                    <a:pt x="4024" y="11421"/>
                  </a:cubicBezTo>
                  <a:cubicBezTo>
                    <a:pt x="4414" y="11813"/>
                    <a:pt x="4814" y="12195"/>
                    <a:pt x="5212" y="12579"/>
                  </a:cubicBezTo>
                  <a:cubicBezTo>
                    <a:pt x="5299" y="12662"/>
                    <a:pt x="5388" y="12749"/>
                    <a:pt x="5533" y="12711"/>
                  </a:cubicBezTo>
                  <a:cubicBezTo>
                    <a:pt x="5583" y="12698"/>
                    <a:pt x="5621" y="12783"/>
                    <a:pt x="5595" y="12830"/>
                  </a:cubicBezTo>
                  <a:close/>
                  <a:moveTo>
                    <a:pt x="9167" y="9484"/>
                  </a:moveTo>
                  <a:cubicBezTo>
                    <a:pt x="8992" y="9595"/>
                    <a:pt x="8819" y="9709"/>
                    <a:pt x="8642" y="9819"/>
                  </a:cubicBezTo>
                  <a:cubicBezTo>
                    <a:pt x="8408" y="9965"/>
                    <a:pt x="8174" y="10113"/>
                    <a:pt x="7980" y="10314"/>
                  </a:cubicBezTo>
                  <a:cubicBezTo>
                    <a:pt x="7932" y="10364"/>
                    <a:pt x="7873" y="10403"/>
                    <a:pt x="7820" y="10446"/>
                  </a:cubicBezTo>
                  <a:cubicBezTo>
                    <a:pt x="7683" y="10557"/>
                    <a:pt x="7536" y="10658"/>
                    <a:pt x="7413" y="10783"/>
                  </a:cubicBezTo>
                  <a:cubicBezTo>
                    <a:pt x="7187" y="11014"/>
                    <a:pt x="6977" y="11258"/>
                    <a:pt x="6759" y="11496"/>
                  </a:cubicBezTo>
                  <a:cubicBezTo>
                    <a:pt x="6614" y="11655"/>
                    <a:pt x="6471" y="11815"/>
                    <a:pt x="6320" y="11968"/>
                  </a:cubicBezTo>
                  <a:cubicBezTo>
                    <a:pt x="6195" y="12094"/>
                    <a:pt x="6081" y="12226"/>
                    <a:pt x="5980" y="12372"/>
                  </a:cubicBezTo>
                  <a:cubicBezTo>
                    <a:pt x="5911" y="12472"/>
                    <a:pt x="5847" y="12578"/>
                    <a:pt x="5741" y="12659"/>
                  </a:cubicBezTo>
                  <a:cubicBezTo>
                    <a:pt x="5585" y="12568"/>
                    <a:pt x="5455" y="12450"/>
                    <a:pt x="5321" y="12338"/>
                  </a:cubicBezTo>
                  <a:cubicBezTo>
                    <a:pt x="5185" y="12225"/>
                    <a:pt x="5043" y="12121"/>
                    <a:pt x="4906" y="12010"/>
                  </a:cubicBezTo>
                  <a:cubicBezTo>
                    <a:pt x="4821" y="11944"/>
                    <a:pt x="4733" y="11881"/>
                    <a:pt x="4659" y="11805"/>
                  </a:cubicBezTo>
                  <a:cubicBezTo>
                    <a:pt x="4187" y="11321"/>
                    <a:pt x="3720" y="10832"/>
                    <a:pt x="3249" y="10348"/>
                  </a:cubicBezTo>
                  <a:cubicBezTo>
                    <a:pt x="2718" y="9803"/>
                    <a:pt x="2183" y="9262"/>
                    <a:pt x="1654" y="8716"/>
                  </a:cubicBezTo>
                  <a:cubicBezTo>
                    <a:pt x="1542" y="8600"/>
                    <a:pt x="1442" y="8473"/>
                    <a:pt x="1341" y="8347"/>
                  </a:cubicBezTo>
                  <a:cubicBezTo>
                    <a:pt x="1270" y="8256"/>
                    <a:pt x="1202" y="8163"/>
                    <a:pt x="1093" y="8112"/>
                  </a:cubicBezTo>
                  <a:cubicBezTo>
                    <a:pt x="1018" y="8079"/>
                    <a:pt x="975" y="8018"/>
                    <a:pt x="940" y="7947"/>
                  </a:cubicBezTo>
                  <a:cubicBezTo>
                    <a:pt x="883" y="7829"/>
                    <a:pt x="824" y="7714"/>
                    <a:pt x="764" y="7592"/>
                  </a:cubicBezTo>
                  <a:cubicBezTo>
                    <a:pt x="769" y="7575"/>
                    <a:pt x="770" y="7548"/>
                    <a:pt x="784" y="7533"/>
                  </a:cubicBezTo>
                  <a:cubicBezTo>
                    <a:pt x="1014" y="7276"/>
                    <a:pt x="1243" y="7018"/>
                    <a:pt x="1479" y="6766"/>
                  </a:cubicBezTo>
                  <a:cubicBezTo>
                    <a:pt x="1600" y="6635"/>
                    <a:pt x="1755" y="6549"/>
                    <a:pt x="1917" y="6462"/>
                  </a:cubicBezTo>
                  <a:cubicBezTo>
                    <a:pt x="2078" y="6602"/>
                    <a:pt x="2233" y="6737"/>
                    <a:pt x="2389" y="6871"/>
                  </a:cubicBezTo>
                  <a:cubicBezTo>
                    <a:pt x="2459" y="6931"/>
                    <a:pt x="2531" y="6988"/>
                    <a:pt x="2603" y="7047"/>
                  </a:cubicBezTo>
                  <a:cubicBezTo>
                    <a:pt x="2665" y="7098"/>
                    <a:pt x="2733" y="7098"/>
                    <a:pt x="2793" y="7052"/>
                  </a:cubicBezTo>
                  <a:cubicBezTo>
                    <a:pt x="2852" y="7006"/>
                    <a:pt x="2911" y="6953"/>
                    <a:pt x="2955" y="6893"/>
                  </a:cubicBezTo>
                  <a:cubicBezTo>
                    <a:pt x="3000" y="6832"/>
                    <a:pt x="3029" y="6758"/>
                    <a:pt x="3062" y="6690"/>
                  </a:cubicBezTo>
                  <a:cubicBezTo>
                    <a:pt x="3146" y="6514"/>
                    <a:pt x="3152" y="6507"/>
                    <a:pt x="3015" y="6405"/>
                  </a:cubicBezTo>
                  <a:cubicBezTo>
                    <a:pt x="2867" y="6295"/>
                    <a:pt x="2798" y="6129"/>
                    <a:pt x="2672" y="5982"/>
                  </a:cubicBezTo>
                  <a:cubicBezTo>
                    <a:pt x="2716" y="5947"/>
                    <a:pt x="2739" y="5926"/>
                    <a:pt x="2764" y="5910"/>
                  </a:cubicBezTo>
                  <a:cubicBezTo>
                    <a:pt x="3153" y="5662"/>
                    <a:pt x="3539" y="5411"/>
                    <a:pt x="3931" y="5166"/>
                  </a:cubicBezTo>
                  <a:cubicBezTo>
                    <a:pt x="4041" y="5098"/>
                    <a:pt x="4164" y="5051"/>
                    <a:pt x="4282" y="4994"/>
                  </a:cubicBezTo>
                  <a:cubicBezTo>
                    <a:pt x="4302" y="4983"/>
                    <a:pt x="4325" y="4977"/>
                    <a:pt x="4345" y="4966"/>
                  </a:cubicBezTo>
                  <a:cubicBezTo>
                    <a:pt x="4650" y="4789"/>
                    <a:pt x="4995" y="4690"/>
                    <a:pt x="5292" y="4494"/>
                  </a:cubicBezTo>
                  <a:cubicBezTo>
                    <a:pt x="5311" y="4482"/>
                    <a:pt x="5331" y="4470"/>
                    <a:pt x="5352" y="4461"/>
                  </a:cubicBezTo>
                  <a:cubicBezTo>
                    <a:pt x="5416" y="4431"/>
                    <a:pt x="5468" y="4438"/>
                    <a:pt x="5518" y="4494"/>
                  </a:cubicBezTo>
                  <a:cubicBezTo>
                    <a:pt x="5558" y="4539"/>
                    <a:pt x="5593" y="4591"/>
                    <a:pt x="5624" y="4644"/>
                  </a:cubicBezTo>
                  <a:cubicBezTo>
                    <a:pt x="5796" y="4928"/>
                    <a:pt x="6008" y="5180"/>
                    <a:pt x="6207" y="5444"/>
                  </a:cubicBezTo>
                  <a:cubicBezTo>
                    <a:pt x="6537" y="5882"/>
                    <a:pt x="6933" y="6257"/>
                    <a:pt x="7302" y="6658"/>
                  </a:cubicBezTo>
                  <a:cubicBezTo>
                    <a:pt x="7551" y="6930"/>
                    <a:pt x="7823" y="7180"/>
                    <a:pt x="8078" y="7447"/>
                  </a:cubicBezTo>
                  <a:cubicBezTo>
                    <a:pt x="8310" y="7693"/>
                    <a:pt x="8535" y="7945"/>
                    <a:pt x="8725" y="8227"/>
                  </a:cubicBezTo>
                  <a:cubicBezTo>
                    <a:pt x="8762" y="8283"/>
                    <a:pt x="8808" y="8343"/>
                    <a:pt x="8864" y="8375"/>
                  </a:cubicBezTo>
                  <a:cubicBezTo>
                    <a:pt x="8996" y="8452"/>
                    <a:pt x="9084" y="8565"/>
                    <a:pt x="9167" y="8686"/>
                  </a:cubicBezTo>
                  <a:cubicBezTo>
                    <a:pt x="9211" y="8748"/>
                    <a:pt x="9258" y="8808"/>
                    <a:pt x="9301" y="8867"/>
                  </a:cubicBezTo>
                  <a:cubicBezTo>
                    <a:pt x="9366" y="8849"/>
                    <a:pt x="9356" y="8810"/>
                    <a:pt x="9338" y="8778"/>
                  </a:cubicBezTo>
                  <a:cubicBezTo>
                    <a:pt x="9230" y="8585"/>
                    <a:pt x="9139" y="8377"/>
                    <a:pt x="8959" y="8233"/>
                  </a:cubicBezTo>
                  <a:cubicBezTo>
                    <a:pt x="8941" y="8219"/>
                    <a:pt x="8930" y="8197"/>
                    <a:pt x="8919" y="8178"/>
                  </a:cubicBezTo>
                  <a:cubicBezTo>
                    <a:pt x="8913" y="8165"/>
                    <a:pt x="8914" y="8149"/>
                    <a:pt x="8912" y="8134"/>
                  </a:cubicBezTo>
                  <a:cubicBezTo>
                    <a:pt x="9004" y="8155"/>
                    <a:pt x="9049" y="8228"/>
                    <a:pt x="9095" y="8300"/>
                  </a:cubicBezTo>
                  <a:cubicBezTo>
                    <a:pt x="9149" y="8384"/>
                    <a:pt x="9199" y="8470"/>
                    <a:pt x="9257" y="8552"/>
                  </a:cubicBezTo>
                  <a:cubicBezTo>
                    <a:pt x="9287" y="8595"/>
                    <a:pt x="9321" y="8645"/>
                    <a:pt x="9366" y="8668"/>
                  </a:cubicBezTo>
                  <a:cubicBezTo>
                    <a:pt x="9523" y="8747"/>
                    <a:pt x="9577" y="8900"/>
                    <a:pt x="9675" y="9041"/>
                  </a:cubicBezTo>
                  <a:cubicBezTo>
                    <a:pt x="9620" y="9082"/>
                    <a:pt x="9577" y="9111"/>
                    <a:pt x="9538" y="9144"/>
                  </a:cubicBezTo>
                  <a:cubicBezTo>
                    <a:pt x="9475" y="9199"/>
                    <a:pt x="9403" y="9250"/>
                    <a:pt x="9354" y="9315"/>
                  </a:cubicBezTo>
                  <a:cubicBezTo>
                    <a:pt x="9300" y="9384"/>
                    <a:pt x="9240" y="9438"/>
                    <a:pt x="9167" y="9484"/>
                  </a:cubicBezTo>
                  <a:close/>
                  <a:moveTo>
                    <a:pt x="6539" y="5416"/>
                  </a:moveTo>
                  <a:cubicBezTo>
                    <a:pt x="6641" y="5508"/>
                    <a:pt x="6747" y="5598"/>
                    <a:pt x="6838" y="5701"/>
                  </a:cubicBezTo>
                  <a:cubicBezTo>
                    <a:pt x="7102" y="5999"/>
                    <a:pt x="7360" y="6303"/>
                    <a:pt x="7620" y="6604"/>
                  </a:cubicBezTo>
                  <a:cubicBezTo>
                    <a:pt x="7629" y="6615"/>
                    <a:pt x="7631" y="6631"/>
                    <a:pt x="7650" y="6676"/>
                  </a:cubicBezTo>
                  <a:cubicBezTo>
                    <a:pt x="7576" y="6612"/>
                    <a:pt x="7519" y="6571"/>
                    <a:pt x="7470" y="6521"/>
                  </a:cubicBezTo>
                  <a:cubicBezTo>
                    <a:pt x="7218" y="6254"/>
                    <a:pt x="6965" y="5987"/>
                    <a:pt x="6717" y="5717"/>
                  </a:cubicBezTo>
                  <a:cubicBezTo>
                    <a:pt x="6624" y="5616"/>
                    <a:pt x="6543" y="5503"/>
                    <a:pt x="6456" y="5397"/>
                  </a:cubicBezTo>
                  <a:cubicBezTo>
                    <a:pt x="6431" y="5356"/>
                    <a:pt x="6405" y="5316"/>
                    <a:pt x="6379" y="5275"/>
                  </a:cubicBezTo>
                  <a:cubicBezTo>
                    <a:pt x="6379" y="5275"/>
                    <a:pt x="6379" y="5275"/>
                    <a:pt x="6381" y="5275"/>
                  </a:cubicBezTo>
                  <a:cubicBezTo>
                    <a:pt x="6406" y="5315"/>
                    <a:pt x="6432" y="5356"/>
                    <a:pt x="6457" y="5396"/>
                  </a:cubicBezTo>
                  <a:cubicBezTo>
                    <a:pt x="6485" y="5402"/>
                    <a:pt x="6520" y="5400"/>
                    <a:pt x="6539" y="5416"/>
                  </a:cubicBezTo>
                  <a:close/>
                  <a:moveTo>
                    <a:pt x="10048" y="9287"/>
                  </a:moveTo>
                  <a:cubicBezTo>
                    <a:pt x="9979" y="9308"/>
                    <a:pt x="9905" y="9323"/>
                    <a:pt x="9837" y="9352"/>
                  </a:cubicBezTo>
                  <a:cubicBezTo>
                    <a:pt x="9769" y="9380"/>
                    <a:pt x="9707" y="9421"/>
                    <a:pt x="9643" y="9457"/>
                  </a:cubicBezTo>
                  <a:cubicBezTo>
                    <a:pt x="9638" y="9448"/>
                    <a:pt x="9632" y="9441"/>
                    <a:pt x="9626" y="9433"/>
                  </a:cubicBezTo>
                  <a:cubicBezTo>
                    <a:pt x="9645" y="9416"/>
                    <a:pt x="9662" y="9396"/>
                    <a:pt x="9684" y="9382"/>
                  </a:cubicBezTo>
                  <a:cubicBezTo>
                    <a:pt x="9797" y="9308"/>
                    <a:pt x="9910" y="9235"/>
                    <a:pt x="10021" y="9169"/>
                  </a:cubicBezTo>
                  <a:cubicBezTo>
                    <a:pt x="10074" y="9209"/>
                    <a:pt x="10053" y="9247"/>
                    <a:pt x="10048" y="9287"/>
                  </a:cubicBezTo>
                  <a:close/>
                  <a:moveTo>
                    <a:pt x="10433" y="8766"/>
                  </a:moveTo>
                  <a:lnTo>
                    <a:pt x="10427" y="8752"/>
                  </a:lnTo>
                  <a:lnTo>
                    <a:pt x="10448" y="8751"/>
                  </a:lnTo>
                  <a:close/>
                  <a:moveTo>
                    <a:pt x="10054" y="8789"/>
                  </a:moveTo>
                  <a:cubicBezTo>
                    <a:pt x="9995" y="8768"/>
                    <a:pt x="9931" y="8746"/>
                    <a:pt x="9868" y="8720"/>
                  </a:cubicBezTo>
                  <a:cubicBezTo>
                    <a:pt x="9847" y="8712"/>
                    <a:pt x="9820" y="8704"/>
                    <a:pt x="9810" y="8686"/>
                  </a:cubicBezTo>
                  <a:cubicBezTo>
                    <a:pt x="9704" y="8488"/>
                    <a:pt x="9465" y="8405"/>
                    <a:pt x="9379" y="8189"/>
                  </a:cubicBezTo>
                  <a:cubicBezTo>
                    <a:pt x="9362" y="8148"/>
                    <a:pt x="9329" y="8110"/>
                    <a:pt x="9299" y="8077"/>
                  </a:cubicBezTo>
                  <a:cubicBezTo>
                    <a:pt x="9124" y="7884"/>
                    <a:pt x="8949" y="7693"/>
                    <a:pt x="8773" y="7500"/>
                  </a:cubicBezTo>
                  <a:cubicBezTo>
                    <a:pt x="8741" y="7466"/>
                    <a:pt x="8706" y="7436"/>
                    <a:pt x="8681" y="7397"/>
                  </a:cubicBezTo>
                  <a:cubicBezTo>
                    <a:pt x="8543" y="7174"/>
                    <a:pt x="8354" y="6991"/>
                    <a:pt x="8183" y="6794"/>
                  </a:cubicBezTo>
                  <a:cubicBezTo>
                    <a:pt x="7934" y="6511"/>
                    <a:pt x="7684" y="6231"/>
                    <a:pt x="7439" y="5946"/>
                  </a:cubicBezTo>
                  <a:cubicBezTo>
                    <a:pt x="7233" y="5708"/>
                    <a:pt x="7031" y="5466"/>
                    <a:pt x="6794" y="5257"/>
                  </a:cubicBezTo>
                  <a:cubicBezTo>
                    <a:pt x="6702" y="5176"/>
                    <a:pt x="6629" y="5073"/>
                    <a:pt x="6535" y="4996"/>
                  </a:cubicBezTo>
                  <a:cubicBezTo>
                    <a:pt x="6304" y="4807"/>
                    <a:pt x="6094" y="4593"/>
                    <a:pt x="5879" y="4387"/>
                  </a:cubicBezTo>
                  <a:cubicBezTo>
                    <a:pt x="5798" y="4309"/>
                    <a:pt x="5697" y="4251"/>
                    <a:pt x="5609" y="4188"/>
                  </a:cubicBezTo>
                  <a:cubicBezTo>
                    <a:pt x="5651" y="4099"/>
                    <a:pt x="5691" y="4017"/>
                    <a:pt x="5729" y="3933"/>
                  </a:cubicBezTo>
                  <a:cubicBezTo>
                    <a:pt x="5737" y="3920"/>
                    <a:pt x="5740" y="3904"/>
                    <a:pt x="5747" y="3891"/>
                  </a:cubicBezTo>
                  <a:cubicBezTo>
                    <a:pt x="5911" y="3587"/>
                    <a:pt x="6070" y="3280"/>
                    <a:pt x="6245" y="2983"/>
                  </a:cubicBezTo>
                  <a:cubicBezTo>
                    <a:pt x="6347" y="2811"/>
                    <a:pt x="6509" y="2685"/>
                    <a:pt x="6658" y="2552"/>
                  </a:cubicBezTo>
                  <a:cubicBezTo>
                    <a:pt x="6808" y="2420"/>
                    <a:pt x="6955" y="2285"/>
                    <a:pt x="7112" y="2162"/>
                  </a:cubicBezTo>
                  <a:cubicBezTo>
                    <a:pt x="7251" y="2052"/>
                    <a:pt x="7399" y="1956"/>
                    <a:pt x="7546" y="1859"/>
                  </a:cubicBezTo>
                  <a:cubicBezTo>
                    <a:pt x="7725" y="1740"/>
                    <a:pt x="7911" y="1633"/>
                    <a:pt x="8049" y="1461"/>
                  </a:cubicBezTo>
                  <a:cubicBezTo>
                    <a:pt x="8091" y="1408"/>
                    <a:pt x="8151" y="1360"/>
                    <a:pt x="8213" y="1338"/>
                  </a:cubicBezTo>
                  <a:cubicBezTo>
                    <a:pt x="8327" y="1296"/>
                    <a:pt x="8413" y="1225"/>
                    <a:pt x="8489" y="1138"/>
                  </a:cubicBezTo>
                  <a:cubicBezTo>
                    <a:pt x="8530" y="1091"/>
                    <a:pt x="8576" y="1054"/>
                    <a:pt x="8641" y="1042"/>
                  </a:cubicBezTo>
                  <a:cubicBezTo>
                    <a:pt x="8667" y="1038"/>
                    <a:pt x="8704" y="1011"/>
                    <a:pt x="8707" y="990"/>
                  </a:cubicBezTo>
                  <a:cubicBezTo>
                    <a:pt x="8720" y="882"/>
                    <a:pt x="8809" y="841"/>
                    <a:pt x="8877" y="783"/>
                  </a:cubicBezTo>
                  <a:cubicBezTo>
                    <a:pt x="8974" y="698"/>
                    <a:pt x="9088" y="638"/>
                    <a:pt x="9166" y="525"/>
                  </a:cubicBezTo>
                  <a:cubicBezTo>
                    <a:pt x="9256" y="396"/>
                    <a:pt x="9421" y="406"/>
                    <a:pt x="9521" y="536"/>
                  </a:cubicBezTo>
                  <a:cubicBezTo>
                    <a:pt x="9610" y="654"/>
                    <a:pt x="9718" y="749"/>
                    <a:pt x="9825" y="847"/>
                  </a:cubicBezTo>
                  <a:cubicBezTo>
                    <a:pt x="10074" y="1076"/>
                    <a:pt x="10302" y="1325"/>
                    <a:pt x="10499" y="1601"/>
                  </a:cubicBezTo>
                  <a:cubicBezTo>
                    <a:pt x="10531" y="1644"/>
                    <a:pt x="10563" y="1690"/>
                    <a:pt x="10606" y="1722"/>
                  </a:cubicBezTo>
                  <a:cubicBezTo>
                    <a:pt x="10832" y="1887"/>
                    <a:pt x="10986" y="2120"/>
                    <a:pt x="11168" y="2327"/>
                  </a:cubicBezTo>
                  <a:cubicBezTo>
                    <a:pt x="11239" y="2407"/>
                    <a:pt x="11314" y="2486"/>
                    <a:pt x="11389" y="2561"/>
                  </a:cubicBezTo>
                  <a:cubicBezTo>
                    <a:pt x="11566" y="2732"/>
                    <a:pt x="11735" y="2910"/>
                    <a:pt x="11860" y="3125"/>
                  </a:cubicBezTo>
                  <a:cubicBezTo>
                    <a:pt x="11901" y="3196"/>
                    <a:pt x="11960" y="3264"/>
                    <a:pt x="12026" y="3312"/>
                  </a:cubicBezTo>
                  <a:cubicBezTo>
                    <a:pt x="12103" y="3369"/>
                    <a:pt x="12158" y="3437"/>
                    <a:pt x="12208" y="3516"/>
                  </a:cubicBezTo>
                  <a:cubicBezTo>
                    <a:pt x="12487" y="3958"/>
                    <a:pt x="12766" y="4400"/>
                    <a:pt x="13044" y="4841"/>
                  </a:cubicBezTo>
                  <a:cubicBezTo>
                    <a:pt x="13204" y="5095"/>
                    <a:pt x="13363" y="5348"/>
                    <a:pt x="13523" y="5603"/>
                  </a:cubicBezTo>
                  <a:cubicBezTo>
                    <a:pt x="13563" y="5667"/>
                    <a:pt x="13604" y="5730"/>
                    <a:pt x="13635" y="5778"/>
                  </a:cubicBezTo>
                  <a:cubicBezTo>
                    <a:pt x="13624" y="5861"/>
                    <a:pt x="13569" y="5864"/>
                    <a:pt x="13534" y="5887"/>
                  </a:cubicBezTo>
                  <a:cubicBezTo>
                    <a:pt x="13365" y="5996"/>
                    <a:pt x="13195" y="6100"/>
                    <a:pt x="13029" y="6210"/>
                  </a:cubicBezTo>
                  <a:cubicBezTo>
                    <a:pt x="12958" y="6256"/>
                    <a:pt x="12884" y="6307"/>
                    <a:pt x="12836" y="6373"/>
                  </a:cubicBezTo>
                  <a:cubicBezTo>
                    <a:pt x="12750" y="6488"/>
                    <a:pt x="12635" y="6560"/>
                    <a:pt x="12518" y="6635"/>
                  </a:cubicBezTo>
                  <a:cubicBezTo>
                    <a:pt x="12247" y="6809"/>
                    <a:pt x="11974" y="6981"/>
                    <a:pt x="11702" y="7156"/>
                  </a:cubicBezTo>
                  <a:cubicBezTo>
                    <a:pt x="11650" y="7189"/>
                    <a:pt x="11595" y="7218"/>
                    <a:pt x="11550" y="7260"/>
                  </a:cubicBezTo>
                  <a:cubicBezTo>
                    <a:pt x="11191" y="7604"/>
                    <a:pt x="10793" y="7909"/>
                    <a:pt x="10464" y="8285"/>
                  </a:cubicBezTo>
                  <a:cubicBezTo>
                    <a:pt x="10323" y="8446"/>
                    <a:pt x="10193" y="8617"/>
                    <a:pt x="10054" y="8789"/>
                  </a:cubicBezTo>
                  <a:close/>
                  <a:moveTo>
                    <a:pt x="14068" y="6222"/>
                  </a:moveTo>
                  <a:cubicBezTo>
                    <a:pt x="14002" y="6234"/>
                    <a:pt x="13935" y="6260"/>
                    <a:pt x="13875" y="6291"/>
                  </a:cubicBezTo>
                  <a:cubicBezTo>
                    <a:pt x="13773" y="6346"/>
                    <a:pt x="13679" y="6407"/>
                    <a:pt x="13557" y="6414"/>
                  </a:cubicBezTo>
                  <a:cubicBezTo>
                    <a:pt x="13508" y="6417"/>
                    <a:pt x="13459" y="6456"/>
                    <a:pt x="13414" y="6485"/>
                  </a:cubicBezTo>
                  <a:cubicBezTo>
                    <a:pt x="12986" y="6757"/>
                    <a:pt x="12558" y="7031"/>
                    <a:pt x="12131" y="7304"/>
                  </a:cubicBezTo>
                  <a:cubicBezTo>
                    <a:pt x="12111" y="7317"/>
                    <a:pt x="12090" y="7326"/>
                    <a:pt x="12074" y="7343"/>
                  </a:cubicBezTo>
                  <a:cubicBezTo>
                    <a:pt x="11906" y="7522"/>
                    <a:pt x="11707" y="7667"/>
                    <a:pt x="11525" y="7830"/>
                  </a:cubicBezTo>
                  <a:cubicBezTo>
                    <a:pt x="11457" y="7891"/>
                    <a:pt x="11389" y="7953"/>
                    <a:pt x="11320" y="8012"/>
                  </a:cubicBezTo>
                  <a:cubicBezTo>
                    <a:pt x="11202" y="8111"/>
                    <a:pt x="11080" y="8205"/>
                    <a:pt x="10967" y="8307"/>
                  </a:cubicBezTo>
                  <a:cubicBezTo>
                    <a:pt x="10887" y="8380"/>
                    <a:pt x="10807" y="8449"/>
                    <a:pt x="10701" y="8479"/>
                  </a:cubicBezTo>
                  <a:cubicBezTo>
                    <a:pt x="10938" y="8212"/>
                    <a:pt x="11183" y="7960"/>
                    <a:pt x="11467" y="7749"/>
                  </a:cubicBezTo>
                  <a:cubicBezTo>
                    <a:pt x="11510" y="7717"/>
                    <a:pt x="11562" y="7690"/>
                    <a:pt x="11595" y="7650"/>
                  </a:cubicBezTo>
                  <a:cubicBezTo>
                    <a:pt x="11718" y="7496"/>
                    <a:pt x="11883" y="7402"/>
                    <a:pt x="12050" y="7305"/>
                  </a:cubicBezTo>
                  <a:cubicBezTo>
                    <a:pt x="12316" y="7152"/>
                    <a:pt x="12574" y="6982"/>
                    <a:pt x="12831" y="6814"/>
                  </a:cubicBezTo>
                  <a:cubicBezTo>
                    <a:pt x="12894" y="6773"/>
                    <a:pt x="12952" y="6716"/>
                    <a:pt x="12994" y="6655"/>
                  </a:cubicBezTo>
                  <a:cubicBezTo>
                    <a:pt x="13058" y="6563"/>
                    <a:pt x="13143" y="6501"/>
                    <a:pt x="13234" y="6443"/>
                  </a:cubicBezTo>
                  <a:cubicBezTo>
                    <a:pt x="13312" y="6393"/>
                    <a:pt x="13392" y="6347"/>
                    <a:pt x="13467" y="6294"/>
                  </a:cubicBezTo>
                  <a:cubicBezTo>
                    <a:pt x="13607" y="6196"/>
                    <a:pt x="13752" y="6117"/>
                    <a:pt x="13923" y="6084"/>
                  </a:cubicBezTo>
                  <a:cubicBezTo>
                    <a:pt x="14005" y="6068"/>
                    <a:pt x="14082" y="6028"/>
                    <a:pt x="14161" y="5998"/>
                  </a:cubicBezTo>
                  <a:cubicBezTo>
                    <a:pt x="14236" y="5967"/>
                    <a:pt x="14294" y="5982"/>
                    <a:pt x="14336" y="6064"/>
                  </a:cubicBezTo>
                  <a:cubicBezTo>
                    <a:pt x="14262" y="6140"/>
                    <a:pt x="14180" y="6201"/>
                    <a:pt x="14068" y="622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68" name="Google Shape;1368;p43"/>
            <p:cNvSpPr/>
            <p:nvPr/>
          </p:nvSpPr>
          <p:spPr>
            <a:xfrm>
              <a:off x="4653225" y="5206150"/>
              <a:ext cx="107400" cy="62725"/>
            </a:xfrm>
            <a:custGeom>
              <a:avLst/>
              <a:gdLst/>
              <a:ahLst/>
              <a:cxnLst/>
              <a:rect l="l" t="t" r="r" b="b"/>
              <a:pathLst>
                <a:path w="4296" h="2509" extrusionOk="0">
                  <a:moveTo>
                    <a:pt x="4120" y="28"/>
                  </a:moveTo>
                  <a:cubicBezTo>
                    <a:pt x="4009" y="98"/>
                    <a:pt x="3898" y="166"/>
                    <a:pt x="3789" y="238"/>
                  </a:cubicBezTo>
                  <a:cubicBezTo>
                    <a:pt x="3771" y="249"/>
                    <a:pt x="3749" y="271"/>
                    <a:pt x="3747" y="290"/>
                  </a:cubicBezTo>
                  <a:cubicBezTo>
                    <a:pt x="3736" y="400"/>
                    <a:pt x="3646" y="438"/>
                    <a:pt x="3569" y="485"/>
                  </a:cubicBezTo>
                  <a:cubicBezTo>
                    <a:pt x="3385" y="598"/>
                    <a:pt x="3209" y="721"/>
                    <a:pt x="3063" y="883"/>
                  </a:cubicBezTo>
                  <a:cubicBezTo>
                    <a:pt x="3033" y="917"/>
                    <a:pt x="2996" y="946"/>
                    <a:pt x="2962" y="976"/>
                  </a:cubicBezTo>
                  <a:cubicBezTo>
                    <a:pt x="2790" y="1129"/>
                    <a:pt x="2604" y="1269"/>
                    <a:pt x="2449" y="1437"/>
                  </a:cubicBezTo>
                  <a:cubicBezTo>
                    <a:pt x="2305" y="1593"/>
                    <a:pt x="2138" y="1709"/>
                    <a:pt x="1965" y="1823"/>
                  </a:cubicBezTo>
                  <a:cubicBezTo>
                    <a:pt x="1895" y="1869"/>
                    <a:pt x="1827" y="1922"/>
                    <a:pt x="1771" y="1984"/>
                  </a:cubicBezTo>
                  <a:cubicBezTo>
                    <a:pt x="1643" y="2125"/>
                    <a:pt x="1626" y="2131"/>
                    <a:pt x="1463" y="2052"/>
                  </a:cubicBezTo>
                  <a:cubicBezTo>
                    <a:pt x="1391" y="2016"/>
                    <a:pt x="1340" y="1964"/>
                    <a:pt x="1298" y="1898"/>
                  </a:cubicBezTo>
                  <a:cubicBezTo>
                    <a:pt x="1235" y="1801"/>
                    <a:pt x="1176" y="1700"/>
                    <a:pt x="1098" y="1616"/>
                  </a:cubicBezTo>
                  <a:cubicBezTo>
                    <a:pt x="917" y="1418"/>
                    <a:pt x="727" y="1229"/>
                    <a:pt x="541" y="1035"/>
                  </a:cubicBezTo>
                  <a:cubicBezTo>
                    <a:pt x="493" y="987"/>
                    <a:pt x="442" y="944"/>
                    <a:pt x="457" y="859"/>
                  </a:cubicBezTo>
                  <a:cubicBezTo>
                    <a:pt x="469" y="800"/>
                    <a:pt x="420" y="760"/>
                    <a:pt x="367" y="740"/>
                  </a:cubicBezTo>
                  <a:cubicBezTo>
                    <a:pt x="271" y="701"/>
                    <a:pt x="172" y="697"/>
                    <a:pt x="73" y="728"/>
                  </a:cubicBezTo>
                  <a:cubicBezTo>
                    <a:pt x="29" y="743"/>
                    <a:pt x="1" y="789"/>
                    <a:pt x="10" y="838"/>
                  </a:cubicBezTo>
                  <a:cubicBezTo>
                    <a:pt x="33" y="942"/>
                    <a:pt x="90" y="1030"/>
                    <a:pt x="195" y="1049"/>
                  </a:cubicBezTo>
                  <a:cubicBezTo>
                    <a:pt x="318" y="1071"/>
                    <a:pt x="380" y="1153"/>
                    <a:pt x="446" y="1236"/>
                  </a:cubicBezTo>
                  <a:cubicBezTo>
                    <a:pt x="517" y="1327"/>
                    <a:pt x="572" y="1433"/>
                    <a:pt x="656" y="1509"/>
                  </a:cubicBezTo>
                  <a:cubicBezTo>
                    <a:pt x="827" y="1661"/>
                    <a:pt x="936" y="1854"/>
                    <a:pt x="1058" y="2040"/>
                  </a:cubicBezTo>
                  <a:cubicBezTo>
                    <a:pt x="1133" y="2157"/>
                    <a:pt x="1208" y="2273"/>
                    <a:pt x="1281" y="2390"/>
                  </a:cubicBezTo>
                  <a:cubicBezTo>
                    <a:pt x="1316" y="2444"/>
                    <a:pt x="1359" y="2487"/>
                    <a:pt x="1423" y="2499"/>
                  </a:cubicBezTo>
                  <a:cubicBezTo>
                    <a:pt x="1468" y="2507"/>
                    <a:pt x="1529" y="2508"/>
                    <a:pt x="1542" y="2457"/>
                  </a:cubicBezTo>
                  <a:cubicBezTo>
                    <a:pt x="1560" y="2384"/>
                    <a:pt x="1608" y="2370"/>
                    <a:pt x="1665" y="2342"/>
                  </a:cubicBezTo>
                  <a:cubicBezTo>
                    <a:pt x="1744" y="2300"/>
                    <a:pt x="1823" y="2241"/>
                    <a:pt x="1877" y="2170"/>
                  </a:cubicBezTo>
                  <a:cubicBezTo>
                    <a:pt x="1944" y="2082"/>
                    <a:pt x="2022" y="2012"/>
                    <a:pt x="2118" y="1961"/>
                  </a:cubicBezTo>
                  <a:cubicBezTo>
                    <a:pt x="2413" y="1803"/>
                    <a:pt x="2628" y="1547"/>
                    <a:pt x="2880" y="1335"/>
                  </a:cubicBezTo>
                  <a:cubicBezTo>
                    <a:pt x="3168" y="1093"/>
                    <a:pt x="3425" y="816"/>
                    <a:pt x="3758" y="629"/>
                  </a:cubicBezTo>
                  <a:cubicBezTo>
                    <a:pt x="3798" y="607"/>
                    <a:pt x="3834" y="576"/>
                    <a:pt x="3875" y="557"/>
                  </a:cubicBezTo>
                  <a:cubicBezTo>
                    <a:pt x="4024" y="486"/>
                    <a:pt x="4100" y="335"/>
                    <a:pt x="4230" y="243"/>
                  </a:cubicBezTo>
                  <a:cubicBezTo>
                    <a:pt x="4252" y="226"/>
                    <a:pt x="4266" y="193"/>
                    <a:pt x="4276" y="165"/>
                  </a:cubicBezTo>
                  <a:cubicBezTo>
                    <a:pt x="4295" y="118"/>
                    <a:pt x="4290" y="73"/>
                    <a:pt x="4248" y="41"/>
                  </a:cubicBezTo>
                  <a:cubicBezTo>
                    <a:pt x="4209" y="12"/>
                    <a:pt x="4165" y="0"/>
                    <a:pt x="4120" y="28"/>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69" name="Google Shape;1369;p43"/>
            <p:cNvSpPr/>
            <p:nvPr/>
          </p:nvSpPr>
          <p:spPr>
            <a:xfrm>
              <a:off x="4616375" y="5129850"/>
              <a:ext cx="75150" cy="57325"/>
            </a:xfrm>
            <a:custGeom>
              <a:avLst/>
              <a:gdLst/>
              <a:ahLst/>
              <a:cxnLst/>
              <a:rect l="l" t="t" r="r" b="b"/>
              <a:pathLst>
                <a:path w="3006" h="2293" extrusionOk="0">
                  <a:moveTo>
                    <a:pt x="530" y="2004"/>
                  </a:moveTo>
                  <a:cubicBezTo>
                    <a:pt x="601" y="1948"/>
                    <a:pt x="665" y="1875"/>
                    <a:pt x="706" y="1795"/>
                  </a:cubicBezTo>
                  <a:cubicBezTo>
                    <a:pt x="757" y="1694"/>
                    <a:pt x="828" y="1622"/>
                    <a:pt x="924" y="1568"/>
                  </a:cubicBezTo>
                  <a:cubicBezTo>
                    <a:pt x="997" y="1527"/>
                    <a:pt x="1065" y="1475"/>
                    <a:pt x="1139" y="1436"/>
                  </a:cubicBezTo>
                  <a:cubicBezTo>
                    <a:pt x="1305" y="1350"/>
                    <a:pt x="1418" y="1220"/>
                    <a:pt x="1466" y="1041"/>
                  </a:cubicBezTo>
                  <a:cubicBezTo>
                    <a:pt x="1492" y="944"/>
                    <a:pt x="1552" y="880"/>
                    <a:pt x="1633" y="829"/>
                  </a:cubicBezTo>
                  <a:cubicBezTo>
                    <a:pt x="1685" y="796"/>
                    <a:pt x="1736" y="762"/>
                    <a:pt x="1789" y="732"/>
                  </a:cubicBezTo>
                  <a:cubicBezTo>
                    <a:pt x="1920" y="661"/>
                    <a:pt x="2056" y="615"/>
                    <a:pt x="2207" y="665"/>
                  </a:cubicBezTo>
                  <a:cubicBezTo>
                    <a:pt x="2288" y="691"/>
                    <a:pt x="2362" y="666"/>
                    <a:pt x="2420" y="611"/>
                  </a:cubicBezTo>
                  <a:cubicBezTo>
                    <a:pt x="2474" y="559"/>
                    <a:pt x="2522" y="498"/>
                    <a:pt x="2566" y="437"/>
                  </a:cubicBezTo>
                  <a:cubicBezTo>
                    <a:pt x="2592" y="400"/>
                    <a:pt x="2604" y="352"/>
                    <a:pt x="2625" y="312"/>
                  </a:cubicBezTo>
                  <a:cubicBezTo>
                    <a:pt x="2692" y="186"/>
                    <a:pt x="2765" y="71"/>
                    <a:pt x="2939" y="107"/>
                  </a:cubicBezTo>
                  <a:cubicBezTo>
                    <a:pt x="2955" y="110"/>
                    <a:pt x="2979" y="74"/>
                    <a:pt x="3006" y="51"/>
                  </a:cubicBezTo>
                  <a:cubicBezTo>
                    <a:pt x="2876" y="0"/>
                    <a:pt x="2876" y="0"/>
                    <a:pt x="2824" y="23"/>
                  </a:cubicBezTo>
                  <a:cubicBezTo>
                    <a:pt x="2688" y="81"/>
                    <a:pt x="2566" y="158"/>
                    <a:pt x="2486" y="288"/>
                  </a:cubicBezTo>
                  <a:cubicBezTo>
                    <a:pt x="2459" y="334"/>
                    <a:pt x="2424" y="377"/>
                    <a:pt x="2386" y="413"/>
                  </a:cubicBezTo>
                  <a:cubicBezTo>
                    <a:pt x="2341" y="457"/>
                    <a:pt x="2289" y="483"/>
                    <a:pt x="2220" y="466"/>
                  </a:cubicBezTo>
                  <a:cubicBezTo>
                    <a:pt x="2020" y="416"/>
                    <a:pt x="1840" y="481"/>
                    <a:pt x="1673" y="582"/>
                  </a:cubicBezTo>
                  <a:cubicBezTo>
                    <a:pt x="1501" y="684"/>
                    <a:pt x="1324" y="782"/>
                    <a:pt x="1275" y="1004"/>
                  </a:cubicBezTo>
                  <a:cubicBezTo>
                    <a:pt x="1251" y="1112"/>
                    <a:pt x="1177" y="1191"/>
                    <a:pt x="1080" y="1250"/>
                  </a:cubicBezTo>
                  <a:cubicBezTo>
                    <a:pt x="982" y="1311"/>
                    <a:pt x="890" y="1379"/>
                    <a:pt x="791" y="1438"/>
                  </a:cubicBezTo>
                  <a:cubicBezTo>
                    <a:pt x="696" y="1495"/>
                    <a:pt x="625" y="1565"/>
                    <a:pt x="573" y="1666"/>
                  </a:cubicBezTo>
                  <a:cubicBezTo>
                    <a:pt x="454" y="1897"/>
                    <a:pt x="258" y="2027"/>
                    <a:pt x="6" y="2076"/>
                  </a:cubicBezTo>
                  <a:cubicBezTo>
                    <a:pt x="1" y="2235"/>
                    <a:pt x="64" y="2292"/>
                    <a:pt x="183" y="2228"/>
                  </a:cubicBezTo>
                  <a:cubicBezTo>
                    <a:pt x="304" y="2162"/>
                    <a:pt x="422" y="2088"/>
                    <a:pt x="530" y="200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0" name="Google Shape;1370;p43"/>
            <p:cNvSpPr/>
            <p:nvPr/>
          </p:nvSpPr>
          <p:spPr>
            <a:xfrm>
              <a:off x="4646725" y="5166650"/>
              <a:ext cx="68650" cy="52375"/>
            </a:xfrm>
            <a:custGeom>
              <a:avLst/>
              <a:gdLst/>
              <a:ahLst/>
              <a:cxnLst/>
              <a:rect l="l" t="t" r="r" b="b"/>
              <a:pathLst>
                <a:path w="2746" h="2095" extrusionOk="0">
                  <a:moveTo>
                    <a:pt x="76" y="2095"/>
                  </a:moveTo>
                  <a:cubicBezTo>
                    <a:pt x="97" y="2093"/>
                    <a:pt x="120" y="2084"/>
                    <a:pt x="140" y="2075"/>
                  </a:cubicBezTo>
                  <a:cubicBezTo>
                    <a:pt x="233" y="2030"/>
                    <a:pt x="298" y="1959"/>
                    <a:pt x="353" y="1871"/>
                  </a:cubicBezTo>
                  <a:cubicBezTo>
                    <a:pt x="507" y="1630"/>
                    <a:pt x="690" y="1415"/>
                    <a:pt x="951" y="1278"/>
                  </a:cubicBezTo>
                  <a:cubicBezTo>
                    <a:pt x="1094" y="1202"/>
                    <a:pt x="1222" y="1105"/>
                    <a:pt x="1320" y="971"/>
                  </a:cubicBezTo>
                  <a:cubicBezTo>
                    <a:pt x="1343" y="940"/>
                    <a:pt x="1371" y="909"/>
                    <a:pt x="1403" y="892"/>
                  </a:cubicBezTo>
                  <a:cubicBezTo>
                    <a:pt x="1546" y="816"/>
                    <a:pt x="1632" y="690"/>
                    <a:pt x="1715" y="560"/>
                  </a:cubicBezTo>
                  <a:cubicBezTo>
                    <a:pt x="1760" y="487"/>
                    <a:pt x="1817" y="427"/>
                    <a:pt x="1890" y="382"/>
                  </a:cubicBezTo>
                  <a:cubicBezTo>
                    <a:pt x="1948" y="347"/>
                    <a:pt x="2003" y="338"/>
                    <a:pt x="2064" y="371"/>
                  </a:cubicBezTo>
                  <a:cubicBezTo>
                    <a:pt x="2117" y="401"/>
                    <a:pt x="2170" y="427"/>
                    <a:pt x="2228" y="456"/>
                  </a:cubicBezTo>
                  <a:cubicBezTo>
                    <a:pt x="2389" y="369"/>
                    <a:pt x="2536" y="273"/>
                    <a:pt x="2678" y="167"/>
                  </a:cubicBezTo>
                  <a:cubicBezTo>
                    <a:pt x="2702" y="150"/>
                    <a:pt x="2723" y="124"/>
                    <a:pt x="2735" y="98"/>
                  </a:cubicBezTo>
                  <a:cubicBezTo>
                    <a:pt x="2745" y="80"/>
                    <a:pt x="2746" y="51"/>
                    <a:pt x="2736" y="36"/>
                  </a:cubicBezTo>
                  <a:cubicBezTo>
                    <a:pt x="2727" y="19"/>
                    <a:pt x="2697" y="1"/>
                    <a:pt x="2683" y="5"/>
                  </a:cubicBezTo>
                  <a:cubicBezTo>
                    <a:pt x="2624" y="20"/>
                    <a:pt x="2564" y="37"/>
                    <a:pt x="2511" y="66"/>
                  </a:cubicBezTo>
                  <a:cubicBezTo>
                    <a:pt x="2419" y="119"/>
                    <a:pt x="2330" y="180"/>
                    <a:pt x="2239" y="238"/>
                  </a:cubicBezTo>
                  <a:cubicBezTo>
                    <a:pt x="2172" y="210"/>
                    <a:pt x="2118" y="181"/>
                    <a:pt x="2060" y="166"/>
                  </a:cubicBezTo>
                  <a:cubicBezTo>
                    <a:pt x="2018" y="155"/>
                    <a:pt x="1961" y="145"/>
                    <a:pt x="1928" y="165"/>
                  </a:cubicBezTo>
                  <a:cubicBezTo>
                    <a:pt x="1823" y="227"/>
                    <a:pt x="1704" y="284"/>
                    <a:pt x="1631" y="375"/>
                  </a:cubicBezTo>
                  <a:cubicBezTo>
                    <a:pt x="1506" y="532"/>
                    <a:pt x="1395" y="696"/>
                    <a:pt x="1226" y="809"/>
                  </a:cubicBezTo>
                  <a:cubicBezTo>
                    <a:pt x="1213" y="817"/>
                    <a:pt x="1201" y="829"/>
                    <a:pt x="1193" y="842"/>
                  </a:cubicBezTo>
                  <a:cubicBezTo>
                    <a:pt x="1097" y="978"/>
                    <a:pt x="955" y="1055"/>
                    <a:pt x="822" y="1147"/>
                  </a:cubicBezTo>
                  <a:cubicBezTo>
                    <a:pt x="726" y="1211"/>
                    <a:pt x="626" y="1274"/>
                    <a:pt x="549" y="1356"/>
                  </a:cubicBezTo>
                  <a:cubicBezTo>
                    <a:pt x="425" y="1491"/>
                    <a:pt x="318" y="1642"/>
                    <a:pt x="202" y="1785"/>
                  </a:cubicBezTo>
                  <a:cubicBezTo>
                    <a:pt x="159" y="1839"/>
                    <a:pt x="114" y="1890"/>
                    <a:pt x="68" y="1942"/>
                  </a:cubicBezTo>
                  <a:cubicBezTo>
                    <a:pt x="48" y="1965"/>
                    <a:pt x="23" y="1985"/>
                    <a:pt x="9" y="2011"/>
                  </a:cubicBezTo>
                  <a:cubicBezTo>
                    <a:pt x="1" y="2028"/>
                    <a:pt x="2" y="2061"/>
                    <a:pt x="14" y="2075"/>
                  </a:cubicBezTo>
                  <a:cubicBezTo>
                    <a:pt x="25" y="2089"/>
                    <a:pt x="54" y="2095"/>
                    <a:pt x="76" y="209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1" name="Google Shape;1371;p43"/>
            <p:cNvSpPr/>
            <p:nvPr/>
          </p:nvSpPr>
          <p:spPr>
            <a:xfrm>
              <a:off x="4687850" y="5184075"/>
              <a:ext cx="47650" cy="64200"/>
            </a:xfrm>
            <a:custGeom>
              <a:avLst/>
              <a:gdLst/>
              <a:ahLst/>
              <a:cxnLst/>
              <a:rect l="l" t="t" r="r" b="b"/>
              <a:pathLst>
                <a:path w="1906" h="2568" extrusionOk="0">
                  <a:moveTo>
                    <a:pt x="1434" y="430"/>
                  </a:moveTo>
                  <a:cubicBezTo>
                    <a:pt x="1273" y="445"/>
                    <a:pt x="1156" y="553"/>
                    <a:pt x="1029" y="638"/>
                  </a:cubicBezTo>
                  <a:cubicBezTo>
                    <a:pt x="1001" y="658"/>
                    <a:pt x="978" y="696"/>
                    <a:pt x="967" y="731"/>
                  </a:cubicBezTo>
                  <a:cubicBezTo>
                    <a:pt x="920" y="884"/>
                    <a:pt x="875" y="1038"/>
                    <a:pt x="835" y="1193"/>
                  </a:cubicBezTo>
                  <a:cubicBezTo>
                    <a:pt x="774" y="1430"/>
                    <a:pt x="595" y="1566"/>
                    <a:pt x="349" y="1554"/>
                  </a:cubicBezTo>
                  <a:cubicBezTo>
                    <a:pt x="288" y="1552"/>
                    <a:pt x="227" y="1545"/>
                    <a:pt x="166" y="1548"/>
                  </a:cubicBezTo>
                  <a:cubicBezTo>
                    <a:pt x="65" y="1553"/>
                    <a:pt x="4" y="1604"/>
                    <a:pt x="2" y="1705"/>
                  </a:cubicBezTo>
                  <a:cubicBezTo>
                    <a:pt x="0" y="1857"/>
                    <a:pt x="7" y="2011"/>
                    <a:pt x="28" y="2162"/>
                  </a:cubicBezTo>
                  <a:cubicBezTo>
                    <a:pt x="42" y="2267"/>
                    <a:pt x="83" y="2369"/>
                    <a:pt x="122" y="2467"/>
                  </a:cubicBezTo>
                  <a:cubicBezTo>
                    <a:pt x="141" y="2513"/>
                    <a:pt x="170" y="2567"/>
                    <a:pt x="237" y="2564"/>
                  </a:cubicBezTo>
                  <a:cubicBezTo>
                    <a:pt x="268" y="2562"/>
                    <a:pt x="260" y="2502"/>
                    <a:pt x="227" y="2425"/>
                  </a:cubicBezTo>
                  <a:cubicBezTo>
                    <a:pt x="133" y="2213"/>
                    <a:pt x="79" y="1994"/>
                    <a:pt x="131" y="1736"/>
                  </a:cubicBezTo>
                  <a:cubicBezTo>
                    <a:pt x="243" y="1746"/>
                    <a:pt x="335" y="1755"/>
                    <a:pt x="426" y="1758"/>
                  </a:cubicBezTo>
                  <a:cubicBezTo>
                    <a:pt x="472" y="1760"/>
                    <a:pt x="523" y="1765"/>
                    <a:pt x="561" y="1748"/>
                  </a:cubicBezTo>
                  <a:cubicBezTo>
                    <a:pt x="801" y="1637"/>
                    <a:pt x="995" y="1488"/>
                    <a:pt x="1039" y="1203"/>
                  </a:cubicBezTo>
                  <a:cubicBezTo>
                    <a:pt x="1050" y="1121"/>
                    <a:pt x="1088" y="1043"/>
                    <a:pt x="1108" y="961"/>
                  </a:cubicBezTo>
                  <a:cubicBezTo>
                    <a:pt x="1153" y="775"/>
                    <a:pt x="1289" y="685"/>
                    <a:pt x="1459" y="634"/>
                  </a:cubicBezTo>
                  <a:cubicBezTo>
                    <a:pt x="1487" y="624"/>
                    <a:pt x="1520" y="625"/>
                    <a:pt x="1548" y="616"/>
                  </a:cubicBezTo>
                  <a:cubicBezTo>
                    <a:pt x="1720" y="556"/>
                    <a:pt x="1846" y="456"/>
                    <a:pt x="1849" y="255"/>
                  </a:cubicBezTo>
                  <a:cubicBezTo>
                    <a:pt x="1849" y="232"/>
                    <a:pt x="1854" y="209"/>
                    <a:pt x="1854" y="186"/>
                  </a:cubicBezTo>
                  <a:cubicBezTo>
                    <a:pt x="1852" y="130"/>
                    <a:pt x="1906" y="47"/>
                    <a:pt x="1825" y="26"/>
                  </a:cubicBezTo>
                  <a:cubicBezTo>
                    <a:pt x="1727" y="0"/>
                    <a:pt x="1737" y="107"/>
                    <a:pt x="1710" y="162"/>
                  </a:cubicBezTo>
                  <a:cubicBezTo>
                    <a:pt x="1703" y="176"/>
                    <a:pt x="1698" y="191"/>
                    <a:pt x="1693" y="206"/>
                  </a:cubicBezTo>
                  <a:cubicBezTo>
                    <a:pt x="1651" y="332"/>
                    <a:pt x="1577" y="417"/>
                    <a:pt x="1434" y="43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2" name="Google Shape;1372;p43"/>
            <p:cNvSpPr/>
            <p:nvPr/>
          </p:nvSpPr>
          <p:spPr>
            <a:xfrm>
              <a:off x="4631500" y="5153800"/>
              <a:ext cx="65025" cy="47575"/>
            </a:xfrm>
            <a:custGeom>
              <a:avLst/>
              <a:gdLst/>
              <a:ahLst/>
              <a:cxnLst/>
              <a:rect l="l" t="t" r="r" b="b"/>
              <a:pathLst>
                <a:path w="2601" h="1903" extrusionOk="0">
                  <a:moveTo>
                    <a:pt x="447" y="1641"/>
                  </a:moveTo>
                  <a:cubicBezTo>
                    <a:pt x="564" y="1464"/>
                    <a:pt x="715" y="1328"/>
                    <a:pt x="901" y="1226"/>
                  </a:cubicBezTo>
                  <a:cubicBezTo>
                    <a:pt x="1001" y="1170"/>
                    <a:pt x="1115" y="1117"/>
                    <a:pt x="1183" y="1030"/>
                  </a:cubicBezTo>
                  <a:cubicBezTo>
                    <a:pt x="1282" y="906"/>
                    <a:pt x="1397" y="814"/>
                    <a:pt x="1534" y="741"/>
                  </a:cubicBezTo>
                  <a:cubicBezTo>
                    <a:pt x="1574" y="719"/>
                    <a:pt x="1610" y="689"/>
                    <a:pt x="1643" y="657"/>
                  </a:cubicBezTo>
                  <a:cubicBezTo>
                    <a:pt x="1692" y="609"/>
                    <a:pt x="1727" y="542"/>
                    <a:pt x="1784" y="506"/>
                  </a:cubicBezTo>
                  <a:cubicBezTo>
                    <a:pt x="1845" y="468"/>
                    <a:pt x="1924" y="460"/>
                    <a:pt x="1992" y="430"/>
                  </a:cubicBezTo>
                  <a:cubicBezTo>
                    <a:pt x="2041" y="409"/>
                    <a:pt x="2084" y="374"/>
                    <a:pt x="2129" y="346"/>
                  </a:cubicBezTo>
                  <a:cubicBezTo>
                    <a:pt x="2194" y="303"/>
                    <a:pt x="2259" y="262"/>
                    <a:pt x="2341" y="211"/>
                  </a:cubicBezTo>
                  <a:cubicBezTo>
                    <a:pt x="2412" y="212"/>
                    <a:pt x="2481" y="217"/>
                    <a:pt x="2549" y="214"/>
                  </a:cubicBezTo>
                  <a:cubicBezTo>
                    <a:pt x="2566" y="213"/>
                    <a:pt x="2590" y="191"/>
                    <a:pt x="2595" y="173"/>
                  </a:cubicBezTo>
                  <a:cubicBezTo>
                    <a:pt x="2600" y="155"/>
                    <a:pt x="2594" y="121"/>
                    <a:pt x="2581" y="113"/>
                  </a:cubicBezTo>
                  <a:cubicBezTo>
                    <a:pt x="2474" y="45"/>
                    <a:pt x="2360" y="0"/>
                    <a:pt x="2235" y="65"/>
                  </a:cubicBezTo>
                  <a:cubicBezTo>
                    <a:pt x="2167" y="99"/>
                    <a:pt x="2103" y="142"/>
                    <a:pt x="2034" y="178"/>
                  </a:cubicBezTo>
                  <a:cubicBezTo>
                    <a:pt x="1995" y="199"/>
                    <a:pt x="1948" y="230"/>
                    <a:pt x="1908" y="225"/>
                  </a:cubicBezTo>
                  <a:cubicBezTo>
                    <a:pt x="1789" y="210"/>
                    <a:pt x="1719" y="280"/>
                    <a:pt x="1656" y="356"/>
                  </a:cubicBezTo>
                  <a:cubicBezTo>
                    <a:pt x="1565" y="464"/>
                    <a:pt x="1454" y="541"/>
                    <a:pt x="1340" y="621"/>
                  </a:cubicBezTo>
                  <a:cubicBezTo>
                    <a:pt x="1254" y="683"/>
                    <a:pt x="1179" y="761"/>
                    <a:pt x="1100" y="834"/>
                  </a:cubicBezTo>
                  <a:cubicBezTo>
                    <a:pt x="1043" y="884"/>
                    <a:pt x="996" y="948"/>
                    <a:pt x="932" y="986"/>
                  </a:cubicBezTo>
                  <a:cubicBezTo>
                    <a:pt x="678" y="1138"/>
                    <a:pt x="460" y="1326"/>
                    <a:pt x="289" y="1570"/>
                  </a:cubicBezTo>
                  <a:cubicBezTo>
                    <a:pt x="227" y="1659"/>
                    <a:pt x="148" y="1731"/>
                    <a:pt x="32" y="1747"/>
                  </a:cubicBezTo>
                  <a:cubicBezTo>
                    <a:pt x="22" y="1748"/>
                    <a:pt x="16" y="1769"/>
                    <a:pt x="1" y="1790"/>
                  </a:cubicBezTo>
                  <a:cubicBezTo>
                    <a:pt x="22" y="1823"/>
                    <a:pt x="45" y="1858"/>
                    <a:pt x="72" y="1903"/>
                  </a:cubicBezTo>
                  <a:cubicBezTo>
                    <a:pt x="229" y="1852"/>
                    <a:pt x="359" y="1774"/>
                    <a:pt x="447" y="164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3" name="Google Shape;1373;p43"/>
            <p:cNvSpPr/>
            <p:nvPr/>
          </p:nvSpPr>
          <p:spPr>
            <a:xfrm>
              <a:off x="4809750" y="5096900"/>
              <a:ext cx="26650" cy="52300"/>
            </a:xfrm>
            <a:custGeom>
              <a:avLst/>
              <a:gdLst/>
              <a:ahLst/>
              <a:cxnLst/>
              <a:rect l="l" t="t" r="r" b="b"/>
              <a:pathLst>
                <a:path w="1066" h="2092" extrusionOk="0">
                  <a:moveTo>
                    <a:pt x="439" y="330"/>
                  </a:moveTo>
                  <a:cubicBezTo>
                    <a:pt x="399" y="364"/>
                    <a:pt x="371" y="412"/>
                    <a:pt x="343" y="457"/>
                  </a:cubicBezTo>
                  <a:cubicBezTo>
                    <a:pt x="290" y="541"/>
                    <a:pt x="242" y="627"/>
                    <a:pt x="178" y="735"/>
                  </a:cubicBezTo>
                  <a:cubicBezTo>
                    <a:pt x="161" y="725"/>
                    <a:pt x="142" y="706"/>
                    <a:pt x="122" y="703"/>
                  </a:cubicBezTo>
                  <a:cubicBezTo>
                    <a:pt x="38" y="691"/>
                    <a:pt x="1" y="731"/>
                    <a:pt x="27" y="801"/>
                  </a:cubicBezTo>
                  <a:cubicBezTo>
                    <a:pt x="46" y="852"/>
                    <a:pt x="69" y="901"/>
                    <a:pt x="96" y="947"/>
                  </a:cubicBezTo>
                  <a:cubicBezTo>
                    <a:pt x="278" y="1240"/>
                    <a:pt x="459" y="1534"/>
                    <a:pt x="645" y="1825"/>
                  </a:cubicBezTo>
                  <a:cubicBezTo>
                    <a:pt x="694" y="1902"/>
                    <a:pt x="754" y="1973"/>
                    <a:pt x="814" y="2042"/>
                  </a:cubicBezTo>
                  <a:cubicBezTo>
                    <a:pt x="855" y="2090"/>
                    <a:pt x="907" y="2091"/>
                    <a:pt x="956" y="2047"/>
                  </a:cubicBezTo>
                  <a:cubicBezTo>
                    <a:pt x="993" y="2013"/>
                    <a:pt x="1020" y="1969"/>
                    <a:pt x="1065" y="1915"/>
                  </a:cubicBezTo>
                  <a:cubicBezTo>
                    <a:pt x="914" y="1893"/>
                    <a:pt x="853" y="1807"/>
                    <a:pt x="826" y="1690"/>
                  </a:cubicBezTo>
                  <a:cubicBezTo>
                    <a:pt x="897" y="1572"/>
                    <a:pt x="965" y="1454"/>
                    <a:pt x="869" y="1314"/>
                  </a:cubicBezTo>
                  <a:cubicBezTo>
                    <a:pt x="855" y="1294"/>
                    <a:pt x="865" y="1254"/>
                    <a:pt x="868" y="1223"/>
                  </a:cubicBezTo>
                  <a:cubicBezTo>
                    <a:pt x="873" y="1155"/>
                    <a:pt x="883" y="1087"/>
                    <a:pt x="884" y="1017"/>
                  </a:cubicBezTo>
                  <a:cubicBezTo>
                    <a:pt x="887" y="910"/>
                    <a:pt x="885" y="802"/>
                    <a:pt x="879" y="696"/>
                  </a:cubicBezTo>
                  <a:cubicBezTo>
                    <a:pt x="877" y="673"/>
                    <a:pt x="847" y="639"/>
                    <a:pt x="824" y="635"/>
                  </a:cubicBezTo>
                  <a:cubicBezTo>
                    <a:pt x="806" y="632"/>
                    <a:pt x="769" y="660"/>
                    <a:pt x="761" y="682"/>
                  </a:cubicBezTo>
                  <a:cubicBezTo>
                    <a:pt x="743" y="732"/>
                    <a:pt x="739" y="786"/>
                    <a:pt x="731" y="839"/>
                  </a:cubicBezTo>
                  <a:cubicBezTo>
                    <a:pt x="718" y="930"/>
                    <a:pt x="705" y="1021"/>
                    <a:pt x="695" y="1113"/>
                  </a:cubicBezTo>
                  <a:cubicBezTo>
                    <a:pt x="686" y="1210"/>
                    <a:pt x="679" y="1307"/>
                    <a:pt x="670" y="1431"/>
                  </a:cubicBezTo>
                  <a:cubicBezTo>
                    <a:pt x="519" y="1315"/>
                    <a:pt x="544" y="1184"/>
                    <a:pt x="561" y="1068"/>
                  </a:cubicBezTo>
                  <a:cubicBezTo>
                    <a:pt x="588" y="893"/>
                    <a:pt x="624" y="720"/>
                    <a:pt x="617" y="543"/>
                  </a:cubicBezTo>
                  <a:cubicBezTo>
                    <a:pt x="614" y="441"/>
                    <a:pt x="666" y="374"/>
                    <a:pt x="752" y="321"/>
                  </a:cubicBezTo>
                  <a:cubicBezTo>
                    <a:pt x="850" y="261"/>
                    <a:pt x="939" y="187"/>
                    <a:pt x="1028" y="113"/>
                  </a:cubicBezTo>
                  <a:cubicBezTo>
                    <a:pt x="1045" y="99"/>
                    <a:pt x="1056" y="52"/>
                    <a:pt x="1046" y="33"/>
                  </a:cubicBezTo>
                  <a:cubicBezTo>
                    <a:pt x="1037" y="16"/>
                    <a:pt x="989" y="1"/>
                    <a:pt x="969" y="10"/>
                  </a:cubicBezTo>
                  <a:cubicBezTo>
                    <a:pt x="779" y="96"/>
                    <a:pt x="598" y="197"/>
                    <a:pt x="439" y="330"/>
                  </a:cubicBezTo>
                  <a:close/>
                  <a:moveTo>
                    <a:pt x="406" y="1032"/>
                  </a:moveTo>
                  <a:cubicBezTo>
                    <a:pt x="331" y="972"/>
                    <a:pt x="289" y="897"/>
                    <a:pt x="255" y="817"/>
                  </a:cubicBezTo>
                  <a:cubicBezTo>
                    <a:pt x="326" y="764"/>
                    <a:pt x="390" y="715"/>
                    <a:pt x="455" y="667"/>
                  </a:cubicBezTo>
                  <a:cubicBezTo>
                    <a:pt x="484" y="828"/>
                    <a:pt x="481" y="847"/>
                    <a:pt x="406" y="103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4" name="Google Shape;1374;p43"/>
            <p:cNvSpPr/>
            <p:nvPr/>
          </p:nvSpPr>
          <p:spPr>
            <a:xfrm>
              <a:off x="4834750" y="5094900"/>
              <a:ext cx="31650" cy="45825"/>
            </a:xfrm>
            <a:custGeom>
              <a:avLst/>
              <a:gdLst/>
              <a:ahLst/>
              <a:cxnLst/>
              <a:rect l="l" t="t" r="r" b="b"/>
              <a:pathLst>
                <a:path w="1266" h="1833" extrusionOk="0">
                  <a:moveTo>
                    <a:pt x="106" y="698"/>
                  </a:moveTo>
                  <a:cubicBezTo>
                    <a:pt x="79" y="912"/>
                    <a:pt x="54" y="1124"/>
                    <a:pt x="24" y="1337"/>
                  </a:cubicBezTo>
                  <a:cubicBezTo>
                    <a:pt x="2" y="1496"/>
                    <a:pt x="0" y="1655"/>
                    <a:pt x="18" y="1830"/>
                  </a:cubicBezTo>
                  <a:cubicBezTo>
                    <a:pt x="70" y="1824"/>
                    <a:pt x="118" y="1833"/>
                    <a:pt x="152" y="1813"/>
                  </a:cubicBezTo>
                  <a:cubicBezTo>
                    <a:pt x="402" y="1665"/>
                    <a:pt x="661" y="1528"/>
                    <a:pt x="860" y="1308"/>
                  </a:cubicBezTo>
                  <a:cubicBezTo>
                    <a:pt x="910" y="1252"/>
                    <a:pt x="956" y="1185"/>
                    <a:pt x="1033" y="1181"/>
                  </a:cubicBezTo>
                  <a:cubicBezTo>
                    <a:pt x="1113" y="1195"/>
                    <a:pt x="1149" y="1304"/>
                    <a:pt x="1256" y="1249"/>
                  </a:cubicBezTo>
                  <a:cubicBezTo>
                    <a:pt x="1237" y="1192"/>
                    <a:pt x="1221" y="1137"/>
                    <a:pt x="1196" y="1065"/>
                  </a:cubicBezTo>
                  <a:cubicBezTo>
                    <a:pt x="1209" y="1048"/>
                    <a:pt x="1222" y="1037"/>
                    <a:pt x="1227" y="1023"/>
                  </a:cubicBezTo>
                  <a:cubicBezTo>
                    <a:pt x="1239" y="990"/>
                    <a:pt x="1266" y="949"/>
                    <a:pt x="1256" y="921"/>
                  </a:cubicBezTo>
                  <a:cubicBezTo>
                    <a:pt x="1243" y="882"/>
                    <a:pt x="1197" y="885"/>
                    <a:pt x="1156" y="898"/>
                  </a:cubicBezTo>
                  <a:cubicBezTo>
                    <a:pt x="1122" y="910"/>
                    <a:pt x="1084" y="915"/>
                    <a:pt x="1033" y="927"/>
                  </a:cubicBezTo>
                  <a:cubicBezTo>
                    <a:pt x="925" y="809"/>
                    <a:pt x="796" y="704"/>
                    <a:pt x="712" y="570"/>
                  </a:cubicBezTo>
                  <a:cubicBezTo>
                    <a:pt x="580" y="356"/>
                    <a:pt x="366" y="224"/>
                    <a:pt x="219" y="27"/>
                  </a:cubicBezTo>
                  <a:cubicBezTo>
                    <a:pt x="206" y="10"/>
                    <a:pt x="157" y="1"/>
                    <a:pt x="139" y="11"/>
                  </a:cubicBezTo>
                  <a:cubicBezTo>
                    <a:pt x="121" y="23"/>
                    <a:pt x="105" y="72"/>
                    <a:pt x="115" y="90"/>
                  </a:cubicBezTo>
                  <a:cubicBezTo>
                    <a:pt x="179" y="207"/>
                    <a:pt x="167" y="325"/>
                    <a:pt x="139" y="447"/>
                  </a:cubicBezTo>
                  <a:cubicBezTo>
                    <a:pt x="120" y="529"/>
                    <a:pt x="117" y="614"/>
                    <a:pt x="106" y="698"/>
                  </a:cubicBezTo>
                  <a:close/>
                  <a:moveTo>
                    <a:pt x="288" y="397"/>
                  </a:moveTo>
                  <a:cubicBezTo>
                    <a:pt x="396" y="437"/>
                    <a:pt x="463" y="516"/>
                    <a:pt x="506" y="628"/>
                  </a:cubicBezTo>
                  <a:cubicBezTo>
                    <a:pt x="440" y="677"/>
                    <a:pt x="419" y="745"/>
                    <a:pt x="420" y="826"/>
                  </a:cubicBezTo>
                  <a:cubicBezTo>
                    <a:pt x="421" y="926"/>
                    <a:pt x="408" y="1025"/>
                    <a:pt x="406" y="1124"/>
                  </a:cubicBezTo>
                  <a:cubicBezTo>
                    <a:pt x="406" y="1140"/>
                    <a:pt x="430" y="1166"/>
                    <a:pt x="447" y="1169"/>
                  </a:cubicBezTo>
                  <a:cubicBezTo>
                    <a:pt x="464" y="1173"/>
                    <a:pt x="496" y="1161"/>
                    <a:pt x="504" y="1148"/>
                  </a:cubicBezTo>
                  <a:cubicBezTo>
                    <a:pt x="523" y="1115"/>
                    <a:pt x="537" y="1077"/>
                    <a:pt x="544" y="1040"/>
                  </a:cubicBezTo>
                  <a:cubicBezTo>
                    <a:pt x="560" y="952"/>
                    <a:pt x="571" y="861"/>
                    <a:pt x="587" y="752"/>
                  </a:cubicBezTo>
                  <a:cubicBezTo>
                    <a:pt x="685" y="843"/>
                    <a:pt x="772" y="925"/>
                    <a:pt x="861" y="1006"/>
                  </a:cubicBezTo>
                  <a:cubicBezTo>
                    <a:pt x="797" y="1147"/>
                    <a:pt x="623" y="1315"/>
                    <a:pt x="390" y="1460"/>
                  </a:cubicBezTo>
                  <a:cubicBezTo>
                    <a:pt x="308" y="1512"/>
                    <a:pt x="308" y="1512"/>
                    <a:pt x="196" y="1508"/>
                  </a:cubicBezTo>
                  <a:cubicBezTo>
                    <a:pt x="193" y="1480"/>
                    <a:pt x="185" y="1450"/>
                    <a:pt x="187" y="1420"/>
                  </a:cubicBezTo>
                  <a:cubicBezTo>
                    <a:pt x="211" y="1092"/>
                    <a:pt x="235" y="763"/>
                    <a:pt x="260" y="433"/>
                  </a:cubicBezTo>
                  <a:cubicBezTo>
                    <a:pt x="261" y="422"/>
                    <a:pt x="278" y="410"/>
                    <a:pt x="288" y="39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5" name="Google Shape;1375;p43"/>
            <p:cNvSpPr/>
            <p:nvPr/>
          </p:nvSpPr>
          <p:spPr>
            <a:xfrm>
              <a:off x="4724300" y="5048825"/>
              <a:ext cx="66625" cy="58525"/>
            </a:xfrm>
            <a:custGeom>
              <a:avLst/>
              <a:gdLst/>
              <a:ahLst/>
              <a:cxnLst/>
              <a:rect l="l" t="t" r="r" b="b"/>
              <a:pathLst>
                <a:path w="2665" h="2341" extrusionOk="0">
                  <a:moveTo>
                    <a:pt x="981" y="1539"/>
                  </a:moveTo>
                  <a:cubicBezTo>
                    <a:pt x="1012" y="1495"/>
                    <a:pt x="1046" y="1454"/>
                    <a:pt x="1077" y="1409"/>
                  </a:cubicBezTo>
                  <a:cubicBezTo>
                    <a:pt x="1124" y="1338"/>
                    <a:pt x="1182" y="1277"/>
                    <a:pt x="1260" y="1239"/>
                  </a:cubicBezTo>
                  <a:cubicBezTo>
                    <a:pt x="1384" y="1178"/>
                    <a:pt x="1465" y="1084"/>
                    <a:pt x="1506" y="951"/>
                  </a:cubicBezTo>
                  <a:cubicBezTo>
                    <a:pt x="1539" y="849"/>
                    <a:pt x="1592" y="756"/>
                    <a:pt x="1695" y="689"/>
                  </a:cubicBezTo>
                  <a:cubicBezTo>
                    <a:pt x="1834" y="777"/>
                    <a:pt x="1956" y="724"/>
                    <a:pt x="2080" y="648"/>
                  </a:cubicBezTo>
                  <a:cubicBezTo>
                    <a:pt x="2318" y="501"/>
                    <a:pt x="2553" y="355"/>
                    <a:pt x="2664" y="66"/>
                  </a:cubicBezTo>
                  <a:cubicBezTo>
                    <a:pt x="2617" y="1"/>
                    <a:pt x="2576" y="36"/>
                    <a:pt x="2544" y="67"/>
                  </a:cubicBezTo>
                  <a:cubicBezTo>
                    <a:pt x="2346" y="252"/>
                    <a:pt x="2096" y="362"/>
                    <a:pt x="1887" y="509"/>
                  </a:cubicBezTo>
                  <a:cubicBezTo>
                    <a:pt x="1683" y="459"/>
                    <a:pt x="1626" y="474"/>
                    <a:pt x="1505" y="607"/>
                  </a:cubicBezTo>
                  <a:cubicBezTo>
                    <a:pt x="1469" y="646"/>
                    <a:pt x="1425" y="687"/>
                    <a:pt x="1409" y="735"/>
                  </a:cubicBezTo>
                  <a:cubicBezTo>
                    <a:pt x="1341" y="942"/>
                    <a:pt x="1198" y="1084"/>
                    <a:pt x="1028" y="1208"/>
                  </a:cubicBezTo>
                  <a:cubicBezTo>
                    <a:pt x="1004" y="1226"/>
                    <a:pt x="985" y="1252"/>
                    <a:pt x="966" y="1277"/>
                  </a:cubicBezTo>
                  <a:cubicBezTo>
                    <a:pt x="879" y="1394"/>
                    <a:pt x="789" y="1507"/>
                    <a:pt x="709" y="1629"/>
                  </a:cubicBezTo>
                  <a:cubicBezTo>
                    <a:pt x="656" y="1709"/>
                    <a:pt x="592" y="1770"/>
                    <a:pt x="512" y="1819"/>
                  </a:cubicBezTo>
                  <a:cubicBezTo>
                    <a:pt x="399" y="1886"/>
                    <a:pt x="292" y="1960"/>
                    <a:pt x="221" y="2075"/>
                  </a:cubicBezTo>
                  <a:cubicBezTo>
                    <a:pt x="181" y="2141"/>
                    <a:pt x="122" y="2166"/>
                    <a:pt x="46" y="2164"/>
                  </a:cubicBezTo>
                  <a:cubicBezTo>
                    <a:pt x="30" y="2163"/>
                    <a:pt x="1" y="2190"/>
                    <a:pt x="1" y="2205"/>
                  </a:cubicBezTo>
                  <a:cubicBezTo>
                    <a:pt x="1" y="2233"/>
                    <a:pt x="10" y="2267"/>
                    <a:pt x="29" y="2287"/>
                  </a:cubicBezTo>
                  <a:cubicBezTo>
                    <a:pt x="69" y="2330"/>
                    <a:pt x="126" y="2340"/>
                    <a:pt x="175" y="2310"/>
                  </a:cubicBezTo>
                  <a:cubicBezTo>
                    <a:pt x="240" y="2270"/>
                    <a:pt x="300" y="2222"/>
                    <a:pt x="356" y="2170"/>
                  </a:cubicBezTo>
                  <a:cubicBezTo>
                    <a:pt x="413" y="2120"/>
                    <a:pt x="453" y="2042"/>
                    <a:pt x="516" y="2008"/>
                  </a:cubicBezTo>
                  <a:cubicBezTo>
                    <a:pt x="722" y="1899"/>
                    <a:pt x="854" y="1723"/>
                    <a:pt x="981" y="153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6" name="Google Shape;1376;p43"/>
            <p:cNvSpPr/>
            <p:nvPr/>
          </p:nvSpPr>
          <p:spPr>
            <a:xfrm>
              <a:off x="4713675" y="5032400"/>
              <a:ext cx="65650" cy="52575"/>
            </a:xfrm>
            <a:custGeom>
              <a:avLst/>
              <a:gdLst/>
              <a:ahLst/>
              <a:cxnLst/>
              <a:rect l="l" t="t" r="r" b="b"/>
              <a:pathLst>
                <a:path w="2626" h="2103" extrusionOk="0">
                  <a:moveTo>
                    <a:pt x="300" y="1906"/>
                  </a:moveTo>
                  <a:cubicBezTo>
                    <a:pt x="476" y="1662"/>
                    <a:pt x="672" y="1439"/>
                    <a:pt x="947" y="1298"/>
                  </a:cubicBezTo>
                  <a:cubicBezTo>
                    <a:pt x="1057" y="1243"/>
                    <a:pt x="1147" y="1161"/>
                    <a:pt x="1228" y="1065"/>
                  </a:cubicBezTo>
                  <a:cubicBezTo>
                    <a:pt x="1271" y="1013"/>
                    <a:pt x="1324" y="964"/>
                    <a:pt x="1382" y="929"/>
                  </a:cubicBezTo>
                  <a:cubicBezTo>
                    <a:pt x="1509" y="853"/>
                    <a:pt x="1616" y="759"/>
                    <a:pt x="1692" y="624"/>
                  </a:cubicBezTo>
                  <a:cubicBezTo>
                    <a:pt x="1739" y="619"/>
                    <a:pt x="1763" y="610"/>
                    <a:pt x="1784" y="615"/>
                  </a:cubicBezTo>
                  <a:cubicBezTo>
                    <a:pt x="1971" y="649"/>
                    <a:pt x="2091" y="570"/>
                    <a:pt x="2168" y="401"/>
                  </a:cubicBezTo>
                  <a:cubicBezTo>
                    <a:pt x="2202" y="326"/>
                    <a:pt x="2259" y="262"/>
                    <a:pt x="2293" y="214"/>
                  </a:cubicBezTo>
                  <a:cubicBezTo>
                    <a:pt x="2378" y="195"/>
                    <a:pt x="2444" y="194"/>
                    <a:pt x="2494" y="165"/>
                  </a:cubicBezTo>
                  <a:cubicBezTo>
                    <a:pt x="2548" y="135"/>
                    <a:pt x="2625" y="107"/>
                    <a:pt x="2610" y="2"/>
                  </a:cubicBezTo>
                  <a:cubicBezTo>
                    <a:pt x="2550" y="15"/>
                    <a:pt x="2487" y="48"/>
                    <a:pt x="2435" y="36"/>
                  </a:cubicBezTo>
                  <a:cubicBezTo>
                    <a:pt x="2285" y="0"/>
                    <a:pt x="2206" y="88"/>
                    <a:pt x="2127" y="185"/>
                  </a:cubicBezTo>
                  <a:cubicBezTo>
                    <a:pt x="2065" y="262"/>
                    <a:pt x="2006" y="341"/>
                    <a:pt x="1946" y="420"/>
                  </a:cubicBezTo>
                  <a:cubicBezTo>
                    <a:pt x="1897" y="419"/>
                    <a:pt x="1859" y="422"/>
                    <a:pt x="1823" y="417"/>
                  </a:cubicBezTo>
                  <a:cubicBezTo>
                    <a:pt x="1679" y="397"/>
                    <a:pt x="1572" y="451"/>
                    <a:pt x="1486" y="568"/>
                  </a:cubicBezTo>
                  <a:cubicBezTo>
                    <a:pt x="1443" y="627"/>
                    <a:pt x="1377" y="671"/>
                    <a:pt x="1319" y="721"/>
                  </a:cubicBezTo>
                  <a:cubicBezTo>
                    <a:pt x="1249" y="781"/>
                    <a:pt x="1166" y="829"/>
                    <a:pt x="1110" y="899"/>
                  </a:cubicBezTo>
                  <a:cubicBezTo>
                    <a:pt x="1033" y="999"/>
                    <a:pt x="931" y="1063"/>
                    <a:pt x="832" y="1134"/>
                  </a:cubicBezTo>
                  <a:cubicBezTo>
                    <a:pt x="725" y="1210"/>
                    <a:pt x="613" y="1282"/>
                    <a:pt x="528" y="1377"/>
                  </a:cubicBezTo>
                  <a:cubicBezTo>
                    <a:pt x="348" y="1575"/>
                    <a:pt x="184" y="1787"/>
                    <a:pt x="17" y="1997"/>
                  </a:cubicBezTo>
                  <a:cubicBezTo>
                    <a:pt x="0" y="2017"/>
                    <a:pt x="16" y="2062"/>
                    <a:pt x="17" y="2102"/>
                  </a:cubicBezTo>
                  <a:cubicBezTo>
                    <a:pt x="55" y="2096"/>
                    <a:pt x="79" y="2098"/>
                    <a:pt x="99" y="2088"/>
                  </a:cubicBezTo>
                  <a:cubicBezTo>
                    <a:pt x="186" y="2050"/>
                    <a:pt x="245" y="1982"/>
                    <a:pt x="300" y="190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7" name="Google Shape;1377;p43"/>
            <p:cNvSpPr/>
            <p:nvPr/>
          </p:nvSpPr>
          <p:spPr>
            <a:xfrm>
              <a:off x="4746200" y="5067725"/>
              <a:ext cx="57525" cy="53100"/>
            </a:xfrm>
            <a:custGeom>
              <a:avLst/>
              <a:gdLst/>
              <a:ahLst/>
              <a:cxnLst/>
              <a:rect l="l" t="t" r="r" b="b"/>
              <a:pathLst>
                <a:path w="2301" h="2124" extrusionOk="0">
                  <a:moveTo>
                    <a:pt x="394" y="1672"/>
                  </a:moveTo>
                  <a:cubicBezTo>
                    <a:pt x="428" y="1653"/>
                    <a:pt x="457" y="1629"/>
                    <a:pt x="492" y="1611"/>
                  </a:cubicBezTo>
                  <a:cubicBezTo>
                    <a:pt x="665" y="1522"/>
                    <a:pt x="784" y="1392"/>
                    <a:pt x="837" y="1200"/>
                  </a:cubicBezTo>
                  <a:cubicBezTo>
                    <a:pt x="861" y="1112"/>
                    <a:pt x="905" y="1022"/>
                    <a:pt x="988" y="975"/>
                  </a:cubicBezTo>
                  <a:cubicBezTo>
                    <a:pt x="1197" y="862"/>
                    <a:pt x="1348" y="692"/>
                    <a:pt x="1474" y="498"/>
                  </a:cubicBezTo>
                  <a:cubicBezTo>
                    <a:pt x="1478" y="491"/>
                    <a:pt x="1484" y="486"/>
                    <a:pt x="1490" y="481"/>
                  </a:cubicBezTo>
                  <a:cubicBezTo>
                    <a:pt x="1540" y="420"/>
                    <a:pt x="1595" y="377"/>
                    <a:pt x="1684" y="379"/>
                  </a:cubicBezTo>
                  <a:cubicBezTo>
                    <a:pt x="1742" y="380"/>
                    <a:pt x="1808" y="362"/>
                    <a:pt x="1859" y="332"/>
                  </a:cubicBezTo>
                  <a:cubicBezTo>
                    <a:pt x="1978" y="263"/>
                    <a:pt x="2092" y="187"/>
                    <a:pt x="2233" y="164"/>
                  </a:cubicBezTo>
                  <a:cubicBezTo>
                    <a:pt x="2270" y="159"/>
                    <a:pt x="2301" y="120"/>
                    <a:pt x="2286" y="77"/>
                  </a:cubicBezTo>
                  <a:cubicBezTo>
                    <a:pt x="2277" y="53"/>
                    <a:pt x="2248" y="25"/>
                    <a:pt x="2224" y="20"/>
                  </a:cubicBezTo>
                  <a:cubicBezTo>
                    <a:pt x="2131" y="0"/>
                    <a:pt x="2043" y="14"/>
                    <a:pt x="1960" y="67"/>
                  </a:cubicBezTo>
                  <a:cubicBezTo>
                    <a:pt x="1850" y="137"/>
                    <a:pt x="1746" y="219"/>
                    <a:pt x="1604" y="218"/>
                  </a:cubicBezTo>
                  <a:cubicBezTo>
                    <a:pt x="1577" y="217"/>
                    <a:pt x="1548" y="240"/>
                    <a:pt x="1497" y="262"/>
                  </a:cubicBezTo>
                  <a:cubicBezTo>
                    <a:pt x="1426" y="344"/>
                    <a:pt x="1332" y="436"/>
                    <a:pt x="1260" y="543"/>
                  </a:cubicBezTo>
                  <a:cubicBezTo>
                    <a:pt x="1190" y="648"/>
                    <a:pt x="1109" y="734"/>
                    <a:pt x="1000" y="797"/>
                  </a:cubicBezTo>
                  <a:cubicBezTo>
                    <a:pt x="892" y="861"/>
                    <a:pt x="796" y="940"/>
                    <a:pt x="747" y="1057"/>
                  </a:cubicBezTo>
                  <a:cubicBezTo>
                    <a:pt x="664" y="1259"/>
                    <a:pt x="520" y="1398"/>
                    <a:pt x="329" y="1497"/>
                  </a:cubicBezTo>
                  <a:cubicBezTo>
                    <a:pt x="288" y="1518"/>
                    <a:pt x="247" y="1543"/>
                    <a:pt x="216" y="1575"/>
                  </a:cubicBezTo>
                  <a:cubicBezTo>
                    <a:pt x="178" y="1612"/>
                    <a:pt x="137" y="1653"/>
                    <a:pt x="119" y="1700"/>
                  </a:cubicBezTo>
                  <a:cubicBezTo>
                    <a:pt x="76" y="1815"/>
                    <a:pt x="45" y="1934"/>
                    <a:pt x="11" y="2052"/>
                  </a:cubicBezTo>
                  <a:cubicBezTo>
                    <a:pt x="1" y="2088"/>
                    <a:pt x="45" y="2123"/>
                    <a:pt x="84" y="2118"/>
                  </a:cubicBezTo>
                  <a:cubicBezTo>
                    <a:pt x="135" y="2112"/>
                    <a:pt x="172" y="2086"/>
                    <a:pt x="191" y="2042"/>
                  </a:cubicBezTo>
                  <a:cubicBezTo>
                    <a:pt x="217" y="1986"/>
                    <a:pt x="240" y="1928"/>
                    <a:pt x="251" y="1869"/>
                  </a:cubicBezTo>
                  <a:cubicBezTo>
                    <a:pt x="268" y="1778"/>
                    <a:pt x="314" y="1715"/>
                    <a:pt x="394" y="167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8" name="Google Shape;1378;p43"/>
            <p:cNvSpPr/>
            <p:nvPr/>
          </p:nvSpPr>
          <p:spPr>
            <a:xfrm>
              <a:off x="4763250" y="5082600"/>
              <a:ext cx="52775" cy="56325"/>
            </a:xfrm>
            <a:custGeom>
              <a:avLst/>
              <a:gdLst/>
              <a:ahLst/>
              <a:cxnLst/>
              <a:rect l="l" t="t" r="r" b="b"/>
              <a:pathLst>
                <a:path w="2111" h="2253" extrusionOk="0">
                  <a:moveTo>
                    <a:pt x="1518" y="623"/>
                  </a:moveTo>
                  <a:cubicBezTo>
                    <a:pt x="1572" y="548"/>
                    <a:pt x="1641" y="484"/>
                    <a:pt x="1749" y="505"/>
                  </a:cubicBezTo>
                  <a:cubicBezTo>
                    <a:pt x="1817" y="519"/>
                    <a:pt x="1866" y="477"/>
                    <a:pt x="1913" y="438"/>
                  </a:cubicBezTo>
                  <a:cubicBezTo>
                    <a:pt x="2007" y="360"/>
                    <a:pt x="2088" y="180"/>
                    <a:pt x="2110" y="0"/>
                  </a:cubicBezTo>
                  <a:cubicBezTo>
                    <a:pt x="2070" y="23"/>
                    <a:pt x="2032" y="32"/>
                    <a:pt x="2012" y="56"/>
                  </a:cubicBezTo>
                  <a:cubicBezTo>
                    <a:pt x="1967" y="109"/>
                    <a:pt x="1936" y="172"/>
                    <a:pt x="1891" y="224"/>
                  </a:cubicBezTo>
                  <a:cubicBezTo>
                    <a:pt x="1856" y="261"/>
                    <a:pt x="1811" y="310"/>
                    <a:pt x="1767" y="315"/>
                  </a:cubicBezTo>
                  <a:cubicBezTo>
                    <a:pt x="1527" y="346"/>
                    <a:pt x="1388" y="498"/>
                    <a:pt x="1275" y="690"/>
                  </a:cubicBezTo>
                  <a:cubicBezTo>
                    <a:pt x="1220" y="781"/>
                    <a:pt x="1162" y="871"/>
                    <a:pt x="1112" y="953"/>
                  </a:cubicBezTo>
                  <a:cubicBezTo>
                    <a:pt x="851" y="1000"/>
                    <a:pt x="838" y="1007"/>
                    <a:pt x="681" y="1203"/>
                  </a:cubicBezTo>
                  <a:cubicBezTo>
                    <a:pt x="638" y="1258"/>
                    <a:pt x="597" y="1312"/>
                    <a:pt x="552" y="1365"/>
                  </a:cubicBezTo>
                  <a:cubicBezTo>
                    <a:pt x="507" y="1418"/>
                    <a:pt x="457" y="1461"/>
                    <a:pt x="379" y="1466"/>
                  </a:cubicBezTo>
                  <a:cubicBezTo>
                    <a:pt x="241" y="1475"/>
                    <a:pt x="149" y="1568"/>
                    <a:pt x="111" y="1687"/>
                  </a:cubicBezTo>
                  <a:cubicBezTo>
                    <a:pt x="61" y="1847"/>
                    <a:pt x="36" y="2015"/>
                    <a:pt x="7" y="2180"/>
                  </a:cubicBezTo>
                  <a:cubicBezTo>
                    <a:pt x="1" y="2217"/>
                    <a:pt x="23" y="2253"/>
                    <a:pt x="76" y="2250"/>
                  </a:cubicBezTo>
                  <a:cubicBezTo>
                    <a:pt x="135" y="2195"/>
                    <a:pt x="148" y="2117"/>
                    <a:pt x="166" y="2044"/>
                  </a:cubicBezTo>
                  <a:cubicBezTo>
                    <a:pt x="183" y="1969"/>
                    <a:pt x="199" y="1894"/>
                    <a:pt x="215" y="1820"/>
                  </a:cubicBezTo>
                  <a:cubicBezTo>
                    <a:pt x="237" y="1719"/>
                    <a:pt x="290" y="1645"/>
                    <a:pt x="400" y="1651"/>
                  </a:cubicBezTo>
                  <a:cubicBezTo>
                    <a:pt x="536" y="1660"/>
                    <a:pt x="613" y="1581"/>
                    <a:pt x="681" y="1484"/>
                  </a:cubicBezTo>
                  <a:cubicBezTo>
                    <a:pt x="735" y="1409"/>
                    <a:pt x="785" y="1332"/>
                    <a:pt x="841" y="1259"/>
                  </a:cubicBezTo>
                  <a:cubicBezTo>
                    <a:pt x="893" y="1189"/>
                    <a:pt x="953" y="1135"/>
                    <a:pt x="1053" y="1148"/>
                  </a:cubicBezTo>
                  <a:cubicBezTo>
                    <a:pt x="1138" y="1160"/>
                    <a:pt x="1200" y="1113"/>
                    <a:pt x="1247" y="1049"/>
                  </a:cubicBezTo>
                  <a:cubicBezTo>
                    <a:pt x="1284" y="1001"/>
                    <a:pt x="1315" y="947"/>
                    <a:pt x="1347" y="895"/>
                  </a:cubicBezTo>
                  <a:cubicBezTo>
                    <a:pt x="1404" y="804"/>
                    <a:pt x="1455" y="710"/>
                    <a:pt x="1518" y="62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79" name="Google Shape;1379;p43"/>
            <p:cNvSpPr/>
            <p:nvPr/>
          </p:nvSpPr>
          <p:spPr>
            <a:xfrm>
              <a:off x="4775450" y="5126425"/>
              <a:ext cx="27250" cy="25000"/>
            </a:xfrm>
            <a:custGeom>
              <a:avLst/>
              <a:gdLst/>
              <a:ahLst/>
              <a:cxnLst/>
              <a:rect l="l" t="t" r="r" b="b"/>
              <a:pathLst>
                <a:path w="1090" h="1000" extrusionOk="0">
                  <a:moveTo>
                    <a:pt x="202" y="927"/>
                  </a:moveTo>
                  <a:cubicBezTo>
                    <a:pt x="249" y="879"/>
                    <a:pt x="288" y="821"/>
                    <a:pt x="329" y="766"/>
                  </a:cubicBezTo>
                  <a:cubicBezTo>
                    <a:pt x="366" y="718"/>
                    <a:pt x="398" y="664"/>
                    <a:pt x="440" y="620"/>
                  </a:cubicBezTo>
                  <a:cubicBezTo>
                    <a:pt x="516" y="537"/>
                    <a:pt x="599" y="458"/>
                    <a:pt x="679" y="377"/>
                  </a:cubicBezTo>
                  <a:cubicBezTo>
                    <a:pt x="734" y="321"/>
                    <a:pt x="788" y="267"/>
                    <a:pt x="874" y="267"/>
                  </a:cubicBezTo>
                  <a:cubicBezTo>
                    <a:pt x="997" y="267"/>
                    <a:pt x="1046" y="185"/>
                    <a:pt x="1077" y="83"/>
                  </a:cubicBezTo>
                  <a:cubicBezTo>
                    <a:pt x="1090" y="43"/>
                    <a:pt x="1087" y="9"/>
                    <a:pt x="1024" y="0"/>
                  </a:cubicBezTo>
                  <a:cubicBezTo>
                    <a:pt x="984" y="45"/>
                    <a:pt x="957" y="119"/>
                    <a:pt x="873" y="113"/>
                  </a:cubicBezTo>
                  <a:cubicBezTo>
                    <a:pt x="735" y="102"/>
                    <a:pt x="643" y="178"/>
                    <a:pt x="557" y="273"/>
                  </a:cubicBezTo>
                  <a:cubicBezTo>
                    <a:pt x="517" y="318"/>
                    <a:pt x="479" y="371"/>
                    <a:pt x="431" y="404"/>
                  </a:cubicBezTo>
                  <a:cubicBezTo>
                    <a:pt x="232" y="540"/>
                    <a:pt x="158" y="764"/>
                    <a:pt x="1" y="960"/>
                  </a:cubicBezTo>
                  <a:cubicBezTo>
                    <a:pt x="102" y="1000"/>
                    <a:pt x="158" y="971"/>
                    <a:pt x="202" y="92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0" name="Google Shape;1380;p43"/>
            <p:cNvSpPr/>
            <p:nvPr/>
          </p:nvSpPr>
          <p:spPr>
            <a:xfrm>
              <a:off x="4792250" y="5151925"/>
              <a:ext cx="26700" cy="20700"/>
            </a:xfrm>
            <a:custGeom>
              <a:avLst/>
              <a:gdLst/>
              <a:ahLst/>
              <a:cxnLst/>
              <a:rect l="l" t="t" r="r" b="b"/>
              <a:pathLst>
                <a:path w="1068" h="828" extrusionOk="0">
                  <a:moveTo>
                    <a:pt x="871" y="130"/>
                  </a:moveTo>
                  <a:cubicBezTo>
                    <a:pt x="763" y="253"/>
                    <a:pt x="622" y="330"/>
                    <a:pt x="487" y="416"/>
                  </a:cubicBezTo>
                  <a:cubicBezTo>
                    <a:pt x="384" y="483"/>
                    <a:pt x="280" y="547"/>
                    <a:pt x="178" y="613"/>
                  </a:cubicBezTo>
                  <a:cubicBezTo>
                    <a:pt x="133" y="643"/>
                    <a:pt x="89" y="673"/>
                    <a:pt x="49" y="709"/>
                  </a:cubicBezTo>
                  <a:cubicBezTo>
                    <a:pt x="20" y="734"/>
                    <a:pt x="0" y="775"/>
                    <a:pt x="28" y="808"/>
                  </a:cubicBezTo>
                  <a:cubicBezTo>
                    <a:pt x="42" y="825"/>
                    <a:pt x="83" y="828"/>
                    <a:pt x="109" y="822"/>
                  </a:cubicBezTo>
                  <a:cubicBezTo>
                    <a:pt x="145" y="814"/>
                    <a:pt x="182" y="797"/>
                    <a:pt x="214" y="777"/>
                  </a:cubicBezTo>
                  <a:cubicBezTo>
                    <a:pt x="392" y="660"/>
                    <a:pt x="571" y="543"/>
                    <a:pt x="748" y="422"/>
                  </a:cubicBezTo>
                  <a:cubicBezTo>
                    <a:pt x="785" y="396"/>
                    <a:pt x="822" y="364"/>
                    <a:pt x="845" y="326"/>
                  </a:cubicBezTo>
                  <a:cubicBezTo>
                    <a:pt x="896" y="239"/>
                    <a:pt x="964" y="169"/>
                    <a:pt x="1043" y="107"/>
                  </a:cubicBezTo>
                  <a:cubicBezTo>
                    <a:pt x="1057" y="94"/>
                    <a:pt x="1055" y="60"/>
                    <a:pt x="1068" y="1"/>
                  </a:cubicBezTo>
                  <a:cubicBezTo>
                    <a:pt x="982" y="57"/>
                    <a:pt x="914" y="82"/>
                    <a:pt x="871" y="13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1" name="Google Shape;1381;p43"/>
            <p:cNvSpPr/>
            <p:nvPr/>
          </p:nvSpPr>
          <p:spPr>
            <a:xfrm>
              <a:off x="4785025" y="5150600"/>
              <a:ext cx="6150" cy="9425"/>
            </a:xfrm>
            <a:custGeom>
              <a:avLst/>
              <a:gdLst/>
              <a:ahLst/>
              <a:cxnLst/>
              <a:rect l="l" t="t" r="r" b="b"/>
              <a:pathLst>
                <a:path w="246" h="377" extrusionOk="0">
                  <a:moveTo>
                    <a:pt x="1" y="377"/>
                  </a:moveTo>
                  <a:cubicBezTo>
                    <a:pt x="123" y="297"/>
                    <a:pt x="158" y="157"/>
                    <a:pt x="246" y="0"/>
                  </a:cubicBezTo>
                  <a:cubicBezTo>
                    <a:pt x="63" y="90"/>
                    <a:pt x="27" y="227"/>
                    <a:pt x="1" y="37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2" name="Google Shape;1382;p43"/>
            <p:cNvSpPr/>
            <p:nvPr/>
          </p:nvSpPr>
          <p:spPr>
            <a:xfrm>
              <a:off x="4799175" y="5142300"/>
              <a:ext cx="8525" cy="6025"/>
            </a:xfrm>
            <a:custGeom>
              <a:avLst/>
              <a:gdLst/>
              <a:ahLst/>
              <a:cxnLst/>
              <a:rect l="l" t="t" r="r" b="b"/>
              <a:pathLst>
                <a:path w="341" h="241" extrusionOk="0">
                  <a:moveTo>
                    <a:pt x="107" y="114"/>
                  </a:moveTo>
                  <a:cubicBezTo>
                    <a:pt x="65" y="136"/>
                    <a:pt x="1" y="155"/>
                    <a:pt x="37" y="241"/>
                  </a:cubicBezTo>
                  <a:cubicBezTo>
                    <a:pt x="155" y="210"/>
                    <a:pt x="244" y="137"/>
                    <a:pt x="341" y="45"/>
                  </a:cubicBezTo>
                  <a:cubicBezTo>
                    <a:pt x="230" y="1"/>
                    <a:pt x="173" y="77"/>
                    <a:pt x="107" y="1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83" name="Google Shape;1383;p43"/>
          <p:cNvGrpSpPr/>
          <p:nvPr/>
        </p:nvGrpSpPr>
        <p:grpSpPr>
          <a:xfrm>
            <a:off x="11080327" y="4095913"/>
            <a:ext cx="976821" cy="1150991"/>
            <a:chOff x="3708850" y="3632025"/>
            <a:chExt cx="282525" cy="332900"/>
          </a:xfrm>
        </p:grpSpPr>
        <p:sp>
          <p:nvSpPr>
            <p:cNvPr id="1384" name="Google Shape;1384;p43"/>
            <p:cNvSpPr/>
            <p:nvPr/>
          </p:nvSpPr>
          <p:spPr>
            <a:xfrm>
              <a:off x="3708850" y="3632025"/>
              <a:ext cx="282525" cy="195575"/>
            </a:xfrm>
            <a:custGeom>
              <a:avLst/>
              <a:gdLst/>
              <a:ahLst/>
              <a:cxnLst/>
              <a:rect l="l" t="t" r="r" b="b"/>
              <a:pathLst>
                <a:path w="11301" h="7823" extrusionOk="0">
                  <a:moveTo>
                    <a:pt x="143" y="643"/>
                  </a:moveTo>
                  <a:cubicBezTo>
                    <a:pt x="353" y="928"/>
                    <a:pt x="571" y="1208"/>
                    <a:pt x="784" y="1490"/>
                  </a:cubicBezTo>
                  <a:cubicBezTo>
                    <a:pt x="812" y="1526"/>
                    <a:pt x="838" y="1566"/>
                    <a:pt x="870" y="1613"/>
                  </a:cubicBezTo>
                  <a:cubicBezTo>
                    <a:pt x="831" y="1672"/>
                    <a:pt x="797" y="1729"/>
                    <a:pt x="758" y="1784"/>
                  </a:cubicBezTo>
                  <a:cubicBezTo>
                    <a:pt x="578" y="2042"/>
                    <a:pt x="397" y="2298"/>
                    <a:pt x="217" y="2555"/>
                  </a:cubicBezTo>
                  <a:cubicBezTo>
                    <a:pt x="178" y="2611"/>
                    <a:pt x="137" y="2667"/>
                    <a:pt x="110" y="2729"/>
                  </a:cubicBezTo>
                  <a:cubicBezTo>
                    <a:pt x="47" y="2873"/>
                    <a:pt x="30" y="3029"/>
                    <a:pt x="118" y="3161"/>
                  </a:cubicBezTo>
                  <a:cubicBezTo>
                    <a:pt x="201" y="3283"/>
                    <a:pt x="309" y="3394"/>
                    <a:pt x="423" y="3488"/>
                  </a:cubicBezTo>
                  <a:cubicBezTo>
                    <a:pt x="538" y="3585"/>
                    <a:pt x="652" y="3682"/>
                    <a:pt x="760" y="3785"/>
                  </a:cubicBezTo>
                  <a:cubicBezTo>
                    <a:pt x="859" y="3880"/>
                    <a:pt x="964" y="3966"/>
                    <a:pt x="1072" y="4049"/>
                  </a:cubicBezTo>
                  <a:cubicBezTo>
                    <a:pt x="1186" y="4137"/>
                    <a:pt x="1308" y="4212"/>
                    <a:pt x="1423" y="4298"/>
                  </a:cubicBezTo>
                  <a:cubicBezTo>
                    <a:pt x="1566" y="4405"/>
                    <a:pt x="1720" y="4489"/>
                    <a:pt x="1881" y="4564"/>
                  </a:cubicBezTo>
                  <a:cubicBezTo>
                    <a:pt x="1950" y="4596"/>
                    <a:pt x="2018" y="4627"/>
                    <a:pt x="2084" y="4662"/>
                  </a:cubicBezTo>
                  <a:cubicBezTo>
                    <a:pt x="2474" y="4862"/>
                    <a:pt x="2875" y="5029"/>
                    <a:pt x="3301" y="5135"/>
                  </a:cubicBezTo>
                  <a:cubicBezTo>
                    <a:pt x="3455" y="5173"/>
                    <a:pt x="3579" y="5136"/>
                    <a:pt x="3697" y="5037"/>
                  </a:cubicBezTo>
                  <a:cubicBezTo>
                    <a:pt x="3792" y="4958"/>
                    <a:pt x="3872" y="4867"/>
                    <a:pt x="3940" y="4764"/>
                  </a:cubicBezTo>
                  <a:cubicBezTo>
                    <a:pt x="3989" y="4691"/>
                    <a:pt x="4042" y="4622"/>
                    <a:pt x="4091" y="4553"/>
                  </a:cubicBezTo>
                  <a:cubicBezTo>
                    <a:pt x="4480" y="4638"/>
                    <a:pt x="4801" y="4826"/>
                    <a:pt x="5122" y="5066"/>
                  </a:cubicBezTo>
                  <a:cubicBezTo>
                    <a:pt x="5064" y="5250"/>
                    <a:pt x="5010" y="5425"/>
                    <a:pt x="4951" y="5600"/>
                  </a:cubicBezTo>
                  <a:cubicBezTo>
                    <a:pt x="4906" y="5736"/>
                    <a:pt x="4926" y="5868"/>
                    <a:pt x="4958" y="6003"/>
                  </a:cubicBezTo>
                  <a:cubicBezTo>
                    <a:pt x="4984" y="6107"/>
                    <a:pt x="5079" y="6145"/>
                    <a:pt x="5153" y="6202"/>
                  </a:cubicBezTo>
                  <a:cubicBezTo>
                    <a:pt x="5516" y="6483"/>
                    <a:pt x="5914" y="6707"/>
                    <a:pt x="6318" y="6921"/>
                  </a:cubicBezTo>
                  <a:cubicBezTo>
                    <a:pt x="6391" y="6960"/>
                    <a:pt x="6462" y="6999"/>
                    <a:pt x="6537" y="7032"/>
                  </a:cubicBezTo>
                  <a:cubicBezTo>
                    <a:pt x="6886" y="7188"/>
                    <a:pt x="7249" y="7307"/>
                    <a:pt x="7616" y="7412"/>
                  </a:cubicBezTo>
                  <a:cubicBezTo>
                    <a:pt x="7963" y="7509"/>
                    <a:pt x="8311" y="7607"/>
                    <a:pt x="8646" y="7742"/>
                  </a:cubicBezTo>
                  <a:cubicBezTo>
                    <a:pt x="8745" y="7782"/>
                    <a:pt x="8850" y="7823"/>
                    <a:pt x="8972" y="7796"/>
                  </a:cubicBezTo>
                  <a:cubicBezTo>
                    <a:pt x="8984" y="7767"/>
                    <a:pt x="9003" y="7738"/>
                    <a:pt x="9006" y="7706"/>
                  </a:cubicBezTo>
                  <a:cubicBezTo>
                    <a:pt x="9012" y="7657"/>
                    <a:pt x="9050" y="7640"/>
                    <a:pt x="9084" y="7620"/>
                  </a:cubicBezTo>
                  <a:cubicBezTo>
                    <a:pt x="9284" y="7506"/>
                    <a:pt x="9402" y="7326"/>
                    <a:pt x="9487" y="7120"/>
                  </a:cubicBezTo>
                  <a:cubicBezTo>
                    <a:pt x="9508" y="7070"/>
                    <a:pt x="9524" y="7016"/>
                    <a:pt x="9550" y="6969"/>
                  </a:cubicBezTo>
                  <a:cubicBezTo>
                    <a:pt x="9658" y="6769"/>
                    <a:pt x="9739" y="6563"/>
                    <a:pt x="9740" y="6330"/>
                  </a:cubicBezTo>
                  <a:cubicBezTo>
                    <a:pt x="9741" y="6288"/>
                    <a:pt x="9768" y="6246"/>
                    <a:pt x="9783" y="6203"/>
                  </a:cubicBezTo>
                  <a:cubicBezTo>
                    <a:pt x="10080" y="6251"/>
                    <a:pt x="10362" y="6297"/>
                    <a:pt x="10644" y="6343"/>
                  </a:cubicBezTo>
                  <a:cubicBezTo>
                    <a:pt x="10698" y="6351"/>
                    <a:pt x="10752" y="6361"/>
                    <a:pt x="10806" y="6361"/>
                  </a:cubicBezTo>
                  <a:cubicBezTo>
                    <a:pt x="10972" y="6361"/>
                    <a:pt x="11109" y="6316"/>
                    <a:pt x="11194" y="6152"/>
                  </a:cubicBezTo>
                  <a:cubicBezTo>
                    <a:pt x="11243" y="6059"/>
                    <a:pt x="11285" y="5976"/>
                    <a:pt x="11282" y="5866"/>
                  </a:cubicBezTo>
                  <a:cubicBezTo>
                    <a:pt x="11278" y="5730"/>
                    <a:pt x="11293" y="5595"/>
                    <a:pt x="11298" y="5459"/>
                  </a:cubicBezTo>
                  <a:cubicBezTo>
                    <a:pt x="11301" y="5408"/>
                    <a:pt x="11286" y="5366"/>
                    <a:pt x="11245" y="5333"/>
                  </a:cubicBezTo>
                  <a:cubicBezTo>
                    <a:pt x="11163" y="5266"/>
                    <a:pt x="11081" y="5219"/>
                    <a:pt x="10966" y="5245"/>
                  </a:cubicBezTo>
                  <a:cubicBezTo>
                    <a:pt x="10871" y="5266"/>
                    <a:pt x="10782" y="5291"/>
                    <a:pt x="10700" y="5344"/>
                  </a:cubicBezTo>
                  <a:cubicBezTo>
                    <a:pt x="10448" y="5513"/>
                    <a:pt x="10159" y="5552"/>
                    <a:pt x="9871" y="5593"/>
                  </a:cubicBezTo>
                  <a:cubicBezTo>
                    <a:pt x="9862" y="5571"/>
                    <a:pt x="9853" y="5558"/>
                    <a:pt x="9854" y="5547"/>
                  </a:cubicBezTo>
                  <a:cubicBezTo>
                    <a:pt x="9872" y="5371"/>
                    <a:pt x="9792" y="5252"/>
                    <a:pt x="9648" y="5157"/>
                  </a:cubicBezTo>
                  <a:cubicBezTo>
                    <a:pt x="9443" y="5022"/>
                    <a:pt x="9245" y="4875"/>
                    <a:pt x="9044" y="4734"/>
                  </a:cubicBezTo>
                  <a:cubicBezTo>
                    <a:pt x="8999" y="4704"/>
                    <a:pt x="8953" y="4670"/>
                    <a:pt x="8903" y="4652"/>
                  </a:cubicBezTo>
                  <a:cubicBezTo>
                    <a:pt x="8636" y="4563"/>
                    <a:pt x="8405" y="4400"/>
                    <a:pt x="8154" y="4280"/>
                  </a:cubicBezTo>
                  <a:cubicBezTo>
                    <a:pt x="7957" y="4186"/>
                    <a:pt x="7773" y="4067"/>
                    <a:pt x="7581" y="3964"/>
                  </a:cubicBezTo>
                  <a:cubicBezTo>
                    <a:pt x="7504" y="3922"/>
                    <a:pt x="7421" y="3890"/>
                    <a:pt x="7340" y="3857"/>
                  </a:cubicBezTo>
                  <a:cubicBezTo>
                    <a:pt x="7207" y="3802"/>
                    <a:pt x="7064" y="3766"/>
                    <a:pt x="6944" y="3693"/>
                  </a:cubicBezTo>
                  <a:cubicBezTo>
                    <a:pt x="6782" y="3594"/>
                    <a:pt x="6604" y="3558"/>
                    <a:pt x="6427" y="3506"/>
                  </a:cubicBezTo>
                  <a:cubicBezTo>
                    <a:pt x="6282" y="3464"/>
                    <a:pt x="6174" y="3512"/>
                    <a:pt x="6076" y="3608"/>
                  </a:cubicBezTo>
                  <a:cubicBezTo>
                    <a:pt x="6033" y="3652"/>
                    <a:pt x="5999" y="3703"/>
                    <a:pt x="5963" y="3754"/>
                  </a:cubicBezTo>
                  <a:cubicBezTo>
                    <a:pt x="5879" y="3870"/>
                    <a:pt x="5799" y="3988"/>
                    <a:pt x="5714" y="4104"/>
                  </a:cubicBezTo>
                  <a:cubicBezTo>
                    <a:pt x="5692" y="4135"/>
                    <a:pt x="5660" y="4161"/>
                    <a:pt x="5631" y="4191"/>
                  </a:cubicBezTo>
                  <a:cubicBezTo>
                    <a:pt x="5513" y="4132"/>
                    <a:pt x="5421" y="4042"/>
                    <a:pt x="5287" y="4042"/>
                  </a:cubicBezTo>
                  <a:cubicBezTo>
                    <a:pt x="5266" y="4063"/>
                    <a:pt x="5242" y="4085"/>
                    <a:pt x="5212" y="4113"/>
                  </a:cubicBezTo>
                  <a:cubicBezTo>
                    <a:pt x="5152" y="4084"/>
                    <a:pt x="5092" y="4054"/>
                    <a:pt x="5031" y="4024"/>
                  </a:cubicBezTo>
                  <a:cubicBezTo>
                    <a:pt x="4989" y="4004"/>
                    <a:pt x="4948" y="3972"/>
                    <a:pt x="4903" y="3964"/>
                  </a:cubicBezTo>
                  <a:cubicBezTo>
                    <a:pt x="4760" y="3938"/>
                    <a:pt x="4663" y="3846"/>
                    <a:pt x="4562" y="3750"/>
                  </a:cubicBezTo>
                  <a:cubicBezTo>
                    <a:pt x="4606" y="3603"/>
                    <a:pt x="4648" y="3460"/>
                    <a:pt x="4690" y="3320"/>
                  </a:cubicBezTo>
                  <a:cubicBezTo>
                    <a:pt x="4667" y="3289"/>
                    <a:pt x="4646" y="3262"/>
                    <a:pt x="4625" y="3234"/>
                  </a:cubicBezTo>
                  <a:cubicBezTo>
                    <a:pt x="4635" y="3135"/>
                    <a:pt x="4646" y="3034"/>
                    <a:pt x="4658" y="2926"/>
                  </a:cubicBezTo>
                  <a:cubicBezTo>
                    <a:pt x="4550" y="2800"/>
                    <a:pt x="4438" y="2674"/>
                    <a:pt x="4334" y="2542"/>
                  </a:cubicBezTo>
                  <a:cubicBezTo>
                    <a:pt x="4274" y="2465"/>
                    <a:pt x="4206" y="2401"/>
                    <a:pt x="4128" y="2345"/>
                  </a:cubicBezTo>
                  <a:cubicBezTo>
                    <a:pt x="3921" y="2200"/>
                    <a:pt x="3715" y="2053"/>
                    <a:pt x="3508" y="1909"/>
                  </a:cubicBezTo>
                  <a:cubicBezTo>
                    <a:pt x="3435" y="1858"/>
                    <a:pt x="3364" y="1804"/>
                    <a:pt x="3284" y="1766"/>
                  </a:cubicBezTo>
                  <a:cubicBezTo>
                    <a:pt x="3037" y="1649"/>
                    <a:pt x="2809" y="1498"/>
                    <a:pt x="2580" y="1350"/>
                  </a:cubicBezTo>
                  <a:cubicBezTo>
                    <a:pt x="2431" y="1252"/>
                    <a:pt x="2270" y="1180"/>
                    <a:pt x="2097" y="1135"/>
                  </a:cubicBezTo>
                  <a:cubicBezTo>
                    <a:pt x="2011" y="1114"/>
                    <a:pt x="1921" y="1103"/>
                    <a:pt x="1838" y="1073"/>
                  </a:cubicBezTo>
                  <a:cubicBezTo>
                    <a:pt x="1666" y="1008"/>
                    <a:pt x="1505" y="1022"/>
                    <a:pt x="1347" y="1114"/>
                  </a:cubicBezTo>
                  <a:cubicBezTo>
                    <a:pt x="1339" y="1119"/>
                    <a:pt x="1322" y="1114"/>
                    <a:pt x="1297" y="1113"/>
                  </a:cubicBezTo>
                  <a:cubicBezTo>
                    <a:pt x="1174" y="870"/>
                    <a:pt x="1025" y="632"/>
                    <a:pt x="987" y="347"/>
                  </a:cubicBezTo>
                  <a:cubicBezTo>
                    <a:pt x="974" y="251"/>
                    <a:pt x="932" y="165"/>
                    <a:pt x="875" y="87"/>
                  </a:cubicBezTo>
                  <a:cubicBezTo>
                    <a:pt x="828" y="25"/>
                    <a:pt x="771" y="1"/>
                    <a:pt x="697" y="21"/>
                  </a:cubicBezTo>
                  <a:cubicBezTo>
                    <a:pt x="572" y="55"/>
                    <a:pt x="446" y="86"/>
                    <a:pt x="322" y="123"/>
                  </a:cubicBezTo>
                  <a:cubicBezTo>
                    <a:pt x="91" y="193"/>
                    <a:pt x="0" y="449"/>
                    <a:pt x="143" y="643"/>
                  </a:cubicBezTo>
                  <a:close/>
                  <a:moveTo>
                    <a:pt x="9852" y="5827"/>
                  </a:moveTo>
                  <a:cubicBezTo>
                    <a:pt x="9994" y="5807"/>
                    <a:pt x="10136" y="5792"/>
                    <a:pt x="10278" y="5770"/>
                  </a:cubicBezTo>
                  <a:cubicBezTo>
                    <a:pt x="10462" y="5742"/>
                    <a:pt x="10629" y="5667"/>
                    <a:pt x="10790" y="5576"/>
                  </a:cubicBezTo>
                  <a:cubicBezTo>
                    <a:pt x="10859" y="5537"/>
                    <a:pt x="10922" y="5476"/>
                    <a:pt x="11019" y="5507"/>
                  </a:cubicBezTo>
                  <a:cubicBezTo>
                    <a:pt x="11072" y="5646"/>
                    <a:pt x="11033" y="5790"/>
                    <a:pt x="11029" y="5931"/>
                  </a:cubicBezTo>
                  <a:cubicBezTo>
                    <a:pt x="11026" y="6034"/>
                    <a:pt x="10923" y="6111"/>
                    <a:pt x="10819" y="6121"/>
                  </a:cubicBezTo>
                  <a:cubicBezTo>
                    <a:pt x="10805" y="6121"/>
                    <a:pt x="10791" y="6123"/>
                    <a:pt x="10778" y="6121"/>
                  </a:cubicBezTo>
                  <a:cubicBezTo>
                    <a:pt x="10462" y="6074"/>
                    <a:pt x="10143" y="6043"/>
                    <a:pt x="9820" y="5969"/>
                  </a:cubicBezTo>
                  <a:cubicBezTo>
                    <a:pt x="9817" y="5926"/>
                    <a:pt x="9815" y="5887"/>
                    <a:pt x="9813" y="5854"/>
                  </a:cubicBezTo>
                  <a:cubicBezTo>
                    <a:pt x="9831" y="5841"/>
                    <a:pt x="9840" y="5828"/>
                    <a:pt x="9852" y="5827"/>
                  </a:cubicBezTo>
                  <a:close/>
                  <a:moveTo>
                    <a:pt x="6174" y="3949"/>
                  </a:moveTo>
                  <a:cubicBezTo>
                    <a:pt x="6202" y="3910"/>
                    <a:pt x="6231" y="3872"/>
                    <a:pt x="6260" y="3835"/>
                  </a:cubicBezTo>
                  <a:cubicBezTo>
                    <a:pt x="6287" y="3799"/>
                    <a:pt x="6326" y="3782"/>
                    <a:pt x="6368" y="3793"/>
                  </a:cubicBezTo>
                  <a:cubicBezTo>
                    <a:pt x="6480" y="3822"/>
                    <a:pt x="6604" y="3835"/>
                    <a:pt x="6698" y="3894"/>
                  </a:cubicBezTo>
                  <a:cubicBezTo>
                    <a:pt x="6857" y="3993"/>
                    <a:pt x="7033" y="4043"/>
                    <a:pt x="7203" y="4112"/>
                  </a:cubicBezTo>
                  <a:cubicBezTo>
                    <a:pt x="7430" y="4206"/>
                    <a:pt x="7645" y="4322"/>
                    <a:pt x="7859" y="4440"/>
                  </a:cubicBezTo>
                  <a:cubicBezTo>
                    <a:pt x="7985" y="4508"/>
                    <a:pt x="8110" y="4578"/>
                    <a:pt x="8235" y="4647"/>
                  </a:cubicBezTo>
                  <a:cubicBezTo>
                    <a:pt x="8318" y="4693"/>
                    <a:pt x="8402" y="4738"/>
                    <a:pt x="8486" y="4783"/>
                  </a:cubicBezTo>
                  <a:cubicBezTo>
                    <a:pt x="8546" y="4814"/>
                    <a:pt x="8605" y="4853"/>
                    <a:pt x="8669" y="4873"/>
                  </a:cubicBezTo>
                  <a:cubicBezTo>
                    <a:pt x="8782" y="4909"/>
                    <a:pt x="8878" y="4970"/>
                    <a:pt x="8972" y="5037"/>
                  </a:cubicBezTo>
                  <a:cubicBezTo>
                    <a:pt x="9166" y="5176"/>
                    <a:pt x="9362" y="5313"/>
                    <a:pt x="9566" y="5458"/>
                  </a:cubicBezTo>
                  <a:cubicBezTo>
                    <a:pt x="9559" y="5539"/>
                    <a:pt x="9557" y="5600"/>
                    <a:pt x="9550" y="5661"/>
                  </a:cubicBezTo>
                  <a:cubicBezTo>
                    <a:pt x="9538" y="5769"/>
                    <a:pt x="9525" y="5877"/>
                    <a:pt x="9510" y="5984"/>
                  </a:cubicBezTo>
                  <a:cubicBezTo>
                    <a:pt x="9504" y="6038"/>
                    <a:pt x="9493" y="6091"/>
                    <a:pt x="9483" y="6145"/>
                  </a:cubicBezTo>
                  <a:cubicBezTo>
                    <a:pt x="9473" y="6199"/>
                    <a:pt x="9451" y="6252"/>
                    <a:pt x="9453" y="6305"/>
                  </a:cubicBezTo>
                  <a:cubicBezTo>
                    <a:pt x="9459" y="6481"/>
                    <a:pt x="9401" y="6638"/>
                    <a:pt x="9333" y="6795"/>
                  </a:cubicBezTo>
                  <a:cubicBezTo>
                    <a:pt x="9290" y="6895"/>
                    <a:pt x="9256" y="7000"/>
                    <a:pt x="9210" y="7098"/>
                  </a:cubicBezTo>
                  <a:cubicBezTo>
                    <a:pt x="9123" y="7285"/>
                    <a:pt x="9003" y="7448"/>
                    <a:pt x="8805" y="7558"/>
                  </a:cubicBezTo>
                  <a:cubicBezTo>
                    <a:pt x="8690" y="7512"/>
                    <a:pt x="8566" y="7456"/>
                    <a:pt x="8439" y="7410"/>
                  </a:cubicBezTo>
                  <a:cubicBezTo>
                    <a:pt x="8246" y="7341"/>
                    <a:pt x="8056" y="7266"/>
                    <a:pt x="7858" y="7215"/>
                  </a:cubicBezTo>
                  <a:cubicBezTo>
                    <a:pt x="7528" y="7129"/>
                    <a:pt x="7209" y="7012"/>
                    <a:pt x="6887" y="6901"/>
                  </a:cubicBezTo>
                  <a:cubicBezTo>
                    <a:pt x="6641" y="6817"/>
                    <a:pt x="6420" y="6679"/>
                    <a:pt x="6191" y="6561"/>
                  </a:cubicBezTo>
                  <a:cubicBezTo>
                    <a:pt x="5879" y="6401"/>
                    <a:pt x="5597" y="6199"/>
                    <a:pt x="5309" y="6006"/>
                  </a:cubicBezTo>
                  <a:cubicBezTo>
                    <a:pt x="5195" y="5929"/>
                    <a:pt x="5174" y="5810"/>
                    <a:pt x="5206" y="5704"/>
                  </a:cubicBezTo>
                  <a:cubicBezTo>
                    <a:pt x="5249" y="5554"/>
                    <a:pt x="5298" y="5405"/>
                    <a:pt x="5350" y="5258"/>
                  </a:cubicBezTo>
                  <a:cubicBezTo>
                    <a:pt x="5363" y="5220"/>
                    <a:pt x="5393" y="5189"/>
                    <a:pt x="5413" y="5153"/>
                  </a:cubicBezTo>
                  <a:cubicBezTo>
                    <a:pt x="5445" y="5093"/>
                    <a:pt x="5483" y="5035"/>
                    <a:pt x="5503" y="4971"/>
                  </a:cubicBezTo>
                  <a:cubicBezTo>
                    <a:pt x="5538" y="4858"/>
                    <a:pt x="5597" y="4760"/>
                    <a:pt x="5666" y="4667"/>
                  </a:cubicBezTo>
                  <a:cubicBezTo>
                    <a:pt x="5836" y="4428"/>
                    <a:pt x="6004" y="4188"/>
                    <a:pt x="6174" y="3949"/>
                  </a:cubicBezTo>
                  <a:close/>
                  <a:moveTo>
                    <a:pt x="4463" y="4092"/>
                  </a:moveTo>
                  <a:cubicBezTo>
                    <a:pt x="4637" y="4221"/>
                    <a:pt x="4836" y="4285"/>
                    <a:pt x="5042" y="4331"/>
                  </a:cubicBezTo>
                  <a:cubicBezTo>
                    <a:pt x="5173" y="4361"/>
                    <a:pt x="5304" y="4395"/>
                    <a:pt x="5457" y="4433"/>
                  </a:cubicBezTo>
                  <a:cubicBezTo>
                    <a:pt x="5373" y="4585"/>
                    <a:pt x="5302" y="4714"/>
                    <a:pt x="5229" y="4845"/>
                  </a:cubicBezTo>
                  <a:cubicBezTo>
                    <a:pt x="5185" y="4862"/>
                    <a:pt x="5154" y="4832"/>
                    <a:pt x="5121" y="4813"/>
                  </a:cubicBezTo>
                  <a:cubicBezTo>
                    <a:pt x="5103" y="4802"/>
                    <a:pt x="5087" y="4790"/>
                    <a:pt x="5071" y="4777"/>
                  </a:cubicBezTo>
                  <a:cubicBezTo>
                    <a:pt x="4842" y="4591"/>
                    <a:pt x="4585" y="4454"/>
                    <a:pt x="4304" y="4363"/>
                  </a:cubicBezTo>
                  <a:cubicBezTo>
                    <a:pt x="4293" y="4359"/>
                    <a:pt x="4283" y="4348"/>
                    <a:pt x="4262" y="4333"/>
                  </a:cubicBezTo>
                  <a:cubicBezTo>
                    <a:pt x="4287" y="4288"/>
                    <a:pt x="4312" y="4243"/>
                    <a:pt x="4340" y="4200"/>
                  </a:cubicBezTo>
                  <a:cubicBezTo>
                    <a:pt x="4364" y="4160"/>
                    <a:pt x="4393" y="4123"/>
                    <a:pt x="4418" y="4088"/>
                  </a:cubicBezTo>
                  <a:cubicBezTo>
                    <a:pt x="4437" y="4090"/>
                    <a:pt x="4454" y="4086"/>
                    <a:pt x="4463" y="4092"/>
                  </a:cubicBezTo>
                  <a:close/>
                  <a:moveTo>
                    <a:pt x="1178" y="1693"/>
                  </a:moveTo>
                  <a:cubicBezTo>
                    <a:pt x="1222" y="1632"/>
                    <a:pt x="1264" y="1573"/>
                    <a:pt x="1345" y="1551"/>
                  </a:cubicBezTo>
                  <a:cubicBezTo>
                    <a:pt x="1377" y="1542"/>
                    <a:pt x="1408" y="1503"/>
                    <a:pt x="1429" y="1471"/>
                  </a:cubicBezTo>
                  <a:cubicBezTo>
                    <a:pt x="1513" y="1340"/>
                    <a:pt x="1573" y="1311"/>
                    <a:pt x="1712" y="1344"/>
                  </a:cubicBezTo>
                  <a:cubicBezTo>
                    <a:pt x="1792" y="1363"/>
                    <a:pt x="1870" y="1386"/>
                    <a:pt x="1950" y="1403"/>
                  </a:cubicBezTo>
                  <a:cubicBezTo>
                    <a:pt x="2139" y="1444"/>
                    <a:pt x="2312" y="1521"/>
                    <a:pt x="2472" y="1628"/>
                  </a:cubicBezTo>
                  <a:cubicBezTo>
                    <a:pt x="2693" y="1777"/>
                    <a:pt x="2917" y="1919"/>
                    <a:pt x="3158" y="2033"/>
                  </a:cubicBezTo>
                  <a:cubicBezTo>
                    <a:pt x="3237" y="2071"/>
                    <a:pt x="3310" y="2125"/>
                    <a:pt x="3383" y="2175"/>
                  </a:cubicBezTo>
                  <a:cubicBezTo>
                    <a:pt x="3545" y="2287"/>
                    <a:pt x="3700" y="2411"/>
                    <a:pt x="3869" y="2515"/>
                  </a:cubicBezTo>
                  <a:cubicBezTo>
                    <a:pt x="4067" y="2637"/>
                    <a:pt x="4191" y="2826"/>
                    <a:pt x="4330" y="3000"/>
                  </a:cubicBezTo>
                  <a:cubicBezTo>
                    <a:pt x="4382" y="3067"/>
                    <a:pt x="4404" y="3158"/>
                    <a:pt x="4434" y="3241"/>
                  </a:cubicBezTo>
                  <a:cubicBezTo>
                    <a:pt x="4458" y="3311"/>
                    <a:pt x="4434" y="3377"/>
                    <a:pt x="4396" y="3436"/>
                  </a:cubicBezTo>
                  <a:cubicBezTo>
                    <a:pt x="4336" y="3527"/>
                    <a:pt x="4294" y="3626"/>
                    <a:pt x="4254" y="3728"/>
                  </a:cubicBezTo>
                  <a:cubicBezTo>
                    <a:pt x="4222" y="3809"/>
                    <a:pt x="4169" y="3884"/>
                    <a:pt x="4116" y="3955"/>
                  </a:cubicBezTo>
                  <a:cubicBezTo>
                    <a:pt x="4004" y="4103"/>
                    <a:pt x="3920" y="4265"/>
                    <a:pt x="3848" y="4434"/>
                  </a:cubicBezTo>
                  <a:cubicBezTo>
                    <a:pt x="3806" y="4534"/>
                    <a:pt x="3757" y="4635"/>
                    <a:pt x="3690" y="4719"/>
                  </a:cubicBezTo>
                  <a:cubicBezTo>
                    <a:pt x="3629" y="4797"/>
                    <a:pt x="3539" y="4853"/>
                    <a:pt x="3461" y="4920"/>
                  </a:cubicBezTo>
                  <a:cubicBezTo>
                    <a:pt x="3424" y="4894"/>
                    <a:pt x="3392" y="4871"/>
                    <a:pt x="3357" y="4847"/>
                  </a:cubicBezTo>
                  <a:cubicBezTo>
                    <a:pt x="3336" y="4866"/>
                    <a:pt x="3316" y="4884"/>
                    <a:pt x="3297" y="4900"/>
                  </a:cubicBezTo>
                  <a:cubicBezTo>
                    <a:pt x="3284" y="4899"/>
                    <a:pt x="3270" y="4901"/>
                    <a:pt x="3259" y="4897"/>
                  </a:cubicBezTo>
                  <a:cubicBezTo>
                    <a:pt x="2956" y="4791"/>
                    <a:pt x="2663" y="4662"/>
                    <a:pt x="2376" y="4521"/>
                  </a:cubicBezTo>
                  <a:cubicBezTo>
                    <a:pt x="2230" y="4448"/>
                    <a:pt x="2080" y="4382"/>
                    <a:pt x="1938" y="4302"/>
                  </a:cubicBezTo>
                  <a:cubicBezTo>
                    <a:pt x="1790" y="4219"/>
                    <a:pt x="1645" y="4128"/>
                    <a:pt x="1505" y="4031"/>
                  </a:cubicBezTo>
                  <a:cubicBezTo>
                    <a:pt x="1275" y="3872"/>
                    <a:pt x="1045" y="3714"/>
                    <a:pt x="855" y="3505"/>
                  </a:cubicBezTo>
                  <a:cubicBezTo>
                    <a:pt x="815" y="3460"/>
                    <a:pt x="766" y="3418"/>
                    <a:pt x="714" y="3389"/>
                  </a:cubicBezTo>
                  <a:cubicBezTo>
                    <a:pt x="573" y="3308"/>
                    <a:pt x="489" y="3172"/>
                    <a:pt x="382" y="3058"/>
                  </a:cubicBezTo>
                  <a:cubicBezTo>
                    <a:pt x="335" y="3008"/>
                    <a:pt x="333" y="2945"/>
                    <a:pt x="356" y="2886"/>
                  </a:cubicBezTo>
                  <a:cubicBezTo>
                    <a:pt x="381" y="2824"/>
                    <a:pt x="415" y="2763"/>
                    <a:pt x="454" y="2708"/>
                  </a:cubicBezTo>
                  <a:cubicBezTo>
                    <a:pt x="694" y="2368"/>
                    <a:pt x="936" y="2030"/>
                    <a:pt x="1178" y="1693"/>
                  </a:cubicBezTo>
                  <a:close/>
                  <a:moveTo>
                    <a:pt x="707" y="301"/>
                  </a:moveTo>
                  <a:cubicBezTo>
                    <a:pt x="720" y="336"/>
                    <a:pt x="741" y="373"/>
                    <a:pt x="746" y="412"/>
                  </a:cubicBezTo>
                  <a:cubicBezTo>
                    <a:pt x="775" y="611"/>
                    <a:pt x="849" y="793"/>
                    <a:pt x="942" y="969"/>
                  </a:cubicBezTo>
                  <a:cubicBezTo>
                    <a:pt x="989" y="1059"/>
                    <a:pt x="1034" y="1151"/>
                    <a:pt x="1077" y="1244"/>
                  </a:cubicBezTo>
                  <a:cubicBezTo>
                    <a:pt x="1110" y="1321"/>
                    <a:pt x="1103" y="1332"/>
                    <a:pt x="991" y="1404"/>
                  </a:cubicBezTo>
                  <a:cubicBezTo>
                    <a:pt x="745" y="1115"/>
                    <a:pt x="546" y="790"/>
                    <a:pt x="307" y="481"/>
                  </a:cubicBezTo>
                  <a:cubicBezTo>
                    <a:pt x="399" y="332"/>
                    <a:pt x="435" y="316"/>
                    <a:pt x="707" y="30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5" name="Google Shape;1385;p43"/>
            <p:cNvSpPr/>
            <p:nvPr/>
          </p:nvSpPr>
          <p:spPr>
            <a:xfrm>
              <a:off x="3856150" y="3740900"/>
              <a:ext cx="79150" cy="65250"/>
            </a:xfrm>
            <a:custGeom>
              <a:avLst/>
              <a:gdLst/>
              <a:ahLst/>
              <a:cxnLst/>
              <a:rect l="l" t="t" r="r" b="b"/>
              <a:pathLst>
                <a:path w="3166" h="2610" extrusionOk="0">
                  <a:moveTo>
                    <a:pt x="27" y="1046"/>
                  </a:moveTo>
                  <a:cubicBezTo>
                    <a:pt x="4" y="1142"/>
                    <a:pt x="1" y="1251"/>
                    <a:pt x="81" y="1310"/>
                  </a:cubicBezTo>
                  <a:cubicBezTo>
                    <a:pt x="243" y="1430"/>
                    <a:pt x="384" y="1589"/>
                    <a:pt x="600" y="1623"/>
                  </a:cubicBezTo>
                  <a:cubicBezTo>
                    <a:pt x="637" y="1629"/>
                    <a:pt x="676" y="1652"/>
                    <a:pt x="708" y="1676"/>
                  </a:cubicBezTo>
                  <a:cubicBezTo>
                    <a:pt x="833" y="1774"/>
                    <a:pt x="968" y="1851"/>
                    <a:pt x="1119" y="1899"/>
                  </a:cubicBezTo>
                  <a:cubicBezTo>
                    <a:pt x="1151" y="1910"/>
                    <a:pt x="1182" y="1927"/>
                    <a:pt x="1210" y="1947"/>
                  </a:cubicBezTo>
                  <a:cubicBezTo>
                    <a:pt x="1329" y="2038"/>
                    <a:pt x="1450" y="2124"/>
                    <a:pt x="1605" y="2150"/>
                  </a:cubicBezTo>
                  <a:cubicBezTo>
                    <a:pt x="1643" y="2156"/>
                    <a:pt x="1676" y="2189"/>
                    <a:pt x="1713" y="2207"/>
                  </a:cubicBezTo>
                  <a:cubicBezTo>
                    <a:pt x="1774" y="2237"/>
                    <a:pt x="1833" y="2275"/>
                    <a:pt x="1898" y="2292"/>
                  </a:cubicBezTo>
                  <a:cubicBezTo>
                    <a:pt x="2029" y="2326"/>
                    <a:pt x="2140" y="2411"/>
                    <a:pt x="2277" y="2434"/>
                  </a:cubicBezTo>
                  <a:cubicBezTo>
                    <a:pt x="2333" y="2443"/>
                    <a:pt x="2384" y="2492"/>
                    <a:pt x="2435" y="2524"/>
                  </a:cubicBezTo>
                  <a:cubicBezTo>
                    <a:pt x="2475" y="2550"/>
                    <a:pt x="2513" y="2578"/>
                    <a:pt x="2557" y="2609"/>
                  </a:cubicBezTo>
                  <a:cubicBezTo>
                    <a:pt x="2629" y="2588"/>
                    <a:pt x="2681" y="2570"/>
                    <a:pt x="2733" y="2558"/>
                  </a:cubicBezTo>
                  <a:cubicBezTo>
                    <a:pt x="2793" y="2543"/>
                    <a:pt x="2828" y="2505"/>
                    <a:pt x="2848" y="2452"/>
                  </a:cubicBezTo>
                  <a:cubicBezTo>
                    <a:pt x="2929" y="2228"/>
                    <a:pt x="3010" y="2004"/>
                    <a:pt x="3088" y="1778"/>
                  </a:cubicBezTo>
                  <a:cubicBezTo>
                    <a:pt x="3111" y="1709"/>
                    <a:pt x="3115" y="1631"/>
                    <a:pt x="3142" y="1563"/>
                  </a:cubicBezTo>
                  <a:cubicBezTo>
                    <a:pt x="3166" y="1505"/>
                    <a:pt x="3164" y="1453"/>
                    <a:pt x="3126" y="1411"/>
                  </a:cubicBezTo>
                  <a:cubicBezTo>
                    <a:pt x="3080" y="1365"/>
                    <a:pt x="3081" y="1317"/>
                    <a:pt x="3094" y="1261"/>
                  </a:cubicBezTo>
                  <a:cubicBezTo>
                    <a:pt x="3103" y="1214"/>
                    <a:pt x="3115" y="1167"/>
                    <a:pt x="3119" y="1121"/>
                  </a:cubicBezTo>
                  <a:cubicBezTo>
                    <a:pt x="3120" y="1096"/>
                    <a:pt x="3118" y="1058"/>
                    <a:pt x="3102" y="1044"/>
                  </a:cubicBezTo>
                  <a:cubicBezTo>
                    <a:pt x="3006" y="960"/>
                    <a:pt x="2911" y="849"/>
                    <a:pt x="2773" y="860"/>
                  </a:cubicBezTo>
                  <a:cubicBezTo>
                    <a:pt x="2646" y="869"/>
                    <a:pt x="2570" y="822"/>
                    <a:pt x="2496" y="732"/>
                  </a:cubicBezTo>
                  <a:cubicBezTo>
                    <a:pt x="2454" y="680"/>
                    <a:pt x="2395" y="623"/>
                    <a:pt x="2335" y="612"/>
                  </a:cubicBezTo>
                  <a:cubicBezTo>
                    <a:pt x="2138" y="573"/>
                    <a:pt x="1966" y="483"/>
                    <a:pt x="1797" y="383"/>
                  </a:cubicBezTo>
                  <a:cubicBezTo>
                    <a:pt x="1745" y="352"/>
                    <a:pt x="1682" y="340"/>
                    <a:pt x="1630" y="310"/>
                  </a:cubicBezTo>
                  <a:cubicBezTo>
                    <a:pt x="1373" y="161"/>
                    <a:pt x="1097" y="72"/>
                    <a:pt x="808" y="16"/>
                  </a:cubicBezTo>
                  <a:cubicBezTo>
                    <a:pt x="723" y="0"/>
                    <a:pt x="662" y="16"/>
                    <a:pt x="613" y="86"/>
                  </a:cubicBezTo>
                  <a:cubicBezTo>
                    <a:pt x="602" y="102"/>
                    <a:pt x="589" y="118"/>
                    <a:pt x="577" y="136"/>
                  </a:cubicBezTo>
                  <a:cubicBezTo>
                    <a:pt x="495" y="261"/>
                    <a:pt x="416" y="389"/>
                    <a:pt x="331" y="512"/>
                  </a:cubicBezTo>
                  <a:cubicBezTo>
                    <a:pt x="276" y="593"/>
                    <a:pt x="242" y="698"/>
                    <a:pt x="119" y="714"/>
                  </a:cubicBezTo>
                  <a:cubicBezTo>
                    <a:pt x="98" y="717"/>
                    <a:pt x="62" y="777"/>
                    <a:pt x="69" y="794"/>
                  </a:cubicBezTo>
                  <a:cubicBezTo>
                    <a:pt x="113" y="890"/>
                    <a:pt x="46" y="963"/>
                    <a:pt x="27" y="1046"/>
                  </a:cubicBezTo>
                  <a:close/>
                  <a:moveTo>
                    <a:pt x="2687" y="2095"/>
                  </a:moveTo>
                  <a:cubicBezTo>
                    <a:pt x="2691" y="2099"/>
                    <a:pt x="2695" y="2103"/>
                    <a:pt x="2699" y="2108"/>
                  </a:cubicBezTo>
                  <a:cubicBezTo>
                    <a:pt x="2686" y="2121"/>
                    <a:pt x="2671" y="2136"/>
                    <a:pt x="2657" y="2150"/>
                  </a:cubicBezTo>
                  <a:cubicBezTo>
                    <a:pt x="2656" y="2146"/>
                    <a:pt x="2652" y="2139"/>
                    <a:pt x="2654" y="2136"/>
                  </a:cubicBezTo>
                  <a:cubicBezTo>
                    <a:pt x="2665" y="2122"/>
                    <a:pt x="2675" y="2109"/>
                    <a:pt x="2687" y="2095"/>
                  </a:cubicBezTo>
                  <a:close/>
                  <a:moveTo>
                    <a:pt x="2795" y="1738"/>
                  </a:moveTo>
                  <a:cubicBezTo>
                    <a:pt x="2797" y="1759"/>
                    <a:pt x="2798" y="1780"/>
                    <a:pt x="2800" y="1803"/>
                  </a:cubicBezTo>
                  <a:cubicBezTo>
                    <a:pt x="2799" y="1803"/>
                    <a:pt x="2797" y="1804"/>
                    <a:pt x="2796" y="1804"/>
                  </a:cubicBezTo>
                  <a:cubicBezTo>
                    <a:pt x="2795" y="1819"/>
                    <a:pt x="2793" y="1832"/>
                    <a:pt x="2771" y="1810"/>
                  </a:cubicBezTo>
                  <a:cubicBezTo>
                    <a:pt x="2779" y="1808"/>
                    <a:pt x="2788" y="1806"/>
                    <a:pt x="2796" y="1804"/>
                  </a:cubicBezTo>
                  <a:cubicBezTo>
                    <a:pt x="2796" y="1802"/>
                    <a:pt x="2796" y="1798"/>
                    <a:pt x="2796" y="1796"/>
                  </a:cubicBezTo>
                  <a:cubicBezTo>
                    <a:pt x="2788" y="1778"/>
                    <a:pt x="2777" y="1760"/>
                    <a:pt x="2767" y="1744"/>
                  </a:cubicBezTo>
                  <a:cubicBezTo>
                    <a:pt x="2776" y="1742"/>
                    <a:pt x="2786" y="1740"/>
                    <a:pt x="2795" y="1738"/>
                  </a:cubicBezTo>
                  <a:close/>
                  <a:moveTo>
                    <a:pt x="2987" y="1387"/>
                  </a:moveTo>
                  <a:cubicBezTo>
                    <a:pt x="2987" y="1398"/>
                    <a:pt x="2987" y="1409"/>
                    <a:pt x="2984" y="1420"/>
                  </a:cubicBezTo>
                  <a:cubicBezTo>
                    <a:pt x="2982" y="1424"/>
                    <a:pt x="2974" y="1427"/>
                    <a:pt x="2970" y="1430"/>
                  </a:cubicBezTo>
                  <a:cubicBezTo>
                    <a:pt x="2967" y="1421"/>
                    <a:pt x="2964" y="1410"/>
                    <a:pt x="2960" y="1401"/>
                  </a:cubicBezTo>
                  <a:cubicBezTo>
                    <a:pt x="2969" y="1395"/>
                    <a:pt x="2978" y="1391"/>
                    <a:pt x="2987" y="1387"/>
                  </a:cubicBezTo>
                  <a:close/>
                  <a:moveTo>
                    <a:pt x="2396" y="2196"/>
                  </a:moveTo>
                  <a:cubicBezTo>
                    <a:pt x="2298" y="2202"/>
                    <a:pt x="2205" y="2194"/>
                    <a:pt x="2107" y="2143"/>
                  </a:cubicBezTo>
                  <a:cubicBezTo>
                    <a:pt x="1926" y="2050"/>
                    <a:pt x="1734" y="1981"/>
                    <a:pt x="1546" y="1901"/>
                  </a:cubicBezTo>
                  <a:cubicBezTo>
                    <a:pt x="1521" y="1891"/>
                    <a:pt x="1494" y="1883"/>
                    <a:pt x="1474" y="1866"/>
                  </a:cubicBezTo>
                  <a:cubicBezTo>
                    <a:pt x="1353" y="1760"/>
                    <a:pt x="1209" y="1703"/>
                    <a:pt x="1064" y="1642"/>
                  </a:cubicBezTo>
                  <a:cubicBezTo>
                    <a:pt x="977" y="1605"/>
                    <a:pt x="903" y="1541"/>
                    <a:pt x="822" y="1490"/>
                  </a:cubicBezTo>
                  <a:cubicBezTo>
                    <a:pt x="776" y="1461"/>
                    <a:pt x="730" y="1415"/>
                    <a:pt x="681" y="1412"/>
                  </a:cubicBezTo>
                  <a:cubicBezTo>
                    <a:pt x="549" y="1402"/>
                    <a:pt x="455" y="1324"/>
                    <a:pt x="357" y="1252"/>
                  </a:cubicBezTo>
                  <a:cubicBezTo>
                    <a:pt x="258" y="1181"/>
                    <a:pt x="251" y="1133"/>
                    <a:pt x="319" y="1030"/>
                  </a:cubicBezTo>
                  <a:cubicBezTo>
                    <a:pt x="329" y="1014"/>
                    <a:pt x="347" y="1002"/>
                    <a:pt x="360" y="989"/>
                  </a:cubicBezTo>
                  <a:cubicBezTo>
                    <a:pt x="449" y="978"/>
                    <a:pt x="524" y="1015"/>
                    <a:pt x="592" y="1057"/>
                  </a:cubicBezTo>
                  <a:cubicBezTo>
                    <a:pt x="883" y="1234"/>
                    <a:pt x="1202" y="1322"/>
                    <a:pt x="1532" y="1390"/>
                  </a:cubicBezTo>
                  <a:cubicBezTo>
                    <a:pt x="1711" y="1427"/>
                    <a:pt x="1886" y="1484"/>
                    <a:pt x="2063" y="1535"/>
                  </a:cubicBezTo>
                  <a:cubicBezTo>
                    <a:pt x="2233" y="1585"/>
                    <a:pt x="2405" y="1628"/>
                    <a:pt x="2584" y="1612"/>
                  </a:cubicBezTo>
                  <a:cubicBezTo>
                    <a:pt x="2616" y="1773"/>
                    <a:pt x="2536" y="2022"/>
                    <a:pt x="2396" y="2196"/>
                  </a:cubicBezTo>
                  <a:close/>
                  <a:moveTo>
                    <a:pt x="1008" y="327"/>
                  </a:moveTo>
                  <a:lnTo>
                    <a:pt x="1014" y="338"/>
                  </a:lnTo>
                  <a:lnTo>
                    <a:pt x="1000" y="334"/>
                  </a:lnTo>
                  <a:close/>
                  <a:moveTo>
                    <a:pt x="657" y="462"/>
                  </a:moveTo>
                  <a:cubicBezTo>
                    <a:pt x="765" y="459"/>
                    <a:pt x="867" y="498"/>
                    <a:pt x="968" y="536"/>
                  </a:cubicBezTo>
                  <a:cubicBezTo>
                    <a:pt x="1134" y="599"/>
                    <a:pt x="1304" y="639"/>
                    <a:pt x="1483" y="646"/>
                  </a:cubicBezTo>
                  <a:cubicBezTo>
                    <a:pt x="1537" y="648"/>
                    <a:pt x="1591" y="657"/>
                    <a:pt x="1645" y="663"/>
                  </a:cubicBezTo>
                  <a:cubicBezTo>
                    <a:pt x="1776" y="677"/>
                    <a:pt x="1897" y="715"/>
                    <a:pt x="2000" y="802"/>
                  </a:cubicBezTo>
                  <a:cubicBezTo>
                    <a:pt x="2046" y="842"/>
                    <a:pt x="2098" y="877"/>
                    <a:pt x="2149" y="908"/>
                  </a:cubicBezTo>
                  <a:cubicBezTo>
                    <a:pt x="2189" y="932"/>
                    <a:pt x="2232" y="956"/>
                    <a:pt x="2277" y="969"/>
                  </a:cubicBezTo>
                  <a:cubicBezTo>
                    <a:pt x="2393" y="1005"/>
                    <a:pt x="2510" y="1039"/>
                    <a:pt x="2628" y="1067"/>
                  </a:cubicBezTo>
                  <a:cubicBezTo>
                    <a:pt x="2729" y="1090"/>
                    <a:pt x="2795" y="1163"/>
                    <a:pt x="2775" y="1294"/>
                  </a:cubicBezTo>
                  <a:cubicBezTo>
                    <a:pt x="2770" y="1328"/>
                    <a:pt x="2757" y="1360"/>
                    <a:pt x="2746" y="1402"/>
                  </a:cubicBezTo>
                  <a:cubicBezTo>
                    <a:pt x="2684" y="1399"/>
                    <a:pt x="2624" y="1400"/>
                    <a:pt x="2566" y="1391"/>
                  </a:cubicBezTo>
                  <a:cubicBezTo>
                    <a:pt x="2398" y="1366"/>
                    <a:pt x="2230" y="1340"/>
                    <a:pt x="2063" y="1310"/>
                  </a:cubicBezTo>
                  <a:cubicBezTo>
                    <a:pt x="1990" y="1298"/>
                    <a:pt x="1917" y="1280"/>
                    <a:pt x="1846" y="1255"/>
                  </a:cubicBezTo>
                  <a:cubicBezTo>
                    <a:pt x="1494" y="1129"/>
                    <a:pt x="1131" y="1043"/>
                    <a:pt x="766" y="961"/>
                  </a:cubicBezTo>
                  <a:cubicBezTo>
                    <a:pt x="635" y="931"/>
                    <a:pt x="524" y="877"/>
                    <a:pt x="410" y="773"/>
                  </a:cubicBezTo>
                  <a:cubicBezTo>
                    <a:pt x="467" y="641"/>
                    <a:pt x="552" y="548"/>
                    <a:pt x="657" y="46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6" name="Google Shape;1386;p43"/>
            <p:cNvSpPr/>
            <p:nvPr/>
          </p:nvSpPr>
          <p:spPr>
            <a:xfrm>
              <a:off x="3731375" y="3679050"/>
              <a:ext cx="79250" cy="65425"/>
            </a:xfrm>
            <a:custGeom>
              <a:avLst/>
              <a:gdLst/>
              <a:ahLst/>
              <a:cxnLst/>
              <a:rect l="l" t="t" r="r" b="b"/>
              <a:pathLst>
                <a:path w="3170" h="2617" extrusionOk="0">
                  <a:moveTo>
                    <a:pt x="371" y="614"/>
                  </a:moveTo>
                  <a:cubicBezTo>
                    <a:pt x="269" y="759"/>
                    <a:pt x="169" y="907"/>
                    <a:pt x="64" y="1050"/>
                  </a:cubicBezTo>
                  <a:cubicBezTo>
                    <a:pt x="5" y="1131"/>
                    <a:pt x="1" y="1216"/>
                    <a:pt x="43" y="1299"/>
                  </a:cubicBezTo>
                  <a:cubicBezTo>
                    <a:pt x="66" y="1345"/>
                    <a:pt x="109" y="1385"/>
                    <a:pt x="152" y="1417"/>
                  </a:cubicBezTo>
                  <a:cubicBezTo>
                    <a:pt x="362" y="1569"/>
                    <a:pt x="573" y="1717"/>
                    <a:pt x="787" y="1865"/>
                  </a:cubicBezTo>
                  <a:cubicBezTo>
                    <a:pt x="836" y="1900"/>
                    <a:pt x="890" y="1936"/>
                    <a:pt x="948" y="1953"/>
                  </a:cubicBezTo>
                  <a:cubicBezTo>
                    <a:pt x="1036" y="1978"/>
                    <a:pt x="1103" y="2031"/>
                    <a:pt x="1173" y="2086"/>
                  </a:cubicBezTo>
                  <a:cubicBezTo>
                    <a:pt x="1291" y="2180"/>
                    <a:pt x="1410" y="2271"/>
                    <a:pt x="1558" y="2316"/>
                  </a:cubicBezTo>
                  <a:cubicBezTo>
                    <a:pt x="1590" y="2325"/>
                    <a:pt x="1619" y="2345"/>
                    <a:pt x="1647" y="2364"/>
                  </a:cubicBezTo>
                  <a:cubicBezTo>
                    <a:pt x="1775" y="2448"/>
                    <a:pt x="1914" y="2501"/>
                    <a:pt x="2068" y="2506"/>
                  </a:cubicBezTo>
                  <a:cubicBezTo>
                    <a:pt x="2119" y="2508"/>
                    <a:pt x="2157" y="2524"/>
                    <a:pt x="2182" y="2574"/>
                  </a:cubicBezTo>
                  <a:cubicBezTo>
                    <a:pt x="2204" y="2616"/>
                    <a:pt x="2251" y="2615"/>
                    <a:pt x="2291" y="2607"/>
                  </a:cubicBezTo>
                  <a:cubicBezTo>
                    <a:pt x="2423" y="2580"/>
                    <a:pt x="2532" y="2523"/>
                    <a:pt x="2604" y="2400"/>
                  </a:cubicBezTo>
                  <a:cubicBezTo>
                    <a:pt x="2735" y="2178"/>
                    <a:pt x="2893" y="1969"/>
                    <a:pt x="2971" y="1718"/>
                  </a:cubicBezTo>
                  <a:cubicBezTo>
                    <a:pt x="2978" y="1693"/>
                    <a:pt x="2997" y="1671"/>
                    <a:pt x="3010" y="1646"/>
                  </a:cubicBezTo>
                  <a:cubicBezTo>
                    <a:pt x="3066" y="1538"/>
                    <a:pt x="3120" y="1431"/>
                    <a:pt x="3170" y="1334"/>
                  </a:cubicBezTo>
                  <a:cubicBezTo>
                    <a:pt x="3143" y="1268"/>
                    <a:pt x="3126" y="1218"/>
                    <a:pt x="3103" y="1170"/>
                  </a:cubicBezTo>
                  <a:cubicBezTo>
                    <a:pt x="3016" y="974"/>
                    <a:pt x="2919" y="791"/>
                    <a:pt x="2683" y="737"/>
                  </a:cubicBezTo>
                  <a:cubicBezTo>
                    <a:pt x="2618" y="723"/>
                    <a:pt x="2561" y="678"/>
                    <a:pt x="2501" y="646"/>
                  </a:cubicBezTo>
                  <a:cubicBezTo>
                    <a:pt x="2442" y="613"/>
                    <a:pt x="2386" y="567"/>
                    <a:pt x="2323" y="546"/>
                  </a:cubicBezTo>
                  <a:cubicBezTo>
                    <a:pt x="1975" y="429"/>
                    <a:pt x="1662" y="228"/>
                    <a:pt x="1311" y="120"/>
                  </a:cubicBezTo>
                  <a:cubicBezTo>
                    <a:pt x="1202" y="86"/>
                    <a:pt x="1097" y="41"/>
                    <a:pt x="989" y="9"/>
                  </a:cubicBezTo>
                  <a:cubicBezTo>
                    <a:pt x="960" y="1"/>
                    <a:pt x="916" y="10"/>
                    <a:pt x="893" y="29"/>
                  </a:cubicBezTo>
                  <a:cubicBezTo>
                    <a:pt x="771" y="134"/>
                    <a:pt x="624" y="210"/>
                    <a:pt x="545" y="363"/>
                  </a:cubicBezTo>
                  <a:cubicBezTo>
                    <a:pt x="500" y="453"/>
                    <a:pt x="429" y="531"/>
                    <a:pt x="371" y="614"/>
                  </a:cubicBezTo>
                  <a:close/>
                  <a:moveTo>
                    <a:pt x="2108" y="2234"/>
                  </a:moveTo>
                  <a:cubicBezTo>
                    <a:pt x="1961" y="2185"/>
                    <a:pt x="1812" y="2140"/>
                    <a:pt x="1667" y="2084"/>
                  </a:cubicBezTo>
                  <a:cubicBezTo>
                    <a:pt x="1606" y="2059"/>
                    <a:pt x="1554" y="2010"/>
                    <a:pt x="1498" y="1971"/>
                  </a:cubicBezTo>
                  <a:cubicBezTo>
                    <a:pt x="1355" y="1868"/>
                    <a:pt x="1218" y="1757"/>
                    <a:pt x="1039" y="1714"/>
                  </a:cubicBezTo>
                  <a:cubicBezTo>
                    <a:pt x="1001" y="1705"/>
                    <a:pt x="966" y="1680"/>
                    <a:pt x="932" y="1657"/>
                  </a:cubicBezTo>
                  <a:cubicBezTo>
                    <a:pt x="731" y="1517"/>
                    <a:pt x="531" y="1377"/>
                    <a:pt x="331" y="1235"/>
                  </a:cubicBezTo>
                  <a:cubicBezTo>
                    <a:pt x="317" y="1225"/>
                    <a:pt x="306" y="1205"/>
                    <a:pt x="286" y="1179"/>
                  </a:cubicBezTo>
                  <a:cubicBezTo>
                    <a:pt x="403" y="1013"/>
                    <a:pt x="512" y="859"/>
                    <a:pt x="632" y="690"/>
                  </a:cubicBezTo>
                  <a:cubicBezTo>
                    <a:pt x="719" y="824"/>
                    <a:pt x="839" y="908"/>
                    <a:pt x="917" y="1036"/>
                  </a:cubicBezTo>
                  <a:cubicBezTo>
                    <a:pt x="1028" y="1216"/>
                    <a:pt x="1178" y="1367"/>
                    <a:pt x="1343" y="1497"/>
                  </a:cubicBezTo>
                  <a:cubicBezTo>
                    <a:pt x="1431" y="1565"/>
                    <a:pt x="1509" y="1636"/>
                    <a:pt x="1570" y="1727"/>
                  </a:cubicBezTo>
                  <a:cubicBezTo>
                    <a:pt x="1603" y="1777"/>
                    <a:pt x="1647" y="1822"/>
                    <a:pt x="1696" y="1857"/>
                  </a:cubicBezTo>
                  <a:cubicBezTo>
                    <a:pt x="1827" y="1954"/>
                    <a:pt x="1963" y="2044"/>
                    <a:pt x="2097" y="2138"/>
                  </a:cubicBezTo>
                  <a:cubicBezTo>
                    <a:pt x="2124" y="2156"/>
                    <a:pt x="2150" y="2175"/>
                    <a:pt x="2174" y="2191"/>
                  </a:cubicBezTo>
                  <a:cubicBezTo>
                    <a:pt x="2160" y="2233"/>
                    <a:pt x="2139" y="2244"/>
                    <a:pt x="2108" y="2234"/>
                  </a:cubicBezTo>
                  <a:close/>
                  <a:moveTo>
                    <a:pt x="1399" y="423"/>
                  </a:moveTo>
                  <a:cubicBezTo>
                    <a:pt x="1511" y="489"/>
                    <a:pt x="1625" y="548"/>
                    <a:pt x="1752" y="580"/>
                  </a:cubicBezTo>
                  <a:cubicBezTo>
                    <a:pt x="1778" y="586"/>
                    <a:pt x="1801" y="604"/>
                    <a:pt x="1822" y="621"/>
                  </a:cubicBezTo>
                  <a:cubicBezTo>
                    <a:pt x="1888" y="671"/>
                    <a:pt x="1959" y="706"/>
                    <a:pt x="2045" y="711"/>
                  </a:cubicBezTo>
                  <a:cubicBezTo>
                    <a:pt x="2083" y="713"/>
                    <a:pt x="2119" y="743"/>
                    <a:pt x="2156" y="758"/>
                  </a:cubicBezTo>
                  <a:cubicBezTo>
                    <a:pt x="2174" y="766"/>
                    <a:pt x="2201" y="781"/>
                    <a:pt x="2211" y="774"/>
                  </a:cubicBezTo>
                  <a:cubicBezTo>
                    <a:pt x="2304" y="712"/>
                    <a:pt x="2363" y="786"/>
                    <a:pt x="2431" y="823"/>
                  </a:cubicBezTo>
                  <a:cubicBezTo>
                    <a:pt x="2503" y="862"/>
                    <a:pt x="2577" y="894"/>
                    <a:pt x="2652" y="927"/>
                  </a:cubicBezTo>
                  <a:cubicBezTo>
                    <a:pt x="2683" y="940"/>
                    <a:pt x="2716" y="949"/>
                    <a:pt x="2747" y="963"/>
                  </a:cubicBezTo>
                  <a:cubicBezTo>
                    <a:pt x="2891" y="1024"/>
                    <a:pt x="2909" y="1058"/>
                    <a:pt x="2865" y="1214"/>
                  </a:cubicBezTo>
                  <a:cubicBezTo>
                    <a:pt x="2844" y="1290"/>
                    <a:pt x="2851" y="1378"/>
                    <a:pt x="2787" y="1439"/>
                  </a:cubicBezTo>
                  <a:cubicBezTo>
                    <a:pt x="2702" y="1411"/>
                    <a:pt x="2702" y="1411"/>
                    <a:pt x="2725" y="1288"/>
                  </a:cubicBezTo>
                  <a:cubicBezTo>
                    <a:pt x="2651" y="1236"/>
                    <a:pt x="2574" y="1181"/>
                    <a:pt x="2494" y="1125"/>
                  </a:cubicBezTo>
                  <a:cubicBezTo>
                    <a:pt x="2471" y="1146"/>
                    <a:pt x="2448" y="1168"/>
                    <a:pt x="2424" y="1190"/>
                  </a:cubicBezTo>
                  <a:cubicBezTo>
                    <a:pt x="2079" y="995"/>
                    <a:pt x="1467" y="566"/>
                    <a:pt x="1340" y="427"/>
                  </a:cubicBezTo>
                  <a:cubicBezTo>
                    <a:pt x="1363" y="426"/>
                    <a:pt x="1386" y="415"/>
                    <a:pt x="1399" y="423"/>
                  </a:cubicBezTo>
                  <a:close/>
                  <a:moveTo>
                    <a:pt x="1014" y="314"/>
                  </a:moveTo>
                  <a:cubicBezTo>
                    <a:pt x="1030" y="421"/>
                    <a:pt x="1054" y="512"/>
                    <a:pt x="1174" y="529"/>
                  </a:cubicBezTo>
                  <a:cubicBezTo>
                    <a:pt x="1192" y="532"/>
                    <a:pt x="1214" y="547"/>
                    <a:pt x="1222" y="563"/>
                  </a:cubicBezTo>
                  <a:cubicBezTo>
                    <a:pt x="1283" y="668"/>
                    <a:pt x="1396" y="713"/>
                    <a:pt x="1486" y="795"/>
                  </a:cubicBezTo>
                  <a:cubicBezTo>
                    <a:pt x="1487" y="829"/>
                    <a:pt x="1491" y="868"/>
                    <a:pt x="1492" y="894"/>
                  </a:cubicBezTo>
                  <a:cubicBezTo>
                    <a:pt x="1627" y="990"/>
                    <a:pt x="1754" y="1081"/>
                    <a:pt x="1883" y="1169"/>
                  </a:cubicBezTo>
                  <a:cubicBezTo>
                    <a:pt x="1921" y="1195"/>
                    <a:pt x="1966" y="1221"/>
                    <a:pt x="2011" y="1226"/>
                  </a:cubicBezTo>
                  <a:cubicBezTo>
                    <a:pt x="2113" y="1235"/>
                    <a:pt x="2186" y="1295"/>
                    <a:pt x="2265" y="1349"/>
                  </a:cubicBezTo>
                  <a:cubicBezTo>
                    <a:pt x="2404" y="1445"/>
                    <a:pt x="2544" y="1541"/>
                    <a:pt x="2694" y="1645"/>
                  </a:cubicBezTo>
                  <a:cubicBezTo>
                    <a:pt x="2685" y="1739"/>
                    <a:pt x="2589" y="1796"/>
                    <a:pt x="2553" y="1879"/>
                  </a:cubicBezTo>
                  <a:cubicBezTo>
                    <a:pt x="2389" y="1923"/>
                    <a:pt x="2257" y="1886"/>
                    <a:pt x="2133" y="1801"/>
                  </a:cubicBezTo>
                  <a:cubicBezTo>
                    <a:pt x="2038" y="1736"/>
                    <a:pt x="1944" y="1667"/>
                    <a:pt x="1848" y="1603"/>
                  </a:cubicBezTo>
                  <a:cubicBezTo>
                    <a:pt x="1798" y="1569"/>
                    <a:pt x="1748" y="1526"/>
                    <a:pt x="1692" y="1510"/>
                  </a:cubicBezTo>
                  <a:cubicBezTo>
                    <a:pt x="1583" y="1476"/>
                    <a:pt x="1519" y="1403"/>
                    <a:pt x="1484" y="1302"/>
                  </a:cubicBezTo>
                  <a:cubicBezTo>
                    <a:pt x="1469" y="1255"/>
                    <a:pt x="1443" y="1220"/>
                    <a:pt x="1406" y="1188"/>
                  </a:cubicBezTo>
                  <a:cubicBezTo>
                    <a:pt x="1314" y="1106"/>
                    <a:pt x="1241" y="1008"/>
                    <a:pt x="1204" y="887"/>
                  </a:cubicBezTo>
                  <a:cubicBezTo>
                    <a:pt x="1161" y="742"/>
                    <a:pt x="1036" y="663"/>
                    <a:pt x="935" y="566"/>
                  </a:cubicBezTo>
                  <a:cubicBezTo>
                    <a:pt x="868" y="501"/>
                    <a:pt x="857" y="511"/>
                    <a:pt x="831" y="392"/>
                  </a:cubicBezTo>
                  <a:cubicBezTo>
                    <a:pt x="895" y="366"/>
                    <a:pt x="950" y="342"/>
                    <a:pt x="1014" y="31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7" name="Google Shape;1387;p43"/>
            <p:cNvSpPr/>
            <p:nvPr/>
          </p:nvSpPr>
          <p:spPr>
            <a:xfrm>
              <a:off x="3735900" y="3847175"/>
              <a:ext cx="126675" cy="117750"/>
            </a:xfrm>
            <a:custGeom>
              <a:avLst/>
              <a:gdLst/>
              <a:ahLst/>
              <a:cxnLst/>
              <a:rect l="l" t="t" r="r" b="b"/>
              <a:pathLst>
                <a:path w="5067" h="4710" extrusionOk="0">
                  <a:moveTo>
                    <a:pt x="179" y="1945"/>
                  </a:moveTo>
                  <a:cubicBezTo>
                    <a:pt x="109" y="2070"/>
                    <a:pt x="60" y="2201"/>
                    <a:pt x="36" y="2344"/>
                  </a:cubicBezTo>
                  <a:cubicBezTo>
                    <a:pt x="1" y="2555"/>
                    <a:pt x="52" y="2679"/>
                    <a:pt x="241" y="2788"/>
                  </a:cubicBezTo>
                  <a:cubicBezTo>
                    <a:pt x="339" y="2843"/>
                    <a:pt x="437" y="2898"/>
                    <a:pt x="537" y="2948"/>
                  </a:cubicBezTo>
                  <a:cubicBezTo>
                    <a:pt x="647" y="3002"/>
                    <a:pt x="740" y="3075"/>
                    <a:pt x="824" y="3162"/>
                  </a:cubicBezTo>
                  <a:cubicBezTo>
                    <a:pt x="1117" y="3467"/>
                    <a:pt x="1457" y="3710"/>
                    <a:pt x="1827" y="3911"/>
                  </a:cubicBezTo>
                  <a:cubicBezTo>
                    <a:pt x="2044" y="4029"/>
                    <a:pt x="2259" y="4161"/>
                    <a:pt x="2488" y="4246"/>
                  </a:cubicBezTo>
                  <a:cubicBezTo>
                    <a:pt x="2765" y="4347"/>
                    <a:pt x="3027" y="4469"/>
                    <a:pt x="3284" y="4608"/>
                  </a:cubicBezTo>
                  <a:cubicBezTo>
                    <a:pt x="3323" y="4629"/>
                    <a:pt x="3366" y="4645"/>
                    <a:pt x="3407" y="4661"/>
                  </a:cubicBezTo>
                  <a:cubicBezTo>
                    <a:pt x="3523" y="4710"/>
                    <a:pt x="3629" y="4688"/>
                    <a:pt x="3722" y="4610"/>
                  </a:cubicBezTo>
                  <a:cubicBezTo>
                    <a:pt x="3808" y="4537"/>
                    <a:pt x="3882" y="4450"/>
                    <a:pt x="3971" y="4384"/>
                  </a:cubicBezTo>
                  <a:cubicBezTo>
                    <a:pt x="4120" y="4271"/>
                    <a:pt x="4207" y="4118"/>
                    <a:pt x="4292" y="3958"/>
                  </a:cubicBezTo>
                  <a:cubicBezTo>
                    <a:pt x="4510" y="3547"/>
                    <a:pt x="4730" y="3138"/>
                    <a:pt x="4954" y="2731"/>
                  </a:cubicBezTo>
                  <a:cubicBezTo>
                    <a:pt x="5017" y="2616"/>
                    <a:pt x="5046" y="2497"/>
                    <a:pt x="5057" y="2368"/>
                  </a:cubicBezTo>
                  <a:cubicBezTo>
                    <a:pt x="5067" y="2263"/>
                    <a:pt x="5035" y="2180"/>
                    <a:pt x="4968" y="2102"/>
                  </a:cubicBezTo>
                  <a:cubicBezTo>
                    <a:pt x="4828" y="1943"/>
                    <a:pt x="4669" y="1812"/>
                    <a:pt x="4478" y="1716"/>
                  </a:cubicBezTo>
                  <a:cubicBezTo>
                    <a:pt x="4118" y="1533"/>
                    <a:pt x="3761" y="1341"/>
                    <a:pt x="3404" y="1150"/>
                  </a:cubicBezTo>
                  <a:cubicBezTo>
                    <a:pt x="3305" y="1097"/>
                    <a:pt x="3212" y="1035"/>
                    <a:pt x="3122" y="968"/>
                  </a:cubicBezTo>
                  <a:cubicBezTo>
                    <a:pt x="2954" y="841"/>
                    <a:pt x="2791" y="710"/>
                    <a:pt x="2628" y="578"/>
                  </a:cubicBezTo>
                  <a:cubicBezTo>
                    <a:pt x="2468" y="450"/>
                    <a:pt x="2292" y="350"/>
                    <a:pt x="2099" y="289"/>
                  </a:cubicBezTo>
                  <a:cubicBezTo>
                    <a:pt x="1934" y="236"/>
                    <a:pt x="1768" y="192"/>
                    <a:pt x="1619" y="103"/>
                  </a:cubicBezTo>
                  <a:cubicBezTo>
                    <a:pt x="1447" y="1"/>
                    <a:pt x="1244" y="82"/>
                    <a:pt x="1153" y="199"/>
                  </a:cubicBezTo>
                  <a:cubicBezTo>
                    <a:pt x="1093" y="275"/>
                    <a:pt x="1039" y="357"/>
                    <a:pt x="992" y="443"/>
                  </a:cubicBezTo>
                  <a:cubicBezTo>
                    <a:pt x="854" y="691"/>
                    <a:pt x="720" y="943"/>
                    <a:pt x="586" y="1194"/>
                  </a:cubicBezTo>
                  <a:cubicBezTo>
                    <a:pt x="586" y="1194"/>
                    <a:pt x="585" y="1194"/>
                    <a:pt x="585" y="1193"/>
                  </a:cubicBezTo>
                  <a:cubicBezTo>
                    <a:pt x="450" y="1444"/>
                    <a:pt x="318" y="1696"/>
                    <a:pt x="179" y="1945"/>
                  </a:cubicBezTo>
                  <a:close/>
                  <a:moveTo>
                    <a:pt x="1252" y="529"/>
                  </a:moveTo>
                  <a:cubicBezTo>
                    <a:pt x="1265" y="503"/>
                    <a:pt x="1280" y="476"/>
                    <a:pt x="1297" y="452"/>
                  </a:cubicBezTo>
                  <a:cubicBezTo>
                    <a:pt x="1399" y="309"/>
                    <a:pt x="1451" y="304"/>
                    <a:pt x="1597" y="376"/>
                  </a:cubicBezTo>
                  <a:cubicBezTo>
                    <a:pt x="1710" y="432"/>
                    <a:pt x="1831" y="474"/>
                    <a:pt x="1952" y="513"/>
                  </a:cubicBezTo>
                  <a:cubicBezTo>
                    <a:pt x="2154" y="578"/>
                    <a:pt x="2338" y="678"/>
                    <a:pt x="2503" y="809"/>
                  </a:cubicBezTo>
                  <a:cubicBezTo>
                    <a:pt x="2662" y="934"/>
                    <a:pt x="2814" y="1067"/>
                    <a:pt x="2976" y="1188"/>
                  </a:cubicBezTo>
                  <a:cubicBezTo>
                    <a:pt x="3064" y="1255"/>
                    <a:pt x="3163" y="1311"/>
                    <a:pt x="3262" y="1364"/>
                  </a:cubicBezTo>
                  <a:cubicBezTo>
                    <a:pt x="3629" y="1566"/>
                    <a:pt x="3998" y="1767"/>
                    <a:pt x="4369" y="1962"/>
                  </a:cubicBezTo>
                  <a:cubicBezTo>
                    <a:pt x="4511" y="2037"/>
                    <a:pt x="4632" y="2132"/>
                    <a:pt x="4733" y="2254"/>
                  </a:cubicBezTo>
                  <a:cubicBezTo>
                    <a:pt x="4759" y="2285"/>
                    <a:pt x="4776" y="2333"/>
                    <a:pt x="4777" y="2374"/>
                  </a:cubicBezTo>
                  <a:cubicBezTo>
                    <a:pt x="4780" y="2449"/>
                    <a:pt x="4760" y="2520"/>
                    <a:pt x="4724" y="2588"/>
                  </a:cubicBezTo>
                  <a:cubicBezTo>
                    <a:pt x="4473" y="3049"/>
                    <a:pt x="4226" y="3510"/>
                    <a:pt x="3977" y="3971"/>
                  </a:cubicBezTo>
                  <a:cubicBezTo>
                    <a:pt x="3959" y="4004"/>
                    <a:pt x="3941" y="4040"/>
                    <a:pt x="3915" y="4065"/>
                  </a:cubicBezTo>
                  <a:cubicBezTo>
                    <a:pt x="3790" y="4183"/>
                    <a:pt x="3663" y="4296"/>
                    <a:pt x="3518" y="4429"/>
                  </a:cubicBezTo>
                  <a:cubicBezTo>
                    <a:pt x="3422" y="4378"/>
                    <a:pt x="3342" y="4338"/>
                    <a:pt x="3264" y="4296"/>
                  </a:cubicBezTo>
                  <a:cubicBezTo>
                    <a:pt x="3066" y="4190"/>
                    <a:pt x="2869" y="4084"/>
                    <a:pt x="2649" y="4026"/>
                  </a:cubicBezTo>
                  <a:cubicBezTo>
                    <a:pt x="2585" y="4009"/>
                    <a:pt x="2524" y="3977"/>
                    <a:pt x="2464" y="3945"/>
                  </a:cubicBezTo>
                  <a:cubicBezTo>
                    <a:pt x="2265" y="3841"/>
                    <a:pt x="2064" y="3740"/>
                    <a:pt x="1871" y="3625"/>
                  </a:cubicBezTo>
                  <a:cubicBezTo>
                    <a:pt x="1556" y="3437"/>
                    <a:pt x="1258" y="3223"/>
                    <a:pt x="1006" y="2954"/>
                  </a:cubicBezTo>
                  <a:cubicBezTo>
                    <a:pt x="916" y="2859"/>
                    <a:pt x="814" y="2787"/>
                    <a:pt x="702" y="2726"/>
                  </a:cubicBezTo>
                  <a:cubicBezTo>
                    <a:pt x="603" y="2673"/>
                    <a:pt x="503" y="2621"/>
                    <a:pt x="405" y="2566"/>
                  </a:cubicBezTo>
                  <a:cubicBezTo>
                    <a:pt x="309" y="2511"/>
                    <a:pt x="289" y="2474"/>
                    <a:pt x="312" y="2364"/>
                  </a:cubicBezTo>
                  <a:cubicBezTo>
                    <a:pt x="330" y="2285"/>
                    <a:pt x="353" y="2203"/>
                    <a:pt x="390" y="2132"/>
                  </a:cubicBezTo>
                  <a:cubicBezTo>
                    <a:pt x="675" y="1596"/>
                    <a:pt x="964" y="1063"/>
                    <a:pt x="1252" y="52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8" name="Google Shape;1388;p43"/>
            <p:cNvSpPr/>
            <p:nvPr/>
          </p:nvSpPr>
          <p:spPr>
            <a:xfrm>
              <a:off x="3797125" y="3911125"/>
              <a:ext cx="35725" cy="34500"/>
            </a:xfrm>
            <a:custGeom>
              <a:avLst/>
              <a:gdLst/>
              <a:ahLst/>
              <a:cxnLst/>
              <a:rect l="l" t="t" r="r" b="b"/>
              <a:pathLst>
                <a:path w="1429" h="1380" extrusionOk="0">
                  <a:moveTo>
                    <a:pt x="584" y="11"/>
                  </a:moveTo>
                  <a:cubicBezTo>
                    <a:pt x="505" y="66"/>
                    <a:pt x="406" y="111"/>
                    <a:pt x="358" y="187"/>
                  </a:cubicBezTo>
                  <a:cubicBezTo>
                    <a:pt x="240" y="369"/>
                    <a:pt x="143" y="564"/>
                    <a:pt x="46" y="759"/>
                  </a:cubicBezTo>
                  <a:cubicBezTo>
                    <a:pt x="0" y="851"/>
                    <a:pt x="25" y="932"/>
                    <a:pt x="102" y="1001"/>
                  </a:cubicBezTo>
                  <a:cubicBezTo>
                    <a:pt x="113" y="1010"/>
                    <a:pt x="124" y="1021"/>
                    <a:pt x="138" y="1028"/>
                  </a:cubicBezTo>
                  <a:cubicBezTo>
                    <a:pt x="341" y="1139"/>
                    <a:pt x="544" y="1251"/>
                    <a:pt x="750" y="1359"/>
                  </a:cubicBezTo>
                  <a:cubicBezTo>
                    <a:pt x="787" y="1378"/>
                    <a:pt x="836" y="1380"/>
                    <a:pt x="880" y="1380"/>
                  </a:cubicBezTo>
                  <a:cubicBezTo>
                    <a:pt x="929" y="1380"/>
                    <a:pt x="973" y="1351"/>
                    <a:pt x="979" y="1304"/>
                  </a:cubicBezTo>
                  <a:cubicBezTo>
                    <a:pt x="1001" y="1141"/>
                    <a:pt x="1110" y="1021"/>
                    <a:pt x="1185" y="885"/>
                  </a:cubicBezTo>
                  <a:cubicBezTo>
                    <a:pt x="1241" y="779"/>
                    <a:pt x="1302" y="676"/>
                    <a:pt x="1355" y="567"/>
                  </a:cubicBezTo>
                  <a:cubicBezTo>
                    <a:pt x="1429" y="415"/>
                    <a:pt x="1406" y="337"/>
                    <a:pt x="1273" y="240"/>
                  </a:cubicBezTo>
                  <a:cubicBezTo>
                    <a:pt x="1086" y="106"/>
                    <a:pt x="872" y="45"/>
                    <a:pt x="649" y="5"/>
                  </a:cubicBezTo>
                  <a:cubicBezTo>
                    <a:pt x="628" y="1"/>
                    <a:pt x="600" y="0"/>
                    <a:pt x="584" y="11"/>
                  </a:cubicBezTo>
                  <a:close/>
                  <a:moveTo>
                    <a:pt x="572" y="353"/>
                  </a:moveTo>
                  <a:cubicBezTo>
                    <a:pt x="602" y="304"/>
                    <a:pt x="657" y="297"/>
                    <a:pt x="711" y="298"/>
                  </a:cubicBezTo>
                  <a:cubicBezTo>
                    <a:pt x="860" y="299"/>
                    <a:pt x="985" y="359"/>
                    <a:pt x="1120" y="459"/>
                  </a:cubicBezTo>
                  <a:cubicBezTo>
                    <a:pt x="1018" y="674"/>
                    <a:pt x="931" y="876"/>
                    <a:pt x="795" y="1064"/>
                  </a:cubicBezTo>
                  <a:cubicBezTo>
                    <a:pt x="671" y="1024"/>
                    <a:pt x="572" y="956"/>
                    <a:pt x="468" y="902"/>
                  </a:cubicBezTo>
                  <a:cubicBezTo>
                    <a:pt x="423" y="879"/>
                    <a:pt x="382" y="847"/>
                    <a:pt x="328" y="813"/>
                  </a:cubicBezTo>
                  <a:cubicBezTo>
                    <a:pt x="398" y="644"/>
                    <a:pt x="483" y="497"/>
                    <a:pt x="572" y="35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89" name="Google Shape;1389;p43"/>
            <p:cNvSpPr/>
            <p:nvPr/>
          </p:nvSpPr>
          <p:spPr>
            <a:xfrm>
              <a:off x="3764175" y="3868175"/>
              <a:ext cx="61500" cy="38325"/>
            </a:xfrm>
            <a:custGeom>
              <a:avLst/>
              <a:gdLst/>
              <a:ahLst/>
              <a:cxnLst/>
              <a:rect l="l" t="t" r="r" b="b"/>
              <a:pathLst>
                <a:path w="2460" h="1533" extrusionOk="0">
                  <a:moveTo>
                    <a:pt x="24" y="216"/>
                  </a:moveTo>
                  <a:cubicBezTo>
                    <a:pt x="48" y="254"/>
                    <a:pt x="86" y="253"/>
                    <a:pt x="123" y="239"/>
                  </a:cubicBezTo>
                  <a:cubicBezTo>
                    <a:pt x="191" y="213"/>
                    <a:pt x="260" y="183"/>
                    <a:pt x="324" y="158"/>
                  </a:cubicBezTo>
                  <a:cubicBezTo>
                    <a:pt x="466" y="234"/>
                    <a:pt x="596" y="305"/>
                    <a:pt x="728" y="376"/>
                  </a:cubicBezTo>
                  <a:cubicBezTo>
                    <a:pt x="783" y="405"/>
                    <a:pt x="826" y="444"/>
                    <a:pt x="839" y="508"/>
                  </a:cubicBezTo>
                  <a:cubicBezTo>
                    <a:pt x="861" y="614"/>
                    <a:pt x="937" y="669"/>
                    <a:pt x="1028" y="715"/>
                  </a:cubicBezTo>
                  <a:cubicBezTo>
                    <a:pt x="1108" y="755"/>
                    <a:pt x="1187" y="799"/>
                    <a:pt x="1262" y="846"/>
                  </a:cubicBezTo>
                  <a:cubicBezTo>
                    <a:pt x="1359" y="906"/>
                    <a:pt x="1462" y="939"/>
                    <a:pt x="1573" y="967"/>
                  </a:cubicBezTo>
                  <a:cubicBezTo>
                    <a:pt x="1784" y="1021"/>
                    <a:pt x="1978" y="1118"/>
                    <a:pt x="2125" y="1286"/>
                  </a:cubicBezTo>
                  <a:cubicBezTo>
                    <a:pt x="2174" y="1343"/>
                    <a:pt x="2221" y="1402"/>
                    <a:pt x="2272" y="1454"/>
                  </a:cubicBezTo>
                  <a:cubicBezTo>
                    <a:pt x="2323" y="1506"/>
                    <a:pt x="2383" y="1532"/>
                    <a:pt x="2458" y="1478"/>
                  </a:cubicBezTo>
                  <a:cubicBezTo>
                    <a:pt x="2460" y="1389"/>
                    <a:pt x="2420" y="1312"/>
                    <a:pt x="2367" y="1240"/>
                  </a:cubicBezTo>
                  <a:cubicBezTo>
                    <a:pt x="2187" y="989"/>
                    <a:pt x="1926" y="853"/>
                    <a:pt x="1643" y="781"/>
                  </a:cubicBezTo>
                  <a:cubicBezTo>
                    <a:pt x="1450" y="732"/>
                    <a:pt x="1278" y="655"/>
                    <a:pt x="1108" y="562"/>
                  </a:cubicBezTo>
                  <a:cubicBezTo>
                    <a:pt x="1089" y="552"/>
                    <a:pt x="1075" y="533"/>
                    <a:pt x="1059" y="519"/>
                  </a:cubicBezTo>
                  <a:cubicBezTo>
                    <a:pt x="1059" y="464"/>
                    <a:pt x="1058" y="413"/>
                    <a:pt x="1058" y="344"/>
                  </a:cubicBezTo>
                  <a:cubicBezTo>
                    <a:pt x="849" y="231"/>
                    <a:pt x="652" y="123"/>
                    <a:pt x="454" y="20"/>
                  </a:cubicBezTo>
                  <a:cubicBezTo>
                    <a:pt x="424" y="5"/>
                    <a:pt x="379" y="0"/>
                    <a:pt x="346" y="10"/>
                  </a:cubicBezTo>
                  <a:cubicBezTo>
                    <a:pt x="254" y="38"/>
                    <a:pt x="165" y="74"/>
                    <a:pt x="77" y="111"/>
                  </a:cubicBezTo>
                  <a:cubicBezTo>
                    <a:pt x="23" y="134"/>
                    <a:pt x="1" y="182"/>
                    <a:pt x="24" y="21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0" name="Google Shape;1390;p43"/>
            <p:cNvSpPr/>
            <p:nvPr/>
          </p:nvSpPr>
          <p:spPr>
            <a:xfrm>
              <a:off x="3768925" y="3891925"/>
              <a:ext cx="36550" cy="21825"/>
            </a:xfrm>
            <a:custGeom>
              <a:avLst/>
              <a:gdLst/>
              <a:ahLst/>
              <a:cxnLst/>
              <a:rect l="l" t="t" r="r" b="b"/>
              <a:pathLst>
                <a:path w="1462" h="873" extrusionOk="0">
                  <a:moveTo>
                    <a:pt x="1341" y="575"/>
                  </a:moveTo>
                  <a:cubicBezTo>
                    <a:pt x="1241" y="508"/>
                    <a:pt x="1135" y="449"/>
                    <a:pt x="1014" y="431"/>
                  </a:cubicBezTo>
                  <a:cubicBezTo>
                    <a:pt x="886" y="411"/>
                    <a:pt x="773" y="356"/>
                    <a:pt x="662" y="292"/>
                  </a:cubicBezTo>
                  <a:cubicBezTo>
                    <a:pt x="513" y="207"/>
                    <a:pt x="357" y="130"/>
                    <a:pt x="203" y="53"/>
                  </a:cubicBezTo>
                  <a:cubicBezTo>
                    <a:pt x="151" y="27"/>
                    <a:pt x="91" y="0"/>
                    <a:pt x="36" y="50"/>
                  </a:cubicBezTo>
                  <a:cubicBezTo>
                    <a:pt x="0" y="82"/>
                    <a:pt x="33" y="156"/>
                    <a:pt x="120" y="209"/>
                  </a:cubicBezTo>
                  <a:cubicBezTo>
                    <a:pt x="241" y="283"/>
                    <a:pt x="367" y="350"/>
                    <a:pt x="492" y="419"/>
                  </a:cubicBezTo>
                  <a:cubicBezTo>
                    <a:pt x="642" y="504"/>
                    <a:pt x="797" y="576"/>
                    <a:pt x="968" y="613"/>
                  </a:cubicBezTo>
                  <a:cubicBezTo>
                    <a:pt x="1069" y="635"/>
                    <a:pt x="1164" y="683"/>
                    <a:pt x="1243" y="713"/>
                  </a:cubicBezTo>
                  <a:cubicBezTo>
                    <a:pt x="1260" y="740"/>
                    <a:pt x="1264" y="745"/>
                    <a:pt x="1267" y="752"/>
                  </a:cubicBezTo>
                  <a:cubicBezTo>
                    <a:pt x="1284" y="796"/>
                    <a:pt x="1257" y="873"/>
                    <a:pt x="1337" y="868"/>
                  </a:cubicBezTo>
                  <a:cubicBezTo>
                    <a:pt x="1403" y="865"/>
                    <a:pt x="1462" y="759"/>
                    <a:pt x="1434" y="694"/>
                  </a:cubicBezTo>
                  <a:cubicBezTo>
                    <a:pt x="1415" y="648"/>
                    <a:pt x="1381" y="601"/>
                    <a:pt x="1341" y="57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1" name="Google Shape;1391;p43"/>
            <p:cNvSpPr/>
            <p:nvPr/>
          </p:nvSpPr>
          <p:spPr>
            <a:xfrm>
              <a:off x="3764050" y="3903475"/>
              <a:ext cx="30975" cy="20650"/>
            </a:xfrm>
            <a:custGeom>
              <a:avLst/>
              <a:gdLst/>
              <a:ahLst/>
              <a:cxnLst/>
              <a:rect l="l" t="t" r="r" b="b"/>
              <a:pathLst>
                <a:path w="1239" h="826" extrusionOk="0">
                  <a:moveTo>
                    <a:pt x="1195" y="685"/>
                  </a:moveTo>
                  <a:cubicBezTo>
                    <a:pt x="1157" y="650"/>
                    <a:pt x="1108" y="625"/>
                    <a:pt x="1062" y="601"/>
                  </a:cubicBezTo>
                  <a:cubicBezTo>
                    <a:pt x="903" y="517"/>
                    <a:pt x="744" y="434"/>
                    <a:pt x="584" y="351"/>
                  </a:cubicBezTo>
                  <a:cubicBezTo>
                    <a:pt x="493" y="302"/>
                    <a:pt x="408" y="256"/>
                    <a:pt x="345" y="159"/>
                  </a:cubicBezTo>
                  <a:cubicBezTo>
                    <a:pt x="275" y="50"/>
                    <a:pt x="153" y="0"/>
                    <a:pt x="1" y="23"/>
                  </a:cubicBezTo>
                  <a:cubicBezTo>
                    <a:pt x="14" y="58"/>
                    <a:pt x="17" y="92"/>
                    <a:pt x="35" y="108"/>
                  </a:cubicBezTo>
                  <a:cubicBezTo>
                    <a:pt x="112" y="178"/>
                    <a:pt x="210" y="225"/>
                    <a:pt x="260" y="324"/>
                  </a:cubicBezTo>
                  <a:cubicBezTo>
                    <a:pt x="272" y="347"/>
                    <a:pt x="305" y="364"/>
                    <a:pt x="330" y="378"/>
                  </a:cubicBezTo>
                  <a:cubicBezTo>
                    <a:pt x="566" y="510"/>
                    <a:pt x="801" y="641"/>
                    <a:pt x="1037" y="771"/>
                  </a:cubicBezTo>
                  <a:cubicBezTo>
                    <a:pt x="1063" y="786"/>
                    <a:pt x="1092" y="797"/>
                    <a:pt x="1119" y="807"/>
                  </a:cubicBezTo>
                  <a:cubicBezTo>
                    <a:pt x="1170" y="825"/>
                    <a:pt x="1239" y="810"/>
                    <a:pt x="1236" y="781"/>
                  </a:cubicBezTo>
                  <a:cubicBezTo>
                    <a:pt x="1233" y="747"/>
                    <a:pt x="1218" y="707"/>
                    <a:pt x="1195" y="68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392" name="Google Shape;1392;p43"/>
          <p:cNvGrpSpPr/>
          <p:nvPr/>
        </p:nvGrpSpPr>
        <p:grpSpPr>
          <a:xfrm>
            <a:off x="8935420" y="3183867"/>
            <a:ext cx="1113137" cy="1782037"/>
            <a:chOff x="1347775" y="3737475"/>
            <a:chExt cx="284525" cy="455500"/>
          </a:xfrm>
        </p:grpSpPr>
        <p:sp>
          <p:nvSpPr>
            <p:cNvPr id="1393" name="Google Shape;1393;p43"/>
            <p:cNvSpPr/>
            <p:nvPr/>
          </p:nvSpPr>
          <p:spPr>
            <a:xfrm>
              <a:off x="1474275" y="3737475"/>
              <a:ext cx="158025" cy="455500"/>
            </a:xfrm>
            <a:custGeom>
              <a:avLst/>
              <a:gdLst/>
              <a:ahLst/>
              <a:cxnLst/>
              <a:rect l="l" t="t" r="r" b="b"/>
              <a:pathLst>
                <a:path w="6321" h="18220" extrusionOk="0">
                  <a:moveTo>
                    <a:pt x="1998" y="1768"/>
                  </a:moveTo>
                  <a:lnTo>
                    <a:pt x="1998" y="1768"/>
                  </a:lnTo>
                  <a:cubicBezTo>
                    <a:pt x="1960" y="1973"/>
                    <a:pt x="1940" y="2187"/>
                    <a:pt x="1922" y="2414"/>
                  </a:cubicBezTo>
                  <a:cubicBezTo>
                    <a:pt x="1911" y="2557"/>
                    <a:pt x="1904" y="2700"/>
                    <a:pt x="1893" y="2843"/>
                  </a:cubicBezTo>
                  <a:cubicBezTo>
                    <a:pt x="1773" y="2746"/>
                    <a:pt x="1653" y="2651"/>
                    <a:pt x="1532" y="2554"/>
                  </a:cubicBezTo>
                  <a:cubicBezTo>
                    <a:pt x="1663" y="2276"/>
                    <a:pt x="1818" y="2014"/>
                    <a:pt x="1998" y="1768"/>
                  </a:cubicBezTo>
                  <a:close/>
                  <a:moveTo>
                    <a:pt x="1487" y="2657"/>
                  </a:moveTo>
                  <a:cubicBezTo>
                    <a:pt x="1620" y="2763"/>
                    <a:pt x="1752" y="2870"/>
                    <a:pt x="1885" y="2976"/>
                  </a:cubicBezTo>
                  <a:cubicBezTo>
                    <a:pt x="1871" y="3167"/>
                    <a:pt x="1858" y="3359"/>
                    <a:pt x="1847" y="3550"/>
                  </a:cubicBezTo>
                  <a:cubicBezTo>
                    <a:pt x="1679" y="3388"/>
                    <a:pt x="1501" y="3237"/>
                    <a:pt x="1315" y="3095"/>
                  </a:cubicBezTo>
                  <a:cubicBezTo>
                    <a:pt x="1366" y="2946"/>
                    <a:pt x="1424" y="2800"/>
                    <a:pt x="1487" y="2657"/>
                  </a:cubicBezTo>
                  <a:close/>
                  <a:moveTo>
                    <a:pt x="1279" y="3205"/>
                  </a:moveTo>
                  <a:cubicBezTo>
                    <a:pt x="1476" y="3356"/>
                    <a:pt x="1662" y="3519"/>
                    <a:pt x="1838" y="3693"/>
                  </a:cubicBezTo>
                  <a:cubicBezTo>
                    <a:pt x="1819" y="4017"/>
                    <a:pt x="1804" y="4341"/>
                    <a:pt x="1789" y="4667"/>
                  </a:cubicBezTo>
                  <a:cubicBezTo>
                    <a:pt x="1604" y="4362"/>
                    <a:pt x="1371" y="4095"/>
                    <a:pt x="1098" y="3868"/>
                  </a:cubicBezTo>
                  <a:cubicBezTo>
                    <a:pt x="1147" y="3642"/>
                    <a:pt x="1208" y="3421"/>
                    <a:pt x="1279" y="3205"/>
                  </a:cubicBezTo>
                  <a:close/>
                  <a:moveTo>
                    <a:pt x="1073" y="3991"/>
                  </a:moveTo>
                  <a:cubicBezTo>
                    <a:pt x="1329" y="4212"/>
                    <a:pt x="1547" y="4469"/>
                    <a:pt x="1722" y="4762"/>
                  </a:cubicBezTo>
                  <a:cubicBezTo>
                    <a:pt x="1732" y="4780"/>
                    <a:pt x="1748" y="4788"/>
                    <a:pt x="1765" y="4788"/>
                  </a:cubicBezTo>
                  <a:cubicBezTo>
                    <a:pt x="1771" y="4788"/>
                    <a:pt x="1778" y="4786"/>
                    <a:pt x="1784" y="4784"/>
                  </a:cubicBezTo>
                  <a:lnTo>
                    <a:pt x="1784" y="4784"/>
                  </a:lnTo>
                  <a:cubicBezTo>
                    <a:pt x="1779" y="4913"/>
                    <a:pt x="1771" y="5040"/>
                    <a:pt x="1766" y="5168"/>
                  </a:cubicBezTo>
                  <a:cubicBezTo>
                    <a:pt x="1506" y="4940"/>
                    <a:pt x="1246" y="4712"/>
                    <a:pt x="985" y="4483"/>
                  </a:cubicBezTo>
                  <a:cubicBezTo>
                    <a:pt x="1011" y="4317"/>
                    <a:pt x="1039" y="4153"/>
                    <a:pt x="1073" y="3991"/>
                  </a:cubicBezTo>
                  <a:close/>
                  <a:moveTo>
                    <a:pt x="967" y="4613"/>
                  </a:moveTo>
                  <a:cubicBezTo>
                    <a:pt x="1233" y="4845"/>
                    <a:pt x="1497" y="5077"/>
                    <a:pt x="1761" y="5309"/>
                  </a:cubicBezTo>
                  <a:cubicBezTo>
                    <a:pt x="1755" y="5473"/>
                    <a:pt x="1751" y="5638"/>
                    <a:pt x="1747" y="5802"/>
                  </a:cubicBezTo>
                  <a:cubicBezTo>
                    <a:pt x="1480" y="5566"/>
                    <a:pt x="1200" y="5345"/>
                    <a:pt x="910" y="5139"/>
                  </a:cubicBezTo>
                  <a:cubicBezTo>
                    <a:pt x="925" y="4962"/>
                    <a:pt x="944" y="4788"/>
                    <a:pt x="967" y="4613"/>
                  </a:cubicBezTo>
                  <a:close/>
                  <a:moveTo>
                    <a:pt x="898" y="5265"/>
                  </a:moveTo>
                  <a:cubicBezTo>
                    <a:pt x="1192" y="5477"/>
                    <a:pt x="1474" y="5704"/>
                    <a:pt x="1743" y="5945"/>
                  </a:cubicBezTo>
                  <a:cubicBezTo>
                    <a:pt x="1735" y="6210"/>
                    <a:pt x="1728" y="6475"/>
                    <a:pt x="1723" y="6739"/>
                  </a:cubicBezTo>
                  <a:cubicBezTo>
                    <a:pt x="1436" y="6459"/>
                    <a:pt x="1149" y="6179"/>
                    <a:pt x="862" y="5900"/>
                  </a:cubicBezTo>
                  <a:cubicBezTo>
                    <a:pt x="870" y="5688"/>
                    <a:pt x="881" y="5476"/>
                    <a:pt x="898" y="5265"/>
                  </a:cubicBezTo>
                  <a:close/>
                  <a:moveTo>
                    <a:pt x="857" y="6048"/>
                  </a:moveTo>
                  <a:cubicBezTo>
                    <a:pt x="1142" y="6327"/>
                    <a:pt x="1427" y="6604"/>
                    <a:pt x="1713" y="6882"/>
                  </a:cubicBezTo>
                  <a:cubicBezTo>
                    <a:pt x="1715" y="6885"/>
                    <a:pt x="1719" y="6885"/>
                    <a:pt x="1721" y="6887"/>
                  </a:cubicBezTo>
                  <a:cubicBezTo>
                    <a:pt x="1718" y="7043"/>
                    <a:pt x="1715" y="7199"/>
                    <a:pt x="1713" y="7355"/>
                  </a:cubicBezTo>
                  <a:cubicBezTo>
                    <a:pt x="1449" y="7125"/>
                    <a:pt x="1136" y="6938"/>
                    <a:pt x="849" y="6741"/>
                  </a:cubicBezTo>
                  <a:cubicBezTo>
                    <a:pt x="848" y="6511"/>
                    <a:pt x="851" y="6279"/>
                    <a:pt x="857" y="6048"/>
                  </a:cubicBezTo>
                  <a:close/>
                  <a:moveTo>
                    <a:pt x="850" y="6875"/>
                  </a:moveTo>
                  <a:lnTo>
                    <a:pt x="850" y="6875"/>
                  </a:lnTo>
                  <a:cubicBezTo>
                    <a:pt x="1142" y="7070"/>
                    <a:pt x="1457" y="7263"/>
                    <a:pt x="1711" y="7502"/>
                  </a:cubicBezTo>
                  <a:cubicBezTo>
                    <a:pt x="1708" y="7754"/>
                    <a:pt x="1707" y="8006"/>
                    <a:pt x="1705" y="8259"/>
                  </a:cubicBezTo>
                  <a:cubicBezTo>
                    <a:pt x="1410" y="8001"/>
                    <a:pt x="1127" y="7729"/>
                    <a:pt x="858" y="7443"/>
                  </a:cubicBezTo>
                  <a:cubicBezTo>
                    <a:pt x="854" y="7255"/>
                    <a:pt x="851" y="7065"/>
                    <a:pt x="850" y="6875"/>
                  </a:cubicBezTo>
                  <a:close/>
                  <a:moveTo>
                    <a:pt x="861" y="7603"/>
                  </a:moveTo>
                  <a:lnTo>
                    <a:pt x="861" y="7603"/>
                  </a:lnTo>
                  <a:cubicBezTo>
                    <a:pt x="1131" y="7883"/>
                    <a:pt x="1410" y="8152"/>
                    <a:pt x="1705" y="8406"/>
                  </a:cubicBezTo>
                  <a:cubicBezTo>
                    <a:pt x="1704" y="8572"/>
                    <a:pt x="1703" y="8739"/>
                    <a:pt x="1703" y="8905"/>
                  </a:cubicBezTo>
                  <a:cubicBezTo>
                    <a:pt x="1427" y="8661"/>
                    <a:pt x="1153" y="8417"/>
                    <a:pt x="877" y="8173"/>
                  </a:cubicBezTo>
                  <a:cubicBezTo>
                    <a:pt x="872" y="7986"/>
                    <a:pt x="866" y="7795"/>
                    <a:pt x="861" y="7603"/>
                  </a:cubicBezTo>
                  <a:close/>
                  <a:moveTo>
                    <a:pt x="882" y="8324"/>
                  </a:moveTo>
                  <a:cubicBezTo>
                    <a:pt x="1140" y="8552"/>
                    <a:pt x="1398" y="8781"/>
                    <a:pt x="1656" y="9009"/>
                  </a:cubicBezTo>
                  <a:cubicBezTo>
                    <a:pt x="1667" y="9019"/>
                    <a:pt x="1679" y="9023"/>
                    <a:pt x="1692" y="9023"/>
                  </a:cubicBezTo>
                  <a:cubicBezTo>
                    <a:pt x="1695" y="9023"/>
                    <a:pt x="1699" y="9023"/>
                    <a:pt x="1703" y="9022"/>
                  </a:cubicBezTo>
                  <a:cubicBezTo>
                    <a:pt x="1703" y="9298"/>
                    <a:pt x="1705" y="9572"/>
                    <a:pt x="1706" y="9848"/>
                  </a:cubicBezTo>
                  <a:cubicBezTo>
                    <a:pt x="1444" y="9582"/>
                    <a:pt x="1177" y="9322"/>
                    <a:pt x="901" y="9068"/>
                  </a:cubicBezTo>
                  <a:cubicBezTo>
                    <a:pt x="897" y="8827"/>
                    <a:pt x="890" y="8578"/>
                    <a:pt x="882" y="8324"/>
                  </a:cubicBezTo>
                  <a:close/>
                  <a:moveTo>
                    <a:pt x="904" y="9222"/>
                  </a:moveTo>
                  <a:cubicBezTo>
                    <a:pt x="1178" y="9476"/>
                    <a:pt x="1446" y="9736"/>
                    <a:pt x="1707" y="10004"/>
                  </a:cubicBezTo>
                  <a:cubicBezTo>
                    <a:pt x="1707" y="10084"/>
                    <a:pt x="1707" y="10163"/>
                    <a:pt x="1707" y="10241"/>
                  </a:cubicBezTo>
                  <a:cubicBezTo>
                    <a:pt x="1709" y="10392"/>
                    <a:pt x="1709" y="10543"/>
                    <a:pt x="1710" y="10694"/>
                  </a:cubicBezTo>
                  <a:cubicBezTo>
                    <a:pt x="1432" y="10441"/>
                    <a:pt x="1164" y="10179"/>
                    <a:pt x="907" y="9905"/>
                  </a:cubicBezTo>
                  <a:cubicBezTo>
                    <a:pt x="907" y="9759"/>
                    <a:pt x="907" y="9611"/>
                    <a:pt x="906" y="9465"/>
                  </a:cubicBezTo>
                  <a:cubicBezTo>
                    <a:pt x="906" y="9385"/>
                    <a:pt x="905" y="9304"/>
                    <a:pt x="904" y="9222"/>
                  </a:cubicBezTo>
                  <a:close/>
                  <a:moveTo>
                    <a:pt x="909" y="10063"/>
                  </a:moveTo>
                  <a:lnTo>
                    <a:pt x="909" y="10063"/>
                  </a:lnTo>
                  <a:cubicBezTo>
                    <a:pt x="1165" y="10334"/>
                    <a:pt x="1432" y="10595"/>
                    <a:pt x="1711" y="10844"/>
                  </a:cubicBezTo>
                  <a:cubicBezTo>
                    <a:pt x="1711" y="11073"/>
                    <a:pt x="1712" y="11302"/>
                    <a:pt x="1712" y="11531"/>
                  </a:cubicBezTo>
                  <a:cubicBezTo>
                    <a:pt x="1436" y="11282"/>
                    <a:pt x="1166" y="11023"/>
                    <a:pt x="912" y="10752"/>
                  </a:cubicBezTo>
                  <a:cubicBezTo>
                    <a:pt x="911" y="10751"/>
                    <a:pt x="911" y="10751"/>
                    <a:pt x="911" y="10751"/>
                  </a:cubicBezTo>
                  <a:cubicBezTo>
                    <a:pt x="910" y="10521"/>
                    <a:pt x="909" y="10292"/>
                    <a:pt x="909" y="10063"/>
                  </a:cubicBezTo>
                  <a:close/>
                  <a:moveTo>
                    <a:pt x="911" y="10906"/>
                  </a:moveTo>
                  <a:lnTo>
                    <a:pt x="911" y="10906"/>
                  </a:lnTo>
                  <a:cubicBezTo>
                    <a:pt x="1167" y="11176"/>
                    <a:pt x="1435" y="11433"/>
                    <a:pt x="1713" y="11680"/>
                  </a:cubicBezTo>
                  <a:cubicBezTo>
                    <a:pt x="1713" y="11842"/>
                    <a:pt x="1713" y="12003"/>
                    <a:pt x="1714" y="12165"/>
                  </a:cubicBezTo>
                  <a:lnTo>
                    <a:pt x="913" y="11603"/>
                  </a:lnTo>
                  <a:cubicBezTo>
                    <a:pt x="912" y="11371"/>
                    <a:pt x="912" y="11139"/>
                    <a:pt x="911" y="10906"/>
                  </a:cubicBezTo>
                  <a:close/>
                  <a:moveTo>
                    <a:pt x="913" y="11736"/>
                  </a:moveTo>
                  <a:cubicBezTo>
                    <a:pt x="1180" y="11924"/>
                    <a:pt x="1447" y="12111"/>
                    <a:pt x="1714" y="12298"/>
                  </a:cubicBezTo>
                  <a:cubicBezTo>
                    <a:pt x="1715" y="12558"/>
                    <a:pt x="1718" y="12818"/>
                    <a:pt x="1720" y="13077"/>
                  </a:cubicBezTo>
                  <a:cubicBezTo>
                    <a:pt x="1451" y="12862"/>
                    <a:pt x="1184" y="12646"/>
                    <a:pt x="917" y="12431"/>
                  </a:cubicBezTo>
                  <a:cubicBezTo>
                    <a:pt x="916" y="12199"/>
                    <a:pt x="914" y="11968"/>
                    <a:pt x="913" y="11736"/>
                  </a:cubicBezTo>
                  <a:close/>
                  <a:moveTo>
                    <a:pt x="917" y="12572"/>
                  </a:moveTo>
                  <a:cubicBezTo>
                    <a:pt x="1185" y="12786"/>
                    <a:pt x="1452" y="13002"/>
                    <a:pt x="1721" y="13218"/>
                  </a:cubicBezTo>
                  <a:cubicBezTo>
                    <a:pt x="1723" y="13425"/>
                    <a:pt x="1726" y="13631"/>
                    <a:pt x="1729" y="13838"/>
                  </a:cubicBezTo>
                  <a:cubicBezTo>
                    <a:pt x="1621" y="13743"/>
                    <a:pt x="1498" y="13668"/>
                    <a:pt x="1375" y="13587"/>
                  </a:cubicBezTo>
                  <a:cubicBezTo>
                    <a:pt x="1207" y="13479"/>
                    <a:pt x="1058" y="13353"/>
                    <a:pt x="921" y="13212"/>
                  </a:cubicBezTo>
                  <a:cubicBezTo>
                    <a:pt x="919" y="12999"/>
                    <a:pt x="918" y="12785"/>
                    <a:pt x="917" y="12572"/>
                  </a:cubicBezTo>
                  <a:close/>
                  <a:moveTo>
                    <a:pt x="921" y="13365"/>
                  </a:moveTo>
                  <a:lnTo>
                    <a:pt x="921" y="13365"/>
                  </a:lnTo>
                  <a:cubicBezTo>
                    <a:pt x="1012" y="13452"/>
                    <a:pt x="1106" y="13534"/>
                    <a:pt x="1209" y="13608"/>
                  </a:cubicBezTo>
                  <a:cubicBezTo>
                    <a:pt x="1388" y="13734"/>
                    <a:pt x="1581" y="13835"/>
                    <a:pt x="1732" y="13996"/>
                  </a:cubicBezTo>
                  <a:cubicBezTo>
                    <a:pt x="1738" y="14261"/>
                    <a:pt x="1746" y="14527"/>
                    <a:pt x="1755" y="14792"/>
                  </a:cubicBezTo>
                  <a:cubicBezTo>
                    <a:pt x="1503" y="14516"/>
                    <a:pt x="1226" y="14268"/>
                    <a:pt x="925" y="14048"/>
                  </a:cubicBezTo>
                  <a:cubicBezTo>
                    <a:pt x="923" y="13821"/>
                    <a:pt x="922" y="13593"/>
                    <a:pt x="921" y="13365"/>
                  </a:cubicBezTo>
                  <a:close/>
                  <a:moveTo>
                    <a:pt x="925" y="14185"/>
                  </a:moveTo>
                  <a:lnTo>
                    <a:pt x="925" y="14185"/>
                  </a:lnTo>
                  <a:cubicBezTo>
                    <a:pt x="1230" y="14414"/>
                    <a:pt x="1510" y="14672"/>
                    <a:pt x="1762" y="14960"/>
                  </a:cubicBezTo>
                  <a:cubicBezTo>
                    <a:pt x="1765" y="15048"/>
                    <a:pt x="1768" y="15138"/>
                    <a:pt x="1772" y="15226"/>
                  </a:cubicBezTo>
                  <a:cubicBezTo>
                    <a:pt x="1781" y="15412"/>
                    <a:pt x="1796" y="15602"/>
                    <a:pt x="1822" y="15790"/>
                  </a:cubicBezTo>
                  <a:cubicBezTo>
                    <a:pt x="1525" y="15532"/>
                    <a:pt x="1235" y="15267"/>
                    <a:pt x="953" y="14994"/>
                  </a:cubicBezTo>
                  <a:cubicBezTo>
                    <a:pt x="932" y="14724"/>
                    <a:pt x="927" y="14451"/>
                    <a:pt x="925" y="14185"/>
                  </a:cubicBezTo>
                  <a:close/>
                  <a:moveTo>
                    <a:pt x="970" y="15160"/>
                  </a:moveTo>
                  <a:lnTo>
                    <a:pt x="970" y="15160"/>
                  </a:lnTo>
                  <a:cubicBezTo>
                    <a:pt x="1255" y="15434"/>
                    <a:pt x="1547" y="15701"/>
                    <a:pt x="1847" y="15958"/>
                  </a:cubicBezTo>
                  <a:cubicBezTo>
                    <a:pt x="1886" y="16186"/>
                    <a:pt x="1939" y="16412"/>
                    <a:pt x="2012" y="16627"/>
                  </a:cubicBezTo>
                  <a:cubicBezTo>
                    <a:pt x="1737" y="16477"/>
                    <a:pt x="1472" y="16307"/>
                    <a:pt x="1222" y="16114"/>
                  </a:cubicBezTo>
                  <a:cubicBezTo>
                    <a:pt x="1221" y="16113"/>
                    <a:pt x="1220" y="16113"/>
                    <a:pt x="1219" y="16112"/>
                  </a:cubicBezTo>
                  <a:cubicBezTo>
                    <a:pt x="1079" y="15814"/>
                    <a:pt x="1006" y="15491"/>
                    <a:pt x="970" y="15160"/>
                  </a:cubicBezTo>
                  <a:close/>
                  <a:moveTo>
                    <a:pt x="1337" y="16333"/>
                  </a:moveTo>
                  <a:cubicBezTo>
                    <a:pt x="1570" y="16500"/>
                    <a:pt x="1814" y="16650"/>
                    <a:pt x="2070" y="16782"/>
                  </a:cubicBezTo>
                  <a:cubicBezTo>
                    <a:pt x="2131" y="16938"/>
                    <a:pt x="2204" y="17087"/>
                    <a:pt x="2290" y="17228"/>
                  </a:cubicBezTo>
                  <a:cubicBezTo>
                    <a:pt x="2003" y="17046"/>
                    <a:pt x="1734" y="16840"/>
                    <a:pt x="1517" y="16581"/>
                  </a:cubicBezTo>
                  <a:cubicBezTo>
                    <a:pt x="1449" y="16502"/>
                    <a:pt x="1390" y="16419"/>
                    <a:pt x="1337" y="16333"/>
                  </a:cubicBezTo>
                  <a:close/>
                  <a:moveTo>
                    <a:pt x="4267" y="341"/>
                  </a:moveTo>
                  <a:cubicBezTo>
                    <a:pt x="4501" y="341"/>
                    <a:pt x="4732" y="387"/>
                    <a:pt x="4950" y="489"/>
                  </a:cubicBezTo>
                  <a:cubicBezTo>
                    <a:pt x="5536" y="764"/>
                    <a:pt x="5882" y="1153"/>
                    <a:pt x="5904" y="1752"/>
                  </a:cubicBezTo>
                  <a:cubicBezTo>
                    <a:pt x="5903" y="1757"/>
                    <a:pt x="5901" y="1761"/>
                    <a:pt x="5901" y="1765"/>
                  </a:cubicBezTo>
                  <a:cubicBezTo>
                    <a:pt x="5884" y="4359"/>
                    <a:pt x="5866" y="6954"/>
                    <a:pt x="5848" y="9548"/>
                  </a:cubicBezTo>
                  <a:cubicBezTo>
                    <a:pt x="5841" y="10787"/>
                    <a:pt x="5828" y="12026"/>
                    <a:pt x="5855" y="13264"/>
                  </a:cubicBezTo>
                  <a:cubicBezTo>
                    <a:pt x="5882" y="14415"/>
                    <a:pt x="6009" y="15818"/>
                    <a:pt x="5433" y="16862"/>
                  </a:cubicBezTo>
                  <a:cubicBezTo>
                    <a:pt x="5070" y="17520"/>
                    <a:pt x="4505" y="17834"/>
                    <a:pt x="3946" y="17834"/>
                  </a:cubicBezTo>
                  <a:cubicBezTo>
                    <a:pt x="3297" y="17834"/>
                    <a:pt x="2655" y="17410"/>
                    <a:pt x="2349" y="16612"/>
                  </a:cubicBezTo>
                  <a:cubicBezTo>
                    <a:pt x="1902" y="15445"/>
                    <a:pt x="2085" y="13999"/>
                    <a:pt x="2067" y="12771"/>
                  </a:cubicBezTo>
                  <a:cubicBezTo>
                    <a:pt x="2031" y="10261"/>
                    <a:pt x="2000" y="7750"/>
                    <a:pt x="2092" y="5241"/>
                  </a:cubicBezTo>
                  <a:cubicBezTo>
                    <a:pt x="2117" y="4547"/>
                    <a:pt x="2153" y="3853"/>
                    <a:pt x="2198" y="3160"/>
                  </a:cubicBezTo>
                  <a:cubicBezTo>
                    <a:pt x="2217" y="3142"/>
                    <a:pt x="2224" y="3115"/>
                    <a:pt x="2203" y="3093"/>
                  </a:cubicBezTo>
                  <a:cubicBezTo>
                    <a:pt x="2205" y="3057"/>
                    <a:pt x="2207" y="3021"/>
                    <a:pt x="2209" y="2985"/>
                  </a:cubicBezTo>
                  <a:cubicBezTo>
                    <a:pt x="2258" y="2257"/>
                    <a:pt x="2226" y="1418"/>
                    <a:pt x="2830" y="902"/>
                  </a:cubicBezTo>
                  <a:cubicBezTo>
                    <a:pt x="3224" y="566"/>
                    <a:pt x="3750" y="341"/>
                    <a:pt x="4267" y="341"/>
                  </a:cubicBezTo>
                  <a:close/>
                  <a:moveTo>
                    <a:pt x="4271" y="1"/>
                  </a:moveTo>
                  <a:cubicBezTo>
                    <a:pt x="3607" y="1"/>
                    <a:pt x="2879" y="327"/>
                    <a:pt x="2452" y="808"/>
                  </a:cubicBezTo>
                  <a:cubicBezTo>
                    <a:pt x="2445" y="813"/>
                    <a:pt x="2437" y="817"/>
                    <a:pt x="2431" y="822"/>
                  </a:cubicBezTo>
                  <a:cubicBezTo>
                    <a:pt x="1" y="2867"/>
                    <a:pt x="568" y="6950"/>
                    <a:pt x="579" y="9751"/>
                  </a:cubicBezTo>
                  <a:cubicBezTo>
                    <a:pt x="587" y="11537"/>
                    <a:pt x="439" y="13400"/>
                    <a:pt x="637" y="15176"/>
                  </a:cubicBezTo>
                  <a:cubicBezTo>
                    <a:pt x="799" y="16627"/>
                    <a:pt x="1740" y="17341"/>
                    <a:pt x="2960" y="17975"/>
                  </a:cubicBezTo>
                  <a:cubicBezTo>
                    <a:pt x="2986" y="17989"/>
                    <a:pt x="3012" y="17995"/>
                    <a:pt x="3036" y="17995"/>
                  </a:cubicBezTo>
                  <a:cubicBezTo>
                    <a:pt x="3050" y="17995"/>
                    <a:pt x="3064" y="17993"/>
                    <a:pt x="3078" y="17989"/>
                  </a:cubicBezTo>
                  <a:cubicBezTo>
                    <a:pt x="3120" y="18013"/>
                    <a:pt x="3161" y="18036"/>
                    <a:pt x="3205" y="18057"/>
                  </a:cubicBezTo>
                  <a:cubicBezTo>
                    <a:pt x="3441" y="18169"/>
                    <a:pt x="3680" y="18219"/>
                    <a:pt x="3915" y="18219"/>
                  </a:cubicBezTo>
                  <a:cubicBezTo>
                    <a:pt x="4560" y="18219"/>
                    <a:pt x="5168" y="17838"/>
                    <a:pt x="5557" y="17283"/>
                  </a:cubicBezTo>
                  <a:cubicBezTo>
                    <a:pt x="6320" y="16190"/>
                    <a:pt x="6213" y="14661"/>
                    <a:pt x="6188" y="13396"/>
                  </a:cubicBezTo>
                  <a:cubicBezTo>
                    <a:pt x="6111" y="9587"/>
                    <a:pt x="6199" y="5771"/>
                    <a:pt x="6228" y="1962"/>
                  </a:cubicBezTo>
                  <a:cubicBezTo>
                    <a:pt x="6228" y="1961"/>
                    <a:pt x="6228" y="1961"/>
                    <a:pt x="6228" y="1960"/>
                  </a:cubicBezTo>
                  <a:cubicBezTo>
                    <a:pt x="6306" y="994"/>
                    <a:pt x="5697" y="350"/>
                    <a:pt x="4769" y="70"/>
                  </a:cubicBezTo>
                  <a:cubicBezTo>
                    <a:pt x="4611" y="23"/>
                    <a:pt x="4443" y="1"/>
                    <a:pt x="427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4" name="Google Shape;1394;p43"/>
            <p:cNvSpPr/>
            <p:nvPr/>
          </p:nvSpPr>
          <p:spPr>
            <a:xfrm>
              <a:off x="1529375" y="3762350"/>
              <a:ext cx="91550" cy="108900"/>
            </a:xfrm>
            <a:custGeom>
              <a:avLst/>
              <a:gdLst/>
              <a:ahLst/>
              <a:cxnLst/>
              <a:rect l="l" t="t" r="r" b="b"/>
              <a:pathLst>
                <a:path w="3662" h="4356" extrusionOk="0">
                  <a:moveTo>
                    <a:pt x="1759" y="358"/>
                  </a:moveTo>
                  <a:cubicBezTo>
                    <a:pt x="2379" y="358"/>
                    <a:pt x="2968" y="726"/>
                    <a:pt x="3148" y="1361"/>
                  </a:cubicBezTo>
                  <a:cubicBezTo>
                    <a:pt x="3369" y="2141"/>
                    <a:pt x="2904" y="3100"/>
                    <a:pt x="2038" y="3176"/>
                  </a:cubicBezTo>
                  <a:cubicBezTo>
                    <a:pt x="1991" y="3180"/>
                    <a:pt x="1943" y="3182"/>
                    <a:pt x="1893" y="3182"/>
                  </a:cubicBezTo>
                  <a:cubicBezTo>
                    <a:pt x="1604" y="3182"/>
                    <a:pt x="1275" y="3112"/>
                    <a:pt x="1043" y="2956"/>
                  </a:cubicBezTo>
                  <a:cubicBezTo>
                    <a:pt x="635" y="2680"/>
                    <a:pt x="658" y="2254"/>
                    <a:pt x="669" y="1828"/>
                  </a:cubicBezTo>
                  <a:cubicBezTo>
                    <a:pt x="672" y="1679"/>
                    <a:pt x="674" y="1507"/>
                    <a:pt x="691" y="1336"/>
                  </a:cubicBezTo>
                  <a:cubicBezTo>
                    <a:pt x="703" y="1277"/>
                    <a:pt x="717" y="1221"/>
                    <a:pt x="730" y="1168"/>
                  </a:cubicBezTo>
                  <a:cubicBezTo>
                    <a:pt x="736" y="1139"/>
                    <a:pt x="735" y="1113"/>
                    <a:pt x="730" y="1090"/>
                  </a:cubicBezTo>
                  <a:cubicBezTo>
                    <a:pt x="755" y="976"/>
                    <a:pt x="792" y="869"/>
                    <a:pt x="848" y="776"/>
                  </a:cubicBezTo>
                  <a:cubicBezTo>
                    <a:pt x="993" y="537"/>
                    <a:pt x="1260" y="441"/>
                    <a:pt x="1522" y="376"/>
                  </a:cubicBezTo>
                  <a:cubicBezTo>
                    <a:pt x="1601" y="364"/>
                    <a:pt x="1680" y="358"/>
                    <a:pt x="1759" y="358"/>
                  </a:cubicBezTo>
                  <a:close/>
                  <a:moveTo>
                    <a:pt x="3179" y="2861"/>
                  </a:moveTo>
                  <a:lnTo>
                    <a:pt x="3179" y="2861"/>
                  </a:lnTo>
                  <a:cubicBezTo>
                    <a:pt x="3121" y="3537"/>
                    <a:pt x="2354" y="4021"/>
                    <a:pt x="1690" y="4021"/>
                  </a:cubicBezTo>
                  <a:cubicBezTo>
                    <a:pt x="1613" y="4021"/>
                    <a:pt x="1537" y="4014"/>
                    <a:pt x="1464" y="4001"/>
                  </a:cubicBezTo>
                  <a:cubicBezTo>
                    <a:pt x="835" y="3885"/>
                    <a:pt x="595" y="3416"/>
                    <a:pt x="539" y="2864"/>
                  </a:cubicBezTo>
                  <a:lnTo>
                    <a:pt x="539" y="2864"/>
                  </a:lnTo>
                  <a:cubicBezTo>
                    <a:pt x="808" y="3293"/>
                    <a:pt x="1321" y="3516"/>
                    <a:pt x="1865" y="3516"/>
                  </a:cubicBezTo>
                  <a:cubicBezTo>
                    <a:pt x="1994" y="3516"/>
                    <a:pt x="2125" y="3503"/>
                    <a:pt x="2255" y="3478"/>
                  </a:cubicBezTo>
                  <a:cubicBezTo>
                    <a:pt x="2648" y="3401"/>
                    <a:pt x="2961" y="3169"/>
                    <a:pt x="3179" y="2861"/>
                  </a:cubicBezTo>
                  <a:close/>
                  <a:moveTo>
                    <a:pt x="1724" y="1"/>
                  </a:moveTo>
                  <a:cubicBezTo>
                    <a:pt x="1712" y="1"/>
                    <a:pt x="1699" y="2"/>
                    <a:pt x="1686" y="5"/>
                  </a:cubicBezTo>
                  <a:cubicBezTo>
                    <a:pt x="1623" y="19"/>
                    <a:pt x="1558" y="33"/>
                    <a:pt x="1494" y="49"/>
                  </a:cubicBezTo>
                  <a:cubicBezTo>
                    <a:pt x="1435" y="58"/>
                    <a:pt x="1376" y="68"/>
                    <a:pt x="1318" y="82"/>
                  </a:cubicBezTo>
                  <a:cubicBezTo>
                    <a:pt x="1285" y="89"/>
                    <a:pt x="1262" y="104"/>
                    <a:pt x="1243" y="122"/>
                  </a:cubicBezTo>
                  <a:cubicBezTo>
                    <a:pt x="971" y="213"/>
                    <a:pt x="718" y="354"/>
                    <a:pt x="565" y="610"/>
                  </a:cubicBezTo>
                  <a:cubicBezTo>
                    <a:pt x="440" y="817"/>
                    <a:pt x="377" y="1089"/>
                    <a:pt x="348" y="1370"/>
                  </a:cubicBezTo>
                  <a:cubicBezTo>
                    <a:pt x="123" y="2450"/>
                    <a:pt x="1" y="3988"/>
                    <a:pt x="1311" y="4311"/>
                  </a:cubicBezTo>
                  <a:cubicBezTo>
                    <a:pt x="1432" y="4341"/>
                    <a:pt x="1556" y="4355"/>
                    <a:pt x="1678" y="4355"/>
                  </a:cubicBezTo>
                  <a:cubicBezTo>
                    <a:pt x="2201" y="4355"/>
                    <a:pt x="2718" y="4102"/>
                    <a:pt x="3096" y="3748"/>
                  </a:cubicBezTo>
                  <a:cubicBezTo>
                    <a:pt x="3662" y="3218"/>
                    <a:pt x="3424" y="2624"/>
                    <a:pt x="3520" y="1934"/>
                  </a:cubicBezTo>
                  <a:cubicBezTo>
                    <a:pt x="3521" y="1928"/>
                    <a:pt x="3519" y="1924"/>
                    <a:pt x="3519" y="1920"/>
                  </a:cubicBezTo>
                  <a:cubicBezTo>
                    <a:pt x="3536" y="1732"/>
                    <a:pt x="3525" y="1541"/>
                    <a:pt x="3484" y="1359"/>
                  </a:cubicBezTo>
                  <a:cubicBezTo>
                    <a:pt x="3301" y="555"/>
                    <a:pt x="2591" y="62"/>
                    <a:pt x="1821" y="33"/>
                  </a:cubicBezTo>
                  <a:cubicBezTo>
                    <a:pt x="1795" y="14"/>
                    <a:pt x="1762" y="1"/>
                    <a:pt x="172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5" name="Google Shape;1395;p43"/>
            <p:cNvSpPr/>
            <p:nvPr/>
          </p:nvSpPr>
          <p:spPr>
            <a:xfrm>
              <a:off x="1564425" y="3782550"/>
              <a:ext cx="27975" cy="45725"/>
            </a:xfrm>
            <a:custGeom>
              <a:avLst/>
              <a:gdLst/>
              <a:ahLst/>
              <a:cxnLst/>
              <a:rect l="l" t="t" r="r" b="b"/>
              <a:pathLst>
                <a:path w="1119" h="1829" extrusionOk="0">
                  <a:moveTo>
                    <a:pt x="487" y="188"/>
                  </a:moveTo>
                  <a:cubicBezTo>
                    <a:pt x="497" y="188"/>
                    <a:pt x="503" y="191"/>
                    <a:pt x="507" y="199"/>
                  </a:cubicBezTo>
                  <a:lnTo>
                    <a:pt x="520" y="213"/>
                  </a:lnTo>
                  <a:lnTo>
                    <a:pt x="532" y="231"/>
                  </a:lnTo>
                  <a:cubicBezTo>
                    <a:pt x="561" y="274"/>
                    <a:pt x="579" y="315"/>
                    <a:pt x="587" y="353"/>
                  </a:cubicBezTo>
                  <a:lnTo>
                    <a:pt x="607" y="421"/>
                  </a:lnTo>
                  <a:lnTo>
                    <a:pt x="627" y="490"/>
                  </a:lnTo>
                  <a:lnTo>
                    <a:pt x="638" y="533"/>
                  </a:lnTo>
                  <a:lnTo>
                    <a:pt x="642" y="577"/>
                  </a:lnTo>
                  <a:lnTo>
                    <a:pt x="660" y="685"/>
                  </a:lnTo>
                  <a:lnTo>
                    <a:pt x="674" y="777"/>
                  </a:lnTo>
                  <a:cubicBezTo>
                    <a:pt x="680" y="814"/>
                    <a:pt x="684" y="846"/>
                    <a:pt x="687" y="872"/>
                  </a:cubicBezTo>
                  <a:lnTo>
                    <a:pt x="694" y="965"/>
                  </a:lnTo>
                  <a:lnTo>
                    <a:pt x="705" y="1059"/>
                  </a:lnTo>
                  <a:lnTo>
                    <a:pt x="717" y="1212"/>
                  </a:lnTo>
                  <a:lnTo>
                    <a:pt x="717" y="1221"/>
                  </a:lnTo>
                  <a:lnTo>
                    <a:pt x="717" y="1236"/>
                  </a:lnTo>
                  <a:lnTo>
                    <a:pt x="700" y="1234"/>
                  </a:lnTo>
                  <a:lnTo>
                    <a:pt x="687" y="1232"/>
                  </a:lnTo>
                  <a:lnTo>
                    <a:pt x="665" y="1229"/>
                  </a:lnTo>
                  <a:lnTo>
                    <a:pt x="645" y="1227"/>
                  </a:lnTo>
                  <a:lnTo>
                    <a:pt x="580" y="1221"/>
                  </a:lnTo>
                  <a:lnTo>
                    <a:pt x="516" y="1216"/>
                  </a:lnTo>
                  <a:lnTo>
                    <a:pt x="485" y="1212"/>
                  </a:lnTo>
                  <a:lnTo>
                    <a:pt x="458" y="1204"/>
                  </a:lnTo>
                  <a:lnTo>
                    <a:pt x="363" y="1184"/>
                  </a:lnTo>
                  <a:lnTo>
                    <a:pt x="338" y="1176"/>
                  </a:lnTo>
                  <a:lnTo>
                    <a:pt x="316" y="1169"/>
                  </a:lnTo>
                  <a:cubicBezTo>
                    <a:pt x="267" y="1153"/>
                    <a:pt x="220" y="1144"/>
                    <a:pt x="172" y="1144"/>
                  </a:cubicBezTo>
                  <a:cubicBezTo>
                    <a:pt x="167" y="1144"/>
                    <a:pt x="161" y="1144"/>
                    <a:pt x="156" y="1144"/>
                  </a:cubicBezTo>
                  <a:cubicBezTo>
                    <a:pt x="155" y="1144"/>
                    <a:pt x="154" y="1145"/>
                    <a:pt x="153" y="1145"/>
                  </a:cubicBezTo>
                  <a:cubicBezTo>
                    <a:pt x="135" y="1145"/>
                    <a:pt x="127" y="1135"/>
                    <a:pt x="128" y="1116"/>
                  </a:cubicBezTo>
                  <a:lnTo>
                    <a:pt x="139" y="1010"/>
                  </a:lnTo>
                  <a:lnTo>
                    <a:pt x="148" y="905"/>
                  </a:lnTo>
                  <a:lnTo>
                    <a:pt x="154" y="879"/>
                  </a:lnTo>
                  <a:lnTo>
                    <a:pt x="159" y="855"/>
                  </a:lnTo>
                  <a:lnTo>
                    <a:pt x="163" y="817"/>
                  </a:lnTo>
                  <a:lnTo>
                    <a:pt x="163" y="810"/>
                  </a:lnTo>
                  <a:lnTo>
                    <a:pt x="163" y="805"/>
                  </a:lnTo>
                  <a:cubicBezTo>
                    <a:pt x="167" y="798"/>
                    <a:pt x="169" y="790"/>
                    <a:pt x="170" y="780"/>
                  </a:cubicBezTo>
                  <a:lnTo>
                    <a:pt x="174" y="757"/>
                  </a:lnTo>
                  <a:lnTo>
                    <a:pt x="176" y="740"/>
                  </a:lnTo>
                  <a:lnTo>
                    <a:pt x="181" y="725"/>
                  </a:lnTo>
                  <a:lnTo>
                    <a:pt x="194" y="668"/>
                  </a:lnTo>
                  <a:lnTo>
                    <a:pt x="206" y="610"/>
                  </a:lnTo>
                  <a:lnTo>
                    <a:pt x="214" y="583"/>
                  </a:lnTo>
                  <a:lnTo>
                    <a:pt x="223" y="557"/>
                  </a:lnTo>
                  <a:lnTo>
                    <a:pt x="243" y="508"/>
                  </a:lnTo>
                  <a:cubicBezTo>
                    <a:pt x="266" y="450"/>
                    <a:pt x="289" y="405"/>
                    <a:pt x="313" y="373"/>
                  </a:cubicBezTo>
                  <a:lnTo>
                    <a:pt x="341" y="333"/>
                  </a:lnTo>
                  <a:lnTo>
                    <a:pt x="365" y="295"/>
                  </a:lnTo>
                  <a:lnTo>
                    <a:pt x="378" y="273"/>
                  </a:lnTo>
                  <a:lnTo>
                    <a:pt x="390" y="253"/>
                  </a:lnTo>
                  <a:cubicBezTo>
                    <a:pt x="396" y="245"/>
                    <a:pt x="404" y="235"/>
                    <a:pt x="416" y="226"/>
                  </a:cubicBezTo>
                  <a:lnTo>
                    <a:pt x="443" y="201"/>
                  </a:lnTo>
                  <a:cubicBezTo>
                    <a:pt x="452" y="194"/>
                    <a:pt x="466" y="190"/>
                    <a:pt x="483" y="188"/>
                  </a:cubicBezTo>
                  <a:cubicBezTo>
                    <a:pt x="484" y="188"/>
                    <a:pt x="486" y="188"/>
                    <a:pt x="487" y="188"/>
                  </a:cubicBezTo>
                  <a:close/>
                  <a:moveTo>
                    <a:pt x="570" y="1"/>
                  </a:moveTo>
                  <a:cubicBezTo>
                    <a:pt x="556" y="1"/>
                    <a:pt x="543" y="3"/>
                    <a:pt x="532" y="8"/>
                  </a:cubicBezTo>
                  <a:cubicBezTo>
                    <a:pt x="531" y="9"/>
                    <a:pt x="529" y="10"/>
                    <a:pt x="527" y="10"/>
                  </a:cubicBezTo>
                  <a:cubicBezTo>
                    <a:pt x="525" y="10"/>
                    <a:pt x="522" y="9"/>
                    <a:pt x="520" y="8"/>
                  </a:cubicBezTo>
                  <a:cubicBezTo>
                    <a:pt x="518" y="8"/>
                    <a:pt x="515" y="8"/>
                    <a:pt x="513" y="8"/>
                  </a:cubicBezTo>
                  <a:cubicBezTo>
                    <a:pt x="508" y="8"/>
                    <a:pt x="503" y="9"/>
                    <a:pt x="498" y="11"/>
                  </a:cubicBezTo>
                  <a:lnTo>
                    <a:pt x="478" y="16"/>
                  </a:lnTo>
                  <a:lnTo>
                    <a:pt x="450" y="26"/>
                  </a:lnTo>
                  <a:lnTo>
                    <a:pt x="423" y="39"/>
                  </a:lnTo>
                  <a:lnTo>
                    <a:pt x="403" y="43"/>
                  </a:lnTo>
                  <a:lnTo>
                    <a:pt x="386" y="51"/>
                  </a:lnTo>
                  <a:cubicBezTo>
                    <a:pt x="354" y="67"/>
                    <a:pt x="328" y="87"/>
                    <a:pt x="308" y="110"/>
                  </a:cubicBezTo>
                  <a:cubicBezTo>
                    <a:pt x="297" y="126"/>
                    <a:pt x="282" y="148"/>
                    <a:pt x="263" y="178"/>
                  </a:cubicBezTo>
                  <a:lnTo>
                    <a:pt x="246" y="210"/>
                  </a:lnTo>
                  <a:cubicBezTo>
                    <a:pt x="238" y="222"/>
                    <a:pt x="230" y="232"/>
                    <a:pt x="223" y="241"/>
                  </a:cubicBezTo>
                  <a:lnTo>
                    <a:pt x="221" y="245"/>
                  </a:lnTo>
                  <a:lnTo>
                    <a:pt x="219" y="250"/>
                  </a:lnTo>
                  <a:lnTo>
                    <a:pt x="208" y="270"/>
                  </a:lnTo>
                  <a:lnTo>
                    <a:pt x="199" y="290"/>
                  </a:lnTo>
                  <a:cubicBezTo>
                    <a:pt x="190" y="307"/>
                    <a:pt x="183" y="320"/>
                    <a:pt x="176" y="328"/>
                  </a:cubicBezTo>
                  <a:cubicBezTo>
                    <a:pt x="172" y="331"/>
                    <a:pt x="167" y="338"/>
                    <a:pt x="164" y="348"/>
                  </a:cubicBezTo>
                  <a:lnTo>
                    <a:pt x="161" y="357"/>
                  </a:lnTo>
                  <a:lnTo>
                    <a:pt x="157" y="368"/>
                  </a:lnTo>
                  <a:cubicBezTo>
                    <a:pt x="140" y="392"/>
                    <a:pt x="124" y="424"/>
                    <a:pt x="108" y="463"/>
                  </a:cubicBezTo>
                  <a:lnTo>
                    <a:pt x="88" y="523"/>
                  </a:lnTo>
                  <a:cubicBezTo>
                    <a:pt x="81" y="544"/>
                    <a:pt x="75" y="564"/>
                    <a:pt x="72" y="583"/>
                  </a:cubicBezTo>
                  <a:lnTo>
                    <a:pt x="61" y="632"/>
                  </a:lnTo>
                  <a:lnTo>
                    <a:pt x="48" y="692"/>
                  </a:lnTo>
                  <a:lnTo>
                    <a:pt x="39" y="752"/>
                  </a:lnTo>
                  <a:lnTo>
                    <a:pt x="30" y="809"/>
                  </a:lnTo>
                  <a:lnTo>
                    <a:pt x="21" y="867"/>
                  </a:lnTo>
                  <a:lnTo>
                    <a:pt x="1" y="999"/>
                  </a:lnTo>
                  <a:cubicBezTo>
                    <a:pt x="0" y="1011"/>
                    <a:pt x="2" y="1020"/>
                    <a:pt x="10" y="1029"/>
                  </a:cubicBezTo>
                  <a:lnTo>
                    <a:pt x="12" y="1036"/>
                  </a:lnTo>
                  <a:lnTo>
                    <a:pt x="14" y="1043"/>
                  </a:lnTo>
                  <a:lnTo>
                    <a:pt x="8" y="1091"/>
                  </a:lnTo>
                  <a:lnTo>
                    <a:pt x="4" y="1117"/>
                  </a:lnTo>
                  <a:lnTo>
                    <a:pt x="1" y="1141"/>
                  </a:lnTo>
                  <a:cubicBezTo>
                    <a:pt x="1" y="1170"/>
                    <a:pt x="2" y="1192"/>
                    <a:pt x="4" y="1207"/>
                  </a:cubicBezTo>
                  <a:cubicBezTo>
                    <a:pt x="7" y="1224"/>
                    <a:pt x="8" y="1250"/>
                    <a:pt x="6" y="1281"/>
                  </a:cubicBezTo>
                  <a:lnTo>
                    <a:pt x="4" y="1316"/>
                  </a:lnTo>
                  <a:lnTo>
                    <a:pt x="4" y="1403"/>
                  </a:lnTo>
                  <a:lnTo>
                    <a:pt x="17" y="1538"/>
                  </a:lnTo>
                  <a:lnTo>
                    <a:pt x="24" y="1670"/>
                  </a:lnTo>
                  <a:lnTo>
                    <a:pt x="30" y="1720"/>
                  </a:lnTo>
                  <a:cubicBezTo>
                    <a:pt x="33" y="1739"/>
                    <a:pt x="36" y="1756"/>
                    <a:pt x="39" y="1770"/>
                  </a:cubicBezTo>
                  <a:cubicBezTo>
                    <a:pt x="44" y="1788"/>
                    <a:pt x="52" y="1802"/>
                    <a:pt x="61" y="1810"/>
                  </a:cubicBezTo>
                  <a:cubicBezTo>
                    <a:pt x="70" y="1822"/>
                    <a:pt x="81" y="1829"/>
                    <a:pt x="94" y="1829"/>
                  </a:cubicBezTo>
                  <a:cubicBezTo>
                    <a:pt x="97" y="1829"/>
                    <a:pt x="101" y="1828"/>
                    <a:pt x="104" y="1827"/>
                  </a:cubicBezTo>
                  <a:cubicBezTo>
                    <a:pt x="114" y="1824"/>
                    <a:pt x="122" y="1817"/>
                    <a:pt x="128" y="1805"/>
                  </a:cubicBezTo>
                  <a:cubicBezTo>
                    <a:pt x="147" y="1794"/>
                    <a:pt x="156" y="1775"/>
                    <a:pt x="154" y="1747"/>
                  </a:cubicBezTo>
                  <a:lnTo>
                    <a:pt x="157" y="1740"/>
                  </a:lnTo>
                  <a:cubicBezTo>
                    <a:pt x="157" y="1724"/>
                    <a:pt x="156" y="1704"/>
                    <a:pt x="154" y="1680"/>
                  </a:cubicBezTo>
                  <a:lnTo>
                    <a:pt x="146" y="1623"/>
                  </a:lnTo>
                  <a:lnTo>
                    <a:pt x="139" y="1565"/>
                  </a:lnTo>
                  <a:lnTo>
                    <a:pt x="128" y="1481"/>
                  </a:lnTo>
                  <a:lnTo>
                    <a:pt x="126" y="1431"/>
                  </a:lnTo>
                  <a:lnTo>
                    <a:pt x="121" y="1383"/>
                  </a:lnTo>
                  <a:cubicBezTo>
                    <a:pt x="118" y="1350"/>
                    <a:pt x="118" y="1325"/>
                    <a:pt x="121" y="1309"/>
                  </a:cubicBezTo>
                  <a:cubicBezTo>
                    <a:pt x="123" y="1294"/>
                    <a:pt x="129" y="1287"/>
                    <a:pt x="139" y="1287"/>
                  </a:cubicBezTo>
                  <a:cubicBezTo>
                    <a:pt x="142" y="1287"/>
                    <a:pt x="145" y="1287"/>
                    <a:pt x="148" y="1289"/>
                  </a:cubicBezTo>
                  <a:lnTo>
                    <a:pt x="154" y="1291"/>
                  </a:lnTo>
                  <a:lnTo>
                    <a:pt x="204" y="1303"/>
                  </a:lnTo>
                  <a:lnTo>
                    <a:pt x="254" y="1318"/>
                  </a:lnTo>
                  <a:lnTo>
                    <a:pt x="294" y="1326"/>
                  </a:lnTo>
                  <a:lnTo>
                    <a:pt x="331" y="1334"/>
                  </a:lnTo>
                  <a:cubicBezTo>
                    <a:pt x="344" y="1337"/>
                    <a:pt x="361" y="1339"/>
                    <a:pt x="381" y="1341"/>
                  </a:cubicBezTo>
                  <a:lnTo>
                    <a:pt x="430" y="1345"/>
                  </a:lnTo>
                  <a:lnTo>
                    <a:pt x="516" y="1349"/>
                  </a:lnTo>
                  <a:lnTo>
                    <a:pt x="603" y="1349"/>
                  </a:lnTo>
                  <a:lnTo>
                    <a:pt x="655" y="1345"/>
                  </a:lnTo>
                  <a:cubicBezTo>
                    <a:pt x="675" y="1345"/>
                    <a:pt x="692" y="1342"/>
                    <a:pt x="708" y="1336"/>
                  </a:cubicBezTo>
                  <a:cubicBezTo>
                    <a:pt x="710" y="1335"/>
                    <a:pt x="712" y="1335"/>
                    <a:pt x="714" y="1335"/>
                  </a:cubicBezTo>
                  <a:cubicBezTo>
                    <a:pt x="722" y="1335"/>
                    <a:pt x="726" y="1340"/>
                    <a:pt x="728" y="1351"/>
                  </a:cubicBezTo>
                  <a:lnTo>
                    <a:pt x="732" y="1413"/>
                  </a:lnTo>
                  <a:cubicBezTo>
                    <a:pt x="734" y="1429"/>
                    <a:pt x="740" y="1440"/>
                    <a:pt x="748" y="1448"/>
                  </a:cubicBezTo>
                  <a:cubicBezTo>
                    <a:pt x="756" y="1455"/>
                    <a:pt x="761" y="1464"/>
                    <a:pt x="763" y="1478"/>
                  </a:cubicBezTo>
                  <a:cubicBezTo>
                    <a:pt x="768" y="1503"/>
                    <a:pt x="770" y="1528"/>
                    <a:pt x="770" y="1553"/>
                  </a:cubicBezTo>
                  <a:cubicBezTo>
                    <a:pt x="772" y="1573"/>
                    <a:pt x="775" y="1596"/>
                    <a:pt x="780" y="1623"/>
                  </a:cubicBezTo>
                  <a:lnTo>
                    <a:pt x="795" y="1693"/>
                  </a:lnTo>
                  <a:lnTo>
                    <a:pt x="798" y="1702"/>
                  </a:lnTo>
                  <a:lnTo>
                    <a:pt x="800" y="1705"/>
                  </a:lnTo>
                  <a:cubicBezTo>
                    <a:pt x="804" y="1720"/>
                    <a:pt x="807" y="1731"/>
                    <a:pt x="810" y="1740"/>
                  </a:cubicBezTo>
                  <a:cubicBezTo>
                    <a:pt x="815" y="1751"/>
                    <a:pt x="822" y="1761"/>
                    <a:pt x="830" y="1767"/>
                  </a:cubicBezTo>
                  <a:cubicBezTo>
                    <a:pt x="839" y="1774"/>
                    <a:pt x="853" y="1779"/>
                    <a:pt x="875" y="1782"/>
                  </a:cubicBezTo>
                  <a:cubicBezTo>
                    <a:pt x="916" y="1787"/>
                    <a:pt x="958" y="1789"/>
                    <a:pt x="1003" y="1789"/>
                  </a:cubicBezTo>
                  <a:cubicBezTo>
                    <a:pt x="1010" y="1790"/>
                    <a:pt x="1016" y="1790"/>
                    <a:pt x="1022" y="1790"/>
                  </a:cubicBezTo>
                  <a:cubicBezTo>
                    <a:pt x="1033" y="1790"/>
                    <a:pt x="1042" y="1789"/>
                    <a:pt x="1050" y="1787"/>
                  </a:cubicBezTo>
                  <a:cubicBezTo>
                    <a:pt x="1068" y="1784"/>
                    <a:pt x="1082" y="1777"/>
                    <a:pt x="1092" y="1765"/>
                  </a:cubicBezTo>
                  <a:cubicBezTo>
                    <a:pt x="1098" y="1757"/>
                    <a:pt x="1105" y="1745"/>
                    <a:pt x="1109" y="1729"/>
                  </a:cubicBezTo>
                  <a:cubicBezTo>
                    <a:pt x="1116" y="1712"/>
                    <a:pt x="1118" y="1692"/>
                    <a:pt x="1116" y="1670"/>
                  </a:cubicBezTo>
                  <a:cubicBezTo>
                    <a:pt x="1116" y="1660"/>
                    <a:pt x="1116" y="1652"/>
                    <a:pt x="1114" y="1645"/>
                  </a:cubicBezTo>
                  <a:lnTo>
                    <a:pt x="1107" y="1600"/>
                  </a:lnTo>
                  <a:lnTo>
                    <a:pt x="1096" y="1555"/>
                  </a:lnTo>
                  <a:lnTo>
                    <a:pt x="1087" y="1483"/>
                  </a:lnTo>
                  <a:lnTo>
                    <a:pt x="1085" y="1445"/>
                  </a:lnTo>
                  <a:lnTo>
                    <a:pt x="1079" y="1411"/>
                  </a:lnTo>
                  <a:lnTo>
                    <a:pt x="1076" y="1393"/>
                  </a:lnTo>
                  <a:lnTo>
                    <a:pt x="1074" y="1378"/>
                  </a:lnTo>
                  <a:lnTo>
                    <a:pt x="1074" y="1334"/>
                  </a:lnTo>
                  <a:lnTo>
                    <a:pt x="1074" y="1291"/>
                  </a:lnTo>
                  <a:lnTo>
                    <a:pt x="1074" y="1269"/>
                  </a:lnTo>
                  <a:lnTo>
                    <a:pt x="1072" y="1243"/>
                  </a:lnTo>
                  <a:cubicBezTo>
                    <a:pt x="1069" y="1223"/>
                    <a:pt x="1067" y="1209"/>
                    <a:pt x="1067" y="1198"/>
                  </a:cubicBezTo>
                  <a:cubicBezTo>
                    <a:pt x="1069" y="1182"/>
                    <a:pt x="1069" y="1162"/>
                    <a:pt x="1067" y="1138"/>
                  </a:cubicBezTo>
                  <a:lnTo>
                    <a:pt x="1059" y="1079"/>
                  </a:lnTo>
                  <a:lnTo>
                    <a:pt x="1054" y="1034"/>
                  </a:lnTo>
                  <a:cubicBezTo>
                    <a:pt x="1053" y="1017"/>
                    <a:pt x="1052" y="1002"/>
                    <a:pt x="1052" y="989"/>
                  </a:cubicBezTo>
                  <a:lnTo>
                    <a:pt x="1052" y="967"/>
                  </a:lnTo>
                  <a:lnTo>
                    <a:pt x="1049" y="943"/>
                  </a:lnTo>
                  <a:lnTo>
                    <a:pt x="1047" y="887"/>
                  </a:lnTo>
                  <a:cubicBezTo>
                    <a:pt x="1047" y="885"/>
                    <a:pt x="1046" y="882"/>
                    <a:pt x="1045" y="879"/>
                  </a:cubicBezTo>
                  <a:lnTo>
                    <a:pt x="1042" y="869"/>
                  </a:lnTo>
                  <a:cubicBezTo>
                    <a:pt x="1038" y="860"/>
                    <a:pt x="1037" y="854"/>
                    <a:pt x="1037" y="849"/>
                  </a:cubicBezTo>
                  <a:lnTo>
                    <a:pt x="1037" y="829"/>
                  </a:lnTo>
                  <a:lnTo>
                    <a:pt x="1037" y="809"/>
                  </a:lnTo>
                  <a:cubicBezTo>
                    <a:pt x="1032" y="789"/>
                    <a:pt x="1029" y="766"/>
                    <a:pt x="1027" y="739"/>
                  </a:cubicBezTo>
                  <a:lnTo>
                    <a:pt x="1027" y="737"/>
                  </a:lnTo>
                  <a:lnTo>
                    <a:pt x="1007" y="637"/>
                  </a:lnTo>
                  <a:lnTo>
                    <a:pt x="1002" y="614"/>
                  </a:lnTo>
                  <a:lnTo>
                    <a:pt x="1000" y="592"/>
                  </a:lnTo>
                  <a:cubicBezTo>
                    <a:pt x="1000" y="543"/>
                    <a:pt x="994" y="503"/>
                    <a:pt x="985" y="475"/>
                  </a:cubicBezTo>
                  <a:lnTo>
                    <a:pt x="982" y="470"/>
                  </a:lnTo>
                  <a:lnTo>
                    <a:pt x="980" y="463"/>
                  </a:lnTo>
                  <a:cubicBezTo>
                    <a:pt x="980" y="448"/>
                    <a:pt x="973" y="431"/>
                    <a:pt x="962" y="412"/>
                  </a:cubicBezTo>
                  <a:cubicBezTo>
                    <a:pt x="961" y="411"/>
                    <a:pt x="957" y="400"/>
                    <a:pt x="954" y="380"/>
                  </a:cubicBezTo>
                  <a:lnTo>
                    <a:pt x="952" y="355"/>
                  </a:lnTo>
                  <a:lnTo>
                    <a:pt x="949" y="343"/>
                  </a:lnTo>
                  <a:lnTo>
                    <a:pt x="949" y="332"/>
                  </a:lnTo>
                  <a:lnTo>
                    <a:pt x="945" y="318"/>
                  </a:lnTo>
                  <a:lnTo>
                    <a:pt x="937" y="301"/>
                  </a:lnTo>
                  <a:cubicBezTo>
                    <a:pt x="930" y="272"/>
                    <a:pt x="919" y="248"/>
                    <a:pt x="902" y="228"/>
                  </a:cubicBezTo>
                  <a:cubicBezTo>
                    <a:pt x="890" y="213"/>
                    <a:pt x="881" y="194"/>
                    <a:pt x="872" y="173"/>
                  </a:cubicBezTo>
                  <a:cubicBezTo>
                    <a:pt x="861" y="148"/>
                    <a:pt x="836" y="119"/>
                    <a:pt x="800" y="83"/>
                  </a:cubicBezTo>
                  <a:lnTo>
                    <a:pt x="794" y="81"/>
                  </a:lnTo>
                  <a:lnTo>
                    <a:pt x="790" y="79"/>
                  </a:lnTo>
                  <a:lnTo>
                    <a:pt x="772" y="66"/>
                  </a:lnTo>
                  <a:lnTo>
                    <a:pt x="754" y="56"/>
                  </a:lnTo>
                  <a:lnTo>
                    <a:pt x="740" y="46"/>
                  </a:lnTo>
                  <a:lnTo>
                    <a:pt x="687" y="23"/>
                  </a:lnTo>
                  <a:cubicBezTo>
                    <a:pt x="678" y="19"/>
                    <a:pt x="667" y="16"/>
                    <a:pt x="658" y="13"/>
                  </a:cubicBezTo>
                  <a:lnTo>
                    <a:pt x="607" y="6"/>
                  </a:lnTo>
                  <a:lnTo>
                    <a:pt x="587" y="3"/>
                  </a:lnTo>
                  <a:lnTo>
                    <a:pt x="57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6" name="Google Shape;1396;p43"/>
            <p:cNvSpPr/>
            <p:nvPr/>
          </p:nvSpPr>
          <p:spPr>
            <a:xfrm>
              <a:off x="1534375" y="3903425"/>
              <a:ext cx="76075" cy="266475"/>
            </a:xfrm>
            <a:custGeom>
              <a:avLst/>
              <a:gdLst/>
              <a:ahLst/>
              <a:cxnLst/>
              <a:rect l="l" t="t" r="r" b="b"/>
              <a:pathLst>
                <a:path w="3043" h="10659" extrusionOk="0">
                  <a:moveTo>
                    <a:pt x="66" y="1"/>
                  </a:moveTo>
                  <a:cubicBezTo>
                    <a:pt x="39" y="1"/>
                    <a:pt x="12" y="19"/>
                    <a:pt x="12" y="54"/>
                  </a:cubicBezTo>
                  <a:cubicBezTo>
                    <a:pt x="33" y="1666"/>
                    <a:pt x="53" y="3276"/>
                    <a:pt x="73" y="4888"/>
                  </a:cubicBezTo>
                  <a:cubicBezTo>
                    <a:pt x="84" y="5693"/>
                    <a:pt x="93" y="6499"/>
                    <a:pt x="104" y="7305"/>
                  </a:cubicBezTo>
                  <a:cubicBezTo>
                    <a:pt x="112" y="7992"/>
                    <a:pt x="61" y="8725"/>
                    <a:pt x="255" y="9393"/>
                  </a:cubicBezTo>
                  <a:cubicBezTo>
                    <a:pt x="438" y="10019"/>
                    <a:pt x="964" y="10658"/>
                    <a:pt x="1643" y="10658"/>
                  </a:cubicBezTo>
                  <a:cubicBezTo>
                    <a:pt x="1734" y="10658"/>
                    <a:pt x="1828" y="10646"/>
                    <a:pt x="1925" y="10622"/>
                  </a:cubicBezTo>
                  <a:cubicBezTo>
                    <a:pt x="2950" y="10360"/>
                    <a:pt x="3042" y="9130"/>
                    <a:pt x="3033" y="8269"/>
                  </a:cubicBezTo>
                  <a:cubicBezTo>
                    <a:pt x="3032" y="8234"/>
                    <a:pt x="3005" y="8216"/>
                    <a:pt x="2977" y="8216"/>
                  </a:cubicBezTo>
                  <a:cubicBezTo>
                    <a:pt x="2950" y="8216"/>
                    <a:pt x="2922" y="8234"/>
                    <a:pt x="2922" y="8269"/>
                  </a:cubicBezTo>
                  <a:cubicBezTo>
                    <a:pt x="2931" y="8917"/>
                    <a:pt x="2927" y="9656"/>
                    <a:pt x="2460" y="10163"/>
                  </a:cubicBezTo>
                  <a:cubicBezTo>
                    <a:pt x="2231" y="10413"/>
                    <a:pt x="1952" y="10523"/>
                    <a:pt x="1673" y="10523"/>
                  </a:cubicBezTo>
                  <a:cubicBezTo>
                    <a:pt x="1250" y="10523"/>
                    <a:pt x="826" y="10270"/>
                    <a:pt x="575" y="9871"/>
                  </a:cubicBezTo>
                  <a:cubicBezTo>
                    <a:pt x="1" y="8956"/>
                    <a:pt x="215" y="7486"/>
                    <a:pt x="203" y="6451"/>
                  </a:cubicBezTo>
                  <a:cubicBezTo>
                    <a:pt x="175" y="4319"/>
                    <a:pt x="149" y="2186"/>
                    <a:pt x="122" y="54"/>
                  </a:cubicBezTo>
                  <a:cubicBezTo>
                    <a:pt x="122" y="19"/>
                    <a:pt x="94"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7" name="Google Shape;1397;p43"/>
            <p:cNvSpPr/>
            <p:nvPr/>
          </p:nvSpPr>
          <p:spPr>
            <a:xfrm>
              <a:off x="1607450" y="4062300"/>
              <a:ext cx="2750" cy="35525"/>
            </a:xfrm>
            <a:custGeom>
              <a:avLst/>
              <a:gdLst/>
              <a:ahLst/>
              <a:cxnLst/>
              <a:rect l="l" t="t" r="r" b="b"/>
              <a:pathLst>
                <a:path w="110" h="1421" extrusionOk="0">
                  <a:moveTo>
                    <a:pt x="55" y="0"/>
                  </a:moveTo>
                  <a:cubicBezTo>
                    <a:pt x="28" y="0"/>
                    <a:pt x="0" y="18"/>
                    <a:pt x="0" y="53"/>
                  </a:cubicBezTo>
                  <a:lnTo>
                    <a:pt x="0" y="1367"/>
                  </a:lnTo>
                  <a:cubicBezTo>
                    <a:pt x="0" y="1403"/>
                    <a:pt x="28" y="1421"/>
                    <a:pt x="55" y="1421"/>
                  </a:cubicBezTo>
                  <a:cubicBezTo>
                    <a:pt x="82" y="1421"/>
                    <a:pt x="110" y="1403"/>
                    <a:pt x="110" y="1367"/>
                  </a:cubicBezTo>
                  <a:lnTo>
                    <a:pt x="110" y="53"/>
                  </a:lnTo>
                  <a:cubicBezTo>
                    <a:pt x="110" y="18"/>
                    <a:pt x="82" y="0"/>
                    <a:pt x="55"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8" name="Google Shape;1398;p43"/>
            <p:cNvSpPr/>
            <p:nvPr/>
          </p:nvSpPr>
          <p:spPr>
            <a:xfrm>
              <a:off x="1347775" y="3791550"/>
              <a:ext cx="103025" cy="105375"/>
            </a:xfrm>
            <a:custGeom>
              <a:avLst/>
              <a:gdLst/>
              <a:ahLst/>
              <a:cxnLst/>
              <a:rect l="l" t="t" r="r" b="b"/>
              <a:pathLst>
                <a:path w="4121" h="4215" extrusionOk="0">
                  <a:moveTo>
                    <a:pt x="988" y="899"/>
                  </a:moveTo>
                  <a:cubicBezTo>
                    <a:pt x="908" y="1154"/>
                    <a:pt x="877" y="1449"/>
                    <a:pt x="874" y="1732"/>
                  </a:cubicBezTo>
                  <a:cubicBezTo>
                    <a:pt x="791" y="1581"/>
                    <a:pt x="708" y="1429"/>
                    <a:pt x="625" y="1279"/>
                  </a:cubicBezTo>
                  <a:cubicBezTo>
                    <a:pt x="720" y="1124"/>
                    <a:pt x="842" y="1003"/>
                    <a:pt x="988" y="899"/>
                  </a:cubicBezTo>
                  <a:close/>
                  <a:moveTo>
                    <a:pt x="2307" y="359"/>
                  </a:moveTo>
                  <a:cubicBezTo>
                    <a:pt x="2926" y="359"/>
                    <a:pt x="3515" y="727"/>
                    <a:pt x="3694" y="1361"/>
                  </a:cubicBezTo>
                  <a:cubicBezTo>
                    <a:pt x="3915" y="2142"/>
                    <a:pt x="3451" y="3100"/>
                    <a:pt x="2584" y="3176"/>
                  </a:cubicBezTo>
                  <a:cubicBezTo>
                    <a:pt x="2537" y="3180"/>
                    <a:pt x="2487" y="3182"/>
                    <a:pt x="2437" y="3182"/>
                  </a:cubicBezTo>
                  <a:cubicBezTo>
                    <a:pt x="2148" y="3182"/>
                    <a:pt x="1821" y="3112"/>
                    <a:pt x="1590" y="2956"/>
                  </a:cubicBezTo>
                  <a:cubicBezTo>
                    <a:pt x="1182" y="2680"/>
                    <a:pt x="1205" y="2255"/>
                    <a:pt x="1215" y="1828"/>
                  </a:cubicBezTo>
                  <a:cubicBezTo>
                    <a:pt x="1223" y="1504"/>
                    <a:pt x="1217" y="1069"/>
                    <a:pt x="1394" y="777"/>
                  </a:cubicBezTo>
                  <a:cubicBezTo>
                    <a:pt x="1445" y="693"/>
                    <a:pt x="1511" y="628"/>
                    <a:pt x="1587" y="574"/>
                  </a:cubicBezTo>
                  <a:cubicBezTo>
                    <a:pt x="1590" y="573"/>
                    <a:pt x="1592" y="571"/>
                    <a:pt x="1595" y="570"/>
                  </a:cubicBezTo>
                  <a:cubicBezTo>
                    <a:pt x="1611" y="562"/>
                    <a:pt x="1624" y="553"/>
                    <a:pt x="1635" y="544"/>
                  </a:cubicBezTo>
                  <a:cubicBezTo>
                    <a:pt x="1764" y="464"/>
                    <a:pt x="1917" y="414"/>
                    <a:pt x="2069" y="377"/>
                  </a:cubicBezTo>
                  <a:cubicBezTo>
                    <a:pt x="2148" y="365"/>
                    <a:pt x="2228" y="359"/>
                    <a:pt x="2307" y="359"/>
                  </a:cubicBezTo>
                  <a:close/>
                  <a:moveTo>
                    <a:pt x="2843" y="3467"/>
                  </a:moveTo>
                  <a:lnTo>
                    <a:pt x="2843" y="3467"/>
                  </a:lnTo>
                  <a:cubicBezTo>
                    <a:pt x="2681" y="3590"/>
                    <a:pt x="2504" y="3692"/>
                    <a:pt x="2321" y="3764"/>
                  </a:cubicBezTo>
                  <a:cubicBezTo>
                    <a:pt x="2245" y="3676"/>
                    <a:pt x="2173" y="3585"/>
                    <a:pt x="2103" y="3491"/>
                  </a:cubicBezTo>
                  <a:lnTo>
                    <a:pt x="2103" y="3491"/>
                  </a:lnTo>
                  <a:cubicBezTo>
                    <a:pt x="2205" y="3507"/>
                    <a:pt x="2309" y="3516"/>
                    <a:pt x="2413" y="3516"/>
                  </a:cubicBezTo>
                  <a:cubicBezTo>
                    <a:pt x="2542" y="3516"/>
                    <a:pt x="2672" y="3503"/>
                    <a:pt x="2801" y="3478"/>
                  </a:cubicBezTo>
                  <a:cubicBezTo>
                    <a:pt x="2816" y="3476"/>
                    <a:pt x="2828" y="3470"/>
                    <a:pt x="2843" y="3467"/>
                  </a:cubicBezTo>
                  <a:close/>
                  <a:moveTo>
                    <a:pt x="409" y="2323"/>
                  </a:moveTo>
                  <a:lnTo>
                    <a:pt x="409" y="2323"/>
                  </a:lnTo>
                  <a:cubicBezTo>
                    <a:pt x="647" y="2906"/>
                    <a:pt x="1158" y="3440"/>
                    <a:pt x="1625" y="3874"/>
                  </a:cubicBezTo>
                  <a:cubicBezTo>
                    <a:pt x="1309" y="3844"/>
                    <a:pt x="1007" y="3693"/>
                    <a:pt x="763" y="3378"/>
                  </a:cubicBezTo>
                  <a:cubicBezTo>
                    <a:pt x="544" y="3095"/>
                    <a:pt x="432" y="2706"/>
                    <a:pt x="409" y="2323"/>
                  </a:cubicBezTo>
                  <a:close/>
                  <a:moveTo>
                    <a:pt x="563" y="1393"/>
                  </a:moveTo>
                  <a:cubicBezTo>
                    <a:pt x="667" y="1584"/>
                    <a:pt x="772" y="1774"/>
                    <a:pt x="877" y="1965"/>
                  </a:cubicBezTo>
                  <a:cubicBezTo>
                    <a:pt x="882" y="2084"/>
                    <a:pt x="888" y="2198"/>
                    <a:pt x="898" y="2300"/>
                  </a:cubicBezTo>
                  <a:cubicBezTo>
                    <a:pt x="956" y="2929"/>
                    <a:pt x="1397" y="3320"/>
                    <a:pt x="1945" y="3459"/>
                  </a:cubicBezTo>
                  <a:cubicBezTo>
                    <a:pt x="2029" y="3578"/>
                    <a:pt x="2117" y="3692"/>
                    <a:pt x="2211" y="3803"/>
                  </a:cubicBezTo>
                  <a:cubicBezTo>
                    <a:pt x="2072" y="3847"/>
                    <a:pt x="1931" y="3873"/>
                    <a:pt x="1791" y="3879"/>
                  </a:cubicBezTo>
                  <a:cubicBezTo>
                    <a:pt x="1254" y="3387"/>
                    <a:pt x="622" y="2754"/>
                    <a:pt x="435" y="2064"/>
                  </a:cubicBezTo>
                  <a:cubicBezTo>
                    <a:pt x="430" y="2047"/>
                    <a:pt x="421" y="2036"/>
                    <a:pt x="408" y="2031"/>
                  </a:cubicBezTo>
                  <a:cubicBezTo>
                    <a:pt x="414" y="1951"/>
                    <a:pt x="422" y="1872"/>
                    <a:pt x="436" y="1797"/>
                  </a:cubicBezTo>
                  <a:cubicBezTo>
                    <a:pt x="464" y="1641"/>
                    <a:pt x="507" y="1508"/>
                    <a:pt x="563" y="1393"/>
                  </a:cubicBezTo>
                  <a:close/>
                  <a:moveTo>
                    <a:pt x="2270" y="1"/>
                  </a:moveTo>
                  <a:cubicBezTo>
                    <a:pt x="2258" y="1"/>
                    <a:pt x="2245" y="2"/>
                    <a:pt x="2232" y="5"/>
                  </a:cubicBezTo>
                  <a:cubicBezTo>
                    <a:pt x="2168" y="19"/>
                    <a:pt x="2104" y="33"/>
                    <a:pt x="2040" y="49"/>
                  </a:cubicBezTo>
                  <a:cubicBezTo>
                    <a:pt x="1981" y="57"/>
                    <a:pt x="1922" y="68"/>
                    <a:pt x="1863" y="83"/>
                  </a:cubicBezTo>
                  <a:cubicBezTo>
                    <a:pt x="1832" y="90"/>
                    <a:pt x="1808" y="104"/>
                    <a:pt x="1789" y="122"/>
                  </a:cubicBezTo>
                  <a:cubicBezTo>
                    <a:pt x="1667" y="163"/>
                    <a:pt x="1549" y="214"/>
                    <a:pt x="1443" y="282"/>
                  </a:cubicBezTo>
                  <a:cubicBezTo>
                    <a:pt x="1437" y="283"/>
                    <a:pt x="1433" y="284"/>
                    <a:pt x="1429" y="286"/>
                  </a:cubicBezTo>
                  <a:cubicBezTo>
                    <a:pt x="808" y="573"/>
                    <a:pt x="259" y="839"/>
                    <a:pt x="133" y="1560"/>
                  </a:cubicBezTo>
                  <a:cubicBezTo>
                    <a:pt x="0" y="2320"/>
                    <a:pt x="100" y="3270"/>
                    <a:pt x="706" y="3813"/>
                  </a:cubicBezTo>
                  <a:cubicBezTo>
                    <a:pt x="1021" y="4095"/>
                    <a:pt x="1379" y="4215"/>
                    <a:pt x="1739" y="4215"/>
                  </a:cubicBezTo>
                  <a:cubicBezTo>
                    <a:pt x="2651" y="4215"/>
                    <a:pt x="3581" y="3449"/>
                    <a:pt x="3888" y="2608"/>
                  </a:cubicBezTo>
                  <a:cubicBezTo>
                    <a:pt x="3893" y="2592"/>
                    <a:pt x="3896" y="2577"/>
                    <a:pt x="3897" y="2563"/>
                  </a:cubicBezTo>
                  <a:cubicBezTo>
                    <a:pt x="4067" y="2190"/>
                    <a:pt x="4120" y="1757"/>
                    <a:pt x="4030" y="1359"/>
                  </a:cubicBezTo>
                  <a:cubicBezTo>
                    <a:pt x="3848" y="555"/>
                    <a:pt x="3137" y="62"/>
                    <a:pt x="2366" y="34"/>
                  </a:cubicBezTo>
                  <a:cubicBezTo>
                    <a:pt x="2340" y="14"/>
                    <a:pt x="2308" y="1"/>
                    <a:pt x="2270"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399" name="Google Shape;1399;p43"/>
            <p:cNvSpPr/>
            <p:nvPr/>
          </p:nvSpPr>
          <p:spPr>
            <a:xfrm>
              <a:off x="1396250" y="3811975"/>
              <a:ext cx="16350" cy="44550"/>
            </a:xfrm>
            <a:custGeom>
              <a:avLst/>
              <a:gdLst/>
              <a:ahLst/>
              <a:cxnLst/>
              <a:rect l="l" t="t" r="r" b="b"/>
              <a:pathLst>
                <a:path w="654" h="1782" extrusionOk="0">
                  <a:moveTo>
                    <a:pt x="454" y="1"/>
                  </a:moveTo>
                  <a:cubicBezTo>
                    <a:pt x="441" y="1"/>
                    <a:pt x="429" y="5"/>
                    <a:pt x="420" y="13"/>
                  </a:cubicBezTo>
                  <a:lnTo>
                    <a:pt x="397" y="31"/>
                  </a:lnTo>
                  <a:lnTo>
                    <a:pt x="377" y="48"/>
                  </a:lnTo>
                  <a:cubicBezTo>
                    <a:pt x="361" y="61"/>
                    <a:pt x="348" y="74"/>
                    <a:pt x="340" y="85"/>
                  </a:cubicBezTo>
                  <a:cubicBezTo>
                    <a:pt x="326" y="102"/>
                    <a:pt x="312" y="124"/>
                    <a:pt x="295" y="151"/>
                  </a:cubicBezTo>
                  <a:lnTo>
                    <a:pt x="253" y="218"/>
                  </a:lnTo>
                  <a:lnTo>
                    <a:pt x="91" y="477"/>
                  </a:lnTo>
                  <a:lnTo>
                    <a:pt x="55" y="532"/>
                  </a:lnTo>
                  <a:lnTo>
                    <a:pt x="20" y="587"/>
                  </a:lnTo>
                  <a:cubicBezTo>
                    <a:pt x="0" y="625"/>
                    <a:pt x="11" y="652"/>
                    <a:pt x="53" y="669"/>
                  </a:cubicBezTo>
                  <a:lnTo>
                    <a:pt x="62" y="674"/>
                  </a:lnTo>
                  <a:lnTo>
                    <a:pt x="71" y="679"/>
                  </a:lnTo>
                  <a:cubicBezTo>
                    <a:pt x="81" y="682"/>
                    <a:pt x="91" y="684"/>
                    <a:pt x="100" y="684"/>
                  </a:cubicBezTo>
                  <a:cubicBezTo>
                    <a:pt x="120" y="684"/>
                    <a:pt x="137" y="674"/>
                    <a:pt x="150" y="654"/>
                  </a:cubicBezTo>
                  <a:lnTo>
                    <a:pt x="185" y="599"/>
                  </a:lnTo>
                  <a:lnTo>
                    <a:pt x="220" y="544"/>
                  </a:lnTo>
                  <a:lnTo>
                    <a:pt x="235" y="527"/>
                  </a:lnTo>
                  <a:lnTo>
                    <a:pt x="249" y="507"/>
                  </a:lnTo>
                  <a:cubicBezTo>
                    <a:pt x="261" y="515"/>
                    <a:pt x="268" y="525"/>
                    <a:pt x="269" y="537"/>
                  </a:cubicBezTo>
                  <a:lnTo>
                    <a:pt x="269" y="551"/>
                  </a:lnTo>
                  <a:lnTo>
                    <a:pt x="267" y="567"/>
                  </a:lnTo>
                  <a:lnTo>
                    <a:pt x="262" y="597"/>
                  </a:lnTo>
                  <a:lnTo>
                    <a:pt x="260" y="629"/>
                  </a:lnTo>
                  <a:lnTo>
                    <a:pt x="262" y="693"/>
                  </a:lnTo>
                  <a:lnTo>
                    <a:pt x="267" y="756"/>
                  </a:lnTo>
                  <a:lnTo>
                    <a:pt x="262" y="781"/>
                  </a:lnTo>
                  <a:lnTo>
                    <a:pt x="262" y="806"/>
                  </a:lnTo>
                  <a:cubicBezTo>
                    <a:pt x="262" y="828"/>
                    <a:pt x="264" y="893"/>
                    <a:pt x="267" y="1003"/>
                  </a:cubicBezTo>
                  <a:cubicBezTo>
                    <a:pt x="267" y="1042"/>
                    <a:pt x="268" y="1083"/>
                    <a:pt x="269" y="1128"/>
                  </a:cubicBezTo>
                  <a:lnTo>
                    <a:pt x="269" y="1173"/>
                  </a:lnTo>
                  <a:lnTo>
                    <a:pt x="269" y="1203"/>
                  </a:lnTo>
                  <a:cubicBezTo>
                    <a:pt x="272" y="1257"/>
                    <a:pt x="273" y="1330"/>
                    <a:pt x="273" y="1419"/>
                  </a:cubicBezTo>
                  <a:lnTo>
                    <a:pt x="275" y="1532"/>
                  </a:lnTo>
                  <a:lnTo>
                    <a:pt x="275" y="1639"/>
                  </a:lnTo>
                  <a:cubicBezTo>
                    <a:pt x="277" y="1662"/>
                    <a:pt x="283" y="1680"/>
                    <a:pt x="295" y="1692"/>
                  </a:cubicBezTo>
                  <a:cubicBezTo>
                    <a:pt x="303" y="1700"/>
                    <a:pt x="313" y="1713"/>
                    <a:pt x="322" y="1730"/>
                  </a:cubicBezTo>
                  <a:lnTo>
                    <a:pt x="337" y="1750"/>
                  </a:lnTo>
                  <a:lnTo>
                    <a:pt x="353" y="1772"/>
                  </a:lnTo>
                  <a:lnTo>
                    <a:pt x="427" y="1777"/>
                  </a:lnTo>
                  <a:lnTo>
                    <a:pt x="502" y="1781"/>
                  </a:lnTo>
                  <a:cubicBezTo>
                    <a:pt x="507" y="1782"/>
                    <a:pt x="512" y="1782"/>
                    <a:pt x="517" y="1782"/>
                  </a:cubicBezTo>
                  <a:cubicBezTo>
                    <a:pt x="591" y="1782"/>
                    <a:pt x="629" y="1745"/>
                    <a:pt x="629" y="1670"/>
                  </a:cubicBezTo>
                  <a:lnTo>
                    <a:pt x="626" y="1599"/>
                  </a:lnTo>
                  <a:lnTo>
                    <a:pt x="622" y="1528"/>
                  </a:lnTo>
                  <a:cubicBezTo>
                    <a:pt x="618" y="1468"/>
                    <a:pt x="618" y="1420"/>
                    <a:pt x="619" y="1385"/>
                  </a:cubicBezTo>
                  <a:cubicBezTo>
                    <a:pt x="621" y="1347"/>
                    <a:pt x="620" y="1297"/>
                    <a:pt x="617" y="1238"/>
                  </a:cubicBezTo>
                  <a:lnTo>
                    <a:pt x="613" y="1163"/>
                  </a:lnTo>
                  <a:lnTo>
                    <a:pt x="611" y="1091"/>
                  </a:lnTo>
                  <a:cubicBezTo>
                    <a:pt x="611" y="1061"/>
                    <a:pt x="612" y="992"/>
                    <a:pt x="613" y="884"/>
                  </a:cubicBezTo>
                  <a:cubicBezTo>
                    <a:pt x="613" y="772"/>
                    <a:pt x="615" y="704"/>
                    <a:pt x="617" y="680"/>
                  </a:cubicBezTo>
                  <a:lnTo>
                    <a:pt x="622" y="622"/>
                  </a:lnTo>
                  <a:lnTo>
                    <a:pt x="626" y="562"/>
                  </a:lnTo>
                  <a:lnTo>
                    <a:pt x="626" y="472"/>
                  </a:lnTo>
                  <a:lnTo>
                    <a:pt x="629" y="382"/>
                  </a:lnTo>
                  <a:cubicBezTo>
                    <a:pt x="630" y="310"/>
                    <a:pt x="638" y="250"/>
                    <a:pt x="649" y="203"/>
                  </a:cubicBezTo>
                  <a:lnTo>
                    <a:pt x="651" y="183"/>
                  </a:lnTo>
                  <a:lnTo>
                    <a:pt x="653" y="163"/>
                  </a:lnTo>
                  <a:cubicBezTo>
                    <a:pt x="652" y="147"/>
                    <a:pt x="647" y="136"/>
                    <a:pt x="639" y="125"/>
                  </a:cubicBezTo>
                  <a:cubicBezTo>
                    <a:pt x="587" y="68"/>
                    <a:pt x="539" y="31"/>
                    <a:pt x="495" y="11"/>
                  </a:cubicBezTo>
                  <a:cubicBezTo>
                    <a:pt x="480" y="4"/>
                    <a:pt x="466" y="1"/>
                    <a:pt x="454"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0" name="Google Shape;1400;p43"/>
            <p:cNvSpPr/>
            <p:nvPr/>
          </p:nvSpPr>
          <p:spPr>
            <a:xfrm>
              <a:off x="1347775" y="3915700"/>
              <a:ext cx="103025" cy="105375"/>
            </a:xfrm>
            <a:custGeom>
              <a:avLst/>
              <a:gdLst/>
              <a:ahLst/>
              <a:cxnLst/>
              <a:rect l="l" t="t" r="r" b="b"/>
              <a:pathLst>
                <a:path w="4121" h="4215" extrusionOk="0">
                  <a:moveTo>
                    <a:pt x="988" y="899"/>
                  </a:moveTo>
                  <a:cubicBezTo>
                    <a:pt x="908" y="1153"/>
                    <a:pt x="877" y="1448"/>
                    <a:pt x="874" y="1731"/>
                  </a:cubicBezTo>
                  <a:cubicBezTo>
                    <a:pt x="791" y="1581"/>
                    <a:pt x="708" y="1429"/>
                    <a:pt x="625" y="1278"/>
                  </a:cubicBezTo>
                  <a:cubicBezTo>
                    <a:pt x="720" y="1123"/>
                    <a:pt x="842" y="1003"/>
                    <a:pt x="988" y="899"/>
                  </a:cubicBezTo>
                  <a:close/>
                  <a:moveTo>
                    <a:pt x="2307" y="359"/>
                  </a:moveTo>
                  <a:cubicBezTo>
                    <a:pt x="2926" y="359"/>
                    <a:pt x="3515" y="727"/>
                    <a:pt x="3694" y="1361"/>
                  </a:cubicBezTo>
                  <a:cubicBezTo>
                    <a:pt x="3915" y="2140"/>
                    <a:pt x="3451" y="3100"/>
                    <a:pt x="2584" y="3176"/>
                  </a:cubicBezTo>
                  <a:cubicBezTo>
                    <a:pt x="2537" y="3180"/>
                    <a:pt x="2489" y="3182"/>
                    <a:pt x="2439" y="3182"/>
                  </a:cubicBezTo>
                  <a:cubicBezTo>
                    <a:pt x="2150" y="3182"/>
                    <a:pt x="1822" y="3112"/>
                    <a:pt x="1590" y="2956"/>
                  </a:cubicBezTo>
                  <a:cubicBezTo>
                    <a:pt x="1182" y="2680"/>
                    <a:pt x="1205" y="2254"/>
                    <a:pt x="1215" y="1828"/>
                  </a:cubicBezTo>
                  <a:cubicBezTo>
                    <a:pt x="1223" y="1504"/>
                    <a:pt x="1217" y="1068"/>
                    <a:pt x="1394" y="776"/>
                  </a:cubicBezTo>
                  <a:cubicBezTo>
                    <a:pt x="1445" y="693"/>
                    <a:pt x="1511" y="626"/>
                    <a:pt x="1587" y="574"/>
                  </a:cubicBezTo>
                  <a:cubicBezTo>
                    <a:pt x="1590" y="572"/>
                    <a:pt x="1592" y="571"/>
                    <a:pt x="1595" y="570"/>
                  </a:cubicBezTo>
                  <a:cubicBezTo>
                    <a:pt x="1611" y="562"/>
                    <a:pt x="1624" y="553"/>
                    <a:pt x="1635" y="543"/>
                  </a:cubicBezTo>
                  <a:cubicBezTo>
                    <a:pt x="1764" y="463"/>
                    <a:pt x="1917" y="413"/>
                    <a:pt x="2069" y="377"/>
                  </a:cubicBezTo>
                  <a:cubicBezTo>
                    <a:pt x="2148" y="365"/>
                    <a:pt x="2228" y="359"/>
                    <a:pt x="2307" y="359"/>
                  </a:cubicBezTo>
                  <a:close/>
                  <a:moveTo>
                    <a:pt x="2843" y="3467"/>
                  </a:moveTo>
                  <a:lnTo>
                    <a:pt x="2843" y="3467"/>
                  </a:lnTo>
                  <a:cubicBezTo>
                    <a:pt x="2681" y="3590"/>
                    <a:pt x="2504" y="3691"/>
                    <a:pt x="2321" y="3764"/>
                  </a:cubicBezTo>
                  <a:cubicBezTo>
                    <a:pt x="2245" y="3675"/>
                    <a:pt x="2173" y="3584"/>
                    <a:pt x="2103" y="3490"/>
                  </a:cubicBezTo>
                  <a:lnTo>
                    <a:pt x="2103" y="3490"/>
                  </a:lnTo>
                  <a:cubicBezTo>
                    <a:pt x="2206" y="3507"/>
                    <a:pt x="2310" y="3515"/>
                    <a:pt x="2416" y="3515"/>
                  </a:cubicBezTo>
                  <a:cubicBezTo>
                    <a:pt x="2544" y="3515"/>
                    <a:pt x="2673" y="3503"/>
                    <a:pt x="2801" y="3478"/>
                  </a:cubicBezTo>
                  <a:cubicBezTo>
                    <a:pt x="2816" y="3474"/>
                    <a:pt x="2828" y="3470"/>
                    <a:pt x="2843" y="3467"/>
                  </a:cubicBezTo>
                  <a:close/>
                  <a:moveTo>
                    <a:pt x="409" y="2322"/>
                  </a:moveTo>
                  <a:cubicBezTo>
                    <a:pt x="647" y="2906"/>
                    <a:pt x="1158" y="3440"/>
                    <a:pt x="1625" y="3873"/>
                  </a:cubicBezTo>
                  <a:cubicBezTo>
                    <a:pt x="1309" y="3844"/>
                    <a:pt x="1007" y="3693"/>
                    <a:pt x="763" y="3378"/>
                  </a:cubicBezTo>
                  <a:cubicBezTo>
                    <a:pt x="544" y="3095"/>
                    <a:pt x="432" y="2704"/>
                    <a:pt x="409" y="2322"/>
                  </a:cubicBezTo>
                  <a:close/>
                  <a:moveTo>
                    <a:pt x="563" y="1392"/>
                  </a:moveTo>
                  <a:cubicBezTo>
                    <a:pt x="667" y="1583"/>
                    <a:pt x="772" y="1773"/>
                    <a:pt x="877" y="1964"/>
                  </a:cubicBezTo>
                  <a:cubicBezTo>
                    <a:pt x="882" y="2084"/>
                    <a:pt x="888" y="2197"/>
                    <a:pt x="898" y="2299"/>
                  </a:cubicBezTo>
                  <a:cubicBezTo>
                    <a:pt x="956" y="2927"/>
                    <a:pt x="1397" y="3319"/>
                    <a:pt x="1945" y="3458"/>
                  </a:cubicBezTo>
                  <a:cubicBezTo>
                    <a:pt x="2029" y="3577"/>
                    <a:pt x="2117" y="3691"/>
                    <a:pt x="2211" y="3803"/>
                  </a:cubicBezTo>
                  <a:cubicBezTo>
                    <a:pt x="2072" y="3847"/>
                    <a:pt x="1931" y="3873"/>
                    <a:pt x="1791" y="3878"/>
                  </a:cubicBezTo>
                  <a:cubicBezTo>
                    <a:pt x="1254" y="3387"/>
                    <a:pt x="622" y="2754"/>
                    <a:pt x="435" y="2064"/>
                  </a:cubicBezTo>
                  <a:cubicBezTo>
                    <a:pt x="430" y="2047"/>
                    <a:pt x="421" y="2036"/>
                    <a:pt x="408" y="2030"/>
                  </a:cubicBezTo>
                  <a:cubicBezTo>
                    <a:pt x="414" y="1951"/>
                    <a:pt x="422" y="1872"/>
                    <a:pt x="436" y="1796"/>
                  </a:cubicBezTo>
                  <a:cubicBezTo>
                    <a:pt x="464" y="1641"/>
                    <a:pt x="507" y="1508"/>
                    <a:pt x="563" y="1392"/>
                  </a:cubicBezTo>
                  <a:close/>
                  <a:moveTo>
                    <a:pt x="2270" y="0"/>
                  </a:moveTo>
                  <a:cubicBezTo>
                    <a:pt x="2258" y="0"/>
                    <a:pt x="2245" y="2"/>
                    <a:pt x="2232" y="5"/>
                  </a:cubicBezTo>
                  <a:cubicBezTo>
                    <a:pt x="2168" y="18"/>
                    <a:pt x="2104" y="33"/>
                    <a:pt x="2040" y="49"/>
                  </a:cubicBezTo>
                  <a:cubicBezTo>
                    <a:pt x="1981" y="57"/>
                    <a:pt x="1922" y="68"/>
                    <a:pt x="1863" y="81"/>
                  </a:cubicBezTo>
                  <a:cubicBezTo>
                    <a:pt x="1832" y="89"/>
                    <a:pt x="1808" y="104"/>
                    <a:pt x="1789" y="121"/>
                  </a:cubicBezTo>
                  <a:cubicBezTo>
                    <a:pt x="1667" y="162"/>
                    <a:pt x="1549" y="214"/>
                    <a:pt x="1443" y="281"/>
                  </a:cubicBezTo>
                  <a:cubicBezTo>
                    <a:pt x="1437" y="282"/>
                    <a:pt x="1433" y="283"/>
                    <a:pt x="1429" y="286"/>
                  </a:cubicBezTo>
                  <a:cubicBezTo>
                    <a:pt x="808" y="573"/>
                    <a:pt x="259" y="839"/>
                    <a:pt x="133" y="1560"/>
                  </a:cubicBezTo>
                  <a:cubicBezTo>
                    <a:pt x="0" y="2320"/>
                    <a:pt x="99" y="3270"/>
                    <a:pt x="706" y="3813"/>
                  </a:cubicBezTo>
                  <a:cubicBezTo>
                    <a:pt x="1021" y="4095"/>
                    <a:pt x="1379" y="4215"/>
                    <a:pt x="1739" y="4215"/>
                  </a:cubicBezTo>
                  <a:cubicBezTo>
                    <a:pt x="2651" y="4215"/>
                    <a:pt x="3581" y="3448"/>
                    <a:pt x="3888" y="2607"/>
                  </a:cubicBezTo>
                  <a:cubicBezTo>
                    <a:pt x="3893" y="2592"/>
                    <a:pt x="3896" y="2577"/>
                    <a:pt x="3897" y="2562"/>
                  </a:cubicBezTo>
                  <a:cubicBezTo>
                    <a:pt x="4067" y="2190"/>
                    <a:pt x="4120" y="1756"/>
                    <a:pt x="4030" y="1359"/>
                  </a:cubicBezTo>
                  <a:cubicBezTo>
                    <a:pt x="3848" y="555"/>
                    <a:pt x="3137" y="61"/>
                    <a:pt x="2366" y="33"/>
                  </a:cubicBezTo>
                  <a:cubicBezTo>
                    <a:pt x="2340" y="13"/>
                    <a:pt x="2308" y="0"/>
                    <a:pt x="2270"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1" name="Google Shape;1401;p43"/>
            <p:cNvSpPr/>
            <p:nvPr/>
          </p:nvSpPr>
          <p:spPr>
            <a:xfrm>
              <a:off x="1393450" y="3935525"/>
              <a:ext cx="27925" cy="45125"/>
            </a:xfrm>
            <a:custGeom>
              <a:avLst/>
              <a:gdLst/>
              <a:ahLst/>
              <a:cxnLst/>
              <a:rect l="l" t="t" r="r" b="b"/>
              <a:pathLst>
                <a:path w="1117" h="1805" extrusionOk="0">
                  <a:moveTo>
                    <a:pt x="657" y="0"/>
                  </a:moveTo>
                  <a:cubicBezTo>
                    <a:pt x="634" y="0"/>
                    <a:pt x="616" y="2"/>
                    <a:pt x="600" y="6"/>
                  </a:cubicBezTo>
                  <a:cubicBezTo>
                    <a:pt x="452" y="43"/>
                    <a:pt x="335" y="104"/>
                    <a:pt x="249" y="188"/>
                  </a:cubicBezTo>
                  <a:cubicBezTo>
                    <a:pt x="196" y="238"/>
                    <a:pt x="165" y="283"/>
                    <a:pt x="151" y="321"/>
                  </a:cubicBezTo>
                  <a:cubicBezTo>
                    <a:pt x="141" y="348"/>
                    <a:pt x="144" y="374"/>
                    <a:pt x="158" y="400"/>
                  </a:cubicBezTo>
                  <a:cubicBezTo>
                    <a:pt x="162" y="408"/>
                    <a:pt x="168" y="412"/>
                    <a:pt x="176" y="413"/>
                  </a:cubicBezTo>
                  <a:lnTo>
                    <a:pt x="186" y="413"/>
                  </a:lnTo>
                  <a:cubicBezTo>
                    <a:pt x="189" y="415"/>
                    <a:pt x="193" y="417"/>
                    <a:pt x="198" y="420"/>
                  </a:cubicBezTo>
                  <a:cubicBezTo>
                    <a:pt x="203" y="426"/>
                    <a:pt x="209" y="428"/>
                    <a:pt x="217" y="428"/>
                  </a:cubicBezTo>
                  <a:cubicBezTo>
                    <a:pt x="225" y="428"/>
                    <a:pt x="235" y="426"/>
                    <a:pt x="246" y="420"/>
                  </a:cubicBezTo>
                  <a:lnTo>
                    <a:pt x="271" y="406"/>
                  </a:lnTo>
                  <a:cubicBezTo>
                    <a:pt x="277" y="400"/>
                    <a:pt x="285" y="395"/>
                    <a:pt x="293" y="388"/>
                  </a:cubicBezTo>
                  <a:cubicBezTo>
                    <a:pt x="296" y="385"/>
                    <a:pt x="304" y="379"/>
                    <a:pt x="313" y="371"/>
                  </a:cubicBezTo>
                  <a:lnTo>
                    <a:pt x="326" y="356"/>
                  </a:lnTo>
                  <a:lnTo>
                    <a:pt x="340" y="340"/>
                  </a:lnTo>
                  <a:cubicBezTo>
                    <a:pt x="371" y="313"/>
                    <a:pt x="395" y="292"/>
                    <a:pt x="413" y="278"/>
                  </a:cubicBezTo>
                  <a:cubicBezTo>
                    <a:pt x="478" y="235"/>
                    <a:pt x="558" y="200"/>
                    <a:pt x="655" y="171"/>
                  </a:cubicBezTo>
                  <a:cubicBezTo>
                    <a:pt x="680" y="182"/>
                    <a:pt x="700" y="195"/>
                    <a:pt x="717" y="213"/>
                  </a:cubicBezTo>
                  <a:cubicBezTo>
                    <a:pt x="723" y="221"/>
                    <a:pt x="729" y="227"/>
                    <a:pt x="732" y="233"/>
                  </a:cubicBezTo>
                  <a:cubicBezTo>
                    <a:pt x="734" y="241"/>
                    <a:pt x="734" y="245"/>
                    <a:pt x="732" y="246"/>
                  </a:cubicBezTo>
                  <a:cubicBezTo>
                    <a:pt x="737" y="271"/>
                    <a:pt x="736" y="303"/>
                    <a:pt x="730" y="340"/>
                  </a:cubicBezTo>
                  <a:cubicBezTo>
                    <a:pt x="723" y="377"/>
                    <a:pt x="716" y="404"/>
                    <a:pt x="710" y="418"/>
                  </a:cubicBezTo>
                  <a:cubicBezTo>
                    <a:pt x="690" y="455"/>
                    <a:pt x="664" y="501"/>
                    <a:pt x="633" y="558"/>
                  </a:cubicBezTo>
                  <a:lnTo>
                    <a:pt x="557" y="697"/>
                  </a:lnTo>
                  <a:cubicBezTo>
                    <a:pt x="537" y="732"/>
                    <a:pt x="481" y="814"/>
                    <a:pt x="388" y="942"/>
                  </a:cubicBezTo>
                  <a:lnTo>
                    <a:pt x="335" y="1012"/>
                  </a:lnTo>
                  <a:cubicBezTo>
                    <a:pt x="317" y="1038"/>
                    <a:pt x="302" y="1061"/>
                    <a:pt x="288" y="1079"/>
                  </a:cubicBezTo>
                  <a:cubicBezTo>
                    <a:pt x="255" y="1125"/>
                    <a:pt x="232" y="1161"/>
                    <a:pt x="218" y="1184"/>
                  </a:cubicBezTo>
                  <a:lnTo>
                    <a:pt x="126" y="1346"/>
                  </a:lnTo>
                  <a:lnTo>
                    <a:pt x="33" y="1508"/>
                  </a:lnTo>
                  <a:cubicBezTo>
                    <a:pt x="26" y="1523"/>
                    <a:pt x="20" y="1536"/>
                    <a:pt x="16" y="1545"/>
                  </a:cubicBezTo>
                  <a:cubicBezTo>
                    <a:pt x="10" y="1561"/>
                    <a:pt x="6" y="1574"/>
                    <a:pt x="4" y="1583"/>
                  </a:cubicBezTo>
                  <a:cubicBezTo>
                    <a:pt x="1" y="1641"/>
                    <a:pt x="6" y="1684"/>
                    <a:pt x="22" y="1712"/>
                  </a:cubicBezTo>
                  <a:lnTo>
                    <a:pt x="36" y="1728"/>
                  </a:lnTo>
                  <a:lnTo>
                    <a:pt x="49" y="1743"/>
                  </a:lnTo>
                  <a:cubicBezTo>
                    <a:pt x="58" y="1754"/>
                    <a:pt x="67" y="1763"/>
                    <a:pt x="73" y="1767"/>
                  </a:cubicBezTo>
                  <a:cubicBezTo>
                    <a:pt x="84" y="1776"/>
                    <a:pt x="102" y="1783"/>
                    <a:pt x="129" y="1787"/>
                  </a:cubicBezTo>
                  <a:lnTo>
                    <a:pt x="158" y="1790"/>
                  </a:lnTo>
                  <a:cubicBezTo>
                    <a:pt x="167" y="1791"/>
                    <a:pt x="176" y="1792"/>
                    <a:pt x="186" y="1792"/>
                  </a:cubicBezTo>
                  <a:lnTo>
                    <a:pt x="204" y="1796"/>
                  </a:lnTo>
                  <a:lnTo>
                    <a:pt x="224" y="1796"/>
                  </a:lnTo>
                  <a:lnTo>
                    <a:pt x="269" y="1798"/>
                  </a:lnTo>
                  <a:cubicBezTo>
                    <a:pt x="305" y="1798"/>
                    <a:pt x="332" y="1797"/>
                    <a:pt x="351" y="1796"/>
                  </a:cubicBezTo>
                  <a:cubicBezTo>
                    <a:pt x="385" y="1789"/>
                    <a:pt x="427" y="1787"/>
                    <a:pt x="478" y="1787"/>
                  </a:cubicBezTo>
                  <a:cubicBezTo>
                    <a:pt x="488" y="1787"/>
                    <a:pt x="498" y="1787"/>
                    <a:pt x="508" y="1787"/>
                  </a:cubicBezTo>
                  <a:lnTo>
                    <a:pt x="595" y="1792"/>
                  </a:lnTo>
                  <a:lnTo>
                    <a:pt x="682" y="1798"/>
                  </a:lnTo>
                  <a:cubicBezTo>
                    <a:pt x="753" y="1802"/>
                    <a:pt x="812" y="1804"/>
                    <a:pt x="859" y="1804"/>
                  </a:cubicBezTo>
                  <a:cubicBezTo>
                    <a:pt x="912" y="1804"/>
                    <a:pt x="949" y="1802"/>
                    <a:pt x="972" y="1796"/>
                  </a:cubicBezTo>
                  <a:cubicBezTo>
                    <a:pt x="1002" y="1787"/>
                    <a:pt x="1039" y="1767"/>
                    <a:pt x="1084" y="1736"/>
                  </a:cubicBezTo>
                  <a:cubicBezTo>
                    <a:pt x="1113" y="1716"/>
                    <a:pt x="1117" y="1689"/>
                    <a:pt x="1097" y="1658"/>
                  </a:cubicBezTo>
                  <a:cubicBezTo>
                    <a:pt x="1086" y="1643"/>
                    <a:pt x="1071" y="1627"/>
                    <a:pt x="1050" y="1610"/>
                  </a:cubicBezTo>
                  <a:cubicBezTo>
                    <a:pt x="1030" y="1594"/>
                    <a:pt x="1016" y="1585"/>
                    <a:pt x="1010" y="1585"/>
                  </a:cubicBezTo>
                  <a:cubicBezTo>
                    <a:pt x="939" y="1576"/>
                    <a:pt x="857" y="1567"/>
                    <a:pt x="762" y="1561"/>
                  </a:cubicBezTo>
                  <a:cubicBezTo>
                    <a:pt x="671" y="1555"/>
                    <a:pt x="587" y="1553"/>
                    <a:pt x="509" y="1553"/>
                  </a:cubicBezTo>
                  <a:cubicBezTo>
                    <a:pt x="484" y="1553"/>
                    <a:pt x="459" y="1553"/>
                    <a:pt x="435" y="1554"/>
                  </a:cubicBezTo>
                  <a:lnTo>
                    <a:pt x="442" y="1523"/>
                  </a:lnTo>
                  <a:cubicBezTo>
                    <a:pt x="447" y="1511"/>
                    <a:pt x="449" y="1504"/>
                    <a:pt x="451" y="1501"/>
                  </a:cubicBezTo>
                  <a:lnTo>
                    <a:pt x="468" y="1474"/>
                  </a:lnTo>
                  <a:lnTo>
                    <a:pt x="488" y="1446"/>
                  </a:lnTo>
                  <a:cubicBezTo>
                    <a:pt x="502" y="1426"/>
                    <a:pt x="512" y="1408"/>
                    <a:pt x="515" y="1394"/>
                  </a:cubicBezTo>
                  <a:cubicBezTo>
                    <a:pt x="523" y="1370"/>
                    <a:pt x="537" y="1342"/>
                    <a:pt x="555" y="1311"/>
                  </a:cubicBezTo>
                  <a:lnTo>
                    <a:pt x="578" y="1274"/>
                  </a:lnTo>
                  <a:lnTo>
                    <a:pt x="600" y="1234"/>
                  </a:lnTo>
                  <a:cubicBezTo>
                    <a:pt x="620" y="1195"/>
                    <a:pt x="668" y="1100"/>
                    <a:pt x="742" y="946"/>
                  </a:cubicBezTo>
                  <a:cubicBezTo>
                    <a:pt x="745" y="940"/>
                    <a:pt x="752" y="928"/>
                    <a:pt x="760" y="910"/>
                  </a:cubicBezTo>
                  <a:lnTo>
                    <a:pt x="773" y="884"/>
                  </a:lnTo>
                  <a:lnTo>
                    <a:pt x="788" y="857"/>
                  </a:lnTo>
                  <a:cubicBezTo>
                    <a:pt x="812" y="809"/>
                    <a:pt x="828" y="778"/>
                    <a:pt x="832" y="767"/>
                  </a:cubicBezTo>
                  <a:lnTo>
                    <a:pt x="842" y="750"/>
                  </a:lnTo>
                  <a:lnTo>
                    <a:pt x="855" y="732"/>
                  </a:lnTo>
                  <a:cubicBezTo>
                    <a:pt x="866" y="717"/>
                    <a:pt x="874" y="706"/>
                    <a:pt x="877" y="697"/>
                  </a:cubicBezTo>
                  <a:cubicBezTo>
                    <a:pt x="927" y="572"/>
                    <a:pt x="957" y="483"/>
                    <a:pt x="967" y="428"/>
                  </a:cubicBezTo>
                  <a:cubicBezTo>
                    <a:pt x="979" y="358"/>
                    <a:pt x="972" y="285"/>
                    <a:pt x="944" y="208"/>
                  </a:cubicBezTo>
                  <a:cubicBezTo>
                    <a:pt x="926" y="156"/>
                    <a:pt x="903" y="116"/>
                    <a:pt x="875" y="88"/>
                  </a:cubicBezTo>
                  <a:cubicBezTo>
                    <a:pt x="855" y="70"/>
                    <a:pt x="826" y="52"/>
                    <a:pt x="790" y="33"/>
                  </a:cubicBezTo>
                  <a:lnTo>
                    <a:pt x="780" y="24"/>
                  </a:lnTo>
                  <a:lnTo>
                    <a:pt x="770" y="13"/>
                  </a:lnTo>
                  <a:cubicBezTo>
                    <a:pt x="767" y="10"/>
                    <a:pt x="763" y="9"/>
                    <a:pt x="760" y="9"/>
                  </a:cubicBezTo>
                  <a:lnTo>
                    <a:pt x="720" y="6"/>
                  </a:lnTo>
                  <a:lnTo>
                    <a:pt x="677" y="1"/>
                  </a:lnTo>
                  <a:cubicBezTo>
                    <a:pt x="670" y="0"/>
                    <a:pt x="663" y="0"/>
                    <a:pt x="657"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2" name="Google Shape;1402;p43"/>
            <p:cNvSpPr/>
            <p:nvPr/>
          </p:nvSpPr>
          <p:spPr>
            <a:xfrm>
              <a:off x="1347775" y="4039850"/>
              <a:ext cx="103025" cy="105375"/>
            </a:xfrm>
            <a:custGeom>
              <a:avLst/>
              <a:gdLst/>
              <a:ahLst/>
              <a:cxnLst/>
              <a:rect l="l" t="t" r="r" b="b"/>
              <a:pathLst>
                <a:path w="4121" h="4215" extrusionOk="0">
                  <a:moveTo>
                    <a:pt x="988" y="899"/>
                  </a:moveTo>
                  <a:lnTo>
                    <a:pt x="988" y="899"/>
                  </a:lnTo>
                  <a:cubicBezTo>
                    <a:pt x="908" y="1153"/>
                    <a:pt x="877" y="1448"/>
                    <a:pt x="874" y="1731"/>
                  </a:cubicBezTo>
                  <a:cubicBezTo>
                    <a:pt x="791" y="1580"/>
                    <a:pt x="708" y="1429"/>
                    <a:pt x="625" y="1277"/>
                  </a:cubicBezTo>
                  <a:cubicBezTo>
                    <a:pt x="720" y="1123"/>
                    <a:pt x="842" y="1002"/>
                    <a:pt x="988" y="899"/>
                  </a:cubicBezTo>
                  <a:close/>
                  <a:moveTo>
                    <a:pt x="2305" y="358"/>
                  </a:moveTo>
                  <a:cubicBezTo>
                    <a:pt x="2925" y="358"/>
                    <a:pt x="3515" y="726"/>
                    <a:pt x="3694" y="1361"/>
                  </a:cubicBezTo>
                  <a:cubicBezTo>
                    <a:pt x="3915" y="2140"/>
                    <a:pt x="3451" y="3100"/>
                    <a:pt x="2584" y="3175"/>
                  </a:cubicBezTo>
                  <a:cubicBezTo>
                    <a:pt x="2537" y="3179"/>
                    <a:pt x="2489" y="3181"/>
                    <a:pt x="2439" y="3181"/>
                  </a:cubicBezTo>
                  <a:cubicBezTo>
                    <a:pt x="2150" y="3181"/>
                    <a:pt x="1822" y="3112"/>
                    <a:pt x="1590" y="2955"/>
                  </a:cubicBezTo>
                  <a:cubicBezTo>
                    <a:pt x="1182" y="2680"/>
                    <a:pt x="1205" y="2254"/>
                    <a:pt x="1215" y="1828"/>
                  </a:cubicBezTo>
                  <a:cubicBezTo>
                    <a:pt x="1223" y="1504"/>
                    <a:pt x="1217" y="1068"/>
                    <a:pt x="1394" y="776"/>
                  </a:cubicBezTo>
                  <a:cubicBezTo>
                    <a:pt x="1445" y="691"/>
                    <a:pt x="1511" y="626"/>
                    <a:pt x="1587" y="573"/>
                  </a:cubicBezTo>
                  <a:cubicBezTo>
                    <a:pt x="1590" y="571"/>
                    <a:pt x="1592" y="570"/>
                    <a:pt x="1595" y="568"/>
                  </a:cubicBezTo>
                  <a:cubicBezTo>
                    <a:pt x="1611" y="561"/>
                    <a:pt x="1624" y="553"/>
                    <a:pt x="1635" y="543"/>
                  </a:cubicBezTo>
                  <a:cubicBezTo>
                    <a:pt x="1764" y="462"/>
                    <a:pt x="1917" y="413"/>
                    <a:pt x="2069" y="376"/>
                  </a:cubicBezTo>
                  <a:cubicBezTo>
                    <a:pt x="2147" y="364"/>
                    <a:pt x="2227" y="358"/>
                    <a:pt x="2305" y="358"/>
                  </a:cubicBezTo>
                  <a:close/>
                  <a:moveTo>
                    <a:pt x="2843" y="3467"/>
                  </a:moveTo>
                  <a:lnTo>
                    <a:pt x="2843" y="3467"/>
                  </a:lnTo>
                  <a:cubicBezTo>
                    <a:pt x="2681" y="3590"/>
                    <a:pt x="2504" y="3691"/>
                    <a:pt x="2321" y="3762"/>
                  </a:cubicBezTo>
                  <a:cubicBezTo>
                    <a:pt x="2245" y="3675"/>
                    <a:pt x="2173" y="3584"/>
                    <a:pt x="2103" y="3490"/>
                  </a:cubicBezTo>
                  <a:lnTo>
                    <a:pt x="2103" y="3490"/>
                  </a:lnTo>
                  <a:cubicBezTo>
                    <a:pt x="2206" y="3507"/>
                    <a:pt x="2310" y="3515"/>
                    <a:pt x="2416" y="3515"/>
                  </a:cubicBezTo>
                  <a:cubicBezTo>
                    <a:pt x="2544" y="3515"/>
                    <a:pt x="2673" y="3503"/>
                    <a:pt x="2801" y="3477"/>
                  </a:cubicBezTo>
                  <a:cubicBezTo>
                    <a:pt x="2816" y="3474"/>
                    <a:pt x="2828" y="3470"/>
                    <a:pt x="2843" y="3467"/>
                  </a:cubicBezTo>
                  <a:close/>
                  <a:moveTo>
                    <a:pt x="409" y="2322"/>
                  </a:moveTo>
                  <a:cubicBezTo>
                    <a:pt x="647" y="2906"/>
                    <a:pt x="1158" y="3439"/>
                    <a:pt x="1625" y="3873"/>
                  </a:cubicBezTo>
                  <a:cubicBezTo>
                    <a:pt x="1309" y="3842"/>
                    <a:pt x="1007" y="3693"/>
                    <a:pt x="763" y="3376"/>
                  </a:cubicBezTo>
                  <a:cubicBezTo>
                    <a:pt x="544" y="3094"/>
                    <a:pt x="432" y="2704"/>
                    <a:pt x="409" y="2322"/>
                  </a:cubicBezTo>
                  <a:close/>
                  <a:moveTo>
                    <a:pt x="563" y="1392"/>
                  </a:moveTo>
                  <a:cubicBezTo>
                    <a:pt x="667" y="1582"/>
                    <a:pt x="772" y="1773"/>
                    <a:pt x="877" y="1963"/>
                  </a:cubicBezTo>
                  <a:cubicBezTo>
                    <a:pt x="882" y="2082"/>
                    <a:pt x="888" y="2197"/>
                    <a:pt x="898" y="2299"/>
                  </a:cubicBezTo>
                  <a:cubicBezTo>
                    <a:pt x="956" y="2927"/>
                    <a:pt x="1397" y="3318"/>
                    <a:pt x="1945" y="3457"/>
                  </a:cubicBezTo>
                  <a:cubicBezTo>
                    <a:pt x="2029" y="3576"/>
                    <a:pt x="2117" y="3691"/>
                    <a:pt x="2211" y="3801"/>
                  </a:cubicBezTo>
                  <a:cubicBezTo>
                    <a:pt x="2072" y="3847"/>
                    <a:pt x="1931" y="3873"/>
                    <a:pt x="1791" y="3877"/>
                  </a:cubicBezTo>
                  <a:cubicBezTo>
                    <a:pt x="1254" y="3387"/>
                    <a:pt x="622" y="2752"/>
                    <a:pt x="435" y="2062"/>
                  </a:cubicBezTo>
                  <a:cubicBezTo>
                    <a:pt x="430" y="2046"/>
                    <a:pt x="421" y="2036"/>
                    <a:pt x="408" y="2030"/>
                  </a:cubicBezTo>
                  <a:cubicBezTo>
                    <a:pt x="414" y="1950"/>
                    <a:pt x="422" y="1871"/>
                    <a:pt x="436" y="1796"/>
                  </a:cubicBezTo>
                  <a:cubicBezTo>
                    <a:pt x="464" y="1639"/>
                    <a:pt x="507" y="1508"/>
                    <a:pt x="563" y="1392"/>
                  </a:cubicBezTo>
                  <a:close/>
                  <a:moveTo>
                    <a:pt x="2270" y="0"/>
                  </a:moveTo>
                  <a:cubicBezTo>
                    <a:pt x="2258" y="0"/>
                    <a:pt x="2245" y="2"/>
                    <a:pt x="2232" y="4"/>
                  </a:cubicBezTo>
                  <a:cubicBezTo>
                    <a:pt x="2168" y="18"/>
                    <a:pt x="2104" y="33"/>
                    <a:pt x="2040" y="49"/>
                  </a:cubicBezTo>
                  <a:cubicBezTo>
                    <a:pt x="1981" y="57"/>
                    <a:pt x="1922" y="68"/>
                    <a:pt x="1863" y="81"/>
                  </a:cubicBezTo>
                  <a:cubicBezTo>
                    <a:pt x="1832" y="89"/>
                    <a:pt x="1808" y="103"/>
                    <a:pt x="1789" y="121"/>
                  </a:cubicBezTo>
                  <a:cubicBezTo>
                    <a:pt x="1667" y="162"/>
                    <a:pt x="1549" y="214"/>
                    <a:pt x="1443" y="280"/>
                  </a:cubicBezTo>
                  <a:cubicBezTo>
                    <a:pt x="1437" y="282"/>
                    <a:pt x="1433" y="283"/>
                    <a:pt x="1429" y="285"/>
                  </a:cubicBezTo>
                  <a:cubicBezTo>
                    <a:pt x="808" y="573"/>
                    <a:pt x="259" y="838"/>
                    <a:pt x="133" y="1559"/>
                  </a:cubicBezTo>
                  <a:cubicBezTo>
                    <a:pt x="0" y="2320"/>
                    <a:pt x="99" y="3270"/>
                    <a:pt x="706" y="3813"/>
                  </a:cubicBezTo>
                  <a:cubicBezTo>
                    <a:pt x="1021" y="4095"/>
                    <a:pt x="1379" y="4214"/>
                    <a:pt x="1739" y="4214"/>
                  </a:cubicBezTo>
                  <a:cubicBezTo>
                    <a:pt x="2651" y="4214"/>
                    <a:pt x="3581" y="3448"/>
                    <a:pt x="3888" y="2606"/>
                  </a:cubicBezTo>
                  <a:cubicBezTo>
                    <a:pt x="3893" y="2591"/>
                    <a:pt x="3896" y="2577"/>
                    <a:pt x="3897" y="2562"/>
                  </a:cubicBezTo>
                  <a:cubicBezTo>
                    <a:pt x="4067" y="2190"/>
                    <a:pt x="4120" y="1756"/>
                    <a:pt x="4030" y="1358"/>
                  </a:cubicBezTo>
                  <a:cubicBezTo>
                    <a:pt x="3848" y="555"/>
                    <a:pt x="3137" y="61"/>
                    <a:pt x="2366" y="33"/>
                  </a:cubicBezTo>
                  <a:cubicBezTo>
                    <a:pt x="2340" y="13"/>
                    <a:pt x="2308" y="0"/>
                    <a:pt x="2270"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3" name="Google Shape;1403;p43"/>
            <p:cNvSpPr/>
            <p:nvPr/>
          </p:nvSpPr>
          <p:spPr>
            <a:xfrm>
              <a:off x="1393525" y="4059875"/>
              <a:ext cx="27550" cy="45550"/>
            </a:xfrm>
            <a:custGeom>
              <a:avLst/>
              <a:gdLst/>
              <a:ahLst/>
              <a:cxnLst/>
              <a:rect l="l" t="t" r="r" b="b"/>
              <a:pathLst>
                <a:path w="1102" h="1822" extrusionOk="0">
                  <a:moveTo>
                    <a:pt x="288" y="1"/>
                  </a:moveTo>
                  <a:cubicBezTo>
                    <a:pt x="248" y="1"/>
                    <a:pt x="216" y="3"/>
                    <a:pt x="192" y="8"/>
                  </a:cubicBezTo>
                  <a:cubicBezTo>
                    <a:pt x="183" y="9"/>
                    <a:pt x="172" y="13"/>
                    <a:pt x="163" y="18"/>
                  </a:cubicBezTo>
                  <a:cubicBezTo>
                    <a:pt x="151" y="23"/>
                    <a:pt x="141" y="29"/>
                    <a:pt x="133" y="38"/>
                  </a:cubicBezTo>
                  <a:cubicBezTo>
                    <a:pt x="113" y="57"/>
                    <a:pt x="109" y="78"/>
                    <a:pt x="121" y="103"/>
                  </a:cubicBezTo>
                  <a:cubicBezTo>
                    <a:pt x="142" y="137"/>
                    <a:pt x="159" y="157"/>
                    <a:pt x="170" y="163"/>
                  </a:cubicBezTo>
                  <a:cubicBezTo>
                    <a:pt x="184" y="168"/>
                    <a:pt x="216" y="170"/>
                    <a:pt x="270" y="170"/>
                  </a:cubicBezTo>
                  <a:cubicBezTo>
                    <a:pt x="280" y="168"/>
                    <a:pt x="294" y="166"/>
                    <a:pt x="311" y="166"/>
                  </a:cubicBezTo>
                  <a:cubicBezTo>
                    <a:pt x="329" y="166"/>
                    <a:pt x="350" y="168"/>
                    <a:pt x="375" y="170"/>
                  </a:cubicBezTo>
                  <a:lnTo>
                    <a:pt x="432" y="172"/>
                  </a:lnTo>
                  <a:cubicBezTo>
                    <a:pt x="440" y="173"/>
                    <a:pt x="447" y="173"/>
                    <a:pt x="454" y="173"/>
                  </a:cubicBezTo>
                  <a:cubicBezTo>
                    <a:pt x="467" y="173"/>
                    <a:pt x="479" y="172"/>
                    <a:pt x="490" y="170"/>
                  </a:cubicBezTo>
                  <a:lnTo>
                    <a:pt x="490" y="170"/>
                  </a:lnTo>
                  <a:cubicBezTo>
                    <a:pt x="483" y="181"/>
                    <a:pt x="472" y="193"/>
                    <a:pt x="457" y="210"/>
                  </a:cubicBezTo>
                  <a:lnTo>
                    <a:pt x="439" y="225"/>
                  </a:lnTo>
                  <a:cubicBezTo>
                    <a:pt x="434" y="232"/>
                    <a:pt x="431" y="235"/>
                    <a:pt x="430" y="238"/>
                  </a:cubicBezTo>
                  <a:lnTo>
                    <a:pt x="414" y="260"/>
                  </a:lnTo>
                  <a:lnTo>
                    <a:pt x="399" y="280"/>
                  </a:lnTo>
                  <a:cubicBezTo>
                    <a:pt x="380" y="315"/>
                    <a:pt x="349" y="355"/>
                    <a:pt x="307" y="403"/>
                  </a:cubicBezTo>
                  <a:lnTo>
                    <a:pt x="260" y="457"/>
                  </a:lnTo>
                  <a:cubicBezTo>
                    <a:pt x="242" y="478"/>
                    <a:pt x="226" y="501"/>
                    <a:pt x="212" y="522"/>
                  </a:cubicBezTo>
                  <a:cubicBezTo>
                    <a:pt x="198" y="549"/>
                    <a:pt x="192" y="582"/>
                    <a:pt x="198" y="619"/>
                  </a:cubicBezTo>
                  <a:cubicBezTo>
                    <a:pt x="204" y="657"/>
                    <a:pt x="219" y="687"/>
                    <a:pt x="240" y="707"/>
                  </a:cubicBezTo>
                  <a:cubicBezTo>
                    <a:pt x="279" y="740"/>
                    <a:pt x="318" y="772"/>
                    <a:pt x="360" y="804"/>
                  </a:cubicBezTo>
                  <a:cubicBezTo>
                    <a:pt x="369" y="811"/>
                    <a:pt x="380" y="815"/>
                    <a:pt x="393" y="815"/>
                  </a:cubicBezTo>
                  <a:cubicBezTo>
                    <a:pt x="402" y="815"/>
                    <a:pt x="411" y="813"/>
                    <a:pt x="422" y="809"/>
                  </a:cubicBezTo>
                  <a:cubicBezTo>
                    <a:pt x="478" y="786"/>
                    <a:pt x="529" y="759"/>
                    <a:pt x="572" y="729"/>
                  </a:cubicBezTo>
                  <a:cubicBezTo>
                    <a:pt x="586" y="719"/>
                    <a:pt x="603" y="714"/>
                    <a:pt x="624" y="714"/>
                  </a:cubicBezTo>
                  <a:cubicBezTo>
                    <a:pt x="653" y="714"/>
                    <a:pt x="690" y="725"/>
                    <a:pt x="734" y="747"/>
                  </a:cubicBezTo>
                  <a:cubicBezTo>
                    <a:pt x="752" y="750"/>
                    <a:pt x="765" y="757"/>
                    <a:pt x="771" y="769"/>
                  </a:cubicBezTo>
                  <a:cubicBezTo>
                    <a:pt x="790" y="799"/>
                    <a:pt x="799" y="824"/>
                    <a:pt x="801" y="844"/>
                  </a:cubicBezTo>
                  <a:cubicBezTo>
                    <a:pt x="808" y="897"/>
                    <a:pt x="810" y="948"/>
                    <a:pt x="807" y="996"/>
                  </a:cubicBezTo>
                  <a:cubicBezTo>
                    <a:pt x="801" y="1064"/>
                    <a:pt x="793" y="1122"/>
                    <a:pt x="781" y="1171"/>
                  </a:cubicBezTo>
                  <a:cubicBezTo>
                    <a:pt x="762" y="1245"/>
                    <a:pt x="711" y="1329"/>
                    <a:pt x="627" y="1420"/>
                  </a:cubicBezTo>
                  <a:cubicBezTo>
                    <a:pt x="616" y="1431"/>
                    <a:pt x="604" y="1442"/>
                    <a:pt x="587" y="1458"/>
                  </a:cubicBezTo>
                  <a:lnTo>
                    <a:pt x="547" y="1493"/>
                  </a:lnTo>
                  <a:cubicBezTo>
                    <a:pt x="506" y="1530"/>
                    <a:pt x="460" y="1549"/>
                    <a:pt x="408" y="1549"/>
                  </a:cubicBezTo>
                  <a:cubicBezTo>
                    <a:pt x="377" y="1549"/>
                    <a:pt x="343" y="1542"/>
                    <a:pt x="307" y="1527"/>
                  </a:cubicBezTo>
                  <a:cubicBezTo>
                    <a:pt x="295" y="1522"/>
                    <a:pt x="284" y="1519"/>
                    <a:pt x="272" y="1518"/>
                  </a:cubicBezTo>
                  <a:cubicBezTo>
                    <a:pt x="243" y="1506"/>
                    <a:pt x="216" y="1494"/>
                    <a:pt x="194" y="1480"/>
                  </a:cubicBezTo>
                  <a:cubicBezTo>
                    <a:pt x="147" y="1451"/>
                    <a:pt x="112" y="1415"/>
                    <a:pt x="92" y="1373"/>
                  </a:cubicBezTo>
                  <a:lnTo>
                    <a:pt x="85" y="1358"/>
                  </a:lnTo>
                  <a:lnTo>
                    <a:pt x="75" y="1343"/>
                  </a:lnTo>
                  <a:cubicBezTo>
                    <a:pt x="68" y="1335"/>
                    <a:pt x="60" y="1332"/>
                    <a:pt x="51" y="1332"/>
                  </a:cubicBezTo>
                  <a:cubicBezTo>
                    <a:pt x="48" y="1332"/>
                    <a:pt x="46" y="1332"/>
                    <a:pt x="43" y="1333"/>
                  </a:cubicBezTo>
                  <a:cubicBezTo>
                    <a:pt x="34" y="1335"/>
                    <a:pt x="28" y="1342"/>
                    <a:pt x="25" y="1355"/>
                  </a:cubicBezTo>
                  <a:lnTo>
                    <a:pt x="23" y="1373"/>
                  </a:lnTo>
                  <a:lnTo>
                    <a:pt x="20" y="1391"/>
                  </a:lnTo>
                  <a:lnTo>
                    <a:pt x="18" y="1411"/>
                  </a:lnTo>
                  <a:lnTo>
                    <a:pt x="12" y="1431"/>
                  </a:lnTo>
                  <a:cubicBezTo>
                    <a:pt x="7" y="1446"/>
                    <a:pt x="4" y="1460"/>
                    <a:pt x="3" y="1471"/>
                  </a:cubicBezTo>
                  <a:cubicBezTo>
                    <a:pt x="1" y="1494"/>
                    <a:pt x="7" y="1519"/>
                    <a:pt x="23" y="1547"/>
                  </a:cubicBezTo>
                  <a:cubicBezTo>
                    <a:pt x="30" y="1564"/>
                    <a:pt x="47" y="1586"/>
                    <a:pt x="70" y="1615"/>
                  </a:cubicBezTo>
                  <a:cubicBezTo>
                    <a:pt x="93" y="1643"/>
                    <a:pt x="113" y="1665"/>
                    <a:pt x="130" y="1680"/>
                  </a:cubicBezTo>
                  <a:lnTo>
                    <a:pt x="142" y="1697"/>
                  </a:lnTo>
                  <a:lnTo>
                    <a:pt x="165" y="1713"/>
                  </a:lnTo>
                  <a:cubicBezTo>
                    <a:pt x="182" y="1725"/>
                    <a:pt x="198" y="1737"/>
                    <a:pt x="212" y="1744"/>
                  </a:cubicBezTo>
                  <a:cubicBezTo>
                    <a:pt x="242" y="1761"/>
                    <a:pt x="269" y="1773"/>
                    <a:pt x="294" y="1780"/>
                  </a:cubicBezTo>
                  <a:lnTo>
                    <a:pt x="356" y="1795"/>
                  </a:lnTo>
                  <a:lnTo>
                    <a:pt x="419" y="1809"/>
                  </a:lnTo>
                  <a:cubicBezTo>
                    <a:pt x="451" y="1817"/>
                    <a:pt x="483" y="1821"/>
                    <a:pt x="514" y="1821"/>
                  </a:cubicBezTo>
                  <a:cubicBezTo>
                    <a:pt x="560" y="1821"/>
                    <a:pt x="606" y="1812"/>
                    <a:pt x="651" y="1795"/>
                  </a:cubicBezTo>
                  <a:cubicBezTo>
                    <a:pt x="788" y="1743"/>
                    <a:pt x="911" y="1636"/>
                    <a:pt x="1020" y="1473"/>
                  </a:cubicBezTo>
                  <a:cubicBezTo>
                    <a:pt x="1065" y="1406"/>
                    <a:pt x="1091" y="1315"/>
                    <a:pt x="1098" y="1198"/>
                  </a:cubicBezTo>
                  <a:cubicBezTo>
                    <a:pt x="1101" y="1120"/>
                    <a:pt x="1098" y="1041"/>
                    <a:pt x="1088" y="961"/>
                  </a:cubicBezTo>
                  <a:cubicBezTo>
                    <a:pt x="1081" y="901"/>
                    <a:pt x="1067" y="851"/>
                    <a:pt x="1042" y="809"/>
                  </a:cubicBezTo>
                  <a:cubicBezTo>
                    <a:pt x="1004" y="745"/>
                    <a:pt x="959" y="685"/>
                    <a:pt x="908" y="630"/>
                  </a:cubicBezTo>
                  <a:cubicBezTo>
                    <a:pt x="836" y="556"/>
                    <a:pt x="767" y="516"/>
                    <a:pt x="698" y="510"/>
                  </a:cubicBezTo>
                  <a:lnTo>
                    <a:pt x="681" y="507"/>
                  </a:lnTo>
                  <a:lnTo>
                    <a:pt x="661" y="500"/>
                  </a:lnTo>
                  <a:lnTo>
                    <a:pt x="669" y="483"/>
                  </a:lnTo>
                  <a:lnTo>
                    <a:pt x="678" y="468"/>
                  </a:lnTo>
                  <a:lnTo>
                    <a:pt x="738" y="377"/>
                  </a:lnTo>
                  <a:lnTo>
                    <a:pt x="798" y="288"/>
                  </a:lnTo>
                  <a:cubicBezTo>
                    <a:pt x="840" y="222"/>
                    <a:pt x="839" y="162"/>
                    <a:pt x="796" y="110"/>
                  </a:cubicBezTo>
                  <a:lnTo>
                    <a:pt x="776" y="83"/>
                  </a:lnTo>
                  <a:cubicBezTo>
                    <a:pt x="768" y="71"/>
                    <a:pt x="761" y="63"/>
                    <a:pt x="756" y="59"/>
                  </a:cubicBezTo>
                  <a:cubicBezTo>
                    <a:pt x="720" y="24"/>
                    <a:pt x="679" y="8"/>
                    <a:pt x="631" y="8"/>
                  </a:cubicBezTo>
                  <a:cubicBezTo>
                    <a:pt x="630" y="8"/>
                    <a:pt x="628" y="8"/>
                    <a:pt x="627" y="8"/>
                  </a:cubicBezTo>
                  <a:cubicBezTo>
                    <a:pt x="609" y="9"/>
                    <a:pt x="590" y="10"/>
                    <a:pt x="570" y="10"/>
                  </a:cubicBezTo>
                  <a:cubicBezTo>
                    <a:pt x="550" y="10"/>
                    <a:pt x="529" y="9"/>
                    <a:pt x="507" y="8"/>
                  </a:cubicBezTo>
                  <a:lnTo>
                    <a:pt x="447" y="6"/>
                  </a:lnTo>
                  <a:lnTo>
                    <a:pt x="388" y="3"/>
                  </a:lnTo>
                  <a:lnTo>
                    <a:pt x="340"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404" name="Google Shape;1404;p43"/>
          <p:cNvGrpSpPr/>
          <p:nvPr/>
        </p:nvGrpSpPr>
        <p:grpSpPr>
          <a:xfrm rot="20608152">
            <a:off x="10171864" y="4792988"/>
            <a:ext cx="257157" cy="253843"/>
            <a:chOff x="5560900" y="2799000"/>
            <a:chExt cx="124100" cy="122500"/>
          </a:xfrm>
        </p:grpSpPr>
        <p:sp>
          <p:nvSpPr>
            <p:cNvPr id="1405" name="Google Shape;1405;p43"/>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6" name="Google Shape;1406;p43"/>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7" name="Google Shape;1407;p43"/>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408" name="Google Shape;1408;p43"/>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4" name="TextBox 3">
            <a:extLst>
              <a:ext uri="{FF2B5EF4-FFF2-40B4-BE49-F238E27FC236}">
                <a16:creationId xmlns:a16="http://schemas.microsoft.com/office/drawing/2014/main" id="{7696E709-A2B1-8AD2-2BE7-B90D6EBFB28E}"/>
              </a:ext>
            </a:extLst>
          </p:cNvPr>
          <p:cNvSpPr txBox="1"/>
          <p:nvPr/>
        </p:nvSpPr>
        <p:spPr>
          <a:xfrm>
            <a:off x="1205163" y="4453690"/>
            <a:ext cx="52598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latin typeface="Work Sans"/>
                <a:ea typeface="+mn-lt"/>
                <a:cs typeface="+mn-lt"/>
              </a:rPr>
              <a:t>How will you defend your competitive advantage?</a:t>
            </a:r>
            <a:endParaRPr lang="en-US" dirty="0"/>
          </a:p>
        </p:txBody>
      </p:sp>
      <p:sp>
        <p:nvSpPr>
          <p:cNvPr id="5" name="TextBox 4">
            <a:extLst>
              <a:ext uri="{FF2B5EF4-FFF2-40B4-BE49-F238E27FC236}">
                <a16:creationId xmlns:a16="http://schemas.microsoft.com/office/drawing/2014/main" id="{19752906-6E72-8315-821D-CE0DD82A006C}"/>
              </a:ext>
            </a:extLst>
          </p:cNvPr>
          <p:cNvSpPr txBox="1"/>
          <p:nvPr/>
        </p:nvSpPr>
        <p:spPr>
          <a:xfrm>
            <a:off x="1207670" y="4706854"/>
            <a:ext cx="453791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ea typeface="+mn-lt"/>
                <a:cs typeface="+mn-lt"/>
              </a:rPr>
              <a:t>Purchase or product within a given area through application or website Advance and current booking option available Money refund on cancellation </a:t>
            </a:r>
            <a:endParaRPr lang="en-US" dirty="0"/>
          </a:p>
        </p:txBody>
      </p:sp>
      <p:pic>
        <p:nvPicPr>
          <p:cNvPr id="3" name="Picture 5" descr="Logo, company name&#10;&#10;Description automatically generated">
            <a:extLst>
              <a:ext uri="{FF2B5EF4-FFF2-40B4-BE49-F238E27FC236}">
                <a16:creationId xmlns:a16="http://schemas.microsoft.com/office/drawing/2014/main" id="{1566438C-A78A-A27A-F87C-A47B5AE1E5A4}"/>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258306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sp>
        <p:nvSpPr>
          <p:cNvPr id="2045" name="Google Shape;2045;p59"/>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endParaRPr sz="2533"/>
          </a:p>
        </p:txBody>
      </p:sp>
      <p:grpSp>
        <p:nvGrpSpPr>
          <p:cNvPr id="2046" name="Google Shape;2046;p59"/>
          <p:cNvGrpSpPr/>
          <p:nvPr/>
        </p:nvGrpSpPr>
        <p:grpSpPr>
          <a:xfrm rot="461225">
            <a:off x="11216904" y="258245"/>
            <a:ext cx="5295985" cy="6924299"/>
            <a:chOff x="3307975" y="369600"/>
            <a:chExt cx="1201775" cy="1571275"/>
          </a:xfrm>
        </p:grpSpPr>
        <p:sp>
          <p:nvSpPr>
            <p:cNvPr id="2047" name="Google Shape;2047;p59"/>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121900" tIns="121900" rIns="121900" bIns="121900" anchor="ctr" anchorCtr="0">
              <a:noAutofit/>
            </a:bodyPr>
            <a:lstStyle/>
            <a:p>
              <a:endParaRPr sz="2533"/>
            </a:p>
          </p:txBody>
        </p:sp>
        <p:sp>
          <p:nvSpPr>
            <p:cNvPr id="2048" name="Google Shape;2048;p59"/>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49" name="Google Shape;2049;p59"/>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0" name="Google Shape;2050;p59"/>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1" name="Google Shape;2051;p59"/>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2" name="Google Shape;2052;p59"/>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3" name="Google Shape;2053;p59"/>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4" name="Google Shape;2054;p59"/>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5" name="Google Shape;2055;p59"/>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6" name="Google Shape;2056;p59"/>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7" name="Google Shape;2057;p59"/>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8" name="Google Shape;2058;p59"/>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59" name="Google Shape;2059;p59"/>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60" name="Google Shape;2060;p59"/>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061" name="Google Shape;2061;p59"/>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sp>
        <p:nvSpPr>
          <p:cNvPr id="2062" name="Google Shape;2062;p59"/>
          <p:cNvSpPr/>
          <p:nvPr/>
        </p:nvSpPr>
        <p:spPr>
          <a:xfrm rot="829885">
            <a:off x="9809729" y="5774519"/>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grpSp>
        <p:nvGrpSpPr>
          <p:cNvPr id="2063" name="Google Shape;2063;p59"/>
          <p:cNvGrpSpPr/>
          <p:nvPr/>
        </p:nvGrpSpPr>
        <p:grpSpPr>
          <a:xfrm rot="17292828">
            <a:off x="7171920" y="-1410831"/>
            <a:ext cx="2522755" cy="3200475"/>
            <a:chOff x="5796000" y="1340675"/>
            <a:chExt cx="521325" cy="661375"/>
          </a:xfrm>
        </p:grpSpPr>
        <p:sp>
          <p:nvSpPr>
            <p:cNvPr id="2064" name="Google Shape;2064;p59"/>
            <p:cNvSpPr/>
            <p:nvPr/>
          </p:nvSpPr>
          <p:spPr>
            <a:xfrm>
              <a:off x="5872650" y="1430300"/>
              <a:ext cx="119625" cy="103425"/>
            </a:xfrm>
            <a:custGeom>
              <a:avLst/>
              <a:gdLst/>
              <a:ahLst/>
              <a:cxnLst/>
              <a:rect l="l" t="t" r="r" b="b"/>
              <a:pathLst>
                <a:path w="4785" h="4137" extrusionOk="0">
                  <a:moveTo>
                    <a:pt x="2348" y="409"/>
                  </a:moveTo>
                  <a:lnTo>
                    <a:pt x="4693" y="3905"/>
                  </a:lnTo>
                  <a:cubicBezTo>
                    <a:pt x="4785" y="4040"/>
                    <a:pt x="4689" y="4137"/>
                    <a:pt x="4482" y="4120"/>
                  </a:cubicBezTo>
                  <a:lnTo>
                    <a:pt x="2978" y="4002"/>
                  </a:lnTo>
                  <a:cubicBezTo>
                    <a:pt x="2771" y="3986"/>
                    <a:pt x="2528" y="3862"/>
                    <a:pt x="2436" y="3728"/>
                  </a:cubicBezTo>
                  <a:lnTo>
                    <a:pt x="91" y="233"/>
                  </a:lnTo>
                  <a:cubicBezTo>
                    <a:pt x="1" y="97"/>
                    <a:pt x="96" y="0"/>
                    <a:pt x="303" y="16"/>
                  </a:cubicBezTo>
                  <a:lnTo>
                    <a:pt x="1808" y="135"/>
                  </a:lnTo>
                  <a:cubicBezTo>
                    <a:pt x="2015" y="151"/>
                    <a:pt x="2258" y="275"/>
                    <a:pt x="2348" y="409"/>
                  </a:cubicBezTo>
                  <a:close/>
                </a:path>
              </a:pathLst>
            </a:custGeom>
            <a:solidFill>
              <a:srgbClr val="FA8A00"/>
            </a:solidFill>
            <a:ln>
              <a:noFill/>
            </a:ln>
          </p:spPr>
          <p:txBody>
            <a:bodyPr spcFirstLastPara="1" wrap="square" lIns="121900" tIns="121900" rIns="121900" bIns="121900" anchor="ctr" anchorCtr="0">
              <a:noAutofit/>
            </a:bodyPr>
            <a:lstStyle/>
            <a:p>
              <a:endParaRPr sz="2533"/>
            </a:p>
          </p:txBody>
        </p:sp>
        <p:sp>
          <p:nvSpPr>
            <p:cNvPr id="2065" name="Google Shape;2065;p59"/>
            <p:cNvSpPr/>
            <p:nvPr/>
          </p:nvSpPr>
          <p:spPr>
            <a:xfrm>
              <a:off x="5898000" y="1450250"/>
              <a:ext cx="138400" cy="167050"/>
            </a:xfrm>
            <a:custGeom>
              <a:avLst/>
              <a:gdLst/>
              <a:ahLst/>
              <a:cxnLst/>
              <a:rect l="l" t="t" r="r" b="b"/>
              <a:pathLst>
                <a:path w="5536" h="6682" extrusionOk="0">
                  <a:moveTo>
                    <a:pt x="2166" y="238"/>
                  </a:moveTo>
                  <a:lnTo>
                    <a:pt x="5411" y="5075"/>
                  </a:lnTo>
                  <a:cubicBezTo>
                    <a:pt x="5536" y="5262"/>
                    <a:pt x="5486" y="5518"/>
                    <a:pt x="5299" y="5643"/>
                  </a:cubicBezTo>
                  <a:lnTo>
                    <a:pt x="3938" y="6556"/>
                  </a:lnTo>
                  <a:cubicBezTo>
                    <a:pt x="3752" y="6681"/>
                    <a:pt x="3495" y="6631"/>
                    <a:pt x="3370" y="6444"/>
                  </a:cubicBezTo>
                  <a:lnTo>
                    <a:pt x="125" y="1607"/>
                  </a:lnTo>
                  <a:cubicBezTo>
                    <a:pt x="0" y="1420"/>
                    <a:pt x="51" y="1165"/>
                    <a:pt x="237" y="1039"/>
                  </a:cubicBezTo>
                  <a:lnTo>
                    <a:pt x="1597" y="126"/>
                  </a:lnTo>
                  <a:cubicBezTo>
                    <a:pt x="1784" y="1"/>
                    <a:pt x="2040" y="51"/>
                    <a:pt x="2166" y="238"/>
                  </a:cubicBezTo>
                  <a:close/>
                </a:path>
              </a:pathLst>
            </a:custGeom>
            <a:solidFill>
              <a:srgbClr val="26261C"/>
            </a:solidFill>
            <a:ln>
              <a:noFill/>
            </a:ln>
          </p:spPr>
          <p:txBody>
            <a:bodyPr spcFirstLastPara="1" wrap="square" lIns="121900" tIns="121900" rIns="121900" bIns="121900" anchor="ctr" anchorCtr="0">
              <a:noAutofit/>
            </a:bodyPr>
            <a:lstStyle/>
            <a:p>
              <a:endParaRPr sz="2533"/>
            </a:p>
          </p:txBody>
        </p:sp>
        <p:sp>
          <p:nvSpPr>
            <p:cNvPr id="2066" name="Google Shape;2066;p59"/>
            <p:cNvSpPr/>
            <p:nvPr/>
          </p:nvSpPr>
          <p:spPr>
            <a:xfrm>
              <a:off x="5895900" y="1477775"/>
              <a:ext cx="417175" cy="524275"/>
            </a:xfrm>
            <a:custGeom>
              <a:avLst/>
              <a:gdLst/>
              <a:ahLst/>
              <a:cxnLst/>
              <a:rect l="l" t="t" r="r" b="b"/>
              <a:pathLst>
                <a:path w="16687" h="20971" extrusionOk="0">
                  <a:moveTo>
                    <a:pt x="5532" y="933"/>
                  </a:moveTo>
                  <a:lnTo>
                    <a:pt x="16385" y="17110"/>
                  </a:lnTo>
                  <a:cubicBezTo>
                    <a:pt x="16687" y="17559"/>
                    <a:pt x="16567" y="18174"/>
                    <a:pt x="16115" y="18477"/>
                  </a:cubicBezTo>
                  <a:lnTo>
                    <a:pt x="12846" y="20670"/>
                  </a:lnTo>
                  <a:cubicBezTo>
                    <a:pt x="12397" y="20971"/>
                    <a:pt x="11782" y="20850"/>
                    <a:pt x="11480" y="20401"/>
                  </a:cubicBezTo>
                  <a:lnTo>
                    <a:pt x="627" y="4224"/>
                  </a:lnTo>
                  <a:cubicBezTo>
                    <a:pt x="1" y="3291"/>
                    <a:pt x="650" y="1962"/>
                    <a:pt x="950" y="1761"/>
                  </a:cubicBezTo>
                  <a:lnTo>
                    <a:pt x="3130" y="299"/>
                  </a:lnTo>
                  <a:cubicBezTo>
                    <a:pt x="3430" y="98"/>
                    <a:pt x="4905" y="0"/>
                    <a:pt x="5532" y="933"/>
                  </a:cubicBezTo>
                  <a:close/>
                </a:path>
              </a:pathLst>
            </a:custGeom>
            <a:solidFill>
              <a:schemeClr val="accent1"/>
            </a:solidFill>
            <a:ln>
              <a:noFill/>
            </a:ln>
            <a:effectLst>
              <a:outerShdw blurRad="57150" dist="19050" dir="5400000" algn="bl" rotWithShape="0">
                <a:srgbClr val="000000">
                  <a:alpha val="29000"/>
                </a:srgbClr>
              </a:outerShdw>
            </a:effectLst>
          </p:spPr>
          <p:txBody>
            <a:bodyPr spcFirstLastPara="1" wrap="square" lIns="121900" tIns="121900" rIns="121900" bIns="121900" anchor="ctr" anchorCtr="0">
              <a:noAutofit/>
            </a:bodyPr>
            <a:lstStyle/>
            <a:p>
              <a:endParaRPr sz="2533"/>
            </a:p>
          </p:txBody>
        </p:sp>
        <p:sp>
          <p:nvSpPr>
            <p:cNvPr id="2067" name="Google Shape;2067;p59"/>
            <p:cNvSpPr/>
            <p:nvPr/>
          </p:nvSpPr>
          <p:spPr>
            <a:xfrm>
              <a:off x="5899775" y="1494650"/>
              <a:ext cx="417550" cy="499600"/>
            </a:xfrm>
            <a:custGeom>
              <a:avLst/>
              <a:gdLst/>
              <a:ahLst/>
              <a:cxnLst/>
              <a:rect l="l" t="t" r="r" b="b"/>
              <a:pathLst>
                <a:path w="16702" h="19984" extrusionOk="0">
                  <a:moveTo>
                    <a:pt x="6410" y="406"/>
                  </a:moveTo>
                  <a:lnTo>
                    <a:pt x="16486" y="15423"/>
                  </a:lnTo>
                  <a:cubicBezTo>
                    <a:pt x="16701" y="15742"/>
                    <a:pt x="16615" y="16177"/>
                    <a:pt x="16296" y="16391"/>
                  </a:cubicBezTo>
                  <a:lnTo>
                    <a:pt x="11259" y="19770"/>
                  </a:lnTo>
                  <a:cubicBezTo>
                    <a:pt x="10941" y="19984"/>
                    <a:pt x="10504" y="19898"/>
                    <a:pt x="10291" y="19580"/>
                  </a:cubicBezTo>
                  <a:lnTo>
                    <a:pt x="215" y="4561"/>
                  </a:lnTo>
                  <a:cubicBezTo>
                    <a:pt x="1" y="4242"/>
                    <a:pt x="87" y="3808"/>
                    <a:pt x="405" y="3594"/>
                  </a:cubicBezTo>
                  <a:lnTo>
                    <a:pt x="5443" y="214"/>
                  </a:lnTo>
                  <a:cubicBezTo>
                    <a:pt x="5761" y="1"/>
                    <a:pt x="6196" y="86"/>
                    <a:pt x="6410" y="406"/>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121900" tIns="121900" rIns="121900" bIns="121900" anchor="ctr" anchorCtr="0">
              <a:noAutofit/>
            </a:bodyPr>
            <a:lstStyle/>
            <a:p>
              <a:endParaRPr sz="2533"/>
            </a:p>
          </p:txBody>
        </p:sp>
        <p:sp>
          <p:nvSpPr>
            <p:cNvPr id="2068" name="Google Shape;2068;p59"/>
            <p:cNvSpPr/>
            <p:nvPr/>
          </p:nvSpPr>
          <p:spPr>
            <a:xfrm>
              <a:off x="5909425" y="1511150"/>
              <a:ext cx="398225" cy="466600"/>
            </a:xfrm>
            <a:custGeom>
              <a:avLst/>
              <a:gdLst/>
              <a:ahLst/>
              <a:cxnLst/>
              <a:rect l="l" t="t" r="r" b="b"/>
              <a:pathLst>
                <a:path w="15929" h="18664" extrusionOk="0">
                  <a:moveTo>
                    <a:pt x="6196" y="0"/>
                  </a:moveTo>
                  <a:lnTo>
                    <a:pt x="15929" y="14507"/>
                  </a:lnTo>
                  <a:lnTo>
                    <a:pt x="9733" y="18664"/>
                  </a:lnTo>
                  <a:lnTo>
                    <a:pt x="1" y="4157"/>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069" name="Google Shape;2069;p59"/>
            <p:cNvSpPr/>
            <p:nvPr/>
          </p:nvSpPr>
          <p:spPr>
            <a:xfrm>
              <a:off x="5796000" y="1344175"/>
              <a:ext cx="259125" cy="263575"/>
            </a:xfrm>
            <a:custGeom>
              <a:avLst/>
              <a:gdLst/>
              <a:ahLst/>
              <a:cxnLst/>
              <a:rect l="l" t="t" r="r" b="b"/>
              <a:pathLst>
                <a:path w="10365" h="10543" extrusionOk="0">
                  <a:moveTo>
                    <a:pt x="6409" y="405"/>
                  </a:moveTo>
                  <a:lnTo>
                    <a:pt x="10150" y="5981"/>
                  </a:lnTo>
                  <a:cubicBezTo>
                    <a:pt x="10364" y="6300"/>
                    <a:pt x="10278" y="6736"/>
                    <a:pt x="9960" y="6949"/>
                  </a:cubicBezTo>
                  <a:lnTo>
                    <a:pt x="4923" y="10329"/>
                  </a:lnTo>
                  <a:cubicBezTo>
                    <a:pt x="4604" y="10542"/>
                    <a:pt x="4168" y="10457"/>
                    <a:pt x="3955" y="10138"/>
                  </a:cubicBezTo>
                  <a:lnTo>
                    <a:pt x="214" y="4561"/>
                  </a:lnTo>
                  <a:cubicBezTo>
                    <a:pt x="0" y="4244"/>
                    <a:pt x="85" y="3808"/>
                    <a:pt x="404" y="3595"/>
                  </a:cubicBezTo>
                  <a:lnTo>
                    <a:pt x="5442" y="215"/>
                  </a:lnTo>
                  <a:cubicBezTo>
                    <a:pt x="5760" y="1"/>
                    <a:pt x="6195" y="87"/>
                    <a:pt x="6409" y="405"/>
                  </a:cubicBezTo>
                  <a:close/>
                </a:path>
              </a:pathLst>
            </a:custGeom>
            <a:solidFill>
              <a:schemeClr val="accent5"/>
            </a:solidFill>
            <a:ln>
              <a:noFill/>
            </a:ln>
            <a:effectLst>
              <a:outerShdw blurRad="57150" dist="19050" dir="5400000" algn="bl" rotWithShape="0">
                <a:srgbClr val="000000">
                  <a:alpha val="29000"/>
                </a:srgbClr>
              </a:outerShdw>
            </a:effectLst>
          </p:spPr>
          <p:txBody>
            <a:bodyPr spcFirstLastPara="1" wrap="square" lIns="121900" tIns="121900" rIns="121900" bIns="121900" anchor="ctr" anchorCtr="0">
              <a:noAutofit/>
            </a:bodyPr>
            <a:lstStyle/>
            <a:p>
              <a:endParaRPr sz="2533"/>
            </a:p>
          </p:txBody>
        </p:sp>
        <p:sp>
          <p:nvSpPr>
            <p:cNvPr id="2070" name="Google Shape;2070;p59"/>
            <p:cNvSpPr/>
            <p:nvPr/>
          </p:nvSpPr>
          <p:spPr>
            <a:xfrm>
              <a:off x="5801700" y="1340675"/>
              <a:ext cx="222950" cy="233700"/>
            </a:xfrm>
            <a:custGeom>
              <a:avLst/>
              <a:gdLst/>
              <a:ahLst/>
              <a:cxnLst/>
              <a:rect l="l" t="t" r="r" b="b"/>
              <a:pathLst>
                <a:path w="8918" h="9348" extrusionOk="0">
                  <a:moveTo>
                    <a:pt x="8746" y="5680"/>
                  </a:moveTo>
                  <a:lnTo>
                    <a:pt x="5154" y="326"/>
                  </a:lnTo>
                  <a:cubicBezTo>
                    <a:pt x="4982" y="69"/>
                    <a:pt x="4632" y="1"/>
                    <a:pt x="4376" y="173"/>
                  </a:cubicBezTo>
                  <a:lnTo>
                    <a:pt x="325" y="2891"/>
                  </a:lnTo>
                  <a:cubicBezTo>
                    <a:pt x="69" y="3062"/>
                    <a:pt x="0" y="3413"/>
                    <a:pt x="171" y="3668"/>
                  </a:cubicBezTo>
                  <a:lnTo>
                    <a:pt x="3764" y="9022"/>
                  </a:lnTo>
                  <a:cubicBezTo>
                    <a:pt x="3935" y="9279"/>
                    <a:pt x="4285" y="9347"/>
                    <a:pt x="4542" y="9176"/>
                  </a:cubicBezTo>
                  <a:lnTo>
                    <a:pt x="8593" y="6457"/>
                  </a:lnTo>
                  <a:cubicBezTo>
                    <a:pt x="8848" y="6286"/>
                    <a:pt x="8918" y="5935"/>
                    <a:pt x="8746" y="568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sp>
        <p:nvSpPr>
          <p:cNvPr id="3" name="Title 2">
            <a:extLst>
              <a:ext uri="{FF2B5EF4-FFF2-40B4-BE49-F238E27FC236}">
                <a16:creationId xmlns:a16="http://schemas.microsoft.com/office/drawing/2014/main" id="{2D94C3E6-4C7D-F36E-8D03-9CC184689623}"/>
              </a:ext>
            </a:extLst>
          </p:cNvPr>
          <p:cNvSpPr>
            <a:spLocks noGrp="1"/>
          </p:cNvSpPr>
          <p:nvPr>
            <p:ph type="title"/>
          </p:nvPr>
        </p:nvSpPr>
        <p:spPr>
          <a:xfrm>
            <a:off x="1836720" y="693896"/>
            <a:ext cx="4337078" cy="565132"/>
          </a:xfrm>
        </p:spPr>
        <p:txBody>
          <a:bodyPr/>
          <a:lstStyle/>
          <a:p>
            <a:r>
              <a:rPr lang="en-US" sz="1800" dirty="0">
                <a:solidFill>
                  <a:schemeClr val="tx1">
                    <a:lumMod val="75000"/>
                    <a:lumOff val="25000"/>
                  </a:schemeClr>
                </a:solidFill>
                <a:latin typeface="Work Sans"/>
              </a:rPr>
              <a:t>Financial Feasibility Template</a:t>
            </a:r>
          </a:p>
        </p:txBody>
      </p:sp>
      <p:sp>
        <p:nvSpPr>
          <p:cNvPr id="7" name="TextBox 6">
            <a:extLst>
              <a:ext uri="{FF2B5EF4-FFF2-40B4-BE49-F238E27FC236}">
                <a16:creationId xmlns:a16="http://schemas.microsoft.com/office/drawing/2014/main" id="{547DF824-3E33-1EF9-28A7-2676D2A73BB5}"/>
              </a:ext>
            </a:extLst>
          </p:cNvPr>
          <p:cNvSpPr txBox="1"/>
          <p:nvPr/>
        </p:nvSpPr>
        <p:spPr>
          <a:xfrm>
            <a:off x="2801854" y="1719011"/>
            <a:ext cx="29938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Work Sans"/>
                <a:ea typeface="+mn-lt"/>
                <a:cs typeface="+mn-lt"/>
              </a:rPr>
              <a:t>⋄ One time capital cost </a:t>
            </a:r>
            <a:endParaRPr lang="en-US" sz="1600" b="1">
              <a:ea typeface="+mn-lt"/>
              <a:cs typeface="+mn-lt"/>
            </a:endParaRPr>
          </a:p>
          <a:p>
            <a:endParaRPr lang="en-US" sz="1600">
              <a:ea typeface="+mn-lt"/>
              <a:cs typeface="+mn-lt"/>
            </a:endParaRPr>
          </a:p>
        </p:txBody>
      </p:sp>
      <p:graphicFrame>
        <p:nvGraphicFramePr>
          <p:cNvPr id="8" name="Table 8">
            <a:extLst>
              <a:ext uri="{FF2B5EF4-FFF2-40B4-BE49-F238E27FC236}">
                <a16:creationId xmlns:a16="http://schemas.microsoft.com/office/drawing/2014/main" id="{505C4951-EDBB-4210-7695-917AE8BCBE03}"/>
              </a:ext>
            </a:extLst>
          </p:cNvPr>
          <p:cNvGraphicFramePr>
            <a:graphicFrameLocks noGrp="1"/>
          </p:cNvGraphicFramePr>
          <p:nvPr>
            <p:extLst>
              <p:ext uri="{D42A27DB-BD31-4B8C-83A1-F6EECF244321}">
                <p14:modId xmlns:p14="http://schemas.microsoft.com/office/powerpoint/2010/main" val="751961013"/>
              </p:ext>
            </p:extLst>
          </p:nvPr>
        </p:nvGraphicFramePr>
        <p:xfrm>
          <a:off x="999023" y="2136087"/>
          <a:ext cx="4775046" cy="2018144"/>
        </p:xfrm>
        <a:graphic>
          <a:graphicData uri="http://schemas.openxmlformats.org/drawingml/2006/table">
            <a:tbl>
              <a:tblPr firstRow="1" bandRow="1">
                <a:tableStyleId>{5C22544A-7EE6-4342-B048-85BDC9FD1C3A}</a:tableStyleId>
              </a:tblPr>
              <a:tblGrid>
                <a:gridCol w="3521743">
                  <a:extLst>
                    <a:ext uri="{9D8B030D-6E8A-4147-A177-3AD203B41FA5}">
                      <a16:colId xmlns:a16="http://schemas.microsoft.com/office/drawing/2014/main" val="4035733883"/>
                    </a:ext>
                  </a:extLst>
                </a:gridCol>
                <a:gridCol w="1253303">
                  <a:extLst>
                    <a:ext uri="{9D8B030D-6E8A-4147-A177-3AD203B41FA5}">
                      <a16:colId xmlns:a16="http://schemas.microsoft.com/office/drawing/2014/main" val="3422477961"/>
                    </a:ext>
                  </a:extLst>
                </a:gridCol>
              </a:tblGrid>
              <a:tr h="1009072">
                <a:tc>
                  <a:txBody>
                    <a:bodyPr/>
                    <a:lstStyle/>
                    <a:p>
                      <a:pPr marL="0" marR="0" lvl="0" indent="0" algn="l">
                        <a:lnSpc>
                          <a:spcPct val="100000"/>
                        </a:lnSpc>
                        <a:spcBef>
                          <a:spcPts val="0"/>
                        </a:spcBef>
                        <a:spcAft>
                          <a:spcPts val="0"/>
                        </a:spcAft>
                        <a:buNone/>
                      </a:pPr>
                      <a:endParaRPr lang="en-US" sz="1600" b="0" i="0" u="none" strike="noStrike" noProof="0">
                        <a:latin typeface="Arial"/>
                      </a:endParaRPr>
                    </a:p>
                    <a:p>
                      <a:pPr marL="0" marR="0" lvl="0" indent="0" algn="l">
                        <a:lnSpc>
                          <a:spcPct val="100000"/>
                        </a:lnSpc>
                        <a:spcBef>
                          <a:spcPts val="0"/>
                        </a:spcBef>
                        <a:spcAft>
                          <a:spcPts val="0"/>
                        </a:spcAft>
                        <a:buNone/>
                      </a:pPr>
                      <a:r>
                        <a:rPr lang="en-US" sz="1600" b="0" i="0" u="none" strike="noStrike" noProof="0">
                          <a:latin typeface="Arial"/>
                        </a:rPr>
                        <a:t>Website development and App development</a:t>
                      </a:r>
                      <a:endParaRPr lang="en-US" sz="1600"/>
                    </a:p>
                  </a:txBody>
                  <a:tcPr/>
                </a:tc>
                <a:tc>
                  <a:txBody>
                    <a:bodyPr/>
                    <a:lstStyle/>
                    <a:p>
                      <a:pPr lvl="0">
                        <a:buNone/>
                      </a:pPr>
                      <a:r>
                        <a:rPr lang="en-US" sz="1600" b="0" i="0" u="none" strike="noStrike" noProof="0">
                          <a:latin typeface="Arial"/>
                        </a:rPr>
                        <a:t>4,50,000</a:t>
                      </a:r>
                      <a:endParaRPr lang="en-US" sz="1600"/>
                    </a:p>
                  </a:txBody>
                  <a:tcPr/>
                </a:tc>
                <a:extLst>
                  <a:ext uri="{0D108BD9-81ED-4DB2-BD59-A6C34878D82A}">
                    <a16:rowId xmlns:a16="http://schemas.microsoft.com/office/drawing/2014/main" val="1118688202"/>
                  </a:ext>
                </a:extLst>
              </a:tr>
              <a:tr h="1009072">
                <a:tc>
                  <a:txBody>
                    <a:bodyPr/>
                    <a:lstStyle/>
                    <a:p>
                      <a:pPr lvl="0">
                        <a:buNone/>
                      </a:pPr>
                      <a:r>
                        <a:rPr lang="en-US" sz="1600" b="0" i="0" u="none" strike="noStrike" noProof="0">
                          <a:latin typeface="Arial"/>
                        </a:rPr>
                        <a:t>Server hosting , domain buying and other IT support and Marketing budget under projection</a:t>
                      </a:r>
                      <a:endParaRPr lang="en-US" sz="1600"/>
                    </a:p>
                  </a:txBody>
                  <a:tcPr/>
                </a:tc>
                <a:tc>
                  <a:txBody>
                    <a:bodyPr/>
                    <a:lstStyle/>
                    <a:p>
                      <a:pPr lvl="0">
                        <a:buNone/>
                      </a:pPr>
                      <a:r>
                        <a:rPr lang="en-US" sz="1600" b="0" i="0" u="none" strike="noStrike" noProof="0">
                          <a:latin typeface="Arial"/>
                        </a:rPr>
                        <a:t>2,00,000</a:t>
                      </a:r>
                      <a:endParaRPr lang="en-US" sz="1600"/>
                    </a:p>
                  </a:txBody>
                  <a:tcPr/>
                </a:tc>
                <a:extLst>
                  <a:ext uri="{0D108BD9-81ED-4DB2-BD59-A6C34878D82A}">
                    <a16:rowId xmlns:a16="http://schemas.microsoft.com/office/drawing/2014/main" val="2714021809"/>
                  </a:ext>
                </a:extLst>
              </a:tr>
            </a:tbl>
          </a:graphicData>
        </a:graphic>
      </p:graphicFrame>
      <p:sp>
        <p:nvSpPr>
          <p:cNvPr id="9" name="TextBox 8">
            <a:extLst>
              <a:ext uri="{FF2B5EF4-FFF2-40B4-BE49-F238E27FC236}">
                <a16:creationId xmlns:a16="http://schemas.microsoft.com/office/drawing/2014/main" id="{D6CC04EB-6922-A44C-DB41-371B6E650494}"/>
              </a:ext>
            </a:extLst>
          </p:cNvPr>
          <p:cNvSpPr txBox="1"/>
          <p:nvPr/>
        </p:nvSpPr>
        <p:spPr>
          <a:xfrm>
            <a:off x="6664492" y="117007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a:t>
            </a:r>
            <a:r>
              <a:rPr lang="en-US" sz="1600" b="1">
                <a:latin typeface="Arial"/>
                <a:cs typeface="Arial"/>
              </a:rPr>
              <a:t> </a:t>
            </a:r>
            <a:r>
              <a:rPr lang="en-US" sz="1600" b="1">
                <a:latin typeface="Work Sans"/>
                <a:cs typeface="Arial"/>
              </a:rPr>
              <a:t>Investment </a:t>
            </a:r>
            <a:endParaRPr lang="en-US"/>
          </a:p>
        </p:txBody>
      </p:sp>
      <p:graphicFrame>
        <p:nvGraphicFramePr>
          <p:cNvPr id="10" name="Table 10">
            <a:extLst>
              <a:ext uri="{FF2B5EF4-FFF2-40B4-BE49-F238E27FC236}">
                <a16:creationId xmlns:a16="http://schemas.microsoft.com/office/drawing/2014/main" id="{0241976B-5BE2-8707-A310-0F0DEA55A6C6}"/>
              </a:ext>
            </a:extLst>
          </p:cNvPr>
          <p:cNvGraphicFramePr>
            <a:graphicFrameLocks noGrp="1"/>
          </p:cNvGraphicFramePr>
          <p:nvPr>
            <p:extLst>
              <p:ext uri="{D42A27DB-BD31-4B8C-83A1-F6EECF244321}">
                <p14:modId xmlns:p14="http://schemas.microsoft.com/office/powerpoint/2010/main" val="2046229633"/>
              </p:ext>
            </p:extLst>
          </p:nvPr>
        </p:nvGraphicFramePr>
        <p:xfrm>
          <a:off x="6583680" y="1454297"/>
          <a:ext cx="4408711" cy="939970"/>
        </p:xfrm>
        <a:graphic>
          <a:graphicData uri="http://schemas.openxmlformats.org/drawingml/2006/table">
            <a:tbl>
              <a:tblPr firstRow="1" bandRow="1">
                <a:tableStyleId>{5C22544A-7EE6-4342-B048-85BDC9FD1C3A}</a:tableStyleId>
              </a:tblPr>
              <a:tblGrid>
                <a:gridCol w="2807368">
                  <a:extLst>
                    <a:ext uri="{9D8B030D-6E8A-4147-A177-3AD203B41FA5}">
                      <a16:colId xmlns:a16="http://schemas.microsoft.com/office/drawing/2014/main" val="4017144366"/>
                    </a:ext>
                  </a:extLst>
                </a:gridCol>
                <a:gridCol w="1601343">
                  <a:extLst>
                    <a:ext uri="{9D8B030D-6E8A-4147-A177-3AD203B41FA5}">
                      <a16:colId xmlns:a16="http://schemas.microsoft.com/office/drawing/2014/main" val="1063869051"/>
                    </a:ext>
                  </a:extLst>
                </a:gridCol>
              </a:tblGrid>
              <a:tr h="939970">
                <a:tc>
                  <a:txBody>
                    <a:bodyPr/>
                    <a:lstStyle/>
                    <a:p>
                      <a:pPr lvl="0">
                        <a:buNone/>
                      </a:pPr>
                      <a:r>
                        <a:rPr lang="en-US" sz="1400" b="0" i="0" u="none" strike="noStrike" noProof="0">
                          <a:latin typeface="Arial"/>
                        </a:rPr>
                        <a:t>Documentation and company registration, office space  and other initial investment </a:t>
                      </a:r>
                      <a:endParaRPr lang="en-US" sz="1400"/>
                    </a:p>
                  </a:txBody>
                  <a:tcPr/>
                </a:tc>
                <a:tc>
                  <a:txBody>
                    <a:bodyPr/>
                    <a:lstStyle/>
                    <a:p>
                      <a:r>
                        <a:rPr lang="en-US" sz="1400"/>
                        <a:t>5,00,000</a:t>
                      </a:r>
                    </a:p>
                  </a:txBody>
                  <a:tcPr/>
                </a:tc>
                <a:extLst>
                  <a:ext uri="{0D108BD9-81ED-4DB2-BD59-A6C34878D82A}">
                    <a16:rowId xmlns:a16="http://schemas.microsoft.com/office/drawing/2014/main" val="3479843148"/>
                  </a:ext>
                </a:extLst>
              </a:tr>
            </a:tbl>
          </a:graphicData>
        </a:graphic>
      </p:graphicFrame>
      <p:sp>
        <p:nvSpPr>
          <p:cNvPr id="11" name="TextBox 10">
            <a:extLst>
              <a:ext uri="{FF2B5EF4-FFF2-40B4-BE49-F238E27FC236}">
                <a16:creationId xmlns:a16="http://schemas.microsoft.com/office/drawing/2014/main" id="{53DE74BB-22D6-4E1A-CEC8-C0BE6DC20F67}"/>
              </a:ext>
            </a:extLst>
          </p:cNvPr>
          <p:cNvSpPr txBox="1"/>
          <p:nvPr/>
        </p:nvSpPr>
        <p:spPr>
          <a:xfrm>
            <a:off x="6666999" y="2546183"/>
            <a:ext cx="408672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 </a:t>
            </a:r>
            <a:r>
              <a:rPr lang="en-US" sz="1600" b="1">
                <a:latin typeface="Work Sans"/>
                <a:ea typeface="+mn-lt"/>
                <a:cs typeface="+mn-lt"/>
              </a:rPr>
              <a:t>RECCURING AND ONGOING COST</a:t>
            </a:r>
            <a:endParaRPr lang="en-US" b="1">
              <a:latin typeface="Work Sans"/>
            </a:endParaRPr>
          </a:p>
        </p:txBody>
      </p:sp>
      <p:graphicFrame>
        <p:nvGraphicFramePr>
          <p:cNvPr id="13" name="Table 13">
            <a:extLst>
              <a:ext uri="{FF2B5EF4-FFF2-40B4-BE49-F238E27FC236}">
                <a16:creationId xmlns:a16="http://schemas.microsoft.com/office/drawing/2014/main" id="{E8A90827-18E3-C98F-C171-B4507CD6EE76}"/>
              </a:ext>
            </a:extLst>
          </p:cNvPr>
          <p:cNvGraphicFramePr>
            <a:graphicFrameLocks noGrp="1"/>
          </p:cNvGraphicFramePr>
          <p:nvPr>
            <p:extLst>
              <p:ext uri="{D42A27DB-BD31-4B8C-83A1-F6EECF244321}">
                <p14:modId xmlns:p14="http://schemas.microsoft.com/office/powerpoint/2010/main" val="337094274"/>
              </p:ext>
            </p:extLst>
          </p:nvPr>
        </p:nvGraphicFramePr>
        <p:xfrm>
          <a:off x="6603733" y="2908112"/>
          <a:ext cx="4220771" cy="1019503"/>
        </p:xfrm>
        <a:graphic>
          <a:graphicData uri="http://schemas.openxmlformats.org/drawingml/2006/table">
            <a:tbl>
              <a:tblPr firstRow="1" bandRow="1">
                <a:tableStyleId>{5C22544A-7EE6-4342-B048-85BDC9FD1C3A}</a:tableStyleId>
              </a:tblPr>
              <a:tblGrid>
                <a:gridCol w="2970295">
                  <a:extLst>
                    <a:ext uri="{9D8B030D-6E8A-4147-A177-3AD203B41FA5}">
                      <a16:colId xmlns:a16="http://schemas.microsoft.com/office/drawing/2014/main" val="946030569"/>
                    </a:ext>
                  </a:extLst>
                </a:gridCol>
                <a:gridCol w="1250476">
                  <a:extLst>
                    <a:ext uri="{9D8B030D-6E8A-4147-A177-3AD203B41FA5}">
                      <a16:colId xmlns:a16="http://schemas.microsoft.com/office/drawing/2014/main" val="3153271854"/>
                    </a:ext>
                  </a:extLst>
                </a:gridCol>
              </a:tblGrid>
              <a:tr h="169615">
                <a:tc>
                  <a:txBody>
                    <a:bodyPr/>
                    <a:lstStyle/>
                    <a:p>
                      <a:pPr lvl="0">
                        <a:buNone/>
                      </a:pPr>
                      <a:r>
                        <a:rPr lang="en-US" sz="1400" b="0" i="0" u="none" strike="noStrike" noProof="0">
                          <a:latin typeface="Arial"/>
                        </a:rPr>
                        <a:t>IT team </a:t>
                      </a:r>
                      <a:endParaRPr lang="en-US" sz="1400"/>
                    </a:p>
                  </a:txBody>
                  <a:tcPr/>
                </a:tc>
                <a:tc>
                  <a:txBody>
                    <a:bodyPr/>
                    <a:lstStyle/>
                    <a:p>
                      <a:r>
                        <a:rPr lang="en-US" sz="1400"/>
                        <a:t>2,50,000</a:t>
                      </a:r>
                    </a:p>
                  </a:txBody>
                  <a:tcPr/>
                </a:tc>
                <a:extLst>
                  <a:ext uri="{0D108BD9-81ED-4DB2-BD59-A6C34878D82A}">
                    <a16:rowId xmlns:a16="http://schemas.microsoft.com/office/drawing/2014/main" val="2834242255"/>
                  </a:ext>
                </a:extLst>
              </a:tr>
              <a:tr h="409903">
                <a:tc>
                  <a:txBody>
                    <a:bodyPr/>
                    <a:lstStyle/>
                    <a:p>
                      <a:pPr lvl="0">
                        <a:buNone/>
                      </a:pPr>
                      <a:r>
                        <a:rPr lang="en-US" sz="1400" b="0" i="0" u="none" strike="noStrike" noProof="0">
                          <a:latin typeface="Arial"/>
                        </a:rPr>
                        <a:t>Customer support team </a:t>
                      </a:r>
                    </a:p>
                  </a:txBody>
                  <a:tcPr/>
                </a:tc>
                <a:tc>
                  <a:txBody>
                    <a:bodyPr/>
                    <a:lstStyle/>
                    <a:p>
                      <a:r>
                        <a:rPr lang="en-US" sz="1400"/>
                        <a:t>50,000</a:t>
                      </a:r>
                    </a:p>
                  </a:txBody>
                  <a:tcPr/>
                </a:tc>
                <a:extLst>
                  <a:ext uri="{0D108BD9-81ED-4DB2-BD59-A6C34878D82A}">
                    <a16:rowId xmlns:a16="http://schemas.microsoft.com/office/drawing/2014/main" val="3500289678"/>
                  </a:ext>
                </a:extLst>
              </a:tr>
              <a:tr h="289759">
                <a:tc>
                  <a:txBody>
                    <a:bodyPr/>
                    <a:lstStyle/>
                    <a:p>
                      <a:pPr lvl="0">
                        <a:buNone/>
                      </a:pPr>
                      <a:r>
                        <a:rPr lang="en-US" sz="1400" b="0" i="0" u="none" strike="noStrike" noProof="0">
                          <a:latin typeface="Arial"/>
                        </a:rPr>
                        <a:t>Admin team</a:t>
                      </a:r>
                    </a:p>
                  </a:txBody>
                  <a:tcPr/>
                </a:tc>
                <a:tc>
                  <a:txBody>
                    <a:bodyPr/>
                    <a:lstStyle/>
                    <a:p>
                      <a:r>
                        <a:rPr lang="en-US" sz="1400"/>
                        <a:t>25,000</a:t>
                      </a:r>
                    </a:p>
                  </a:txBody>
                  <a:tcPr/>
                </a:tc>
                <a:extLst>
                  <a:ext uri="{0D108BD9-81ED-4DB2-BD59-A6C34878D82A}">
                    <a16:rowId xmlns:a16="http://schemas.microsoft.com/office/drawing/2014/main" val="2456608448"/>
                  </a:ext>
                </a:extLst>
              </a:tr>
            </a:tbl>
          </a:graphicData>
        </a:graphic>
      </p:graphicFrame>
      <p:sp>
        <p:nvSpPr>
          <p:cNvPr id="14" name="TextBox 13">
            <a:extLst>
              <a:ext uri="{FF2B5EF4-FFF2-40B4-BE49-F238E27FC236}">
                <a16:creationId xmlns:a16="http://schemas.microsoft.com/office/drawing/2014/main" id="{2D74A412-478F-B4BA-9F4E-F58A0AEE6C1A}"/>
              </a:ext>
            </a:extLst>
          </p:cNvPr>
          <p:cNvSpPr txBox="1"/>
          <p:nvPr/>
        </p:nvSpPr>
        <p:spPr>
          <a:xfrm>
            <a:off x="6669505" y="4012532"/>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 </a:t>
            </a:r>
            <a:r>
              <a:rPr lang="en-US" sz="1600" b="1">
                <a:latin typeface="Work Sans"/>
                <a:cs typeface="Arial"/>
              </a:rPr>
              <a:t>Fixed Cost </a:t>
            </a:r>
            <a:endParaRPr lang="en-US"/>
          </a:p>
        </p:txBody>
      </p:sp>
      <p:graphicFrame>
        <p:nvGraphicFramePr>
          <p:cNvPr id="15" name="Table 15">
            <a:extLst>
              <a:ext uri="{FF2B5EF4-FFF2-40B4-BE49-F238E27FC236}">
                <a16:creationId xmlns:a16="http://schemas.microsoft.com/office/drawing/2014/main" id="{79783354-D493-122F-8E91-F16D396A7BEC}"/>
              </a:ext>
            </a:extLst>
          </p:cNvPr>
          <p:cNvGraphicFramePr>
            <a:graphicFrameLocks noGrp="1"/>
          </p:cNvGraphicFramePr>
          <p:nvPr>
            <p:extLst>
              <p:ext uri="{D42A27DB-BD31-4B8C-83A1-F6EECF244321}">
                <p14:modId xmlns:p14="http://schemas.microsoft.com/office/powerpoint/2010/main" val="3039721614"/>
              </p:ext>
            </p:extLst>
          </p:nvPr>
        </p:nvGraphicFramePr>
        <p:xfrm>
          <a:off x="6633812" y="4341876"/>
          <a:ext cx="4208238" cy="1112520"/>
        </p:xfrm>
        <a:graphic>
          <a:graphicData uri="http://schemas.openxmlformats.org/drawingml/2006/table">
            <a:tbl>
              <a:tblPr firstRow="1" bandRow="1">
                <a:tableStyleId>{5C22544A-7EE6-4342-B048-85BDC9FD1C3A}</a:tableStyleId>
              </a:tblPr>
              <a:tblGrid>
                <a:gridCol w="2691641">
                  <a:extLst>
                    <a:ext uri="{9D8B030D-6E8A-4147-A177-3AD203B41FA5}">
                      <a16:colId xmlns:a16="http://schemas.microsoft.com/office/drawing/2014/main" val="658353419"/>
                    </a:ext>
                  </a:extLst>
                </a:gridCol>
                <a:gridCol w="1516597">
                  <a:extLst>
                    <a:ext uri="{9D8B030D-6E8A-4147-A177-3AD203B41FA5}">
                      <a16:colId xmlns:a16="http://schemas.microsoft.com/office/drawing/2014/main" val="130682368"/>
                    </a:ext>
                  </a:extLst>
                </a:gridCol>
              </a:tblGrid>
              <a:tr h="370840">
                <a:tc>
                  <a:txBody>
                    <a:bodyPr/>
                    <a:lstStyle/>
                    <a:p>
                      <a:pPr lvl="0">
                        <a:buNone/>
                      </a:pPr>
                      <a:r>
                        <a:rPr lang="en-US" sz="1400" b="0" i="0" u="none" strike="noStrike" noProof="0">
                          <a:latin typeface="Arial"/>
                        </a:rPr>
                        <a:t>Website and app maintenance</a:t>
                      </a:r>
                      <a:endParaRPr lang="en-US" sz="1400"/>
                    </a:p>
                  </a:txBody>
                  <a:tcPr/>
                </a:tc>
                <a:tc>
                  <a:txBody>
                    <a:bodyPr/>
                    <a:lstStyle/>
                    <a:p>
                      <a:pPr lvl="0">
                        <a:buNone/>
                      </a:pPr>
                      <a:r>
                        <a:rPr lang="en-US" sz="1400" b="0" i="0" u="none" strike="noStrike" noProof="0">
                          <a:latin typeface="Arial"/>
                        </a:rPr>
                        <a:t>10,000/month</a:t>
                      </a:r>
                      <a:endParaRPr lang="en-US" sz="1400"/>
                    </a:p>
                  </a:txBody>
                  <a:tcPr/>
                </a:tc>
                <a:extLst>
                  <a:ext uri="{0D108BD9-81ED-4DB2-BD59-A6C34878D82A}">
                    <a16:rowId xmlns:a16="http://schemas.microsoft.com/office/drawing/2014/main" val="1890572501"/>
                  </a:ext>
                </a:extLst>
              </a:tr>
              <a:tr h="370840">
                <a:tc>
                  <a:txBody>
                    <a:bodyPr/>
                    <a:lstStyle/>
                    <a:p>
                      <a:pPr lvl="0">
                        <a:buNone/>
                      </a:pPr>
                      <a:r>
                        <a:rPr lang="en-US" sz="1400" b="0" i="0" u="none" strike="noStrike" noProof="0">
                          <a:latin typeface="Arial"/>
                        </a:rPr>
                        <a:t>Server maintenance </a:t>
                      </a:r>
                      <a:endParaRPr lang="en-US" sz="1400"/>
                    </a:p>
                  </a:txBody>
                  <a:tcPr/>
                </a:tc>
                <a:tc>
                  <a:txBody>
                    <a:bodyPr/>
                    <a:lstStyle/>
                    <a:p>
                      <a:pPr lvl="0">
                        <a:buNone/>
                      </a:pPr>
                      <a:r>
                        <a:rPr lang="en-US" sz="1400" b="0" i="0" u="none" strike="noStrike" noProof="0">
                          <a:latin typeface="Arial"/>
                        </a:rPr>
                        <a:t>20,000/month</a:t>
                      </a:r>
                      <a:endParaRPr lang="en-US" sz="1400"/>
                    </a:p>
                  </a:txBody>
                  <a:tcPr/>
                </a:tc>
                <a:extLst>
                  <a:ext uri="{0D108BD9-81ED-4DB2-BD59-A6C34878D82A}">
                    <a16:rowId xmlns:a16="http://schemas.microsoft.com/office/drawing/2014/main" val="548308827"/>
                  </a:ext>
                </a:extLst>
              </a:tr>
              <a:tr h="370840">
                <a:tc>
                  <a:txBody>
                    <a:bodyPr/>
                    <a:lstStyle/>
                    <a:p>
                      <a:pPr lvl="0">
                        <a:buNone/>
                      </a:pPr>
                      <a:r>
                        <a:rPr lang="en-US" sz="1400" b="0" i="0" u="none" strike="noStrike" noProof="0">
                          <a:latin typeface="Arial"/>
                        </a:rPr>
                        <a:t>Office maintenance</a:t>
                      </a:r>
                      <a:endParaRPr lang="en-US" sz="1400"/>
                    </a:p>
                  </a:txBody>
                  <a:tcPr/>
                </a:tc>
                <a:tc>
                  <a:txBody>
                    <a:bodyPr/>
                    <a:lstStyle/>
                    <a:p>
                      <a:pPr lvl="0">
                        <a:buNone/>
                      </a:pPr>
                      <a:r>
                        <a:rPr lang="en-US" sz="1400" b="0" i="0" u="none" strike="noStrike" noProof="0">
                          <a:latin typeface="Arial"/>
                        </a:rPr>
                        <a:t>5000/ month </a:t>
                      </a:r>
                      <a:endParaRPr lang="en-US" sz="1400"/>
                    </a:p>
                  </a:txBody>
                  <a:tcPr/>
                </a:tc>
                <a:extLst>
                  <a:ext uri="{0D108BD9-81ED-4DB2-BD59-A6C34878D82A}">
                    <a16:rowId xmlns:a16="http://schemas.microsoft.com/office/drawing/2014/main" val="589027939"/>
                  </a:ext>
                </a:extLst>
              </a:tr>
            </a:tbl>
          </a:graphicData>
        </a:graphic>
      </p:graphicFrame>
      <p:pic>
        <p:nvPicPr>
          <p:cNvPr id="4" name="Picture 5" descr="Logo, company name&#10;&#10;Description automatically generated">
            <a:extLst>
              <a:ext uri="{FF2B5EF4-FFF2-40B4-BE49-F238E27FC236}">
                <a16:creationId xmlns:a16="http://schemas.microsoft.com/office/drawing/2014/main" id="{8DBC37AE-1369-7FA5-EA5A-35B71DEB1DEC}"/>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2515108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D095E5-F4E1-E6C7-E243-726CA5CACFC2}"/>
              </a:ext>
            </a:extLst>
          </p:cNvPr>
          <p:cNvSpPr txBox="1"/>
          <p:nvPr/>
        </p:nvSpPr>
        <p:spPr>
          <a:xfrm>
            <a:off x="1365584" y="1275347"/>
            <a:ext cx="40165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solidFill>
                  <a:schemeClr val="tx1">
                    <a:lumMod val="90000"/>
                    <a:lumOff val="10000"/>
                  </a:schemeClr>
                </a:solidFill>
                <a:cs typeface="Arial"/>
              </a:rPr>
              <a:t>Pen and paper team always made decision based on data and strategies which is very resource saving move as our venture is on mission to regrow the greens on the land.</a:t>
            </a:r>
            <a:endParaRPr lang="en-US" sz="1400" dirty="0">
              <a:solidFill>
                <a:schemeClr val="tx1">
                  <a:lumMod val="90000"/>
                  <a:lumOff val="10000"/>
                </a:schemeClr>
              </a:solidFill>
              <a:cs typeface="Arial"/>
            </a:endParaRPr>
          </a:p>
        </p:txBody>
      </p:sp>
      <p:sp>
        <p:nvSpPr>
          <p:cNvPr id="7" name="TextBox 6">
            <a:extLst>
              <a:ext uri="{FF2B5EF4-FFF2-40B4-BE49-F238E27FC236}">
                <a16:creationId xmlns:a16="http://schemas.microsoft.com/office/drawing/2014/main" id="{F77BCD91-4862-EA93-2E87-EE235A7A1DBB}"/>
              </a:ext>
            </a:extLst>
          </p:cNvPr>
          <p:cNvSpPr txBox="1"/>
          <p:nvPr/>
        </p:nvSpPr>
        <p:spPr>
          <a:xfrm>
            <a:off x="1368091" y="2170196"/>
            <a:ext cx="40165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solidFill>
                  <a:schemeClr val="tx1">
                    <a:lumMod val="90000"/>
                    <a:lumOff val="10000"/>
                  </a:schemeClr>
                </a:solidFill>
                <a:cs typeface="Arial"/>
              </a:rPr>
              <a:t>Our founding team is well balanced with responsibilities as pen and paper team have expert skills with their role.</a:t>
            </a:r>
          </a:p>
        </p:txBody>
      </p:sp>
      <p:sp>
        <p:nvSpPr>
          <p:cNvPr id="9" name="TextBox 8">
            <a:extLst>
              <a:ext uri="{FF2B5EF4-FFF2-40B4-BE49-F238E27FC236}">
                <a16:creationId xmlns:a16="http://schemas.microsoft.com/office/drawing/2014/main" id="{DD67A32A-A615-CC65-A3E9-A9D14652F67E}"/>
              </a:ext>
            </a:extLst>
          </p:cNvPr>
          <p:cNvSpPr txBox="1"/>
          <p:nvPr/>
        </p:nvSpPr>
        <p:spPr>
          <a:xfrm>
            <a:off x="1360572" y="2944730"/>
            <a:ext cx="402656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ea typeface="+mn-lt"/>
                <a:cs typeface="+mn-lt"/>
              </a:rPr>
              <a:t>As the population is increasing in the metropolitan cities, the usage of Daily suppliance got increased , Such as paper ( specifically Notebooks ) damaging our environment by cutting down forest , thus there is a need to alternate the use of wood paper into reusable paper which anyone can use again and again , which also protect the rainforest.</a:t>
            </a:r>
            <a:endParaRPr lang="en-US" sz="1200" b="1">
              <a:cs typeface="Arial"/>
            </a:endParaRPr>
          </a:p>
        </p:txBody>
      </p:sp>
      <p:sp>
        <p:nvSpPr>
          <p:cNvPr id="11" name="TextBox 10">
            <a:extLst>
              <a:ext uri="{FF2B5EF4-FFF2-40B4-BE49-F238E27FC236}">
                <a16:creationId xmlns:a16="http://schemas.microsoft.com/office/drawing/2014/main" id="{4A86A19D-584B-D63F-9C73-35EED628693F}"/>
              </a:ext>
            </a:extLst>
          </p:cNvPr>
          <p:cNvSpPr txBox="1"/>
          <p:nvPr/>
        </p:nvSpPr>
        <p:spPr>
          <a:xfrm>
            <a:off x="1363078" y="4611604"/>
            <a:ext cx="39363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cs typeface="Arial"/>
              </a:rPr>
              <a:t>We have gone through many conversations and debates regarding saving environment and stop letting down rainforest for human comfort use.</a:t>
            </a:r>
            <a:endParaRPr lang="en-US"/>
          </a:p>
        </p:txBody>
      </p:sp>
      <p:sp>
        <p:nvSpPr>
          <p:cNvPr id="13" name="TextBox 12">
            <a:extLst>
              <a:ext uri="{FF2B5EF4-FFF2-40B4-BE49-F238E27FC236}">
                <a16:creationId xmlns:a16="http://schemas.microsoft.com/office/drawing/2014/main" id="{45896B61-B05D-CE83-6FED-E8B14E61E178}"/>
              </a:ext>
            </a:extLst>
          </p:cNvPr>
          <p:cNvSpPr txBox="1"/>
          <p:nvPr/>
        </p:nvSpPr>
        <p:spPr>
          <a:xfrm>
            <a:off x="6699585" y="1275347"/>
            <a:ext cx="39363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solidFill>
                  <a:schemeClr val="tx1">
                    <a:lumMod val="90000"/>
                    <a:lumOff val="10000"/>
                  </a:schemeClr>
                </a:solidFill>
                <a:ea typeface="+mn-lt"/>
                <a:cs typeface="+mn-lt"/>
              </a:rPr>
              <a:t>The proposed application provide an easy way for alternating the use of wood pulp paper into reusable paper. </a:t>
            </a:r>
            <a:endParaRPr lang="en-US" sz="1200">
              <a:solidFill>
                <a:schemeClr val="tx1">
                  <a:lumMod val="90000"/>
                  <a:lumOff val="10000"/>
                </a:schemeClr>
              </a:solidFill>
              <a:ea typeface="+mn-lt"/>
              <a:cs typeface="+mn-lt"/>
            </a:endParaRPr>
          </a:p>
        </p:txBody>
      </p:sp>
      <p:sp>
        <p:nvSpPr>
          <p:cNvPr id="15" name="TextBox 14">
            <a:extLst>
              <a:ext uri="{FF2B5EF4-FFF2-40B4-BE49-F238E27FC236}">
                <a16:creationId xmlns:a16="http://schemas.microsoft.com/office/drawing/2014/main" id="{A31D90B9-8A93-587C-BECD-3706CE2B19CD}"/>
              </a:ext>
            </a:extLst>
          </p:cNvPr>
          <p:cNvSpPr txBox="1"/>
          <p:nvPr/>
        </p:nvSpPr>
        <p:spPr>
          <a:xfrm>
            <a:off x="6702091" y="2079960"/>
            <a:ext cx="39363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cs typeface="Arial"/>
              </a:rPr>
              <a:t>The market use of the product is very huge as ever individual uses this product on the daily basis why don’t we make it reusable , and it also have attractive market size of $ 1.4 billion </a:t>
            </a:r>
            <a:endParaRPr lang="en-US" sz="1200">
              <a:cs typeface="Arial"/>
            </a:endParaRPr>
          </a:p>
        </p:txBody>
      </p:sp>
      <p:sp>
        <p:nvSpPr>
          <p:cNvPr id="17" name="TextBox 16">
            <a:extLst>
              <a:ext uri="{FF2B5EF4-FFF2-40B4-BE49-F238E27FC236}">
                <a16:creationId xmlns:a16="http://schemas.microsoft.com/office/drawing/2014/main" id="{5DC64DC2-20D4-AC34-D811-9756427A2D52}"/>
              </a:ext>
            </a:extLst>
          </p:cNvPr>
          <p:cNvSpPr txBox="1"/>
          <p:nvPr/>
        </p:nvSpPr>
        <p:spPr>
          <a:xfrm>
            <a:off x="6704597" y="3085097"/>
            <a:ext cx="39463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200" b="1" dirty="0">
                <a:solidFill>
                  <a:schemeClr val="tx1">
                    <a:lumMod val="90000"/>
                    <a:lumOff val="10000"/>
                  </a:schemeClr>
                </a:solidFill>
                <a:cs typeface="Arial"/>
              </a:rPr>
              <a:t>The competitive market of this product is very less and we can create the monopoly through huge marketing and make this product scalable</a:t>
            </a:r>
            <a:endParaRPr lang="en-US"/>
          </a:p>
        </p:txBody>
      </p:sp>
      <p:sp>
        <p:nvSpPr>
          <p:cNvPr id="30" name="Rectangle: Rounded Corners 29">
            <a:extLst>
              <a:ext uri="{FF2B5EF4-FFF2-40B4-BE49-F238E27FC236}">
                <a16:creationId xmlns:a16="http://schemas.microsoft.com/office/drawing/2014/main" id="{047E7376-926E-E379-EDFB-C216ECF9542B}"/>
              </a:ext>
            </a:extLst>
          </p:cNvPr>
          <p:cNvSpPr/>
          <p:nvPr/>
        </p:nvSpPr>
        <p:spPr>
          <a:xfrm>
            <a:off x="6435893" y="3849103"/>
            <a:ext cx="4672261" cy="180473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22DC62E-B02A-4420-4E9B-D385C27BA8E5}"/>
              </a:ext>
            </a:extLst>
          </p:cNvPr>
          <p:cNvSpPr txBox="1"/>
          <p:nvPr/>
        </p:nvSpPr>
        <p:spPr>
          <a:xfrm>
            <a:off x="6646946" y="3869657"/>
            <a:ext cx="4046620"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b="1" dirty="0">
                <a:solidFill>
                  <a:schemeClr val="tx1">
                    <a:lumMod val="75000"/>
                    <a:lumOff val="25000"/>
                  </a:schemeClr>
                </a:solidFill>
                <a:cs typeface="Arial"/>
              </a:rPr>
              <a:t>We are growing for more than 3 years and giving customers what they need .</a:t>
            </a:r>
          </a:p>
          <a:p>
            <a:pPr marL="285750" indent="-285750">
              <a:buFont typeface="Arial"/>
              <a:buChar char="•"/>
            </a:pPr>
            <a:r>
              <a:rPr lang="en-US" sz="1100" b="1" dirty="0">
                <a:solidFill>
                  <a:schemeClr val="tx1">
                    <a:lumMod val="75000"/>
                    <a:lumOff val="25000"/>
                  </a:schemeClr>
                </a:solidFill>
                <a:cs typeface="Arial"/>
              </a:rPr>
              <a:t>We also keep customers preference first which helps a lot to make pen and paper profitable business .</a:t>
            </a:r>
          </a:p>
          <a:p>
            <a:pPr marL="285750" indent="-285750">
              <a:buFont typeface="Arial"/>
              <a:buChar char="•"/>
            </a:pPr>
            <a:r>
              <a:rPr lang="en-US" sz="1100" b="1" dirty="0">
                <a:solidFill>
                  <a:schemeClr val="tx1">
                    <a:lumMod val="75000"/>
                    <a:lumOff val="25000"/>
                  </a:schemeClr>
                </a:solidFill>
                <a:ea typeface="+mn-lt"/>
                <a:cs typeface="+mn-lt"/>
              </a:rPr>
              <a:t>Services offered to early customers included = Rs. 100 as an discounted price.</a:t>
            </a:r>
          </a:p>
          <a:p>
            <a:pPr marL="285750" indent="-285750">
              <a:buFont typeface="Arial"/>
              <a:buChar char="•"/>
            </a:pPr>
            <a:r>
              <a:rPr lang="en-US" sz="1100" b="1" dirty="0">
                <a:solidFill>
                  <a:schemeClr val="tx1">
                    <a:lumMod val="75000"/>
                    <a:lumOff val="25000"/>
                  </a:schemeClr>
                </a:solidFill>
                <a:cs typeface="Arial"/>
              </a:rPr>
              <a:t>We interviewed </a:t>
            </a:r>
            <a:r>
              <a:rPr lang="en-US" sz="1100" b="1" dirty="0">
                <a:solidFill>
                  <a:schemeClr val="tx1">
                    <a:lumMod val="75000"/>
                    <a:lumOff val="25000"/>
                  </a:schemeClr>
                </a:solidFill>
                <a:ea typeface="+mn-lt"/>
                <a:cs typeface="+mn-lt"/>
              </a:rPr>
              <a:t>College / School going Students / Business / Corporate place / People who are doing jobs / Banks / Daily user of note book as they are our early adopters.</a:t>
            </a:r>
            <a:endParaRPr lang="en-US" sz="1100" b="1" dirty="0">
              <a:solidFill>
                <a:schemeClr val="tx1">
                  <a:lumMod val="75000"/>
                  <a:lumOff val="25000"/>
                </a:schemeClr>
              </a:solidFill>
              <a:cs typeface="Arial"/>
            </a:endParaRPr>
          </a:p>
        </p:txBody>
      </p:sp>
      <p:pic>
        <p:nvPicPr>
          <p:cNvPr id="3" name="Picture 5" descr="Logo, company name&#10;&#10;Description automatically generated">
            <a:extLst>
              <a:ext uri="{FF2B5EF4-FFF2-40B4-BE49-F238E27FC236}">
                <a16:creationId xmlns:a16="http://schemas.microsoft.com/office/drawing/2014/main" id="{99EF4FE2-6E6C-B608-9823-287EB4765FAF}"/>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266637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A5ED-5121-06E7-2191-6F1726E936F6}"/>
              </a:ext>
            </a:extLst>
          </p:cNvPr>
          <p:cNvSpPr>
            <a:spLocks noGrp="1"/>
          </p:cNvSpPr>
          <p:nvPr>
            <p:ph type="title"/>
          </p:nvPr>
        </p:nvSpPr>
        <p:spPr>
          <a:xfrm>
            <a:off x="1466828" y="610346"/>
            <a:ext cx="9178000" cy="632085"/>
          </a:xfrm>
        </p:spPr>
        <p:txBody>
          <a:bodyPr/>
          <a:lstStyle/>
          <a:p>
            <a:r>
              <a:rPr lang="en-US" sz="3700" dirty="0">
                <a:solidFill>
                  <a:schemeClr val="tx1">
                    <a:lumMod val="75000"/>
                    <a:lumOff val="25000"/>
                  </a:schemeClr>
                </a:solidFill>
                <a:latin typeface="Work Sans"/>
              </a:rPr>
              <a:t>Business Model Canvas </a:t>
            </a:r>
            <a:endParaRPr lang="en-US" dirty="0">
              <a:solidFill>
                <a:schemeClr val="tx1">
                  <a:lumMod val="75000"/>
                  <a:lumOff val="25000"/>
                </a:schemeClr>
              </a:solidFill>
              <a:latin typeface="Work Sans"/>
            </a:endParaRPr>
          </a:p>
        </p:txBody>
      </p:sp>
      <p:sp>
        <p:nvSpPr>
          <p:cNvPr id="3" name="Rectangle 2">
            <a:extLst>
              <a:ext uri="{FF2B5EF4-FFF2-40B4-BE49-F238E27FC236}">
                <a16:creationId xmlns:a16="http://schemas.microsoft.com/office/drawing/2014/main" id="{8B4AB142-046D-796D-BBC8-9339E6D1A833}"/>
              </a:ext>
            </a:extLst>
          </p:cNvPr>
          <p:cNvSpPr/>
          <p:nvPr/>
        </p:nvSpPr>
        <p:spPr>
          <a:xfrm>
            <a:off x="1467853" y="1237247"/>
            <a:ext cx="1614236" cy="3378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9EEC884-17C2-4AC1-B2E9-1C1AC95984E0}"/>
              </a:ext>
            </a:extLst>
          </p:cNvPr>
          <p:cNvSpPr/>
          <p:nvPr/>
        </p:nvSpPr>
        <p:spPr>
          <a:xfrm>
            <a:off x="1470359" y="4708859"/>
            <a:ext cx="3810000" cy="912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A691F9-2377-7145-3EAD-46F1EED7205E}"/>
              </a:ext>
            </a:extLst>
          </p:cNvPr>
          <p:cNvSpPr/>
          <p:nvPr/>
        </p:nvSpPr>
        <p:spPr>
          <a:xfrm>
            <a:off x="3157287" y="1242261"/>
            <a:ext cx="1393657" cy="16844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79D26E-A807-2B6D-2496-5E607C9D1930}"/>
              </a:ext>
            </a:extLst>
          </p:cNvPr>
          <p:cNvSpPr/>
          <p:nvPr/>
        </p:nvSpPr>
        <p:spPr>
          <a:xfrm>
            <a:off x="3159793" y="3019425"/>
            <a:ext cx="1393657" cy="15941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34C22B-4D02-1E81-62FD-1A1B3C330751}"/>
              </a:ext>
            </a:extLst>
          </p:cNvPr>
          <p:cNvSpPr/>
          <p:nvPr/>
        </p:nvSpPr>
        <p:spPr>
          <a:xfrm>
            <a:off x="5358064" y="4706353"/>
            <a:ext cx="3810000" cy="912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FC72B7-3612-940A-3D61-70F8A13CC7D3}"/>
              </a:ext>
            </a:extLst>
          </p:cNvPr>
          <p:cNvSpPr/>
          <p:nvPr/>
        </p:nvSpPr>
        <p:spPr>
          <a:xfrm>
            <a:off x="4648701" y="1239754"/>
            <a:ext cx="1453814" cy="3378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AD4C21-3CC8-9FC6-6366-D31783AC921E}"/>
              </a:ext>
            </a:extLst>
          </p:cNvPr>
          <p:cNvSpPr/>
          <p:nvPr/>
        </p:nvSpPr>
        <p:spPr>
          <a:xfrm>
            <a:off x="6185234" y="1222208"/>
            <a:ext cx="1393656" cy="17144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05329-FA64-B6F1-DAE9-F98A87F98846}"/>
              </a:ext>
            </a:extLst>
          </p:cNvPr>
          <p:cNvSpPr/>
          <p:nvPr/>
        </p:nvSpPr>
        <p:spPr>
          <a:xfrm>
            <a:off x="6187741" y="3019425"/>
            <a:ext cx="1393657" cy="16042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A297AC-C156-DF7D-CD80-2EA1CE5A20E7}"/>
              </a:ext>
            </a:extLst>
          </p:cNvPr>
          <p:cNvSpPr/>
          <p:nvPr/>
        </p:nvSpPr>
        <p:spPr>
          <a:xfrm>
            <a:off x="7684168" y="1227221"/>
            <a:ext cx="1453815" cy="2666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D4763B-AC08-E414-A7E0-6DE9EF83362D}"/>
              </a:ext>
            </a:extLst>
          </p:cNvPr>
          <p:cNvSpPr/>
          <p:nvPr/>
        </p:nvSpPr>
        <p:spPr>
          <a:xfrm>
            <a:off x="7686675" y="3996992"/>
            <a:ext cx="1453815" cy="6116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251EA-2215-EBEE-D1A3-65547B4E3FF6}"/>
              </a:ext>
            </a:extLst>
          </p:cNvPr>
          <p:cNvSpPr/>
          <p:nvPr/>
        </p:nvSpPr>
        <p:spPr>
          <a:xfrm>
            <a:off x="9243261" y="1753603"/>
            <a:ext cx="1864303" cy="29400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B4211CE-5B3D-B7AC-1340-1E653FD73F75}"/>
              </a:ext>
            </a:extLst>
          </p:cNvPr>
          <p:cNvSpPr txBox="1"/>
          <p:nvPr/>
        </p:nvSpPr>
        <p:spPr>
          <a:xfrm>
            <a:off x="1461752" y="1247104"/>
            <a:ext cx="16359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KEY PARTNERS</a:t>
            </a:r>
            <a:endParaRPr lang="en-US" sz="1200">
              <a:cs typeface="Arial"/>
            </a:endParaRPr>
          </a:p>
          <a:p>
            <a:pPr marL="171450" indent="-171450">
              <a:buFont typeface="Arial"/>
              <a:buChar char="•"/>
            </a:pPr>
            <a:r>
              <a:rPr lang="en-US" sz="1200" dirty="0">
                <a:ea typeface="+mn-lt"/>
                <a:cs typeface="+mn-lt"/>
              </a:rPr>
              <a:t>Transport providers</a:t>
            </a:r>
            <a:endParaRPr lang="en-US" sz="1200">
              <a:cs typeface="Arial"/>
            </a:endParaRPr>
          </a:p>
          <a:p>
            <a:pPr marL="171450" indent="-171450">
              <a:buFont typeface="Arial"/>
              <a:buChar char="•"/>
            </a:pPr>
            <a:r>
              <a:rPr lang="en-US" sz="1200" dirty="0">
                <a:ea typeface="+mn-lt"/>
                <a:cs typeface="+mn-lt"/>
              </a:rPr>
              <a:t>Component suppliers</a:t>
            </a:r>
            <a:endParaRPr lang="en-US" sz="1200">
              <a:cs typeface="Arial"/>
            </a:endParaRPr>
          </a:p>
          <a:p>
            <a:pPr marL="171450" indent="-171450">
              <a:buFont typeface="Arial"/>
              <a:buChar char="•"/>
            </a:pPr>
            <a:r>
              <a:rPr lang="en-US" sz="1200" dirty="0">
                <a:ea typeface="+mn-lt"/>
                <a:cs typeface="+mn-lt"/>
              </a:rPr>
              <a:t>Mentors and Guru</a:t>
            </a:r>
            <a:endParaRPr lang="en-US" sz="1200">
              <a:cs typeface="Arial"/>
            </a:endParaRPr>
          </a:p>
          <a:p>
            <a:pPr marL="171450" indent="-171450">
              <a:buFont typeface="Arial"/>
              <a:buChar char="•"/>
            </a:pPr>
            <a:r>
              <a:rPr lang="en-US" sz="1200" dirty="0">
                <a:ea typeface="+mn-lt"/>
                <a:cs typeface="+mn-lt"/>
              </a:rPr>
              <a:t>Industry Associations </a:t>
            </a:r>
          </a:p>
          <a:p>
            <a:pPr marL="171450" indent="-171450">
              <a:buFont typeface="Arial"/>
              <a:buChar char="•"/>
            </a:pPr>
            <a:r>
              <a:rPr lang="en-US" sz="1200" dirty="0">
                <a:ea typeface="+mn-lt"/>
                <a:cs typeface="+mn-lt"/>
              </a:rPr>
              <a:t>Tech. suppliers</a:t>
            </a:r>
            <a:endParaRPr lang="en-US" sz="1200">
              <a:cs typeface="Arial"/>
            </a:endParaRPr>
          </a:p>
          <a:p>
            <a:pPr marL="171450" indent="-171450">
              <a:buFont typeface="Arial"/>
              <a:buChar char="•"/>
            </a:pPr>
            <a:r>
              <a:rPr lang="en-US" sz="1200" dirty="0">
                <a:ea typeface="+mn-lt"/>
                <a:cs typeface="+mn-lt"/>
              </a:rPr>
              <a:t>Cloud software providers </a:t>
            </a:r>
            <a:endParaRPr lang="en-US" sz="1200">
              <a:cs typeface="Arial"/>
            </a:endParaRPr>
          </a:p>
          <a:p>
            <a:pPr marL="171450" indent="-171450">
              <a:buFont typeface="Arial"/>
              <a:buChar char="•"/>
            </a:pPr>
            <a:r>
              <a:rPr lang="en-US" sz="1200" dirty="0">
                <a:ea typeface="+mn-lt"/>
                <a:cs typeface="+mn-lt"/>
              </a:rPr>
              <a:t>Remote VOIP telephony</a:t>
            </a:r>
            <a:endParaRPr lang="en-US" sz="1200">
              <a:cs typeface="Arial"/>
            </a:endParaRPr>
          </a:p>
          <a:p>
            <a:pPr marL="171450" indent="-171450">
              <a:buFont typeface="Arial"/>
              <a:buChar char="•"/>
            </a:pPr>
            <a:r>
              <a:rPr lang="en-US" sz="1200" dirty="0">
                <a:ea typeface="+mn-lt"/>
                <a:cs typeface="+mn-lt"/>
              </a:rPr>
              <a:t>IT remote support providers  </a:t>
            </a:r>
            <a:endParaRPr lang="en-US" sz="1200">
              <a:cs typeface="Arial"/>
            </a:endParaRPr>
          </a:p>
        </p:txBody>
      </p:sp>
      <p:sp>
        <p:nvSpPr>
          <p:cNvPr id="15" name="TextBox 14">
            <a:extLst>
              <a:ext uri="{FF2B5EF4-FFF2-40B4-BE49-F238E27FC236}">
                <a16:creationId xmlns:a16="http://schemas.microsoft.com/office/drawing/2014/main" id="{B26245B5-71F2-F7A4-2C08-7170FBDE360E}"/>
              </a:ext>
            </a:extLst>
          </p:cNvPr>
          <p:cNvSpPr txBox="1"/>
          <p:nvPr/>
        </p:nvSpPr>
        <p:spPr>
          <a:xfrm>
            <a:off x="3162801" y="1267827"/>
            <a:ext cx="138964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KEY ACTIVITIES</a:t>
            </a:r>
            <a:endParaRPr lang="en-US" sz="1200" b="1">
              <a:cs typeface="Arial"/>
            </a:endParaRPr>
          </a:p>
          <a:p>
            <a:pPr marL="171450" indent="-171450">
              <a:buFont typeface="Arial"/>
              <a:buChar char="•"/>
            </a:pPr>
            <a:r>
              <a:rPr lang="en-US" sz="800" dirty="0">
                <a:ea typeface="+mn-lt"/>
                <a:cs typeface="+mn-lt"/>
              </a:rPr>
              <a:t>Production </a:t>
            </a:r>
            <a:endParaRPr lang="en-US" sz="800">
              <a:cs typeface="Arial"/>
            </a:endParaRPr>
          </a:p>
          <a:p>
            <a:pPr marL="171450" indent="-171450">
              <a:buFont typeface="Arial"/>
              <a:buChar char="•"/>
            </a:pPr>
            <a:r>
              <a:rPr lang="en-US" sz="800" dirty="0">
                <a:ea typeface="+mn-lt"/>
                <a:cs typeface="+mn-lt"/>
              </a:rPr>
              <a:t>Sales</a:t>
            </a:r>
            <a:endParaRPr lang="en-US" sz="800">
              <a:cs typeface="Arial"/>
            </a:endParaRPr>
          </a:p>
          <a:p>
            <a:pPr marL="171450" indent="-171450">
              <a:buFont typeface="Arial" panose="020B0604020202020204" pitchFamily="34" charset="0"/>
              <a:buChar char="•"/>
            </a:pPr>
            <a:r>
              <a:rPr lang="en-US" sz="800" dirty="0">
                <a:ea typeface="+mn-lt"/>
                <a:cs typeface="+mn-lt"/>
              </a:rPr>
              <a:t>Billing </a:t>
            </a:r>
            <a:endParaRPr lang="en-US" sz="800">
              <a:cs typeface="Arial"/>
            </a:endParaRPr>
          </a:p>
          <a:p>
            <a:pPr marL="171450" indent="-171450">
              <a:buFont typeface="Arial" panose="020B0604020202020204" pitchFamily="34" charset="0"/>
              <a:buChar char="•"/>
            </a:pPr>
            <a:r>
              <a:rPr lang="en-US" sz="800" dirty="0">
                <a:ea typeface="+mn-lt"/>
                <a:cs typeface="+mn-lt"/>
              </a:rPr>
              <a:t>Packaging </a:t>
            </a:r>
            <a:endParaRPr lang="en-US" sz="800">
              <a:cs typeface="Arial"/>
            </a:endParaRPr>
          </a:p>
          <a:p>
            <a:pPr marL="171450" indent="-171450">
              <a:buFont typeface="Arial" panose="020B0604020202020204" pitchFamily="34" charset="0"/>
              <a:buChar char="•"/>
            </a:pPr>
            <a:r>
              <a:rPr lang="en-US" sz="800" dirty="0">
                <a:ea typeface="+mn-lt"/>
                <a:cs typeface="+mn-lt"/>
              </a:rPr>
              <a:t>Logistics</a:t>
            </a:r>
            <a:endParaRPr lang="en-US" sz="800">
              <a:cs typeface="Arial"/>
            </a:endParaRPr>
          </a:p>
          <a:p>
            <a:pPr marL="171450" indent="-171450">
              <a:buFont typeface="Arial" panose="020B0604020202020204" pitchFamily="34" charset="0"/>
              <a:buChar char="•"/>
            </a:pPr>
            <a:r>
              <a:rPr lang="en-US" sz="800" dirty="0">
                <a:ea typeface="+mn-lt"/>
                <a:cs typeface="+mn-lt"/>
              </a:rPr>
              <a:t>Procurement</a:t>
            </a:r>
            <a:endParaRPr lang="en-US" sz="800">
              <a:cs typeface="Arial"/>
            </a:endParaRPr>
          </a:p>
          <a:p>
            <a:pPr marL="171450" indent="-171450">
              <a:buFont typeface="Arial" panose="020B0604020202020204" pitchFamily="34" charset="0"/>
              <a:buChar char="•"/>
            </a:pPr>
            <a:r>
              <a:rPr lang="en-US" sz="800" dirty="0">
                <a:ea typeface="+mn-lt"/>
                <a:cs typeface="+mn-lt"/>
              </a:rPr>
              <a:t>Maintenance</a:t>
            </a:r>
            <a:endParaRPr lang="en-US" sz="800">
              <a:cs typeface="Arial"/>
            </a:endParaRPr>
          </a:p>
          <a:p>
            <a:pPr marL="171450" indent="-171450">
              <a:buFont typeface="Arial" panose="020B0604020202020204" pitchFamily="34" charset="0"/>
              <a:buChar char="•"/>
            </a:pPr>
            <a:r>
              <a:rPr lang="en-US" sz="800" dirty="0">
                <a:ea typeface="+mn-lt"/>
                <a:cs typeface="+mn-lt"/>
              </a:rPr>
              <a:t>Management</a:t>
            </a:r>
            <a:endParaRPr lang="en-US" sz="800">
              <a:cs typeface="Arial"/>
            </a:endParaRPr>
          </a:p>
          <a:p>
            <a:pPr marL="171450" indent="-171450">
              <a:buFont typeface="Arial" panose="020B0604020202020204" pitchFamily="34" charset="0"/>
              <a:buChar char="•"/>
            </a:pPr>
            <a:r>
              <a:rPr lang="en-US" sz="800" dirty="0">
                <a:ea typeface="+mn-lt"/>
                <a:cs typeface="+mn-lt"/>
              </a:rPr>
              <a:t>Marketing </a:t>
            </a:r>
            <a:endParaRPr lang="en-US" sz="800">
              <a:cs typeface="Arial"/>
            </a:endParaRPr>
          </a:p>
          <a:p>
            <a:pPr marL="171450" indent="-171450">
              <a:buFont typeface="Arial" panose="020B0604020202020204" pitchFamily="34" charset="0"/>
              <a:buChar char="•"/>
            </a:pPr>
            <a:r>
              <a:rPr lang="en-US" sz="800" dirty="0">
                <a:ea typeface="+mn-lt"/>
                <a:cs typeface="+mn-lt"/>
              </a:rPr>
              <a:t>Accounting</a:t>
            </a:r>
            <a:endParaRPr lang="en-US" sz="800">
              <a:cs typeface="Arial"/>
            </a:endParaRPr>
          </a:p>
          <a:p>
            <a:pPr marL="171450" indent="-171450">
              <a:buFont typeface="Arial" panose="020B0604020202020204" pitchFamily="34" charset="0"/>
              <a:buChar char="•"/>
            </a:pPr>
            <a:r>
              <a:rPr lang="en-US" sz="800" dirty="0">
                <a:ea typeface="+mn-lt"/>
                <a:cs typeface="+mn-lt"/>
              </a:rPr>
              <a:t>3rd party logistics</a:t>
            </a:r>
            <a:endParaRPr lang="en-US" sz="800">
              <a:cs typeface="Arial"/>
            </a:endParaRPr>
          </a:p>
        </p:txBody>
      </p:sp>
      <p:sp>
        <p:nvSpPr>
          <p:cNvPr id="16" name="TextBox 15">
            <a:extLst>
              <a:ext uri="{FF2B5EF4-FFF2-40B4-BE49-F238E27FC236}">
                <a16:creationId xmlns:a16="http://schemas.microsoft.com/office/drawing/2014/main" id="{D09A7505-7F74-DB27-756A-99ED4DBC3515}"/>
              </a:ext>
            </a:extLst>
          </p:cNvPr>
          <p:cNvSpPr txBox="1"/>
          <p:nvPr/>
        </p:nvSpPr>
        <p:spPr>
          <a:xfrm>
            <a:off x="3095124" y="3004887"/>
            <a:ext cx="157012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KEY RESOURCES</a:t>
            </a:r>
            <a:endParaRPr lang="en-US" sz="1200" b="1" dirty="0">
              <a:cs typeface="Arial"/>
            </a:endParaRPr>
          </a:p>
          <a:p>
            <a:pPr marL="285750" indent="-285750">
              <a:buFont typeface="Arial"/>
              <a:buChar char="•"/>
            </a:pPr>
            <a:r>
              <a:rPr lang="en-US" sz="800" dirty="0">
                <a:ea typeface="+mn-lt"/>
                <a:cs typeface="+mn-lt"/>
              </a:rPr>
              <a:t>People</a:t>
            </a:r>
            <a:endParaRPr lang="en-US" sz="800">
              <a:cs typeface="Arial"/>
            </a:endParaRPr>
          </a:p>
          <a:p>
            <a:pPr marL="285750" indent="-285750">
              <a:buFont typeface="Arial"/>
              <a:buChar char="•"/>
            </a:pPr>
            <a:r>
              <a:rPr lang="en-US" sz="800" dirty="0">
                <a:ea typeface="+mn-lt"/>
                <a:cs typeface="+mn-lt"/>
              </a:rPr>
              <a:t>Factory</a:t>
            </a:r>
            <a:endParaRPr lang="en-US" sz="800">
              <a:cs typeface="Arial"/>
            </a:endParaRPr>
          </a:p>
          <a:p>
            <a:pPr marL="285750" indent="-285750">
              <a:buFont typeface="Arial"/>
              <a:buChar char="•"/>
            </a:pPr>
            <a:r>
              <a:rPr lang="en-US" sz="800" dirty="0">
                <a:ea typeface="+mn-lt"/>
                <a:cs typeface="+mn-lt"/>
              </a:rPr>
              <a:t>Warehouse</a:t>
            </a:r>
            <a:endParaRPr lang="en-US" sz="800">
              <a:cs typeface="Arial"/>
            </a:endParaRPr>
          </a:p>
          <a:p>
            <a:pPr marL="285750" indent="-285750">
              <a:buFont typeface="Arial"/>
              <a:buChar char="•"/>
            </a:pPr>
            <a:r>
              <a:rPr lang="en-US" sz="800" dirty="0">
                <a:ea typeface="+mn-lt"/>
                <a:cs typeface="+mn-lt"/>
              </a:rPr>
              <a:t>Trucks</a:t>
            </a:r>
            <a:endParaRPr lang="en-US" sz="800">
              <a:cs typeface="Arial"/>
            </a:endParaRPr>
          </a:p>
          <a:p>
            <a:pPr marL="285750" indent="-285750">
              <a:buFont typeface="Arial"/>
              <a:buChar char="•"/>
            </a:pPr>
            <a:r>
              <a:rPr lang="en-US" sz="800" dirty="0">
                <a:ea typeface="+mn-lt"/>
                <a:cs typeface="+mn-lt"/>
              </a:rPr>
              <a:t>Communications</a:t>
            </a:r>
            <a:endParaRPr lang="en-US" sz="800">
              <a:cs typeface="Arial"/>
            </a:endParaRPr>
          </a:p>
          <a:p>
            <a:pPr marL="285750" indent="-285750">
              <a:buFont typeface="Arial"/>
              <a:buChar char="•"/>
            </a:pPr>
            <a:r>
              <a:rPr lang="en-US" sz="800" dirty="0">
                <a:ea typeface="+mn-lt"/>
                <a:cs typeface="+mn-lt"/>
              </a:rPr>
              <a:t>Othe Utilities</a:t>
            </a:r>
            <a:endParaRPr lang="en-US" sz="800">
              <a:cs typeface="Arial"/>
            </a:endParaRPr>
          </a:p>
          <a:p>
            <a:pPr marL="285750" indent="-285750">
              <a:buFont typeface="Arial"/>
              <a:buChar char="•"/>
            </a:pPr>
            <a:r>
              <a:rPr lang="en-US" sz="800" dirty="0">
                <a:ea typeface="+mn-lt"/>
                <a:cs typeface="+mn-lt"/>
              </a:rPr>
              <a:t>Sales Data</a:t>
            </a:r>
            <a:endParaRPr lang="en-US" sz="800">
              <a:cs typeface="Arial"/>
            </a:endParaRPr>
          </a:p>
          <a:p>
            <a:pPr marL="285750" indent="-285750">
              <a:buFont typeface="Arial"/>
              <a:buChar char="•"/>
            </a:pPr>
            <a:r>
              <a:rPr lang="en-US" sz="800" dirty="0">
                <a:ea typeface="+mn-lt"/>
                <a:cs typeface="+mn-lt"/>
              </a:rPr>
              <a:t>Custome Data</a:t>
            </a:r>
            <a:endParaRPr lang="en-US" sz="800">
              <a:cs typeface="Arial"/>
            </a:endParaRPr>
          </a:p>
          <a:p>
            <a:pPr marL="285750" indent="-285750">
              <a:buFont typeface="Arial"/>
              <a:buChar char="•"/>
            </a:pPr>
            <a:r>
              <a:rPr lang="en-US" sz="800" dirty="0">
                <a:ea typeface="+mn-lt"/>
                <a:cs typeface="+mn-lt"/>
              </a:rPr>
              <a:t>Efficient processes</a:t>
            </a:r>
            <a:endParaRPr lang="en-US" sz="800">
              <a:cs typeface="Arial"/>
            </a:endParaRPr>
          </a:p>
          <a:p>
            <a:pPr marL="285750" indent="-285750">
              <a:buFont typeface="Arial"/>
              <a:buChar char="•"/>
            </a:pPr>
            <a:r>
              <a:rPr lang="en-US" sz="800" dirty="0">
                <a:ea typeface="+mn-lt"/>
                <a:cs typeface="+mn-lt"/>
              </a:rPr>
              <a:t>Automation systems</a:t>
            </a:r>
            <a:endParaRPr lang="en-US" sz="800">
              <a:cs typeface="Arial"/>
            </a:endParaRPr>
          </a:p>
          <a:p>
            <a:pPr marL="285750" indent="-285750">
              <a:buFont typeface="Arial"/>
              <a:buChar char="•"/>
            </a:pPr>
            <a:r>
              <a:rPr lang="en-US" sz="800" dirty="0">
                <a:ea typeface="+mn-lt"/>
                <a:cs typeface="+mn-lt"/>
              </a:rPr>
              <a:t>Industry analytics</a:t>
            </a:r>
            <a:endParaRPr lang="en-US" sz="800">
              <a:cs typeface="Arial"/>
            </a:endParaRPr>
          </a:p>
        </p:txBody>
      </p:sp>
      <p:sp>
        <p:nvSpPr>
          <p:cNvPr id="17" name="TextBox 16">
            <a:extLst>
              <a:ext uri="{FF2B5EF4-FFF2-40B4-BE49-F238E27FC236}">
                <a16:creationId xmlns:a16="http://schemas.microsoft.com/office/drawing/2014/main" id="{2DB20D10-8D2C-1FDB-02B4-5E8C80AB3469}"/>
              </a:ext>
            </a:extLst>
          </p:cNvPr>
          <p:cNvSpPr txBox="1"/>
          <p:nvPr/>
        </p:nvSpPr>
        <p:spPr>
          <a:xfrm>
            <a:off x="4601578" y="1262814"/>
            <a:ext cx="1560095" cy="3185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VALUE PROPOSITION </a:t>
            </a:r>
            <a:endParaRPr lang="en-US" sz="1200" b="1" dirty="0">
              <a:cs typeface="Arial"/>
            </a:endParaRPr>
          </a:p>
          <a:p>
            <a:pPr marL="171450" indent="-171450">
              <a:buFont typeface="Arial"/>
              <a:buChar char="•"/>
            </a:pPr>
            <a:r>
              <a:rPr lang="en-US" sz="1100" dirty="0">
                <a:ea typeface="+mn-lt"/>
                <a:cs typeface="+mn-lt"/>
              </a:rPr>
              <a:t>Latest Products</a:t>
            </a:r>
            <a:endParaRPr lang="en-US" sz="1100">
              <a:cs typeface="Arial"/>
            </a:endParaRPr>
          </a:p>
          <a:p>
            <a:pPr marL="171450" indent="-171450">
              <a:buFont typeface="Arial"/>
              <a:buChar char="•"/>
            </a:pPr>
            <a:r>
              <a:rPr lang="en-US" sz="1100" dirty="0">
                <a:ea typeface="+mn-lt"/>
                <a:cs typeface="+mn-lt"/>
              </a:rPr>
              <a:t>Best designs</a:t>
            </a:r>
            <a:endParaRPr lang="en-US" sz="1100">
              <a:cs typeface="Arial"/>
            </a:endParaRPr>
          </a:p>
          <a:p>
            <a:pPr marL="171450" indent="-171450">
              <a:buFont typeface="Arial"/>
              <a:buChar char="•"/>
            </a:pPr>
            <a:r>
              <a:rPr lang="en-US" sz="1100" dirty="0">
                <a:ea typeface="+mn-lt"/>
                <a:cs typeface="+mn-lt"/>
              </a:rPr>
              <a:t>Brand status </a:t>
            </a:r>
          </a:p>
          <a:p>
            <a:pPr marL="171450" indent="-171450">
              <a:buFont typeface="Arial"/>
              <a:buChar char="•"/>
            </a:pPr>
            <a:r>
              <a:rPr lang="en-US" sz="1100" dirty="0">
                <a:ea typeface="+mn-lt"/>
                <a:cs typeface="+mn-lt"/>
              </a:rPr>
              <a:t>Quick service</a:t>
            </a:r>
            <a:endParaRPr lang="en-US" sz="1100">
              <a:cs typeface="Arial"/>
            </a:endParaRPr>
          </a:p>
          <a:p>
            <a:pPr marL="171450" indent="-171450">
              <a:buFont typeface="Arial"/>
              <a:buChar char="•"/>
            </a:pPr>
            <a:r>
              <a:rPr lang="en-US" sz="1100" dirty="0">
                <a:ea typeface="+mn-lt"/>
                <a:cs typeface="+mn-lt"/>
              </a:rPr>
              <a:t>Quick delivery </a:t>
            </a:r>
            <a:endParaRPr lang="en-US" sz="1100">
              <a:cs typeface="Arial"/>
            </a:endParaRPr>
          </a:p>
          <a:p>
            <a:pPr marL="171450" indent="-171450">
              <a:buFont typeface="Arial"/>
              <a:buChar char="•"/>
            </a:pPr>
            <a:r>
              <a:rPr lang="en-US" sz="1100" dirty="0">
                <a:ea typeface="+mn-lt"/>
                <a:cs typeface="+mn-lt"/>
              </a:rPr>
              <a:t>Accessible location </a:t>
            </a:r>
            <a:endParaRPr lang="en-US" sz="1100">
              <a:cs typeface="Arial"/>
            </a:endParaRPr>
          </a:p>
          <a:p>
            <a:pPr marL="171450" indent="-171450">
              <a:buFont typeface="Arial"/>
              <a:buChar char="•"/>
            </a:pPr>
            <a:r>
              <a:rPr lang="en-US" sz="1100" dirty="0">
                <a:ea typeface="+mn-lt"/>
                <a:cs typeface="+mn-lt"/>
              </a:rPr>
              <a:t>Exclusive products </a:t>
            </a:r>
            <a:endParaRPr lang="en-US" sz="1100">
              <a:cs typeface="Arial"/>
            </a:endParaRPr>
          </a:p>
          <a:p>
            <a:pPr marL="171450" indent="-171450">
              <a:buFont typeface="Arial"/>
              <a:buChar char="•"/>
            </a:pPr>
            <a:r>
              <a:rPr lang="en-US" sz="1100" dirty="0">
                <a:ea typeface="+mn-lt"/>
                <a:cs typeface="+mn-lt"/>
              </a:rPr>
              <a:t>Digital payments</a:t>
            </a:r>
            <a:endParaRPr lang="en-US" sz="1100">
              <a:cs typeface="Arial"/>
            </a:endParaRPr>
          </a:p>
          <a:p>
            <a:pPr marL="171450" indent="-171450">
              <a:buFont typeface="Arial"/>
              <a:buChar char="•"/>
            </a:pPr>
            <a:r>
              <a:rPr lang="en-US" sz="1100" dirty="0">
                <a:ea typeface="+mn-lt"/>
                <a:cs typeface="+mn-lt"/>
              </a:rPr>
              <a:t>digital bill delivery </a:t>
            </a:r>
            <a:endParaRPr lang="en-US" sz="1100">
              <a:cs typeface="Arial"/>
            </a:endParaRPr>
          </a:p>
          <a:p>
            <a:pPr marL="171450" indent="-171450">
              <a:buFont typeface="Arial"/>
              <a:buChar char="•"/>
            </a:pPr>
            <a:r>
              <a:rPr lang="en-US" sz="1100" dirty="0">
                <a:ea typeface="+mn-lt"/>
                <a:cs typeface="+mn-lt"/>
              </a:rPr>
              <a:t>Online queries</a:t>
            </a:r>
            <a:endParaRPr lang="en-US" sz="1100">
              <a:cs typeface="Arial"/>
            </a:endParaRPr>
          </a:p>
          <a:p>
            <a:pPr marL="171450" indent="-171450">
              <a:buFont typeface="Arial"/>
              <a:buChar char="•"/>
            </a:pPr>
            <a:r>
              <a:rPr lang="en-US" sz="1100" dirty="0">
                <a:ea typeface="+mn-lt"/>
                <a:cs typeface="+mn-lt"/>
              </a:rPr>
              <a:t>3D printing to order </a:t>
            </a:r>
            <a:endParaRPr lang="en-US" sz="1100">
              <a:cs typeface="Arial"/>
            </a:endParaRPr>
          </a:p>
          <a:p>
            <a:pPr marL="171450" indent="-171450">
              <a:buFont typeface="Arial"/>
              <a:buChar char="•"/>
            </a:pPr>
            <a:r>
              <a:rPr lang="en-US" sz="1100" dirty="0">
                <a:ea typeface="+mn-lt"/>
                <a:cs typeface="+mn-lt"/>
              </a:rPr>
              <a:t>Video conference to customers </a:t>
            </a:r>
            <a:endParaRPr lang="en-US" sz="1100">
              <a:cs typeface="Arial"/>
            </a:endParaRPr>
          </a:p>
          <a:p>
            <a:pPr marL="285750" indent="-285750" algn="l">
              <a:buFont typeface="Arial"/>
              <a:buChar char="•"/>
            </a:pPr>
            <a:endParaRPr lang="en-US" sz="1200" dirty="0">
              <a:cs typeface="Arial"/>
            </a:endParaRPr>
          </a:p>
        </p:txBody>
      </p:sp>
      <p:sp>
        <p:nvSpPr>
          <p:cNvPr id="18" name="TextBox 17">
            <a:extLst>
              <a:ext uri="{FF2B5EF4-FFF2-40B4-BE49-F238E27FC236}">
                <a16:creationId xmlns:a16="http://schemas.microsoft.com/office/drawing/2014/main" id="{3EB1FFBC-D777-6107-1D8A-E5B7C10ED3F0}"/>
              </a:ext>
            </a:extLst>
          </p:cNvPr>
          <p:cNvSpPr txBox="1"/>
          <p:nvPr/>
        </p:nvSpPr>
        <p:spPr>
          <a:xfrm>
            <a:off x="6188242" y="1235242"/>
            <a:ext cx="148991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COSTUMER RELATIONSHIP</a:t>
            </a:r>
            <a:endParaRPr lang="en-US" sz="1200" b="1" dirty="0">
              <a:cs typeface="Arial"/>
            </a:endParaRPr>
          </a:p>
          <a:p>
            <a:pPr marL="171450" indent="-171450">
              <a:buFont typeface="Arial"/>
              <a:buChar char="•"/>
            </a:pPr>
            <a:r>
              <a:rPr lang="en-US" sz="800" dirty="0">
                <a:ea typeface="+mn-lt"/>
                <a:cs typeface="+mn-lt"/>
              </a:rPr>
              <a:t>In premises one to one </a:t>
            </a:r>
            <a:endParaRPr lang="en-US" sz="800">
              <a:cs typeface="Arial"/>
            </a:endParaRPr>
          </a:p>
          <a:p>
            <a:pPr marL="171450" indent="-171450">
              <a:buFont typeface="Arial"/>
              <a:buChar char="•"/>
            </a:pPr>
            <a:r>
              <a:rPr lang="en-US" sz="800" dirty="0">
                <a:ea typeface="+mn-lt"/>
                <a:cs typeface="+mn-lt"/>
              </a:rPr>
              <a:t>Shows </a:t>
            </a:r>
            <a:endParaRPr lang="en-US" sz="800">
              <a:cs typeface="Arial"/>
            </a:endParaRPr>
          </a:p>
          <a:p>
            <a:pPr marL="171450" indent="-171450">
              <a:buFont typeface="Arial"/>
              <a:buChar char="•"/>
            </a:pPr>
            <a:r>
              <a:rPr lang="en-US" sz="800" dirty="0">
                <a:ea typeface="+mn-lt"/>
                <a:cs typeface="+mn-lt"/>
              </a:rPr>
              <a:t>Trade shows </a:t>
            </a:r>
            <a:endParaRPr lang="en-US" sz="800">
              <a:cs typeface="Arial"/>
            </a:endParaRPr>
          </a:p>
          <a:p>
            <a:pPr marL="171450" indent="-171450">
              <a:buFont typeface="Arial"/>
              <a:buChar char="•"/>
            </a:pPr>
            <a:r>
              <a:rPr lang="en-US" sz="800" dirty="0">
                <a:ea typeface="+mn-lt"/>
                <a:cs typeface="+mn-lt"/>
              </a:rPr>
              <a:t>Phone contact</a:t>
            </a:r>
            <a:endParaRPr lang="en-US" sz="800">
              <a:cs typeface="Arial"/>
            </a:endParaRPr>
          </a:p>
          <a:p>
            <a:pPr marL="171450" indent="-171450">
              <a:buFont typeface="Arial"/>
              <a:buChar char="•"/>
            </a:pPr>
            <a:r>
              <a:rPr lang="en-US" sz="800" dirty="0">
                <a:ea typeface="+mn-lt"/>
                <a:cs typeface="+mn-lt"/>
              </a:rPr>
              <a:t>In store demonstration </a:t>
            </a:r>
            <a:endParaRPr lang="en-US" sz="800">
              <a:cs typeface="Arial"/>
            </a:endParaRPr>
          </a:p>
          <a:p>
            <a:pPr marL="171450" indent="-171450">
              <a:buFont typeface="Arial"/>
              <a:buChar char="•"/>
            </a:pPr>
            <a:r>
              <a:rPr lang="en-US" sz="800" dirty="0">
                <a:ea typeface="+mn-lt"/>
                <a:cs typeface="+mn-lt"/>
              </a:rPr>
              <a:t>Customer website interactions</a:t>
            </a:r>
            <a:endParaRPr lang="en-US" sz="800">
              <a:cs typeface="Arial"/>
            </a:endParaRPr>
          </a:p>
          <a:p>
            <a:pPr marL="171450" indent="-171450">
              <a:buFont typeface="Arial"/>
              <a:buChar char="•"/>
            </a:pPr>
            <a:r>
              <a:rPr lang="en-US" sz="800" dirty="0">
                <a:ea typeface="+mn-lt"/>
                <a:cs typeface="+mn-lt"/>
              </a:rPr>
              <a:t>Social media</a:t>
            </a:r>
          </a:p>
          <a:p>
            <a:pPr marL="171450" indent="-171450">
              <a:buFont typeface="Arial"/>
              <a:buChar char="•"/>
            </a:pPr>
            <a:r>
              <a:rPr lang="en-US" sz="800" dirty="0">
                <a:ea typeface="+mn-lt"/>
                <a:cs typeface="+mn-lt"/>
              </a:rPr>
              <a:t>interactions</a:t>
            </a:r>
            <a:endParaRPr lang="en-US" sz="800" dirty="0">
              <a:cs typeface="Arial"/>
            </a:endParaRPr>
          </a:p>
        </p:txBody>
      </p:sp>
      <p:sp>
        <p:nvSpPr>
          <p:cNvPr id="19" name="TextBox 18">
            <a:extLst>
              <a:ext uri="{FF2B5EF4-FFF2-40B4-BE49-F238E27FC236}">
                <a16:creationId xmlns:a16="http://schemas.microsoft.com/office/drawing/2014/main" id="{AFB07ADA-22BC-F5F4-72F9-99091569082D}"/>
              </a:ext>
            </a:extLst>
          </p:cNvPr>
          <p:cNvSpPr txBox="1"/>
          <p:nvPr/>
        </p:nvSpPr>
        <p:spPr>
          <a:xfrm>
            <a:off x="6160670" y="3022433"/>
            <a:ext cx="144980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CHANNELS</a:t>
            </a:r>
            <a:endParaRPr lang="en-US" b="1">
              <a:cs typeface="Arial"/>
            </a:endParaRPr>
          </a:p>
          <a:p>
            <a:pPr marL="285750" indent="-285750">
              <a:buFont typeface="Arial"/>
              <a:buChar char="•"/>
            </a:pPr>
            <a:r>
              <a:rPr lang="en-US" sz="800" dirty="0">
                <a:ea typeface="+mn-lt"/>
                <a:cs typeface="+mn-lt"/>
              </a:rPr>
              <a:t>Direct mail list</a:t>
            </a:r>
            <a:endParaRPr lang="en-US" sz="800">
              <a:cs typeface="Arial"/>
            </a:endParaRPr>
          </a:p>
          <a:p>
            <a:pPr marL="285750" indent="-285750">
              <a:buFont typeface="Arial"/>
              <a:buChar char="•"/>
            </a:pPr>
            <a:r>
              <a:rPr lang="en-US" sz="800" dirty="0">
                <a:ea typeface="+mn-lt"/>
                <a:cs typeface="+mn-lt"/>
              </a:rPr>
              <a:t>Sponsored groups</a:t>
            </a:r>
            <a:endParaRPr lang="en-US" sz="800" dirty="0">
              <a:cs typeface="Arial"/>
            </a:endParaRPr>
          </a:p>
          <a:p>
            <a:pPr marL="285750" indent="-285750">
              <a:buFont typeface="Arial"/>
              <a:buChar char="•"/>
            </a:pPr>
            <a:r>
              <a:rPr lang="en-US" sz="800" dirty="0">
                <a:ea typeface="+mn-lt"/>
                <a:cs typeface="+mn-lt"/>
              </a:rPr>
              <a:t>Website</a:t>
            </a:r>
            <a:endParaRPr lang="en-US" sz="800" dirty="0">
              <a:cs typeface="Arial"/>
            </a:endParaRPr>
          </a:p>
          <a:p>
            <a:pPr marL="285750" indent="-285750">
              <a:buFont typeface="Arial"/>
              <a:buChar char="•"/>
            </a:pPr>
            <a:r>
              <a:rPr lang="en-US" sz="800" dirty="0">
                <a:ea typeface="+mn-lt"/>
                <a:cs typeface="+mn-lt"/>
              </a:rPr>
              <a:t>Email Marketing </a:t>
            </a:r>
            <a:endParaRPr lang="en-US" sz="800">
              <a:ea typeface="+mn-lt"/>
              <a:cs typeface="+mn-lt"/>
            </a:endParaRPr>
          </a:p>
          <a:p>
            <a:pPr marL="285750" indent="-285750">
              <a:buFont typeface="Arial"/>
              <a:buChar char="•"/>
            </a:pPr>
            <a:r>
              <a:rPr lang="en-US" sz="800" dirty="0">
                <a:ea typeface="+mn-lt"/>
                <a:cs typeface="+mn-lt"/>
              </a:rPr>
              <a:t>Digital marketing </a:t>
            </a:r>
            <a:endParaRPr lang="en-US" sz="800">
              <a:cs typeface="Arial"/>
            </a:endParaRPr>
          </a:p>
          <a:p>
            <a:pPr marL="285750" indent="-285750">
              <a:buFont typeface="Arial"/>
              <a:buChar char="•"/>
            </a:pPr>
            <a:r>
              <a:rPr lang="en-US" sz="800" dirty="0">
                <a:ea typeface="+mn-lt"/>
                <a:cs typeface="+mn-lt"/>
              </a:rPr>
              <a:t>Online videos </a:t>
            </a:r>
            <a:endParaRPr lang="en-US" sz="800">
              <a:cs typeface="Arial"/>
            </a:endParaRPr>
          </a:p>
          <a:p>
            <a:pPr marL="285750" indent="-285750">
              <a:buFont typeface="Arial"/>
              <a:buChar char="•"/>
            </a:pPr>
            <a:r>
              <a:rPr lang="en-US" sz="800" dirty="0">
                <a:ea typeface="+mn-lt"/>
                <a:cs typeface="+mn-lt"/>
              </a:rPr>
              <a:t>Internet text search</a:t>
            </a:r>
            <a:endParaRPr lang="en-US" sz="800" dirty="0">
              <a:cs typeface="Arial"/>
            </a:endParaRPr>
          </a:p>
          <a:p>
            <a:pPr marL="285750" indent="-285750">
              <a:buFont typeface="Arial"/>
              <a:buChar char="•"/>
            </a:pPr>
            <a:r>
              <a:rPr lang="en-US" sz="800" dirty="0">
                <a:ea typeface="+mn-lt"/>
                <a:cs typeface="+mn-lt"/>
              </a:rPr>
              <a:t>Internet image search </a:t>
            </a:r>
            <a:endParaRPr lang="en-US" sz="800" dirty="0">
              <a:cs typeface="Arial"/>
            </a:endParaRPr>
          </a:p>
          <a:p>
            <a:pPr marL="285750" indent="-285750">
              <a:buFont typeface="Arial"/>
              <a:buChar char="•"/>
            </a:pPr>
            <a:r>
              <a:rPr lang="en-US" sz="800" dirty="0">
                <a:ea typeface="+mn-lt"/>
                <a:cs typeface="+mn-lt"/>
              </a:rPr>
              <a:t>Internet map search </a:t>
            </a:r>
            <a:endParaRPr lang="en-US" sz="800" dirty="0">
              <a:cs typeface="Arial"/>
            </a:endParaRPr>
          </a:p>
          <a:p>
            <a:pPr marL="285750" indent="-285750">
              <a:buFont typeface="Arial"/>
              <a:buChar char="•"/>
            </a:pPr>
            <a:r>
              <a:rPr lang="en-US" sz="800" dirty="0">
                <a:ea typeface="+mn-lt"/>
                <a:cs typeface="+mn-lt"/>
              </a:rPr>
              <a:t>Web page product </a:t>
            </a:r>
            <a:endParaRPr lang="en-US" sz="800" dirty="0">
              <a:cs typeface="Arial"/>
            </a:endParaRPr>
          </a:p>
        </p:txBody>
      </p:sp>
      <p:sp>
        <p:nvSpPr>
          <p:cNvPr id="21" name="TextBox 20">
            <a:extLst>
              <a:ext uri="{FF2B5EF4-FFF2-40B4-BE49-F238E27FC236}">
                <a16:creationId xmlns:a16="http://schemas.microsoft.com/office/drawing/2014/main" id="{A1354F0B-C3FE-4DB3-BADA-FB4A52865AA4}"/>
              </a:ext>
            </a:extLst>
          </p:cNvPr>
          <p:cNvSpPr txBox="1"/>
          <p:nvPr/>
        </p:nvSpPr>
        <p:spPr>
          <a:xfrm>
            <a:off x="7619498" y="1232735"/>
            <a:ext cx="1509965"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COSTUMERS SEGMENST</a:t>
            </a:r>
            <a:endParaRPr lang="en-US" sz="1200" b="1" dirty="0"/>
          </a:p>
          <a:p>
            <a:pPr marL="285750" indent="-285750">
              <a:buFont typeface="Arial"/>
              <a:buChar char="•"/>
            </a:pPr>
            <a:r>
              <a:rPr lang="en-US" sz="1000" dirty="0">
                <a:ea typeface="+mn-lt"/>
                <a:cs typeface="+mn-lt"/>
              </a:rPr>
              <a:t>Mass market </a:t>
            </a:r>
            <a:endParaRPr lang="en-US" sz="1000">
              <a:cs typeface="Arial"/>
            </a:endParaRPr>
          </a:p>
          <a:p>
            <a:pPr marL="285750" indent="-285750">
              <a:buFont typeface="Arial"/>
              <a:buChar char="•"/>
            </a:pPr>
            <a:r>
              <a:rPr lang="en-US" sz="1000" dirty="0">
                <a:ea typeface="+mn-lt"/>
                <a:cs typeface="+mn-lt"/>
              </a:rPr>
              <a:t>Manufacture </a:t>
            </a:r>
            <a:endParaRPr lang="en-US" sz="1000">
              <a:cs typeface="Arial"/>
            </a:endParaRPr>
          </a:p>
          <a:p>
            <a:pPr marL="285750" indent="-285750">
              <a:buFont typeface="Arial"/>
              <a:buChar char="•"/>
            </a:pPr>
            <a:r>
              <a:rPr lang="en-US" sz="1000" dirty="0">
                <a:ea typeface="+mn-lt"/>
                <a:cs typeface="+mn-lt"/>
              </a:rPr>
              <a:t>Buyer not always end user </a:t>
            </a:r>
            <a:endParaRPr lang="en-US" sz="1000">
              <a:cs typeface="Arial"/>
            </a:endParaRPr>
          </a:p>
          <a:p>
            <a:pPr marL="285750" indent="-285750">
              <a:buFont typeface="Arial"/>
              <a:buChar char="•"/>
            </a:pPr>
            <a:r>
              <a:rPr lang="en-US" sz="1000" dirty="0">
                <a:ea typeface="+mn-lt"/>
                <a:cs typeface="+mn-lt"/>
              </a:rPr>
              <a:t>Help costumer Complete Jobs </a:t>
            </a:r>
            <a:endParaRPr lang="en-US" sz="1000">
              <a:cs typeface="Arial"/>
            </a:endParaRPr>
          </a:p>
          <a:p>
            <a:pPr marL="285750" indent="-285750">
              <a:buFont typeface="Arial"/>
              <a:buChar char="•"/>
            </a:pPr>
            <a:r>
              <a:rPr lang="en-US" sz="1000" dirty="0">
                <a:ea typeface="+mn-lt"/>
                <a:cs typeface="+mn-lt"/>
              </a:rPr>
              <a:t>Business to business segment</a:t>
            </a:r>
            <a:endParaRPr lang="en-US" sz="1000">
              <a:cs typeface="Arial"/>
            </a:endParaRPr>
          </a:p>
          <a:p>
            <a:pPr marL="285750" indent="-285750">
              <a:buFont typeface="Arial"/>
              <a:buChar char="•"/>
            </a:pPr>
            <a:r>
              <a:rPr lang="en-US" sz="1000" dirty="0">
                <a:ea typeface="+mn-lt"/>
                <a:cs typeface="+mn-lt"/>
              </a:rPr>
              <a:t>Global wholesale sales</a:t>
            </a:r>
            <a:endParaRPr lang="en-US" sz="1000">
              <a:cs typeface="Arial"/>
            </a:endParaRPr>
          </a:p>
          <a:p>
            <a:pPr marL="285750" indent="-285750">
              <a:buFont typeface="Arial"/>
              <a:buChar char="•"/>
            </a:pPr>
            <a:r>
              <a:rPr lang="en-US" sz="1000" dirty="0">
                <a:ea typeface="+mn-lt"/>
                <a:cs typeface="+mn-lt"/>
              </a:rPr>
              <a:t>Global manufacture sales</a:t>
            </a:r>
            <a:endParaRPr lang="en-US" sz="1000">
              <a:cs typeface="Arial"/>
            </a:endParaRPr>
          </a:p>
          <a:p>
            <a:pPr marL="285750" indent="-285750">
              <a:buFont typeface="Arial"/>
              <a:buChar char="•"/>
            </a:pPr>
            <a:r>
              <a:rPr lang="en-US" sz="1000" dirty="0">
                <a:ea typeface="+mn-lt"/>
                <a:cs typeface="+mn-lt"/>
              </a:rPr>
              <a:t>eBay/Amazon etc. market sales</a:t>
            </a:r>
            <a:endParaRPr lang="en-US" sz="1000">
              <a:cs typeface="Arial"/>
            </a:endParaRPr>
          </a:p>
        </p:txBody>
      </p:sp>
      <p:sp>
        <p:nvSpPr>
          <p:cNvPr id="22" name="TextBox 21">
            <a:extLst>
              <a:ext uri="{FF2B5EF4-FFF2-40B4-BE49-F238E27FC236}">
                <a16:creationId xmlns:a16="http://schemas.microsoft.com/office/drawing/2014/main" id="{75011228-54DC-F480-A3DF-39A4D31075AE}"/>
              </a:ext>
            </a:extLst>
          </p:cNvPr>
          <p:cNvSpPr txBox="1"/>
          <p:nvPr/>
        </p:nvSpPr>
        <p:spPr>
          <a:xfrm>
            <a:off x="1465847" y="4704347"/>
            <a:ext cx="169043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COST STRUCTURE </a:t>
            </a:r>
            <a:endParaRPr lang="en-US" sz="1200" b="1" dirty="0">
              <a:cs typeface="Arial"/>
            </a:endParaRPr>
          </a:p>
          <a:p>
            <a:pPr marL="171450" indent="-171450">
              <a:buFont typeface="Arial"/>
              <a:buChar char="•"/>
            </a:pPr>
            <a:r>
              <a:rPr lang="en-US" sz="1100" dirty="0">
                <a:ea typeface="+mn-lt"/>
                <a:cs typeface="+mn-lt"/>
              </a:rPr>
              <a:t>Labour</a:t>
            </a:r>
            <a:endParaRPr lang="en-US" sz="1100">
              <a:ea typeface="+mn-lt"/>
              <a:cs typeface="+mn-lt"/>
            </a:endParaRPr>
          </a:p>
          <a:p>
            <a:pPr marL="171450" indent="-171450">
              <a:buFont typeface="Arial"/>
              <a:buChar char="•"/>
            </a:pPr>
            <a:r>
              <a:rPr lang="en-US" sz="1100" dirty="0">
                <a:ea typeface="+mn-lt"/>
                <a:cs typeface="+mn-lt"/>
              </a:rPr>
              <a:t>Taxes</a:t>
            </a:r>
            <a:endParaRPr lang="en-US" sz="1100">
              <a:cs typeface="Arial"/>
            </a:endParaRPr>
          </a:p>
          <a:p>
            <a:pPr marL="171450" indent="-171450">
              <a:buFont typeface="Arial"/>
              <a:buChar char="•"/>
            </a:pPr>
            <a:r>
              <a:rPr lang="en-US" sz="1100" dirty="0">
                <a:ea typeface="+mn-lt"/>
                <a:cs typeface="+mn-lt"/>
              </a:rPr>
              <a:t>Building expense </a:t>
            </a:r>
            <a:endParaRPr lang="en-US" sz="1100" dirty="0">
              <a:cs typeface="Arial"/>
            </a:endParaRPr>
          </a:p>
          <a:p>
            <a:pPr marL="171450" indent="-171450">
              <a:buFont typeface="Arial"/>
              <a:buChar char="•"/>
            </a:pPr>
            <a:r>
              <a:rPr lang="en-US" sz="1100" dirty="0">
                <a:ea typeface="+mn-lt"/>
                <a:cs typeface="+mn-lt"/>
              </a:rPr>
              <a:t>Equipment</a:t>
            </a:r>
            <a:endParaRPr lang="en-US" sz="1100">
              <a:cs typeface="Arial"/>
            </a:endParaRPr>
          </a:p>
          <a:p>
            <a:pPr marL="171450" indent="-171450">
              <a:buFont typeface="Arial"/>
              <a:buChar char="•"/>
            </a:pPr>
            <a:endParaRPr lang="en-US" sz="1100" dirty="0">
              <a:ea typeface="+mn-lt"/>
              <a:cs typeface="+mn-lt"/>
            </a:endParaRPr>
          </a:p>
          <a:p>
            <a:pPr marL="171450" indent="-171450">
              <a:buFont typeface="Arial"/>
              <a:buChar char="•"/>
            </a:pPr>
            <a:endParaRPr lang="en-US" sz="1100" dirty="0">
              <a:cs typeface="Arial"/>
            </a:endParaRPr>
          </a:p>
        </p:txBody>
      </p:sp>
      <p:sp>
        <p:nvSpPr>
          <p:cNvPr id="23" name="TextBox 22">
            <a:extLst>
              <a:ext uri="{FF2B5EF4-FFF2-40B4-BE49-F238E27FC236}">
                <a16:creationId xmlns:a16="http://schemas.microsoft.com/office/drawing/2014/main" id="{D3951752-82E6-58E2-7F6C-1086778017FF}"/>
              </a:ext>
            </a:extLst>
          </p:cNvPr>
          <p:cNvSpPr txBox="1"/>
          <p:nvPr/>
        </p:nvSpPr>
        <p:spPr>
          <a:xfrm>
            <a:off x="2711617" y="4877301"/>
            <a:ext cx="1429753"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100" dirty="0">
                <a:cs typeface="Arial"/>
              </a:rPr>
              <a:t>Advertising</a:t>
            </a:r>
            <a:endParaRPr lang="en-US" sz="1100">
              <a:ea typeface="+mn-lt"/>
              <a:cs typeface="+mn-lt"/>
            </a:endParaRPr>
          </a:p>
          <a:p>
            <a:pPr marL="171450" indent="-171450">
              <a:buFont typeface="Arial,Sans-Serif"/>
              <a:buChar char="•"/>
            </a:pPr>
            <a:r>
              <a:rPr lang="en-US" sz="1100" dirty="0">
                <a:cs typeface="Arial"/>
              </a:rPr>
              <a:t>Logistics</a:t>
            </a:r>
            <a:endParaRPr lang="en-US" sz="1100">
              <a:ea typeface="+mn-lt"/>
              <a:cs typeface="+mn-lt"/>
            </a:endParaRPr>
          </a:p>
          <a:p>
            <a:pPr marL="171450" indent="-171450">
              <a:buFont typeface="Arial,Sans-Serif"/>
              <a:buChar char="•"/>
            </a:pPr>
            <a:r>
              <a:rPr lang="en-US" sz="1100" dirty="0">
                <a:cs typeface="Arial"/>
              </a:rPr>
              <a:t>Communications</a:t>
            </a:r>
            <a:endParaRPr lang="en-US" sz="1100">
              <a:ea typeface="+mn-lt"/>
              <a:cs typeface="+mn-lt"/>
            </a:endParaRPr>
          </a:p>
          <a:p>
            <a:pPr marL="171450" indent="-171450">
              <a:buFont typeface="Arial,Sans-Serif"/>
              <a:buChar char="•"/>
            </a:pPr>
            <a:r>
              <a:rPr lang="en-US" sz="1100" dirty="0">
                <a:cs typeface="Arial"/>
              </a:rPr>
              <a:t>Insurance </a:t>
            </a:r>
            <a:endParaRPr lang="en-US" sz="1100" dirty="0">
              <a:ea typeface="+mn-lt"/>
              <a:cs typeface="+mn-lt"/>
            </a:endParaRPr>
          </a:p>
          <a:p>
            <a:pPr algn="l"/>
            <a:endParaRPr lang="en-US" dirty="0">
              <a:cs typeface="Arial"/>
            </a:endParaRPr>
          </a:p>
        </p:txBody>
      </p:sp>
      <p:sp>
        <p:nvSpPr>
          <p:cNvPr id="24" name="TextBox 23">
            <a:extLst>
              <a:ext uri="{FF2B5EF4-FFF2-40B4-BE49-F238E27FC236}">
                <a16:creationId xmlns:a16="http://schemas.microsoft.com/office/drawing/2014/main" id="{C85EDF91-8BAD-5240-E7AA-1C80DEE0972C}"/>
              </a:ext>
            </a:extLst>
          </p:cNvPr>
          <p:cNvSpPr txBox="1"/>
          <p:nvPr/>
        </p:nvSpPr>
        <p:spPr>
          <a:xfrm>
            <a:off x="3937334" y="4879808"/>
            <a:ext cx="1459832" cy="10564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100" dirty="0">
                <a:cs typeface="Arial"/>
              </a:rPr>
              <a:t>Wate removal </a:t>
            </a:r>
            <a:endParaRPr lang="en-US" sz="1100" dirty="0">
              <a:ea typeface="+mn-lt"/>
              <a:cs typeface="+mn-lt"/>
            </a:endParaRPr>
          </a:p>
          <a:p>
            <a:pPr marL="171450" indent="-171450">
              <a:buFont typeface="Arial,Sans-Serif"/>
              <a:buChar char="•"/>
            </a:pPr>
            <a:r>
              <a:rPr lang="en-US" sz="1100" dirty="0">
                <a:cs typeface="Arial"/>
              </a:rPr>
              <a:t>Web hosting </a:t>
            </a:r>
            <a:endParaRPr lang="en-US" sz="1100" dirty="0">
              <a:ea typeface="+mn-lt"/>
              <a:cs typeface="+mn-lt"/>
            </a:endParaRPr>
          </a:p>
          <a:p>
            <a:pPr marL="171450" indent="-171450">
              <a:buFont typeface="Arial,Sans-Serif"/>
              <a:buChar char="•"/>
            </a:pPr>
            <a:r>
              <a:rPr lang="en-US" sz="1100" dirty="0">
                <a:cs typeface="Arial"/>
              </a:rPr>
              <a:t>Email marketing </a:t>
            </a:r>
            <a:endParaRPr lang="en-US" sz="1100" dirty="0">
              <a:ea typeface="+mn-lt"/>
              <a:cs typeface="+mn-lt"/>
            </a:endParaRPr>
          </a:p>
          <a:p>
            <a:pPr marL="171450" indent="-171450">
              <a:buFont typeface="Arial,Sans-Serif"/>
              <a:buChar char="•"/>
            </a:pPr>
            <a:r>
              <a:rPr lang="en-US" sz="1100" dirty="0">
                <a:cs typeface="Arial"/>
              </a:rPr>
              <a:t>Content creation </a:t>
            </a:r>
            <a:endParaRPr lang="en-US" sz="1100" dirty="0">
              <a:ea typeface="+mn-lt"/>
              <a:cs typeface="+mn-lt"/>
            </a:endParaRPr>
          </a:p>
          <a:p>
            <a:pPr algn="l"/>
            <a:endParaRPr lang="en-US" dirty="0">
              <a:cs typeface="Arial"/>
            </a:endParaRPr>
          </a:p>
        </p:txBody>
      </p:sp>
      <p:sp>
        <p:nvSpPr>
          <p:cNvPr id="25" name="TextBox 24">
            <a:extLst>
              <a:ext uri="{FF2B5EF4-FFF2-40B4-BE49-F238E27FC236}">
                <a16:creationId xmlns:a16="http://schemas.microsoft.com/office/drawing/2014/main" id="{CB07F137-DFC4-459F-290B-B57B485FFE4F}"/>
              </a:ext>
            </a:extLst>
          </p:cNvPr>
          <p:cNvSpPr txBox="1"/>
          <p:nvPr/>
        </p:nvSpPr>
        <p:spPr>
          <a:xfrm>
            <a:off x="5393656" y="4751972"/>
            <a:ext cx="2733174"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REVENUE STREAMS </a:t>
            </a:r>
            <a:endParaRPr lang="en-US" sz="1200" dirty="0"/>
          </a:p>
          <a:p>
            <a:pPr marL="285750" indent="-285750">
              <a:buFont typeface="Arial"/>
              <a:buChar char="•"/>
            </a:pPr>
            <a:r>
              <a:rPr lang="en-US" sz="1200" dirty="0">
                <a:ea typeface="+mn-lt"/>
                <a:cs typeface="+mn-lt"/>
              </a:rPr>
              <a:t>Product sales</a:t>
            </a:r>
            <a:endParaRPr lang="en-US" sz="1200">
              <a:cs typeface="Arial"/>
            </a:endParaRPr>
          </a:p>
          <a:p>
            <a:pPr marL="285750" indent="-285750">
              <a:buFont typeface="Arial"/>
              <a:buChar char="•"/>
            </a:pPr>
            <a:r>
              <a:rPr lang="en-US" sz="1200" dirty="0">
                <a:ea typeface="+mn-lt"/>
                <a:cs typeface="+mn-lt"/>
              </a:rPr>
              <a:t>Project fulfilment </a:t>
            </a:r>
            <a:endParaRPr lang="en-US" sz="1200">
              <a:cs typeface="Arial"/>
            </a:endParaRPr>
          </a:p>
          <a:p>
            <a:pPr marL="285750" indent="-285750">
              <a:buFont typeface="Arial"/>
              <a:buChar char="•"/>
            </a:pPr>
            <a:endParaRPr lang="en-US" sz="1100" dirty="0">
              <a:cs typeface="Arial"/>
            </a:endParaRPr>
          </a:p>
        </p:txBody>
      </p:sp>
      <p:sp>
        <p:nvSpPr>
          <p:cNvPr id="26" name="TextBox 25">
            <a:extLst>
              <a:ext uri="{FF2B5EF4-FFF2-40B4-BE49-F238E27FC236}">
                <a16:creationId xmlns:a16="http://schemas.microsoft.com/office/drawing/2014/main" id="{F211B6A4-F17A-215D-945D-30128FAD1AD1}"/>
              </a:ext>
            </a:extLst>
          </p:cNvPr>
          <p:cNvSpPr txBox="1"/>
          <p:nvPr/>
        </p:nvSpPr>
        <p:spPr>
          <a:xfrm>
            <a:off x="6880058" y="494497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200" dirty="0">
                <a:cs typeface="Arial"/>
              </a:rPr>
              <a:t>Renewable energy creation</a:t>
            </a:r>
            <a:endParaRPr lang="en-US" sz="1200" dirty="0">
              <a:ea typeface="+mn-lt"/>
              <a:cs typeface="+mn-lt"/>
            </a:endParaRPr>
          </a:p>
          <a:p>
            <a:pPr marL="285750" indent="-285750">
              <a:buFont typeface="Arial,Sans-Serif"/>
              <a:buChar char="•"/>
            </a:pPr>
            <a:r>
              <a:rPr lang="en-US" sz="1200" dirty="0">
                <a:cs typeface="Arial"/>
              </a:rPr>
              <a:t>Digital products</a:t>
            </a:r>
            <a:endParaRPr lang="en-US" sz="1200" dirty="0"/>
          </a:p>
        </p:txBody>
      </p:sp>
      <p:sp>
        <p:nvSpPr>
          <p:cNvPr id="27" name="TextBox 26">
            <a:extLst>
              <a:ext uri="{FF2B5EF4-FFF2-40B4-BE49-F238E27FC236}">
                <a16:creationId xmlns:a16="http://schemas.microsoft.com/office/drawing/2014/main" id="{8BD0F8D4-D300-10E4-D136-3356F422C58F}"/>
              </a:ext>
            </a:extLst>
          </p:cNvPr>
          <p:cNvSpPr txBox="1"/>
          <p:nvPr/>
        </p:nvSpPr>
        <p:spPr>
          <a:xfrm>
            <a:off x="7614485" y="3994984"/>
            <a:ext cx="163027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Arial"/>
              </a:rPr>
              <a:t>EARLY ADOPTERS </a:t>
            </a:r>
          </a:p>
          <a:p>
            <a:r>
              <a:rPr lang="en-US" sz="800" dirty="0">
                <a:ea typeface="+mn-lt"/>
                <a:cs typeface="+mn-lt"/>
              </a:rPr>
              <a:t>College / School going Students / Business / </a:t>
            </a:r>
            <a:endParaRPr lang="en-US" sz="800">
              <a:ea typeface="+mn-lt"/>
              <a:cs typeface="+mn-lt"/>
            </a:endParaRPr>
          </a:p>
          <a:p>
            <a:r>
              <a:rPr lang="en-US" sz="800" dirty="0">
                <a:ea typeface="+mn-lt"/>
                <a:cs typeface="+mn-lt"/>
              </a:rPr>
              <a:t>Corporate place </a:t>
            </a:r>
            <a:endParaRPr lang="en-US" sz="800" dirty="0">
              <a:cs typeface="Arial"/>
            </a:endParaRPr>
          </a:p>
          <a:p>
            <a:endParaRPr lang="en-US" sz="800" b="1" dirty="0">
              <a:cs typeface="Arial"/>
            </a:endParaRPr>
          </a:p>
        </p:txBody>
      </p:sp>
      <p:pic>
        <p:nvPicPr>
          <p:cNvPr id="20" name="Picture 27" descr="A picture containing text, container, vector graphics&#10;&#10;Description automatically generated">
            <a:extLst>
              <a:ext uri="{FF2B5EF4-FFF2-40B4-BE49-F238E27FC236}">
                <a16:creationId xmlns:a16="http://schemas.microsoft.com/office/drawing/2014/main" id="{B1A4CE4B-0082-304B-86F2-513894F60E29}"/>
              </a:ext>
            </a:extLst>
          </p:cNvPr>
          <p:cNvPicPr>
            <a:picLocks noChangeAspect="1"/>
          </p:cNvPicPr>
          <p:nvPr/>
        </p:nvPicPr>
        <p:blipFill>
          <a:blip r:embed="rId2"/>
          <a:stretch>
            <a:fillRect/>
          </a:stretch>
        </p:blipFill>
        <p:spPr>
          <a:xfrm>
            <a:off x="9307607" y="3581812"/>
            <a:ext cx="1734671" cy="1027875"/>
          </a:xfrm>
          <a:prstGeom prst="rect">
            <a:avLst/>
          </a:prstGeom>
        </p:spPr>
      </p:pic>
      <p:sp>
        <p:nvSpPr>
          <p:cNvPr id="28" name="TextBox 27">
            <a:extLst>
              <a:ext uri="{FF2B5EF4-FFF2-40B4-BE49-F238E27FC236}">
                <a16:creationId xmlns:a16="http://schemas.microsoft.com/office/drawing/2014/main" id="{EF37FDE7-E7D2-B9D5-1962-BC1A7188E15E}"/>
              </a:ext>
            </a:extLst>
          </p:cNvPr>
          <p:cNvSpPr txBox="1"/>
          <p:nvPr/>
        </p:nvSpPr>
        <p:spPr>
          <a:xfrm>
            <a:off x="9245974" y="1749239"/>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cs typeface="Arial"/>
              </a:rPr>
              <a:t>BUSINESS MODEL</a:t>
            </a:r>
          </a:p>
          <a:p>
            <a:r>
              <a:rPr lang="en-US" sz="1200" dirty="0">
                <a:cs typeface="Arial"/>
              </a:rPr>
              <a:t>PEN AND PAPER</a:t>
            </a:r>
            <a:endParaRPr lang="en-US" sz="1200" b="1" dirty="0">
              <a:cs typeface="Arial"/>
            </a:endParaRPr>
          </a:p>
          <a:p>
            <a:r>
              <a:rPr lang="en-US" sz="1200" dirty="0">
                <a:cs typeface="Arial"/>
              </a:rPr>
              <a:t>Sells their products </a:t>
            </a:r>
          </a:p>
          <a:p>
            <a:r>
              <a:rPr lang="en-US" sz="1200" dirty="0">
                <a:cs typeface="Arial"/>
              </a:rPr>
              <a:t>Through supply chain </a:t>
            </a:r>
          </a:p>
          <a:p>
            <a:r>
              <a:rPr lang="en-US" sz="1200" dirty="0">
                <a:cs typeface="Arial"/>
              </a:rPr>
              <a:t>As well as direct to </a:t>
            </a:r>
          </a:p>
          <a:p>
            <a:r>
              <a:rPr lang="en-US" sz="1200" dirty="0">
                <a:cs typeface="Arial"/>
              </a:rPr>
              <a:t>Costumers which makes</a:t>
            </a:r>
          </a:p>
          <a:p>
            <a:r>
              <a:rPr lang="en-US" sz="1200" dirty="0">
                <a:cs typeface="Arial"/>
              </a:rPr>
              <a:t>Us more scalable and</a:t>
            </a:r>
          </a:p>
          <a:p>
            <a:r>
              <a:rPr lang="en-US" sz="1200" dirty="0">
                <a:cs typeface="Arial"/>
              </a:rPr>
              <a:t>Also make trust worthy </a:t>
            </a:r>
          </a:p>
          <a:p>
            <a:r>
              <a:rPr lang="en-US" sz="1200" dirty="0">
                <a:cs typeface="Arial"/>
              </a:rPr>
              <a:t>company</a:t>
            </a:r>
          </a:p>
        </p:txBody>
      </p:sp>
      <p:pic>
        <p:nvPicPr>
          <p:cNvPr id="30" name="Picture 5" descr="Logo, company name&#10;&#10;Description automatically generated">
            <a:extLst>
              <a:ext uri="{FF2B5EF4-FFF2-40B4-BE49-F238E27FC236}">
                <a16:creationId xmlns:a16="http://schemas.microsoft.com/office/drawing/2014/main" id="{74523AB0-536C-D3C8-951A-BC94B2A38977}"/>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3475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DB49-DC69-432A-7413-4165B91A1A53}"/>
              </a:ext>
            </a:extLst>
          </p:cNvPr>
          <p:cNvSpPr>
            <a:spLocks noGrp="1"/>
          </p:cNvSpPr>
          <p:nvPr>
            <p:ph type="title"/>
          </p:nvPr>
        </p:nvSpPr>
        <p:spPr>
          <a:xfrm>
            <a:off x="3081065" y="760741"/>
            <a:ext cx="6029737" cy="602006"/>
          </a:xfrm>
        </p:spPr>
        <p:txBody>
          <a:bodyPr/>
          <a:lstStyle/>
          <a:p>
            <a:r>
              <a:rPr lang="en-US" sz="1800" dirty="0">
                <a:solidFill>
                  <a:schemeClr val="tx1">
                    <a:lumMod val="75000"/>
                    <a:lumOff val="25000"/>
                  </a:schemeClr>
                </a:solidFill>
                <a:latin typeface="Work Sans"/>
              </a:rPr>
              <a:t>Testing Risky Assumption </a:t>
            </a:r>
            <a:endParaRPr lang="en-US" dirty="0">
              <a:solidFill>
                <a:schemeClr val="tx1">
                  <a:lumMod val="75000"/>
                  <a:lumOff val="25000"/>
                </a:schemeClr>
              </a:solidFill>
            </a:endParaRPr>
          </a:p>
        </p:txBody>
      </p:sp>
      <p:sp>
        <p:nvSpPr>
          <p:cNvPr id="3" name="Rectangle 2">
            <a:extLst>
              <a:ext uri="{FF2B5EF4-FFF2-40B4-BE49-F238E27FC236}">
                <a16:creationId xmlns:a16="http://schemas.microsoft.com/office/drawing/2014/main" id="{66BC3C03-9818-2A41-2E50-AB41B3105963}"/>
              </a:ext>
            </a:extLst>
          </p:cNvPr>
          <p:cNvSpPr/>
          <p:nvPr/>
        </p:nvSpPr>
        <p:spPr>
          <a:xfrm>
            <a:off x="1517984" y="1517984"/>
            <a:ext cx="4582025" cy="1915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7DA47F0-17B5-2DAF-B317-98F5B45EE7AA}"/>
              </a:ext>
            </a:extLst>
          </p:cNvPr>
          <p:cNvSpPr/>
          <p:nvPr/>
        </p:nvSpPr>
        <p:spPr>
          <a:xfrm>
            <a:off x="6102517" y="1520491"/>
            <a:ext cx="4571999" cy="19150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66F35B-6DF6-DDE0-B983-7BF653010383}"/>
              </a:ext>
            </a:extLst>
          </p:cNvPr>
          <p:cNvSpPr/>
          <p:nvPr/>
        </p:nvSpPr>
        <p:spPr>
          <a:xfrm>
            <a:off x="1512971" y="3438024"/>
            <a:ext cx="4582025" cy="1904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4117254-797C-39B3-C17E-121C7D5FE0F2}"/>
              </a:ext>
            </a:extLst>
          </p:cNvPr>
          <p:cNvSpPr/>
          <p:nvPr/>
        </p:nvSpPr>
        <p:spPr>
          <a:xfrm>
            <a:off x="6089984" y="3433011"/>
            <a:ext cx="4582025" cy="1904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F9CD89-978E-9FBC-3456-4194182A18A6}"/>
              </a:ext>
            </a:extLst>
          </p:cNvPr>
          <p:cNvSpPr txBox="1"/>
          <p:nvPr/>
        </p:nvSpPr>
        <p:spPr>
          <a:xfrm>
            <a:off x="1518485" y="1518486"/>
            <a:ext cx="45780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Work Sans"/>
                <a:cs typeface="Arial"/>
              </a:rPr>
              <a:t>Hypothesis 1</a:t>
            </a:r>
          </a:p>
          <a:p>
            <a:pPr marL="285750" indent="-285750">
              <a:buFont typeface="Arial"/>
              <a:buChar char="•"/>
            </a:pPr>
            <a:endParaRPr lang="en-US" b="1" dirty="0">
              <a:latin typeface="Work Sans"/>
              <a:cs typeface="Arial"/>
            </a:endParaRPr>
          </a:p>
          <a:p>
            <a:pPr algn="just"/>
            <a:r>
              <a:rPr lang="en-US" sz="1200" dirty="0">
                <a:latin typeface="Arial"/>
                <a:cs typeface="Arial"/>
              </a:rPr>
              <a:t>We have provide free samples to the students as well as teachers for marketing purpose and also we are collecting feedback after they use the product , to check the adaption. Which concluded in the positive result and the adaption rate is 53% which is more than our team expected </a:t>
            </a:r>
          </a:p>
        </p:txBody>
      </p:sp>
      <p:sp>
        <p:nvSpPr>
          <p:cNvPr id="9" name="TextBox 8">
            <a:extLst>
              <a:ext uri="{FF2B5EF4-FFF2-40B4-BE49-F238E27FC236}">
                <a16:creationId xmlns:a16="http://schemas.microsoft.com/office/drawing/2014/main" id="{2B1DDC9F-29EC-B4A6-850B-7DBCB83A1D3E}"/>
              </a:ext>
            </a:extLst>
          </p:cNvPr>
          <p:cNvSpPr txBox="1"/>
          <p:nvPr/>
        </p:nvSpPr>
        <p:spPr>
          <a:xfrm>
            <a:off x="6103019" y="1571123"/>
            <a:ext cx="45780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Work Sans"/>
                <a:cs typeface="Arial"/>
              </a:rPr>
              <a:t>Hypothesis 3</a:t>
            </a:r>
          </a:p>
          <a:p>
            <a:pPr algn="just"/>
            <a:endParaRPr lang="en-US" b="1" dirty="0">
              <a:latin typeface="Work Sans"/>
              <a:cs typeface="Arial"/>
            </a:endParaRPr>
          </a:p>
          <a:p>
            <a:pPr algn="just"/>
            <a:r>
              <a:rPr lang="en-US" sz="1200" dirty="0">
                <a:latin typeface="Arial"/>
                <a:cs typeface="Arial"/>
              </a:rPr>
              <a:t>We also sold our product into IT cities such as Hyderabad , Bangalore , Pune etc. To check the response of the corporate system weather our products are made for corporate offices or not. And the response was quite disproves as they believe to store data on machine as they are working on huge data number and our products gives them limitation </a:t>
            </a:r>
            <a:endParaRPr lang="en-US" sz="1200" b="1" dirty="0" err="1">
              <a:latin typeface="Work Sans"/>
              <a:cs typeface="Arial"/>
            </a:endParaRPr>
          </a:p>
        </p:txBody>
      </p:sp>
      <p:sp>
        <p:nvSpPr>
          <p:cNvPr id="10" name="TextBox 9">
            <a:extLst>
              <a:ext uri="{FF2B5EF4-FFF2-40B4-BE49-F238E27FC236}">
                <a16:creationId xmlns:a16="http://schemas.microsoft.com/office/drawing/2014/main" id="{9DD68F5B-42A0-ADEA-F85B-68D1537123D1}"/>
              </a:ext>
            </a:extLst>
          </p:cNvPr>
          <p:cNvSpPr txBox="1"/>
          <p:nvPr/>
        </p:nvSpPr>
        <p:spPr>
          <a:xfrm>
            <a:off x="1515979" y="3441032"/>
            <a:ext cx="45780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Work Sans"/>
                <a:cs typeface="Arial"/>
              </a:rPr>
              <a:t>Hypothesis 2</a:t>
            </a:r>
            <a:endParaRPr lang="en-US" dirty="0"/>
          </a:p>
          <a:p>
            <a:pPr marL="285750" indent="-285750">
              <a:buFont typeface="Arial"/>
              <a:buChar char="•"/>
            </a:pPr>
            <a:endParaRPr lang="en-US"/>
          </a:p>
          <a:p>
            <a:r>
              <a:rPr lang="en-US" sz="1200" dirty="0">
                <a:latin typeface="Arial"/>
                <a:cs typeface="Arial"/>
              </a:rPr>
              <a:t>We have also provide free delivery to the costumers on our e- commerce website to increase more traffic on our web page and also to collect the costumers data for further strategies to be applies in future . And the results was very impressive as people are more interested into home delivery facility</a:t>
            </a:r>
          </a:p>
        </p:txBody>
      </p:sp>
      <p:sp>
        <p:nvSpPr>
          <p:cNvPr id="11" name="TextBox 10">
            <a:extLst>
              <a:ext uri="{FF2B5EF4-FFF2-40B4-BE49-F238E27FC236}">
                <a16:creationId xmlns:a16="http://schemas.microsoft.com/office/drawing/2014/main" id="{40D1312D-DA52-990D-09DF-9103592D4095}"/>
              </a:ext>
            </a:extLst>
          </p:cNvPr>
          <p:cNvSpPr txBox="1"/>
          <p:nvPr/>
        </p:nvSpPr>
        <p:spPr>
          <a:xfrm>
            <a:off x="6098005" y="3431005"/>
            <a:ext cx="457801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dirty="0">
                <a:latin typeface="Work Sans"/>
                <a:cs typeface="Arial"/>
              </a:rPr>
              <a:t>Hypothesis 4</a:t>
            </a:r>
          </a:p>
          <a:p>
            <a:endParaRPr lang="en-US" b="1" dirty="0">
              <a:latin typeface="Work Sans"/>
              <a:cs typeface="Arial"/>
            </a:endParaRPr>
          </a:p>
          <a:p>
            <a:pPr>
              <a:buFont typeface="Arial" panose="020B0604020202020204" pitchFamily="34" charset="0"/>
            </a:pPr>
            <a:r>
              <a:rPr lang="en-US" sz="1200" dirty="0">
                <a:latin typeface="Arial"/>
                <a:cs typeface="Arial"/>
              </a:rPr>
              <a:t>We gave the costumer discount as they found our product expensive . To check the costumer response after discount we provide them our product at Rs 100 . And the results was much higher than our exception which also increase our sales and more number of new costumers purchased our product .</a:t>
            </a:r>
          </a:p>
        </p:txBody>
      </p:sp>
      <p:pic>
        <p:nvPicPr>
          <p:cNvPr id="12" name="Picture 5" descr="Logo, company name&#10;&#10;Description automatically generated">
            <a:extLst>
              <a:ext uri="{FF2B5EF4-FFF2-40B4-BE49-F238E27FC236}">
                <a16:creationId xmlns:a16="http://schemas.microsoft.com/office/drawing/2014/main" id="{CF728194-254B-F9AD-D827-983D23998D41}"/>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26178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3" name="Google Shape;1303;p43"/>
          <p:cNvSpPr txBox="1">
            <a:spLocks noGrp="1"/>
          </p:cNvSpPr>
          <p:nvPr>
            <p:ph type="title"/>
          </p:nvPr>
        </p:nvSpPr>
        <p:spPr>
          <a:xfrm>
            <a:off x="1174565" y="2809156"/>
            <a:ext cx="4494620" cy="839590"/>
          </a:xfrm>
          <a:prstGeom prst="rect">
            <a:avLst/>
          </a:prstGeom>
        </p:spPr>
        <p:txBody>
          <a:bodyPr spcFirstLastPara="1" wrap="square" lIns="121900" tIns="121900" rIns="121900" bIns="121900" anchor="ctr" anchorCtr="0">
            <a:noAutofit/>
          </a:bodyPr>
          <a:lstStyle/>
          <a:p>
            <a:r>
              <a:rPr lang="en" sz="1800" dirty="0">
                <a:latin typeface="Work Sans"/>
              </a:rPr>
              <a:t>MVP </a:t>
            </a:r>
            <a:br>
              <a:rPr lang="en" sz="1800" dirty="0">
                <a:latin typeface="Work Sans"/>
              </a:rPr>
            </a:br>
            <a:r>
              <a:rPr lang="en" sz="1200" dirty="0">
                <a:latin typeface="Work Sans"/>
              </a:rPr>
              <a:t>Full product / service description </a:t>
            </a:r>
            <a:br>
              <a:rPr lang="en" sz="1400" dirty="0">
                <a:latin typeface="Work Sans"/>
              </a:rPr>
            </a:br>
            <a:endParaRPr lang="en" sz="1400" dirty="0">
              <a:latin typeface="Work Sans"/>
            </a:endParaRPr>
          </a:p>
        </p:txBody>
      </p:sp>
      <p:sp>
        <p:nvSpPr>
          <p:cNvPr id="1304" name="Google Shape;1304;p43"/>
          <p:cNvSpPr txBox="1">
            <a:spLocks noGrp="1"/>
          </p:cNvSpPr>
          <p:nvPr>
            <p:ph type="subTitle" idx="1"/>
          </p:nvPr>
        </p:nvSpPr>
        <p:spPr>
          <a:xfrm rot="348">
            <a:off x="1175897" y="3232513"/>
            <a:ext cx="4562005" cy="2515193"/>
          </a:xfrm>
          <a:prstGeom prst="rect">
            <a:avLst/>
          </a:prstGeom>
        </p:spPr>
        <p:txBody>
          <a:bodyPr spcFirstLastPara="1" wrap="square" lIns="121900" tIns="121900" rIns="121900" bIns="121900" anchor="ctr" anchorCtr="0">
            <a:noAutofit/>
          </a:bodyPr>
          <a:lstStyle/>
          <a:p>
            <a:pPr marL="285750" indent="-285750">
              <a:buFont typeface="Arial"/>
              <a:buChar char="•"/>
            </a:pPr>
            <a:r>
              <a:rPr lang="en" sz="1200" dirty="0">
                <a:latin typeface="Arial"/>
                <a:cs typeface="Arial"/>
              </a:rPr>
              <a:t>Our product pricing is Rs.450 without applying any coupons or Discount scheme</a:t>
            </a:r>
          </a:p>
          <a:p>
            <a:pPr marL="285750" indent="-285750">
              <a:buFont typeface="Arial"/>
              <a:buChar char="•"/>
            </a:pPr>
            <a:r>
              <a:rPr lang="en" sz="1200" dirty="0">
                <a:latin typeface="Arial"/>
                <a:cs typeface="Arial"/>
              </a:rPr>
              <a:t>Pen and paper provides reusable notebooks</a:t>
            </a:r>
          </a:p>
          <a:p>
            <a:pPr marL="285750" indent="-285750">
              <a:buFont typeface="Arial"/>
              <a:buChar char="•"/>
            </a:pPr>
            <a:r>
              <a:rPr lang="en" sz="1200" dirty="0">
                <a:latin typeface="Arial"/>
                <a:cs typeface="Arial"/>
              </a:rPr>
              <a:t>Benefits of using pen and paper reusable notebooks are : he/she can use notebook infinite times by simply using erasing process below , it can also prevent cutting down rain forest , fully utilization of resources </a:t>
            </a:r>
          </a:p>
          <a:p>
            <a:pPr marL="285750" indent="-285750">
              <a:buFont typeface="Arial"/>
              <a:buChar char="•"/>
            </a:pPr>
            <a:r>
              <a:rPr lang="en" sz="1200" dirty="0">
                <a:latin typeface="Arial"/>
                <a:cs typeface="Arial"/>
              </a:rPr>
              <a:t>You can reuse the note book simply by erasing the ink through water and wipe the page  with the  cloth , as pen and paper reusable notebook are made from special material so we can use the whole notebook multiple time </a:t>
            </a:r>
          </a:p>
        </p:txBody>
      </p:sp>
      <p:sp>
        <p:nvSpPr>
          <p:cNvPr id="1306" name="Google Shape;1306;p43"/>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endParaRPr sz="2533"/>
          </a:p>
        </p:txBody>
      </p:sp>
      <p:grpSp>
        <p:nvGrpSpPr>
          <p:cNvPr id="1307" name="Google Shape;1307;p43"/>
          <p:cNvGrpSpPr/>
          <p:nvPr/>
        </p:nvGrpSpPr>
        <p:grpSpPr>
          <a:xfrm rot="21147277">
            <a:off x="5883724" y="190264"/>
            <a:ext cx="5296012" cy="6924333"/>
            <a:chOff x="3307975" y="369600"/>
            <a:chExt cx="1201775" cy="1571275"/>
          </a:xfrm>
        </p:grpSpPr>
        <p:sp>
          <p:nvSpPr>
            <p:cNvPr id="1308" name="Google Shape;1308;p4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20340000" algn="bl" rotWithShape="0">
                <a:srgbClr val="000000">
                  <a:alpha val="16000"/>
                </a:srgbClr>
              </a:outerShdw>
            </a:effectLst>
          </p:spPr>
          <p:txBody>
            <a:bodyPr spcFirstLastPara="1" wrap="square" lIns="121900" tIns="121900" rIns="121900" bIns="121900" anchor="ctr" anchorCtr="0">
              <a:noAutofit/>
            </a:bodyPr>
            <a:lstStyle/>
            <a:p>
              <a:endParaRPr sz="2533"/>
            </a:p>
          </p:txBody>
        </p:sp>
        <p:sp>
          <p:nvSpPr>
            <p:cNvPr id="1309" name="Google Shape;1309;p4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0" name="Google Shape;1310;p4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1" name="Google Shape;1311;p4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2" name="Google Shape;1312;p4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3" name="Google Shape;1313;p4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4" name="Google Shape;1314;p4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5" name="Google Shape;1315;p4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6" name="Google Shape;1316;p4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7" name="Google Shape;1317;p4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8" name="Google Shape;1318;p4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19" name="Google Shape;1319;p4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0" name="Google Shape;1320;p4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1" name="Google Shape;1321;p4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22" name="Google Shape;1322;p43"/>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grpSp>
        <p:nvGrpSpPr>
          <p:cNvPr id="1349" name="Google Shape;1349;p43"/>
          <p:cNvGrpSpPr/>
          <p:nvPr/>
        </p:nvGrpSpPr>
        <p:grpSpPr>
          <a:xfrm rot="472037">
            <a:off x="6187828" y="379050"/>
            <a:ext cx="5295996" cy="6911312"/>
            <a:chOff x="3307975" y="371600"/>
            <a:chExt cx="1201775" cy="1568325"/>
          </a:xfrm>
        </p:grpSpPr>
        <p:sp>
          <p:nvSpPr>
            <p:cNvPr id="1350" name="Google Shape;1350;p4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19050" dir="13920000" algn="bl" rotWithShape="0">
                <a:srgbClr val="000000">
                  <a:alpha val="11000"/>
                </a:srgbClr>
              </a:outerShdw>
            </a:effectLst>
          </p:spPr>
          <p:txBody>
            <a:bodyPr spcFirstLastPara="1" wrap="square" lIns="121900" tIns="121900" rIns="121900" bIns="121900" anchor="ctr" anchorCtr="0">
              <a:noAutofit/>
            </a:bodyPr>
            <a:lstStyle/>
            <a:p>
              <a:endParaRPr sz="2533"/>
            </a:p>
          </p:txBody>
        </p:sp>
        <p:sp>
          <p:nvSpPr>
            <p:cNvPr id="1351" name="Google Shape;1351;p4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2" name="Google Shape;1352;p4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3" name="Google Shape;1353;p4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4" name="Google Shape;1354;p4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5" name="Google Shape;1355;p4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6" name="Google Shape;1356;p4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7" name="Google Shape;1357;p4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8" name="Google Shape;1358;p4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59" name="Google Shape;1359;p4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0" name="Google Shape;1360;p4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1" name="Google Shape;1361;p4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2" name="Google Shape;1362;p4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1363" name="Google Shape;1363;p4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grpSp>
      <p:sp>
        <p:nvSpPr>
          <p:cNvPr id="1365" name="Google Shape;1365;p43"/>
          <p:cNvSpPr/>
          <p:nvPr/>
        </p:nvSpPr>
        <p:spPr>
          <a:xfrm>
            <a:off x="8306258" y="-34334"/>
            <a:ext cx="1208788" cy="497343"/>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121900" tIns="121900" rIns="121900" bIns="121900" anchor="ctr" anchorCtr="0">
            <a:noAutofit/>
          </a:bodyPr>
          <a:lstStyle/>
          <a:p>
            <a:endParaRPr sz="2533"/>
          </a:p>
        </p:txBody>
      </p:sp>
      <p:pic>
        <p:nvPicPr>
          <p:cNvPr id="2" name="Picture 2" descr="Text&#10;&#10;Description automatically generated">
            <a:extLst>
              <a:ext uri="{FF2B5EF4-FFF2-40B4-BE49-F238E27FC236}">
                <a16:creationId xmlns:a16="http://schemas.microsoft.com/office/drawing/2014/main" id="{72F6349F-E3AF-EECF-884F-91E9427498BC}"/>
              </a:ext>
            </a:extLst>
          </p:cNvPr>
          <p:cNvPicPr>
            <a:picLocks noChangeAspect="1"/>
          </p:cNvPicPr>
          <p:nvPr/>
        </p:nvPicPr>
        <p:blipFill>
          <a:blip r:embed="rId3"/>
          <a:stretch>
            <a:fillRect/>
          </a:stretch>
        </p:blipFill>
        <p:spPr>
          <a:xfrm rot="480000">
            <a:off x="6608220" y="2809964"/>
            <a:ext cx="4678277" cy="2625891"/>
          </a:xfrm>
          <a:prstGeom prst="rect">
            <a:avLst/>
          </a:prstGeom>
        </p:spPr>
      </p:pic>
      <p:sp>
        <p:nvSpPr>
          <p:cNvPr id="3" name="TextBox 2">
            <a:extLst>
              <a:ext uri="{FF2B5EF4-FFF2-40B4-BE49-F238E27FC236}">
                <a16:creationId xmlns:a16="http://schemas.microsoft.com/office/drawing/2014/main" id="{B57FE4DB-63F5-27EA-4A45-D405F7CFC623}"/>
              </a:ext>
            </a:extLst>
          </p:cNvPr>
          <p:cNvSpPr txBox="1"/>
          <p:nvPr/>
        </p:nvSpPr>
        <p:spPr>
          <a:xfrm rot="480000">
            <a:off x="6990348" y="2057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tx1">
                    <a:lumMod val="75000"/>
                    <a:lumOff val="25000"/>
                  </a:schemeClr>
                </a:solidFill>
                <a:cs typeface="Arial"/>
              </a:rPr>
              <a:t>www.pen&amp;paper.in</a:t>
            </a:r>
          </a:p>
        </p:txBody>
      </p:sp>
      <p:pic>
        <p:nvPicPr>
          <p:cNvPr id="5" name="Picture 5" descr="Logo, company name&#10;&#10;Description automatically generated">
            <a:extLst>
              <a:ext uri="{FF2B5EF4-FFF2-40B4-BE49-F238E27FC236}">
                <a16:creationId xmlns:a16="http://schemas.microsoft.com/office/drawing/2014/main" id="{C67AF723-4099-AFA5-ADB8-A02DBD38FF78}"/>
              </a:ext>
            </a:extLst>
          </p:cNvPr>
          <p:cNvPicPr>
            <a:picLocks noChangeAspect="1"/>
          </p:cNvPicPr>
          <p:nvPr/>
        </p:nvPicPr>
        <p:blipFill>
          <a:blip r:embed="rId4"/>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63352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9" name="Google Shape;1419;p44"/>
          <p:cNvSpPr txBox="1">
            <a:spLocks noGrp="1"/>
          </p:cNvSpPr>
          <p:nvPr>
            <p:ph type="title" idx="6"/>
          </p:nvPr>
        </p:nvSpPr>
        <p:spPr>
          <a:xfrm>
            <a:off x="1482163" y="1127584"/>
            <a:ext cx="9238156" cy="100691"/>
          </a:xfrm>
          <a:prstGeom prst="rect">
            <a:avLst/>
          </a:prstGeom>
        </p:spPr>
        <p:txBody>
          <a:bodyPr spcFirstLastPara="1" wrap="square" lIns="121900" tIns="121900" rIns="121900" bIns="121900" anchor="ctr" anchorCtr="0">
            <a:noAutofit/>
          </a:bodyPr>
          <a:lstStyle/>
          <a:p>
            <a:r>
              <a:rPr lang="en-US" sz="2000" dirty="0">
                <a:solidFill>
                  <a:schemeClr val="tx1">
                    <a:lumMod val="75000"/>
                    <a:lumOff val="25000"/>
                  </a:schemeClr>
                </a:solidFill>
              </a:rPr>
              <a:t>MVP Validation</a:t>
            </a:r>
            <a:endParaRPr lang="en" sz="2000" b="0" dirty="0">
              <a:solidFill>
                <a:schemeClr val="tx1">
                  <a:lumMod val="75000"/>
                  <a:lumOff val="25000"/>
                </a:schemeClr>
              </a:solidFill>
            </a:endParaRPr>
          </a:p>
          <a:p>
            <a:endParaRPr lang="en" sz="3700" dirty="0">
              <a:solidFill>
                <a:schemeClr val="tx1">
                  <a:lumMod val="75000"/>
                  <a:lumOff val="25000"/>
                </a:schemeClr>
              </a:solidFill>
              <a:latin typeface="Work Sans"/>
            </a:endParaRPr>
          </a:p>
        </p:txBody>
      </p:sp>
      <p:grpSp>
        <p:nvGrpSpPr>
          <p:cNvPr id="1438" name="Google Shape;1438;p44"/>
          <p:cNvGrpSpPr/>
          <p:nvPr/>
        </p:nvGrpSpPr>
        <p:grpSpPr>
          <a:xfrm rot="3128557">
            <a:off x="8907262" y="3503062"/>
            <a:ext cx="1297441" cy="4275405"/>
            <a:chOff x="5093225" y="4083425"/>
            <a:chExt cx="374500" cy="1234075"/>
          </a:xfrm>
        </p:grpSpPr>
        <p:sp>
          <p:nvSpPr>
            <p:cNvPr id="1439" name="Google Shape;1439;p44"/>
            <p:cNvSpPr/>
            <p:nvPr/>
          </p:nvSpPr>
          <p:spPr>
            <a:xfrm>
              <a:off x="5114150" y="5254175"/>
              <a:ext cx="33975" cy="63325"/>
            </a:xfrm>
            <a:custGeom>
              <a:avLst/>
              <a:gdLst/>
              <a:ahLst/>
              <a:cxnLst/>
              <a:rect l="l" t="t" r="r" b="b"/>
              <a:pathLst>
                <a:path w="1359" h="2533" extrusionOk="0">
                  <a:moveTo>
                    <a:pt x="933" y="0"/>
                  </a:moveTo>
                  <a:cubicBezTo>
                    <a:pt x="658" y="0"/>
                    <a:pt x="323" y="525"/>
                    <a:pt x="165" y="1223"/>
                  </a:cubicBezTo>
                  <a:cubicBezTo>
                    <a:pt x="0" y="1958"/>
                    <a:pt x="171" y="2463"/>
                    <a:pt x="454" y="2526"/>
                  </a:cubicBezTo>
                  <a:cubicBezTo>
                    <a:pt x="474" y="2531"/>
                    <a:pt x="493" y="2533"/>
                    <a:pt x="513" y="2533"/>
                  </a:cubicBezTo>
                  <a:cubicBezTo>
                    <a:pt x="778" y="2533"/>
                    <a:pt x="1039" y="2138"/>
                    <a:pt x="1193" y="1454"/>
                  </a:cubicBezTo>
                  <a:cubicBezTo>
                    <a:pt x="1359" y="718"/>
                    <a:pt x="1263" y="70"/>
                    <a:pt x="979" y="5"/>
                  </a:cubicBezTo>
                  <a:cubicBezTo>
                    <a:pt x="964" y="2"/>
                    <a:pt x="949" y="0"/>
                    <a:pt x="933"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0" name="Google Shape;1440;p44"/>
            <p:cNvSpPr/>
            <p:nvPr/>
          </p:nvSpPr>
          <p:spPr>
            <a:xfrm>
              <a:off x="5093225" y="4487025"/>
              <a:ext cx="271825" cy="814950"/>
            </a:xfrm>
            <a:custGeom>
              <a:avLst/>
              <a:gdLst/>
              <a:ahLst/>
              <a:cxnLst/>
              <a:rect l="l" t="t" r="r" b="b"/>
              <a:pathLst>
                <a:path w="10873" h="32598" extrusionOk="0">
                  <a:moveTo>
                    <a:pt x="6330" y="0"/>
                  </a:moveTo>
                  <a:lnTo>
                    <a:pt x="1" y="28110"/>
                  </a:lnTo>
                  <a:lnTo>
                    <a:pt x="817" y="32006"/>
                  </a:lnTo>
                  <a:cubicBezTo>
                    <a:pt x="896" y="32382"/>
                    <a:pt x="1220" y="32597"/>
                    <a:pt x="1549" y="32597"/>
                  </a:cubicBezTo>
                  <a:cubicBezTo>
                    <a:pt x="1765" y="32597"/>
                    <a:pt x="1984" y="32504"/>
                    <a:pt x="2137" y="32303"/>
                  </a:cubicBezTo>
                  <a:lnTo>
                    <a:pt x="4544" y="29132"/>
                  </a:lnTo>
                  <a:lnTo>
                    <a:pt x="10873" y="1023"/>
                  </a:lnTo>
                  <a:lnTo>
                    <a:pt x="6330" y="0"/>
                  </a:ln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441" name="Google Shape;1441;p44"/>
            <p:cNvSpPr/>
            <p:nvPr/>
          </p:nvSpPr>
          <p:spPr>
            <a:xfrm>
              <a:off x="5161575" y="4506550"/>
              <a:ext cx="203450" cy="768400"/>
            </a:xfrm>
            <a:custGeom>
              <a:avLst/>
              <a:gdLst/>
              <a:ahLst/>
              <a:cxnLst/>
              <a:rect l="l" t="t" r="r" b="b"/>
              <a:pathLst>
                <a:path w="8138" h="30736" extrusionOk="0">
                  <a:moveTo>
                    <a:pt x="7067" y="0"/>
                  </a:moveTo>
                  <a:lnTo>
                    <a:pt x="0" y="30735"/>
                  </a:lnTo>
                  <a:lnTo>
                    <a:pt x="1810" y="28351"/>
                  </a:lnTo>
                  <a:lnTo>
                    <a:pt x="8138" y="242"/>
                  </a:lnTo>
                  <a:lnTo>
                    <a:pt x="7067"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2" name="Google Shape;1442;p44"/>
            <p:cNvSpPr/>
            <p:nvPr/>
          </p:nvSpPr>
          <p:spPr>
            <a:xfrm>
              <a:off x="5218350" y="4104050"/>
              <a:ext cx="249375" cy="481875"/>
            </a:xfrm>
            <a:custGeom>
              <a:avLst/>
              <a:gdLst/>
              <a:ahLst/>
              <a:cxnLst/>
              <a:rect l="l" t="t" r="r" b="b"/>
              <a:pathLst>
                <a:path w="9975" h="19275" extrusionOk="0">
                  <a:moveTo>
                    <a:pt x="4779" y="0"/>
                  </a:moveTo>
                  <a:cubicBezTo>
                    <a:pt x="4505" y="0"/>
                    <a:pt x="4256" y="11"/>
                    <a:pt x="4033" y="27"/>
                  </a:cubicBezTo>
                  <a:lnTo>
                    <a:pt x="1" y="17936"/>
                  </a:lnTo>
                  <a:lnTo>
                    <a:pt x="5942" y="19274"/>
                  </a:lnTo>
                  <a:lnTo>
                    <a:pt x="9974" y="1365"/>
                  </a:lnTo>
                  <a:cubicBezTo>
                    <a:pt x="9325" y="999"/>
                    <a:pt x="8393" y="563"/>
                    <a:pt x="7210" y="283"/>
                  </a:cubicBezTo>
                  <a:cubicBezTo>
                    <a:pt x="6291" y="66"/>
                    <a:pt x="5461" y="0"/>
                    <a:pt x="4779" y="0"/>
                  </a:cubicBezTo>
                  <a:close/>
                </a:path>
              </a:pathLst>
            </a:custGeom>
            <a:solidFill>
              <a:schemeClr val="dk2"/>
            </a:solidFill>
            <a:ln>
              <a:noFill/>
            </a:ln>
            <a:effectLst>
              <a:outerShdw blurRad="57150" dist="47625"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443" name="Google Shape;1443;p44"/>
            <p:cNvSpPr/>
            <p:nvPr/>
          </p:nvSpPr>
          <p:spPr>
            <a:xfrm>
              <a:off x="5298475" y="4094200"/>
              <a:ext cx="132675" cy="381375"/>
            </a:xfrm>
            <a:custGeom>
              <a:avLst/>
              <a:gdLst/>
              <a:ahLst/>
              <a:cxnLst/>
              <a:rect l="l" t="t" r="r" b="b"/>
              <a:pathLst>
                <a:path w="5307" h="15255" extrusionOk="0">
                  <a:moveTo>
                    <a:pt x="4128" y="1"/>
                  </a:moveTo>
                  <a:cubicBezTo>
                    <a:pt x="3636" y="1"/>
                    <a:pt x="3193" y="340"/>
                    <a:pt x="3081" y="839"/>
                  </a:cubicBezTo>
                  <a:lnTo>
                    <a:pt x="130" y="13944"/>
                  </a:lnTo>
                  <a:cubicBezTo>
                    <a:pt x="0" y="14523"/>
                    <a:pt x="363" y="15098"/>
                    <a:pt x="943" y="15228"/>
                  </a:cubicBezTo>
                  <a:cubicBezTo>
                    <a:pt x="1022" y="15246"/>
                    <a:pt x="1102" y="15255"/>
                    <a:pt x="1180" y="15255"/>
                  </a:cubicBezTo>
                  <a:cubicBezTo>
                    <a:pt x="1671" y="15255"/>
                    <a:pt x="2114" y="14915"/>
                    <a:pt x="2226" y="14416"/>
                  </a:cubicBezTo>
                  <a:lnTo>
                    <a:pt x="5177" y="1312"/>
                  </a:lnTo>
                  <a:cubicBezTo>
                    <a:pt x="5307" y="733"/>
                    <a:pt x="4944" y="158"/>
                    <a:pt x="4365" y="27"/>
                  </a:cubicBezTo>
                  <a:cubicBezTo>
                    <a:pt x="4286" y="9"/>
                    <a:pt x="4206" y="1"/>
                    <a:pt x="4128"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4" name="Google Shape;1444;p44"/>
            <p:cNvSpPr/>
            <p:nvPr/>
          </p:nvSpPr>
          <p:spPr>
            <a:xfrm>
              <a:off x="5291700" y="4083425"/>
              <a:ext cx="132725" cy="381375"/>
            </a:xfrm>
            <a:custGeom>
              <a:avLst/>
              <a:gdLst/>
              <a:ahLst/>
              <a:cxnLst/>
              <a:rect l="l" t="t" r="r" b="b"/>
              <a:pathLst>
                <a:path w="5309" h="15255" extrusionOk="0">
                  <a:moveTo>
                    <a:pt x="4129" y="0"/>
                  </a:moveTo>
                  <a:cubicBezTo>
                    <a:pt x="3637" y="0"/>
                    <a:pt x="3194" y="340"/>
                    <a:pt x="3081" y="839"/>
                  </a:cubicBezTo>
                  <a:lnTo>
                    <a:pt x="131" y="13944"/>
                  </a:lnTo>
                  <a:cubicBezTo>
                    <a:pt x="1" y="14522"/>
                    <a:pt x="364" y="15098"/>
                    <a:pt x="943" y="15228"/>
                  </a:cubicBezTo>
                  <a:cubicBezTo>
                    <a:pt x="1023" y="15246"/>
                    <a:pt x="1102" y="15255"/>
                    <a:pt x="1180" y="15255"/>
                  </a:cubicBezTo>
                  <a:cubicBezTo>
                    <a:pt x="1672" y="15255"/>
                    <a:pt x="2115" y="14915"/>
                    <a:pt x="2228" y="14416"/>
                  </a:cubicBezTo>
                  <a:lnTo>
                    <a:pt x="5178" y="1311"/>
                  </a:lnTo>
                  <a:cubicBezTo>
                    <a:pt x="5308" y="733"/>
                    <a:pt x="4944" y="157"/>
                    <a:pt x="4366" y="27"/>
                  </a:cubicBezTo>
                  <a:cubicBezTo>
                    <a:pt x="4286" y="9"/>
                    <a:pt x="4207" y="0"/>
                    <a:pt x="4129" y="0"/>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5" name="Google Shape;1445;p44"/>
            <p:cNvSpPr/>
            <p:nvPr/>
          </p:nvSpPr>
          <p:spPr>
            <a:xfrm>
              <a:off x="5232100" y="4556075"/>
              <a:ext cx="117200" cy="41600"/>
            </a:xfrm>
            <a:custGeom>
              <a:avLst/>
              <a:gdLst/>
              <a:ahLst/>
              <a:cxnLst/>
              <a:rect l="l" t="t" r="r" b="b"/>
              <a:pathLst>
                <a:path w="4688" h="1664" extrusionOk="0">
                  <a:moveTo>
                    <a:pt x="145" y="0"/>
                  </a:moveTo>
                  <a:lnTo>
                    <a:pt x="1" y="641"/>
                  </a:lnTo>
                  <a:lnTo>
                    <a:pt x="4544" y="1663"/>
                  </a:lnTo>
                  <a:lnTo>
                    <a:pt x="4688" y="1023"/>
                  </a:lnTo>
                  <a:lnTo>
                    <a:pt x="145" y="0"/>
                  </a:ln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1446" name="Google Shape;1446;p44"/>
            <p:cNvSpPr/>
            <p:nvPr/>
          </p:nvSpPr>
          <p:spPr>
            <a:xfrm>
              <a:off x="5337525" y="4125425"/>
              <a:ext cx="130175" cy="460500"/>
            </a:xfrm>
            <a:custGeom>
              <a:avLst/>
              <a:gdLst/>
              <a:ahLst/>
              <a:cxnLst/>
              <a:rect l="l" t="t" r="r" b="b"/>
              <a:pathLst>
                <a:path w="5207" h="18420" extrusionOk="0">
                  <a:moveTo>
                    <a:pt x="4175" y="1"/>
                  </a:moveTo>
                  <a:lnTo>
                    <a:pt x="0" y="18155"/>
                  </a:lnTo>
                  <a:lnTo>
                    <a:pt x="1175" y="18419"/>
                  </a:lnTo>
                  <a:lnTo>
                    <a:pt x="5206" y="510"/>
                  </a:lnTo>
                  <a:cubicBezTo>
                    <a:pt x="4919" y="347"/>
                    <a:pt x="4572" y="171"/>
                    <a:pt x="4175"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grpSp>
      <p:sp>
        <p:nvSpPr>
          <p:cNvPr id="4" name="Subtitle 3">
            <a:extLst>
              <a:ext uri="{FF2B5EF4-FFF2-40B4-BE49-F238E27FC236}">
                <a16:creationId xmlns:a16="http://schemas.microsoft.com/office/drawing/2014/main" id="{D316A9BD-3C85-6243-BB88-B9C0957DA1CC}"/>
              </a:ext>
            </a:extLst>
          </p:cNvPr>
          <p:cNvSpPr>
            <a:spLocks noGrp="1"/>
          </p:cNvSpPr>
          <p:nvPr>
            <p:ph type="subTitle" idx="5"/>
          </p:nvPr>
        </p:nvSpPr>
        <p:spPr>
          <a:xfrm>
            <a:off x="1480251" y="1233937"/>
            <a:ext cx="5254637" cy="2502726"/>
          </a:xfrm>
        </p:spPr>
        <p:txBody>
          <a:bodyPr spcFirstLastPara="1" wrap="square" lIns="91425" tIns="91425" rIns="91425" bIns="91425" anchor="t" anchorCtr="0">
            <a:noAutofit/>
          </a:bodyPr>
          <a:lstStyle/>
          <a:p>
            <a:pPr marL="139700" indent="0"/>
            <a:r>
              <a:rPr lang="en-US" sz="1850" b="1" dirty="0"/>
              <a:t>Our MVP</a:t>
            </a:r>
            <a:endParaRPr lang="en-US" sz="1850" dirty="0"/>
          </a:p>
          <a:p>
            <a:pPr marL="139700" indent="0"/>
            <a:r>
              <a:rPr lang="en-US" sz="1200" dirty="0">
                <a:latin typeface="Arial"/>
              </a:rPr>
              <a:t>Our MVP is to provide reusable notebooks at affordable price </a:t>
            </a:r>
          </a:p>
          <a:p>
            <a:pPr marL="139700" indent="0"/>
            <a:endParaRPr lang="en-US" sz="1850" dirty="0"/>
          </a:p>
          <a:p>
            <a:pPr marL="139700" indent="0"/>
            <a:r>
              <a:rPr lang="en-US" sz="1850" b="1" dirty="0"/>
              <a:t>Who is our target audience for the test ?</a:t>
            </a:r>
            <a:endParaRPr lang="en-US" sz="1850" dirty="0"/>
          </a:p>
          <a:p>
            <a:pPr marL="0" indent="0"/>
            <a:r>
              <a:rPr lang="en-US" sz="1850" dirty="0">
                <a:latin typeface="Arial"/>
                <a:cs typeface="Arial"/>
              </a:rPr>
              <a:t> </a:t>
            </a:r>
            <a:r>
              <a:rPr lang="en-US" sz="1200" dirty="0">
                <a:latin typeface="Arial"/>
                <a:cs typeface="Arial"/>
              </a:rPr>
              <a:t>College / School going Students / Business / Corporate / place </a:t>
            </a:r>
            <a:endParaRPr lang="en-US" sz="1200" dirty="0">
              <a:latin typeface="Arial"/>
            </a:endParaRPr>
          </a:p>
          <a:p>
            <a:pPr marL="0" indent="0"/>
            <a:endParaRPr lang="en-US" sz="1200" dirty="0">
              <a:latin typeface="Arial"/>
            </a:endParaRPr>
          </a:p>
          <a:p>
            <a:pPr marL="0" indent="0"/>
            <a:r>
              <a:rPr lang="en-US" sz="1850" b="1" dirty="0"/>
              <a:t>  How will we get to that audience ?</a:t>
            </a:r>
            <a:endParaRPr lang="en-US" sz="1850" dirty="0"/>
          </a:p>
          <a:p>
            <a:pPr marL="0" indent="0"/>
            <a:r>
              <a:rPr lang="en-US" sz="1200" dirty="0">
                <a:latin typeface="Arial"/>
                <a:cs typeface="Arial"/>
              </a:rPr>
              <a:t>  We will advertise on social media using strategies and targeting specific age group who is working on daily bases , Arrange seminars on school and colleges , provide display products </a:t>
            </a:r>
            <a:endParaRPr lang="en-US" sz="1200" dirty="0">
              <a:cs typeface="Arial"/>
            </a:endParaRPr>
          </a:p>
          <a:p>
            <a:pPr marL="171450" indent="-171450">
              <a:buFont typeface="Arial"/>
              <a:buChar char="•"/>
            </a:pPr>
            <a:endParaRPr lang="en-US" sz="1200" dirty="0">
              <a:latin typeface="Arial"/>
              <a:cs typeface="Arial"/>
            </a:endParaRPr>
          </a:p>
          <a:p>
            <a:pPr marL="342900" indent="-342900">
              <a:buFont typeface="Arial"/>
              <a:buChar char="•"/>
            </a:pPr>
            <a:endParaRPr lang="en-US" sz="1850" dirty="0"/>
          </a:p>
          <a:p>
            <a:pPr marL="342900" indent="-342900">
              <a:buFont typeface="Arial"/>
              <a:buChar char="•"/>
            </a:pPr>
            <a:endParaRPr lang="en-US" sz="1850" dirty="0"/>
          </a:p>
          <a:p>
            <a:pPr marL="342900" indent="-342900">
              <a:buFont typeface="Arial"/>
              <a:buChar char="•"/>
            </a:pPr>
            <a:endParaRPr lang="en-US" sz="1850" dirty="0"/>
          </a:p>
          <a:p>
            <a:endParaRPr lang="en-US" sz="1850" dirty="0"/>
          </a:p>
        </p:txBody>
      </p:sp>
      <p:sp>
        <p:nvSpPr>
          <p:cNvPr id="6" name="Subtitle 5">
            <a:extLst>
              <a:ext uri="{FF2B5EF4-FFF2-40B4-BE49-F238E27FC236}">
                <a16:creationId xmlns:a16="http://schemas.microsoft.com/office/drawing/2014/main" id="{D4960922-A328-11A2-61C8-5A31D19F0608}"/>
              </a:ext>
            </a:extLst>
          </p:cNvPr>
          <p:cNvSpPr>
            <a:spLocks noGrp="1"/>
          </p:cNvSpPr>
          <p:nvPr>
            <p:ph type="subTitle" idx="3"/>
          </p:nvPr>
        </p:nvSpPr>
        <p:spPr>
          <a:xfrm>
            <a:off x="6742874" y="1234325"/>
            <a:ext cx="4441305" cy="2501926"/>
          </a:xfrm>
        </p:spPr>
        <p:txBody>
          <a:bodyPr spcFirstLastPara="1" wrap="square" lIns="91425" tIns="91425" rIns="91425" bIns="91425" anchor="t" anchorCtr="0">
            <a:noAutofit/>
          </a:bodyPr>
          <a:lstStyle/>
          <a:p>
            <a:r>
              <a:rPr lang="en-US" sz="1800" b="1" dirty="0"/>
              <a:t>Did costumers recommend our product to other about it ? </a:t>
            </a:r>
          </a:p>
          <a:p>
            <a:r>
              <a:rPr lang="en-US" sz="1200" dirty="0">
                <a:latin typeface="Arial"/>
              </a:rPr>
              <a:t>Yes costumers do recommend our product to other people and we also provide referral code special scheme for such loyal costumers </a:t>
            </a:r>
          </a:p>
          <a:p>
            <a:endParaRPr lang="en-US" sz="1200" dirty="0">
              <a:latin typeface="Arial"/>
            </a:endParaRPr>
          </a:p>
          <a:p>
            <a:r>
              <a:rPr lang="en-US" sz="1800" b="1" dirty="0"/>
              <a:t>Did costumers come back or show interest in doing so ? </a:t>
            </a:r>
          </a:p>
          <a:p>
            <a:r>
              <a:rPr lang="en-US" sz="1200" dirty="0">
                <a:latin typeface="Arial"/>
              </a:rPr>
              <a:t>Yes we do have repeated costumer more than 50 % which proves our research study to be revolutionary and giving good influenced change into our costumers </a:t>
            </a:r>
            <a:endParaRPr lang="en-US" sz="1800" b="1" dirty="0"/>
          </a:p>
        </p:txBody>
      </p:sp>
      <p:sp>
        <p:nvSpPr>
          <p:cNvPr id="10" name="Subtitle 9">
            <a:extLst>
              <a:ext uri="{FF2B5EF4-FFF2-40B4-BE49-F238E27FC236}">
                <a16:creationId xmlns:a16="http://schemas.microsoft.com/office/drawing/2014/main" id="{861CFA9D-4447-8D59-7924-120FA8612E1D}"/>
              </a:ext>
            </a:extLst>
          </p:cNvPr>
          <p:cNvSpPr>
            <a:spLocks noGrp="1"/>
          </p:cNvSpPr>
          <p:nvPr>
            <p:ph type="subTitle" idx="1"/>
          </p:nvPr>
        </p:nvSpPr>
        <p:spPr>
          <a:xfrm>
            <a:off x="1480583" y="3740920"/>
            <a:ext cx="5263462" cy="1880294"/>
          </a:xfrm>
        </p:spPr>
        <p:txBody>
          <a:bodyPr spcFirstLastPara="1" wrap="square" lIns="91425" tIns="91425" rIns="91425" bIns="91425" anchor="t" anchorCtr="0">
            <a:noAutofit/>
          </a:bodyPr>
          <a:lstStyle/>
          <a:p>
            <a:r>
              <a:rPr lang="en-US" sz="1800" b="1" dirty="0"/>
              <a:t>Did enough customers buy?</a:t>
            </a:r>
          </a:p>
          <a:p>
            <a:r>
              <a:rPr lang="en-US" sz="1200" dirty="0">
                <a:latin typeface="Arial"/>
              </a:rPr>
              <a:t>Yes costumers do buy our products because this product is very unique</a:t>
            </a:r>
            <a:endParaRPr lang="en-US" sz="1200" b="1" dirty="0">
              <a:latin typeface="Arial"/>
            </a:endParaRPr>
          </a:p>
          <a:p>
            <a:r>
              <a:rPr lang="en-US" sz="1200" dirty="0">
                <a:latin typeface="Arial"/>
              </a:rPr>
              <a:t>And resourceful</a:t>
            </a:r>
            <a:endParaRPr lang="en-US" sz="1200" b="1" dirty="0">
              <a:latin typeface="Arial"/>
            </a:endParaRPr>
          </a:p>
          <a:p>
            <a:endParaRPr lang="en-US" sz="1200" dirty="0">
              <a:latin typeface="Arial"/>
            </a:endParaRPr>
          </a:p>
          <a:p>
            <a:r>
              <a:rPr lang="en-US" sz="1800" b="1" dirty="0"/>
              <a:t>Did costumers pay the price we expected ?</a:t>
            </a:r>
          </a:p>
          <a:p>
            <a:r>
              <a:rPr lang="en-US" sz="1200" dirty="0">
                <a:latin typeface="Arial"/>
              </a:rPr>
              <a:t>At the first place costumers aren't buying our products as costumers found our product expensive , so we came up with the discounts and costumers coupons</a:t>
            </a:r>
          </a:p>
        </p:txBody>
      </p:sp>
      <p:sp>
        <p:nvSpPr>
          <p:cNvPr id="2" name="Rectangle 1">
            <a:extLst>
              <a:ext uri="{FF2B5EF4-FFF2-40B4-BE49-F238E27FC236}">
                <a16:creationId xmlns:a16="http://schemas.microsoft.com/office/drawing/2014/main" id="{C7619A42-8DDB-0F34-8FB7-BFCB65A8DD56}"/>
              </a:ext>
            </a:extLst>
          </p:cNvPr>
          <p:cNvSpPr/>
          <p:nvPr/>
        </p:nvSpPr>
        <p:spPr>
          <a:xfrm>
            <a:off x="6741694" y="3743826"/>
            <a:ext cx="4431631" cy="18849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ADD676-6323-800A-6DC8-56DFCCBE320A}"/>
              </a:ext>
            </a:extLst>
          </p:cNvPr>
          <p:cNvSpPr txBox="1"/>
          <p:nvPr/>
        </p:nvSpPr>
        <p:spPr>
          <a:xfrm>
            <a:off x="6732170" y="3744328"/>
            <a:ext cx="428725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Work Sans"/>
                <a:cs typeface="Arial"/>
              </a:rPr>
              <a:t>Conclusion</a:t>
            </a:r>
          </a:p>
          <a:p>
            <a:pPr marL="171450" indent="-171450">
              <a:buFont typeface="Wingdings"/>
              <a:buChar char="ü"/>
            </a:pPr>
            <a:r>
              <a:rPr lang="en-US" sz="1200" dirty="0">
                <a:latin typeface="Arial"/>
                <a:cs typeface="Arial"/>
              </a:rPr>
              <a:t>Persevere</a:t>
            </a:r>
            <a:endParaRPr lang="en-US" b="1" dirty="0">
              <a:latin typeface="Work Sans"/>
              <a:cs typeface="Arial"/>
            </a:endParaRPr>
          </a:p>
          <a:p>
            <a:r>
              <a:rPr lang="en-US" sz="1200" dirty="0">
                <a:latin typeface="Arial"/>
                <a:cs typeface="Arial"/>
              </a:rPr>
              <a:t>    Pivot</a:t>
            </a:r>
          </a:p>
          <a:p>
            <a:r>
              <a:rPr lang="en-US" sz="1200" dirty="0">
                <a:latin typeface="Arial"/>
                <a:cs typeface="Arial"/>
              </a:rPr>
              <a:t>    Not conclusive  </a:t>
            </a:r>
          </a:p>
          <a:p>
            <a:r>
              <a:rPr lang="en-US" b="1" dirty="0">
                <a:latin typeface="Work Sans"/>
                <a:cs typeface="Arial"/>
              </a:rPr>
              <a:t>Realization </a:t>
            </a:r>
            <a:endParaRPr lang="en-US" sz="1200" dirty="0">
              <a:latin typeface="Arial"/>
              <a:cs typeface="Arial"/>
            </a:endParaRPr>
          </a:p>
          <a:p>
            <a:r>
              <a:rPr lang="en-US" sz="1200" dirty="0">
                <a:ea typeface="+mn-lt"/>
                <a:cs typeface="+mn-lt"/>
              </a:rPr>
              <a:t>Now with the modification in app. Customers need to register their mail only once, i.e., at the time of signup. Maximum of the people interviewed validated these updates. </a:t>
            </a:r>
            <a:endParaRPr lang="en-US" sz="1200">
              <a:cs typeface="Arial"/>
            </a:endParaRPr>
          </a:p>
          <a:p>
            <a:endParaRPr lang="en-US" sz="1200" b="1" dirty="0">
              <a:latin typeface="Arial"/>
              <a:cs typeface="Arial"/>
            </a:endParaRPr>
          </a:p>
        </p:txBody>
      </p:sp>
      <p:pic>
        <p:nvPicPr>
          <p:cNvPr id="7" name="Picture 5" descr="Logo, company name&#10;&#10;Description automatically generated">
            <a:extLst>
              <a:ext uri="{FF2B5EF4-FFF2-40B4-BE49-F238E27FC236}">
                <a16:creationId xmlns:a16="http://schemas.microsoft.com/office/drawing/2014/main" id="{C794E83E-97B6-BA3E-3792-CDFAD7F2B155}"/>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48887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982A7-170A-6A57-78D7-DE3410A31C1C}"/>
              </a:ext>
            </a:extLst>
          </p:cNvPr>
          <p:cNvSpPr txBox="1"/>
          <p:nvPr/>
        </p:nvSpPr>
        <p:spPr>
          <a:xfrm>
            <a:off x="1365584" y="1275347"/>
            <a:ext cx="401654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solidFill>
                  <a:schemeClr val="tx1">
                    <a:lumMod val="90000"/>
                    <a:lumOff val="10000"/>
                  </a:schemeClr>
                </a:solidFill>
                <a:cs typeface="Arial"/>
              </a:rPr>
              <a:t>Pen and paper team always made decision based on data and strategies which is very resource saving move as our venture is on mission to regrow the greens on the land.</a:t>
            </a:r>
            <a:endParaRPr lang="en-US" sz="1400" dirty="0">
              <a:solidFill>
                <a:schemeClr val="tx1">
                  <a:lumMod val="90000"/>
                  <a:lumOff val="10000"/>
                </a:schemeClr>
              </a:solidFill>
              <a:cs typeface="Arial"/>
            </a:endParaRPr>
          </a:p>
        </p:txBody>
      </p:sp>
      <p:sp>
        <p:nvSpPr>
          <p:cNvPr id="4" name="TextBox 3">
            <a:extLst>
              <a:ext uri="{FF2B5EF4-FFF2-40B4-BE49-F238E27FC236}">
                <a16:creationId xmlns:a16="http://schemas.microsoft.com/office/drawing/2014/main" id="{3CF1CE9A-93F1-9545-94F8-1D476E1952EA}"/>
              </a:ext>
            </a:extLst>
          </p:cNvPr>
          <p:cNvSpPr txBox="1"/>
          <p:nvPr/>
        </p:nvSpPr>
        <p:spPr>
          <a:xfrm>
            <a:off x="1368091" y="2581275"/>
            <a:ext cx="401654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solidFill>
                  <a:schemeClr val="tx1">
                    <a:lumMod val="90000"/>
                    <a:lumOff val="10000"/>
                  </a:schemeClr>
                </a:solidFill>
                <a:cs typeface="Arial"/>
              </a:rPr>
              <a:t>Our founding team is well balanced with responsibilities as pen and paper team have expert skills with their role.</a:t>
            </a:r>
          </a:p>
        </p:txBody>
      </p:sp>
      <p:sp>
        <p:nvSpPr>
          <p:cNvPr id="5" name="TextBox 4">
            <a:extLst>
              <a:ext uri="{FF2B5EF4-FFF2-40B4-BE49-F238E27FC236}">
                <a16:creationId xmlns:a16="http://schemas.microsoft.com/office/drawing/2014/main" id="{69772B40-FF39-03A1-D79A-47597B868698}"/>
              </a:ext>
            </a:extLst>
          </p:cNvPr>
          <p:cNvSpPr txBox="1"/>
          <p:nvPr/>
        </p:nvSpPr>
        <p:spPr>
          <a:xfrm>
            <a:off x="1370598" y="3425993"/>
            <a:ext cx="402656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ea typeface="+mn-lt"/>
                <a:cs typeface="+mn-lt"/>
              </a:rPr>
              <a:t>As the population is increasing in the metropolitan cities, the usage of Daily suppliance got increased , Such as paper ( specifically Notebooks ) damaging our environment by cutting down forest , thus there is a need to alternate the use of wood paper into reusable paper which anyone can use again and again , which also protect the rainforest.</a:t>
            </a:r>
            <a:endParaRPr lang="en-US" sz="1400" b="1" dirty="0">
              <a:cs typeface="Arial"/>
            </a:endParaRPr>
          </a:p>
        </p:txBody>
      </p:sp>
      <p:sp>
        <p:nvSpPr>
          <p:cNvPr id="6" name="TextBox 5">
            <a:extLst>
              <a:ext uri="{FF2B5EF4-FFF2-40B4-BE49-F238E27FC236}">
                <a16:creationId xmlns:a16="http://schemas.microsoft.com/office/drawing/2014/main" id="{BE22DA68-7AE6-B86D-C37A-CC53528FBBB1}"/>
              </a:ext>
            </a:extLst>
          </p:cNvPr>
          <p:cNvSpPr txBox="1"/>
          <p:nvPr/>
        </p:nvSpPr>
        <p:spPr>
          <a:xfrm>
            <a:off x="6646946" y="1272841"/>
            <a:ext cx="393633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cs typeface="Arial"/>
              </a:rPr>
              <a:t>We have gone through many conversations and debates regarding saving environment and stop letting down rainforest for human comfort use.</a:t>
            </a:r>
          </a:p>
        </p:txBody>
      </p:sp>
      <p:sp>
        <p:nvSpPr>
          <p:cNvPr id="7" name="TextBox 6">
            <a:extLst>
              <a:ext uri="{FF2B5EF4-FFF2-40B4-BE49-F238E27FC236}">
                <a16:creationId xmlns:a16="http://schemas.microsoft.com/office/drawing/2014/main" id="{7EDE8DFD-A0C2-9BDB-3021-06107E722542}"/>
              </a:ext>
            </a:extLst>
          </p:cNvPr>
          <p:cNvSpPr txBox="1"/>
          <p:nvPr/>
        </p:nvSpPr>
        <p:spPr>
          <a:xfrm>
            <a:off x="6649453" y="2578768"/>
            <a:ext cx="393633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solidFill>
                  <a:schemeClr val="tx1">
                    <a:lumMod val="90000"/>
                    <a:lumOff val="10000"/>
                  </a:schemeClr>
                </a:solidFill>
                <a:ea typeface="+mn-lt"/>
                <a:cs typeface="+mn-lt"/>
              </a:rPr>
              <a:t>The proposed application provide an easy way for alternating the use of wood pulp paper into reusable paper. </a:t>
            </a:r>
            <a:endParaRPr lang="en-US" sz="1400" dirty="0">
              <a:solidFill>
                <a:schemeClr val="tx1">
                  <a:lumMod val="90000"/>
                  <a:lumOff val="10000"/>
                </a:schemeClr>
              </a:solidFill>
              <a:ea typeface="+mn-lt"/>
              <a:cs typeface="+mn-lt"/>
            </a:endParaRPr>
          </a:p>
        </p:txBody>
      </p:sp>
      <p:sp>
        <p:nvSpPr>
          <p:cNvPr id="8" name="TextBox 7">
            <a:extLst>
              <a:ext uri="{FF2B5EF4-FFF2-40B4-BE49-F238E27FC236}">
                <a16:creationId xmlns:a16="http://schemas.microsoft.com/office/drawing/2014/main" id="{D13206B8-C785-7C97-1A2D-4BDDB304D469}"/>
              </a:ext>
            </a:extLst>
          </p:cNvPr>
          <p:cNvSpPr txBox="1"/>
          <p:nvPr/>
        </p:nvSpPr>
        <p:spPr>
          <a:xfrm>
            <a:off x="6651959" y="3583907"/>
            <a:ext cx="393633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cs typeface="Arial"/>
              </a:rPr>
              <a:t>The market use of the product is very huge as ever individual uses this product on the daily basis why don’t we make it reusable , and it also have attractive market size of $ 1.4 billion </a:t>
            </a:r>
            <a:endParaRPr lang="en-US" sz="1400">
              <a:cs typeface="Arial"/>
            </a:endParaRPr>
          </a:p>
        </p:txBody>
      </p:sp>
      <p:sp>
        <p:nvSpPr>
          <p:cNvPr id="9" name="TextBox 8">
            <a:extLst>
              <a:ext uri="{FF2B5EF4-FFF2-40B4-BE49-F238E27FC236}">
                <a16:creationId xmlns:a16="http://schemas.microsoft.com/office/drawing/2014/main" id="{4F18372D-0FFC-36AF-9536-D1BCED6EDABE}"/>
              </a:ext>
            </a:extLst>
          </p:cNvPr>
          <p:cNvSpPr txBox="1"/>
          <p:nvPr/>
        </p:nvSpPr>
        <p:spPr>
          <a:xfrm>
            <a:off x="6704597" y="4819650"/>
            <a:ext cx="394635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b="1" dirty="0">
                <a:solidFill>
                  <a:schemeClr val="tx1">
                    <a:lumMod val="90000"/>
                    <a:lumOff val="10000"/>
                  </a:schemeClr>
                </a:solidFill>
                <a:cs typeface="Arial"/>
              </a:rPr>
              <a:t>The competitive market of this product is very less and we can create the monopoly through huge marketing and make this product scalable</a:t>
            </a:r>
          </a:p>
        </p:txBody>
      </p:sp>
      <p:pic>
        <p:nvPicPr>
          <p:cNvPr id="13" name="Picture 5" descr="Logo, company name&#10;&#10;Description automatically generated">
            <a:extLst>
              <a:ext uri="{FF2B5EF4-FFF2-40B4-BE49-F238E27FC236}">
                <a16:creationId xmlns:a16="http://schemas.microsoft.com/office/drawing/2014/main" id="{4C01F04E-8E7D-CCEA-31D9-9833D1BD5DB1}"/>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50330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E44F2-66CF-43AC-A111-49E33AA09100}"/>
              </a:ext>
            </a:extLst>
          </p:cNvPr>
          <p:cNvSpPr txBox="1"/>
          <p:nvPr/>
        </p:nvSpPr>
        <p:spPr>
          <a:xfrm>
            <a:off x="1445418" y="1178719"/>
            <a:ext cx="30218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Arial"/>
              </a:rPr>
              <a:t>Sales Plan (one year)</a:t>
            </a:r>
            <a:endParaRPr lang="en-US" sz="2000" dirty="0">
              <a:latin typeface="Calibri"/>
              <a:cs typeface="Calibri"/>
            </a:endParaRPr>
          </a:p>
        </p:txBody>
      </p:sp>
      <p:graphicFrame>
        <p:nvGraphicFramePr>
          <p:cNvPr id="5" name="Table 5">
            <a:extLst>
              <a:ext uri="{FF2B5EF4-FFF2-40B4-BE49-F238E27FC236}">
                <a16:creationId xmlns:a16="http://schemas.microsoft.com/office/drawing/2014/main" id="{AE9E5643-B199-67A1-84BC-D5A6AEF7A6DF}"/>
              </a:ext>
            </a:extLst>
          </p:cNvPr>
          <p:cNvGraphicFramePr>
            <a:graphicFrameLocks noGrp="1"/>
          </p:cNvGraphicFramePr>
          <p:nvPr>
            <p:extLst>
              <p:ext uri="{D42A27DB-BD31-4B8C-83A1-F6EECF244321}">
                <p14:modId xmlns:p14="http://schemas.microsoft.com/office/powerpoint/2010/main" val="169142867"/>
              </p:ext>
            </p:extLst>
          </p:nvPr>
        </p:nvGraphicFramePr>
        <p:xfrm>
          <a:off x="1526387" y="1700316"/>
          <a:ext cx="3941890" cy="4147572"/>
        </p:xfrm>
        <a:graphic>
          <a:graphicData uri="http://schemas.openxmlformats.org/drawingml/2006/table">
            <a:tbl>
              <a:tblPr firstRow="1" bandRow="1">
                <a:tableStyleId>{5C22544A-7EE6-4342-B048-85BDC9FD1C3A}</a:tableStyleId>
              </a:tblPr>
              <a:tblGrid>
                <a:gridCol w="3941890">
                  <a:extLst>
                    <a:ext uri="{9D8B030D-6E8A-4147-A177-3AD203B41FA5}">
                      <a16:colId xmlns:a16="http://schemas.microsoft.com/office/drawing/2014/main" val="4115214661"/>
                    </a:ext>
                  </a:extLst>
                </a:gridCol>
              </a:tblGrid>
              <a:tr h="912466">
                <a:tc>
                  <a:txBody>
                    <a:bodyPr/>
                    <a:lstStyle/>
                    <a:p>
                      <a:pPr marL="285750" indent="-285750" algn="just">
                        <a:buFont typeface="Arial"/>
                        <a:buChar char="•"/>
                      </a:pPr>
                      <a:r>
                        <a:rPr lang="en-US" sz="1600" b="0" dirty="0">
                          <a:solidFill>
                            <a:schemeClr val="tx1"/>
                          </a:solidFill>
                        </a:rPr>
                        <a:t>Product and services</a:t>
                      </a:r>
                      <a:endParaRPr lang="en-US" sz="1600" b="0" dirty="0"/>
                    </a:p>
                  </a:txBody>
                  <a:tcPr anchor="ctr">
                    <a:solidFill>
                      <a:schemeClr val="tx1">
                        <a:lumMod val="10000"/>
                        <a:lumOff val="90000"/>
                      </a:schemeClr>
                    </a:solidFill>
                  </a:tcPr>
                </a:tc>
                <a:extLst>
                  <a:ext uri="{0D108BD9-81ED-4DB2-BD59-A6C34878D82A}">
                    <a16:rowId xmlns:a16="http://schemas.microsoft.com/office/drawing/2014/main" val="2218224107"/>
                  </a:ext>
                </a:extLst>
              </a:tr>
              <a:tr h="1023068">
                <a:tc>
                  <a:txBody>
                    <a:bodyPr/>
                    <a:lstStyle/>
                    <a:p>
                      <a:pPr marL="285750" indent="-285750" algn="just">
                        <a:buFont typeface="Arial"/>
                        <a:buChar char="•"/>
                      </a:pPr>
                      <a:r>
                        <a:rPr lang="en-US" sz="1600" dirty="0"/>
                        <a:t>Projected sales </a:t>
                      </a:r>
                    </a:p>
                  </a:txBody>
                  <a:tcPr anchor="ctr"/>
                </a:tc>
                <a:extLst>
                  <a:ext uri="{0D108BD9-81ED-4DB2-BD59-A6C34878D82A}">
                    <a16:rowId xmlns:a16="http://schemas.microsoft.com/office/drawing/2014/main" val="2463563387"/>
                  </a:ext>
                </a:extLst>
              </a:tr>
              <a:tr h="1064544">
                <a:tc>
                  <a:txBody>
                    <a:bodyPr/>
                    <a:lstStyle/>
                    <a:p>
                      <a:pPr marL="285750" indent="-285750" algn="just">
                        <a:buFont typeface="Arial"/>
                        <a:buChar char="•"/>
                      </a:pPr>
                      <a:r>
                        <a:rPr lang="en-US" sz="1600" dirty="0"/>
                        <a:t>Distribution strategies </a:t>
                      </a:r>
                    </a:p>
                  </a:txBody>
                  <a:tcPr anchor="ctr">
                    <a:solidFill>
                      <a:schemeClr val="tx1">
                        <a:lumMod val="10000"/>
                        <a:lumOff val="90000"/>
                      </a:schemeClr>
                    </a:solidFill>
                  </a:tcPr>
                </a:tc>
                <a:extLst>
                  <a:ext uri="{0D108BD9-81ED-4DB2-BD59-A6C34878D82A}">
                    <a16:rowId xmlns:a16="http://schemas.microsoft.com/office/drawing/2014/main" val="1763999412"/>
                  </a:ext>
                </a:extLst>
              </a:tr>
              <a:tr h="1147494">
                <a:tc>
                  <a:txBody>
                    <a:bodyPr/>
                    <a:lstStyle/>
                    <a:p>
                      <a:pPr marL="285750" indent="-285750" algn="just">
                        <a:buFont typeface="Arial"/>
                        <a:buChar char="•"/>
                      </a:pPr>
                      <a:r>
                        <a:rPr lang="en-US" sz="1600" dirty="0"/>
                        <a:t>Proposed deadline</a:t>
                      </a:r>
                    </a:p>
                  </a:txBody>
                  <a:tcPr anchor="ctr"/>
                </a:tc>
                <a:extLst>
                  <a:ext uri="{0D108BD9-81ED-4DB2-BD59-A6C34878D82A}">
                    <a16:rowId xmlns:a16="http://schemas.microsoft.com/office/drawing/2014/main" val="478041525"/>
                  </a:ext>
                </a:extLst>
              </a:tr>
            </a:tbl>
          </a:graphicData>
        </a:graphic>
      </p:graphicFrame>
      <p:graphicFrame>
        <p:nvGraphicFramePr>
          <p:cNvPr id="6" name="Table 6">
            <a:extLst>
              <a:ext uri="{FF2B5EF4-FFF2-40B4-BE49-F238E27FC236}">
                <a16:creationId xmlns:a16="http://schemas.microsoft.com/office/drawing/2014/main" id="{9A18527E-17CB-C9C5-6ED6-6BD0529F2C37}"/>
              </a:ext>
            </a:extLst>
          </p:cNvPr>
          <p:cNvGraphicFramePr>
            <a:graphicFrameLocks noGrp="1"/>
          </p:cNvGraphicFramePr>
          <p:nvPr>
            <p:extLst>
              <p:ext uri="{D42A27DB-BD31-4B8C-83A1-F6EECF244321}">
                <p14:modId xmlns:p14="http://schemas.microsoft.com/office/powerpoint/2010/main" val="1383817515"/>
              </p:ext>
            </p:extLst>
          </p:nvPr>
        </p:nvGraphicFramePr>
        <p:xfrm>
          <a:off x="6421755" y="1274826"/>
          <a:ext cx="4501374" cy="476250"/>
        </p:xfrm>
        <a:graphic>
          <a:graphicData uri="http://schemas.openxmlformats.org/drawingml/2006/table">
            <a:tbl>
              <a:tblPr firstRow="1" bandRow="1">
                <a:tableStyleId>{5C22544A-7EE6-4342-B048-85BDC9FD1C3A}</a:tableStyleId>
              </a:tblPr>
              <a:tblGrid>
                <a:gridCol w="1500458">
                  <a:extLst>
                    <a:ext uri="{9D8B030D-6E8A-4147-A177-3AD203B41FA5}">
                      <a16:colId xmlns:a16="http://schemas.microsoft.com/office/drawing/2014/main" val="503583235"/>
                    </a:ext>
                  </a:extLst>
                </a:gridCol>
                <a:gridCol w="1500458">
                  <a:extLst>
                    <a:ext uri="{9D8B030D-6E8A-4147-A177-3AD203B41FA5}">
                      <a16:colId xmlns:a16="http://schemas.microsoft.com/office/drawing/2014/main" val="4243447677"/>
                    </a:ext>
                  </a:extLst>
                </a:gridCol>
                <a:gridCol w="1500458">
                  <a:extLst>
                    <a:ext uri="{9D8B030D-6E8A-4147-A177-3AD203B41FA5}">
                      <a16:colId xmlns:a16="http://schemas.microsoft.com/office/drawing/2014/main" val="839970983"/>
                    </a:ext>
                  </a:extLst>
                </a:gridCol>
              </a:tblGrid>
              <a:tr h="476250">
                <a:tc>
                  <a:txBody>
                    <a:bodyPr/>
                    <a:lstStyle/>
                    <a:p>
                      <a:pPr lvl="0">
                        <a:buNone/>
                      </a:pPr>
                      <a:r>
                        <a:rPr lang="en-US" sz="1600" dirty="0">
                          <a:latin typeface="Calibri"/>
                        </a:rPr>
                        <a:t>In Stores </a:t>
                      </a:r>
                    </a:p>
                  </a:txBody>
                  <a:tcPr/>
                </a:tc>
                <a:tc>
                  <a:txBody>
                    <a:bodyPr/>
                    <a:lstStyle/>
                    <a:p>
                      <a:r>
                        <a:rPr lang="en-US" sz="1600" dirty="0">
                          <a:latin typeface="Calibri"/>
                        </a:rPr>
                        <a:t>In Online </a:t>
                      </a:r>
                    </a:p>
                  </a:txBody>
                  <a:tcPr/>
                </a:tc>
                <a:tc>
                  <a:txBody>
                    <a:bodyPr/>
                    <a:lstStyle/>
                    <a:p>
                      <a:r>
                        <a:rPr lang="en-US" sz="1600" dirty="0">
                          <a:latin typeface="Calibri"/>
                        </a:rPr>
                        <a:t>Wholesale</a:t>
                      </a:r>
                    </a:p>
                  </a:txBody>
                  <a:tcPr/>
                </a:tc>
                <a:extLst>
                  <a:ext uri="{0D108BD9-81ED-4DB2-BD59-A6C34878D82A}">
                    <a16:rowId xmlns:a16="http://schemas.microsoft.com/office/drawing/2014/main" val="2311042505"/>
                  </a:ext>
                </a:extLst>
              </a:tr>
            </a:tbl>
          </a:graphicData>
        </a:graphic>
      </p:graphicFrame>
      <p:graphicFrame>
        <p:nvGraphicFramePr>
          <p:cNvPr id="7" name="Table 7">
            <a:extLst>
              <a:ext uri="{FF2B5EF4-FFF2-40B4-BE49-F238E27FC236}">
                <a16:creationId xmlns:a16="http://schemas.microsoft.com/office/drawing/2014/main" id="{7B480F5D-6B60-04D9-2300-8A454B7A5F4D}"/>
              </a:ext>
            </a:extLst>
          </p:cNvPr>
          <p:cNvGraphicFramePr>
            <a:graphicFrameLocks noGrp="1"/>
          </p:cNvGraphicFramePr>
          <p:nvPr>
            <p:extLst>
              <p:ext uri="{D42A27DB-BD31-4B8C-83A1-F6EECF244321}">
                <p14:modId xmlns:p14="http://schemas.microsoft.com/office/powerpoint/2010/main" val="4143007965"/>
              </p:ext>
            </p:extLst>
          </p:nvPr>
        </p:nvGraphicFramePr>
        <p:xfrm>
          <a:off x="6419971" y="1721734"/>
          <a:ext cx="4532878" cy="4155024"/>
        </p:xfrm>
        <a:graphic>
          <a:graphicData uri="http://schemas.openxmlformats.org/drawingml/2006/table">
            <a:tbl>
              <a:tblPr firstRow="1" bandRow="1">
                <a:tableStyleId>{5C22544A-7EE6-4342-B048-85BDC9FD1C3A}</a:tableStyleId>
              </a:tblPr>
              <a:tblGrid>
                <a:gridCol w="1512374">
                  <a:extLst>
                    <a:ext uri="{9D8B030D-6E8A-4147-A177-3AD203B41FA5}">
                      <a16:colId xmlns:a16="http://schemas.microsoft.com/office/drawing/2014/main" val="2822511932"/>
                    </a:ext>
                  </a:extLst>
                </a:gridCol>
                <a:gridCol w="1512374">
                  <a:extLst>
                    <a:ext uri="{9D8B030D-6E8A-4147-A177-3AD203B41FA5}">
                      <a16:colId xmlns:a16="http://schemas.microsoft.com/office/drawing/2014/main" val="504308718"/>
                    </a:ext>
                  </a:extLst>
                </a:gridCol>
                <a:gridCol w="1508130">
                  <a:extLst>
                    <a:ext uri="{9D8B030D-6E8A-4147-A177-3AD203B41FA5}">
                      <a16:colId xmlns:a16="http://schemas.microsoft.com/office/drawing/2014/main" val="983510941"/>
                    </a:ext>
                  </a:extLst>
                </a:gridCol>
              </a:tblGrid>
              <a:tr h="919272">
                <a:tc>
                  <a:txBody>
                    <a:bodyPr/>
                    <a:lstStyle/>
                    <a:p>
                      <a:pPr algn="l"/>
                      <a:r>
                        <a:rPr lang="en-US" sz="1400" b="0" dirty="0">
                          <a:solidFill>
                            <a:schemeClr val="tx1"/>
                          </a:solidFill>
                          <a:latin typeface="Calibri"/>
                        </a:rPr>
                        <a:t>Pen and paper books are available at all size</a:t>
                      </a:r>
                      <a:endParaRPr lang="en-US" sz="1400" b="0"/>
                    </a:p>
                  </a:txBody>
                  <a:tcPr>
                    <a:solidFill>
                      <a:schemeClr val="tx1">
                        <a:lumMod val="10000"/>
                        <a:lumOff val="90000"/>
                      </a:schemeClr>
                    </a:solidFill>
                  </a:tcPr>
                </a:tc>
                <a:tc>
                  <a:txBody>
                    <a:bodyPr/>
                    <a:lstStyle/>
                    <a:p>
                      <a:r>
                        <a:rPr lang="en-US" sz="1400" b="0" dirty="0">
                          <a:solidFill>
                            <a:schemeClr val="tx1"/>
                          </a:solidFill>
                          <a:latin typeface="Calibri"/>
                        </a:rPr>
                        <a:t>Pen and paper books are available at all size</a:t>
                      </a:r>
                    </a:p>
                  </a:txBody>
                  <a:tcPr>
                    <a:solidFill>
                      <a:schemeClr val="tx1">
                        <a:lumMod val="10000"/>
                        <a:lumOff val="90000"/>
                      </a:schemeClr>
                    </a:solidFill>
                  </a:tcPr>
                </a:tc>
                <a:tc>
                  <a:txBody>
                    <a:bodyPr/>
                    <a:lstStyle/>
                    <a:p>
                      <a:r>
                        <a:rPr lang="en-US" sz="1400" b="0" dirty="0">
                          <a:solidFill>
                            <a:schemeClr val="tx1"/>
                          </a:solidFill>
                          <a:latin typeface="Calibri"/>
                        </a:rPr>
                        <a:t>Pen and paper books are available only in large and medium size</a:t>
                      </a:r>
                    </a:p>
                  </a:txBody>
                  <a:tcPr>
                    <a:solidFill>
                      <a:schemeClr val="tx1">
                        <a:lumMod val="10000"/>
                        <a:lumOff val="90000"/>
                      </a:schemeClr>
                    </a:solidFill>
                  </a:tcPr>
                </a:tc>
                <a:extLst>
                  <a:ext uri="{0D108BD9-81ED-4DB2-BD59-A6C34878D82A}">
                    <a16:rowId xmlns:a16="http://schemas.microsoft.com/office/drawing/2014/main" val="1581594852"/>
                  </a:ext>
                </a:extLst>
              </a:tr>
              <a:tr h="919272">
                <a:tc>
                  <a:txBody>
                    <a:bodyPr/>
                    <a:lstStyle/>
                    <a:p>
                      <a:r>
                        <a:rPr lang="en-US" sz="1400" dirty="0">
                          <a:latin typeface="Calibri"/>
                        </a:rPr>
                        <a:t>5000 unit</a:t>
                      </a:r>
                    </a:p>
                  </a:txBody>
                  <a:tcPr anchor="ctr"/>
                </a:tc>
                <a:tc>
                  <a:txBody>
                    <a:bodyPr/>
                    <a:lstStyle/>
                    <a:p>
                      <a:r>
                        <a:rPr lang="en-US" sz="1400" dirty="0">
                          <a:latin typeface="Calibri"/>
                        </a:rPr>
                        <a:t>9000 unit</a:t>
                      </a:r>
                    </a:p>
                  </a:txBody>
                  <a:tcPr anchor="ctr"/>
                </a:tc>
                <a:tc>
                  <a:txBody>
                    <a:bodyPr/>
                    <a:lstStyle/>
                    <a:p>
                      <a:r>
                        <a:rPr lang="en-US" sz="1400" dirty="0">
                          <a:latin typeface="Calibri"/>
                        </a:rPr>
                        <a:t>7000 unit</a:t>
                      </a:r>
                    </a:p>
                  </a:txBody>
                  <a:tcPr anchor="ctr"/>
                </a:tc>
                <a:extLst>
                  <a:ext uri="{0D108BD9-81ED-4DB2-BD59-A6C34878D82A}">
                    <a16:rowId xmlns:a16="http://schemas.microsoft.com/office/drawing/2014/main" val="2468182207"/>
                  </a:ext>
                </a:extLst>
              </a:tr>
              <a:tr h="919272">
                <a:tc>
                  <a:txBody>
                    <a:bodyPr/>
                    <a:lstStyle/>
                    <a:p>
                      <a:pPr algn="l"/>
                      <a:r>
                        <a:rPr lang="en-US" sz="1400" dirty="0">
                          <a:latin typeface="Calibri"/>
                        </a:rPr>
                        <a:t>Promote costumer service experience in stores only promotion</a:t>
                      </a:r>
                    </a:p>
                  </a:txBody>
                  <a:tcPr/>
                </a:tc>
                <a:tc>
                  <a:txBody>
                    <a:bodyPr/>
                    <a:lstStyle/>
                    <a:p>
                      <a:r>
                        <a:rPr lang="en-US" sz="1400" dirty="0">
                          <a:latin typeface="Calibri"/>
                        </a:rPr>
                        <a:t>Keyword search SEO optimization link building responsive  costumer service </a:t>
                      </a:r>
                    </a:p>
                  </a:txBody>
                  <a:tcPr/>
                </a:tc>
                <a:tc>
                  <a:txBody>
                    <a:bodyPr/>
                    <a:lstStyle/>
                    <a:p>
                      <a:r>
                        <a:rPr lang="en-US" sz="1400" dirty="0">
                          <a:latin typeface="Calibri"/>
                        </a:rPr>
                        <a:t>Event sponsorship</a:t>
                      </a:r>
                    </a:p>
                  </a:txBody>
                  <a:tcPr/>
                </a:tc>
                <a:extLst>
                  <a:ext uri="{0D108BD9-81ED-4DB2-BD59-A6C34878D82A}">
                    <a16:rowId xmlns:a16="http://schemas.microsoft.com/office/drawing/2014/main" val="214760732"/>
                  </a:ext>
                </a:extLst>
              </a:tr>
              <a:tr h="919272">
                <a:tc>
                  <a:txBody>
                    <a:bodyPr/>
                    <a:lstStyle/>
                    <a:p>
                      <a:r>
                        <a:rPr lang="en-US" sz="1600" dirty="0">
                          <a:latin typeface="Calibri"/>
                        </a:rPr>
                        <a:t>March 2023 </a:t>
                      </a:r>
                    </a:p>
                  </a:txBody>
                  <a:tcPr anchor="ctr"/>
                </a:tc>
                <a:tc>
                  <a:txBody>
                    <a:bodyPr/>
                    <a:lstStyle/>
                    <a:p>
                      <a:r>
                        <a:rPr lang="en-US" sz="1600" dirty="0">
                          <a:latin typeface="Calibri"/>
                        </a:rPr>
                        <a:t>March 2023</a:t>
                      </a:r>
                    </a:p>
                  </a:txBody>
                  <a:tcPr anchor="ctr"/>
                </a:tc>
                <a:tc>
                  <a:txBody>
                    <a:bodyPr/>
                    <a:lstStyle/>
                    <a:p>
                      <a:r>
                        <a:rPr lang="en-US" sz="1600" dirty="0">
                          <a:latin typeface="Calibri"/>
                        </a:rPr>
                        <a:t>March 2023</a:t>
                      </a:r>
                    </a:p>
                  </a:txBody>
                  <a:tcPr anchor="ctr"/>
                </a:tc>
                <a:extLst>
                  <a:ext uri="{0D108BD9-81ED-4DB2-BD59-A6C34878D82A}">
                    <a16:rowId xmlns:a16="http://schemas.microsoft.com/office/drawing/2014/main" val="2053815614"/>
                  </a:ext>
                </a:extLst>
              </a:tr>
            </a:tbl>
          </a:graphicData>
        </a:graphic>
      </p:graphicFrame>
      <p:pic>
        <p:nvPicPr>
          <p:cNvPr id="4" name="Picture 5" descr="Logo, company name&#10;&#10;Description automatically generated">
            <a:extLst>
              <a:ext uri="{FF2B5EF4-FFF2-40B4-BE49-F238E27FC236}">
                <a16:creationId xmlns:a16="http://schemas.microsoft.com/office/drawing/2014/main" id="{F2971DC4-5DB1-EEF4-83A7-6F394AE9FDE4}"/>
              </a:ext>
            </a:extLst>
          </p:cNvPr>
          <p:cNvPicPr>
            <a:picLocks noChangeAspect="1"/>
          </p:cNvPicPr>
          <p:nvPr/>
        </p:nvPicPr>
        <p:blipFill>
          <a:blip r:embed="rId2"/>
          <a:stretch>
            <a:fillRect/>
          </a:stretch>
        </p:blipFill>
        <p:spPr>
          <a:xfrm>
            <a:off x="10460659" y="523944"/>
            <a:ext cx="566835" cy="588277"/>
          </a:xfrm>
          <a:prstGeom prst="rect">
            <a:avLst/>
          </a:prstGeom>
        </p:spPr>
      </p:pic>
      <p:sp>
        <p:nvSpPr>
          <p:cNvPr id="8" name="Title 7">
            <a:extLst>
              <a:ext uri="{FF2B5EF4-FFF2-40B4-BE49-F238E27FC236}">
                <a16:creationId xmlns:a16="http://schemas.microsoft.com/office/drawing/2014/main" id="{5F38E300-7DAD-9D79-1EBF-5372A36BF2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8122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6F4D1-EA9A-A272-0074-859D832F1F9A}"/>
              </a:ext>
            </a:extLst>
          </p:cNvPr>
          <p:cNvSpPr>
            <a:spLocks noGrp="1"/>
          </p:cNvSpPr>
          <p:nvPr>
            <p:ph type="title"/>
          </p:nvPr>
        </p:nvSpPr>
        <p:spPr>
          <a:xfrm>
            <a:off x="1505433" y="2985823"/>
            <a:ext cx="3953200" cy="1300800"/>
          </a:xfrm>
        </p:spPr>
        <p:txBody>
          <a:bodyPr/>
          <a:lstStyle/>
          <a:p>
            <a:r>
              <a:rPr lang="en-US" dirty="0">
                <a:solidFill>
                  <a:schemeClr val="tx1">
                    <a:lumMod val="75000"/>
                    <a:lumOff val="25000"/>
                  </a:schemeClr>
                </a:solidFill>
                <a:latin typeface="Work Sans"/>
              </a:rPr>
              <a:t>COSTUMER SALES FUNNEL</a:t>
            </a:r>
          </a:p>
        </p:txBody>
      </p:sp>
      <p:graphicFrame>
        <p:nvGraphicFramePr>
          <p:cNvPr id="5" name="Diagram 5">
            <a:extLst>
              <a:ext uri="{FF2B5EF4-FFF2-40B4-BE49-F238E27FC236}">
                <a16:creationId xmlns:a16="http://schemas.microsoft.com/office/drawing/2014/main" id="{C01D5A36-07DC-0789-72A9-85A3E9735B69}"/>
              </a:ext>
            </a:extLst>
          </p:cNvPr>
          <p:cNvGraphicFramePr/>
          <p:nvPr>
            <p:extLst>
              <p:ext uri="{D42A27DB-BD31-4B8C-83A1-F6EECF244321}">
                <p14:modId xmlns:p14="http://schemas.microsoft.com/office/powerpoint/2010/main" val="1656868884"/>
              </p:ext>
            </p:extLst>
          </p:nvPr>
        </p:nvGraphicFramePr>
        <p:xfrm>
          <a:off x="6539696" y="1561618"/>
          <a:ext cx="4147595" cy="4053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Picture 5" descr="Logo, company name&#10;&#10;Description automatically generated">
            <a:extLst>
              <a:ext uri="{FF2B5EF4-FFF2-40B4-BE49-F238E27FC236}">
                <a16:creationId xmlns:a16="http://schemas.microsoft.com/office/drawing/2014/main" id="{AA57B52D-B7A8-BA7D-D457-B7D45AFEEB1E}"/>
              </a:ext>
            </a:extLst>
          </p:cNvPr>
          <p:cNvPicPr>
            <a:picLocks noChangeAspect="1"/>
          </p:cNvPicPr>
          <p:nvPr/>
        </p:nvPicPr>
        <p:blipFill>
          <a:blip r:embed="rId7"/>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55172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2220-2E6C-AD82-233A-45A2484D3D8B}"/>
              </a:ext>
            </a:extLst>
          </p:cNvPr>
          <p:cNvSpPr>
            <a:spLocks noGrp="1"/>
          </p:cNvSpPr>
          <p:nvPr>
            <p:ph type="title"/>
          </p:nvPr>
        </p:nvSpPr>
        <p:spPr>
          <a:xfrm>
            <a:off x="1458705" y="524805"/>
            <a:ext cx="9178000" cy="752400"/>
          </a:xfrm>
        </p:spPr>
        <p:txBody>
          <a:bodyPr/>
          <a:lstStyle/>
          <a:p>
            <a:r>
              <a:rPr lang="en-US" sz="3600" dirty="0">
                <a:solidFill>
                  <a:schemeClr val="tx1">
                    <a:lumMod val="75000"/>
                    <a:lumOff val="25000"/>
                  </a:schemeClr>
                </a:solidFill>
                <a:latin typeface="Work Sans"/>
              </a:rPr>
              <a:t>Customer Acquisition Plan Template</a:t>
            </a:r>
          </a:p>
        </p:txBody>
      </p:sp>
      <p:graphicFrame>
        <p:nvGraphicFramePr>
          <p:cNvPr id="5" name="Table 5">
            <a:extLst>
              <a:ext uri="{FF2B5EF4-FFF2-40B4-BE49-F238E27FC236}">
                <a16:creationId xmlns:a16="http://schemas.microsoft.com/office/drawing/2014/main" id="{B49E9864-749D-F1C7-C105-569611C85E04}"/>
              </a:ext>
            </a:extLst>
          </p:cNvPr>
          <p:cNvGraphicFramePr>
            <a:graphicFrameLocks noGrp="1"/>
          </p:cNvGraphicFramePr>
          <p:nvPr>
            <p:extLst>
              <p:ext uri="{D42A27DB-BD31-4B8C-83A1-F6EECF244321}">
                <p14:modId xmlns:p14="http://schemas.microsoft.com/office/powerpoint/2010/main" val="1090337118"/>
              </p:ext>
            </p:extLst>
          </p:nvPr>
        </p:nvGraphicFramePr>
        <p:xfrm>
          <a:off x="1504708" y="1552936"/>
          <a:ext cx="9229655" cy="3728784"/>
        </p:xfrm>
        <a:graphic>
          <a:graphicData uri="http://schemas.openxmlformats.org/drawingml/2006/table">
            <a:tbl>
              <a:tblPr firstRow="1" bandRow="1">
                <a:tableStyleId>{5C22544A-7EE6-4342-B048-85BDC9FD1C3A}</a:tableStyleId>
              </a:tblPr>
              <a:tblGrid>
                <a:gridCol w="1845931">
                  <a:extLst>
                    <a:ext uri="{9D8B030D-6E8A-4147-A177-3AD203B41FA5}">
                      <a16:colId xmlns:a16="http://schemas.microsoft.com/office/drawing/2014/main" val="3157857086"/>
                    </a:ext>
                  </a:extLst>
                </a:gridCol>
                <a:gridCol w="1845931">
                  <a:extLst>
                    <a:ext uri="{9D8B030D-6E8A-4147-A177-3AD203B41FA5}">
                      <a16:colId xmlns:a16="http://schemas.microsoft.com/office/drawing/2014/main" val="4242035784"/>
                    </a:ext>
                  </a:extLst>
                </a:gridCol>
                <a:gridCol w="1845931">
                  <a:extLst>
                    <a:ext uri="{9D8B030D-6E8A-4147-A177-3AD203B41FA5}">
                      <a16:colId xmlns:a16="http://schemas.microsoft.com/office/drawing/2014/main" val="1537448531"/>
                    </a:ext>
                  </a:extLst>
                </a:gridCol>
                <a:gridCol w="1845931">
                  <a:extLst>
                    <a:ext uri="{9D8B030D-6E8A-4147-A177-3AD203B41FA5}">
                      <a16:colId xmlns:a16="http://schemas.microsoft.com/office/drawing/2014/main" val="353246525"/>
                    </a:ext>
                  </a:extLst>
                </a:gridCol>
                <a:gridCol w="1845931">
                  <a:extLst>
                    <a:ext uri="{9D8B030D-6E8A-4147-A177-3AD203B41FA5}">
                      <a16:colId xmlns:a16="http://schemas.microsoft.com/office/drawing/2014/main" val="1462449008"/>
                    </a:ext>
                  </a:extLst>
                </a:gridCol>
              </a:tblGrid>
              <a:tr h="335507">
                <a:tc>
                  <a:txBody>
                    <a:bodyPr/>
                    <a:lstStyle/>
                    <a:p>
                      <a:r>
                        <a:rPr lang="en-US" dirty="0">
                          <a:latin typeface="Calibri"/>
                        </a:rPr>
                        <a:t>1.</a:t>
                      </a:r>
                    </a:p>
                  </a:txBody>
                  <a:tcPr/>
                </a:tc>
                <a:tc>
                  <a:txBody>
                    <a:bodyPr/>
                    <a:lstStyle/>
                    <a:p>
                      <a:r>
                        <a:rPr lang="en-US" dirty="0">
                          <a:latin typeface="Calibri"/>
                        </a:rPr>
                        <a:t>2.</a:t>
                      </a:r>
                    </a:p>
                  </a:txBody>
                  <a:tcPr/>
                </a:tc>
                <a:tc>
                  <a:txBody>
                    <a:bodyPr/>
                    <a:lstStyle/>
                    <a:p>
                      <a:r>
                        <a:rPr lang="en-US" dirty="0">
                          <a:latin typeface="Calibri"/>
                        </a:rPr>
                        <a:t>3.</a:t>
                      </a:r>
                    </a:p>
                  </a:txBody>
                  <a:tcPr/>
                </a:tc>
                <a:tc>
                  <a:txBody>
                    <a:bodyPr/>
                    <a:lstStyle/>
                    <a:p>
                      <a:r>
                        <a:rPr lang="en-US" dirty="0">
                          <a:latin typeface="Calibri"/>
                        </a:rPr>
                        <a:t>4.</a:t>
                      </a:r>
                    </a:p>
                  </a:txBody>
                  <a:tcPr/>
                </a:tc>
                <a:tc>
                  <a:txBody>
                    <a:bodyPr/>
                    <a:lstStyle/>
                    <a:p>
                      <a:r>
                        <a:rPr lang="en-US" dirty="0">
                          <a:latin typeface="Calibri"/>
                        </a:rPr>
                        <a:t>5.</a:t>
                      </a:r>
                    </a:p>
                  </a:txBody>
                  <a:tcPr/>
                </a:tc>
                <a:extLst>
                  <a:ext uri="{0D108BD9-81ED-4DB2-BD59-A6C34878D82A}">
                    <a16:rowId xmlns:a16="http://schemas.microsoft.com/office/drawing/2014/main" val="309048376"/>
                  </a:ext>
                </a:extLst>
              </a:tr>
              <a:tr h="922645">
                <a:tc>
                  <a:txBody>
                    <a:bodyPr/>
                    <a:lstStyle/>
                    <a:p>
                      <a:pPr lvl="0">
                        <a:buNone/>
                      </a:pPr>
                      <a:r>
                        <a:rPr lang="en-US" sz="1600" b="0" i="0" u="none" strike="noStrike" noProof="0" dirty="0">
                          <a:latin typeface="Calibri"/>
                        </a:rPr>
                        <a:t>Target Customer Segment (Type)</a:t>
                      </a:r>
                      <a:endParaRPr lang="en-US" sz="1600">
                        <a:latin typeface="Calibri"/>
                      </a:endParaRPr>
                    </a:p>
                  </a:txBody>
                  <a:tcPr/>
                </a:tc>
                <a:tc>
                  <a:txBody>
                    <a:bodyPr/>
                    <a:lstStyle/>
                    <a:p>
                      <a:pPr lvl="0">
                        <a:buNone/>
                      </a:pPr>
                      <a:r>
                        <a:rPr lang="en-US" sz="1600" b="0" i="0" u="none" strike="noStrike" noProof="0" dirty="0">
                          <a:latin typeface="Calibri"/>
                        </a:rPr>
                        <a:t>Target Customer Segment (Number)</a:t>
                      </a:r>
                      <a:endParaRPr lang="en-US" sz="1600">
                        <a:latin typeface="Calibri"/>
                      </a:endParaRPr>
                    </a:p>
                  </a:txBody>
                  <a:tcPr/>
                </a:tc>
                <a:tc>
                  <a:txBody>
                    <a:bodyPr/>
                    <a:lstStyle/>
                    <a:p>
                      <a:pPr lvl="0">
                        <a:buNone/>
                      </a:pPr>
                      <a:r>
                        <a:rPr lang="en-US" sz="1600" b="0" i="0" u="none" strike="noStrike" noProof="0" dirty="0">
                          <a:latin typeface="Calibri"/>
                        </a:rPr>
                        <a:t>Channels to be used to attract the target customer segment</a:t>
                      </a:r>
                      <a:endParaRPr lang="en-US" sz="1600">
                        <a:latin typeface="Calibri"/>
                      </a:endParaRPr>
                    </a:p>
                  </a:txBody>
                  <a:tcPr/>
                </a:tc>
                <a:tc>
                  <a:txBody>
                    <a:bodyPr/>
                    <a:lstStyle/>
                    <a:p>
                      <a:pPr lvl="0">
                        <a:buNone/>
                      </a:pPr>
                      <a:r>
                        <a:rPr lang="en-US" sz="1600" b="0" i="0" u="none" strike="noStrike" noProof="0" dirty="0">
                          <a:latin typeface="Calibri"/>
                        </a:rPr>
                        <a:t>Estimated number of leads</a:t>
                      </a:r>
                      <a:endParaRPr lang="en-US" sz="1600">
                        <a:latin typeface="Calibri"/>
                      </a:endParaRPr>
                    </a:p>
                  </a:txBody>
                  <a:tcPr/>
                </a:tc>
                <a:tc>
                  <a:txBody>
                    <a:bodyPr/>
                    <a:lstStyle/>
                    <a:p>
                      <a:pPr lvl="0">
                        <a:buNone/>
                      </a:pPr>
                      <a:r>
                        <a:rPr lang="en-US" sz="1600" b="0" i="0" u="none" strike="noStrike" noProof="0" dirty="0">
                          <a:latin typeface="Calibri"/>
                        </a:rPr>
                        <a:t>Estimated cost to convert these leads to actual customers</a:t>
                      </a:r>
                      <a:endParaRPr lang="en-US" sz="1600">
                        <a:latin typeface="Calibri"/>
                      </a:endParaRPr>
                    </a:p>
                  </a:txBody>
                  <a:tcPr/>
                </a:tc>
                <a:extLst>
                  <a:ext uri="{0D108BD9-81ED-4DB2-BD59-A6C34878D82A}">
                    <a16:rowId xmlns:a16="http://schemas.microsoft.com/office/drawing/2014/main" val="2686601192"/>
                  </a:ext>
                </a:extLst>
              </a:tr>
              <a:tr h="1971108">
                <a:tc>
                  <a:txBody>
                    <a:bodyPr/>
                    <a:lstStyle/>
                    <a:p>
                      <a:r>
                        <a:rPr lang="en-US" sz="1600" dirty="0">
                          <a:latin typeface="Calibri"/>
                        </a:rPr>
                        <a:t>Demographic </a:t>
                      </a:r>
                    </a:p>
                  </a:txBody>
                  <a:tcPr anchor="ctr"/>
                </a:tc>
                <a:tc>
                  <a:txBody>
                    <a:bodyPr/>
                    <a:lstStyle/>
                    <a:p>
                      <a:r>
                        <a:rPr lang="en-US" sz="1600" dirty="0">
                          <a:latin typeface="Calibri"/>
                        </a:rPr>
                        <a:t>9 </a:t>
                      </a:r>
                    </a:p>
                  </a:txBody>
                  <a:tcPr anchor="ctr"/>
                </a:tc>
                <a:tc>
                  <a:txBody>
                    <a:bodyPr/>
                    <a:lstStyle/>
                    <a:p>
                      <a:pPr marL="0" indent="0">
                        <a:buNone/>
                      </a:pPr>
                      <a:r>
                        <a:rPr lang="en-US" sz="1600" b="1" dirty="0">
                          <a:latin typeface="Calibri"/>
                        </a:rPr>
                        <a:t>1.</a:t>
                      </a:r>
                      <a:endParaRPr lang="en-US" b="1" dirty="0"/>
                    </a:p>
                    <a:p>
                      <a:pPr marL="0" lvl="0" indent="0">
                        <a:buNone/>
                      </a:pPr>
                      <a:r>
                        <a:rPr lang="en-US" sz="1600" dirty="0">
                          <a:latin typeface="Calibri"/>
                        </a:rPr>
                        <a:t>Social Media</a:t>
                      </a:r>
                      <a:endParaRPr lang="en-US" dirty="0"/>
                    </a:p>
                    <a:p>
                      <a:pPr marL="0" lvl="0" indent="0">
                        <a:buNone/>
                      </a:pPr>
                      <a:r>
                        <a:rPr lang="en-US" sz="1600" dirty="0">
                          <a:latin typeface="Calibri"/>
                        </a:rPr>
                        <a:t>Marketing</a:t>
                      </a:r>
                      <a:endParaRPr lang="en-US" dirty="0"/>
                    </a:p>
                    <a:p>
                      <a:pPr marL="0" lvl="0" indent="0">
                        <a:buNone/>
                      </a:pPr>
                      <a:r>
                        <a:rPr lang="en-US" sz="1600" dirty="0">
                          <a:latin typeface="Calibri"/>
                        </a:rPr>
                        <a:t>(SMM)</a:t>
                      </a:r>
                    </a:p>
                    <a:p>
                      <a:pPr marL="0" lvl="0" indent="0">
                        <a:buNone/>
                      </a:pPr>
                      <a:r>
                        <a:rPr lang="en-US" sz="1600" b="1" dirty="0">
                          <a:latin typeface="Calibri"/>
                        </a:rPr>
                        <a:t>2.</a:t>
                      </a:r>
                      <a:endParaRPr lang="en-US" b="1" dirty="0"/>
                    </a:p>
                    <a:p>
                      <a:pPr marL="0" lvl="0" indent="0">
                        <a:buNone/>
                      </a:pPr>
                      <a:r>
                        <a:rPr lang="en-US" sz="1600" dirty="0">
                          <a:latin typeface="Calibri"/>
                        </a:rPr>
                        <a:t>Referral</a:t>
                      </a:r>
                      <a:endParaRPr lang="en-US" dirty="0"/>
                    </a:p>
                    <a:p>
                      <a:pPr marL="0" lvl="0" indent="0">
                        <a:buNone/>
                      </a:pPr>
                      <a:r>
                        <a:rPr lang="en-US" sz="1600" dirty="0">
                          <a:latin typeface="Calibri"/>
                        </a:rPr>
                        <a:t>Marketing </a:t>
                      </a:r>
                      <a:endParaRPr lang="en-US" dirty="0"/>
                    </a:p>
                    <a:p>
                      <a:pPr marL="0" lvl="0" indent="0">
                        <a:buNone/>
                      </a:pPr>
                      <a:r>
                        <a:rPr lang="en-US" sz="1600" b="1" dirty="0">
                          <a:latin typeface="Calibri"/>
                        </a:rPr>
                        <a:t>3.</a:t>
                      </a:r>
                      <a:r>
                        <a:rPr lang="en-US" sz="1600" dirty="0">
                          <a:latin typeface="Calibri"/>
                        </a:rPr>
                        <a:t> Advertisement </a:t>
                      </a:r>
                    </a:p>
                    <a:p>
                      <a:pPr lvl="0">
                        <a:buNone/>
                      </a:pPr>
                      <a:endParaRPr lang="en-US" sz="1600" dirty="0">
                        <a:latin typeface="Calibri"/>
                      </a:endParaRPr>
                    </a:p>
                  </a:txBody>
                  <a:tcPr anchor="ctr"/>
                </a:tc>
                <a:tc>
                  <a:txBody>
                    <a:bodyPr/>
                    <a:lstStyle/>
                    <a:p>
                      <a:r>
                        <a:rPr lang="en-US" sz="1600" dirty="0">
                          <a:latin typeface="Calibri"/>
                        </a:rPr>
                        <a:t>9000</a:t>
                      </a:r>
                    </a:p>
                  </a:txBody>
                  <a:tcPr anchor="ctr"/>
                </a:tc>
                <a:tc>
                  <a:txBody>
                    <a:bodyPr/>
                    <a:lstStyle/>
                    <a:p>
                      <a:r>
                        <a:rPr lang="en-US" sz="1600" dirty="0">
                          <a:latin typeface="Calibri"/>
                        </a:rPr>
                        <a:t>9,00,000</a:t>
                      </a:r>
                    </a:p>
                  </a:txBody>
                  <a:tcPr anchor="ctr"/>
                </a:tc>
                <a:extLst>
                  <a:ext uri="{0D108BD9-81ED-4DB2-BD59-A6C34878D82A}">
                    <a16:rowId xmlns:a16="http://schemas.microsoft.com/office/drawing/2014/main" val="483682319"/>
                  </a:ext>
                </a:extLst>
              </a:tr>
            </a:tbl>
          </a:graphicData>
        </a:graphic>
      </p:graphicFrame>
      <p:pic>
        <p:nvPicPr>
          <p:cNvPr id="4" name="Picture 5" descr="Logo, company name&#10;&#10;Description automatically generated">
            <a:extLst>
              <a:ext uri="{FF2B5EF4-FFF2-40B4-BE49-F238E27FC236}">
                <a16:creationId xmlns:a16="http://schemas.microsoft.com/office/drawing/2014/main" id="{8EAB63BD-FF75-E4EB-8C54-8D3E1C88D9E2}"/>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3947044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4F8FEAC6-B32E-F6B3-D19C-428F71A0BECD}"/>
              </a:ext>
            </a:extLst>
          </p:cNvPr>
          <p:cNvPicPr>
            <a:picLocks noChangeAspect="1"/>
          </p:cNvPicPr>
          <p:nvPr/>
        </p:nvPicPr>
        <p:blipFill>
          <a:blip r:embed="rId2"/>
          <a:stretch>
            <a:fillRect/>
          </a:stretch>
        </p:blipFill>
        <p:spPr>
          <a:xfrm>
            <a:off x="131234" y="116337"/>
            <a:ext cx="11918950" cy="6625327"/>
          </a:xfrm>
          <a:prstGeom prst="rect">
            <a:avLst/>
          </a:prstGeom>
        </p:spPr>
      </p:pic>
    </p:spTree>
    <p:extLst>
      <p:ext uri="{BB962C8B-B14F-4D97-AF65-F5344CB8AC3E}">
        <p14:creationId xmlns:p14="http://schemas.microsoft.com/office/powerpoint/2010/main" val="393095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3B8C-AFE8-6ECC-2A6D-71A752B49EFA}"/>
              </a:ext>
            </a:extLst>
          </p:cNvPr>
          <p:cNvSpPr>
            <a:spLocks noGrp="1"/>
          </p:cNvSpPr>
          <p:nvPr>
            <p:ph type="title"/>
          </p:nvPr>
        </p:nvSpPr>
        <p:spPr/>
        <p:txBody>
          <a:bodyPr/>
          <a:lstStyle/>
          <a:p>
            <a:endParaRPr lang="en-US"/>
          </a:p>
        </p:txBody>
      </p:sp>
      <p:pic>
        <p:nvPicPr>
          <p:cNvPr id="3" name="Picture 3" descr="Graphical user interface, application, table, Excel&#10;&#10;Description automatically generated">
            <a:extLst>
              <a:ext uri="{FF2B5EF4-FFF2-40B4-BE49-F238E27FC236}">
                <a16:creationId xmlns:a16="http://schemas.microsoft.com/office/drawing/2014/main" id="{812FD93B-D005-5E76-4C25-E05A4A225ED0}"/>
              </a:ext>
            </a:extLst>
          </p:cNvPr>
          <p:cNvPicPr>
            <a:picLocks noChangeAspect="1"/>
          </p:cNvPicPr>
          <p:nvPr/>
        </p:nvPicPr>
        <p:blipFill>
          <a:blip r:embed="rId2"/>
          <a:stretch>
            <a:fillRect/>
          </a:stretch>
        </p:blipFill>
        <p:spPr>
          <a:xfrm>
            <a:off x="120650" y="96538"/>
            <a:ext cx="11950699" cy="6633174"/>
          </a:xfrm>
          <a:prstGeom prst="rect">
            <a:avLst/>
          </a:prstGeom>
        </p:spPr>
      </p:pic>
    </p:spTree>
    <p:extLst>
      <p:ext uri="{BB962C8B-B14F-4D97-AF65-F5344CB8AC3E}">
        <p14:creationId xmlns:p14="http://schemas.microsoft.com/office/powerpoint/2010/main" val="146451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9E93-2D55-2764-ED04-752AB4DEF0FC}"/>
              </a:ext>
            </a:extLst>
          </p:cNvPr>
          <p:cNvSpPr>
            <a:spLocks noGrp="1"/>
          </p:cNvSpPr>
          <p:nvPr>
            <p:ph type="title"/>
          </p:nvPr>
        </p:nvSpPr>
        <p:spPr>
          <a:xfrm>
            <a:off x="1506933" y="527350"/>
            <a:ext cx="9178000" cy="752400"/>
          </a:xfrm>
        </p:spPr>
        <p:txBody>
          <a:bodyPr/>
          <a:lstStyle/>
          <a:p>
            <a:r>
              <a:rPr lang="en-US" sz="3600" dirty="0">
                <a:solidFill>
                  <a:schemeClr val="tx1">
                    <a:lumMod val="75000"/>
                    <a:lumOff val="25000"/>
                  </a:schemeClr>
                </a:solidFill>
                <a:latin typeface="Work Sans"/>
              </a:rPr>
              <a:t>Unit Economics Template</a:t>
            </a:r>
          </a:p>
        </p:txBody>
      </p:sp>
      <p:sp>
        <p:nvSpPr>
          <p:cNvPr id="3" name="TextBox 2">
            <a:extLst>
              <a:ext uri="{FF2B5EF4-FFF2-40B4-BE49-F238E27FC236}">
                <a16:creationId xmlns:a16="http://schemas.microsoft.com/office/drawing/2014/main" id="{60B2E16B-4B0D-7C04-9DC6-544D2BEF7400}"/>
              </a:ext>
            </a:extLst>
          </p:cNvPr>
          <p:cNvSpPr txBox="1"/>
          <p:nvPr/>
        </p:nvSpPr>
        <p:spPr>
          <a:xfrm>
            <a:off x="4405312" y="1508125"/>
            <a:ext cx="2936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cs typeface="Arial"/>
              </a:rPr>
              <a:t>UNT ECONOMIC MODEL </a:t>
            </a:r>
            <a:endParaRPr lang="en-US" b="1" u="sng" dirty="0"/>
          </a:p>
        </p:txBody>
      </p:sp>
      <p:sp>
        <p:nvSpPr>
          <p:cNvPr id="9" name="TextBox 8">
            <a:extLst>
              <a:ext uri="{FF2B5EF4-FFF2-40B4-BE49-F238E27FC236}">
                <a16:creationId xmlns:a16="http://schemas.microsoft.com/office/drawing/2014/main" id="{A14DD5FF-ECCB-B266-732C-21A69E354691}"/>
              </a:ext>
            </a:extLst>
          </p:cNvPr>
          <p:cNvSpPr txBox="1"/>
          <p:nvPr/>
        </p:nvSpPr>
        <p:spPr>
          <a:xfrm>
            <a:off x="2108729" y="2037292"/>
            <a:ext cx="1799166" cy="37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Calibri"/>
                <a:ea typeface="+mn-lt"/>
                <a:cs typeface="+mn-lt"/>
              </a:rPr>
              <a:t>1,50,000 UNIT</a:t>
            </a:r>
            <a:endParaRPr lang="en-US" u="sng" dirty="0">
              <a:latin typeface="Calibri"/>
            </a:endParaRPr>
          </a:p>
        </p:txBody>
      </p:sp>
      <p:sp>
        <p:nvSpPr>
          <p:cNvPr id="10" name="TextBox 9">
            <a:extLst>
              <a:ext uri="{FF2B5EF4-FFF2-40B4-BE49-F238E27FC236}">
                <a16:creationId xmlns:a16="http://schemas.microsoft.com/office/drawing/2014/main" id="{42283A86-DA51-6117-A370-F9888DB6AC06}"/>
              </a:ext>
            </a:extLst>
          </p:cNvPr>
          <p:cNvSpPr txBox="1"/>
          <p:nvPr/>
        </p:nvSpPr>
        <p:spPr>
          <a:xfrm>
            <a:off x="8053916" y="2034645"/>
            <a:ext cx="26326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latin typeface="Calibri"/>
                <a:ea typeface="+mn-lt"/>
                <a:cs typeface="+mn-lt"/>
              </a:rPr>
              <a:t>DEPEND ON CUSTOMERS</a:t>
            </a:r>
            <a:endParaRPr lang="en-US" u="sng" dirty="0">
              <a:latin typeface="Calibri"/>
            </a:endParaRPr>
          </a:p>
        </p:txBody>
      </p:sp>
      <p:sp>
        <p:nvSpPr>
          <p:cNvPr id="12" name="Arrow: Left-Right-Up 11">
            <a:extLst>
              <a:ext uri="{FF2B5EF4-FFF2-40B4-BE49-F238E27FC236}">
                <a16:creationId xmlns:a16="http://schemas.microsoft.com/office/drawing/2014/main" id="{787585D4-CFE8-7E9E-A238-3F5E990F62C5}"/>
              </a:ext>
            </a:extLst>
          </p:cNvPr>
          <p:cNvSpPr/>
          <p:nvPr/>
        </p:nvSpPr>
        <p:spPr>
          <a:xfrm>
            <a:off x="3709924" y="1881971"/>
            <a:ext cx="4328581" cy="518583"/>
          </a:xfrm>
          <a:prstGeom prst="leftRigh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3EE0BE3-705F-0368-1329-3D2723B40837}"/>
              </a:ext>
            </a:extLst>
          </p:cNvPr>
          <p:cNvSpPr/>
          <p:nvPr/>
        </p:nvSpPr>
        <p:spPr>
          <a:xfrm>
            <a:off x="2736891" y="2415921"/>
            <a:ext cx="275167" cy="101599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2F2F2"/>
              </a:solidFill>
            </a:endParaRPr>
          </a:p>
        </p:txBody>
      </p:sp>
      <p:sp>
        <p:nvSpPr>
          <p:cNvPr id="14" name="Arrow: Down 13">
            <a:extLst>
              <a:ext uri="{FF2B5EF4-FFF2-40B4-BE49-F238E27FC236}">
                <a16:creationId xmlns:a16="http://schemas.microsoft.com/office/drawing/2014/main" id="{B9976769-C589-48E0-1768-A040A6D8FA9F}"/>
              </a:ext>
            </a:extLst>
          </p:cNvPr>
          <p:cNvSpPr/>
          <p:nvPr/>
        </p:nvSpPr>
        <p:spPr>
          <a:xfrm>
            <a:off x="8234933" y="2400047"/>
            <a:ext cx="275167" cy="101599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6E60378B-401A-E97C-BF25-C0ABD5C556A3}"/>
              </a:ext>
            </a:extLst>
          </p:cNvPr>
          <p:cNvSpPr/>
          <p:nvPr/>
        </p:nvSpPr>
        <p:spPr>
          <a:xfrm>
            <a:off x="10139933" y="2400046"/>
            <a:ext cx="275167" cy="1015999"/>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C8C998-4670-8030-5F52-6932D1FDBBE6}"/>
              </a:ext>
            </a:extLst>
          </p:cNvPr>
          <p:cNvSpPr txBox="1"/>
          <p:nvPr/>
        </p:nvSpPr>
        <p:spPr>
          <a:xfrm>
            <a:off x="1770063" y="3627437"/>
            <a:ext cx="2214562"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Contribution margin</a:t>
            </a:r>
            <a:endParaRPr lang="en-US" dirty="0"/>
          </a:p>
        </p:txBody>
      </p:sp>
      <p:sp>
        <p:nvSpPr>
          <p:cNvPr id="17" name="TextBox 16">
            <a:extLst>
              <a:ext uri="{FF2B5EF4-FFF2-40B4-BE49-F238E27FC236}">
                <a16:creationId xmlns:a16="http://schemas.microsoft.com/office/drawing/2014/main" id="{AE7263DA-5D71-380D-919D-F2913F2611FD}"/>
              </a:ext>
            </a:extLst>
          </p:cNvPr>
          <p:cNvSpPr txBox="1"/>
          <p:nvPr/>
        </p:nvSpPr>
        <p:spPr>
          <a:xfrm>
            <a:off x="6715125" y="3624791"/>
            <a:ext cx="2090208"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LTV :  CAC RATIO</a:t>
            </a:r>
            <a:endParaRPr lang="en-US" dirty="0"/>
          </a:p>
        </p:txBody>
      </p:sp>
      <p:sp>
        <p:nvSpPr>
          <p:cNvPr id="18" name="TextBox 17">
            <a:extLst>
              <a:ext uri="{FF2B5EF4-FFF2-40B4-BE49-F238E27FC236}">
                <a16:creationId xmlns:a16="http://schemas.microsoft.com/office/drawing/2014/main" id="{DFA21B2E-79D8-9FD3-D2DF-2CC3D20CC9BD}"/>
              </a:ext>
            </a:extLst>
          </p:cNvPr>
          <p:cNvSpPr txBox="1"/>
          <p:nvPr/>
        </p:nvSpPr>
        <p:spPr>
          <a:xfrm>
            <a:off x="9167812" y="3619500"/>
            <a:ext cx="1944687"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Payback on CAC</a:t>
            </a:r>
            <a:endParaRPr lang="en-US" dirty="0"/>
          </a:p>
        </p:txBody>
      </p:sp>
      <p:pic>
        <p:nvPicPr>
          <p:cNvPr id="5" name="Picture 5" descr="Logo, company name&#10;&#10;Description automatically generated">
            <a:extLst>
              <a:ext uri="{FF2B5EF4-FFF2-40B4-BE49-F238E27FC236}">
                <a16:creationId xmlns:a16="http://schemas.microsoft.com/office/drawing/2014/main" id="{4867EC8C-BE38-B2E3-5CE1-364D289FC5B7}"/>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77676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85DF-83C2-82A1-9943-37BBFB6BFC35}"/>
              </a:ext>
            </a:extLst>
          </p:cNvPr>
          <p:cNvSpPr>
            <a:spLocks noGrp="1"/>
          </p:cNvSpPr>
          <p:nvPr>
            <p:ph type="title"/>
          </p:nvPr>
        </p:nvSpPr>
        <p:spPr>
          <a:xfrm>
            <a:off x="3156325" y="466932"/>
            <a:ext cx="5869570" cy="752400"/>
          </a:xfrm>
        </p:spPr>
        <p:txBody>
          <a:bodyPr/>
          <a:lstStyle/>
          <a:p>
            <a:r>
              <a:rPr lang="en-US" sz="3700" dirty="0">
                <a:solidFill>
                  <a:schemeClr val="tx1">
                    <a:lumMod val="75000"/>
                    <a:lumOff val="25000"/>
                  </a:schemeClr>
                </a:solidFill>
                <a:latin typeface="Work Sans"/>
              </a:rPr>
              <a:t>Brand Framework</a:t>
            </a:r>
            <a:endParaRPr lang="en-US" dirty="0">
              <a:solidFill>
                <a:schemeClr val="tx1">
                  <a:lumMod val="75000"/>
                  <a:lumOff val="25000"/>
                </a:schemeClr>
              </a:solidFill>
              <a:latin typeface="Work Sans"/>
            </a:endParaRPr>
          </a:p>
        </p:txBody>
      </p:sp>
      <p:graphicFrame>
        <p:nvGraphicFramePr>
          <p:cNvPr id="3" name="Table 3">
            <a:extLst>
              <a:ext uri="{FF2B5EF4-FFF2-40B4-BE49-F238E27FC236}">
                <a16:creationId xmlns:a16="http://schemas.microsoft.com/office/drawing/2014/main" id="{A259B5B5-A77F-E020-22F5-4ADF873C9278}"/>
              </a:ext>
            </a:extLst>
          </p:cNvPr>
          <p:cNvGraphicFramePr>
            <a:graphicFrameLocks noGrp="1"/>
          </p:cNvGraphicFramePr>
          <p:nvPr>
            <p:extLst>
              <p:ext uri="{D42A27DB-BD31-4B8C-83A1-F6EECF244321}">
                <p14:modId xmlns:p14="http://schemas.microsoft.com/office/powerpoint/2010/main" val="2935421674"/>
              </p:ext>
            </p:extLst>
          </p:nvPr>
        </p:nvGraphicFramePr>
        <p:xfrm>
          <a:off x="1408253" y="1070657"/>
          <a:ext cx="9302017" cy="5087418"/>
        </p:xfrm>
        <a:graphic>
          <a:graphicData uri="http://schemas.openxmlformats.org/drawingml/2006/table">
            <a:tbl>
              <a:tblPr firstRow="1" bandRow="1">
                <a:tableStyleId>{5C22544A-7EE6-4342-B048-85BDC9FD1C3A}</a:tableStyleId>
              </a:tblPr>
              <a:tblGrid>
                <a:gridCol w="2608668">
                  <a:extLst>
                    <a:ext uri="{9D8B030D-6E8A-4147-A177-3AD203B41FA5}">
                      <a16:colId xmlns:a16="http://schemas.microsoft.com/office/drawing/2014/main" val="757198778"/>
                    </a:ext>
                  </a:extLst>
                </a:gridCol>
                <a:gridCol w="3412120">
                  <a:extLst>
                    <a:ext uri="{9D8B030D-6E8A-4147-A177-3AD203B41FA5}">
                      <a16:colId xmlns:a16="http://schemas.microsoft.com/office/drawing/2014/main" val="2067053106"/>
                    </a:ext>
                  </a:extLst>
                </a:gridCol>
                <a:gridCol w="3281229">
                  <a:extLst>
                    <a:ext uri="{9D8B030D-6E8A-4147-A177-3AD203B41FA5}">
                      <a16:colId xmlns:a16="http://schemas.microsoft.com/office/drawing/2014/main" val="3280152223"/>
                    </a:ext>
                  </a:extLst>
                </a:gridCol>
              </a:tblGrid>
              <a:tr h="649326">
                <a:tc>
                  <a:txBody>
                    <a:bodyPr/>
                    <a:lstStyle/>
                    <a:p>
                      <a:pPr lvl="0">
                        <a:buNone/>
                      </a:pPr>
                      <a:r>
                        <a:rPr lang="en-US" sz="1800" b="1" i="0" u="none" strike="noStrike" noProof="0" dirty="0">
                          <a:solidFill>
                            <a:schemeClr val="bg1"/>
                          </a:solidFill>
                          <a:latin typeface="Calibri"/>
                        </a:rPr>
                        <a:t>Vision</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solidFill>
                            <a:schemeClr val="tx1"/>
                          </a:solidFill>
                          <a:latin typeface="Calibri"/>
                        </a:rPr>
                        <a:t>What does my organization aspire to become?</a:t>
                      </a:r>
                      <a:endParaRPr lang="en-US" b="1">
                        <a:solidFill>
                          <a:schemeClr val="tx1"/>
                        </a:solidFill>
                        <a:latin typeface="Calibri"/>
                      </a:endParaRPr>
                    </a:p>
                  </a:txBody>
                  <a:tcPr>
                    <a:solidFill>
                      <a:schemeClr val="tx1">
                        <a:lumMod val="10000"/>
                        <a:lumOff val="90000"/>
                      </a:schemeClr>
                    </a:solidFill>
                  </a:tcPr>
                </a:tc>
                <a:tc>
                  <a:txBody>
                    <a:bodyPr/>
                    <a:lstStyle/>
                    <a:p>
                      <a:r>
                        <a:rPr lang="en-US" sz="1400" b="1" dirty="0">
                          <a:solidFill>
                            <a:schemeClr val="tx1">
                              <a:lumMod val="75000"/>
                              <a:lumOff val="25000"/>
                            </a:schemeClr>
                          </a:solidFill>
                          <a:latin typeface="Calibri"/>
                        </a:rPr>
                        <a:t>Our vision is to make notebooks reusable , used worldwide by everyone</a:t>
                      </a:r>
                    </a:p>
                  </a:txBody>
                  <a:tcPr>
                    <a:solidFill>
                      <a:schemeClr val="tx1">
                        <a:lumMod val="10000"/>
                        <a:lumOff val="90000"/>
                      </a:schemeClr>
                    </a:solidFill>
                  </a:tcPr>
                </a:tc>
                <a:extLst>
                  <a:ext uri="{0D108BD9-81ED-4DB2-BD59-A6C34878D82A}">
                    <a16:rowId xmlns:a16="http://schemas.microsoft.com/office/drawing/2014/main" val="323992517"/>
                  </a:ext>
                </a:extLst>
              </a:tr>
              <a:tr h="649326">
                <a:tc>
                  <a:txBody>
                    <a:bodyPr/>
                    <a:lstStyle/>
                    <a:p>
                      <a:pPr lvl="0">
                        <a:buNone/>
                      </a:pPr>
                      <a:r>
                        <a:rPr lang="en-US" sz="1800" b="1" i="0" u="none" strike="noStrike" noProof="0" dirty="0">
                          <a:solidFill>
                            <a:schemeClr val="bg1"/>
                          </a:solidFill>
                          <a:latin typeface="Calibri"/>
                        </a:rPr>
                        <a:t>Mission</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latin typeface="Calibri"/>
                        </a:rPr>
                        <a:t>What does my organization stand for and what do we value?</a:t>
                      </a:r>
                      <a:endParaRPr lang="en-US" b="1">
                        <a:latin typeface="Calibri"/>
                      </a:endParaRPr>
                    </a:p>
                  </a:txBody>
                  <a:tcPr/>
                </a:tc>
                <a:tc>
                  <a:txBody>
                    <a:bodyPr/>
                    <a:lstStyle/>
                    <a:p>
                      <a:r>
                        <a:rPr lang="en-US" sz="1400" b="1" dirty="0">
                          <a:solidFill>
                            <a:schemeClr val="tx1">
                              <a:lumMod val="75000"/>
                              <a:lumOff val="25000"/>
                            </a:schemeClr>
                          </a:solidFill>
                          <a:latin typeface="Calibri"/>
                        </a:rPr>
                        <a:t>Our mission is to prevent cutting down rain forest </a:t>
                      </a:r>
                    </a:p>
                  </a:txBody>
                  <a:tcPr/>
                </a:tc>
                <a:extLst>
                  <a:ext uri="{0D108BD9-81ED-4DB2-BD59-A6C34878D82A}">
                    <a16:rowId xmlns:a16="http://schemas.microsoft.com/office/drawing/2014/main" val="926587573"/>
                  </a:ext>
                </a:extLst>
              </a:tr>
              <a:tr h="649326">
                <a:tc>
                  <a:txBody>
                    <a:bodyPr/>
                    <a:lstStyle/>
                    <a:p>
                      <a:pPr lvl="0">
                        <a:buNone/>
                      </a:pPr>
                      <a:r>
                        <a:rPr lang="en-US" sz="1800" b="1" i="0" u="none" strike="noStrike" noProof="0" dirty="0">
                          <a:solidFill>
                            <a:schemeClr val="bg1"/>
                          </a:solidFill>
                          <a:latin typeface="Calibri"/>
                        </a:rPr>
                        <a:t>Promise</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latin typeface="Calibri"/>
                        </a:rPr>
                        <a:t>What do we promise to customers at the most fundamental level?</a:t>
                      </a:r>
                      <a:endParaRPr lang="en-US" b="1">
                        <a:latin typeface="Calibri"/>
                      </a:endParaRPr>
                    </a:p>
                  </a:txBody>
                  <a:tcPr/>
                </a:tc>
                <a:tc>
                  <a:txBody>
                    <a:bodyPr/>
                    <a:lstStyle/>
                    <a:p>
                      <a:r>
                        <a:rPr lang="en-US" sz="1400" b="1" dirty="0">
                          <a:solidFill>
                            <a:schemeClr val="tx1">
                              <a:lumMod val="75000"/>
                              <a:lumOff val="25000"/>
                            </a:schemeClr>
                          </a:solidFill>
                          <a:latin typeface="Calibri"/>
                        </a:rPr>
                        <a:t>Pen and Paper provides best quality products which last for long tern duration and can use infinite times </a:t>
                      </a:r>
                    </a:p>
                  </a:txBody>
                  <a:tcPr/>
                </a:tc>
                <a:extLst>
                  <a:ext uri="{0D108BD9-81ED-4DB2-BD59-A6C34878D82A}">
                    <a16:rowId xmlns:a16="http://schemas.microsoft.com/office/drawing/2014/main" val="3243347393"/>
                  </a:ext>
                </a:extLst>
              </a:tr>
              <a:tr h="649326">
                <a:tc>
                  <a:txBody>
                    <a:bodyPr/>
                    <a:lstStyle/>
                    <a:p>
                      <a:pPr lvl="0">
                        <a:buNone/>
                      </a:pPr>
                      <a:r>
                        <a:rPr lang="en-US" sz="1800" b="1" i="0" u="none" strike="noStrike" noProof="0" dirty="0">
                          <a:solidFill>
                            <a:schemeClr val="bg1"/>
                          </a:solidFill>
                          <a:latin typeface="Calibri"/>
                        </a:rPr>
                        <a:t>Brand Values </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latin typeface="Calibri"/>
                        </a:rPr>
                        <a:t>What are the core values your brand believes in and stands for? </a:t>
                      </a:r>
                      <a:endParaRPr lang="en-US" b="1">
                        <a:latin typeface="Calibri"/>
                      </a:endParaRPr>
                    </a:p>
                  </a:txBody>
                  <a:tcPr/>
                </a:tc>
                <a:tc>
                  <a:txBody>
                    <a:bodyPr/>
                    <a:lstStyle/>
                    <a:p>
                      <a:r>
                        <a:rPr lang="en-US" sz="1400" b="1" dirty="0">
                          <a:solidFill>
                            <a:schemeClr val="tx1">
                              <a:lumMod val="75000"/>
                              <a:lumOff val="25000"/>
                            </a:schemeClr>
                          </a:solidFill>
                          <a:latin typeface="Calibri"/>
                        </a:rPr>
                        <a:t>We believe in making eco-friendly notebooks and Pen and Paper successfully complete this mission </a:t>
                      </a:r>
                    </a:p>
                  </a:txBody>
                  <a:tcPr/>
                </a:tc>
                <a:extLst>
                  <a:ext uri="{0D108BD9-81ED-4DB2-BD59-A6C34878D82A}">
                    <a16:rowId xmlns:a16="http://schemas.microsoft.com/office/drawing/2014/main" val="1689262803"/>
                  </a:ext>
                </a:extLst>
              </a:tr>
              <a:tr h="649326">
                <a:tc>
                  <a:txBody>
                    <a:bodyPr/>
                    <a:lstStyle/>
                    <a:p>
                      <a:pPr lvl="0">
                        <a:buNone/>
                      </a:pPr>
                      <a:r>
                        <a:rPr lang="en-US" sz="1800" b="1" i="0" u="none" strike="noStrike" noProof="0" dirty="0">
                          <a:solidFill>
                            <a:schemeClr val="bg1"/>
                          </a:solidFill>
                          <a:latin typeface="Calibri"/>
                        </a:rPr>
                        <a:t>Brand Personality</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latin typeface="Calibri"/>
                        </a:rPr>
                        <a:t>What are the human characteristics associated with your brand? </a:t>
                      </a:r>
                      <a:endParaRPr lang="en-US" b="1">
                        <a:latin typeface="Calibri"/>
                      </a:endParaRPr>
                    </a:p>
                  </a:txBody>
                  <a:tcPr/>
                </a:tc>
                <a:tc>
                  <a:txBody>
                    <a:bodyPr/>
                    <a:lstStyle/>
                    <a:p>
                      <a:pPr lvl="0">
                        <a:buNone/>
                      </a:pPr>
                      <a:r>
                        <a:rPr lang="en-US" sz="1400" b="1" i="0" u="none" strike="noStrike" noProof="0" dirty="0">
                          <a:solidFill>
                            <a:schemeClr val="tx1">
                              <a:lumMod val="75000"/>
                              <a:lumOff val="25000"/>
                            </a:schemeClr>
                          </a:solidFill>
                          <a:latin typeface="Calibri"/>
                        </a:rPr>
                        <a:t>Pen and Paper is like unique, caring, funny, trustworthy, creative, straightforward </a:t>
                      </a:r>
                    </a:p>
                  </a:txBody>
                  <a:tcPr/>
                </a:tc>
                <a:extLst>
                  <a:ext uri="{0D108BD9-81ED-4DB2-BD59-A6C34878D82A}">
                    <a16:rowId xmlns:a16="http://schemas.microsoft.com/office/drawing/2014/main" val="2743607359"/>
                  </a:ext>
                </a:extLst>
              </a:tr>
              <a:tr h="649326">
                <a:tc>
                  <a:txBody>
                    <a:bodyPr/>
                    <a:lstStyle/>
                    <a:p>
                      <a:pPr lvl="0">
                        <a:buNone/>
                      </a:pPr>
                      <a:r>
                        <a:rPr lang="en-US" sz="1800" b="1" i="0" u="none" strike="noStrike" noProof="0" dirty="0">
                          <a:solidFill>
                            <a:schemeClr val="bg1"/>
                          </a:solidFill>
                          <a:latin typeface="Calibri"/>
                        </a:rPr>
                        <a:t>Attributes</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latin typeface="Calibri"/>
                        </a:rPr>
                        <a:t>What makes us distinctly valuable to our customers? How do we achieve over and over?</a:t>
                      </a:r>
                      <a:endParaRPr lang="en-US" b="1">
                        <a:latin typeface="Calibri"/>
                      </a:endParaRPr>
                    </a:p>
                  </a:txBody>
                  <a:tcPr/>
                </a:tc>
                <a:tc>
                  <a:txBody>
                    <a:bodyPr/>
                    <a:lstStyle/>
                    <a:p>
                      <a:pPr lvl="0">
                        <a:buNone/>
                      </a:pPr>
                      <a:r>
                        <a:rPr lang="en-US" sz="1400" b="1" i="0" u="none" strike="noStrike" noProof="0" dirty="0">
                          <a:solidFill>
                            <a:schemeClr val="tx1">
                              <a:lumMod val="75000"/>
                              <a:lumOff val="25000"/>
                            </a:schemeClr>
                          </a:solidFill>
                          <a:latin typeface="Calibri"/>
                        </a:rPr>
                        <a:t>aspects like quality, popularity, accessibility, convenience and longevity . 80% of customers state positive customer experience</a:t>
                      </a:r>
                      <a:endParaRPr lang="en-US" sz="1400" b="1" dirty="0">
                        <a:solidFill>
                          <a:schemeClr val="tx1">
                            <a:lumMod val="75000"/>
                            <a:lumOff val="25000"/>
                          </a:schemeClr>
                        </a:solidFill>
                        <a:latin typeface="Calibri"/>
                      </a:endParaRPr>
                    </a:p>
                  </a:txBody>
                  <a:tcPr/>
                </a:tc>
                <a:extLst>
                  <a:ext uri="{0D108BD9-81ED-4DB2-BD59-A6C34878D82A}">
                    <a16:rowId xmlns:a16="http://schemas.microsoft.com/office/drawing/2014/main" val="2358218189"/>
                  </a:ext>
                </a:extLst>
              </a:tr>
              <a:tr h="649326">
                <a:tc>
                  <a:txBody>
                    <a:bodyPr/>
                    <a:lstStyle/>
                    <a:p>
                      <a:pPr lvl="0">
                        <a:buNone/>
                      </a:pPr>
                      <a:r>
                        <a:rPr lang="en-US" sz="1800" b="1" i="0" u="none" strike="noStrike" noProof="0" dirty="0">
                          <a:solidFill>
                            <a:schemeClr val="bg1"/>
                          </a:solidFill>
                          <a:latin typeface="Calibri"/>
                        </a:rPr>
                        <a:t>Emotion</a:t>
                      </a:r>
                      <a:endParaRPr lang="en-US" sz="1800" b="1">
                        <a:solidFill>
                          <a:schemeClr val="bg1"/>
                        </a:solidFill>
                        <a:latin typeface="Calibri"/>
                      </a:endParaRPr>
                    </a:p>
                  </a:txBody>
                  <a:tcPr anchor="ctr">
                    <a:solidFill>
                      <a:schemeClr val="accent1"/>
                    </a:solidFill>
                  </a:tcPr>
                </a:tc>
                <a:tc>
                  <a:txBody>
                    <a:bodyPr/>
                    <a:lstStyle/>
                    <a:p>
                      <a:pPr lvl="0">
                        <a:buNone/>
                      </a:pPr>
                      <a:r>
                        <a:rPr lang="en-US" sz="1600" b="1" i="0" u="none" strike="noStrike" noProof="0" dirty="0">
                          <a:solidFill>
                            <a:schemeClr val="tx1"/>
                          </a:solidFill>
                          <a:latin typeface="Calibri"/>
                        </a:rPr>
                        <a:t>What does it feel like to engage with us?</a:t>
                      </a:r>
                      <a:endParaRPr lang="en-US" sz="1600" b="1">
                        <a:solidFill>
                          <a:schemeClr val="tx1"/>
                        </a:solidFill>
                        <a:latin typeface="Calibri"/>
                      </a:endParaRPr>
                    </a:p>
                  </a:txBody>
                  <a:tcPr/>
                </a:tc>
                <a:tc>
                  <a:txBody>
                    <a:bodyPr/>
                    <a:lstStyle/>
                    <a:p>
                      <a:pPr lvl="0">
                        <a:buNone/>
                      </a:pPr>
                      <a:r>
                        <a:rPr lang="en-US" sz="1400" b="1" i="0" u="none" strike="noStrike" noProof="0" dirty="0">
                          <a:solidFill>
                            <a:schemeClr val="tx1">
                              <a:lumMod val="75000"/>
                              <a:lumOff val="25000"/>
                            </a:schemeClr>
                          </a:solidFill>
                          <a:latin typeface="Calibri"/>
                        </a:rPr>
                        <a:t>ultimate goal of engagement is to build an emotional connection with the brand</a:t>
                      </a:r>
                      <a:endParaRPr lang="en-US" sz="1400" b="1">
                        <a:solidFill>
                          <a:schemeClr val="tx1">
                            <a:lumMod val="75000"/>
                            <a:lumOff val="25000"/>
                          </a:schemeClr>
                        </a:solidFill>
                        <a:latin typeface="Calibri"/>
                      </a:endParaRPr>
                    </a:p>
                  </a:txBody>
                  <a:tcPr/>
                </a:tc>
                <a:extLst>
                  <a:ext uri="{0D108BD9-81ED-4DB2-BD59-A6C34878D82A}">
                    <a16:rowId xmlns:a16="http://schemas.microsoft.com/office/drawing/2014/main" val="18754787"/>
                  </a:ext>
                </a:extLst>
              </a:tr>
            </a:tbl>
          </a:graphicData>
        </a:graphic>
      </p:graphicFrame>
      <p:pic>
        <p:nvPicPr>
          <p:cNvPr id="5" name="Picture 5" descr="Logo, company name&#10;&#10;Description automatically generated">
            <a:extLst>
              <a:ext uri="{FF2B5EF4-FFF2-40B4-BE49-F238E27FC236}">
                <a16:creationId xmlns:a16="http://schemas.microsoft.com/office/drawing/2014/main" id="{A188BFCD-D8CF-F676-507E-CF3F679CA8E8}"/>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67434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89C277-75B6-601F-DEE4-52DD0159F2FD}"/>
              </a:ext>
            </a:extLst>
          </p:cNvPr>
          <p:cNvSpPr txBox="1"/>
          <p:nvPr/>
        </p:nvSpPr>
        <p:spPr>
          <a:xfrm>
            <a:off x="1367259" y="730652"/>
            <a:ext cx="44466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1">
                    <a:lumMod val="75000"/>
                    <a:lumOff val="25000"/>
                  </a:schemeClr>
                </a:solidFill>
                <a:latin typeface="Calibri"/>
                <a:ea typeface="+mn-lt"/>
                <a:cs typeface="+mn-lt"/>
              </a:rPr>
              <a:t>Branding, Positioning &amp; Channels</a:t>
            </a:r>
            <a:endParaRPr lang="en-US" sz="2400" b="1" dirty="0">
              <a:solidFill>
                <a:schemeClr val="tx1">
                  <a:lumMod val="75000"/>
                  <a:lumOff val="25000"/>
                </a:schemeClr>
              </a:solidFill>
              <a:latin typeface="Calibri"/>
            </a:endParaRPr>
          </a:p>
        </p:txBody>
      </p:sp>
      <p:sp>
        <p:nvSpPr>
          <p:cNvPr id="5" name="TextBox 4">
            <a:extLst>
              <a:ext uri="{FF2B5EF4-FFF2-40B4-BE49-F238E27FC236}">
                <a16:creationId xmlns:a16="http://schemas.microsoft.com/office/drawing/2014/main" id="{5532163F-6DBE-2A63-2539-49F69CB5DCA9}"/>
              </a:ext>
            </a:extLst>
          </p:cNvPr>
          <p:cNvSpPr txBox="1"/>
          <p:nvPr/>
        </p:nvSpPr>
        <p:spPr>
          <a:xfrm>
            <a:off x="1422722" y="1212930"/>
            <a:ext cx="33542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Arial"/>
              </a:rPr>
              <a:t>Brand Name :  </a:t>
            </a:r>
            <a:r>
              <a:rPr lang="en-US" b="1" dirty="0">
                <a:solidFill>
                  <a:schemeClr val="tx1">
                    <a:lumMod val="75000"/>
                    <a:lumOff val="25000"/>
                  </a:schemeClr>
                </a:solidFill>
                <a:latin typeface="Calibri"/>
                <a:cs typeface="Arial"/>
              </a:rPr>
              <a:t>Pan&amp;Paper</a:t>
            </a:r>
            <a:endParaRPr lang="en-US" b="1">
              <a:solidFill>
                <a:schemeClr val="tx1">
                  <a:lumMod val="75000"/>
                  <a:lumOff val="25000"/>
                </a:schemeClr>
              </a:solidFill>
              <a:latin typeface="Calibri"/>
              <a:cs typeface="Calibri"/>
            </a:endParaRPr>
          </a:p>
        </p:txBody>
      </p:sp>
      <p:sp>
        <p:nvSpPr>
          <p:cNvPr id="8" name="Rectangle 7">
            <a:extLst>
              <a:ext uri="{FF2B5EF4-FFF2-40B4-BE49-F238E27FC236}">
                <a16:creationId xmlns:a16="http://schemas.microsoft.com/office/drawing/2014/main" id="{7DEE67EA-7192-7546-F091-87040F8F9602}"/>
              </a:ext>
            </a:extLst>
          </p:cNvPr>
          <p:cNvSpPr/>
          <p:nvPr/>
        </p:nvSpPr>
        <p:spPr>
          <a:xfrm>
            <a:off x="1529789" y="1582837"/>
            <a:ext cx="2729694" cy="2681467"/>
          </a:xfrm>
          <a:prstGeom prst="rect">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Logo, company name&#10;&#10;Description automatically generated">
            <a:extLst>
              <a:ext uri="{FF2B5EF4-FFF2-40B4-BE49-F238E27FC236}">
                <a16:creationId xmlns:a16="http://schemas.microsoft.com/office/drawing/2014/main" id="{A611EC6A-12E2-0862-C581-DDB23F25D38D}"/>
              </a:ext>
            </a:extLst>
          </p:cNvPr>
          <p:cNvPicPr>
            <a:picLocks noChangeAspect="1"/>
          </p:cNvPicPr>
          <p:nvPr/>
        </p:nvPicPr>
        <p:blipFill>
          <a:blip r:embed="rId2"/>
          <a:stretch>
            <a:fillRect/>
          </a:stretch>
        </p:blipFill>
        <p:spPr>
          <a:xfrm>
            <a:off x="1620984" y="1664879"/>
            <a:ext cx="2559756" cy="2506853"/>
          </a:xfrm>
          <a:prstGeom prst="rect">
            <a:avLst/>
          </a:prstGeom>
        </p:spPr>
      </p:pic>
      <p:sp>
        <p:nvSpPr>
          <p:cNvPr id="9" name="TextBox 8">
            <a:extLst>
              <a:ext uri="{FF2B5EF4-FFF2-40B4-BE49-F238E27FC236}">
                <a16:creationId xmlns:a16="http://schemas.microsoft.com/office/drawing/2014/main" id="{CA000DD0-D76E-FD31-4818-579CC05DD170}"/>
              </a:ext>
            </a:extLst>
          </p:cNvPr>
          <p:cNvSpPr txBox="1"/>
          <p:nvPr/>
        </p:nvSpPr>
        <p:spPr>
          <a:xfrm>
            <a:off x="1425132" y="4528594"/>
            <a:ext cx="405354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Positioning Statement :  </a:t>
            </a:r>
            <a:r>
              <a:rPr lang="en-US" sz="1600" b="1" dirty="0">
                <a:solidFill>
                  <a:schemeClr val="tx1">
                    <a:lumMod val="75000"/>
                    <a:lumOff val="25000"/>
                  </a:schemeClr>
                </a:solidFill>
                <a:latin typeface="Calibri"/>
                <a:ea typeface="+mn-lt"/>
                <a:cs typeface="+mn-lt"/>
              </a:rPr>
              <a:t>Pen&amp;Paper is all over the country with the huge manufacturing capacity at large scale. </a:t>
            </a:r>
            <a:endParaRPr lang="en-US" sz="1600">
              <a:solidFill>
                <a:schemeClr val="tx1">
                  <a:lumMod val="75000"/>
                  <a:lumOff val="25000"/>
                </a:schemeClr>
              </a:solidFill>
              <a:cs typeface="Arial"/>
            </a:endParaRPr>
          </a:p>
          <a:p>
            <a:endParaRPr lang="en-US" b="1" dirty="0">
              <a:solidFill>
                <a:schemeClr val="tx1">
                  <a:lumMod val="75000"/>
                  <a:lumOff val="25000"/>
                </a:schemeClr>
              </a:solidFill>
              <a:latin typeface="Calibri"/>
              <a:cs typeface="Arial"/>
            </a:endParaRPr>
          </a:p>
        </p:txBody>
      </p:sp>
      <p:sp>
        <p:nvSpPr>
          <p:cNvPr id="10" name="TextBox 9">
            <a:extLst>
              <a:ext uri="{FF2B5EF4-FFF2-40B4-BE49-F238E27FC236}">
                <a16:creationId xmlns:a16="http://schemas.microsoft.com/office/drawing/2014/main" id="{6CC52EE3-4690-9D84-EDA7-E890C04B457A}"/>
              </a:ext>
            </a:extLst>
          </p:cNvPr>
          <p:cNvSpPr txBox="1"/>
          <p:nvPr/>
        </p:nvSpPr>
        <p:spPr>
          <a:xfrm>
            <a:off x="6691614" y="1241867"/>
            <a:ext cx="303835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mn-lt"/>
                <a:cs typeface="+mn-lt"/>
              </a:rPr>
              <a:t>why you chose them </a:t>
            </a:r>
            <a:endParaRPr lang="en-US" sz="1600" b="1" dirty="0">
              <a:latin typeface="Calibri"/>
            </a:endParaRPr>
          </a:p>
        </p:txBody>
      </p:sp>
      <p:graphicFrame>
        <p:nvGraphicFramePr>
          <p:cNvPr id="11" name="Table 11">
            <a:extLst>
              <a:ext uri="{FF2B5EF4-FFF2-40B4-BE49-F238E27FC236}">
                <a16:creationId xmlns:a16="http://schemas.microsoft.com/office/drawing/2014/main" id="{4FB7C905-4691-0877-1098-72BF2845B18E}"/>
              </a:ext>
            </a:extLst>
          </p:cNvPr>
          <p:cNvGraphicFramePr>
            <a:graphicFrameLocks noGrp="1"/>
          </p:cNvGraphicFramePr>
          <p:nvPr>
            <p:extLst>
              <p:ext uri="{D42A27DB-BD31-4B8C-83A1-F6EECF244321}">
                <p14:modId xmlns:p14="http://schemas.microsoft.com/office/powerpoint/2010/main" val="2209889809"/>
              </p:ext>
            </p:extLst>
          </p:nvPr>
        </p:nvGraphicFramePr>
        <p:xfrm>
          <a:off x="6738009" y="1619413"/>
          <a:ext cx="3948515" cy="2865120"/>
        </p:xfrm>
        <a:graphic>
          <a:graphicData uri="http://schemas.openxmlformats.org/drawingml/2006/table">
            <a:tbl>
              <a:tblPr firstRow="1" bandRow="1">
                <a:tableStyleId>{5C22544A-7EE6-4342-B048-85BDC9FD1C3A}</a:tableStyleId>
              </a:tblPr>
              <a:tblGrid>
                <a:gridCol w="1422721">
                  <a:extLst>
                    <a:ext uri="{9D8B030D-6E8A-4147-A177-3AD203B41FA5}">
                      <a16:colId xmlns:a16="http://schemas.microsoft.com/office/drawing/2014/main" val="2886858588"/>
                    </a:ext>
                  </a:extLst>
                </a:gridCol>
                <a:gridCol w="1422721">
                  <a:extLst>
                    <a:ext uri="{9D8B030D-6E8A-4147-A177-3AD203B41FA5}">
                      <a16:colId xmlns:a16="http://schemas.microsoft.com/office/drawing/2014/main" val="2575932406"/>
                    </a:ext>
                  </a:extLst>
                </a:gridCol>
                <a:gridCol w="1103073">
                  <a:extLst>
                    <a:ext uri="{9D8B030D-6E8A-4147-A177-3AD203B41FA5}">
                      <a16:colId xmlns:a16="http://schemas.microsoft.com/office/drawing/2014/main" val="2574832585"/>
                    </a:ext>
                  </a:extLst>
                </a:gridCol>
              </a:tblGrid>
              <a:tr h="370840">
                <a:tc>
                  <a:txBody>
                    <a:bodyPr/>
                    <a:lstStyle/>
                    <a:p>
                      <a:pPr lvl="0">
                        <a:buNone/>
                      </a:pPr>
                      <a:r>
                        <a:rPr lang="en-US" sz="1600" b="1" i="0" u="none" strike="noStrike" noProof="0" dirty="0">
                          <a:latin typeface="Calibri"/>
                        </a:rPr>
                        <a:t>Market segment</a:t>
                      </a:r>
                      <a:endParaRPr lang="en-US" sz="1600" b="1">
                        <a:latin typeface="Calibri"/>
                      </a:endParaRPr>
                    </a:p>
                  </a:txBody>
                  <a:tcPr/>
                </a:tc>
                <a:tc>
                  <a:txBody>
                    <a:bodyPr/>
                    <a:lstStyle/>
                    <a:p>
                      <a:pPr lvl="0">
                        <a:buNone/>
                      </a:pPr>
                      <a:r>
                        <a:rPr lang="en-US" sz="1600" b="1" i="0" u="none" strike="noStrike" noProof="0" dirty="0">
                          <a:latin typeface="Calibri"/>
                        </a:rPr>
                        <a:t>Channels</a:t>
                      </a:r>
                      <a:endParaRPr lang="en-US" sz="1600" b="1">
                        <a:latin typeface="Calibri"/>
                      </a:endParaRPr>
                    </a:p>
                  </a:txBody>
                  <a:tcPr/>
                </a:tc>
                <a:tc>
                  <a:txBody>
                    <a:bodyPr/>
                    <a:lstStyle/>
                    <a:p>
                      <a:pPr lvl="0">
                        <a:buNone/>
                      </a:pPr>
                      <a:r>
                        <a:rPr lang="en-US" sz="1600" b="1" i="0" u="none" strike="noStrike" noProof="0" dirty="0">
                          <a:latin typeface="Calibri"/>
                        </a:rPr>
                        <a:t>Why this channel?</a:t>
                      </a:r>
                      <a:endParaRPr lang="en-US" sz="1600" b="1">
                        <a:latin typeface="Calibri"/>
                      </a:endParaRPr>
                    </a:p>
                  </a:txBody>
                  <a:tcPr/>
                </a:tc>
                <a:extLst>
                  <a:ext uri="{0D108BD9-81ED-4DB2-BD59-A6C34878D82A}">
                    <a16:rowId xmlns:a16="http://schemas.microsoft.com/office/drawing/2014/main" val="4258660641"/>
                  </a:ext>
                </a:extLst>
              </a:tr>
              <a:tr h="370840">
                <a:tc>
                  <a:txBody>
                    <a:bodyPr/>
                    <a:lstStyle/>
                    <a:p>
                      <a:r>
                        <a:rPr lang="en-US" sz="1400" b="1" dirty="0"/>
                        <a:t>Early adopters</a:t>
                      </a:r>
                      <a:endParaRPr lang="en-US" dirty="0"/>
                    </a:p>
                    <a:p>
                      <a:pPr lvl="0">
                        <a:buNone/>
                      </a:pPr>
                      <a:endParaRPr lang="en-US" sz="1400" b="1" dirty="0"/>
                    </a:p>
                    <a:p>
                      <a:pPr lvl="0">
                        <a:buNone/>
                      </a:pPr>
                      <a:r>
                        <a:rPr lang="en-US" sz="1400" dirty="0">
                          <a:solidFill>
                            <a:schemeClr val="tx1">
                              <a:lumMod val="75000"/>
                              <a:lumOff val="25000"/>
                            </a:schemeClr>
                          </a:solidFill>
                        </a:rPr>
                        <a:t>School/college students , corporate employees, teachers ,</a:t>
                      </a:r>
                    </a:p>
                  </a:txBody>
                  <a:tcPr/>
                </a:tc>
                <a:tc>
                  <a:txBody>
                    <a:bodyPr/>
                    <a:lstStyle/>
                    <a:p>
                      <a:r>
                        <a:rPr lang="en-US" sz="1400" dirty="0">
                          <a:solidFill>
                            <a:schemeClr val="tx1">
                              <a:lumMod val="75000"/>
                              <a:lumOff val="25000"/>
                            </a:schemeClr>
                          </a:solidFill>
                        </a:rPr>
                        <a:t>Social Media Marketing , Advertisement </a:t>
                      </a:r>
                      <a:endParaRPr lang="en-US" sz="1400">
                        <a:solidFill>
                          <a:schemeClr val="tx1">
                            <a:lumMod val="75000"/>
                            <a:lumOff val="25000"/>
                          </a:schemeClr>
                        </a:solidFill>
                      </a:endParaRPr>
                    </a:p>
                  </a:txBody>
                  <a:tcPr/>
                </a:tc>
                <a:tc>
                  <a:txBody>
                    <a:bodyPr/>
                    <a:lstStyle/>
                    <a:p>
                      <a:r>
                        <a:rPr lang="en-US" sz="1600" dirty="0">
                          <a:solidFill>
                            <a:schemeClr val="tx1">
                              <a:lumMod val="75000"/>
                              <a:lumOff val="25000"/>
                            </a:schemeClr>
                          </a:solidFill>
                          <a:latin typeface="Calibri"/>
                        </a:rPr>
                        <a:t>We can attract and reach to maximum number of costumer through this channel</a:t>
                      </a:r>
                    </a:p>
                  </a:txBody>
                  <a:tcPr/>
                </a:tc>
                <a:extLst>
                  <a:ext uri="{0D108BD9-81ED-4DB2-BD59-A6C34878D82A}">
                    <a16:rowId xmlns:a16="http://schemas.microsoft.com/office/drawing/2014/main" val="3736168833"/>
                  </a:ext>
                </a:extLst>
              </a:tr>
            </a:tbl>
          </a:graphicData>
        </a:graphic>
      </p:graphicFrame>
      <p:pic>
        <p:nvPicPr>
          <p:cNvPr id="3" name="Picture 5" descr="Logo, company name&#10;&#10;Description automatically generated">
            <a:extLst>
              <a:ext uri="{FF2B5EF4-FFF2-40B4-BE49-F238E27FC236}">
                <a16:creationId xmlns:a16="http://schemas.microsoft.com/office/drawing/2014/main" id="{64A84E99-0475-2A4E-5C6A-14BEF09AE05C}"/>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819332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6817832-9FA0-DCC4-1793-96A1E46B4D13}"/>
              </a:ext>
            </a:extLst>
          </p:cNvPr>
          <p:cNvSpPr/>
          <p:nvPr/>
        </p:nvSpPr>
        <p:spPr>
          <a:xfrm>
            <a:off x="7305675" y="1876425"/>
            <a:ext cx="3733800" cy="3019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F86A9A0-273D-260D-D90C-2C08124A5D35}"/>
              </a:ext>
            </a:extLst>
          </p:cNvPr>
          <p:cNvSpPr/>
          <p:nvPr/>
        </p:nvSpPr>
        <p:spPr>
          <a:xfrm>
            <a:off x="2819400" y="1876425"/>
            <a:ext cx="3733800" cy="3733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B8A1EF-7D6A-CF68-9817-10CDDA406BF0}"/>
              </a:ext>
            </a:extLst>
          </p:cNvPr>
          <p:cNvSpPr txBox="1"/>
          <p:nvPr/>
        </p:nvSpPr>
        <p:spPr>
          <a:xfrm>
            <a:off x="6610350" y="677913"/>
            <a:ext cx="2476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1">
                    <a:lumMod val="75000"/>
                    <a:lumOff val="25000"/>
                  </a:schemeClr>
                </a:solidFill>
                <a:latin typeface="Work Sans"/>
                <a:cs typeface="Arial"/>
              </a:rPr>
              <a:t>Funding Plan</a:t>
            </a:r>
            <a:endParaRPr lang="en-US" sz="2800" b="1" dirty="0">
              <a:solidFill>
                <a:schemeClr val="tx1">
                  <a:lumMod val="75000"/>
                  <a:lumOff val="25000"/>
                </a:schemeClr>
              </a:solidFill>
              <a:latin typeface="Work Sans"/>
            </a:endParaRPr>
          </a:p>
        </p:txBody>
      </p:sp>
      <p:sp>
        <p:nvSpPr>
          <p:cNvPr id="7" name="TextBox 6">
            <a:extLst>
              <a:ext uri="{FF2B5EF4-FFF2-40B4-BE49-F238E27FC236}">
                <a16:creationId xmlns:a16="http://schemas.microsoft.com/office/drawing/2014/main" id="{0985E94F-28BC-9082-58F2-8227A99123EC}"/>
              </a:ext>
            </a:extLst>
          </p:cNvPr>
          <p:cNvSpPr txBox="1"/>
          <p:nvPr/>
        </p:nvSpPr>
        <p:spPr>
          <a:xfrm>
            <a:off x="3050380" y="2047875"/>
            <a:ext cx="3371850"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Char char="•"/>
            </a:pPr>
            <a:r>
              <a:rPr lang="en-US" sz="1400" b="1" dirty="0">
                <a:latin typeface="Work Sans"/>
                <a:cs typeface="Arial"/>
              </a:rPr>
              <a:t>How much fund required to reach to the next level of the venture?  -  </a:t>
            </a:r>
            <a:endParaRPr lang="en-US" sz="2000">
              <a:latin typeface="Arial"/>
              <a:cs typeface="Arial"/>
            </a:endParaRPr>
          </a:p>
          <a:p>
            <a:r>
              <a:rPr lang="en-US" sz="1400" dirty="0">
                <a:latin typeface="Work Sans"/>
                <a:cs typeface="Arial"/>
              </a:rPr>
              <a:t>     10 Lakh</a:t>
            </a:r>
            <a:endParaRPr lang="en-US" sz="1400">
              <a:cs typeface="Arial"/>
            </a:endParaRPr>
          </a:p>
          <a:p>
            <a:pPr marL="228600" indent="-228600">
              <a:buFont typeface="Arial"/>
              <a:buChar char="•"/>
            </a:pPr>
            <a:endParaRPr lang="en-US" sz="1400" dirty="0">
              <a:latin typeface="Work Sans"/>
              <a:cs typeface="Arial"/>
            </a:endParaRPr>
          </a:p>
          <a:p>
            <a:pPr marL="228600" indent="-228600">
              <a:buFont typeface="Arial"/>
              <a:buChar char="•"/>
            </a:pPr>
            <a:r>
              <a:rPr lang="en-US" sz="1400" b="1" dirty="0">
                <a:latin typeface="Work Sans"/>
                <a:cs typeface="Arial"/>
              </a:rPr>
              <a:t>How much have been bootstrapped if not , why?</a:t>
            </a:r>
            <a:r>
              <a:rPr lang="en-US" sz="1400" dirty="0">
                <a:latin typeface="Work Sans"/>
                <a:cs typeface="Arial"/>
              </a:rPr>
              <a:t>  </a:t>
            </a:r>
          </a:p>
          <a:p>
            <a:r>
              <a:rPr lang="en-US" sz="1400" dirty="0">
                <a:latin typeface="Work Sans"/>
                <a:cs typeface="Arial"/>
              </a:rPr>
              <a:t>     5 Lakh </a:t>
            </a:r>
            <a:endParaRPr lang="en-US" sz="1400">
              <a:cs typeface="Arial"/>
            </a:endParaRPr>
          </a:p>
          <a:p>
            <a:pPr marL="228600" indent="-228600">
              <a:buFont typeface="Arial"/>
              <a:buChar char="•"/>
            </a:pPr>
            <a:endParaRPr lang="en-US" sz="1400" dirty="0">
              <a:latin typeface="Work Sans"/>
              <a:cs typeface="Arial"/>
            </a:endParaRPr>
          </a:p>
          <a:p>
            <a:pPr marL="228600" indent="-228600">
              <a:buFont typeface="Arial"/>
              <a:buChar char="•"/>
            </a:pPr>
            <a:r>
              <a:rPr lang="en-US" sz="1400" b="1" dirty="0">
                <a:latin typeface="Work Sans"/>
                <a:cs typeface="Arial"/>
              </a:rPr>
              <a:t>How much can be bootstrapped? </a:t>
            </a:r>
          </a:p>
          <a:p>
            <a:r>
              <a:rPr lang="en-US" sz="1400" dirty="0">
                <a:latin typeface="Work Sans"/>
                <a:cs typeface="Arial"/>
              </a:rPr>
              <a:t>     3-4Lakh</a:t>
            </a:r>
            <a:endParaRPr lang="en-US" sz="1400">
              <a:cs typeface="Arial"/>
            </a:endParaRPr>
          </a:p>
          <a:p>
            <a:pPr marL="228600" indent="-228600">
              <a:buFont typeface="Arial"/>
              <a:buChar char="•"/>
            </a:pPr>
            <a:endParaRPr lang="en-US" sz="1400" dirty="0">
              <a:latin typeface="Work Sans"/>
              <a:cs typeface="Arial"/>
            </a:endParaRPr>
          </a:p>
          <a:p>
            <a:pPr marL="228600" indent="-228600">
              <a:buFont typeface="Arial"/>
              <a:buChar char="•"/>
            </a:pPr>
            <a:r>
              <a:rPr lang="en-US" sz="1400" b="1" dirty="0">
                <a:latin typeface="Work Sans"/>
                <a:cs typeface="Arial"/>
              </a:rPr>
              <a:t>How much external required if not, why?</a:t>
            </a:r>
            <a:r>
              <a:rPr lang="en-US" sz="1400" dirty="0">
                <a:latin typeface="Work Sans"/>
                <a:cs typeface="Arial"/>
              </a:rPr>
              <a:t> </a:t>
            </a:r>
          </a:p>
          <a:p>
            <a:r>
              <a:rPr lang="en-US" sz="1400" dirty="0">
                <a:latin typeface="Work Sans"/>
                <a:cs typeface="Arial"/>
              </a:rPr>
              <a:t>     2-5 Lakh</a:t>
            </a:r>
            <a:endParaRPr lang="en-US" sz="1400">
              <a:cs typeface="Arial"/>
            </a:endParaRPr>
          </a:p>
          <a:p>
            <a:endParaRPr lang="en-US" sz="1200" dirty="0">
              <a:latin typeface="Work Sans"/>
              <a:cs typeface="Arial"/>
            </a:endParaRPr>
          </a:p>
          <a:p>
            <a:endParaRPr lang="en-US" dirty="0">
              <a:cs typeface="Arial"/>
            </a:endParaRPr>
          </a:p>
        </p:txBody>
      </p:sp>
      <p:sp>
        <p:nvSpPr>
          <p:cNvPr id="10" name="TextBox 9">
            <a:extLst>
              <a:ext uri="{FF2B5EF4-FFF2-40B4-BE49-F238E27FC236}">
                <a16:creationId xmlns:a16="http://schemas.microsoft.com/office/drawing/2014/main" id="{BFCF9E54-B1A5-F307-5F35-B1A1EACC6655}"/>
              </a:ext>
            </a:extLst>
          </p:cNvPr>
          <p:cNvSpPr txBox="1"/>
          <p:nvPr/>
        </p:nvSpPr>
        <p:spPr>
          <a:xfrm>
            <a:off x="7600949" y="2045493"/>
            <a:ext cx="357187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Work Sans"/>
                <a:cs typeface="Arial"/>
              </a:rPr>
              <a:t>Funds utilization Strategy</a:t>
            </a:r>
          </a:p>
          <a:p>
            <a:endParaRPr lang="en-US" sz="1400" b="1" dirty="0">
              <a:latin typeface="Work Sans"/>
              <a:cs typeface="Arial"/>
            </a:endParaRPr>
          </a:p>
          <a:p>
            <a:pPr marL="171450" indent="-171450">
              <a:buFont typeface="Arial"/>
              <a:buChar char="•"/>
            </a:pPr>
            <a:r>
              <a:rPr lang="en-US" sz="1400" dirty="0">
                <a:latin typeface="Work Sans"/>
                <a:cs typeface="Arial"/>
              </a:rPr>
              <a:t>Raw Material</a:t>
            </a:r>
          </a:p>
          <a:p>
            <a:pPr marL="171450" indent="-171450">
              <a:buFont typeface="Arial"/>
              <a:buChar char="•"/>
            </a:pPr>
            <a:r>
              <a:rPr lang="en-US" sz="1400" dirty="0">
                <a:latin typeface="Work Sans"/>
                <a:cs typeface="Arial"/>
              </a:rPr>
              <a:t>Work place</a:t>
            </a:r>
          </a:p>
          <a:p>
            <a:pPr marL="171450" indent="-171450">
              <a:buFont typeface="Arial"/>
              <a:buChar char="•"/>
            </a:pPr>
            <a:r>
              <a:rPr lang="en-US" sz="1400" dirty="0">
                <a:latin typeface="Work Sans"/>
                <a:cs typeface="Arial"/>
              </a:rPr>
              <a:t>Warehouse</a:t>
            </a:r>
          </a:p>
          <a:p>
            <a:pPr marL="171450" indent="-171450">
              <a:buFont typeface="Arial"/>
              <a:buChar char="•"/>
            </a:pPr>
            <a:r>
              <a:rPr lang="en-US" sz="1400" dirty="0">
                <a:latin typeface="Work Sans"/>
                <a:cs typeface="Arial"/>
              </a:rPr>
              <a:t>Machinery</a:t>
            </a:r>
          </a:p>
          <a:p>
            <a:pPr marL="171450" indent="-171450">
              <a:buFont typeface="Arial"/>
              <a:buChar char="•"/>
            </a:pPr>
            <a:r>
              <a:rPr lang="en-US" sz="1400" dirty="0">
                <a:latin typeface="Work Sans"/>
                <a:cs typeface="Arial"/>
              </a:rPr>
              <a:t>Employers and workers salary</a:t>
            </a:r>
          </a:p>
          <a:p>
            <a:pPr marL="171450" indent="-171450">
              <a:buFont typeface="Arial"/>
              <a:buChar char="•"/>
            </a:pPr>
            <a:r>
              <a:rPr lang="en-US" sz="1400" dirty="0">
                <a:latin typeface="Work Sans"/>
                <a:cs typeface="Arial"/>
              </a:rPr>
              <a:t>Marketing and advertisement</a:t>
            </a:r>
          </a:p>
          <a:p>
            <a:pPr marL="171450" indent="-171450">
              <a:buFont typeface="Arial"/>
              <a:buChar char="•"/>
            </a:pPr>
            <a:r>
              <a:rPr lang="en-US" sz="1400" dirty="0">
                <a:latin typeface="Work Sans"/>
                <a:cs typeface="Arial"/>
              </a:rPr>
              <a:t>Packaging</a:t>
            </a:r>
          </a:p>
          <a:p>
            <a:pPr marL="171450" indent="-171450">
              <a:buFont typeface="Arial"/>
              <a:buChar char="•"/>
            </a:pPr>
            <a:r>
              <a:rPr lang="en-US" sz="1400" dirty="0">
                <a:latin typeface="Work Sans"/>
                <a:cs typeface="Arial"/>
              </a:rPr>
              <a:t>Reserve fund</a:t>
            </a:r>
          </a:p>
          <a:p>
            <a:pPr marL="171450" indent="-171450">
              <a:buFont typeface="Arial"/>
              <a:buChar char="•"/>
            </a:pPr>
            <a:r>
              <a:rPr lang="en-US" sz="1400" dirty="0">
                <a:latin typeface="Work Sans"/>
                <a:cs typeface="Arial"/>
              </a:rPr>
              <a:t>Transportation</a:t>
            </a:r>
          </a:p>
          <a:p>
            <a:pPr marL="171450" indent="-171450">
              <a:buFont typeface="Arial"/>
              <a:buChar char="•"/>
            </a:pPr>
            <a:r>
              <a:rPr lang="en-US" sz="1400" dirty="0">
                <a:latin typeface="Work Sans"/>
                <a:cs typeface="Arial"/>
              </a:rPr>
              <a:t>Insurance</a:t>
            </a:r>
          </a:p>
        </p:txBody>
      </p:sp>
      <p:pic>
        <p:nvPicPr>
          <p:cNvPr id="13" name="Picture 5" descr="Logo, company name&#10;&#10;Description automatically generated">
            <a:extLst>
              <a:ext uri="{FF2B5EF4-FFF2-40B4-BE49-F238E27FC236}">
                <a16:creationId xmlns:a16="http://schemas.microsoft.com/office/drawing/2014/main" id="{C0AF720D-61B8-F074-9E80-B3239504B265}"/>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320960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0E349EF-F8D8-AE68-8DF4-951771AE1D08}"/>
              </a:ext>
            </a:extLst>
          </p:cNvPr>
          <p:cNvSpPr txBox="1"/>
          <p:nvPr/>
        </p:nvSpPr>
        <p:spPr>
          <a:xfrm>
            <a:off x="5176837" y="716755"/>
            <a:ext cx="31670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tx1">
                    <a:lumMod val="75000"/>
                    <a:lumOff val="25000"/>
                  </a:schemeClr>
                </a:solidFill>
                <a:latin typeface="Work Sans"/>
                <a:cs typeface="Arial"/>
              </a:rPr>
              <a:t>Valuation</a:t>
            </a:r>
            <a:endParaRPr lang="en-US" sz="2800" b="1" dirty="0">
              <a:solidFill>
                <a:schemeClr val="tx1">
                  <a:lumMod val="75000"/>
                  <a:lumOff val="25000"/>
                </a:schemeClr>
              </a:solidFill>
              <a:latin typeface="Arial"/>
              <a:cs typeface="Arial"/>
            </a:endParaRPr>
          </a:p>
        </p:txBody>
      </p:sp>
      <p:graphicFrame>
        <p:nvGraphicFramePr>
          <p:cNvPr id="10" name="Table 10">
            <a:extLst>
              <a:ext uri="{FF2B5EF4-FFF2-40B4-BE49-F238E27FC236}">
                <a16:creationId xmlns:a16="http://schemas.microsoft.com/office/drawing/2014/main" id="{286A440D-835F-9C9C-7827-C26316EBF0D0}"/>
              </a:ext>
            </a:extLst>
          </p:cNvPr>
          <p:cNvGraphicFramePr>
            <a:graphicFrameLocks noGrp="1"/>
          </p:cNvGraphicFramePr>
          <p:nvPr>
            <p:extLst>
              <p:ext uri="{D42A27DB-BD31-4B8C-83A1-F6EECF244321}">
                <p14:modId xmlns:p14="http://schemas.microsoft.com/office/powerpoint/2010/main" val="3870107324"/>
              </p:ext>
            </p:extLst>
          </p:nvPr>
        </p:nvGraphicFramePr>
        <p:xfrm>
          <a:off x="2286000" y="2047875"/>
          <a:ext cx="8132925" cy="2143957"/>
        </p:xfrm>
        <a:graphic>
          <a:graphicData uri="http://schemas.openxmlformats.org/drawingml/2006/table">
            <a:tbl>
              <a:tblPr firstRow="1" bandRow="1">
                <a:tableStyleId>{5C22544A-7EE6-4342-B048-85BDC9FD1C3A}</a:tableStyleId>
              </a:tblPr>
              <a:tblGrid>
                <a:gridCol w="2710975">
                  <a:extLst>
                    <a:ext uri="{9D8B030D-6E8A-4147-A177-3AD203B41FA5}">
                      <a16:colId xmlns:a16="http://schemas.microsoft.com/office/drawing/2014/main" val="1946064125"/>
                    </a:ext>
                  </a:extLst>
                </a:gridCol>
                <a:gridCol w="2710975">
                  <a:extLst>
                    <a:ext uri="{9D8B030D-6E8A-4147-A177-3AD203B41FA5}">
                      <a16:colId xmlns:a16="http://schemas.microsoft.com/office/drawing/2014/main" val="1066761257"/>
                    </a:ext>
                  </a:extLst>
                </a:gridCol>
                <a:gridCol w="2710975">
                  <a:extLst>
                    <a:ext uri="{9D8B030D-6E8A-4147-A177-3AD203B41FA5}">
                      <a16:colId xmlns:a16="http://schemas.microsoft.com/office/drawing/2014/main" val="3687161960"/>
                    </a:ext>
                  </a:extLst>
                </a:gridCol>
              </a:tblGrid>
              <a:tr h="1020932">
                <a:tc>
                  <a:txBody>
                    <a:bodyPr/>
                    <a:lstStyle/>
                    <a:p>
                      <a:r>
                        <a:rPr lang="en-US" dirty="0"/>
                        <a:t>Valuation methods used</a:t>
                      </a:r>
                    </a:p>
                  </a:txBody>
                  <a:tcPr/>
                </a:tc>
                <a:tc>
                  <a:txBody>
                    <a:bodyPr/>
                    <a:lstStyle/>
                    <a:p>
                      <a:r>
                        <a:rPr lang="en-US" dirty="0"/>
                        <a:t>Company valuation (in dollars)</a:t>
                      </a:r>
                    </a:p>
                  </a:txBody>
                  <a:tcPr/>
                </a:tc>
                <a:tc>
                  <a:txBody>
                    <a:bodyPr/>
                    <a:lstStyle/>
                    <a:p>
                      <a:r>
                        <a:rPr lang="en-US" dirty="0"/>
                        <a:t>How did you arrive at your company's? On what basis</a:t>
                      </a:r>
                    </a:p>
                  </a:txBody>
                  <a:tcPr/>
                </a:tc>
                <a:extLst>
                  <a:ext uri="{0D108BD9-81ED-4DB2-BD59-A6C34878D82A}">
                    <a16:rowId xmlns:a16="http://schemas.microsoft.com/office/drawing/2014/main" val="553161456"/>
                  </a:ext>
                </a:extLst>
              </a:tr>
              <a:tr h="714652">
                <a:tc>
                  <a:txBody>
                    <a:bodyPr/>
                    <a:lstStyle/>
                    <a:p>
                      <a:r>
                        <a:rPr lang="en-US" dirty="0">
                          <a:latin typeface="Work Sans"/>
                        </a:rPr>
                        <a:t>Market capitalization </a:t>
                      </a:r>
                    </a:p>
                  </a:txBody>
                  <a:tcPr/>
                </a:tc>
                <a:tc>
                  <a:txBody>
                    <a:bodyPr/>
                    <a:lstStyle/>
                    <a:p>
                      <a:r>
                        <a:rPr lang="en-US" dirty="0">
                          <a:latin typeface="Work Sans"/>
                        </a:rPr>
                        <a:t>$ 50,000 (Approx)</a:t>
                      </a:r>
                    </a:p>
                  </a:txBody>
                  <a:tcPr/>
                </a:tc>
                <a:tc>
                  <a:txBody>
                    <a:bodyPr/>
                    <a:lstStyle/>
                    <a:p>
                      <a:r>
                        <a:rPr lang="en-US" dirty="0">
                          <a:latin typeface="Work Sans"/>
                        </a:rPr>
                        <a:t>Share of stock price , goodwill</a:t>
                      </a:r>
                    </a:p>
                  </a:txBody>
                  <a:tcPr/>
                </a:tc>
                <a:extLst>
                  <a:ext uri="{0D108BD9-81ED-4DB2-BD59-A6C34878D82A}">
                    <a16:rowId xmlns:a16="http://schemas.microsoft.com/office/drawing/2014/main" val="3417275533"/>
                  </a:ext>
                </a:extLst>
              </a:tr>
              <a:tr h="408373">
                <a:tc>
                  <a:txBody>
                    <a:bodyPr/>
                    <a:lstStyle/>
                    <a:p>
                      <a:r>
                        <a:rPr lang="en-US" dirty="0">
                          <a:latin typeface="Work Sans"/>
                        </a:rPr>
                        <a:t>Book value</a:t>
                      </a:r>
                    </a:p>
                  </a:txBody>
                  <a:tcPr/>
                </a:tc>
                <a:tc>
                  <a:txBody>
                    <a:bodyPr/>
                    <a:lstStyle/>
                    <a:p>
                      <a:r>
                        <a:rPr lang="en-US" dirty="0">
                          <a:latin typeface="Work Sans"/>
                        </a:rPr>
                        <a:t>$ 40,000 (Approx)</a:t>
                      </a:r>
                    </a:p>
                  </a:txBody>
                  <a:tcPr/>
                </a:tc>
                <a:tc>
                  <a:txBody>
                    <a:bodyPr/>
                    <a:lstStyle/>
                    <a:p>
                      <a:r>
                        <a:rPr lang="en-US" dirty="0">
                          <a:latin typeface="Work Sans"/>
                        </a:rPr>
                        <a:t>Assets , Liabilities</a:t>
                      </a:r>
                    </a:p>
                  </a:txBody>
                  <a:tcPr/>
                </a:tc>
                <a:extLst>
                  <a:ext uri="{0D108BD9-81ED-4DB2-BD59-A6C34878D82A}">
                    <a16:rowId xmlns:a16="http://schemas.microsoft.com/office/drawing/2014/main" val="4143723233"/>
                  </a:ext>
                </a:extLst>
              </a:tr>
            </a:tbl>
          </a:graphicData>
        </a:graphic>
      </p:graphicFrame>
      <p:pic>
        <p:nvPicPr>
          <p:cNvPr id="12" name="Picture 5" descr="Logo, company name&#10;&#10;Description automatically generated">
            <a:extLst>
              <a:ext uri="{FF2B5EF4-FFF2-40B4-BE49-F238E27FC236}">
                <a16:creationId xmlns:a16="http://schemas.microsoft.com/office/drawing/2014/main" id="{C65989B3-C3CC-C557-BC28-F0DC59FFC833}"/>
              </a:ext>
            </a:extLst>
          </p:cNvPr>
          <p:cNvPicPr>
            <a:picLocks noChangeAspect="1"/>
          </p:cNvPicPr>
          <p:nvPr/>
        </p:nvPicPr>
        <p:blipFill>
          <a:blip r:embed="rId2"/>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204483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7"/>
        <p:cNvGrpSpPr/>
        <p:nvPr/>
      </p:nvGrpSpPr>
      <p:grpSpPr>
        <a:xfrm>
          <a:off x="0" y="0"/>
          <a:ext cx="0" cy="0"/>
          <a:chOff x="0" y="0"/>
          <a:chExt cx="0" cy="0"/>
        </a:xfrm>
      </p:grpSpPr>
      <p:grpSp>
        <p:nvGrpSpPr>
          <p:cNvPr id="2408" name="Google Shape;2408;p66"/>
          <p:cNvGrpSpPr/>
          <p:nvPr/>
        </p:nvGrpSpPr>
        <p:grpSpPr>
          <a:xfrm>
            <a:off x="1506947" y="510190"/>
            <a:ext cx="1059316" cy="873305"/>
            <a:chOff x="3153300" y="3886175"/>
            <a:chExt cx="455450" cy="375475"/>
          </a:xfrm>
        </p:grpSpPr>
        <p:sp>
          <p:nvSpPr>
            <p:cNvPr id="2409" name="Google Shape;2409;p66"/>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0" name="Google Shape;2410;p66"/>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1" name="Google Shape;2411;p66"/>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2" name="Google Shape;2412;p66"/>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3" name="Google Shape;2413;p66"/>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4" name="Google Shape;2414;p66"/>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5" name="Google Shape;2415;p66"/>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6" name="Google Shape;2416;p66"/>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7" name="Google Shape;2417;p66"/>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8" name="Google Shape;2418;p66"/>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9" name="Google Shape;2419;p66"/>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0" name="Google Shape;2420;p66"/>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1" name="Google Shape;2421;p66"/>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2" name="Google Shape;2422;p66"/>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3" name="Google Shape;2423;p66"/>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2424" name="Google Shape;2424;p66"/>
          <p:cNvSpPr/>
          <p:nvPr/>
        </p:nvSpPr>
        <p:spPr>
          <a:xfrm>
            <a:off x="1819167" y="1991433"/>
            <a:ext cx="8580800" cy="3458000"/>
          </a:xfrm>
          <a:prstGeom prst="rect">
            <a:avLst/>
          </a:prstGeom>
          <a:solidFill>
            <a:schemeClr val="lt1"/>
          </a:solidFill>
          <a:ln>
            <a:noFill/>
          </a:ln>
          <a:effectLst>
            <a:outerShdw blurRad="57150" dist="19050" dir="5400000" algn="bl" rotWithShape="0">
              <a:srgbClr val="000000">
                <a:alpha val="15000"/>
              </a:srgbClr>
            </a:outerShdw>
          </a:effectLst>
        </p:spPr>
        <p:txBody>
          <a:bodyPr spcFirstLastPara="1" wrap="square" lIns="121900" tIns="121900" rIns="121900" bIns="121900" anchor="ctr" anchorCtr="0">
            <a:noAutofit/>
          </a:bodyPr>
          <a:lstStyle/>
          <a:p>
            <a:endParaRPr sz="2533"/>
          </a:p>
        </p:txBody>
      </p:sp>
      <p:sp>
        <p:nvSpPr>
          <p:cNvPr id="2425" name="Google Shape;2425;p66"/>
          <p:cNvSpPr txBox="1">
            <a:spLocks noGrp="1"/>
          </p:cNvSpPr>
          <p:nvPr>
            <p:ph type="title"/>
          </p:nvPr>
        </p:nvSpPr>
        <p:spPr>
          <a:xfrm>
            <a:off x="1506933" y="513032"/>
            <a:ext cx="9178000" cy="752400"/>
          </a:xfrm>
          <a:prstGeom prst="rect">
            <a:avLst/>
          </a:prstGeom>
        </p:spPr>
        <p:txBody>
          <a:bodyPr spcFirstLastPara="1" wrap="square" lIns="121900" tIns="121900" rIns="121900" bIns="121900" anchor="ctr" anchorCtr="0">
            <a:noAutofit/>
          </a:bodyPr>
          <a:lstStyle/>
          <a:p>
            <a:r>
              <a:rPr lang="en" sz="3700" dirty="0">
                <a:solidFill>
                  <a:schemeClr val="tx1">
                    <a:lumMod val="75000"/>
                    <a:lumOff val="25000"/>
                  </a:schemeClr>
                </a:solidFill>
                <a:latin typeface="Work Sans"/>
              </a:rPr>
              <a:t>Problem Statement</a:t>
            </a:r>
            <a:endParaRPr lang="en-US" dirty="0">
              <a:solidFill>
                <a:schemeClr val="tx1">
                  <a:lumMod val="75000"/>
                  <a:lumOff val="25000"/>
                </a:schemeClr>
              </a:solidFill>
              <a:latin typeface="Work Sans"/>
            </a:endParaRPr>
          </a:p>
        </p:txBody>
      </p:sp>
      <p:graphicFrame>
        <p:nvGraphicFramePr>
          <p:cNvPr id="2426" name="Google Shape;2426;p66"/>
          <p:cNvGraphicFramePr/>
          <p:nvPr>
            <p:extLst>
              <p:ext uri="{D42A27DB-BD31-4B8C-83A1-F6EECF244321}">
                <p14:modId xmlns:p14="http://schemas.microsoft.com/office/powerpoint/2010/main" val="3348934182"/>
              </p:ext>
            </p:extLst>
          </p:nvPr>
        </p:nvGraphicFramePr>
        <p:xfrm>
          <a:off x="2543735" y="1165411"/>
          <a:ext cx="7275403" cy="4244524"/>
        </p:xfrm>
        <a:graphic>
          <a:graphicData uri="http://schemas.openxmlformats.org/drawingml/2006/table">
            <a:tbl>
              <a:tblPr>
                <a:noFill/>
              </a:tblPr>
              <a:tblGrid>
                <a:gridCol w="2391009">
                  <a:extLst>
                    <a:ext uri="{9D8B030D-6E8A-4147-A177-3AD203B41FA5}">
                      <a16:colId xmlns:a16="http://schemas.microsoft.com/office/drawing/2014/main" val="20000"/>
                    </a:ext>
                  </a:extLst>
                </a:gridCol>
                <a:gridCol w="2577352">
                  <a:extLst>
                    <a:ext uri="{9D8B030D-6E8A-4147-A177-3AD203B41FA5}">
                      <a16:colId xmlns:a16="http://schemas.microsoft.com/office/drawing/2014/main" val="20001"/>
                    </a:ext>
                  </a:extLst>
                </a:gridCol>
                <a:gridCol w="2307042">
                  <a:extLst>
                    <a:ext uri="{9D8B030D-6E8A-4147-A177-3AD203B41FA5}">
                      <a16:colId xmlns:a16="http://schemas.microsoft.com/office/drawing/2014/main" val="20003"/>
                    </a:ext>
                  </a:extLst>
                </a:gridCol>
              </a:tblGrid>
              <a:tr h="1989044">
                <a:tc>
                  <a:txBody>
                    <a:bodyPr/>
                    <a:lstStyle/>
                    <a:p>
                      <a:pPr marL="0" lvl="0" indent="0" algn="just" rtl="0">
                        <a:spcBef>
                          <a:spcPts val="0"/>
                        </a:spcBef>
                        <a:spcAft>
                          <a:spcPts val="0"/>
                        </a:spcAft>
                        <a:buNone/>
                      </a:pPr>
                      <a:r>
                        <a:rPr lang="en" sz="1200" b="1" dirty="0">
                          <a:solidFill>
                            <a:schemeClr val="tx1"/>
                          </a:solidFill>
                          <a:latin typeface="Work Sans"/>
                          <a:ea typeface="Poppins"/>
                          <a:cs typeface="Poppins"/>
                        </a:rPr>
                        <a:t>CONTEXT</a:t>
                      </a:r>
                    </a:p>
                    <a:p>
                      <a:pPr marL="0" lvl="0" indent="0" algn="just">
                        <a:spcBef>
                          <a:spcPts val="0"/>
                        </a:spcBef>
                        <a:spcAft>
                          <a:spcPts val="0"/>
                        </a:spcAft>
                        <a:buNone/>
                      </a:pPr>
                      <a:r>
                        <a:rPr lang="en" sz="1200" b="0" i="0" u="none" strike="noStrike" noProof="0" dirty="0"/>
                        <a:t>As the population is increasing in the metropolitan cities, the usage of Daily suppliance got increased , Such as paper</a:t>
                      </a:r>
                      <a:endParaRPr lang="en" dirty="0"/>
                    </a:p>
                    <a:p>
                      <a:pPr marL="0" lvl="0" indent="0" algn="just">
                        <a:spcBef>
                          <a:spcPts val="0"/>
                        </a:spcBef>
                        <a:spcAft>
                          <a:spcPts val="0"/>
                        </a:spcAft>
                        <a:buNone/>
                      </a:pPr>
                      <a:r>
                        <a:rPr lang="en" sz="1200" b="0" i="0" u="none" strike="noStrike" noProof="0" dirty="0"/>
                        <a:t> ( specifically Notebooks )</a:t>
                      </a:r>
                      <a:endParaRPr lang="en" dirty="0"/>
                    </a:p>
                  </a:txBody>
                  <a:tcPr marL="121900" marR="121900" marT="121900" marB="121900">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just" rtl="0">
                        <a:spcBef>
                          <a:spcPts val="0"/>
                        </a:spcBef>
                        <a:spcAft>
                          <a:spcPts val="0"/>
                        </a:spcAft>
                        <a:buNone/>
                      </a:pPr>
                      <a:r>
                        <a:rPr lang="en" sz="1200" b="1" dirty="0">
                          <a:latin typeface="Work Sans"/>
                          <a:cs typeface="Poppins"/>
                        </a:rPr>
                        <a:t>PROBLEM</a:t>
                      </a:r>
                      <a:endParaRPr lang="en" dirty="0">
                        <a:latin typeface="Work Sans"/>
                      </a:endParaRPr>
                    </a:p>
                    <a:p>
                      <a:pPr marL="0" lvl="0" indent="0" algn="just">
                        <a:spcBef>
                          <a:spcPts val="0"/>
                        </a:spcBef>
                        <a:spcAft>
                          <a:spcPts val="0"/>
                        </a:spcAft>
                        <a:buNone/>
                      </a:pPr>
                      <a:r>
                        <a:rPr lang="en" sz="1200" b="0" i="0" u="none" strike="noStrike" noProof="0" dirty="0">
                          <a:latin typeface="Arial"/>
                        </a:rPr>
                        <a:t>It starts off with a tree being cut down and ends its life by being burned – emitting carbon dioxide in the atmosphere .When paper rots, it emits methane, a greenhouse gas, When it is burned or composted, carbon dioxide.</a:t>
                      </a:r>
                      <a:r>
                        <a:rPr lang="en" sz="1200" b="0" i="0" u="none" strike="noStrike" noProof="0" dirty="0">
                          <a:latin typeface="Work Sans"/>
                        </a:rPr>
                        <a:t> </a:t>
                      </a:r>
                      <a:endParaRPr lang="en" dirty="0">
                        <a:latin typeface="Work Sans"/>
                      </a:endParaRPr>
                    </a:p>
                  </a:txBody>
                  <a:tcPr marL="121900" marR="121900" marT="121900" marB="121900"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just" rtl="0">
                        <a:spcBef>
                          <a:spcPts val="0"/>
                        </a:spcBef>
                        <a:spcAft>
                          <a:spcPts val="0"/>
                        </a:spcAft>
                        <a:buNone/>
                      </a:pPr>
                      <a:r>
                        <a:rPr lang="en" sz="1200" b="1" dirty="0">
                          <a:latin typeface="Work Sans"/>
                          <a:ea typeface="Poppins"/>
                          <a:cs typeface="Poppins"/>
                        </a:rPr>
                        <a:t>ALTERNATIVES</a:t>
                      </a:r>
                    </a:p>
                    <a:p>
                      <a:pPr marL="0" lvl="0" indent="0" algn="just">
                        <a:spcBef>
                          <a:spcPts val="0"/>
                        </a:spcBef>
                        <a:spcAft>
                          <a:spcPts val="0"/>
                        </a:spcAft>
                        <a:buNone/>
                      </a:pPr>
                      <a:r>
                        <a:rPr lang="en" sz="1200" b="0" i="0" u="none" strike="noStrike" noProof="0" dirty="0"/>
                        <a:t>. Cotton extracted from used fabrics , Some conventional papers contain powdered minerals , Fruit skin , Peel and Stones .,Plants other than trees . Seaweed , leftovers from leather manufacturing </a:t>
                      </a:r>
                      <a:endParaRPr lang="en" dirty="0"/>
                    </a:p>
                  </a:txBody>
                  <a:tcPr marL="121900" marR="121900" marT="121900" marB="121900">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1991005">
                <a:tc>
                  <a:txBody>
                    <a:bodyPr/>
                    <a:lstStyle/>
                    <a:p>
                      <a:pPr marL="0" lvl="0" indent="0" algn="just" rtl="0">
                        <a:spcBef>
                          <a:spcPts val="0"/>
                        </a:spcBef>
                        <a:spcAft>
                          <a:spcPts val="0"/>
                        </a:spcAft>
                        <a:buNone/>
                      </a:pPr>
                      <a:r>
                        <a:rPr lang="en" sz="1200" b="1" dirty="0">
                          <a:solidFill>
                            <a:schemeClr val="accent1"/>
                          </a:solidFill>
                          <a:latin typeface="Work Sans"/>
                          <a:ea typeface="Work Sans"/>
                          <a:cs typeface="Work Sans"/>
                        </a:rPr>
                        <a:t>CUSTOMERS</a:t>
                      </a:r>
                    </a:p>
                    <a:p>
                      <a:pPr marL="0" lvl="0" indent="0" algn="just">
                        <a:spcBef>
                          <a:spcPts val="0"/>
                        </a:spcBef>
                        <a:spcAft>
                          <a:spcPts val="0"/>
                        </a:spcAft>
                        <a:buNone/>
                      </a:pPr>
                      <a:r>
                        <a:rPr lang="en" sz="1200" b="0" i="0" u="none" strike="noStrike" noProof="0" dirty="0"/>
                        <a:t>The proposed application provide an easy way for alternating the use of wood pulp paper into reusable paper. </a:t>
                      </a:r>
                      <a:endParaRPr lang="en" dirty="0"/>
                    </a:p>
                  </a:txBody>
                  <a:tcPr marL="121900" marR="121900" marT="121900" marB="121900">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just">
                        <a:spcBef>
                          <a:spcPts val="0"/>
                        </a:spcBef>
                        <a:spcAft>
                          <a:spcPts val="0"/>
                        </a:spcAft>
                        <a:buNone/>
                      </a:pPr>
                      <a:r>
                        <a:rPr lang="en" sz="1200" b="1" i="0" u="none" strike="noStrike" noProof="0" dirty="0">
                          <a:latin typeface="Work Sans"/>
                        </a:rPr>
                        <a:t>EMOTIONALIMPACT </a:t>
                      </a:r>
                      <a:endParaRPr lang="en" sz="1200" b="1" i="0" u="none" strike="noStrike" noProof="0" dirty="0">
                        <a:highlight>
                          <a:srgbClr val="D67A5E"/>
                        </a:highlight>
                        <a:latin typeface="Work Sans"/>
                      </a:endParaRPr>
                    </a:p>
                    <a:p>
                      <a:pPr marL="0" lvl="0" indent="0" algn="just">
                        <a:spcBef>
                          <a:spcPts val="0"/>
                        </a:spcBef>
                        <a:spcAft>
                          <a:spcPts val="0"/>
                        </a:spcAft>
                        <a:buNone/>
                      </a:pPr>
                      <a:r>
                        <a:rPr lang="en" sz="1200" b="0" i="0" u="none" strike="noStrike" noProof="0" dirty="0"/>
                        <a:t>User's life will become more organized , as they don't have to purchase more and more books</a:t>
                      </a:r>
                      <a:endParaRPr lang="en" sz="1200" dirty="0"/>
                    </a:p>
                    <a:p>
                      <a:pPr marL="0" lvl="0" indent="0" algn="just">
                        <a:spcBef>
                          <a:spcPts val="0"/>
                        </a:spcBef>
                        <a:spcAft>
                          <a:spcPts val="0"/>
                        </a:spcAft>
                        <a:buNone/>
                      </a:pPr>
                      <a:endParaRPr lang="en" sz="1200" b="0" i="0" u="none" strike="noStrike" noProof="0"/>
                    </a:p>
                    <a:p>
                      <a:pPr marL="0" lvl="0" indent="0" algn="just">
                        <a:spcBef>
                          <a:spcPts val="0"/>
                        </a:spcBef>
                        <a:spcAft>
                          <a:spcPts val="0"/>
                        </a:spcAft>
                        <a:buNone/>
                      </a:pPr>
                      <a:r>
                        <a:rPr lang="en" sz="1200" b="1" i="0" u="none" strike="noStrike" noProof="0" dirty="0">
                          <a:latin typeface="Work Sans"/>
                        </a:rPr>
                        <a:t>QUANTIFIABLE IMPACT</a:t>
                      </a:r>
                      <a:endParaRPr lang="en" sz="1200" dirty="0"/>
                    </a:p>
                    <a:p>
                      <a:pPr marL="0" lvl="0" indent="0" algn="just">
                        <a:spcBef>
                          <a:spcPts val="0"/>
                        </a:spcBef>
                        <a:spcAft>
                          <a:spcPts val="0"/>
                        </a:spcAft>
                        <a:buNone/>
                      </a:pPr>
                      <a:r>
                        <a:rPr lang="en" sz="1200" b="0" i="0" u="none" strike="noStrike" noProof="0" dirty="0">
                          <a:latin typeface="Arial"/>
                        </a:rPr>
                        <a:t>Are the service provide satisfying? • 70% Yes • 20% Need improvement • 10% No </a:t>
                      </a:r>
                      <a:endParaRPr lang="en" sz="1200" dirty="0">
                        <a:latin typeface="Arial"/>
                      </a:endParaRPr>
                    </a:p>
                    <a:p>
                      <a:pPr marL="0" lvl="0" indent="0" algn="just">
                        <a:spcBef>
                          <a:spcPts val="0"/>
                        </a:spcBef>
                        <a:spcAft>
                          <a:spcPts val="0"/>
                        </a:spcAft>
                        <a:buNone/>
                      </a:pPr>
                      <a:endParaRPr lang="en" sz="1200" b="1" i="0" u="none" strike="noStrike" noProof="0">
                        <a:highlight>
                          <a:srgbClr val="D67A5E"/>
                        </a:highlight>
                        <a:latin typeface="Work Sans"/>
                      </a:endParaRPr>
                    </a:p>
                    <a:p>
                      <a:pPr marL="0" lvl="0" indent="0" algn="just">
                        <a:spcBef>
                          <a:spcPts val="0"/>
                        </a:spcBef>
                        <a:spcAft>
                          <a:spcPts val="0"/>
                        </a:spcAft>
                        <a:buNone/>
                      </a:pPr>
                      <a:endParaRPr lang="en" sz="1200" b="1" i="0" u="none" strike="noStrike" noProof="0">
                        <a:highlight>
                          <a:srgbClr val="D67A5E"/>
                        </a:highlight>
                        <a:latin typeface="Work Sans"/>
                      </a:endParaRPr>
                    </a:p>
                  </a:txBody>
                  <a:tcPr marL="121900" marR="121900" marT="121900" marB="121900">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bg1"/>
                    </a:solidFill>
                  </a:tcPr>
                </a:tc>
                <a:tc>
                  <a:txBody>
                    <a:bodyPr/>
                    <a:lstStyle/>
                    <a:p>
                      <a:pPr marL="0" lvl="0" indent="0" algn="just">
                        <a:spcBef>
                          <a:spcPts val="0"/>
                        </a:spcBef>
                        <a:spcAft>
                          <a:spcPts val="0"/>
                        </a:spcAft>
                        <a:buNone/>
                      </a:pPr>
                      <a:r>
                        <a:rPr lang="en-US" sz="1100" b="1" i="0" u="none" strike="noStrike" noProof="0" dirty="0">
                          <a:latin typeface="Work Sans"/>
                        </a:rPr>
                        <a:t>ALTERNATIVE SHORTCOME</a:t>
                      </a:r>
                    </a:p>
                    <a:p>
                      <a:pPr marL="0" lvl="0" indent="0" algn="just">
                        <a:spcBef>
                          <a:spcPts val="0"/>
                        </a:spcBef>
                        <a:spcAft>
                          <a:spcPts val="0"/>
                        </a:spcAft>
                        <a:buNone/>
                      </a:pPr>
                      <a:r>
                        <a:rPr lang="en-US" sz="1200" b="0" i="0" u="none" strike="noStrike" noProof="0" dirty="0">
                          <a:latin typeface="Arial"/>
                        </a:rPr>
                        <a:t>People finds uneven surface,</a:t>
                      </a:r>
                    </a:p>
                    <a:p>
                      <a:pPr marL="0" lvl="0" indent="0" algn="just">
                        <a:spcBef>
                          <a:spcPts val="0"/>
                        </a:spcBef>
                        <a:spcAft>
                          <a:spcPts val="0"/>
                        </a:spcAft>
                        <a:buNone/>
                      </a:pPr>
                      <a:r>
                        <a:rPr lang="en-US" sz="1200" b="0" i="0" u="none" strike="noStrike" noProof="0" dirty="0">
                          <a:latin typeface="Arial"/>
                        </a:rPr>
                        <a:t>Tearing of paper, overvalued products in the market , changed in </a:t>
                      </a:r>
                      <a:r>
                        <a:rPr lang="en-US" sz="1200" b="0" i="0" u="none" strike="noStrike" noProof="0" dirty="0" err="1">
                          <a:latin typeface="Arial"/>
                        </a:rPr>
                        <a:t>colour</a:t>
                      </a:r>
                      <a:r>
                        <a:rPr lang="en-US" sz="1200" b="0" i="0" u="none" strike="noStrike" noProof="0" dirty="0">
                          <a:latin typeface="Arial"/>
                        </a:rPr>
                        <a:t> of paper which leads to more stress on eyes , Products are not easily available in the market </a:t>
                      </a:r>
                    </a:p>
                  </a:txBody>
                  <a:tcPr marL="121900" marR="121900" marT="121900" marB="121900">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427" name="Google Shape;2427;p66"/>
          <p:cNvSpPr/>
          <p:nvPr/>
        </p:nvSpPr>
        <p:spPr>
          <a:xfrm rot="829860">
            <a:off x="9710523" y="5049528"/>
            <a:ext cx="1057784" cy="435241"/>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sp>
        <p:nvSpPr>
          <p:cNvPr id="2428" name="Google Shape;2428;p66"/>
          <p:cNvSpPr/>
          <p:nvPr/>
        </p:nvSpPr>
        <p:spPr>
          <a:xfrm rot="3850384">
            <a:off x="1330695" y="3650732"/>
            <a:ext cx="1057795" cy="43523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sp>
        <p:nvSpPr>
          <p:cNvPr id="2429" name="Google Shape;2429;p66"/>
          <p:cNvSpPr/>
          <p:nvPr/>
        </p:nvSpPr>
        <p:spPr>
          <a:xfrm rot="772122">
            <a:off x="9954827" y="1885586"/>
            <a:ext cx="375708" cy="1014477"/>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endParaRPr sz="2533"/>
          </a:p>
        </p:txBody>
      </p:sp>
      <p:grpSp>
        <p:nvGrpSpPr>
          <p:cNvPr id="2430" name="Google Shape;2430;p66"/>
          <p:cNvGrpSpPr/>
          <p:nvPr/>
        </p:nvGrpSpPr>
        <p:grpSpPr>
          <a:xfrm rot="21104987">
            <a:off x="1109979" y="2193844"/>
            <a:ext cx="1104660" cy="1104660"/>
            <a:chOff x="6014572" y="710688"/>
            <a:chExt cx="739800" cy="739800"/>
          </a:xfrm>
        </p:grpSpPr>
        <p:sp>
          <p:nvSpPr>
            <p:cNvPr id="2431" name="Google Shape;2431;p66"/>
            <p:cNvSpPr/>
            <p:nvPr/>
          </p:nvSpPr>
          <p:spPr>
            <a:xfrm rot="694084">
              <a:off x="6071055" y="767171"/>
              <a:ext cx="626833" cy="626833"/>
            </a:xfrm>
            <a:prstGeom prst="ellipse">
              <a:avLst/>
            </a:prstGeom>
            <a:noFill/>
            <a:ln w="19050"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432" name="Google Shape;2432;p66"/>
            <p:cNvSpPr/>
            <p:nvPr/>
          </p:nvSpPr>
          <p:spPr>
            <a:xfrm rot="692973">
              <a:off x="6131299" y="827193"/>
              <a:ext cx="506455" cy="506455"/>
            </a:xfrm>
            <a:prstGeom prst="ellipse">
              <a:avLst/>
            </a:prstGeom>
            <a:no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433" name="Google Shape;2433;p66"/>
          <p:cNvGrpSpPr/>
          <p:nvPr/>
        </p:nvGrpSpPr>
        <p:grpSpPr>
          <a:xfrm rot="21104999">
            <a:off x="1404635" y="2507608"/>
            <a:ext cx="516607" cy="477436"/>
            <a:chOff x="7234336" y="2603226"/>
            <a:chExt cx="387435" cy="358060"/>
          </a:xfrm>
        </p:grpSpPr>
        <p:sp>
          <p:nvSpPr>
            <p:cNvPr id="2434" name="Google Shape;2434;p66"/>
            <p:cNvSpPr/>
            <p:nvPr/>
          </p:nvSpPr>
          <p:spPr>
            <a:xfrm>
              <a:off x="7234336" y="2603226"/>
              <a:ext cx="387435" cy="358060"/>
            </a:xfrm>
            <a:custGeom>
              <a:avLst/>
              <a:gdLst/>
              <a:ahLst/>
              <a:cxnLst/>
              <a:rect l="l" t="t" r="r" b="b"/>
              <a:pathLst>
                <a:path w="10195" h="9422" extrusionOk="0">
                  <a:moveTo>
                    <a:pt x="6467" y="289"/>
                  </a:moveTo>
                  <a:cubicBezTo>
                    <a:pt x="7298" y="289"/>
                    <a:pt x="8079" y="613"/>
                    <a:pt x="8666" y="1200"/>
                  </a:cubicBezTo>
                  <a:cubicBezTo>
                    <a:pt x="9878" y="2413"/>
                    <a:pt x="9878" y="4386"/>
                    <a:pt x="8666" y="5598"/>
                  </a:cubicBezTo>
                  <a:cubicBezTo>
                    <a:pt x="8079" y="6185"/>
                    <a:pt x="7298" y="6509"/>
                    <a:pt x="6467" y="6509"/>
                  </a:cubicBezTo>
                  <a:cubicBezTo>
                    <a:pt x="5636" y="6509"/>
                    <a:pt x="4855" y="6185"/>
                    <a:pt x="4268" y="5598"/>
                  </a:cubicBezTo>
                  <a:cubicBezTo>
                    <a:pt x="3680" y="5011"/>
                    <a:pt x="3357" y="4230"/>
                    <a:pt x="3357" y="3399"/>
                  </a:cubicBezTo>
                  <a:cubicBezTo>
                    <a:pt x="3357" y="2569"/>
                    <a:pt x="3680" y="1788"/>
                    <a:pt x="4268" y="1200"/>
                  </a:cubicBezTo>
                  <a:cubicBezTo>
                    <a:pt x="4855" y="613"/>
                    <a:pt x="5636" y="289"/>
                    <a:pt x="6467" y="289"/>
                  </a:cubicBezTo>
                  <a:close/>
                  <a:moveTo>
                    <a:pt x="3526" y="5105"/>
                  </a:moveTo>
                  <a:cubicBezTo>
                    <a:pt x="3673" y="5356"/>
                    <a:pt x="3852" y="5591"/>
                    <a:pt x="4064" y="5803"/>
                  </a:cubicBezTo>
                  <a:cubicBezTo>
                    <a:pt x="4261" y="6000"/>
                    <a:pt x="4477" y="6169"/>
                    <a:pt x="4709" y="6309"/>
                  </a:cubicBezTo>
                  <a:lnTo>
                    <a:pt x="4425" y="6594"/>
                  </a:lnTo>
                  <a:cubicBezTo>
                    <a:pt x="4385" y="6634"/>
                    <a:pt x="4332" y="6657"/>
                    <a:pt x="4276" y="6657"/>
                  </a:cubicBezTo>
                  <a:cubicBezTo>
                    <a:pt x="4219" y="6657"/>
                    <a:pt x="4166" y="6634"/>
                    <a:pt x="4126" y="6594"/>
                  </a:cubicBezTo>
                  <a:lnTo>
                    <a:pt x="3230" y="5699"/>
                  </a:lnTo>
                  <a:cubicBezTo>
                    <a:pt x="3148" y="5617"/>
                    <a:pt x="3148" y="5483"/>
                    <a:pt x="3230" y="5400"/>
                  </a:cubicBezTo>
                  <a:lnTo>
                    <a:pt x="3526" y="5105"/>
                  </a:lnTo>
                  <a:close/>
                  <a:moveTo>
                    <a:pt x="3269" y="6146"/>
                  </a:moveTo>
                  <a:lnTo>
                    <a:pt x="3674" y="6551"/>
                  </a:lnTo>
                  <a:lnTo>
                    <a:pt x="2178" y="8046"/>
                  </a:lnTo>
                  <a:lnTo>
                    <a:pt x="1774" y="7641"/>
                  </a:lnTo>
                  <a:lnTo>
                    <a:pt x="1888" y="7528"/>
                  </a:lnTo>
                  <a:cubicBezTo>
                    <a:pt x="1944" y="7470"/>
                    <a:pt x="1944" y="7379"/>
                    <a:pt x="1888" y="7323"/>
                  </a:cubicBezTo>
                  <a:cubicBezTo>
                    <a:pt x="1859" y="7295"/>
                    <a:pt x="1823" y="7281"/>
                    <a:pt x="1786" y="7281"/>
                  </a:cubicBezTo>
                  <a:cubicBezTo>
                    <a:pt x="1749" y="7281"/>
                    <a:pt x="1712" y="7295"/>
                    <a:pt x="1683" y="7323"/>
                  </a:cubicBezTo>
                  <a:lnTo>
                    <a:pt x="775" y="8232"/>
                  </a:lnTo>
                  <a:lnTo>
                    <a:pt x="296" y="7753"/>
                  </a:lnTo>
                  <a:cubicBezTo>
                    <a:pt x="291" y="7747"/>
                    <a:pt x="289" y="7741"/>
                    <a:pt x="289" y="7736"/>
                  </a:cubicBezTo>
                  <a:cubicBezTo>
                    <a:pt x="289" y="7731"/>
                    <a:pt x="291" y="7725"/>
                    <a:pt x="296" y="7718"/>
                  </a:cubicBezTo>
                  <a:lnTo>
                    <a:pt x="684" y="7331"/>
                  </a:lnTo>
                  <a:lnTo>
                    <a:pt x="809" y="7456"/>
                  </a:lnTo>
                  <a:cubicBezTo>
                    <a:pt x="866" y="7513"/>
                    <a:pt x="942" y="7544"/>
                    <a:pt x="1024" y="7544"/>
                  </a:cubicBezTo>
                  <a:cubicBezTo>
                    <a:pt x="1104" y="7544"/>
                    <a:pt x="1181" y="7513"/>
                    <a:pt x="1238" y="7456"/>
                  </a:cubicBezTo>
                  <a:lnTo>
                    <a:pt x="1504" y="7190"/>
                  </a:lnTo>
                  <a:cubicBezTo>
                    <a:pt x="1623" y="7071"/>
                    <a:pt x="1623" y="6879"/>
                    <a:pt x="1504" y="6760"/>
                  </a:cubicBezTo>
                  <a:lnTo>
                    <a:pt x="1379" y="6635"/>
                  </a:lnTo>
                  <a:lnTo>
                    <a:pt x="1767" y="6248"/>
                  </a:lnTo>
                  <a:cubicBezTo>
                    <a:pt x="1771" y="6243"/>
                    <a:pt x="1778" y="6240"/>
                    <a:pt x="1784" y="6240"/>
                  </a:cubicBezTo>
                  <a:cubicBezTo>
                    <a:pt x="1791" y="6240"/>
                    <a:pt x="1797" y="6243"/>
                    <a:pt x="1803" y="6248"/>
                  </a:cubicBezTo>
                  <a:lnTo>
                    <a:pt x="2281" y="6727"/>
                  </a:lnTo>
                  <a:lnTo>
                    <a:pt x="2119" y="6888"/>
                  </a:lnTo>
                  <a:cubicBezTo>
                    <a:pt x="2062" y="6944"/>
                    <a:pt x="2062" y="7036"/>
                    <a:pt x="2119" y="7092"/>
                  </a:cubicBezTo>
                  <a:cubicBezTo>
                    <a:pt x="2147" y="7120"/>
                    <a:pt x="2184" y="7135"/>
                    <a:pt x="2221" y="7135"/>
                  </a:cubicBezTo>
                  <a:cubicBezTo>
                    <a:pt x="2258" y="7135"/>
                    <a:pt x="2295" y="7120"/>
                    <a:pt x="2323" y="7092"/>
                  </a:cubicBezTo>
                  <a:lnTo>
                    <a:pt x="3269" y="6146"/>
                  </a:lnTo>
                  <a:close/>
                  <a:moveTo>
                    <a:pt x="1570" y="7846"/>
                  </a:moveTo>
                  <a:lnTo>
                    <a:pt x="1974" y="8250"/>
                  </a:lnTo>
                  <a:lnTo>
                    <a:pt x="1791" y="8434"/>
                  </a:lnTo>
                  <a:lnTo>
                    <a:pt x="1386" y="8029"/>
                  </a:lnTo>
                  <a:lnTo>
                    <a:pt x="1570" y="7846"/>
                  </a:lnTo>
                  <a:close/>
                  <a:moveTo>
                    <a:pt x="1182" y="8232"/>
                  </a:moveTo>
                  <a:lnTo>
                    <a:pt x="1587" y="8637"/>
                  </a:lnTo>
                  <a:lnTo>
                    <a:pt x="1138" y="9085"/>
                  </a:lnTo>
                  <a:cubicBezTo>
                    <a:pt x="1107" y="9117"/>
                    <a:pt x="1066" y="9133"/>
                    <a:pt x="1024" y="9133"/>
                  </a:cubicBezTo>
                  <a:cubicBezTo>
                    <a:pt x="983" y="9133"/>
                    <a:pt x="942" y="9117"/>
                    <a:pt x="911" y="9085"/>
                  </a:cubicBezTo>
                  <a:lnTo>
                    <a:pt x="735" y="8909"/>
                  </a:lnTo>
                  <a:cubicBezTo>
                    <a:pt x="704" y="8879"/>
                    <a:pt x="687" y="8838"/>
                    <a:pt x="687" y="8795"/>
                  </a:cubicBezTo>
                  <a:cubicBezTo>
                    <a:pt x="687" y="8751"/>
                    <a:pt x="704" y="8711"/>
                    <a:pt x="735" y="8680"/>
                  </a:cubicBezTo>
                  <a:lnTo>
                    <a:pt x="1182" y="8232"/>
                  </a:lnTo>
                  <a:close/>
                  <a:moveTo>
                    <a:pt x="6467" y="0"/>
                  </a:moveTo>
                  <a:cubicBezTo>
                    <a:pt x="5559" y="0"/>
                    <a:pt x="4706" y="354"/>
                    <a:pt x="4064" y="996"/>
                  </a:cubicBezTo>
                  <a:cubicBezTo>
                    <a:pt x="3422" y="1638"/>
                    <a:pt x="3068" y="2491"/>
                    <a:pt x="3068" y="3399"/>
                  </a:cubicBezTo>
                  <a:cubicBezTo>
                    <a:pt x="3068" y="3904"/>
                    <a:pt x="3178" y="4392"/>
                    <a:pt x="3386" y="4837"/>
                  </a:cubicBezTo>
                  <a:lnTo>
                    <a:pt x="3027" y="5196"/>
                  </a:lnTo>
                  <a:cubicBezTo>
                    <a:pt x="2832" y="5391"/>
                    <a:pt x="2832" y="5708"/>
                    <a:pt x="3027" y="5903"/>
                  </a:cubicBezTo>
                  <a:lnTo>
                    <a:pt x="3065" y="5941"/>
                  </a:lnTo>
                  <a:lnTo>
                    <a:pt x="2485" y="6521"/>
                  </a:lnTo>
                  <a:lnTo>
                    <a:pt x="2006" y="6043"/>
                  </a:lnTo>
                  <a:cubicBezTo>
                    <a:pt x="1945" y="5982"/>
                    <a:pt x="1865" y="5952"/>
                    <a:pt x="1785" y="5952"/>
                  </a:cubicBezTo>
                  <a:cubicBezTo>
                    <a:pt x="1704" y="5952"/>
                    <a:pt x="1624" y="5982"/>
                    <a:pt x="1563" y="6043"/>
                  </a:cubicBezTo>
                  <a:lnTo>
                    <a:pt x="1144" y="6463"/>
                  </a:lnTo>
                  <a:cubicBezTo>
                    <a:pt x="1048" y="6558"/>
                    <a:pt x="1048" y="6713"/>
                    <a:pt x="1144" y="6808"/>
                  </a:cubicBezTo>
                  <a:lnTo>
                    <a:pt x="1299" y="6964"/>
                  </a:lnTo>
                  <a:cubicBezTo>
                    <a:pt x="1306" y="6970"/>
                    <a:pt x="1306" y="6980"/>
                    <a:pt x="1299" y="6985"/>
                  </a:cubicBezTo>
                  <a:lnTo>
                    <a:pt x="1035" y="7251"/>
                  </a:lnTo>
                  <a:cubicBezTo>
                    <a:pt x="1031" y="7254"/>
                    <a:pt x="1028" y="7255"/>
                    <a:pt x="1024" y="7255"/>
                  </a:cubicBezTo>
                  <a:cubicBezTo>
                    <a:pt x="1020" y="7255"/>
                    <a:pt x="1017" y="7254"/>
                    <a:pt x="1013" y="7251"/>
                  </a:cubicBezTo>
                  <a:lnTo>
                    <a:pt x="858" y="7094"/>
                  </a:lnTo>
                  <a:cubicBezTo>
                    <a:pt x="811" y="7049"/>
                    <a:pt x="750" y="7023"/>
                    <a:pt x="685" y="7023"/>
                  </a:cubicBezTo>
                  <a:cubicBezTo>
                    <a:pt x="619" y="7023"/>
                    <a:pt x="558" y="7049"/>
                    <a:pt x="511" y="7094"/>
                  </a:cubicBezTo>
                  <a:lnTo>
                    <a:pt x="93" y="7514"/>
                  </a:lnTo>
                  <a:cubicBezTo>
                    <a:pt x="33" y="7573"/>
                    <a:pt x="0" y="7652"/>
                    <a:pt x="0" y="7735"/>
                  </a:cubicBezTo>
                  <a:cubicBezTo>
                    <a:pt x="0" y="7820"/>
                    <a:pt x="33" y="7898"/>
                    <a:pt x="93" y="7958"/>
                  </a:cubicBezTo>
                  <a:lnTo>
                    <a:pt x="570" y="8436"/>
                  </a:lnTo>
                  <a:lnTo>
                    <a:pt x="530" y="8477"/>
                  </a:lnTo>
                  <a:cubicBezTo>
                    <a:pt x="355" y="8652"/>
                    <a:pt x="355" y="8938"/>
                    <a:pt x="530" y="9114"/>
                  </a:cubicBezTo>
                  <a:lnTo>
                    <a:pt x="706" y="9290"/>
                  </a:lnTo>
                  <a:cubicBezTo>
                    <a:pt x="792" y="9375"/>
                    <a:pt x="904" y="9421"/>
                    <a:pt x="1025" y="9421"/>
                  </a:cubicBezTo>
                  <a:cubicBezTo>
                    <a:pt x="1145" y="9421"/>
                    <a:pt x="1258" y="9375"/>
                    <a:pt x="1343" y="9290"/>
                  </a:cubicBezTo>
                  <a:lnTo>
                    <a:pt x="3879" y="6754"/>
                  </a:lnTo>
                  <a:lnTo>
                    <a:pt x="3922" y="6799"/>
                  </a:lnTo>
                  <a:cubicBezTo>
                    <a:pt x="4017" y="6893"/>
                    <a:pt x="4142" y="6945"/>
                    <a:pt x="4276" y="6945"/>
                  </a:cubicBezTo>
                  <a:cubicBezTo>
                    <a:pt x="4409" y="6945"/>
                    <a:pt x="4534" y="6893"/>
                    <a:pt x="4629" y="6799"/>
                  </a:cubicBezTo>
                  <a:lnTo>
                    <a:pt x="4974" y="6454"/>
                  </a:lnTo>
                  <a:cubicBezTo>
                    <a:pt x="5433" y="6679"/>
                    <a:pt x="5941" y="6798"/>
                    <a:pt x="6467" y="6798"/>
                  </a:cubicBezTo>
                  <a:cubicBezTo>
                    <a:pt x="7375" y="6798"/>
                    <a:pt x="8228" y="6444"/>
                    <a:pt x="8870" y="5803"/>
                  </a:cubicBezTo>
                  <a:cubicBezTo>
                    <a:pt x="10195" y="4477"/>
                    <a:pt x="10195" y="2321"/>
                    <a:pt x="8870" y="996"/>
                  </a:cubicBezTo>
                  <a:cubicBezTo>
                    <a:pt x="8228" y="354"/>
                    <a:pt x="7374" y="0"/>
                    <a:pt x="6467" y="0"/>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435" name="Google Shape;2435;p66"/>
            <p:cNvSpPr/>
            <p:nvPr/>
          </p:nvSpPr>
          <p:spPr>
            <a:xfrm>
              <a:off x="7368903" y="2631348"/>
              <a:ext cx="213840" cy="202097"/>
            </a:xfrm>
            <a:custGeom>
              <a:avLst/>
              <a:gdLst/>
              <a:ahLst/>
              <a:cxnLst/>
              <a:rect l="l" t="t" r="r" b="b"/>
              <a:pathLst>
                <a:path w="5627" h="5318" extrusionOk="0">
                  <a:moveTo>
                    <a:pt x="2406" y="1891"/>
                  </a:moveTo>
                  <a:cubicBezTo>
                    <a:pt x="2593" y="2033"/>
                    <a:pt x="2823" y="2115"/>
                    <a:pt x="3060" y="2121"/>
                  </a:cubicBezTo>
                  <a:lnTo>
                    <a:pt x="3587" y="2135"/>
                  </a:lnTo>
                  <a:lnTo>
                    <a:pt x="3587" y="3005"/>
                  </a:lnTo>
                  <a:cubicBezTo>
                    <a:pt x="3587" y="3329"/>
                    <a:pt x="3325" y="3633"/>
                    <a:pt x="3002" y="3667"/>
                  </a:cubicBezTo>
                  <a:cubicBezTo>
                    <a:pt x="2979" y="3669"/>
                    <a:pt x="2956" y="3671"/>
                    <a:pt x="2933" y="3671"/>
                  </a:cubicBezTo>
                  <a:cubicBezTo>
                    <a:pt x="2571" y="3671"/>
                    <a:pt x="2278" y="3377"/>
                    <a:pt x="2278" y="3016"/>
                  </a:cubicBezTo>
                  <a:lnTo>
                    <a:pt x="2278" y="2323"/>
                  </a:lnTo>
                  <a:cubicBezTo>
                    <a:pt x="2278" y="2170"/>
                    <a:pt x="2322" y="2019"/>
                    <a:pt x="2406" y="1891"/>
                  </a:cubicBezTo>
                  <a:close/>
                  <a:moveTo>
                    <a:pt x="2721" y="3936"/>
                  </a:moveTo>
                  <a:cubicBezTo>
                    <a:pt x="2784" y="3950"/>
                    <a:pt x="2850" y="3956"/>
                    <a:pt x="2917" y="3956"/>
                  </a:cubicBezTo>
                  <a:cubicBezTo>
                    <a:pt x="2975" y="3956"/>
                    <a:pt x="3031" y="3951"/>
                    <a:pt x="3086" y="3941"/>
                  </a:cubicBezTo>
                  <a:lnTo>
                    <a:pt x="3086" y="4061"/>
                  </a:lnTo>
                  <a:cubicBezTo>
                    <a:pt x="3086" y="4140"/>
                    <a:pt x="3037" y="4213"/>
                    <a:pt x="2962" y="4236"/>
                  </a:cubicBezTo>
                  <a:cubicBezTo>
                    <a:pt x="2942" y="4242"/>
                    <a:pt x="2923" y="4245"/>
                    <a:pt x="2904" y="4245"/>
                  </a:cubicBezTo>
                  <a:cubicBezTo>
                    <a:pt x="2802" y="4245"/>
                    <a:pt x="2721" y="4163"/>
                    <a:pt x="2721" y="4062"/>
                  </a:cubicBezTo>
                  <a:lnTo>
                    <a:pt x="2721" y="3936"/>
                  </a:lnTo>
                  <a:close/>
                  <a:moveTo>
                    <a:pt x="3336" y="4259"/>
                  </a:moveTo>
                  <a:lnTo>
                    <a:pt x="3756" y="4427"/>
                  </a:lnTo>
                  <a:cubicBezTo>
                    <a:pt x="3889" y="4481"/>
                    <a:pt x="4004" y="4577"/>
                    <a:pt x="4081" y="4698"/>
                  </a:cubicBezTo>
                  <a:cubicBezTo>
                    <a:pt x="3734" y="4896"/>
                    <a:pt x="3337" y="5002"/>
                    <a:pt x="2926" y="5002"/>
                  </a:cubicBezTo>
                  <a:cubicBezTo>
                    <a:pt x="2505" y="5002"/>
                    <a:pt x="2104" y="4892"/>
                    <a:pt x="1750" y="4686"/>
                  </a:cubicBezTo>
                  <a:cubicBezTo>
                    <a:pt x="1827" y="4570"/>
                    <a:pt x="1938" y="4480"/>
                    <a:pt x="2069" y="4427"/>
                  </a:cubicBezTo>
                  <a:lnTo>
                    <a:pt x="2489" y="4259"/>
                  </a:lnTo>
                  <a:cubicBezTo>
                    <a:pt x="2563" y="4419"/>
                    <a:pt x="2725" y="4531"/>
                    <a:pt x="2912" y="4531"/>
                  </a:cubicBezTo>
                  <a:cubicBezTo>
                    <a:pt x="3100" y="4531"/>
                    <a:pt x="3262" y="4419"/>
                    <a:pt x="3336" y="4259"/>
                  </a:cubicBezTo>
                  <a:close/>
                  <a:moveTo>
                    <a:pt x="2917" y="1"/>
                  </a:moveTo>
                  <a:cubicBezTo>
                    <a:pt x="2207" y="1"/>
                    <a:pt x="1539" y="277"/>
                    <a:pt x="1037" y="780"/>
                  </a:cubicBezTo>
                  <a:cubicBezTo>
                    <a:pt x="1" y="1816"/>
                    <a:pt x="1" y="3503"/>
                    <a:pt x="1037" y="4539"/>
                  </a:cubicBezTo>
                  <a:cubicBezTo>
                    <a:pt x="1539" y="5041"/>
                    <a:pt x="2207" y="5318"/>
                    <a:pt x="2917" y="5318"/>
                  </a:cubicBezTo>
                  <a:cubicBezTo>
                    <a:pt x="3627" y="5318"/>
                    <a:pt x="4294" y="5040"/>
                    <a:pt x="4796" y="4539"/>
                  </a:cubicBezTo>
                  <a:cubicBezTo>
                    <a:pt x="4874" y="4462"/>
                    <a:pt x="4947" y="4378"/>
                    <a:pt x="5015" y="4292"/>
                  </a:cubicBezTo>
                  <a:cubicBezTo>
                    <a:pt x="5057" y="4237"/>
                    <a:pt x="5059" y="4160"/>
                    <a:pt x="5015" y="4107"/>
                  </a:cubicBezTo>
                  <a:cubicBezTo>
                    <a:pt x="4984" y="4071"/>
                    <a:pt x="4943" y="4054"/>
                    <a:pt x="4902" y="4054"/>
                  </a:cubicBezTo>
                  <a:cubicBezTo>
                    <a:pt x="4859" y="4054"/>
                    <a:pt x="4816" y="4073"/>
                    <a:pt x="4787" y="4110"/>
                  </a:cubicBezTo>
                  <a:cubicBezTo>
                    <a:pt x="4726" y="4188"/>
                    <a:pt x="4660" y="4263"/>
                    <a:pt x="4590" y="4332"/>
                  </a:cubicBezTo>
                  <a:cubicBezTo>
                    <a:pt x="4508" y="4415"/>
                    <a:pt x="4420" y="4490"/>
                    <a:pt x="4328" y="4559"/>
                  </a:cubicBezTo>
                  <a:cubicBezTo>
                    <a:pt x="4218" y="4388"/>
                    <a:pt x="4055" y="4252"/>
                    <a:pt x="3864" y="4175"/>
                  </a:cubicBezTo>
                  <a:lnTo>
                    <a:pt x="3375" y="3979"/>
                  </a:lnTo>
                  <a:lnTo>
                    <a:pt x="3375" y="3820"/>
                  </a:lnTo>
                  <a:cubicBezTo>
                    <a:pt x="3470" y="3768"/>
                    <a:pt x="3553" y="3700"/>
                    <a:pt x="3624" y="3619"/>
                  </a:cubicBezTo>
                  <a:cubicBezTo>
                    <a:pt x="3659" y="3624"/>
                    <a:pt x="3693" y="3626"/>
                    <a:pt x="3727" y="3626"/>
                  </a:cubicBezTo>
                  <a:cubicBezTo>
                    <a:pt x="3990" y="3626"/>
                    <a:pt x="4235" y="3506"/>
                    <a:pt x="4400" y="3292"/>
                  </a:cubicBezTo>
                  <a:cubicBezTo>
                    <a:pt x="4593" y="3042"/>
                    <a:pt x="4633" y="2720"/>
                    <a:pt x="4507" y="2429"/>
                  </a:cubicBezTo>
                  <a:lnTo>
                    <a:pt x="4293" y="1936"/>
                  </a:lnTo>
                  <a:cubicBezTo>
                    <a:pt x="4277" y="1899"/>
                    <a:pt x="4265" y="1860"/>
                    <a:pt x="4260" y="1820"/>
                  </a:cubicBezTo>
                  <a:cubicBezTo>
                    <a:pt x="4215" y="1499"/>
                    <a:pt x="4054" y="1207"/>
                    <a:pt x="3810" y="995"/>
                  </a:cubicBezTo>
                  <a:cubicBezTo>
                    <a:pt x="3565" y="783"/>
                    <a:pt x="3251" y="665"/>
                    <a:pt x="2928" y="665"/>
                  </a:cubicBezTo>
                  <a:cubicBezTo>
                    <a:pt x="2717" y="665"/>
                    <a:pt x="2507" y="716"/>
                    <a:pt x="2319" y="811"/>
                  </a:cubicBezTo>
                  <a:cubicBezTo>
                    <a:pt x="2253" y="844"/>
                    <a:pt x="2220" y="923"/>
                    <a:pt x="2247" y="990"/>
                  </a:cubicBezTo>
                  <a:cubicBezTo>
                    <a:pt x="2269" y="1049"/>
                    <a:pt x="2323" y="1082"/>
                    <a:pt x="2380" y="1082"/>
                  </a:cubicBezTo>
                  <a:cubicBezTo>
                    <a:pt x="2401" y="1082"/>
                    <a:pt x="2423" y="1077"/>
                    <a:pt x="2444" y="1067"/>
                  </a:cubicBezTo>
                  <a:cubicBezTo>
                    <a:pt x="2596" y="989"/>
                    <a:pt x="2759" y="950"/>
                    <a:pt x="2928" y="950"/>
                  </a:cubicBezTo>
                  <a:cubicBezTo>
                    <a:pt x="3452" y="950"/>
                    <a:pt x="3903" y="1340"/>
                    <a:pt x="3978" y="1858"/>
                  </a:cubicBezTo>
                  <a:cubicBezTo>
                    <a:pt x="3988" y="1924"/>
                    <a:pt x="4006" y="1989"/>
                    <a:pt x="4032" y="2050"/>
                  </a:cubicBezTo>
                  <a:lnTo>
                    <a:pt x="4246" y="2543"/>
                  </a:lnTo>
                  <a:cubicBezTo>
                    <a:pt x="4330" y="2736"/>
                    <a:pt x="4304" y="2951"/>
                    <a:pt x="4174" y="3118"/>
                  </a:cubicBezTo>
                  <a:cubicBezTo>
                    <a:pt x="4079" y="3242"/>
                    <a:pt x="3944" y="3317"/>
                    <a:pt x="3796" y="3336"/>
                  </a:cubicBezTo>
                  <a:cubicBezTo>
                    <a:pt x="3835" y="3234"/>
                    <a:pt x="3856" y="3122"/>
                    <a:pt x="3856" y="3006"/>
                  </a:cubicBezTo>
                  <a:lnTo>
                    <a:pt x="3856" y="2098"/>
                  </a:lnTo>
                  <a:cubicBezTo>
                    <a:pt x="3856" y="1963"/>
                    <a:pt x="3749" y="1853"/>
                    <a:pt x="3615" y="1849"/>
                  </a:cubicBezTo>
                  <a:lnTo>
                    <a:pt x="3055" y="1834"/>
                  </a:lnTo>
                  <a:cubicBezTo>
                    <a:pt x="2874" y="1830"/>
                    <a:pt x="2696" y="1764"/>
                    <a:pt x="2555" y="1650"/>
                  </a:cubicBezTo>
                  <a:lnTo>
                    <a:pt x="2524" y="1623"/>
                  </a:lnTo>
                  <a:cubicBezTo>
                    <a:pt x="2485" y="1592"/>
                    <a:pt x="2438" y="1572"/>
                    <a:pt x="2389" y="1572"/>
                  </a:cubicBezTo>
                  <a:cubicBezTo>
                    <a:pt x="2323" y="1572"/>
                    <a:pt x="2264" y="1601"/>
                    <a:pt x="2224" y="1651"/>
                  </a:cubicBezTo>
                  <a:cubicBezTo>
                    <a:pt x="2072" y="1840"/>
                    <a:pt x="1988" y="2079"/>
                    <a:pt x="1988" y="2321"/>
                  </a:cubicBezTo>
                  <a:lnTo>
                    <a:pt x="1988" y="3018"/>
                  </a:lnTo>
                  <a:cubicBezTo>
                    <a:pt x="1988" y="3135"/>
                    <a:pt x="2010" y="3249"/>
                    <a:pt x="2048" y="3352"/>
                  </a:cubicBezTo>
                  <a:cubicBezTo>
                    <a:pt x="1904" y="3334"/>
                    <a:pt x="1772" y="3257"/>
                    <a:pt x="1679" y="3131"/>
                  </a:cubicBezTo>
                  <a:cubicBezTo>
                    <a:pt x="1554" y="2961"/>
                    <a:pt x="1527" y="2743"/>
                    <a:pt x="1609" y="2547"/>
                  </a:cubicBezTo>
                  <a:lnTo>
                    <a:pt x="1852" y="1965"/>
                  </a:lnTo>
                  <a:cubicBezTo>
                    <a:pt x="1858" y="1949"/>
                    <a:pt x="1861" y="1934"/>
                    <a:pt x="1862" y="1918"/>
                  </a:cubicBezTo>
                  <a:cubicBezTo>
                    <a:pt x="1879" y="1716"/>
                    <a:pt x="1947" y="1531"/>
                    <a:pt x="2060" y="1369"/>
                  </a:cubicBezTo>
                  <a:cubicBezTo>
                    <a:pt x="2066" y="1362"/>
                    <a:pt x="2068" y="1354"/>
                    <a:pt x="2067" y="1347"/>
                  </a:cubicBezTo>
                  <a:cubicBezTo>
                    <a:pt x="2049" y="1238"/>
                    <a:pt x="1981" y="1189"/>
                    <a:pt x="1916" y="1189"/>
                  </a:cubicBezTo>
                  <a:cubicBezTo>
                    <a:pt x="1871" y="1189"/>
                    <a:pt x="1827" y="1212"/>
                    <a:pt x="1801" y="1253"/>
                  </a:cubicBezTo>
                  <a:cubicBezTo>
                    <a:pt x="1684" y="1436"/>
                    <a:pt x="1614" y="1639"/>
                    <a:pt x="1590" y="1857"/>
                  </a:cubicBezTo>
                  <a:cubicBezTo>
                    <a:pt x="1589" y="1867"/>
                    <a:pt x="1587" y="1875"/>
                    <a:pt x="1584" y="1884"/>
                  </a:cubicBezTo>
                  <a:lnTo>
                    <a:pt x="1356" y="2433"/>
                  </a:lnTo>
                  <a:cubicBezTo>
                    <a:pt x="1233" y="2726"/>
                    <a:pt x="1272" y="3054"/>
                    <a:pt x="1460" y="3308"/>
                  </a:cubicBezTo>
                  <a:cubicBezTo>
                    <a:pt x="1621" y="3525"/>
                    <a:pt x="1859" y="3646"/>
                    <a:pt x="2114" y="3646"/>
                  </a:cubicBezTo>
                  <a:cubicBezTo>
                    <a:pt x="2147" y="3646"/>
                    <a:pt x="2181" y="3644"/>
                    <a:pt x="2214" y="3641"/>
                  </a:cubicBezTo>
                  <a:cubicBezTo>
                    <a:pt x="2277" y="3714"/>
                    <a:pt x="2350" y="3777"/>
                    <a:pt x="2431" y="3828"/>
                  </a:cubicBezTo>
                  <a:lnTo>
                    <a:pt x="2431" y="3979"/>
                  </a:lnTo>
                  <a:lnTo>
                    <a:pt x="1943" y="4175"/>
                  </a:lnTo>
                  <a:cubicBezTo>
                    <a:pt x="1754" y="4251"/>
                    <a:pt x="1597" y="4379"/>
                    <a:pt x="1486" y="4545"/>
                  </a:cubicBezTo>
                  <a:cubicBezTo>
                    <a:pt x="1401" y="4481"/>
                    <a:pt x="1321" y="4410"/>
                    <a:pt x="1243" y="4332"/>
                  </a:cubicBezTo>
                  <a:cubicBezTo>
                    <a:pt x="321" y="3411"/>
                    <a:pt x="321" y="1909"/>
                    <a:pt x="1243" y="986"/>
                  </a:cubicBezTo>
                  <a:cubicBezTo>
                    <a:pt x="1691" y="539"/>
                    <a:pt x="2286" y="293"/>
                    <a:pt x="2919" y="293"/>
                  </a:cubicBezTo>
                  <a:cubicBezTo>
                    <a:pt x="2963" y="293"/>
                    <a:pt x="3008" y="294"/>
                    <a:pt x="3052" y="296"/>
                  </a:cubicBezTo>
                  <a:cubicBezTo>
                    <a:pt x="3536" y="323"/>
                    <a:pt x="4004" y="499"/>
                    <a:pt x="4384" y="802"/>
                  </a:cubicBezTo>
                  <a:cubicBezTo>
                    <a:pt x="4841" y="1166"/>
                    <a:pt x="5142" y="1669"/>
                    <a:pt x="5245" y="2231"/>
                  </a:cubicBezTo>
                  <a:cubicBezTo>
                    <a:pt x="5329" y="2693"/>
                    <a:pt x="5276" y="3164"/>
                    <a:pt x="5092" y="3594"/>
                  </a:cubicBezTo>
                  <a:cubicBezTo>
                    <a:pt x="5066" y="3656"/>
                    <a:pt x="5082" y="3732"/>
                    <a:pt x="5138" y="3771"/>
                  </a:cubicBezTo>
                  <a:cubicBezTo>
                    <a:pt x="5165" y="3791"/>
                    <a:pt x="5196" y="3800"/>
                    <a:pt x="5225" y="3800"/>
                  </a:cubicBezTo>
                  <a:cubicBezTo>
                    <a:pt x="5281" y="3800"/>
                    <a:pt x="5335" y="3767"/>
                    <a:pt x="5359" y="3712"/>
                  </a:cubicBezTo>
                  <a:cubicBezTo>
                    <a:pt x="5567" y="3228"/>
                    <a:pt x="5626" y="2699"/>
                    <a:pt x="5532" y="2179"/>
                  </a:cubicBezTo>
                  <a:cubicBezTo>
                    <a:pt x="5434" y="1647"/>
                    <a:pt x="5180" y="1163"/>
                    <a:pt x="4796" y="780"/>
                  </a:cubicBezTo>
                  <a:cubicBezTo>
                    <a:pt x="4294" y="277"/>
                    <a:pt x="3627" y="1"/>
                    <a:pt x="2917" y="1"/>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grpSp>
        <p:nvGrpSpPr>
          <p:cNvPr id="2436" name="Google Shape;2436;p66"/>
          <p:cNvGrpSpPr/>
          <p:nvPr/>
        </p:nvGrpSpPr>
        <p:grpSpPr>
          <a:xfrm rot="21104987">
            <a:off x="10077026" y="4311779"/>
            <a:ext cx="1104660" cy="1104660"/>
            <a:chOff x="6014572" y="710688"/>
            <a:chExt cx="739800" cy="739800"/>
          </a:xfrm>
        </p:grpSpPr>
        <p:sp>
          <p:nvSpPr>
            <p:cNvPr id="2437" name="Google Shape;2437;p66"/>
            <p:cNvSpPr/>
            <p:nvPr/>
          </p:nvSpPr>
          <p:spPr>
            <a:xfrm rot="694084">
              <a:off x="6071055" y="767171"/>
              <a:ext cx="626833" cy="626833"/>
            </a:xfrm>
            <a:prstGeom prst="ellipse">
              <a:avLst/>
            </a:pr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sp>
          <p:nvSpPr>
            <p:cNvPr id="2438" name="Google Shape;2438;p66"/>
            <p:cNvSpPr/>
            <p:nvPr/>
          </p:nvSpPr>
          <p:spPr>
            <a:xfrm rot="692973">
              <a:off x="6131299" y="827193"/>
              <a:ext cx="506455" cy="506455"/>
            </a:xfrm>
            <a:prstGeom prst="ellipse">
              <a:avLst/>
            </a:prstGeom>
            <a:noFill/>
            <a:ln w="9525"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533"/>
            </a:p>
          </p:txBody>
        </p:sp>
      </p:grpSp>
      <p:grpSp>
        <p:nvGrpSpPr>
          <p:cNvPr id="2439" name="Google Shape;2439;p66"/>
          <p:cNvGrpSpPr/>
          <p:nvPr/>
        </p:nvGrpSpPr>
        <p:grpSpPr>
          <a:xfrm>
            <a:off x="10404368" y="4705728"/>
            <a:ext cx="450355" cy="451128"/>
            <a:chOff x="3163888" y="3196712"/>
            <a:chExt cx="374173" cy="374857"/>
          </a:xfrm>
        </p:grpSpPr>
        <p:sp>
          <p:nvSpPr>
            <p:cNvPr id="2440" name="Google Shape;2440;p66"/>
            <p:cNvSpPr/>
            <p:nvPr/>
          </p:nvSpPr>
          <p:spPr>
            <a:xfrm>
              <a:off x="3163888" y="3196712"/>
              <a:ext cx="374173" cy="374857"/>
            </a:xfrm>
            <a:custGeom>
              <a:avLst/>
              <a:gdLst/>
              <a:ahLst/>
              <a:cxnLst/>
              <a:rect l="l" t="t" r="r" b="b"/>
              <a:pathLst>
                <a:path w="9846" h="9864" extrusionOk="0">
                  <a:moveTo>
                    <a:pt x="9475" y="289"/>
                  </a:moveTo>
                  <a:cubicBezTo>
                    <a:pt x="9522" y="290"/>
                    <a:pt x="9556" y="376"/>
                    <a:pt x="9556" y="376"/>
                  </a:cubicBezTo>
                  <a:lnTo>
                    <a:pt x="9556" y="763"/>
                  </a:lnTo>
                  <a:cubicBezTo>
                    <a:pt x="9556" y="809"/>
                    <a:pt x="9518" y="848"/>
                    <a:pt x="9471" y="848"/>
                  </a:cubicBezTo>
                  <a:lnTo>
                    <a:pt x="8164" y="848"/>
                  </a:lnTo>
                  <a:cubicBezTo>
                    <a:pt x="8090" y="848"/>
                    <a:pt x="8023" y="901"/>
                    <a:pt x="8015" y="975"/>
                  </a:cubicBezTo>
                  <a:cubicBezTo>
                    <a:pt x="8004" y="1062"/>
                    <a:pt x="8072" y="1137"/>
                    <a:pt x="8158" y="1137"/>
                  </a:cubicBezTo>
                  <a:lnTo>
                    <a:pt x="9325" y="1137"/>
                  </a:lnTo>
                  <a:lnTo>
                    <a:pt x="9325" y="6917"/>
                  </a:lnTo>
                  <a:lnTo>
                    <a:pt x="522" y="6917"/>
                  </a:lnTo>
                  <a:lnTo>
                    <a:pt x="522" y="1137"/>
                  </a:lnTo>
                  <a:lnTo>
                    <a:pt x="7546" y="1137"/>
                  </a:lnTo>
                  <a:cubicBezTo>
                    <a:pt x="7620" y="1137"/>
                    <a:pt x="7687" y="1084"/>
                    <a:pt x="7696" y="1011"/>
                  </a:cubicBezTo>
                  <a:cubicBezTo>
                    <a:pt x="7706" y="923"/>
                    <a:pt x="7637" y="848"/>
                    <a:pt x="7552" y="848"/>
                  </a:cubicBezTo>
                  <a:lnTo>
                    <a:pt x="376" y="848"/>
                  </a:lnTo>
                  <a:cubicBezTo>
                    <a:pt x="329" y="848"/>
                    <a:pt x="290" y="809"/>
                    <a:pt x="290" y="763"/>
                  </a:cubicBezTo>
                  <a:lnTo>
                    <a:pt x="290" y="366"/>
                  </a:lnTo>
                  <a:lnTo>
                    <a:pt x="291" y="366"/>
                  </a:lnTo>
                  <a:cubicBezTo>
                    <a:pt x="291" y="328"/>
                    <a:pt x="329" y="290"/>
                    <a:pt x="377" y="289"/>
                  </a:cubicBezTo>
                  <a:close/>
                  <a:moveTo>
                    <a:pt x="5247" y="9171"/>
                  </a:moveTo>
                  <a:cubicBezTo>
                    <a:pt x="5365" y="9171"/>
                    <a:pt x="5459" y="9271"/>
                    <a:pt x="5448" y="9391"/>
                  </a:cubicBezTo>
                  <a:cubicBezTo>
                    <a:pt x="5439" y="9497"/>
                    <a:pt x="5346" y="9575"/>
                    <a:pt x="5240" y="9575"/>
                  </a:cubicBezTo>
                  <a:lnTo>
                    <a:pt x="4612" y="9575"/>
                  </a:lnTo>
                  <a:cubicBezTo>
                    <a:pt x="4506" y="9575"/>
                    <a:pt x="4414" y="9497"/>
                    <a:pt x="4405" y="9391"/>
                  </a:cubicBezTo>
                  <a:cubicBezTo>
                    <a:pt x="4393" y="9271"/>
                    <a:pt x="4488" y="9171"/>
                    <a:pt x="4606" y="9171"/>
                  </a:cubicBezTo>
                  <a:close/>
                  <a:moveTo>
                    <a:pt x="377" y="1"/>
                  </a:moveTo>
                  <a:cubicBezTo>
                    <a:pt x="169" y="1"/>
                    <a:pt x="1" y="168"/>
                    <a:pt x="1" y="376"/>
                  </a:cubicBezTo>
                  <a:lnTo>
                    <a:pt x="1" y="771"/>
                  </a:lnTo>
                  <a:cubicBezTo>
                    <a:pt x="1" y="927"/>
                    <a:pt x="97" y="1061"/>
                    <a:pt x="233" y="1118"/>
                  </a:cubicBezTo>
                  <a:lnTo>
                    <a:pt x="233" y="6949"/>
                  </a:lnTo>
                  <a:cubicBezTo>
                    <a:pt x="97" y="7006"/>
                    <a:pt x="1" y="7139"/>
                    <a:pt x="1" y="7295"/>
                  </a:cubicBezTo>
                  <a:lnTo>
                    <a:pt x="1" y="7689"/>
                  </a:lnTo>
                  <a:cubicBezTo>
                    <a:pt x="1" y="7773"/>
                    <a:pt x="69" y="7841"/>
                    <a:pt x="152" y="7841"/>
                  </a:cubicBezTo>
                  <a:lnTo>
                    <a:pt x="1821" y="7841"/>
                  </a:lnTo>
                  <a:cubicBezTo>
                    <a:pt x="1838" y="7841"/>
                    <a:pt x="1854" y="7834"/>
                    <a:pt x="1866" y="7823"/>
                  </a:cubicBezTo>
                  <a:cubicBezTo>
                    <a:pt x="1982" y="7699"/>
                    <a:pt x="1896" y="7553"/>
                    <a:pt x="1777" y="7553"/>
                  </a:cubicBezTo>
                  <a:lnTo>
                    <a:pt x="325" y="7553"/>
                  </a:lnTo>
                  <a:cubicBezTo>
                    <a:pt x="306" y="7553"/>
                    <a:pt x="290" y="7537"/>
                    <a:pt x="290" y="7518"/>
                  </a:cubicBezTo>
                  <a:lnTo>
                    <a:pt x="290" y="7295"/>
                  </a:lnTo>
                  <a:cubicBezTo>
                    <a:pt x="290" y="7295"/>
                    <a:pt x="329" y="7209"/>
                    <a:pt x="377" y="7206"/>
                  </a:cubicBezTo>
                  <a:cubicBezTo>
                    <a:pt x="377" y="7209"/>
                    <a:pt x="377" y="7209"/>
                    <a:pt x="377" y="7225"/>
                  </a:cubicBezTo>
                  <a:lnTo>
                    <a:pt x="9475" y="7225"/>
                  </a:lnTo>
                  <a:cubicBezTo>
                    <a:pt x="9475" y="7209"/>
                    <a:pt x="9475" y="7209"/>
                    <a:pt x="9475" y="7206"/>
                  </a:cubicBezTo>
                  <a:cubicBezTo>
                    <a:pt x="9522" y="7209"/>
                    <a:pt x="9556" y="7295"/>
                    <a:pt x="9556" y="7295"/>
                  </a:cubicBezTo>
                  <a:lnTo>
                    <a:pt x="9556" y="7467"/>
                  </a:lnTo>
                  <a:cubicBezTo>
                    <a:pt x="9556" y="7513"/>
                    <a:pt x="9518" y="7553"/>
                    <a:pt x="9471" y="7553"/>
                  </a:cubicBezTo>
                  <a:lnTo>
                    <a:pt x="2403" y="7553"/>
                  </a:lnTo>
                  <a:cubicBezTo>
                    <a:pt x="2330" y="7553"/>
                    <a:pt x="2263" y="7606"/>
                    <a:pt x="2255" y="7679"/>
                  </a:cubicBezTo>
                  <a:cubicBezTo>
                    <a:pt x="2244" y="7767"/>
                    <a:pt x="2312" y="7841"/>
                    <a:pt x="2398" y="7841"/>
                  </a:cubicBezTo>
                  <a:lnTo>
                    <a:pt x="4780" y="7841"/>
                  </a:lnTo>
                  <a:lnTo>
                    <a:pt x="4780" y="8881"/>
                  </a:lnTo>
                  <a:lnTo>
                    <a:pt x="4488" y="8881"/>
                  </a:lnTo>
                  <a:cubicBezTo>
                    <a:pt x="4416" y="8881"/>
                    <a:pt x="4317" y="8926"/>
                    <a:pt x="4269" y="8981"/>
                  </a:cubicBezTo>
                  <a:cubicBezTo>
                    <a:pt x="3917" y="9392"/>
                    <a:pt x="4205" y="9864"/>
                    <a:pt x="4602" y="9864"/>
                  </a:cubicBezTo>
                  <a:lnTo>
                    <a:pt x="5358" y="9864"/>
                  </a:lnTo>
                  <a:cubicBezTo>
                    <a:pt x="5431" y="9864"/>
                    <a:pt x="5530" y="9820"/>
                    <a:pt x="5578" y="9765"/>
                  </a:cubicBezTo>
                  <a:cubicBezTo>
                    <a:pt x="5929" y="9353"/>
                    <a:pt x="5641" y="8881"/>
                    <a:pt x="5245" y="8881"/>
                  </a:cubicBezTo>
                  <a:lnTo>
                    <a:pt x="5068" y="8881"/>
                  </a:lnTo>
                  <a:lnTo>
                    <a:pt x="5068" y="7841"/>
                  </a:lnTo>
                  <a:lnTo>
                    <a:pt x="9471" y="7841"/>
                  </a:lnTo>
                  <a:cubicBezTo>
                    <a:pt x="9677" y="7841"/>
                    <a:pt x="9846" y="7673"/>
                    <a:pt x="9846" y="7466"/>
                  </a:cubicBezTo>
                  <a:lnTo>
                    <a:pt x="9846" y="7303"/>
                  </a:lnTo>
                  <a:cubicBezTo>
                    <a:pt x="9846" y="7147"/>
                    <a:pt x="9750" y="7013"/>
                    <a:pt x="9615" y="6956"/>
                  </a:cubicBezTo>
                  <a:lnTo>
                    <a:pt x="9615" y="1118"/>
                  </a:lnTo>
                  <a:cubicBezTo>
                    <a:pt x="9750" y="1061"/>
                    <a:pt x="9846" y="927"/>
                    <a:pt x="9846" y="771"/>
                  </a:cubicBezTo>
                  <a:lnTo>
                    <a:pt x="9846" y="376"/>
                  </a:lnTo>
                  <a:cubicBezTo>
                    <a:pt x="9846" y="168"/>
                    <a:pt x="9677" y="1"/>
                    <a:pt x="9471"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1" name="Google Shape;2441;p66"/>
            <p:cNvSpPr/>
            <p:nvPr/>
          </p:nvSpPr>
          <p:spPr>
            <a:xfrm>
              <a:off x="3200674" y="3262608"/>
              <a:ext cx="298472" cy="177206"/>
            </a:xfrm>
            <a:custGeom>
              <a:avLst/>
              <a:gdLst/>
              <a:ahLst/>
              <a:cxnLst/>
              <a:rect l="l" t="t" r="r" b="b"/>
              <a:pathLst>
                <a:path w="7854" h="4663" extrusionOk="0">
                  <a:moveTo>
                    <a:pt x="6449" y="0"/>
                  </a:moveTo>
                  <a:cubicBezTo>
                    <a:pt x="6410" y="0"/>
                    <a:pt x="6373" y="16"/>
                    <a:pt x="6345" y="44"/>
                  </a:cubicBezTo>
                  <a:cubicBezTo>
                    <a:pt x="6076" y="320"/>
                    <a:pt x="5778" y="621"/>
                    <a:pt x="5627" y="771"/>
                  </a:cubicBezTo>
                  <a:cubicBezTo>
                    <a:pt x="5602" y="744"/>
                    <a:pt x="5578" y="719"/>
                    <a:pt x="5553" y="693"/>
                  </a:cubicBezTo>
                  <a:cubicBezTo>
                    <a:pt x="5129" y="274"/>
                    <a:pt x="4569" y="39"/>
                    <a:pt x="3976" y="34"/>
                  </a:cubicBezTo>
                  <a:lnTo>
                    <a:pt x="3958" y="34"/>
                  </a:lnTo>
                  <a:cubicBezTo>
                    <a:pt x="3352" y="34"/>
                    <a:pt x="2783" y="270"/>
                    <a:pt x="2355" y="700"/>
                  </a:cubicBezTo>
                  <a:cubicBezTo>
                    <a:pt x="1921" y="1133"/>
                    <a:pt x="1686" y="1708"/>
                    <a:pt x="1691" y="2322"/>
                  </a:cubicBezTo>
                  <a:cubicBezTo>
                    <a:pt x="1696" y="2796"/>
                    <a:pt x="1848" y="3235"/>
                    <a:pt x="2105" y="3599"/>
                  </a:cubicBezTo>
                  <a:lnTo>
                    <a:pt x="1330" y="4373"/>
                  </a:lnTo>
                  <a:lnTo>
                    <a:pt x="160" y="4373"/>
                  </a:lnTo>
                  <a:cubicBezTo>
                    <a:pt x="86" y="4373"/>
                    <a:pt x="19" y="4426"/>
                    <a:pt x="11" y="4500"/>
                  </a:cubicBezTo>
                  <a:cubicBezTo>
                    <a:pt x="0" y="4588"/>
                    <a:pt x="69" y="4663"/>
                    <a:pt x="155" y="4663"/>
                  </a:cubicBezTo>
                  <a:lnTo>
                    <a:pt x="1389" y="4663"/>
                  </a:lnTo>
                  <a:cubicBezTo>
                    <a:pt x="1429" y="4663"/>
                    <a:pt x="1465" y="4648"/>
                    <a:pt x="1492" y="4620"/>
                  </a:cubicBezTo>
                  <a:lnTo>
                    <a:pt x="2287" y="3825"/>
                  </a:lnTo>
                  <a:cubicBezTo>
                    <a:pt x="2699" y="4276"/>
                    <a:pt x="3288" y="4562"/>
                    <a:pt x="3940" y="4566"/>
                  </a:cubicBezTo>
                  <a:cubicBezTo>
                    <a:pt x="3946" y="4566"/>
                    <a:pt x="3953" y="4567"/>
                    <a:pt x="3959" y="4567"/>
                  </a:cubicBezTo>
                  <a:cubicBezTo>
                    <a:pt x="4467" y="4567"/>
                    <a:pt x="4947" y="4403"/>
                    <a:pt x="5348" y="4091"/>
                  </a:cubicBezTo>
                  <a:cubicBezTo>
                    <a:pt x="5424" y="4031"/>
                    <a:pt x="5464" y="3938"/>
                    <a:pt x="5452" y="3839"/>
                  </a:cubicBezTo>
                  <a:cubicBezTo>
                    <a:pt x="5442" y="3764"/>
                    <a:pt x="5400" y="3696"/>
                    <a:pt x="5339" y="3651"/>
                  </a:cubicBezTo>
                  <a:lnTo>
                    <a:pt x="4952" y="3361"/>
                  </a:lnTo>
                  <a:cubicBezTo>
                    <a:pt x="4902" y="3325"/>
                    <a:pt x="4843" y="3306"/>
                    <a:pt x="4785" y="3306"/>
                  </a:cubicBezTo>
                  <a:cubicBezTo>
                    <a:pt x="4733" y="3306"/>
                    <a:pt x="4682" y="3320"/>
                    <a:pt x="4637" y="3350"/>
                  </a:cubicBezTo>
                  <a:cubicBezTo>
                    <a:pt x="4434" y="3480"/>
                    <a:pt x="4200" y="3549"/>
                    <a:pt x="3959" y="3549"/>
                  </a:cubicBezTo>
                  <a:cubicBezTo>
                    <a:pt x="3940" y="3549"/>
                    <a:pt x="3921" y="3549"/>
                    <a:pt x="3902" y="3548"/>
                  </a:cubicBezTo>
                  <a:cubicBezTo>
                    <a:pt x="3690" y="3539"/>
                    <a:pt x="3483" y="3475"/>
                    <a:pt x="3302" y="3362"/>
                  </a:cubicBezTo>
                  <a:cubicBezTo>
                    <a:pt x="3276" y="3346"/>
                    <a:pt x="3247" y="3338"/>
                    <a:pt x="3219" y="3338"/>
                  </a:cubicBezTo>
                  <a:cubicBezTo>
                    <a:pt x="3177" y="3338"/>
                    <a:pt x="3136" y="3355"/>
                    <a:pt x="3108" y="3389"/>
                  </a:cubicBezTo>
                  <a:cubicBezTo>
                    <a:pt x="3052" y="3458"/>
                    <a:pt x="3069" y="3558"/>
                    <a:pt x="3143" y="3604"/>
                  </a:cubicBezTo>
                  <a:cubicBezTo>
                    <a:pt x="3368" y="3745"/>
                    <a:pt x="3625" y="3827"/>
                    <a:pt x="3889" y="3838"/>
                  </a:cubicBezTo>
                  <a:cubicBezTo>
                    <a:pt x="3912" y="3839"/>
                    <a:pt x="3935" y="3840"/>
                    <a:pt x="3957" y="3840"/>
                  </a:cubicBezTo>
                  <a:cubicBezTo>
                    <a:pt x="4252" y="3840"/>
                    <a:pt x="4537" y="3757"/>
                    <a:pt x="4785" y="3599"/>
                  </a:cubicBezTo>
                  <a:lnTo>
                    <a:pt x="5154" y="3874"/>
                  </a:lnTo>
                  <a:cubicBezTo>
                    <a:pt x="4808" y="4138"/>
                    <a:pt x="4396" y="4277"/>
                    <a:pt x="3958" y="4277"/>
                  </a:cubicBezTo>
                  <a:lnTo>
                    <a:pt x="3942" y="4277"/>
                  </a:lnTo>
                  <a:cubicBezTo>
                    <a:pt x="2871" y="4268"/>
                    <a:pt x="1991" y="3390"/>
                    <a:pt x="1982" y="2319"/>
                  </a:cubicBezTo>
                  <a:cubicBezTo>
                    <a:pt x="1976" y="1784"/>
                    <a:pt x="2182" y="1281"/>
                    <a:pt x="2559" y="903"/>
                  </a:cubicBezTo>
                  <a:cubicBezTo>
                    <a:pt x="2933" y="529"/>
                    <a:pt x="3429" y="323"/>
                    <a:pt x="3958" y="323"/>
                  </a:cubicBezTo>
                  <a:lnTo>
                    <a:pt x="3974" y="323"/>
                  </a:lnTo>
                  <a:cubicBezTo>
                    <a:pt x="5038" y="332"/>
                    <a:pt x="5917" y="1204"/>
                    <a:pt x="5934" y="2268"/>
                  </a:cubicBezTo>
                  <a:cubicBezTo>
                    <a:pt x="5938" y="2523"/>
                    <a:pt x="5895" y="2772"/>
                    <a:pt x="5804" y="3009"/>
                  </a:cubicBezTo>
                  <a:lnTo>
                    <a:pt x="5435" y="2733"/>
                  </a:lnTo>
                  <a:cubicBezTo>
                    <a:pt x="5484" y="2569"/>
                    <a:pt x="5504" y="2398"/>
                    <a:pt x="5495" y="2224"/>
                  </a:cubicBezTo>
                  <a:cubicBezTo>
                    <a:pt x="5477" y="1848"/>
                    <a:pt x="5321" y="1491"/>
                    <a:pt x="5052" y="1220"/>
                  </a:cubicBezTo>
                  <a:cubicBezTo>
                    <a:pt x="4785" y="949"/>
                    <a:pt x="4430" y="787"/>
                    <a:pt x="4054" y="763"/>
                  </a:cubicBezTo>
                  <a:cubicBezTo>
                    <a:pt x="4023" y="761"/>
                    <a:pt x="3992" y="760"/>
                    <a:pt x="3962" y="760"/>
                  </a:cubicBezTo>
                  <a:cubicBezTo>
                    <a:pt x="3551" y="760"/>
                    <a:pt x="3157" y="923"/>
                    <a:pt x="2868" y="1214"/>
                  </a:cubicBezTo>
                  <a:cubicBezTo>
                    <a:pt x="2556" y="1526"/>
                    <a:pt x="2394" y="1960"/>
                    <a:pt x="2423" y="2401"/>
                  </a:cubicBezTo>
                  <a:cubicBezTo>
                    <a:pt x="2438" y="2654"/>
                    <a:pt x="2518" y="2900"/>
                    <a:pt x="2654" y="3116"/>
                  </a:cubicBezTo>
                  <a:cubicBezTo>
                    <a:pt x="2682" y="3160"/>
                    <a:pt x="2730" y="3187"/>
                    <a:pt x="2780" y="3187"/>
                  </a:cubicBezTo>
                  <a:cubicBezTo>
                    <a:pt x="2796" y="3187"/>
                    <a:pt x="2812" y="3184"/>
                    <a:pt x="2827" y="3178"/>
                  </a:cubicBezTo>
                  <a:cubicBezTo>
                    <a:pt x="2917" y="3144"/>
                    <a:pt x="2949" y="3040"/>
                    <a:pt x="2900" y="2964"/>
                  </a:cubicBezTo>
                  <a:cubicBezTo>
                    <a:pt x="2790" y="2789"/>
                    <a:pt x="2725" y="2588"/>
                    <a:pt x="2712" y="2383"/>
                  </a:cubicBezTo>
                  <a:cubicBezTo>
                    <a:pt x="2688" y="2024"/>
                    <a:pt x="2820" y="1672"/>
                    <a:pt x="3073" y="1418"/>
                  </a:cubicBezTo>
                  <a:cubicBezTo>
                    <a:pt x="3309" y="1181"/>
                    <a:pt x="3629" y="1050"/>
                    <a:pt x="3962" y="1050"/>
                  </a:cubicBezTo>
                  <a:cubicBezTo>
                    <a:pt x="3986" y="1050"/>
                    <a:pt x="4011" y="1051"/>
                    <a:pt x="4036" y="1052"/>
                  </a:cubicBezTo>
                  <a:cubicBezTo>
                    <a:pt x="4341" y="1072"/>
                    <a:pt x="4630" y="1203"/>
                    <a:pt x="4847" y="1423"/>
                  </a:cubicBezTo>
                  <a:cubicBezTo>
                    <a:pt x="5064" y="1644"/>
                    <a:pt x="5191" y="1933"/>
                    <a:pt x="5206" y="2238"/>
                  </a:cubicBezTo>
                  <a:cubicBezTo>
                    <a:pt x="5212" y="2382"/>
                    <a:pt x="5196" y="2524"/>
                    <a:pt x="5154" y="2661"/>
                  </a:cubicBezTo>
                  <a:cubicBezTo>
                    <a:pt x="5121" y="2770"/>
                    <a:pt x="5161" y="2890"/>
                    <a:pt x="5253" y="2959"/>
                  </a:cubicBezTo>
                  <a:lnTo>
                    <a:pt x="5647" y="3252"/>
                  </a:lnTo>
                  <a:cubicBezTo>
                    <a:pt x="5695" y="3289"/>
                    <a:pt x="5752" y="3307"/>
                    <a:pt x="5810" y="3307"/>
                  </a:cubicBezTo>
                  <a:cubicBezTo>
                    <a:pt x="5835" y="3307"/>
                    <a:pt x="5860" y="3304"/>
                    <a:pt x="5885" y="3297"/>
                  </a:cubicBezTo>
                  <a:cubicBezTo>
                    <a:pt x="5968" y="3273"/>
                    <a:pt x="6034" y="3214"/>
                    <a:pt x="6065" y="3134"/>
                  </a:cubicBezTo>
                  <a:cubicBezTo>
                    <a:pt x="6176" y="2857"/>
                    <a:pt x="6229" y="2563"/>
                    <a:pt x="6224" y="2263"/>
                  </a:cubicBezTo>
                  <a:cubicBezTo>
                    <a:pt x="6217" y="1804"/>
                    <a:pt x="6072" y="1366"/>
                    <a:pt x="5810" y="996"/>
                  </a:cubicBezTo>
                  <a:cubicBezTo>
                    <a:pt x="5881" y="927"/>
                    <a:pt x="5984" y="824"/>
                    <a:pt x="6142" y="664"/>
                  </a:cubicBezTo>
                  <a:cubicBezTo>
                    <a:pt x="6290" y="513"/>
                    <a:pt x="6438" y="362"/>
                    <a:pt x="6509" y="290"/>
                  </a:cubicBezTo>
                  <a:lnTo>
                    <a:pt x="7693" y="290"/>
                  </a:lnTo>
                  <a:cubicBezTo>
                    <a:pt x="7767" y="290"/>
                    <a:pt x="7833" y="236"/>
                    <a:pt x="7842" y="162"/>
                  </a:cubicBezTo>
                  <a:cubicBezTo>
                    <a:pt x="7853" y="74"/>
                    <a:pt x="7784" y="0"/>
                    <a:pt x="7698"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2" name="Google Shape;2442;p66"/>
            <p:cNvSpPr/>
            <p:nvPr/>
          </p:nvSpPr>
          <p:spPr>
            <a:xfrm>
              <a:off x="3451909" y="3294074"/>
              <a:ext cx="47161" cy="11059"/>
            </a:xfrm>
            <a:custGeom>
              <a:avLst/>
              <a:gdLst/>
              <a:ahLst/>
              <a:cxnLst/>
              <a:rect l="l" t="t" r="r" b="b"/>
              <a:pathLst>
                <a:path w="1241" h="291" extrusionOk="0">
                  <a:moveTo>
                    <a:pt x="159" y="1"/>
                  </a:moveTo>
                  <a:cubicBezTo>
                    <a:pt x="86" y="1"/>
                    <a:pt x="19" y="54"/>
                    <a:pt x="11" y="127"/>
                  </a:cubicBezTo>
                  <a:cubicBezTo>
                    <a:pt x="0" y="215"/>
                    <a:pt x="68" y="290"/>
                    <a:pt x="154" y="290"/>
                  </a:cubicBezTo>
                  <a:lnTo>
                    <a:pt x="1081" y="290"/>
                  </a:lnTo>
                  <a:cubicBezTo>
                    <a:pt x="1155" y="290"/>
                    <a:pt x="1222" y="236"/>
                    <a:pt x="1230" y="163"/>
                  </a:cubicBezTo>
                  <a:cubicBezTo>
                    <a:pt x="1241" y="75"/>
                    <a:pt x="1172" y="1"/>
                    <a:pt x="10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3" name="Google Shape;2443;p66"/>
            <p:cNvSpPr/>
            <p:nvPr/>
          </p:nvSpPr>
          <p:spPr>
            <a:xfrm>
              <a:off x="3451909" y="3327744"/>
              <a:ext cx="47161" cy="11021"/>
            </a:xfrm>
            <a:custGeom>
              <a:avLst/>
              <a:gdLst/>
              <a:ahLst/>
              <a:cxnLst/>
              <a:rect l="l" t="t" r="r" b="b"/>
              <a:pathLst>
                <a:path w="1241" h="290" extrusionOk="0">
                  <a:moveTo>
                    <a:pt x="159" y="1"/>
                  </a:moveTo>
                  <a:cubicBezTo>
                    <a:pt x="86" y="1"/>
                    <a:pt x="19" y="54"/>
                    <a:pt x="11" y="128"/>
                  </a:cubicBezTo>
                  <a:cubicBezTo>
                    <a:pt x="0" y="216"/>
                    <a:pt x="68" y="290"/>
                    <a:pt x="154" y="290"/>
                  </a:cubicBezTo>
                  <a:lnTo>
                    <a:pt x="1081" y="290"/>
                  </a:lnTo>
                  <a:cubicBezTo>
                    <a:pt x="1155" y="290"/>
                    <a:pt x="1222" y="237"/>
                    <a:pt x="1230" y="163"/>
                  </a:cubicBezTo>
                  <a:cubicBezTo>
                    <a:pt x="1241" y="75"/>
                    <a:pt x="1172" y="1"/>
                    <a:pt x="10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4" name="Google Shape;2444;p66"/>
            <p:cNvSpPr/>
            <p:nvPr/>
          </p:nvSpPr>
          <p:spPr>
            <a:xfrm>
              <a:off x="3451909" y="3360692"/>
              <a:ext cx="47161" cy="11021"/>
            </a:xfrm>
            <a:custGeom>
              <a:avLst/>
              <a:gdLst/>
              <a:ahLst/>
              <a:cxnLst/>
              <a:rect l="l" t="t" r="r" b="b"/>
              <a:pathLst>
                <a:path w="1241" h="290" extrusionOk="0">
                  <a:moveTo>
                    <a:pt x="159" y="1"/>
                  </a:moveTo>
                  <a:cubicBezTo>
                    <a:pt x="86" y="1"/>
                    <a:pt x="19" y="55"/>
                    <a:pt x="11" y="128"/>
                  </a:cubicBezTo>
                  <a:cubicBezTo>
                    <a:pt x="0" y="216"/>
                    <a:pt x="68" y="290"/>
                    <a:pt x="154" y="290"/>
                  </a:cubicBezTo>
                  <a:lnTo>
                    <a:pt x="1081" y="290"/>
                  </a:lnTo>
                  <a:cubicBezTo>
                    <a:pt x="1155" y="290"/>
                    <a:pt x="1222" y="237"/>
                    <a:pt x="1230" y="163"/>
                  </a:cubicBezTo>
                  <a:cubicBezTo>
                    <a:pt x="1241" y="76"/>
                    <a:pt x="1172" y="1"/>
                    <a:pt x="1086"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5" name="Google Shape;2445;p66"/>
            <p:cNvSpPr/>
            <p:nvPr/>
          </p:nvSpPr>
          <p:spPr>
            <a:xfrm>
              <a:off x="3451909" y="3394401"/>
              <a:ext cx="47161" cy="10983"/>
            </a:xfrm>
            <a:custGeom>
              <a:avLst/>
              <a:gdLst/>
              <a:ahLst/>
              <a:cxnLst/>
              <a:rect l="l" t="t" r="r" b="b"/>
              <a:pathLst>
                <a:path w="1241" h="289" extrusionOk="0">
                  <a:moveTo>
                    <a:pt x="159" y="0"/>
                  </a:moveTo>
                  <a:cubicBezTo>
                    <a:pt x="86" y="0"/>
                    <a:pt x="19" y="53"/>
                    <a:pt x="11" y="126"/>
                  </a:cubicBezTo>
                  <a:cubicBezTo>
                    <a:pt x="0" y="214"/>
                    <a:pt x="68" y="289"/>
                    <a:pt x="154" y="289"/>
                  </a:cubicBezTo>
                  <a:lnTo>
                    <a:pt x="1081" y="289"/>
                  </a:lnTo>
                  <a:cubicBezTo>
                    <a:pt x="1155" y="289"/>
                    <a:pt x="1222" y="236"/>
                    <a:pt x="1230" y="163"/>
                  </a:cubicBezTo>
                  <a:cubicBezTo>
                    <a:pt x="1241" y="75"/>
                    <a:pt x="1172" y="0"/>
                    <a:pt x="1086"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6" name="Google Shape;2446;p66"/>
            <p:cNvSpPr/>
            <p:nvPr/>
          </p:nvSpPr>
          <p:spPr>
            <a:xfrm>
              <a:off x="3200712" y="3397289"/>
              <a:ext cx="52329" cy="11021"/>
            </a:xfrm>
            <a:custGeom>
              <a:avLst/>
              <a:gdLst/>
              <a:ahLst/>
              <a:cxnLst/>
              <a:rect l="l" t="t" r="r" b="b"/>
              <a:pathLst>
                <a:path w="1377" h="290" extrusionOk="0">
                  <a:moveTo>
                    <a:pt x="160" y="1"/>
                  </a:moveTo>
                  <a:cubicBezTo>
                    <a:pt x="86" y="1"/>
                    <a:pt x="20" y="54"/>
                    <a:pt x="11" y="128"/>
                  </a:cubicBezTo>
                  <a:cubicBezTo>
                    <a:pt x="0" y="216"/>
                    <a:pt x="69" y="290"/>
                    <a:pt x="155" y="290"/>
                  </a:cubicBezTo>
                  <a:lnTo>
                    <a:pt x="1217" y="290"/>
                  </a:lnTo>
                  <a:cubicBezTo>
                    <a:pt x="1291" y="290"/>
                    <a:pt x="1358" y="237"/>
                    <a:pt x="1366" y="163"/>
                  </a:cubicBezTo>
                  <a:cubicBezTo>
                    <a:pt x="1377" y="76"/>
                    <a:pt x="1309" y="1"/>
                    <a:pt x="12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7" name="Google Shape;2447;p66"/>
            <p:cNvSpPr/>
            <p:nvPr/>
          </p:nvSpPr>
          <p:spPr>
            <a:xfrm>
              <a:off x="3200712" y="3364341"/>
              <a:ext cx="52329" cy="11059"/>
            </a:xfrm>
            <a:custGeom>
              <a:avLst/>
              <a:gdLst/>
              <a:ahLst/>
              <a:cxnLst/>
              <a:rect l="l" t="t" r="r" b="b"/>
              <a:pathLst>
                <a:path w="1377" h="291" extrusionOk="0">
                  <a:moveTo>
                    <a:pt x="160" y="1"/>
                  </a:moveTo>
                  <a:cubicBezTo>
                    <a:pt x="86" y="1"/>
                    <a:pt x="20" y="54"/>
                    <a:pt x="11" y="128"/>
                  </a:cubicBezTo>
                  <a:cubicBezTo>
                    <a:pt x="0" y="216"/>
                    <a:pt x="69" y="290"/>
                    <a:pt x="155" y="290"/>
                  </a:cubicBezTo>
                  <a:lnTo>
                    <a:pt x="1217" y="290"/>
                  </a:lnTo>
                  <a:cubicBezTo>
                    <a:pt x="1291" y="290"/>
                    <a:pt x="1358" y="237"/>
                    <a:pt x="1366" y="163"/>
                  </a:cubicBezTo>
                  <a:cubicBezTo>
                    <a:pt x="1377" y="75"/>
                    <a:pt x="1309" y="1"/>
                    <a:pt x="12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8" name="Google Shape;2448;p66"/>
            <p:cNvSpPr/>
            <p:nvPr/>
          </p:nvSpPr>
          <p:spPr>
            <a:xfrm>
              <a:off x="3200712" y="3332152"/>
              <a:ext cx="52329" cy="11021"/>
            </a:xfrm>
            <a:custGeom>
              <a:avLst/>
              <a:gdLst/>
              <a:ahLst/>
              <a:cxnLst/>
              <a:rect l="l" t="t" r="r" b="b"/>
              <a:pathLst>
                <a:path w="1377" h="290" extrusionOk="0">
                  <a:moveTo>
                    <a:pt x="160" y="0"/>
                  </a:moveTo>
                  <a:cubicBezTo>
                    <a:pt x="86" y="0"/>
                    <a:pt x="20" y="53"/>
                    <a:pt x="11" y="127"/>
                  </a:cubicBezTo>
                  <a:cubicBezTo>
                    <a:pt x="0" y="215"/>
                    <a:pt x="69" y="290"/>
                    <a:pt x="155" y="290"/>
                  </a:cubicBezTo>
                  <a:lnTo>
                    <a:pt x="1217" y="290"/>
                  </a:lnTo>
                  <a:cubicBezTo>
                    <a:pt x="1291" y="290"/>
                    <a:pt x="1358" y="237"/>
                    <a:pt x="1366" y="162"/>
                  </a:cubicBezTo>
                  <a:cubicBezTo>
                    <a:pt x="1377" y="74"/>
                    <a:pt x="1309" y="0"/>
                    <a:pt x="1223" y="0"/>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2449" name="Google Shape;2449;p66"/>
            <p:cNvSpPr/>
            <p:nvPr/>
          </p:nvSpPr>
          <p:spPr>
            <a:xfrm>
              <a:off x="3200712" y="3299926"/>
              <a:ext cx="52329" cy="11021"/>
            </a:xfrm>
            <a:custGeom>
              <a:avLst/>
              <a:gdLst/>
              <a:ahLst/>
              <a:cxnLst/>
              <a:rect l="l" t="t" r="r" b="b"/>
              <a:pathLst>
                <a:path w="1377" h="290" extrusionOk="0">
                  <a:moveTo>
                    <a:pt x="160" y="1"/>
                  </a:moveTo>
                  <a:cubicBezTo>
                    <a:pt x="86" y="1"/>
                    <a:pt x="20" y="54"/>
                    <a:pt x="11" y="128"/>
                  </a:cubicBezTo>
                  <a:cubicBezTo>
                    <a:pt x="0" y="216"/>
                    <a:pt x="69" y="290"/>
                    <a:pt x="155" y="290"/>
                  </a:cubicBezTo>
                  <a:lnTo>
                    <a:pt x="1217" y="290"/>
                  </a:lnTo>
                  <a:cubicBezTo>
                    <a:pt x="1291" y="290"/>
                    <a:pt x="1358" y="237"/>
                    <a:pt x="1366" y="163"/>
                  </a:cubicBezTo>
                  <a:cubicBezTo>
                    <a:pt x="1377" y="75"/>
                    <a:pt x="1309" y="1"/>
                    <a:pt x="1223" y="1"/>
                  </a:cubicBezTo>
                  <a:close/>
                </a:path>
              </a:pathLst>
            </a:custGeom>
            <a:solidFill>
              <a:schemeClr val="accent3"/>
            </a:solidFill>
            <a:ln>
              <a:noFill/>
            </a:ln>
          </p:spPr>
          <p:txBody>
            <a:bodyPr spcFirstLastPara="1" wrap="square" lIns="121900" tIns="121900" rIns="121900" bIns="121900" anchor="ctr" anchorCtr="0">
              <a:noAutofit/>
            </a:bodyPr>
            <a:lstStyle/>
            <a:p>
              <a:endParaRPr sz="2533"/>
            </a:p>
          </p:txBody>
        </p:sp>
      </p:grpSp>
      <p:pic>
        <p:nvPicPr>
          <p:cNvPr id="3" name="Picture 5" descr="Logo, company name&#10;&#10;Description automatically generated">
            <a:extLst>
              <a:ext uri="{FF2B5EF4-FFF2-40B4-BE49-F238E27FC236}">
                <a16:creationId xmlns:a16="http://schemas.microsoft.com/office/drawing/2014/main" id="{D4D20B6A-93D2-9FA2-7167-C66D34B57178}"/>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2821219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71"/>
          <p:cNvSpPr txBox="1">
            <a:spLocks noGrp="1"/>
          </p:cNvSpPr>
          <p:nvPr>
            <p:ph type="ctrTitle"/>
          </p:nvPr>
        </p:nvSpPr>
        <p:spPr>
          <a:xfrm>
            <a:off x="778930" y="1314573"/>
            <a:ext cx="4536883" cy="1012800"/>
          </a:xfrm>
          <a:prstGeom prst="rect">
            <a:avLst/>
          </a:prstGeom>
        </p:spPr>
        <p:txBody>
          <a:bodyPr spcFirstLastPara="1" wrap="square" lIns="121900" tIns="121900" rIns="121900" bIns="121900" anchor="b" anchorCtr="0">
            <a:noAutofit/>
          </a:bodyPr>
          <a:lstStyle/>
          <a:p>
            <a:r>
              <a:rPr lang="en" sz="5300" dirty="0"/>
              <a:t>Thank you !</a:t>
            </a:r>
          </a:p>
        </p:txBody>
      </p:sp>
      <p:grpSp>
        <p:nvGrpSpPr>
          <p:cNvPr id="2591" name="Google Shape;2591;p71"/>
          <p:cNvGrpSpPr/>
          <p:nvPr/>
        </p:nvGrpSpPr>
        <p:grpSpPr>
          <a:xfrm rot="1009257">
            <a:off x="9787233" y="1920321"/>
            <a:ext cx="456367" cy="456420"/>
            <a:chOff x="2964567" y="2571753"/>
            <a:chExt cx="417045" cy="417045"/>
          </a:xfrm>
        </p:grpSpPr>
        <p:sp>
          <p:nvSpPr>
            <p:cNvPr id="2592" name="Google Shape;2592;p71"/>
            <p:cNvSpPr/>
            <p:nvPr/>
          </p:nvSpPr>
          <p:spPr>
            <a:xfrm>
              <a:off x="2964567" y="2571753"/>
              <a:ext cx="417045" cy="417045"/>
            </a:xfrm>
            <a:custGeom>
              <a:avLst/>
              <a:gdLst/>
              <a:ahLst/>
              <a:cxnLst/>
              <a:rect l="l" t="t" r="r" b="b"/>
              <a:pathLst>
                <a:path w="19983" h="19983" extrusionOk="0">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593" name="Google Shape;2593;p71"/>
            <p:cNvSpPr/>
            <p:nvPr/>
          </p:nvSpPr>
          <p:spPr>
            <a:xfrm>
              <a:off x="3037777" y="2694715"/>
              <a:ext cx="270642" cy="146633"/>
            </a:xfrm>
            <a:custGeom>
              <a:avLst/>
              <a:gdLst/>
              <a:ahLst/>
              <a:cxnLst/>
              <a:rect l="l" t="t" r="r" b="b"/>
              <a:pathLst>
                <a:path w="12968" h="7026" extrusionOk="0">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2594" name="Google Shape;2594;p71"/>
          <p:cNvGrpSpPr/>
          <p:nvPr/>
        </p:nvGrpSpPr>
        <p:grpSpPr>
          <a:xfrm>
            <a:off x="9293514" y="1729141"/>
            <a:ext cx="418340" cy="417768"/>
            <a:chOff x="2344476" y="2571761"/>
            <a:chExt cx="417671" cy="417045"/>
          </a:xfrm>
        </p:grpSpPr>
        <p:sp>
          <p:nvSpPr>
            <p:cNvPr id="2595" name="Google Shape;2595;p71"/>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596" name="Google Shape;2596;p71"/>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2597" name="Google Shape;2597;p71"/>
          <p:cNvGrpSpPr/>
          <p:nvPr/>
        </p:nvGrpSpPr>
        <p:grpSpPr>
          <a:xfrm>
            <a:off x="10318977" y="2088635"/>
            <a:ext cx="466456" cy="466511"/>
            <a:chOff x="7137330" y="2571753"/>
            <a:chExt cx="417024" cy="417024"/>
          </a:xfrm>
        </p:grpSpPr>
        <p:sp>
          <p:nvSpPr>
            <p:cNvPr id="2598" name="Google Shape;2598;p71"/>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599" name="Google Shape;2599;p71"/>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600" name="Google Shape;2600;p71"/>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7" name="Google Shape;2047;p59">
            <a:extLst>
              <a:ext uri="{FF2B5EF4-FFF2-40B4-BE49-F238E27FC236}">
                <a16:creationId xmlns:a16="http://schemas.microsoft.com/office/drawing/2014/main" id="{64217B96-E1FD-9A34-4227-3F0EF127B046}"/>
              </a:ext>
            </a:extLst>
          </p:cNvPr>
          <p:cNvSpPr/>
          <p:nvPr/>
        </p:nvSpPr>
        <p:spPr>
          <a:xfrm rot="5640000">
            <a:off x="761691" y="3327502"/>
            <a:ext cx="5295985" cy="6911299"/>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121900" tIns="121900" rIns="121900" bIns="121900" anchor="ctr" anchorCtr="0">
            <a:noAutofit/>
          </a:bodyPr>
          <a:lstStyle/>
          <a:p>
            <a:endParaRPr sz="2533"/>
          </a:p>
        </p:txBody>
      </p:sp>
      <p:pic>
        <p:nvPicPr>
          <p:cNvPr id="2" name="Graphic 2" descr="Home with solid fill">
            <a:extLst>
              <a:ext uri="{FF2B5EF4-FFF2-40B4-BE49-F238E27FC236}">
                <a16:creationId xmlns:a16="http://schemas.microsoft.com/office/drawing/2014/main" id="{90D28F13-9135-EB25-061C-6F4CC2A95C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7168" y="2731168"/>
            <a:ext cx="443163" cy="453189"/>
          </a:xfrm>
          <a:prstGeom prst="rect">
            <a:avLst/>
          </a:prstGeom>
        </p:spPr>
      </p:pic>
      <p:sp>
        <p:nvSpPr>
          <p:cNvPr id="3" name="TextBox 2">
            <a:extLst>
              <a:ext uri="{FF2B5EF4-FFF2-40B4-BE49-F238E27FC236}">
                <a16:creationId xmlns:a16="http://schemas.microsoft.com/office/drawing/2014/main" id="{02068BB5-18E6-2AD8-D7A9-BCB64A031494}"/>
              </a:ext>
            </a:extLst>
          </p:cNvPr>
          <p:cNvSpPr txBox="1"/>
          <p:nvPr/>
        </p:nvSpPr>
        <p:spPr>
          <a:xfrm>
            <a:off x="1616242" y="3451058"/>
            <a:ext cx="18508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Work Sans"/>
                <a:cs typeface="Arial"/>
              </a:rPr>
              <a:t>Company Number </a:t>
            </a:r>
          </a:p>
          <a:p>
            <a:r>
              <a:rPr lang="en-US" sz="1400" b="1" dirty="0">
                <a:latin typeface="Work Sans"/>
                <a:ea typeface="+mn-lt"/>
                <a:cs typeface="+mn-lt"/>
              </a:rPr>
              <a:t>+91-11-23978046</a:t>
            </a:r>
            <a:endParaRPr lang="en-US" sz="1400" b="1" dirty="0">
              <a:latin typeface="Work Sans"/>
            </a:endParaRPr>
          </a:p>
        </p:txBody>
      </p:sp>
      <p:sp>
        <p:nvSpPr>
          <p:cNvPr id="4" name="TextBox 3">
            <a:extLst>
              <a:ext uri="{FF2B5EF4-FFF2-40B4-BE49-F238E27FC236}">
                <a16:creationId xmlns:a16="http://schemas.microsoft.com/office/drawing/2014/main" id="{59150F18-FD41-CBEE-79CF-A77FFA4C0767}"/>
              </a:ext>
            </a:extLst>
          </p:cNvPr>
          <p:cNvSpPr txBox="1"/>
          <p:nvPr/>
        </p:nvSpPr>
        <p:spPr>
          <a:xfrm>
            <a:off x="1658853" y="2731670"/>
            <a:ext cx="15801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Work Sans"/>
                <a:cs typeface="Arial"/>
              </a:rPr>
              <a:t>Address</a:t>
            </a:r>
          </a:p>
          <a:p>
            <a:r>
              <a:rPr lang="en-US" sz="1400" b="1" dirty="0">
                <a:latin typeface="Work Sans"/>
                <a:cs typeface="Arial"/>
              </a:rPr>
              <a:t>Mumbai, India</a:t>
            </a:r>
          </a:p>
        </p:txBody>
      </p:sp>
      <p:pic>
        <p:nvPicPr>
          <p:cNvPr id="5" name="Graphic 5" descr="Receiver with solid fill">
            <a:extLst>
              <a:ext uri="{FF2B5EF4-FFF2-40B4-BE49-F238E27FC236}">
                <a16:creationId xmlns:a16="http://schemas.microsoft.com/office/drawing/2014/main" id="{ACFB5F5F-4A81-E382-A96E-E99B50BA065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7168" y="3453063"/>
            <a:ext cx="443164" cy="413085"/>
          </a:xfrm>
          <a:prstGeom prst="rect">
            <a:avLst/>
          </a:prstGeom>
        </p:spPr>
      </p:pic>
      <p:sp>
        <p:nvSpPr>
          <p:cNvPr id="8" name="TextBox 7">
            <a:extLst>
              <a:ext uri="{FF2B5EF4-FFF2-40B4-BE49-F238E27FC236}">
                <a16:creationId xmlns:a16="http://schemas.microsoft.com/office/drawing/2014/main" id="{1DD44A31-CB54-8F81-0E99-18E0522B6A6D}"/>
              </a:ext>
            </a:extLst>
          </p:cNvPr>
          <p:cNvSpPr txBox="1"/>
          <p:nvPr/>
        </p:nvSpPr>
        <p:spPr>
          <a:xfrm>
            <a:off x="1681413" y="444867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Work Sans"/>
              </a:rPr>
              <a:t>E-mail</a:t>
            </a:r>
          </a:p>
          <a:p>
            <a:r>
              <a:rPr lang="en-US" sz="1400" b="1" dirty="0">
                <a:latin typeface="Work Sans"/>
                <a:ea typeface="+mn-lt"/>
                <a:cs typeface="+mn-lt"/>
              </a:rPr>
              <a:t>pen&amp;paper@email.com</a:t>
            </a:r>
            <a:endParaRPr lang="en-US" sz="1400" b="1" dirty="0">
              <a:latin typeface="Work Sans"/>
            </a:endParaRPr>
          </a:p>
        </p:txBody>
      </p:sp>
      <p:sp>
        <p:nvSpPr>
          <p:cNvPr id="11" name="Google Shape;13407;p91">
            <a:extLst>
              <a:ext uri="{FF2B5EF4-FFF2-40B4-BE49-F238E27FC236}">
                <a16:creationId xmlns:a16="http://schemas.microsoft.com/office/drawing/2014/main" id="{AADDEBCF-9B5F-DC90-D754-1A9D3C148F2A}"/>
              </a:ext>
            </a:extLst>
          </p:cNvPr>
          <p:cNvSpPr/>
          <p:nvPr/>
        </p:nvSpPr>
        <p:spPr>
          <a:xfrm>
            <a:off x="1244874" y="5186464"/>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3215;p91">
            <a:extLst>
              <a:ext uri="{FF2B5EF4-FFF2-40B4-BE49-F238E27FC236}">
                <a16:creationId xmlns:a16="http://schemas.microsoft.com/office/drawing/2014/main" id="{25108C85-1E71-E572-A11E-D31ADF214B68}"/>
              </a:ext>
            </a:extLst>
          </p:cNvPr>
          <p:cNvSpPr/>
          <p:nvPr/>
        </p:nvSpPr>
        <p:spPr>
          <a:xfrm>
            <a:off x="1238818" y="4567959"/>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C42823AD-69F5-D4A7-9666-9522FFA25AB4}"/>
              </a:ext>
            </a:extLst>
          </p:cNvPr>
          <p:cNvSpPr txBox="1"/>
          <p:nvPr/>
        </p:nvSpPr>
        <p:spPr>
          <a:xfrm>
            <a:off x="1683920" y="5142999"/>
            <a:ext cx="30740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dirty="0">
                <a:latin typeface="Work Sans"/>
                <a:cs typeface="Arial"/>
              </a:rPr>
              <a:t>Facebook</a:t>
            </a:r>
          </a:p>
          <a:p>
            <a:r>
              <a:rPr lang="en-US" sz="1400" b="1" dirty="0">
                <a:latin typeface="Work Sans"/>
                <a:cs typeface="Arial"/>
              </a:rPr>
              <a:t>www.facebook.com/pen&amp;paper</a:t>
            </a:r>
          </a:p>
        </p:txBody>
      </p:sp>
      <p:sp>
        <p:nvSpPr>
          <p:cNvPr id="14" name="Google Shape;11394;p85">
            <a:extLst>
              <a:ext uri="{FF2B5EF4-FFF2-40B4-BE49-F238E27FC236}">
                <a16:creationId xmlns:a16="http://schemas.microsoft.com/office/drawing/2014/main" id="{54CC0488-2B2A-0DBF-C87B-5569E4174F92}"/>
              </a:ext>
            </a:extLst>
          </p:cNvPr>
          <p:cNvSpPr/>
          <p:nvPr/>
        </p:nvSpPr>
        <p:spPr>
          <a:xfrm>
            <a:off x="4778756" y="3386254"/>
            <a:ext cx="19944" cy="19944"/>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3484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p46"/>
          <p:cNvSpPr/>
          <p:nvPr/>
        </p:nvSpPr>
        <p:spPr>
          <a:xfrm rot="124031">
            <a:off x="2899109" y="5004768"/>
            <a:ext cx="1213289" cy="499195"/>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sp>
        <p:nvSpPr>
          <p:cNvPr id="1476" name="Google Shape;1476;p46"/>
          <p:cNvSpPr/>
          <p:nvPr/>
        </p:nvSpPr>
        <p:spPr>
          <a:xfrm rot="124031">
            <a:off x="8092109" y="3697835"/>
            <a:ext cx="1213289" cy="499195"/>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sp>
        <p:nvSpPr>
          <p:cNvPr id="2" name="TextBox 1">
            <a:extLst>
              <a:ext uri="{FF2B5EF4-FFF2-40B4-BE49-F238E27FC236}">
                <a16:creationId xmlns:a16="http://schemas.microsoft.com/office/drawing/2014/main" id="{C0E6D4AC-A848-AFA1-4F28-EB7491D4E4CB}"/>
              </a:ext>
            </a:extLst>
          </p:cNvPr>
          <p:cNvSpPr txBox="1"/>
          <p:nvPr/>
        </p:nvSpPr>
        <p:spPr>
          <a:xfrm rot="-540000">
            <a:off x="2655551" y="1173257"/>
            <a:ext cx="55110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1">
                    <a:lumMod val="75000"/>
                    <a:lumOff val="25000"/>
                  </a:schemeClr>
                </a:solidFill>
                <a:latin typeface="Work Sans"/>
                <a:ea typeface="+mn-lt"/>
                <a:cs typeface="+mn-lt"/>
              </a:rPr>
              <a:t>Customer Interviews And Surveys</a:t>
            </a:r>
            <a:endParaRPr lang="en-US" b="1" dirty="0">
              <a:solidFill>
                <a:schemeClr val="tx1">
                  <a:lumMod val="75000"/>
                  <a:lumOff val="25000"/>
                </a:schemeClr>
              </a:solidFill>
            </a:endParaRPr>
          </a:p>
        </p:txBody>
      </p:sp>
      <p:graphicFrame>
        <p:nvGraphicFramePr>
          <p:cNvPr id="3" name="Table 3">
            <a:extLst>
              <a:ext uri="{FF2B5EF4-FFF2-40B4-BE49-F238E27FC236}">
                <a16:creationId xmlns:a16="http://schemas.microsoft.com/office/drawing/2014/main" id="{A2CA3AF4-FE55-1055-2FC8-53B3C022847F}"/>
              </a:ext>
            </a:extLst>
          </p:cNvPr>
          <p:cNvGraphicFramePr>
            <a:graphicFrameLocks noGrp="1"/>
          </p:cNvGraphicFramePr>
          <p:nvPr>
            <p:extLst>
              <p:ext uri="{D42A27DB-BD31-4B8C-83A1-F6EECF244321}">
                <p14:modId xmlns:p14="http://schemas.microsoft.com/office/powerpoint/2010/main" val="3240643381"/>
              </p:ext>
            </p:extLst>
          </p:nvPr>
        </p:nvGraphicFramePr>
        <p:xfrm>
          <a:off x="2319618" y="2364441"/>
          <a:ext cx="7384201" cy="1916204"/>
        </p:xfrm>
        <a:graphic>
          <a:graphicData uri="http://schemas.openxmlformats.org/drawingml/2006/table">
            <a:tbl>
              <a:tblPr firstRow="1" bandRow="1">
                <a:tableStyleId>{5C22544A-7EE6-4342-B048-85BDC9FD1C3A}</a:tableStyleId>
              </a:tblPr>
              <a:tblGrid>
                <a:gridCol w="5406838">
                  <a:extLst>
                    <a:ext uri="{9D8B030D-6E8A-4147-A177-3AD203B41FA5}">
                      <a16:colId xmlns:a16="http://schemas.microsoft.com/office/drawing/2014/main" val="3835062892"/>
                    </a:ext>
                  </a:extLst>
                </a:gridCol>
                <a:gridCol w="1977363">
                  <a:extLst>
                    <a:ext uri="{9D8B030D-6E8A-4147-A177-3AD203B41FA5}">
                      <a16:colId xmlns:a16="http://schemas.microsoft.com/office/drawing/2014/main" val="1603368115"/>
                    </a:ext>
                  </a:extLst>
                </a:gridCol>
              </a:tblGrid>
              <a:tr h="371969">
                <a:tc>
                  <a:txBody>
                    <a:bodyPr/>
                    <a:lstStyle/>
                    <a:p>
                      <a:pPr lvl="0">
                        <a:buNone/>
                      </a:pPr>
                      <a:r>
                        <a:rPr lang="en-US" sz="1600" b="1" i="0" u="none" strike="noStrike" noProof="0">
                          <a:latin typeface="Work Sans"/>
                        </a:rPr>
                        <a:t>Details of the survey </a:t>
                      </a:r>
                      <a:endParaRPr lang="en-US" b="1">
                        <a:latin typeface="Work Sans"/>
                      </a:endParaRPr>
                    </a:p>
                  </a:txBody>
                  <a:tcPr/>
                </a:tc>
                <a:tc>
                  <a:txBody>
                    <a:bodyPr/>
                    <a:lstStyle/>
                    <a:p>
                      <a:pPr lvl="0">
                        <a:buNone/>
                      </a:pPr>
                      <a:r>
                        <a:rPr lang="en-US" sz="1600" b="1" i="0" u="none" strike="noStrike" noProof="0">
                          <a:latin typeface="Work Sans"/>
                        </a:rPr>
                        <a:t>Results</a:t>
                      </a:r>
                      <a:endParaRPr lang="en-US" sz="1600" b="1">
                        <a:latin typeface="Work Sans"/>
                      </a:endParaRPr>
                    </a:p>
                  </a:txBody>
                  <a:tcPr/>
                </a:tc>
                <a:extLst>
                  <a:ext uri="{0D108BD9-81ED-4DB2-BD59-A6C34878D82A}">
                    <a16:rowId xmlns:a16="http://schemas.microsoft.com/office/drawing/2014/main" val="2436326665"/>
                  </a:ext>
                </a:extLst>
              </a:tr>
              <a:tr h="371969">
                <a:tc>
                  <a:txBody>
                    <a:bodyPr/>
                    <a:lstStyle/>
                    <a:p>
                      <a:r>
                        <a:rPr lang="en-US" sz="1600"/>
                        <a:t>Number of Costumer interviewed by us </a:t>
                      </a:r>
                    </a:p>
                  </a:txBody>
                  <a:tcPr/>
                </a:tc>
                <a:tc>
                  <a:txBody>
                    <a:bodyPr/>
                    <a:lstStyle/>
                    <a:p>
                      <a:r>
                        <a:rPr lang="en-US" sz="1600"/>
                        <a:t>78</a:t>
                      </a:r>
                    </a:p>
                  </a:txBody>
                  <a:tcPr/>
                </a:tc>
                <a:extLst>
                  <a:ext uri="{0D108BD9-81ED-4DB2-BD59-A6C34878D82A}">
                    <a16:rowId xmlns:a16="http://schemas.microsoft.com/office/drawing/2014/main" val="3325989132"/>
                  </a:ext>
                </a:extLst>
              </a:tr>
              <a:tr h="586133">
                <a:tc>
                  <a:txBody>
                    <a:bodyPr/>
                    <a:lstStyle/>
                    <a:p>
                      <a:pPr lvl="0">
                        <a:buNone/>
                      </a:pPr>
                      <a:r>
                        <a:rPr lang="en-US" sz="1600" b="0" i="0" u="none" strike="noStrike" noProof="0"/>
                        <a:t>How many of them agree this is a problem that needs to be solved?</a:t>
                      </a:r>
                      <a:endParaRPr lang="en-US" sz="1600"/>
                    </a:p>
                  </a:txBody>
                  <a:tcPr/>
                </a:tc>
                <a:tc>
                  <a:txBody>
                    <a:bodyPr/>
                    <a:lstStyle/>
                    <a:p>
                      <a:r>
                        <a:rPr lang="en-US" sz="1600"/>
                        <a:t>52</a:t>
                      </a:r>
                    </a:p>
                  </a:txBody>
                  <a:tcPr/>
                </a:tc>
                <a:extLst>
                  <a:ext uri="{0D108BD9-81ED-4DB2-BD59-A6C34878D82A}">
                    <a16:rowId xmlns:a16="http://schemas.microsoft.com/office/drawing/2014/main" val="623761793"/>
                  </a:ext>
                </a:extLst>
              </a:tr>
              <a:tr h="586133">
                <a:tc>
                  <a:txBody>
                    <a:bodyPr/>
                    <a:lstStyle/>
                    <a:p>
                      <a:pPr lvl="0">
                        <a:buNone/>
                      </a:pPr>
                      <a:r>
                        <a:rPr lang="en-US" sz="1600" b="0" i="0" u="none" strike="noStrike" noProof="0">
                          <a:latin typeface="Arial"/>
                        </a:rPr>
                        <a:t>How many of them said they can already solve this problem and don't need a new solution?</a:t>
                      </a:r>
                      <a:endParaRPr lang="en-US" sz="1600"/>
                    </a:p>
                  </a:txBody>
                  <a:tcPr/>
                </a:tc>
                <a:tc>
                  <a:txBody>
                    <a:bodyPr/>
                    <a:lstStyle/>
                    <a:p>
                      <a:r>
                        <a:rPr lang="en-US" sz="1600"/>
                        <a:t>26</a:t>
                      </a:r>
                    </a:p>
                  </a:txBody>
                  <a:tcPr/>
                </a:tc>
                <a:extLst>
                  <a:ext uri="{0D108BD9-81ED-4DB2-BD59-A6C34878D82A}">
                    <a16:rowId xmlns:a16="http://schemas.microsoft.com/office/drawing/2014/main" val="3077867981"/>
                  </a:ext>
                </a:extLst>
              </a:tr>
            </a:tbl>
          </a:graphicData>
        </a:graphic>
      </p:graphicFrame>
      <p:pic>
        <p:nvPicPr>
          <p:cNvPr id="5" name="Picture 5" descr="Logo, company name&#10;&#10;Description automatically generated">
            <a:extLst>
              <a:ext uri="{FF2B5EF4-FFF2-40B4-BE49-F238E27FC236}">
                <a16:creationId xmlns:a16="http://schemas.microsoft.com/office/drawing/2014/main" id="{752ACA32-E2A1-7E1E-D3EC-557AD69CFD7E}"/>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30503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127" name="Google Shape;1127;p39"/>
          <p:cNvSpPr txBox="1">
            <a:spLocks noGrp="1"/>
          </p:cNvSpPr>
          <p:nvPr>
            <p:ph type="title"/>
          </p:nvPr>
        </p:nvSpPr>
        <p:spPr>
          <a:xfrm>
            <a:off x="1506933" y="1151767"/>
            <a:ext cx="9178000" cy="752400"/>
          </a:xfrm>
          <a:prstGeom prst="rect">
            <a:avLst/>
          </a:prstGeom>
        </p:spPr>
        <p:txBody>
          <a:bodyPr spcFirstLastPara="1" wrap="square" lIns="121900" tIns="121900" rIns="121900" bIns="121900" anchor="ctr" anchorCtr="0">
            <a:noAutofit/>
          </a:bodyPr>
          <a:lstStyle/>
          <a:p>
            <a:r>
              <a:rPr lang="en" sz="3700" dirty="0">
                <a:solidFill>
                  <a:schemeClr val="tx1">
                    <a:lumMod val="75000"/>
                    <a:lumOff val="25000"/>
                  </a:schemeClr>
                </a:solidFill>
                <a:latin typeface="Work Sans"/>
              </a:rPr>
              <a:t>Problem Definition</a:t>
            </a:r>
            <a:endParaRPr lang="en-US" dirty="0">
              <a:solidFill>
                <a:schemeClr val="tx1">
                  <a:lumMod val="75000"/>
                  <a:lumOff val="25000"/>
                </a:schemeClr>
              </a:solidFill>
            </a:endParaRPr>
          </a:p>
        </p:txBody>
      </p:sp>
      <p:grpSp>
        <p:nvGrpSpPr>
          <p:cNvPr id="1128" name="Google Shape;1128;p39"/>
          <p:cNvGrpSpPr/>
          <p:nvPr/>
        </p:nvGrpSpPr>
        <p:grpSpPr>
          <a:xfrm>
            <a:off x="1255762" y="771841"/>
            <a:ext cx="880412" cy="816815"/>
            <a:chOff x="4305300" y="4918325"/>
            <a:chExt cx="232225" cy="215450"/>
          </a:xfrm>
        </p:grpSpPr>
        <p:sp>
          <p:nvSpPr>
            <p:cNvPr id="1129" name="Google Shape;1129;p39"/>
            <p:cNvSpPr/>
            <p:nvPr/>
          </p:nvSpPr>
          <p:spPr>
            <a:xfrm>
              <a:off x="4305300" y="4918325"/>
              <a:ext cx="232225" cy="215450"/>
            </a:xfrm>
            <a:custGeom>
              <a:avLst/>
              <a:gdLst/>
              <a:ahLst/>
              <a:cxnLst/>
              <a:rect l="l" t="t" r="r" b="b"/>
              <a:pathLst>
                <a:path w="9289" h="8618" extrusionOk="0">
                  <a:moveTo>
                    <a:pt x="66" y="4291"/>
                  </a:moveTo>
                  <a:cubicBezTo>
                    <a:pt x="112" y="4451"/>
                    <a:pt x="134" y="4611"/>
                    <a:pt x="134" y="4778"/>
                  </a:cubicBezTo>
                  <a:cubicBezTo>
                    <a:pt x="134" y="4866"/>
                    <a:pt x="153" y="4957"/>
                    <a:pt x="179" y="5041"/>
                  </a:cubicBezTo>
                  <a:cubicBezTo>
                    <a:pt x="213" y="5149"/>
                    <a:pt x="243" y="5255"/>
                    <a:pt x="241" y="5370"/>
                  </a:cubicBezTo>
                  <a:cubicBezTo>
                    <a:pt x="240" y="5414"/>
                    <a:pt x="250" y="5459"/>
                    <a:pt x="262" y="5502"/>
                  </a:cubicBezTo>
                  <a:cubicBezTo>
                    <a:pt x="356" y="5818"/>
                    <a:pt x="457" y="6132"/>
                    <a:pt x="592" y="6433"/>
                  </a:cubicBezTo>
                  <a:cubicBezTo>
                    <a:pt x="692" y="6653"/>
                    <a:pt x="830" y="6846"/>
                    <a:pt x="993" y="7025"/>
                  </a:cubicBezTo>
                  <a:cubicBezTo>
                    <a:pt x="1182" y="7233"/>
                    <a:pt x="1438" y="7374"/>
                    <a:pt x="1573" y="7633"/>
                  </a:cubicBezTo>
                  <a:cubicBezTo>
                    <a:pt x="1782" y="7815"/>
                    <a:pt x="1988" y="7999"/>
                    <a:pt x="2242" y="8120"/>
                  </a:cubicBezTo>
                  <a:cubicBezTo>
                    <a:pt x="2377" y="8184"/>
                    <a:pt x="2511" y="8253"/>
                    <a:pt x="2639" y="8331"/>
                  </a:cubicBezTo>
                  <a:cubicBezTo>
                    <a:pt x="2828" y="8446"/>
                    <a:pt x="3033" y="8515"/>
                    <a:pt x="3249" y="8547"/>
                  </a:cubicBezTo>
                  <a:cubicBezTo>
                    <a:pt x="3470" y="8580"/>
                    <a:pt x="3695" y="8601"/>
                    <a:pt x="3919" y="8608"/>
                  </a:cubicBezTo>
                  <a:cubicBezTo>
                    <a:pt x="4203" y="8618"/>
                    <a:pt x="4488" y="8610"/>
                    <a:pt x="4772" y="8609"/>
                  </a:cubicBezTo>
                  <a:cubicBezTo>
                    <a:pt x="4848" y="8608"/>
                    <a:pt x="4926" y="8614"/>
                    <a:pt x="4996" y="8595"/>
                  </a:cubicBezTo>
                  <a:cubicBezTo>
                    <a:pt x="5275" y="8517"/>
                    <a:pt x="5560" y="8524"/>
                    <a:pt x="5844" y="8526"/>
                  </a:cubicBezTo>
                  <a:cubicBezTo>
                    <a:pt x="6168" y="8527"/>
                    <a:pt x="6465" y="8445"/>
                    <a:pt x="6729" y="8252"/>
                  </a:cubicBezTo>
                  <a:cubicBezTo>
                    <a:pt x="6826" y="8181"/>
                    <a:pt x="6926" y="8115"/>
                    <a:pt x="7027" y="8052"/>
                  </a:cubicBezTo>
                  <a:cubicBezTo>
                    <a:pt x="7090" y="8013"/>
                    <a:pt x="7157" y="7974"/>
                    <a:pt x="7227" y="7952"/>
                  </a:cubicBezTo>
                  <a:cubicBezTo>
                    <a:pt x="7346" y="7914"/>
                    <a:pt x="7441" y="7847"/>
                    <a:pt x="7530" y="7763"/>
                  </a:cubicBezTo>
                  <a:cubicBezTo>
                    <a:pt x="7622" y="7677"/>
                    <a:pt x="7714" y="7588"/>
                    <a:pt x="7808" y="7504"/>
                  </a:cubicBezTo>
                  <a:cubicBezTo>
                    <a:pt x="7841" y="7474"/>
                    <a:pt x="7887" y="7432"/>
                    <a:pt x="7920" y="7437"/>
                  </a:cubicBezTo>
                  <a:cubicBezTo>
                    <a:pt x="8016" y="7455"/>
                    <a:pt x="8056" y="7393"/>
                    <a:pt x="8105" y="7338"/>
                  </a:cubicBezTo>
                  <a:cubicBezTo>
                    <a:pt x="8249" y="7184"/>
                    <a:pt x="8364" y="7009"/>
                    <a:pt x="8462" y="6823"/>
                  </a:cubicBezTo>
                  <a:cubicBezTo>
                    <a:pt x="8507" y="6737"/>
                    <a:pt x="8554" y="6650"/>
                    <a:pt x="8608" y="6570"/>
                  </a:cubicBezTo>
                  <a:cubicBezTo>
                    <a:pt x="8672" y="6476"/>
                    <a:pt x="8719" y="6377"/>
                    <a:pt x="8746" y="6265"/>
                  </a:cubicBezTo>
                  <a:cubicBezTo>
                    <a:pt x="8838" y="5888"/>
                    <a:pt x="8935" y="5510"/>
                    <a:pt x="9030" y="5132"/>
                  </a:cubicBezTo>
                  <a:cubicBezTo>
                    <a:pt x="9040" y="5089"/>
                    <a:pt x="9050" y="5044"/>
                    <a:pt x="9048" y="5000"/>
                  </a:cubicBezTo>
                  <a:cubicBezTo>
                    <a:pt x="9028" y="4633"/>
                    <a:pt x="9103" y="4269"/>
                    <a:pt x="9103" y="3902"/>
                  </a:cubicBezTo>
                  <a:cubicBezTo>
                    <a:pt x="9103" y="3881"/>
                    <a:pt x="9110" y="3859"/>
                    <a:pt x="9115" y="3836"/>
                  </a:cubicBezTo>
                  <a:cubicBezTo>
                    <a:pt x="9151" y="3833"/>
                    <a:pt x="9184" y="3831"/>
                    <a:pt x="9230" y="3828"/>
                  </a:cubicBezTo>
                  <a:cubicBezTo>
                    <a:pt x="9185" y="3725"/>
                    <a:pt x="9144" y="3632"/>
                    <a:pt x="9093" y="3517"/>
                  </a:cubicBezTo>
                  <a:cubicBezTo>
                    <a:pt x="9281" y="3494"/>
                    <a:pt x="9283" y="3354"/>
                    <a:pt x="9287" y="3218"/>
                  </a:cubicBezTo>
                  <a:cubicBezTo>
                    <a:pt x="9289" y="3128"/>
                    <a:pt x="9285" y="3038"/>
                    <a:pt x="9281" y="2948"/>
                  </a:cubicBezTo>
                  <a:cubicBezTo>
                    <a:pt x="9278" y="2844"/>
                    <a:pt x="9229" y="2760"/>
                    <a:pt x="9146" y="2701"/>
                  </a:cubicBezTo>
                  <a:cubicBezTo>
                    <a:pt x="9093" y="2663"/>
                    <a:pt x="9027" y="2643"/>
                    <a:pt x="8968" y="2613"/>
                  </a:cubicBezTo>
                  <a:cubicBezTo>
                    <a:pt x="8915" y="2585"/>
                    <a:pt x="8841" y="2567"/>
                    <a:pt x="8818" y="2523"/>
                  </a:cubicBezTo>
                  <a:cubicBezTo>
                    <a:pt x="8737" y="2360"/>
                    <a:pt x="8608" y="2234"/>
                    <a:pt x="8501" y="2091"/>
                  </a:cubicBezTo>
                  <a:cubicBezTo>
                    <a:pt x="8299" y="1821"/>
                    <a:pt x="8084" y="1562"/>
                    <a:pt x="7875" y="1297"/>
                  </a:cubicBezTo>
                  <a:cubicBezTo>
                    <a:pt x="7790" y="1190"/>
                    <a:pt x="7689" y="1107"/>
                    <a:pt x="7556" y="1059"/>
                  </a:cubicBezTo>
                  <a:cubicBezTo>
                    <a:pt x="7472" y="1029"/>
                    <a:pt x="7396" y="978"/>
                    <a:pt x="7318" y="932"/>
                  </a:cubicBezTo>
                  <a:cubicBezTo>
                    <a:pt x="6791" y="632"/>
                    <a:pt x="6259" y="342"/>
                    <a:pt x="5665" y="191"/>
                  </a:cubicBezTo>
                  <a:cubicBezTo>
                    <a:pt x="5615" y="178"/>
                    <a:pt x="5557" y="150"/>
                    <a:pt x="5515" y="163"/>
                  </a:cubicBezTo>
                  <a:cubicBezTo>
                    <a:pt x="5437" y="191"/>
                    <a:pt x="5367" y="169"/>
                    <a:pt x="5294" y="159"/>
                  </a:cubicBezTo>
                  <a:cubicBezTo>
                    <a:pt x="5005" y="119"/>
                    <a:pt x="4716" y="75"/>
                    <a:pt x="4426" y="41"/>
                  </a:cubicBezTo>
                  <a:cubicBezTo>
                    <a:pt x="4089" y="2"/>
                    <a:pt x="3757" y="0"/>
                    <a:pt x="3427" y="107"/>
                  </a:cubicBezTo>
                  <a:cubicBezTo>
                    <a:pt x="3161" y="192"/>
                    <a:pt x="2909" y="301"/>
                    <a:pt x="2657" y="415"/>
                  </a:cubicBezTo>
                  <a:cubicBezTo>
                    <a:pt x="2591" y="443"/>
                    <a:pt x="2527" y="497"/>
                    <a:pt x="2449" y="431"/>
                  </a:cubicBezTo>
                  <a:cubicBezTo>
                    <a:pt x="2436" y="420"/>
                    <a:pt x="2391" y="437"/>
                    <a:pt x="2367" y="451"/>
                  </a:cubicBezTo>
                  <a:cubicBezTo>
                    <a:pt x="2321" y="476"/>
                    <a:pt x="2278" y="505"/>
                    <a:pt x="2237" y="538"/>
                  </a:cubicBezTo>
                  <a:cubicBezTo>
                    <a:pt x="1901" y="802"/>
                    <a:pt x="1559" y="1059"/>
                    <a:pt x="1234" y="1334"/>
                  </a:cubicBezTo>
                  <a:cubicBezTo>
                    <a:pt x="965" y="1563"/>
                    <a:pt x="722" y="1818"/>
                    <a:pt x="578" y="2151"/>
                  </a:cubicBezTo>
                  <a:cubicBezTo>
                    <a:pt x="563" y="2185"/>
                    <a:pt x="541" y="2216"/>
                    <a:pt x="521" y="2247"/>
                  </a:cubicBezTo>
                  <a:cubicBezTo>
                    <a:pt x="421" y="2400"/>
                    <a:pt x="355" y="2565"/>
                    <a:pt x="315" y="2743"/>
                  </a:cubicBezTo>
                  <a:cubicBezTo>
                    <a:pt x="295" y="2830"/>
                    <a:pt x="261" y="2911"/>
                    <a:pt x="211" y="2989"/>
                  </a:cubicBezTo>
                  <a:cubicBezTo>
                    <a:pt x="73" y="3209"/>
                    <a:pt x="1" y="3450"/>
                    <a:pt x="1" y="3712"/>
                  </a:cubicBezTo>
                  <a:cubicBezTo>
                    <a:pt x="0" y="3908"/>
                    <a:pt x="13" y="4101"/>
                    <a:pt x="66" y="4291"/>
                  </a:cubicBezTo>
                  <a:close/>
                  <a:moveTo>
                    <a:pt x="8822" y="2848"/>
                  </a:moveTo>
                  <a:cubicBezTo>
                    <a:pt x="8848" y="2851"/>
                    <a:pt x="8883" y="2896"/>
                    <a:pt x="8890" y="2926"/>
                  </a:cubicBezTo>
                  <a:cubicBezTo>
                    <a:pt x="8902" y="2974"/>
                    <a:pt x="8893" y="3027"/>
                    <a:pt x="8893" y="3104"/>
                  </a:cubicBezTo>
                  <a:cubicBezTo>
                    <a:pt x="8780" y="3117"/>
                    <a:pt x="8684" y="3121"/>
                    <a:pt x="8669" y="3241"/>
                  </a:cubicBezTo>
                  <a:cubicBezTo>
                    <a:pt x="8667" y="3259"/>
                    <a:pt x="8645" y="3281"/>
                    <a:pt x="8627" y="3289"/>
                  </a:cubicBezTo>
                  <a:cubicBezTo>
                    <a:pt x="8481" y="3363"/>
                    <a:pt x="8348" y="3466"/>
                    <a:pt x="8185" y="3506"/>
                  </a:cubicBezTo>
                  <a:cubicBezTo>
                    <a:pt x="8004" y="3550"/>
                    <a:pt x="7825" y="3600"/>
                    <a:pt x="7640" y="3650"/>
                  </a:cubicBezTo>
                  <a:cubicBezTo>
                    <a:pt x="7571" y="3525"/>
                    <a:pt x="7548" y="3393"/>
                    <a:pt x="7497" y="3261"/>
                  </a:cubicBezTo>
                  <a:cubicBezTo>
                    <a:pt x="7620" y="3171"/>
                    <a:pt x="7741" y="3104"/>
                    <a:pt x="7874" y="3055"/>
                  </a:cubicBezTo>
                  <a:cubicBezTo>
                    <a:pt x="8049" y="2990"/>
                    <a:pt x="8223" y="2921"/>
                    <a:pt x="8400" y="2862"/>
                  </a:cubicBezTo>
                  <a:cubicBezTo>
                    <a:pt x="8538" y="2817"/>
                    <a:pt x="8682" y="2831"/>
                    <a:pt x="8822" y="2848"/>
                  </a:cubicBezTo>
                  <a:close/>
                  <a:moveTo>
                    <a:pt x="7477" y="2991"/>
                  </a:moveTo>
                  <a:cubicBezTo>
                    <a:pt x="7514" y="2845"/>
                    <a:pt x="7514" y="2845"/>
                    <a:pt x="7674" y="2857"/>
                  </a:cubicBezTo>
                  <a:cubicBezTo>
                    <a:pt x="7608" y="2902"/>
                    <a:pt x="7557" y="2937"/>
                    <a:pt x="7477" y="2991"/>
                  </a:cubicBezTo>
                  <a:close/>
                  <a:moveTo>
                    <a:pt x="8383" y="2258"/>
                  </a:moveTo>
                  <a:cubicBezTo>
                    <a:pt x="8463" y="2357"/>
                    <a:pt x="8463" y="2357"/>
                    <a:pt x="8452" y="2572"/>
                  </a:cubicBezTo>
                  <a:cubicBezTo>
                    <a:pt x="8315" y="2472"/>
                    <a:pt x="8343" y="2373"/>
                    <a:pt x="8383" y="2258"/>
                  </a:cubicBezTo>
                  <a:close/>
                  <a:moveTo>
                    <a:pt x="375" y="3455"/>
                  </a:moveTo>
                  <a:cubicBezTo>
                    <a:pt x="379" y="3368"/>
                    <a:pt x="411" y="3280"/>
                    <a:pt x="440" y="3195"/>
                  </a:cubicBezTo>
                  <a:cubicBezTo>
                    <a:pt x="541" y="2896"/>
                    <a:pt x="675" y="2613"/>
                    <a:pt x="848" y="2347"/>
                  </a:cubicBezTo>
                  <a:cubicBezTo>
                    <a:pt x="930" y="2221"/>
                    <a:pt x="1004" y="2091"/>
                    <a:pt x="1073" y="1958"/>
                  </a:cubicBezTo>
                  <a:cubicBezTo>
                    <a:pt x="1188" y="1744"/>
                    <a:pt x="1334" y="1558"/>
                    <a:pt x="1529" y="1409"/>
                  </a:cubicBezTo>
                  <a:cubicBezTo>
                    <a:pt x="1708" y="1273"/>
                    <a:pt x="1884" y="1133"/>
                    <a:pt x="2057" y="990"/>
                  </a:cubicBezTo>
                  <a:cubicBezTo>
                    <a:pt x="2261" y="820"/>
                    <a:pt x="2487" y="694"/>
                    <a:pt x="2735" y="601"/>
                  </a:cubicBezTo>
                  <a:cubicBezTo>
                    <a:pt x="2848" y="560"/>
                    <a:pt x="2959" y="515"/>
                    <a:pt x="3068" y="464"/>
                  </a:cubicBezTo>
                  <a:cubicBezTo>
                    <a:pt x="3309" y="354"/>
                    <a:pt x="3570" y="317"/>
                    <a:pt x="3826" y="266"/>
                  </a:cubicBezTo>
                  <a:cubicBezTo>
                    <a:pt x="3866" y="259"/>
                    <a:pt x="3912" y="280"/>
                    <a:pt x="3955" y="286"/>
                  </a:cubicBezTo>
                  <a:cubicBezTo>
                    <a:pt x="4042" y="300"/>
                    <a:pt x="4135" y="336"/>
                    <a:pt x="4217" y="321"/>
                  </a:cubicBezTo>
                  <a:cubicBezTo>
                    <a:pt x="4458" y="275"/>
                    <a:pt x="4694" y="306"/>
                    <a:pt x="4932" y="335"/>
                  </a:cubicBezTo>
                  <a:cubicBezTo>
                    <a:pt x="5058" y="350"/>
                    <a:pt x="5187" y="359"/>
                    <a:pt x="5311" y="384"/>
                  </a:cubicBezTo>
                  <a:cubicBezTo>
                    <a:pt x="5509" y="425"/>
                    <a:pt x="5704" y="475"/>
                    <a:pt x="5900" y="527"/>
                  </a:cubicBezTo>
                  <a:cubicBezTo>
                    <a:pt x="6008" y="557"/>
                    <a:pt x="6110" y="610"/>
                    <a:pt x="6220" y="632"/>
                  </a:cubicBezTo>
                  <a:cubicBezTo>
                    <a:pt x="6423" y="673"/>
                    <a:pt x="6602" y="762"/>
                    <a:pt x="6770" y="876"/>
                  </a:cubicBezTo>
                  <a:cubicBezTo>
                    <a:pt x="7075" y="1081"/>
                    <a:pt x="7379" y="1287"/>
                    <a:pt x="7608" y="1583"/>
                  </a:cubicBezTo>
                  <a:cubicBezTo>
                    <a:pt x="7665" y="1658"/>
                    <a:pt x="7710" y="1747"/>
                    <a:pt x="7756" y="1831"/>
                  </a:cubicBezTo>
                  <a:cubicBezTo>
                    <a:pt x="7835" y="1975"/>
                    <a:pt x="7905" y="2122"/>
                    <a:pt x="7972" y="2273"/>
                  </a:cubicBezTo>
                  <a:cubicBezTo>
                    <a:pt x="8029" y="2404"/>
                    <a:pt x="8077" y="2533"/>
                    <a:pt x="8088" y="2686"/>
                  </a:cubicBezTo>
                  <a:cubicBezTo>
                    <a:pt x="7927" y="2700"/>
                    <a:pt x="7794" y="2832"/>
                    <a:pt x="7614" y="2785"/>
                  </a:cubicBezTo>
                  <a:cubicBezTo>
                    <a:pt x="7594" y="2750"/>
                    <a:pt x="7572" y="2715"/>
                    <a:pt x="7545" y="2669"/>
                  </a:cubicBezTo>
                  <a:cubicBezTo>
                    <a:pt x="7487" y="2680"/>
                    <a:pt x="7430" y="2689"/>
                    <a:pt x="7377" y="2699"/>
                  </a:cubicBezTo>
                  <a:cubicBezTo>
                    <a:pt x="7216" y="2609"/>
                    <a:pt x="7099" y="2477"/>
                    <a:pt x="6982" y="2342"/>
                  </a:cubicBezTo>
                  <a:cubicBezTo>
                    <a:pt x="6731" y="2058"/>
                    <a:pt x="6432" y="1828"/>
                    <a:pt x="6104" y="1649"/>
                  </a:cubicBezTo>
                  <a:cubicBezTo>
                    <a:pt x="5800" y="1484"/>
                    <a:pt x="5466" y="1389"/>
                    <a:pt x="5117" y="1367"/>
                  </a:cubicBezTo>
                  <a:cubicBezTo>
                    <a:pt x="4878" y="1351"/>
                    <a:pt x="4639" y="1352"/>
                    <a:pt x="4400" y="1396"/>
                  </a:cubicBezTo>
                  <a:cubicBezTo>
                    <a:pt x="4254" y="1425"/>
                    <a:pt x="4103" y="1436"/>
                    <a:pt x="3955" y="1453"/>
                  </a:cubicBezTo>
                  <a:cubicBezTo>
                    <a:pt x="3722" y="1478"/>
                    <a:pt x="3496" y="1527"/>
                    <a:pt x="3286" y="1631"/>
                  </a:cubicBezTo>
                  <a:cubicBezTo>
                    <a:pt x="2990" y="1777"/>
                    <a:pt x="2694" y="1922"/>
                    <a:pt x="2398" y="2065"/>
                  </a:cubicBezTo>
                  <a:cubicBezTo>
                    <a:pt x="2320" y="2103"/>
                    <a:pt x="2268" y="2156"/>
                    <a:pt x="2233" y="2237"/>
                  </a:cubicBezTo>
                  <a:cubicBezTo>
                    <a:pt x="2194" y="2325"/>
                    <a:pt x="2137" y="2407"/>
                    <a:pt x="2078" y="2483"/>
                  </a:cubicBezTo>
                  <a:cubicBezTo>
                    <a:pt x="1916" y="2689"/>
                    <a:pt x="1745" y="2889"/>
                    <a:pt x="1584" y="3095"/>
                  </a:cubicBezTo>
                  <a:cubicBezTo>
                    <a:pt x="1498" y="3207"/>
                    <a:pt x="1438" y="3340"/>
                    <a:pt x="1334" y="3438"/>
                  </a:cubicBezTo>
                  <a:cubicBezTo>
                    <a:pt x="1319" y="3452"/>
                    <a:pt x="1316" y="3478"/>
                    <a:pt x="1308" y="3499"/>
                  </a:cubicBezTo>
                  <a:cubicBezTo>
                    <a:pt x="1298" y="3528"/>
                    <a:pt x="1289" y="3556"/>
                    <a:pt x="1279" y="3585"/>
                  </a:cubicBezTo>
                  <a:cubicBezTo>
                    <a:pt x="1183" y="3870"/>
                    <a:pt x="1112" y="4158"/>
                    <a:pt x="1135" y="4464"/>
                  </a:cubicBezTo>
                  <a:cubicBezTo>
                    <a:pt x="1145" y="4598"/>
                    <a:pt x="1131" y="4734"/>
                    <a:pt x="1124" y="4868"/>
                  </a:cubicBezTo>
                  <a:cubicBezTo>
                    <a:pt x="1118" y="4977"/>
                    <a:pt x="1142" y="5073"/>
                    <a:pt x="1192" y="5170"/>
                  </a:cubicBezTo>
                  <a:cubicBezTo>
                    <a:pt x="1408" y="5582"/>
                    <a:pt x="1618" y="5995"/>
                    <a:pt x="1832" y="6406"/>
                  </a:cubicBezTo>
                  <a:cubicBezTo>
                    <a:pt x="1859" y="6459"/>
                    <a:pt x="1894" y="6510"/>
                    <a:pt x="1936" y="6552"/>
                  </a:cubicBezTo>
                  <a:cubicBezTo>
                    <a:pt x="2171" y="6782"/>
                    <a:pt x="2415" y="7005"/>
                    <a:pt x="2646" y="7240"/>
                  </a:cubicBezTo>
                  <a:cubicBezTo>
                    <a:pt x="2762" y="7357"/>
                    <a:pt x="2870" y="7483"/>
                    <a:pt x="3019" y="7558"/>
                  </a:cubicBezTo>
                  <a:cubicBezTo>
                    <a:pt x="3105" y="7603"/>
                    <a:pt x="3197" y="7633"/>
                    <a:pt x="3287" y="7669"/>
                  </a:cubicBezTo>
                  <a:cubicBezTo>
                    <a:pt x="3349" y="7694"/>
                    <a:pt x="3410" y="7722"/>
                    <a:pt x="3473" y="7745"/>
                  </a:cubicBezTo>
                  <a:cubicBezTo>
                    <a:pt x="3564" y="7776"/>
                    <a:pt x="3656" y="7815"/>
                    <a:pt x="3751" y="7832"/>
                  </a:cubicBezTo>
                  <a:cubicBezTo>
                    <a:pt x="3919" y="7861"/>
                    <a:pt x="4090" y="7876"/>
                    <a:pt x="4261" y="7899"/>
                  </a:cubicBezTo>
                  <a:cubicBezTo>
                    <a:pt x="4472" y="7927"/>
                    <a:pt x="4678" y="7912"/>
                    <a:pt x="4883" y="7853"/>
                  </a:cubicBezTo>
                  <a:cubicBezTo>
                    <a:pt x="5164" y="7773"/>
                    <a:pt x="5449" y="7710"/>
                    <a:pt x="5731" y="7635"/>
                  </a:cubicBezTo>
                  <a:cubicBezTo>
                    <a:pt x="6014" y="7560"/>
                    <a:pt x="6284" y="7451"/>
                    <a:pt x="6548" y="7325"/>
                  </a:cubicBezTo>
                  <a:cubicBezTo>
                    <a:pt x="6644" y="7278"/>
                    <a:pt x="6727" y="7215"/>
                    <a:pt x="6794" y="7132"/>
                  </a:cubicBezTo>
                  <a:cubicBezTo>
                    <a:pt x="6841" y="7073"/>
                    <a:pt x="6899" y="7022"/>
                    <a:pt x="6933" y="6957"/>
                  </a:cubicBezTo>
                  <a:cubicBezTo>
                    <a:pt x="7062" y="6710"/>
                    <a:pt x="7232" y="6493"/>
                    <a:pt x="7368" y="6252"/>
                  </a:cubicBezTo>
                  <a:cubicBezTo>
                    <a:pt x="7516" y="5989"/>
                    <a:pt x="7599" y="5704"/>
                    <a:pt x="7658" y="5407"/>
                  </a:cubicBezTo>
                  <a:cubicBezTo>
                    <a:pt x="7740" y="4989"/>
                    <a:pt x="7695" y="4570"/>
                    <a:pt x="7698" y="4153"/>
                  </a:cubicBezTo>
                  <a:cubicBezTo>
                    <a:pt x="7698" y="4100"/>
                    <a:pt x="7698" y="4049"/>
                    <a:pt x="7698" y="4000"/>
                  </a:cubicBezTo>
                  <a:cubicBezTo>
                    <a:pt x="7932" y="3849"/>
                    <a:pt x="8178" y="3756"/>
                    <a:pt x="8453" y="3752"/>
                  </a:cubicBezTo>
                  <a:lnTo>
                    <a:pt x="8447" y="3757"/>
                  </a:lnTo>
                  <a:cubicBezTo>
                    <a:pt x="8450" y="3757"/>
                    <a:pt x="8452" y="3757"/>
                    <a:pt x="8454" y="3756"/>
                  </a:cubicBezTo>
                  <a:cubicBezTo>
                    <a:pt x="8454" y="3755"/>
                    <a:pt x="8454" y="3754"/>
                    <a:pt x="8453" y="3752"/>
                  </a:cubicBezTo>
                  <a:cubicBezTo>
                    <a:pt x="8527" y="3692"/>
                    <a:pt x="8607" y="3645"/>
                    <a:pt x="8712" y="3625"/>
                  </a:cubicBezTo>
                  <a:cubicBezTo>
                    <a:pt x="8727" y="3649"/>
                    <a:pt x="8753" y="3673"/>
                    <a:pt x="8753" y="3697"/>
                  </a:cubicBezTo>
                  <a:cubicBezTo>
                    <a:pt x="8750" y="3854"/>
                    <a:pt x="8786" y="4006"/>
                    <a:pt x="8803" y="4159"/>
                  </a:cubicBezTo>
                  <a:cubicBezTo>
                    <a:pt x="8813" y="4256"/>
                    <a:pt x="8826" y="4353"/>
                    <a:pt x="8833" y="4449"/>
                  </a:cubicBezTo>
                  <a:cubicBezTo>
                    <a:pt x="8856" y="4811"/>
                    <a:pt x="8785" y="5164"/>
                    <a:pt x="8724" y="5518"/>
                  </a:cubicBezTo>
                  <a:cubicBezTo>
                    <a:pt x="8672" y="5820"/>
                    <a:pt x="8544" y="6083"/>
                    <a:pt x="8399" y="6347"/>
                  </a:cubicBezTo>
                  <a:cubicBezTo>
                    <a:pt x="8201" y="6707"/>
                    <a:pt x="7946" y="7020"/>
                    <a:pt x="7662" y="7308"/>
                  </a:cubicBezTo>
                  <a:cubicBezTo>
                    <a:pt x="7512" y="7460"/>
                    <a:pt x="7325" y="7580"/>
                    <a:pt x="7146" y="7702"/>
                  </a:cubicBezTo>
                  <a:cubicBezTo>
                    <a:pt x="6942" y="7841"/>
                    <a:pt x="6729" y="7967"/>
                    <a:pt x="6519" y="8096"/>
                  </a:cubicBezTo>
                  <a:cubicBezTo>
                    <a:pt x="6468" y="8128"/>
                    <a:pt x="6416" y="8160"/>
                    <a:pt x="6361" y="8181"/>
                  </a:cubicBezTo>
                  <a:cubicBezTo>
                    <a:pt x="6300" y="8204"/>
                    <a:pt x="6235" y="8214"/>
                    <a:pt x="6151" y="8235"/>
                  </a:cubicBezTo>
                  <a:cubicBezTo>
                    <a:pt x="6214" y="8173"/>
                    <a:pt x="6259" y="8129"/>
                    <a:pt x="6301" y="8086"/>
                  </a:cubicBezTo>
                  <a:cubicBezTo>
                    <a:pt x="6276" y="8029"/>
                    <a:pt x="6239" y="8030"/>
                    <a:pt x="6201" y="8040"/>
                  </a:cubicBezTo>
                  <a:cubicBezTo>
                    <a:pt x="6063" y="8077"/>
                    <a:pt x="5928" y="8125"/>
                    <a:pt x="5790" y="8151"/>
                  </a:cubicBezTo>
                  <a:cubicBezTo>
                    <a:pt x="5524" y="8199"/>
                    <a:pt x="5257" y="8241"/>
                    <a:pt x="4990" y="8273"/>
                  </a:cubicBezTo>
                  <a:cubicBezTo>
                    <a:pt x="4671" y="8312"/>
                    <a:pt x="4352" y="8366"/>
                    <a:pt x="4028" y="8356"/>
                  </a:cubicBezTo>
                  <a:cubicBezTo>
                    <a:pt x="3908" y="8352"/>
                    <a:pt x="3789" y="8357"/>
                    <a:pt x="3674" y="8310"/>
                  </a:cubicBezTo>
                  <a:cubicBezTo>
                    <a:pt x="3660" y="8304"/>
                    <a:pt x="3645" y="8299"/>
                    <a:pt x="3631" y="8298"/>
                  </a:cubicBezTo>
                  <a:cubicBezTo>
                    <a:pt x="3159" y="8241"/>
                    <a:pt x="2746" y="8032"/>
                    <a:pt x="2338" y="7809"/>
                  </a:cubicBezTo>
                  <a:cubicBezTo>
                    <a:pt x="2258" y="7765"/>
                    <a:pt x="2190" y="7708"/>
                    <a:pt x="2143" y="7628"/>
                  </a:cubicBezTo>
                  <a:cubicBezTo>
                    <a:pt x="2053" y="7478"/>
                    <a:pt x="1928" y="7356"/>
                    <a:pt x="1782" y="7263"/>
                  </a:cubicBezTo>
                  <a:cubicBezTo>
                    <a:pt x="1553" y="7114"/>
                    <a:pt x="1409" y="6900"/>
                    <a:pt x="1287" y="6665"/>
                  </a:cubicBezTo>
                  <a:cubicBezTo>
                    <a:pt x="1228" y="6553"/>
                    <a:pt x="1182" y="6434"/>
                    <a:pt x="1122" y="6321"/>
                  </a:cubicBezTo>
                  <a:cubicBezTo>
                    <a:pt x="1084" y="6250"/>
                    <a:pt x="1041" y="6175"/>
                    <a:pt x="984" y="6118"/>
                  </a:cubicBezTo>
                  <a:cubicBezTo>
                    <a:pt x="881" y="6014"/>
                    <a:pt x="812" y="5889"/>
                    <a:pt x="752" y="5761"/>
                  </a:cubicBezTo>
                  <a:cubicBezTo>
                    <a:pt x="643" y="5524"/>
                    <a:pt x="549" y="5279"/>
                    <a:pt x="447" y="5038"/>
                  </a:cubicBezTo>
                  <a:cubicBezTo>
                    <a:pt x="400" y="4925"/>
                    <a:pt x="383" y="4809"/>
                    <a:pt x="381" y="4687"/>
                  </a:cubicBezTo>
                  <a:cubicBezTo>
                    <a:pt x="380" y="4530"/>
                    <a:pt x="359" y="4374"/>
                    <a:pt x="359" y="4217"/>
                  </a:cubicBezTo>
                  <a:cubicBezTo>
                    <a:pt x="358" y="3963"/>
                    <a:pt x="362" y="3709"/>
                    <a:pt x="375" y="3455"/>
                  </a:cubicBezTo>
                  <a:close/>
                  <a:moveTo>
                    <a:pt x="7349" y="5486"/>
                  </a:moveTo>
                  <a:cubicBezTo>
                    <a:pt x="7356" y="5618"/>
                    <a:pt x="7331" y="5740"/>
                    <a:pt x="7273" y="5856"/>
                  </a:cubicBezTo>
                  <a:cubicBezTo>
                    <a:pt x="7224" y="5957"/>
                    <a:pt x="7175" y="6059"/>
                    <a:pt x="7111" y="6151"/>
                  </a:cubicBezTo>
                  <a:cubicBezTo>
                    <a:pt x="6877" y="6481"/>
                    <a:pt x="6641" y="6808"/>
                    <a:pt x="6355" y="7096"/>
                  </a:cubicBezTo>
                  <a:cubicBezTo>
                    <a:pt x="6279" y="7173"/>
                    <a:pt x="6195" y="7225"/>
                    <a:pt x="6095" y="7266"/>
                  </a:cubicBezTo>
                  <a:cubicBezTo>
                    <a:pt x="5806" y="7381"/>
                    <a:pt x="5509" y="7445"/>
                    <a:pt x="5203" y="7483"/>
                  </a:cubicBezTo>
                  <a:cubicBezTo>
                    <a:pt x="5135" y="7491"/>
                    <a:pt x="5069" y="7503"/>
                    <a:pt x="5004" y="7518"/>
                  </a:cubicBezTo>
                  <a:cubicBezTo>
                    <a:pt x="4977" y="7525"/>
                    <a:pt x="4936" y="7545"/>
                    <a:pt x="4934" y="7564"/>
                  </a:cubicBezTo>
                  <a:cubicBezTo>
                    <a:pt x="4922" y="7657"/>
                    <a:pt x="4850" y="7656"/>
                    <a:pt x="4785" y="7669"/>
                  </a:cubicBezTo>
                  <a:cubicBezTo>
                    <a:pt x="4589" y="7707"/>
                    <a:pt x="4397" y="7702"/>
                    <a:pt x="4214" y="7613"/>
                  </a:cubicBezTo>
                  <a:cubicBezTo>
                    <a:pt x="4145" y="7579"/>
                    <a:pt x="4077" y="7564"/>
                    <a:pt x="3997" y="7574"/>
                  </a:cubicBezTo>
                  <a:cubicBezTo>
                    <a:pt x="3876" y="7592"/>
                    <a:pt x="3761" y="7563"/>
                    <a:pt x="3652" y="7504"/>
                  </a:cubicBezTo>
                  <a:cubicBezTo>
                    <a:pt x="3446" y="7395"/>
                    <a:pt x="3236" y="7295"/>
                    <a:pt x="3060" y="7139"/>
                  </a:cubicBezTo>
                  <a:cubicBezTo>
                    <a:pt x="3028" y="7108"/>
                    <a:pt x="2987" y="7087"/>
                    <a:pt x="2948" y="7066"/>
                  </a:cubicBezTo>
                  <a:cubicBezTo>
                    <a:pt x="2874" y="7027"/>
                    <a:pt x="2799" y="6999"/>
                    <a:pt x="2803" y="6889"/>
                  </a:cubicBezTo>
                  <a:cubicBezTo>
                    <a:pt x="2804" y="6858"/>
                    <a:pt x="2750" y="6821"/>
                    <a:pt x="2716" y="6792"/>
                  </a:cubicBezTo>
                  <a:cubicBezTo>
                    <a:pt x="2496" y="6602"/>
                    <a:pt x="2272" y="6414"/>
                    <a:pt x="2035" y="6211"/>
                  </a:cubicBezTo>
                  <a:cubicBezTo>
                    <a:pt x="2070" y="6161"/>
                    <a:pt x="2096" y="6117"/>
                    <a:pt x="2048" y="6067"/>
                  </a:cubicBezTo>
                  <a:cubicBezTo>
                    <a:pt x="2002" y="6017"/>
                    <a:pt x="1959" y="5966"/>
                    <a:pt x="1911" y="5919"/>
                  </a:cubicBezTo>
                  <a:cubicBezTo>
                    <a:pt x="1798" y="5813"/>
                    <a:pt x="1720" y="5687"/>
                    <a:pt x="1683" y="5537"/>
                  </a:cubicBezTo>
                  <a:cubicBezTo>
                    <a:pt x="1617" y="5269"/>
                    <a:pt x="1538" y="5001"/>
                    <a:pt x="1497" y="4728"/>
                  </a:cubicBezTo>
                  <a:cubicBezTo>
                    <a:pt x="1449" y="4417"/>
                    <a:pt x="1456" y="4101"/>
                    <a:pt x="1536" y="3792"/>
                  </a:cubicBezTo>
                  <a:cubicBezTo>
                    <a:pt x="1543" y="3762"/>
                    <a:pt x="1548" y="3731"/>
                    <a:pt x="1560" y="3706"/>
                  </a:cubicBezTo>
                  <a:cubicBezTo>
                    <a:pt x="1675" y="3487"/>
                    <a:pt x="1779" y="3261"/>
                    <a:pt x="1912" y="3053"/>
                  </a:cubicBezTo>
                  <a:cubicBezTo>
                    <a:pt x="2028" y="2871"/>
                    <a:pt x="2177" y="2709"/>
                    <a:pt x="2315" y="2541"/>
                  </a:cubicBezTo>
                  <a:cubicBezTo>
                    <a:pt x="2396" y="2442"/>
                    <a:pt x="2500" y="2370"/>
                    <a:pt x="2611" y="2305"/>
                  </a:cubicBezTo>
                  <a:cubicBezTo>
                    <a:pt x="2845" y="2170"/>
                    <a:pt x="3080" y="2041"/>
                    <a:pt x="3327" y="1931"/>
                  </a:cubicBezTo>
                  <a:cubicBezTo>
                    <a:pt x="3527" y="1840"/>
                    <a:pt x="3731" y="1773"/>
                    <a:pt x="3949" y="1752"/>
                  </a:cubicBezTo>
                  <a:cubicBezTo>
                    <a:pt x="4210" y="1727"/>
                    <a:pt x="4471" y="1697"/>
                    <a:pt x="4732" y="1673"/>
                  </a:cubicBezTo>
                  <a:cubicBezTo>
                    <a:pt x="5114" y="1637"/>
                    <a:pt x="5477" y="1720"/>
                    <a:pt x="5830" y="1857"/>
                  </a:cubicBezTo>
                  <a:cubicBezTo>
                    <a:pt x="5993" y="1920"/>
                    <a:pt x="6136" y="2017"/>
                    <a:pt x="6270" y="2125"/>
                  </a:cubicBezTo>
                  <a:cubicBezTo>
                    <a:pt x="6427" y="2253"/>
                    <a:pt x="6578" y="2388"/>
                    <a:pt x="6728" y="2523"/>
                  </a:cubicBezTo>
                  <a:cubicBezTo>
                    <a:pt x="6842" y="2624"/>
                    <a:pt x="6931" y="2746"/>
                    <a:pt x="6997" y="2881"/>
                  </a:cubicBezTo>
                  <a:cubicBezTo>
                    <a:pt x="7233" y="3364"/>
                    <a:pt x="7401" y="3865"/>
                    <a:pt x="7396" y="4411"/>
                  </a:cubicBezTo>
                  <a:cubicBezTo>
                    <a:pt x="7394" y="4658"/>
                    <a:pt x="7402" y="4904"/>
                    <a:pt x="7357" y="5150"/>
                  </a:cubicBezTo>
                  <a:cubicBezTo>
                    <a:pt x="7336" y="5259"/>
                    <a:pt x="7342" y="5374"/>
                    <a:pt x="7349" y="5486"/>
                  </a:cubicBezTo>
                  <a:close/>
                  <a:moveTo>
                    <a:pt x="1341" y="4826"/>
                  </a:moveTo>
                  <a:lnTo>
                    <a:pt x="1336" y="4841"/>
                  </a:lnTo>
                  <a:lnTo>
                    <a:pt x="1331" y="4826"/>
                  </a:lnTo>
                  <a:close/>
                  <a:moveTo>
                    <a:pt x="1302" y="4585"/>
                  </a:moveTo>
                  <a:cubicBezTo>
                    <a:pt x="1302" y="4625"/>
                    <a:pt x="1302" y="4657"/>
                    <a:pt x="1304" y="4709"/>
                  </a:cubicBezTo>
                  <a:cubicBezTo>
                    <a:pt x="1267" y="4658"/>
                    <a:pt x="1258" y="4627"/>
                    <a:pt x="1302" y="458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0" name="Google Shape;1130;p39"/>
            <p:cNvSpPr/>
            <p:nvPr/>
          </p:nvSpPr>
          <p:spPr>
            <a:xfrm>
              <a:off x="4514075" y="5027050"/>
              <a:ext cx="10175" cy="41475"/>
            </a:xfrm>
            <a:custGeom>
              <a:avLst/>
              <a:gdLst/>
              <a:ahLst/>
              <a:cxnLst/>
              <a:rect l="l" t="t" r="r" b="b"/>
              <a:pathLst>
                <a:path w="407" h="1659" extrusionOk="0">
                  <a:moveTo>
                    <a:pt x="250" y="1363"/>
                  </a:moveTo>
                  <a:cubicBezTo>
                    <a:pt x="275" y="1348"/>
                    <a:pt x="296" y="1296"/>
                    <a:pt x="291" y="1264"/>
                  </a:cubicBezTo>
                  <a:cubicBezTo>
                    <a:pt x="258" y="1079"/>
                    <a:pt x="406" y="887"/>
                    <a:pt x="264" y="704"/>
                  </a:cubicBezTo>
                  <a:cubicBezTo>
                    <a:pt x="242" y="676"/>
                    <a:pt x="257" y="617"/>
                    <a:pt x="256" y="573"/>
                  </a:cubicBezTo>
                  <a:cubicBezTo>
                    <a:pt x="252" y="423"/>
                    <a:pt x="251" y="274"/>
                    <a:pt x="243" y="125"/>
                  </a:cubicBezTo>
                  <a:cubicBezTo>
                    <a:pt x="242" y="94"/>
                    <a:pt x="218" y="65"/>
                    <a:pt x="189" y="1"/>
                  </a:cubicBezTo>
                  <a:cubicBezTo>
                    <a:pt x="164" y="68"/>
                    <a:pt x="146" y="99"/>
                    <a:pt x="143" y="132"/>
                  </a:cubicBezTo>
                  <a:cubicBezTo>
                    <a:pt x="134" y="258"/>
                    <a:pt x="127" y="386"/>
                    <a:pt x="126" y="512"/>
                  </a:cubicBezTo>
                  <a:cubicBezTo>
                    <a:pt x="121" y="871"/>
                    <a:pt x="106" y="1227"/>
                    <a:pt x="5" y="1575"/>
                  </a:cubicBezTo>
                  <a:cubicBezTo>
                    <a:pt x="0" y="1589"/>
                    <a:pt x="17" y="1610"/>
                    <a:pt x="37" y="1659"/>
                  </a:cubicBezTo>
                  <a:cubicBezTo>
                    <a:pt x="120" y="1540"/>
                    <a:pt x="146" y="1425"/>
                    <a:pt x="250" y="136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1" name="Google Shape;1131;p39"/>
            <p:cNvSpPr/>
            <p:nvPr/>
          </p:nvSpPr>
          <p:spPr>
            <a:xfrm>
              <a:off x="4515525" y="5011800"/>
              <a:ext cx="5650" cy="9175"/>
            </a:xfrm>
            <a:custGeom>
              <a:avLst/>
              <a:gdLst/>
              <a:ahLst/>
              <a:cxnLst/>
              <a:rect l="l" t="t" r="r" b="b"/>
              <a:pathLst>
                <a:path w="226" h="367" extrusionOk="0">
                  <a:moveTo>
                    <a:pt x="20" y="303"/>
                  </a:moveTo>
                  <a:cubicBezTo>
                    <a:pt x="71" y="338"/>
                    <a:pt x="114" y="366"/>
                    <a:pt x="167" y="332"/>
                  </a:cubicBezTo>
                  <a:cubicBezTo>
                    <a:pt x="217" y="299"/>
                    <a:pt x="225" y="249"/>
                    <a:pt x="224" y="196"/>
                  </a:cubicBezTo>
                  <a:cubicBezTo>
                    <a:pt x="224" y="168"/>
                    <a:pt x="220" y="138"/>
                    <a:pt x="214" y="110"/>
                  </a:cubicBezTo>
                  <a:cubicBezTo>
                    <a:pt x="193" y="11"/>
                    <a:pt x="174" y="0"/>
                    <a:pt x="45" y="18"/>
                  </a:cubicBezTo>
                  <a:cubicBezTo>
                    <a:pt x="86" y="117"/>
                    <a:pt x="0" y="210"/>
                    <a:pt x="20" y="30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2" name="Google Shape;1132;p39"/>
            <p:cNvSpPr/>
            <p:nvPr/>
          </p:nvSpPr>
          <p:spPr>
            <a:xfrm>
              <a:off x="4351625" y="4968800"/>
              <a:ext cx="128350" cy="129225"/>
            </a:xfrm>
            <a:custGeom>
              <a:avLst/>
              <a:gdLst/>
              <a:ahLst/>
              <a:cxnLst/>
              <a:rect l="l" t="t" r="r" b="b"/>
              <a:pathLst>
                <a:path w="5134" h="5169" extrusionOk="0">
                  <a:moveTo>
                    <a:pt x="5093" y="2244"/>
                  </a:moveTo>
                  <a:cubicBezTo>
                    <a:pt x="5054" y="1887"/>
                    <a:pt x="4903" y="1570"/>
                    <a:pt x="4728" y="1263"/>
                  </a:cubicBezTo>
                  <a:cubicBezTo>
                    <a:pt x="4713" y="1237"/>
                    <a:pt x="4692" y="1215"/>
                    <a:pt x="4670" y="1194"/>
                  </a:cubicBezTo>
                  <a:cubicBezTo>
                    <a:pt x="4388" y="913"/>
                    <a:pt x="4115" y="624"/>
                    <a:pt x="3821" y="359"/>
                  </a:cubicBezTo>
                  <a:cubicBezTo>
                    <a:pt x="3587" y="147"/>
                    <a:pt x="3292" y="46"/>
                    <a:pt x="2981" y="18"/>
                  </a:cubicBezTo>
                  <a:cubicBezTo>
                    <a:pt x="2780" y="0"/>
                    <a:pt x="2575" y="4"/>
                    <a:pt x="2374" y="20"/>
                  </a:cubicBezTo>
                  <a:cubicBezTo>
                    <a:pt x="2015" y="49"/>
                    <a:pt x="1686" y="160"/>
                    <a:pt x="1423" y="422"/>
                  </a:cubicBezTo>
                  <a:cubicBezTo>
                    <a:pt x="1381" y="465"/>
                    <a:pt x="1336" y="504"/>
                    <a:pt x="1287" y="540"/>
                  </a:cubicBezTo>
                  <a:cubicBezTo>
                    <a:pt x="933" y="809"/>
                    <a:pt x="643" y="1144"/>
                    <a:pt x="332" y="1458"/>
                  </a:cubicBezTo>
                  <a:cubicBezTo>
                    <a:pt x="243" y="1550"/>
                    <a:pt x="171" y="1654"/>
                    <a:pt x="159" y="1790"/>
                  </a:cubicBezTo>
                  <a:cubicBezTo>
                    <a:pt x="153" y="1841"/>
                    <a:pt x="133" y="1892"/>
                    <a:pt x="111" y="1939"/>
                  </a:cubicBezTo>
                  <a:cubicBezTo>
                    <a:pt x="47" y="2080"/>
                    <a:pt x="32" y="2227"/>
                    <a:pt x="35" y="2379"/>
                  </a:cubicBezTo>
                  <a:cubicBezTo>
                    <a:pt x="38" y="2454"/>
                    <a:pt x="37" y="2528"/>
                    <a:pt x="37" y="2603"/>
                  </a:cubicBezTo>
                  <a:cubicBezTo>
                    <a:pt x="34" y="2842"/>
                    <a:pt x="1" y="3085"/>
                    <a:pt x="119" y="3310"/>
                  </a:cubicBezTo>
                  <a:cubicBezTo>
                    <a:pt x="126" y="3323"/>
                    <a:pt x="127" y="3338"/>
                    <a:pt x="129" y="3353"/>
                  </a:cubicBezTo>
                  <a:cubicBezTo>
                    <a:pt x="148" y="3491"/>
                    <a:pt x="207" y="3609"/>
                    <a:pt x="296" y="3715"/>
                  </a:cubicBezTo>
                  <a:cubicBezTo>
                    <a:pt x="485" y="3938"/>
                    <a:pt x="665" y="4168"/>
                    <a:pt x="854" y="4390"/>
                  </a:cubicBezTo>
                  <a:cubicBezTo>
                    <a:pt x="1060" y="4630"/>
                    <a:pt x="1307" y="4825"/>
                    <a:pt x="1574" y="4993"/>
                  </a:cubicBezTo>
                  <a:cubicBezTo>
                    <a:pt x="1695" y="5069"/>
                    <a:pt x="1830" y="5137"/>
                    <a:pt x="1974" y="5106"/>
                  </a:cubicBezTo>
                  <a:cubicBezTo>
                    <a:pt x="2046" y="5091"/>
                    <a:pt x="2104" y="5099"/>
                    <a:pt x="2169" y="5110"/>
                  </a:cubicBezTo>
                  <a:cubicBezTo>
                    <a:pt x="2243" y="5124"/>
                    <a:pt x="2316" y="5136"/>
                    <a:pt x="2390" y="5142"/>
                  </a:cubicBezTo>
                  <a:cubicBezTo>
                    <a:pt x="2532" y="5150"/>
                    <a:pt x="2675" y="5149"/>
                    <a:pt x="2817" y="5161"/>
                  </a:cubicBezTo>
                  <a:cubicBezTo>
                    <a:pt x="2926" y="5169"/>
                    <a:pt x="3025" y="5154"/>
                    <a:pt x="3120" y="5101"/>
                  </a:cubicBezTo>
                  <a:cubicBezTo>
                    <a:pt x="3213" y="5048"/>
                    <a:pt x="3311" y="5022"/>
                    <a:pt x="3417" y="5006"/>
                  </a:cubicBezTo>
                  <a:cubicBezTo>
                    <a:pt x="3637" y="4975"/>
                    <a:pt x="3830" y="4884"/>
                    <a:pt x="3978" y="4707"/>
                  </a:cubicBezTo>
                  <a:cubicBezTo>
                    <a:pt x="4053" y="4616"/>
                    <a:pt x="4140" y="4530"/>
                    <a:pt x="4224" y="4445"/>
                  </a:cubicBezTo>
                  <a:cubicBezTo>
                    <a:pt x="4345" y="4323"/>
                    <a:pt x="4456" y="4186"/>
                    <a:pt x="4594" y="4087"/>
                  </a:cubicBezTo>
                  <a:cubicBezTo>
                    <a:pt x="4728" y="3994"/>
                    <a:pt x="4794" y="3872"/>
                    <a:pt x="4844" y="3729"/>
                  </a:cubicBezTo>
                  <a:cubicBezTo>
                    <a:pt x="4867" y="3666"/>
                    <a:pt x="4888" y="3601"/>
                    <a:pt x="4915" y="3540"/>
                  </a:cubicBezTo>
                  <a:cubicBezTo>
                    <a:pt x="5072" y="3191"/>
                    <a:pt x="5134" y="2826"/>
                    <a:pt x="5109" y="2445"/>
                  </a:cubicBezTo>
                  <a:cubicBezTo>
                    <a:pt x="5104" y="2378"/>
                    <a:pt x="5100" y="2311"/>
                    <a:pt x="5093" y="2244"/>
                  </a:cubicBezTo>
                  <a:close/>
                  <a:moveTo>
                    <a:pt x="355" y="2679"/>
                  </a:moveTo>
                  <a:cubicBezTo>
                    <a:pt x="348" y="2667"/>
                    <a:pt x="342" y="2656"/>
                    <a:pt x="331" y="2638"/>
                  </a:cubicBezTo>
                  <a:cubicBezTo>
                    <a:pt x="346" y="2625"/>
                    <a:pt x="361" y="2612"/>
                    <a:pt x="376" y="2599"/>
                  </a:cubicBezTo>
                  <a:cubicBezTo>
                    <a:pt x="384" y="2616"/>
                    <a:pt x="401" y="2634"/>
                    <a:pt x="397" y="2647"/>
                  </a:cubicBezTo>
                  <a:cubicBezTo>
                    <a:pt x="394" y="2661"/>
                    <a:pt x="370" y="2668"/>
                    <a:pt x="355" y="2679"/>
                  </a:cubicBezTo>
                  <a:close/>
                  <a:moveTo>
                    <a:pt x="437" y="2270"/>
                  </a:moveTo>
                  <a:lnTo>
                    <a:pt x="423" y="2270"/>
                  </a:lnTo>
                  <a:cubicBezTo>
                    <a:pt x="426" y="2260"/>
                    <a:pt x="430" y="2251"/>
                    <a:pt x="433" y="2241"/>
                  </a:cubicBezTo>
                  <a:cubicBezTo>
                    <a:pt x="437" y="2245"/>
                    <a:pt x="444" y="2248"/>
                    <a:pt x="445" y="2253"/>
                  </a:cubicBezTo>
                  <a:cubicBezTo>
                    <a:pt x="445" y="2258"/>
                    <a:pt x="439" y="2264"/>
                    <a:pt x="437" y="2270"/>
                  </a:cubicBezTo>
                  <a:close/>
                  <a:moveTo>
                    <a:pt x="451" y="1729"/>
                  </a:moveTo>
                  <a:cubicBezTo>
                    <a:pt x="451" y="1731"/>
                    <a:pt x="450" y="1732"/>
                    <a:pt x="450" y="1734"/>
                  </a:cubicBezTo>
                  <a:cubicBezTo>
                    <a:pt x="449" y="1735"/>
                    <a:pt x="448" y="1736"/>
                    <a:pt x="447" y="1736"/>
                  </a:cubicBezTo>
                  <a:cubicBezTo>
                    <a:pt x="437" y="1816"/>
                    <a:pt x="421" y="1838"/>
                    <a:pt x="356" y="1855"/>
                  </a:cubicBezTo>
                  <a:cubicBezTo>
                    <a:pt x="355" y="1857"/>
                    <a:pt x="354" y="1860"/>
                    <a:pt x="354" y="1862"/>
                  </a:cubicBezTo>
                  <a:cubicBezTo>
                    <a:pt x="351" y="1867"/>
                    <a:pt x="348" y="1870"/>
                    <a:pt x="345" y="1874"/>
                  </a:cubicBezTo>
                  <a:cubicBezTo>
                    <a:pt x="344" y="1884"/>
                    <a:pt x="342" y="1895"/>
                    <a:pt x="341" y="1905"/>
                  </a:cubicBezTo>
                  <a:cubicBezTo>
                    <a:pt x="336" y="1901"/>
                    <a:pt x="329" y="1894"/>
                    <a:pt x="330" y="1893"/>
                  </a:cubicBezTo>
                  <a:cubicBezTo>
                    <a:pt x="334" y="1886"/>
                    <a:pt x="340" y="1880"/>
                    <a:pt x="345" y="1874"/>
                  </a:cubicBezTo>
                  <a:cubicBezTo>
                    <a:pt x="346" y="1868"/>
                    <a:pt x="346" y="1862"/>
                    <a:pt x="347" y="1857"/>
                  </a:cubicBezTo>
                  <a:cubicBezTo>
                    <a:pt x="350" y="1856"/>
                    <a:pt x="353" y="1855"/>
                    <a:pt x="356" y="1855"/>
                  </a:cubicBezTo>
                  <a:cubicBezTo>
                    <a:pt x="371" y="1803"/>
                    <a:pt x="389" y="1754"/>
                    <a:pt x="447" y="1736"/>
                  </a:cubicBezTo>
                  <a:cubicBezTo>
                    <a:pt x="447" y="1734"/>
                    <a:pt x="447" y="1733"/>
                    <a:pt x="447" y="1731"/>
                  </a:cubicBezTo>
                  <a:cubicBezTo>
                    <a:pt x="449" y="1731"/>
                    <a:pt x="450" y="1730"/>
                    <a:pt x="451" y="1729"/>
                  </a:cubicBezTo>
                  <a:cubicBezTo>
                    <a:pt x="449" y="1662"/>
                    <a:pt x="494" y="1630"/>
                    <a:pt x="545" y="1596"/>
                  </a:cubicBezTo>
                  <a:cubicBezTo>
                    <a:pt x="517" y="1679"/>
                    <a:pt x="516" y="1680"/>
                    <a:pt x="451" y="1729"/>
                  </a:cubicBezTo>
                  <a:close/>
                  <a:moveTo>
                    <a:pt x="590" y="2045"/>
                  </a:moveTo>
                  <a:cubicBezTo>
                    <a:pt x="590" y="2048"/>
                    <a:pt x="590" y="2050"/>
                    <a:pt x="590" y="2053"/>
                  </a:cubicBezTo>
                  <a:cubicBezTo>
                    <a:pt x="588" y="2054"/>
                    <a:pt x="587" y="2055"/>
                    <a:pt x="585" y="2056"/>
                  </a:cubicBezTo>
                  <a:cubicBezTo>
                    <a:pt x="588" y="2109"/>
                    <a:pt x="558" y="2142"/>
                    <a:pt x="515" y="2169"/>
                  </a:cubicBezTo>
                  <a:cubicBezTo>
                    <a:pt x="523" y="2097"/>
                    <a:pt x="524" y="2095"/>
                    <a:pt x="585" y="2056"/>
                  </a:cubicBezTo>
                  <a:cubicBezTo>
                    <a:pt x="585" y="2053"/>
                    <a:pt x="586" y="2051"/>
                    <a:pt x="585" y="2049"/>
                  </a:cubicBezTo>
                  <a:cubicBezTo>
                    <a:pt x="587" y="2048"/>
                    <a:pt x="588" y="2046"/>
                    <a:pt x="590" y="2045"/>
                  </a:cubicBezTo>
                  <a:cubicBezTo>
                    <a:pt x="590" y="2036"/>
                    <a:pt x="590" y="2026"/>
                    <a:pt x="591" y="2017"/>
                  </a:cubicBezTo>
                  <a:cubicBezTo>
                    <a:pt x="598" y="2021"/>
                    <a:pt x="607" y="2025"/>
                    <a:pt x="614" y="2029"/>
                  </a:cubicBezTo>
                  <a:cubicBezTo>
                    <a:pt x="606" y="2034"/>
                    <a:pt x="598" y="2040"/>
                    <a:pt x="590" y="2045"/>
                  </a:cubicBezTo>
                  <a:close/>
                  <a:moveTo>
                    <a:pt x="4197" y="1095"/>
                  </a:moveTo>
                  <a:cubicBezTo>
                    <a:pt x="4247" y="1151"/>
                    <a:pt x="4283" y="1186"/>
                    <a:pt x="4311" y="1226"/>
                  </a:cubicBezTo>
                  <a:cubicBezTo>
                    <a:pt x="4316" y="1232"/>
                    <a:pt x="4297" y="1272"/>
                    <a:pt x="4287" y="1273"/>
                  </a:cubicBezTo>
                  <a:cubicBezTo>
                    <a:pt x="4229" y="1277"/>
                    <a:pt x="4174" y="1240"/>
                    <a:pt x="4156" y="1182"/>
                  </a:cubicBezTo>
                  <a:cubicBezTo>
                    <a:pt x="4152" y="1167"/>
                    <a:pt x="4173" y="1146"/>
                    <a:pt x="4197" y="1095"/>
                  </a:cubicBezTo>
                  <a:close/>
                  <a:moveTo>
                    <a:pt x="3041" y="893"/>
                  </a:moveTo>
                  <a:cubicBezTo>
                    <a:pt x="3067" y="869"/>
                    <a:pt x="3120" y="876"/>
                    <a:pt x="3178" y="866"/>
                  </a:cubicBezTo>
                  <a:cubicBezTo>
                    <a:pt x="3150" y="960"/>
                    <a:pt x="3103" y="1002"/>
                    <a:pt x="3011" y="1024"/>
                  </a:cubicBezTo>
                  <a:cubicBezTo>
                    <a:pt x="3021" y="969"/>
                    <a:pt x="3017" y="915"/>
                    <a:pt x="3041" y="893"/>
                  </a:cubicBezTo>
                  <a:close/>
                  <a:moveTo>
                    <a:pt x="1457" y="858"/>
                  </a:moveTo>
                  <a:cubicBezTo>
                    <a:pt x="1523" y="777"/>
                    <a:pt x="1601" y="709"/>
                    <a:pt x="1623" y="598"/>
                  </a:cubicBezTo>
                  <a:cubicBezTo>
                    <a:pt x="1633" y="556"/>
                    <a:pt x="1687" y="517"/>
                    <a:pt x="1729" y="488"/>
                  </a:cubicBezTo>
                  <a:cubicBezTo>
                    <a:pt x="1986" y="317"/>
                    <a:pt x="2360" y="243"/>
                    <a:pt x="2694" y="294"/>
                  </a:cubicBezTo>
                  <a:cubicBezTo>
                    <a:pt x="2714" y="354"/>
                    <a:pt x="2667" y="375"/>
                    <a:pt x="2629" y="391"/>
                  </a:cubicBezTo>
                  <a:cubicBezTo>
                    <a:pt x="2590" y="407"/>
                    <a:pt x="2544" y="408"/>
                    <a:pt x="2498" y="418"/>
                  </a:cubicBezTo>
                  <a:cubicBezTo>
                    <a:pt x="2466" y="662"/>
                    <a:pt x="2286" y="736"/>
                    <a:pt x="2078" y="800"/>
                  </a:cubicBezTo>
                  <a:cubicBezTo>
                    <a:pt x="2052" y="766"/>
                    <a:pt x="2033" y="737"/>
                    <a:pt x="2010" y="711"/>
                  </a:cubicBezTo>
                  <a:cubicBezTo>
                    <a:pt x="1914" y="607"/>
                    <a:pt x="1845" y="599"/>
                    <a:pt x="1742" y="687"/>
                  </a:cubicBezTo>
                  <a:cubicBezTo>
                    <a:pt x="1668" y="751"/>
                    <a:pt x="1603" y="823"/>
                    <a:pt x="1535" y="892"/>
                  </a:cubicBezTo>
                  <a:cubicBezTo>
                    <a:pt x="1483" y="946"/>
                    <a:pt x="1434" y="1002"/>
                    <a:pt x="1384" y="1055"/>
                  </a:cubicBezTo>
                  <a:cubicBezTo>
                    <a:pt x="1373" y="1044"/>
                    <a:pt x="1361" y="1032"/>
                    <a:pt x="1351" y="1021"/>
                  </a:cubicBezTo>
                  <a:cubicBezTo>
                    <a:pt x="1385" y="966"/>
                    <a:pt x="1416" y="907"/>
                    <a:pt x="1457" y="858"/>
                  </a:cubicBezTo>
                  <a:close/>
                  <a:moveTo>
                    <a:pt x="951" y="2534"/>
                  </a:moveTo>
                  <a:cubicBezTo>
                    <a:pt x="950" y="2537"/>
                    <a:pt x="949" y="2540"/>
                    <a:pt x="947" y="2544"/>
                  </a:cubicBezTo>
                  <a:cubicBezTo>
                    <a:pt x="946" y="2544"/>
                    <a:pt x="944" y="2545"/>
                    <a:pt x="942" y="2545"/>
                  </a:cubicBezTo>
                  <a:cubicBezTo>
                    <a:pt x="952" y="2600"/>
                    <a:pt x="922" y="2631"/>
                    <a:pt x="870" y="2666"/>
                  </a:cubicBezTo>
                  <a:cubicBezTo>
                    <a:pt x="867" y="2596"/>
                    <a:pt x="883" y="2556"/>
                    <a:pt x="942" y="2545"/>
                  </a:cubicBezTo>
                  <a:cubicBezTo>
                    <a:pt x="942" y="2543"/>
                    <a:pt x="942" y="2542"/>
                    <a:pt x="942" y="2540"/>
                  </a:cubicBezTo>
                  <a:cubicBezTo>
                    <a:pt x="946" y="2538"/>
                    <a:pt x="948" y="2536"/>
                    <a:pt x="951" y="2534"/>
                  </a:cubicBezTo>
                  <a:cubicBezTo>
                    <a:pt x="963" y="2499"/>
                    <a:pt x="976" y="2462"/>
                    <a:pt x="1001" y="2390"/>
                  </a:cubicBezTo>
                  <a:cubicBezTo>
                    <a:pt x="1000" y="2491"/>
                    <a:pt x="999" y="2498"/>
                    <a:pt x="951" y="2534"/>
                  </a:cubicBezTo>
                  <a:close/>
                  <a:moveTo>
                    <a:pt x="1412" y="3793"/>
                  </a:moveTo>
                  <a:cubicBezTo>
                    <a:pt x="1368" y="3721"/>
                    <a:pt x="1406" y="3682"/>
                    <a:pt x="1463" y="3646"/>
                  </a:cubicBezTo>
                  <a:cubicBezTo>
                    <a:pt x="1491" y="3710"/>
                    <a:pt x="1476" y="3757"/>
                    <a:pt x="1412" y="3793"/>
                  </a:cubicBezTo>
                  <a:close/>
                  <a:moveTo>
                    <a:pt x="1492" y="4159"/>
                  </a:moveTo>
                  <a:cubicBezTo>
                    <a:pt x="1481" y="4170"/>
                    <a:pt x="1465" y="4175"/>
                    <a:pt x="1452" y="4183"/>
                  </a:cubicBezTo>
                  <a:cubicBezTo>
                    <a:pt x="1454" y="4171"/>
                    <a:pt x="1452" y="4155"/>
                    <a:pt x="1459" y="4145"/>
                  </a:cubicBezTo>
                  <a:cubicBezTo>
                    <a:pt x="1465" y="4136"/>
                    <a:pt x="1481" y="4134"/>
                    <a:pt x="1494" y="4126"/>
                  </a:cubicBezTo>
                  <a:cubicBezTo>
                    <a:pt x="1494" y="4139"/>
                    <a:pt x="1497" y="4154"/>
                    <a:pt x="1492" y="4159"/>
                  </a:cubicBezTo>
                  <a:close/>
                  <a:moveTo>
                    <a:pt x="1756" y="3580"/>
                  </a:moveTo>
                  <a:cubicBezTo>
                    <a:pt x="1684" y="3493"/>
                    <a:pt x="1698" y="3380"/>
                    <a:pt x="1687" y="3282"/>
                  </a:cubicBezTo>
                  <a:cubicBezTo>
                    <a:pt x="1678" y="3196"/>
                    <a:pt x="1757" y="3120"/>
                    <a:pt x="1836" y="3072"/>
                  </a:cubicBezTo>
                  <a:cubicBezTo>
                    <a:pt x="1861" y="3058"/>
                    <a:pt x="1911" y="3056"/>
                    <a:pt x="1936" y="3072"/>
                  </a:cubicBezTo>
                  <a:cubicBezTo>
                    <a:pt x="1961" y="3089"/>
                    <a:pt x="1981" y="3133"/>
                    <a:pt x="1980" y="3165"/>
                  </a:cubicBezTo>
                  <a:cubicBezTo>
                    <a:pt x="1979" y="3208"/>
                    <a:pt x="1954" y="3250"/>
                    <a:pt x="1943" y="3293"/>
                  </a:cubicBezTo>
                  <a:cubicBezTo>
                    <a:pt x="1933" y="3329"/>
                    <a:pt x="1930" y="3366"/>
                    <a:pt x="1925" y="3395"/>
                  </a:cubicBezTo>
                  <a:cubicBezTo>
                    <a:pt x="1952" y="3473"/>
                    <a:pt x="2066" y="3472"/>
                    <a:pt x="2058" y="3582"/>
                  </a:cubicBezTo>
                  <a:cubicBezTo>
                    <a:pt x="1978" y="3639"/>
                    <a:pt x="1883" y="3628"/>
                    <a:pt x="1789" y="3608"/>
                  </a:cubicBezTo>
                  <a:cubicBezTo>
                    <a:pt x="1777" y="3606"/>
                    <a:pt x="1764" y="3592"/>
                    <a:pt x="1756" y="3580"/>
                  </a:cubicBezTo>
                  <a:close/>
                  <a:moveTo>
                    <a:pt x="1934" y="3888"/>
                  </a:moveTo>
                  <a:cubicBezTo>
                    <a:pt x="1927" y="3891"/>
                    <a:pt x="1899" y="3867"/>
                    <a:pt x="1894" y="3850"/>
                  </a:cubicBezTo>
                  <a:cubicBezTo>
                    <a:pt x="1891" y="3838"/>
                    <a:pt x="1909" y="3808"/>
                    <a:pt x="1920" y="3806"/>
                  </a:cubicBezTo>
                  <a:cubicBezTo>
                    <a:pt x="1953" y="3801"/>
                    <a:pt x="1989" y="3807"/>
                    <a:pt x="2066" y="3811"/>
                  </a:cubicBezTo>
                  <a:cubicBezTo>
                    <a:pt x="1999" y="3852"/>
                    <a:pt x="1968" y="3874"/>
                    <a:pt x="1934" y="3888"/>
                  </a:cubicBezTo>
                  <a:close/>
                  <a:moveTo>
                    <a:pt x="1523" y="1881"/>
                  </a:moveTo>
                  <a:cubicBezTo>
                    <a:pt x="1465" y="2028"/>
                    <a:pt x="1381" y="2162"/>
                    <a:pt x="1374" y="2322"/>
                  </a:cubicBezTo>
                  <a:cubicBezTo>
                    <a:pt x="1411" y="2362"/>
                    <a:pt x="1452" y="2397"/>
                    <a:pt x="1478" y="2440"/>
                  </a:cubicBezTo>
                  <a:cubicBezTo>
                    <a:pt x="1505" y="2482"/>
                    <a:pt x="1535" y="2496"/>
                    <a:pt x="1584" y="2506"/>
                  </a:cubicBezTo>
                  <a:cubicBezTo>
                    <a:pt x="1742" y="2539"/>
                    <a:pt x="1786" y="2614"/>
                    <a:pt x="1740" y="2761"/>
                  </a:cubicBezTo>
                  <a:cubicBezTo>
                    <a:pt x="1705" y="2875"/>
                    <a:pt x="1661" y="2987"/>
                    <a:pt x="1618" y="3099"/>
                  </a:cubicBezTo>
                  <a:cubicBezTo>
                    <a:pt x="1602" y="3141"/>
                    <a:pt x="1588" y="3196"/>
                    <a:pt x="1556" y="3216"/>
                  </a:cubicBezTo>
                  <a:cubicBezTo>
                    <a:pt x="1464" y="3271"/>
                    <a:pt x="1438" y="3357"/>
                    <a:pt x="1426" y="3450"/>
                  </a:cubicBezTo>
                  <a:cubicBezTo>
                    <a:pt x="1361" y="3447"/>
                    <a:pt x="1352" y="3407"/>
                    <a:pt x="1359" y="3371"/>
                  </a:cubicBezTo>
                  <a:cubicBezTo>
                    <a:pt x="1367" y="3321"/>
                    <a:pt x="1388" y="3271"/>
                    <a:pt x="1405" y="3223"/>
                  </a:cubicBezTo>
                  <a:cubicBezTo>
                    <a:pt x="1442" y="3123"/>
                    <a:pt x="1448" y="3022"/>
                    <a:pt x="1434" y="2910"/>
                  </a:cubicBezTo>
                  <a:cubicBezTo>
                    <a:pt x="1345" y="2923"/>
                    <a:pt x="1299" y="2987"/>
                    <a:pt x="1242" y="3031"/>
                  </a:cubicBezTo>
                  <a:cubicBezTo>
                    <a:pt x="1206" y="3059"/>
                    <a:pt x="1179" y="3095"/>
                    <a:pt x="1142" y="3121"/>
                  </a:cubicBezTo>
                  <a:cubicBezTo>
                    <a:pt x="1081" y="3165"/>
                    <a:pt x="992" y="3128"/>
                    <a:pt x="991" y="3054"/>
                  </a:cubicBezTo>
                  <a:cubicBezTo>
                    <a:pt x="990" y="2981"/>
                    <a:pt x="995" y="2903"/>
                    <a:pt x="1021" y="2836"/>
                  </a:cubicBezTo>
                  <a:cubicBezTo>
                    <a:pt x="1071" y="2711"/>
                    <a:pt x="1137" y="2592"/>
                    <a:pt x="1197" y="2472"/>
                  </a:cubicBezTo>
                  <a:cubicBezTo>
                    <a:pt x="1216" y="2432"/>
                    <a:pt x="1235" y="2392"/>
                    <a:pt x="1263" y="2332"/>
                  </a:cubicBezTo>
                  <a:cubicBezTo>
                    <a:pt x="1176" y="2348"/>
                    <a:pt x="1106" y="2361"/>
                    <a:pt x="1045" y="2373"/>
                  </a:cubicBezTo>
                  <a:cubicBezTo>
                    <a:pt x="958" y="2306"/>
                    <a:pt x="937" y="2232"/>
                    <a:pt x="976" y="2146"/>
                  </a:cubicBezTo>
                  <a:cubicBezTo>
                    <a:pt x="1008" y="2080"/>
                    <a:pt x="1043" y="2013"/>
                    <a:pt x="1087" y="1953"/>
                  </a:cubicBezTo>
                  <a:cubicBezTo>
                    <a:pt x="1166" y="1844"/>
                    <a:pt x="1256" y="1743"/>
                    <a:pt x="1337" y="1635"/>
                  </a:cubicBezTo>
                  <a:cubicBezTo>
                    <a:pt x="1381" y="1576"/>
                    <a:pt x="1431" y="1518"/>
                    <a:pt x="1437" y="1437"/>
                  </a:cubicBezTo>
                  <a:cubicBezTo>
                    <a:pt x="1444" y="1350"/>
                    <a:pt x="1505" y="1300"/>
                    <a:pt x="1583" y="1290"/>
                  </a:cubicBezTo>
                  <a:cubicBezTo>
                    <a:pt x="1707" y="1275"/>
                    <a:pt x="1790" y="1212"/>
                    <a:pt x="1845" y="1117"/>
                  </a:cubicBezTo>
                  <a:cubicBezTo>
                    <a:pt x="1933" y="1094"/>
                    <a:pt x="1998" y="1092"/>
                    <a:pt x="2045" y="1063"/>
                  </a:cubicBezTo>
                  <a:cubicBezTo>
                    <a:pt x="2171" y="983"/>
                    <a:pt x="2296" y="972"/>
                    <a:pt x="2430" y="1043"/>
                  </a:cubicBezTo>
                  <a:cubicBezTo>
                    <a:pt x="2531" y="961"/>
                    <a:pt x="2628" y="883"/>
                    <a:pt x="2738" y="795"/>
                  </a:cubicBezTo>
                  <a:cubicBezTo>
                    <a:pt x="2732" y="877"/>
                    <a:pt x="2724" y="944"/>
                    <a:pt x="2721" y="1010"/>
                  </a:cubicBezTo>
                  <a:cubicBezTo>
                    <a:pt x="2713" y="1238"/>
                    <a:pt x="2766" y="1312"/>
                    <a:pt x="2985" y="1389"/>
                  </a:cubicBezTo>
                  <a:cubicBezTo>
                    <a:pt x="2932" y="1459"/>
                    <a:pt x="2880" y="1532"/>
                    <a:pt x="2822" y="1599"/>
                  </a:cubicBezTo>
                  <a:cubicBezTo>
                    <a:pt x="2807" y="1618"/>
                    <a:pt x="2772" y="1634"/>
                    <a:pt x="2748" y="1632"/>
                  </a:cubicBezTo>
                  <a:cubicBezTo>
                    <a:pt x="2698" y="1628"/>
                    <a:pt x="2699" y="1586"/>
                    <a:pt x="2705" y="1547"/>
                  </a:cubicBezTo>
                  <a:cubicBezTo>
                    <a:pt x="2707" y="1533"/>
                    <a:pt x="2701" y="1517"/>
                    <a:pt x="2699" y="1493"/>
                  </a:cubicBezTo>
                  <a:cubicBezTo>
                    <a:pt x="2652" y="1471"/>
                    <a:pt x="2599" y="1446"/>
                    <a:pt x="2545" y="1420"/>
                  </a:cubicBezTo>
                  <a:cubicBezTo>
                    <a:pt x="2498" y="1456"/>
                    <a:pt x="2458" y="1488"/>
                    <a:pt x="2416" y="1520"/>
                  </a:cubicBezTo>
                  <a:cubicBezTo>
                    <a:pt x="2407" y="1507"/>
                    <a:pt x="2399" y="1497"/>
                    <a:pt x="2395" y="1487"/>
                  </a:cubicBezTo>
                  <a:cubicBezTo>
                    <a:pt x="2381" y="1447"/>
                    <a:pt x="2378" y="1396"/>
                    <a:pt x="2352" y="1367"/>
                  </a:cubicBezTo>
                  <a:cubicBezTo>
                    <a:pt x="2300" y="1309"/>
                    <a:pt x="2209" y="1325"/>
                    <a:pt x="2163" y="1349"/>
                  </a:cubicBezTo>
                  <a:cubicBezTo>
                    <a:pt x="1913" y="1480"/>
                    <a:pt x="1641" y="1586"/>
                    <a:pt x="1523" y="1881"/>
                  </a:cubicBezTo>
                  <a:close/>
                  <a:moveTo>
                    <a:pt x="2507" y="2969"/>
                  </a:moveTo>
                  <a:cubicBezTo>
                    <a:pt x="2512" y="2959"/>
                    <a:pt x="2531" y="2949"/>
                    <a:pt x="2543" y="2950"/>
                  </a:cubicBezTo>
                  <a:cubicBezTo>
                    <a:pt x="2555" y="2950"/>
                    <a:pt x="2574" y="2961"/>
                    <a:pt x="2578" y="2971"/>
                  </a:cubicBezTo>
                  <a:cubicBezTo>
                    <a:pt x="2590" y="2998"/>
                    <a:pt x="2598" y="3027"/>
                    <a:pt x="2599" y="3055"/>
                  </a:cubicBezTo>
                  <a:cubicBezTo>
                    <a:pt x="2601" y="3099"/>
                    <a:pt x="2604" y="3147"/>
                    <a:pt x="2551" y="3167"/>
                  </a:cubicBezTo>
                  <a:cubicBezTo>
                    <a:pt x="2511" y="3183"/>
                    <a:pt x="2482" y="3133"/>
                    <a:pt x="2484" y="3032"/>
                  </a:cubicBezTo>
                  <a:cubicBezTo>
                    <a:pt x="2487" y="3023"/>
                    <a:pt x="2493" y="2994"/>
                    <a:pt x="2507" y="2969"/>
                  </a:cubicBezTo>
                  <a:close/>
                  <a:moveTo>
                    <a:pt x="2491" y="2059"/>
                  </a:moveTo>
                  <a:cubicBezTo>
                    <a:pt x="2502" y="2036"/>
                    <a:pt x="2514" y="2013"/>
                    <a:pt x="2527" y="1988"/>
                  </a:cubicBezTo>
                  <a:cubicBezTo>
                    <a:pt x="2542" y="2001"/>
                    <a:pt x="2552" y="2010"/>
                    <a:pt x="2552" y="2011"/>
                  </a:cubicBezTo>
                  <a:cubicBezTo>
                    <a:pt x="2537" y="2032"/>
                    <a:pt x="2522" y="2052"/>
                    <a:pt x="2507" y="2072"/>
                  </a:cubicBezTo>
                  <a:cubicBezTo>
                    <a:pt x="2502" y="2068"/>
                    <a:pt x="2490" y="2060"/>
                    <a:pt x="2491" y="2059"/>
                  </a:cubicBezTo>
                  <a:close/>
                  <a:moveTo>
                    <a:pt x="2330" y="1662"/>
                  </a:moveTo>
                  <a:cubicBezTo>
                    <a:pt x="2286" y="1787"/>
                    <a:pt x="2213" y="1792"/>
                    <a:pt x="2121" y="1771"/>
                  </a:cubicBezTo>
                  <a:cubicBezTo>
                    <a:pt x="2185" y="1699"/>
                    <a:pt x="2185" y="1699"/>
                    <a:pt x="2330" y="1662"/>
                  </a:cubicBezTo>
                  <a:close/>
                  <a:moveTo>
                    <a:pt x="2128" y="4960"/>
                  </a:moveTo>
                  <a:cubicBezTo>
                    <a:pt x="2122" y="4958"/>
                    <a:pt x="2115" y="4955"/>
                    <a:pt x="2109" y="4953"/>
                  </a:cubicBezTo>
                  <a:cubicBezTo>
                    <a:pt x="2109" y="4949"/>
                    <a:pt x="2108" y="4941"/>
                    <a:pt x="2110" y="4940"/>
                  </a:cubicBezTo>
                  <a:cubicBezTo>
                    <a:pt x="2116" y="4937"/>
                    <a:pt x="2124" y="4937"/>
                    <a:pt x="2130" y="4934"/>
                  </a:cubicBezTo>
                  <a:cubicBezTo>
                    <a:pt x="2129" y="4943"/>
                    <a:pt x="2128" y="4951"/>
                    <a:pt x="2128" y="4960"/>
                  </a:cubicBezTo>
                  <a:close/>
                  <a:moveTo>
                    <a:pt x="2134" y="4435"/>
                  </a:moveTo>
                  <a:cubicBezTo>
                    <a:pt x="2160" y="4389"/>
                    <a:pt x="2168" y="4364"/>
                    <a:pt x="2185" y="4348"/>
                  </a:cubicBezTo>
                  <a:cubicBezTo>
                    <a:pt x="2229" y="4303"/>
                    <a:pt x="2230" y="4305"/>
                    <a:pt x="2367" y="4302"/>
                  </a:cubicBezTo>
                  <a:cubicBezTo>
                    <a:pt x="2314" y="4368"/>
                    <a:pt x="2260" y="4432"/>
                    <a:pt x="2134" y="4435"/>
                  </a:cubicBezTo>
                  <a:close/>
                  <a:moveTo>
                    <a:pt x="2223" y="3605"/>
                  </a:moveTo>
                  <a:cubicBezTo>
                    <a:pt x="2253" y="3544"/>
                    <a:pt x="2271" y="3494"/>
                    <a:pt x="2301" y="3455"/>
                  </a:cubicBezTo>
                  <a:cubicBezTo>
                    <a:pt x="2353" y="3386"/>
                    <a:pt x="2448" y="3405"/>
                    <a:pt x="2474" y="3488"/>
                  </a:cubicBezTo>
                  <a:cubicBezTo>
                    <a:pt x="2485" y="3521"/>
                    <a:pt x="2475" y="3560"/>
                    <a:pt x="2476" y="3602"/>
                  </a:cubicBezTo>
                  <a:cubicBezTo>
                    <a:pt x="2393" y="3638"/>
                    <a:pt x="2318" y="3616"/>
                    <a:pt x="2223" y="3605"/>
                  </a:cubicBezTo>
                  <a:close/>
                  <a:moveTo>
                    <a:pt x="2478" y="4016"/>
                  </a:moveTo>
                  <a:cubicBezTo>
                    <a:pt x="2560" y="4003"/>
                    <a:pt x="2560" y="4003"/>
                    <a:pt x="2639" y="4057"/>
                  </a:cubicBezTo>
                  <a:cubicBezTo>
                    <a:pt x="2574" y="4097"/>
                    <a:pt x="2536" y="4055"/>
                    <a:pt x="2478" y="4016"/>
                  </a:cubicBezTo>
                  <a:close/>
                  <a:moveTo>
                    <a:pt x="2740" y="4800"/>
                  </a:moveTo>
                  <a:cubicBezTo>
                    <a:pt x="2728" y="4790"/>
                    <a:pt x="2714" y="4779"/>
                    <a:pt x="2701" y="4768"/>
                  </a:cubicBezTo>
                  <a:cubicBezTo>
                    <a:pt x="2714" y="4762"/>
                    <a:pt x="2727" y="4751"/>
                    <a:pt x="2739" y="4751"/>
                  </a:cubicBezTo>
                  <a:cubicBezTo>
                    <a:pt x="2752" y="4751"/>
                    <a:pt x="2765" y="4763"/>
                    <a:pt x="2776" y="4770"/>
                  </a:cubicBezTo>
                  <a:cubicBezTo>
                    <a:pt x="2766" y="4779"/>
                    <a:pt x="2756" y="4787"/>
                    <a:pt x="2740" y="4800"/>
                  </a:cubicBezTo>
                  <a:close/>
                  <a:moveTo>
                    <a:pt x="2667" y="4533"/>
                  </a:moveTo>
                  <a:cubicBezTo>
                    <a:pt x="2681" y="4447"/>
                    <a:pt x="2721" y="4401"/>
                    <a:pt x="2783" y="4369"/>
                  </a:cubicBezTo>
                  <a:cubicBezTo>
                    <a:pt x="2849" y="4379"/>
                    <a:pt x="2886" y="4418"/>
                    <a:pt x="2903" y="4489"/>
                  </a:cubicBezTo>
                  <a:cubicBezTo>
                    <a:pt x="2829" y="4525"/>
                    <a:pt x="2753" y="4530"/>
                    <a:pt x="2667" y="4533"/>
                  </a:cubicBezTo>
                  <a:close/>
                  <a:moveTo>
                    <a:pt x="2915" y="2921"/>
                  </a:moveTo>
                  <a:cubicBezTo>
                    <a:pt x="2812" y="3114"/>
                    <a:pt x="2713" y="3233"/>
                    <a:pt x="2584" y="3286"/>
                  </a:cubicBezTo>
                  <a:cubicBezTo>
                    <a:pt x="2640" y="3209"/>
                    <a:pt x="2696" y="3130"/>
                    <a:pt x="2755" y="3054"/>
                  </a:cubicBezTo>
                  <a:cubicBezTo>
                    <a:pt x="2812" y="2980"/>
                    <a:pt x="2826" y="2874"/>
                    <a:pt x="2908" y="2817"/>
                  </a:cubicBezTo>
                  <a:cubicBezTo>
                    <a:pt x="2958" y="2858"/>
                    <a:pt x="2930" y="2892"/>
                    <a:pt x="2915" y="2921"/>
                  </a:cubicBezTo>
                  <a:close/>
                  <a:moveTo>
                    <a:pt x="3035" y="2031"/>
                  </a:moveTo>
                  <a:cubicBezTo>
                    <a:pt x="3037" y="2021"/>
                    <a:pt x="3038" y="2011"/>
                    <a:pt x="3040" y="2001"/>
                  </a:cubicBezTo>
                  <a:cubicBezTo>
                    <a:pt x="3039" y="2010"/>
                    <a:pt x="3039" y="2019"/>
                    <a:pt x="3039" y="2029"/>
                  </a:cubicBezTo>
                  <a:cubicBezTo>
                    <a:pt x="3012" y="2069"/>
                    <a:pt x="2983" y="2109"/>
                    <a:pt x="2953" y="2151"/>
                  </a:cubicBezTo>
                  <a:cubicBezTo>
                    <a:pt x="2936" y="2051"/>
                    <a:pt x="2942" y="2041"/>
                    <a:pt x="3035" y="2031"/>
                  </a:cubicBezTo>
                  <a:close/>
                  <a:moveTo>
                    <a:pt x="3369" y="3390"/>
                  </a:moveTo>
                  <a:cubicBezTo>
                    <a:pt x="3357" y="3414"/>
                    <a:pt x="3339" y="3464"/>
                    <a:pt x="3311" y="3505"/>
                  </a:cubicBezTo>
                  <a:cubicBezTo>
                    <a:pt x="3231" y="3621"/>
                    <a:pt x="3149" y="3737"/>
                    <a:pt x="3063" y="3850"/>
                  </a:cubicBezTo>
                  <a:cubicBezTo>
                    <a:pt x="3051" y="3868"/>
                    <a:pt x="3015" y="3868"/>
                    <a:pt x="2990" y="3876"/>
                  </a:cubicBezTo>
                  <a:cubicBezTo>
                    <a:pt x="2983" y="3856"/>
                    <a:pt x="2967" y="3829"/>
                    <a:pt x="2974" y="3816"/>
                  </a:cubicBezTo>
                  <a:cubicBezTo>
                    <a:pt x="3057" y="3672"/>
                    <a:pt x="3092" y="3511"/>
                    <a:pt x="3144" y="3356"/>
                  </a:cubicBezTo>
                  <a:cubicBezTo>
                    <a:pt x="3154" y="3328"/>
                    <a:pt x="3165" y="3299"/>
                    <a:pt x="3180" y="3274"/>
                  </a:cubicBezTo>
                  <a:cubicBezTo>
                    <a:pt x="3204" y="3232"/>
                    <a:pt x="3242" y="3208"/>
                    <a:pt x="3292" y="3221"/>
                  </a:cubicBezTo>
                  <a:cubicBezTo>
                    <a:pt x="3340" y="3233"/>
                    <a:pt x="3363" y="3271"/>
                    <a:pt x="3368" y="3318"/>
                  </a:cubicBezTo>
                  <a:cubicBezTo>
                    <a:pt x="3371" y="3333"/>
                    <a:pt x="3369" y="3349"/>
                    <a:pt x="3369" y="3390"/>
                  </a:cubicBezTo>
                  <a:close/>
                  <a:moveTo>
                    <a:pt x="3454" y="605"/>
                  </a:moveTo>
                  <a:cubicBezTo>
                    <a:pt x="3374" y="508"/>
                    <a:pt x="3277" y="504"/>
                    <a:pt x="3171" y="542"/>
                  </a:cubicBezTo>
                  <a:cubicBezTo>
                    <a:pt x="3116" y="469"/>
                    <a:pt x="3171" y="413"/>
                    <a:pt x="3191" y="333"/>
                  </a:cubicBezTo>
                  <a:cubicBezTo>
                    <a:pt x="3407" y="393"/>
                    <a:pt x="3585" y="481"/>
                    <a:pt x="3731" y="628"/>
                  </a:cubicBezTo>
                  <a:cubicBezTo>
                    <a:pt x="3809" y="708"/>
                    <a:pt x="3890" y="786"/>
                    <a:pt x="3967" y="867"/>
                  </a:cubicBezTo>
                  <a:cubicBezTo>
                    <a:pt x="4006" y="908"/>
                    <a:pt x="3969" y="929"/>
                    <a:pt x="3941" y="966"/>
                  </a:cubicBezTo>
                  <a:cubicBezTo>
                    <a:pt x="3900" y="927"/>
                    <a:pt x="3867" y="899"/>
                    <a:pt x="3839" y="867"/>
                  </a:cubicBezTo>
                  <a:cubicBezTo>
                    <a:pt x="3762" y="782"/>
                    <a:pt x="3671" y="718"/>
                    <a:pt x="3568" y="669"/>
                  </a:cubicBezTo>
                  <a:cubicBezTo>
                    <a:pt x="3528" y="651"/>
                    <a:pt x="3480" y="637"/>
                    <a:pt x="3454" y="605"/>
                  </a:cubicBezTo>
                  <a:close/>
                  <a:moveTo>
                    <a:pt x="3992" y="3884"/>
                  </a:moveTo>
                  <a:cubicBezTo>
                    <a:pt x="3959" y="3984"/>
                    <a:pt x="3749" y="4141"/>
                    <a:pt x="3596" y="4196"/>
                  </a:cubicBezTo>
                  <a:cubicBezTo>
                    <a:pt x="3619" y="4105"/>
                    <a:pt x="3685" y="4055"/>
                    <a:pt x="3728" y="3991"/>
                  </a:cubicBezTo>
                  <a:cubicBezTo>
                    <a:pt x="3770" y="3929"/>
                    <a:pt x="3813" y="3869"/>
                    <a:pt x="3851" y="3806"/>
                  </a:cubicBezTo>
                  <a:cubicBezTo>
                    <a:pt x="3892" y="3735"/>
                    <a:pt x="3928" y="3662"/>
                    <a:pt x="3974" y="3574"/>
                  </a:cubicBezTo>
                  <a:cubicBezTo>
                    <a:pt x="3998" y="3605"/>
                    <a:pt x="4025" y="3626"/>
                    <a:pt x="4024" y="3646"/>
                  </a:cubicBezTo>
                  <a:cubicBezTo>
                    <a:pt x="4019" y="3726"/>
                    <a:pt x="4017" y="3810"/>
                    <a:pt x="3992" y="3884"/>
                  </a:cubicBezTo>
                  <a:close/>
                  <a:moveTo>
                    <a:pt x="3932" y="3358"/>
                  </a:moveTo>
                  <a:cubicBezTo>
                    <a:pt x="3932" y="3354"/>
                    <a:pt x="3940" y="3350"/>
                    <a:pt x="3944" y="3346"/>
                  </a:cubicBezTo>
                  <a:cubicBezTo>
                    <a:pt x="3942" y="3355"/>
                    <a:pt x="3940" y="3366"/>
                    <a:pt x="3939" y="3375"/>
                  </a:cubicBezTo>
                  <a:cubicBezTo>
                    <a:pt x="3936" y="3370"/>
                    <a:pt x="3931" y="3364"/>
                    <a:pt x="3932" y="3358"/>
                  </a:cubicBezTo>
                  <a:close/>
                  <a:moveTo>
                    <a:pt x="3909" y="1694"/>
                  </a:moveTo>
                  <a:cubicBezTo>
                    <a:pt x="3904" y="1722"/>
                    <a:pt x="3901" y="1752"/>
                    <a:pt x="3896" y="1787"/>
                  </a:cubicBezTo>
                  <a:cubicBezTo>
                    <a:pt x="3853" y="1802"/>
                    <a:pt x="3811" y="1813"/>
                    <a:pt x="3772" y="1831"/>
                  </a:cubicBezTo>
                  <a:cubicBezTo>
                    <a:pt x="3735" y="1849"/>
                    <a:pt x="3700" y="1873"/>
                    <a:pt x="3649" y="1903"/>
                  </a:cubicBezTo>
                  <a:cubicBezTo>
                    <a:pt x="3641" y="1729"/>
                    <a:pt x="3634" y="1574"/>
                    <a:pt x="3625" y="1388"/>
                  </a:cubicBezTo>
                  <a:cubicBezTo>
                    <a:pt x="3691" y="1352"/>
                    <a:pt x="3763" y="1314"/>
                    <a:pt x="3838" y="1274"/>
                  </a:cubicBezTo>
                  <a:cubicBezTo>
                    <a:pt x="3943" y="1352"/>
                    <a:pt x="4042" y="1424"/>
                    <a:pt x="4130" y="1512"/>
                  </a:cubicBezTo>
                  <a:cubicBezTo>
                    <a:pt x="4109" y="1530"/>
                    <a:pt x="4100" y="1545"/>
                    <a:pt x="4090" y="1545"/>
                  </a:cubicBezTo>
                  <a:cubicBezTo>
                    <a:pt x="3932" y="1547"/>
                    <a:pt x="3932" y="1547"/>
                    <a:pt x="3909" y="1694"/>
                  </a:cubicBezTo>
                  <a:close/>
                  <a:moveTo>
                    <a:pt x="4668" y="2355"/>
                  </a:moveTo>
                  <a:cubicBezTo>
                    <a:pt x="4653" y="2435"/>
                    <a:pt x="4631" y="2513"/>
                    <a:pt x="4612" y="2590"/>
                  </a:cubicBezTo>
                  <a:cubicBezTo>
                    <a:pt x="4537" y="2634"/>
                    <a:pt x="4468" y="2674"/>
                    <a:pt x="4376" y="2727"/>
                  </a:cubicBezTo>
                  <a:cubicBezTo>
                    <a:pt x="4376" y="2582"/>
                    <a:pt x="4376" y="2464"/>
                    <a:pt x="4376" y="2351"/>
                  </a:cubicBezTo>
                  <a:cubicBezTo>
                    <a:pt x="4453" y="2266"/>
                    <a:pt x="4546" y="2252"/>
                    <a:pt x="4659" y="2247"/>
                  </a:cubicBezTo>
                  <a:cubicBezTo>
                    <a:pt x="4662" y="2286"/>
                    <a:pt x="4674" y="2322"/>
                    <a:pt x="4668" y="2355"/>
                  </a:cubicBezTo>
                  <a:close/>
                  <a:moveTo>
                    <a:pt x="4623" y="1903"/>
                  </a:moveTo>
                  <a:cubicBezTo>
                    <a:pt x="4599" y="1896"/>
                    <a:pt x="4571" y="1892"/>
                    <a:pt x="4548" y="1877"/>
                  </a:cubicBezTo>
                  <a:cubicBezTo>
                    <a:pt x="4488" y="1838"/>
                    <a:pt x="4431" y="1826"/>
                    <a:pt x="4362" y="1862"/>
                  </a:cubicBezTo>
                  <a:cubicBezTo>
                    <a:pt x="4317" y="1886"/>
                    <a:pt x="4264" y="1895"/>
                    <a:pt x="4213" y="1904"/>
                  </a:cubicBezTo>
                  <a:cubicBezTo>
                    <a:pt x="4170" y="1912"/>
                    <a:pt x="4125" y="1911"/>
                    <a:pt x="4091" y="1846"/>
                  </a:cubicBezTo>
                  <a:cubicBezTo>
                    <a:pt x="4202" y="1776"/>
                    <a:pt x="4202" y="1776"/>
                    <a:pt x="4353" y="1766"/>
                  </a:cubicBezTo>
                  <a:cubicBezTo>
                    <a:pt x="4395" y="1707"/>
                    <a:pt x="4441" y="1642"/>
                    <a:pt x="4486" y="1579"/>
                  </a:cubicBezTo>
                  <a:cubicBezTo>
                    <a:pt x="4679" y="1677"/>
                    <a:pt x="4716" y="1762"/>
                    <a:pt x="4623" y="190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3" name="Google Shape;1133;p39"/>
            <p:cNvSpPr/>
            <p:nvPr/>
          </p:nvSpPr>
          <p:spPr>
            <a:xfrm>
              <a:off x="4434200" y="5100175"/>
              <a:ext cx="5275" cy="1725"/>
            </a:xfrm>
            <a:custGeom>
              <a:avLst/>
              <a:gdLst/>
              <a:ahLst/>
              <a:cxnLst/>
              <a:rect l="l" t="t" r="r" b="b"/>
              <a:pathLst>
                <a:path w="211" h="69" extrusionOk="0">
                  <a:moveTo>
                    <a:pt x="211" y="0"/>
                  </a:moveTo>
                  <a:cubicBezTo>
                    <a:pt x="104" y="7"/>
                    <a:pt x="104" y="7"/>
                    <a:pt x="0" y="69"/>
                  </a:cubicBezTo>
                  <a:cubicBezTo>
                    <a:pt x="113" y="61"/>
                    <a:pt x="113" y="61"/>
                    <a:pt x="21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134" name="Google Shape;1134;p39"/>
          <p:cNvGrpSpPr/>
          <p:nvPr/>
        </p:nvGrpSpPr>
        <p:grpSpPr>
          <a:xfrm rot="20413680">
            <a:off x="2168917" y="1267378"/>
            <a:ext cx="294660" cy="290861"/>
            <a:chOff x="5560900" y="2799000"/>
            <a:chExt cx="124100" cy="122500"/>
          </a:xfrm>
        </p:grpSpPr>
        <p:sp>
          <p:nvSpPr>
            <p:cNvPr id="1135" name="Google Shape;1135;p39"/>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6" name="Google Shape;1136;p39"/>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7" name="Google Shape;1137;p39"/>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38" name="Google Shape;1138;p39"/>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1139" name="Google Shape;1139;p39"/>
          <p:cNvSpPr/>
          <p:nvPr/>
        </p:nvSpPr>
        <p:spPr>
          <a:xfrm>
            <a:off x="10090817" y="311989"/>
            <a:ext cx="375696" cy="1014447"/>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endParaRPr sz="2533"/>
          </a:p>
        </p:txBody>
      </p:sp>
      <p:grpSp>
        <p:nvGrpSpPr>
          <p:cNvPr id="1140" name="Google Shape;1140;p39"/>
          <p:cNvGrpSpPr/>
          <p:nvPr/>
        </p:nvGrpSpPr>
        <p:grpSpPr>
          <a:xfrm rot="10215533">
            <a:off x="5860077" y="1790311"/>
            <a:ext cx="528091" cy="5017040"/>
            <a:chOff x="1312800" y="2017050"/>
            <a:chExt cx="144550" cy="1373275"/>
          </a:xfrm>
        </p:grpSpPr>
        <p:sp>
          <p:nvSpPr>
            <p:cNvPr id="1141" name="Google Shape;1141;p39"/>
            <p:cNvSpPr/>
            <p:nvPr/>
          </p:nvSpPr>
          <p:spPr>
            <a:xfrm>
              <a:off x="1312800" y="3303025"/>
              <a:ext cx="92325" cy="87300"/>
            </a:xfrm>
            <a:custGeom>
              <a:avLst/>
              <a:gdLst/>
              <a:ahLst/>
              <a:cxnLst/>
              <a:rect l="l" t="t" r="r" b="b"/>
              <a:pathLst>
                <a:path w="3693" h="3492" extrusionOk="0">
                  <a:moveTo>
                    <a:pt x="1841" y="1"/>
                  </a:moveTo>
                  <a:cubicBezTo>
                    <a:pt x="880" y="1"/>
                    <a:pt x="84" y="732"/>
                    <a:pt x="43" y="1668"/>
                  </a:cubicBezTo>
                  <a:cubicBezTo>
                    <a:pt x="1" y="2631"/>
                    <a:pt x="774" y="3446"/>
                    <a:pt x="1771" y="3489"/>
                  </a:cubicBezTo>
                  <a:cubicBezTo>
                    <a:pt x="1799" y="3490"/>
                    <a:pt x="1827" y="3491"/>
                    <a:pt x="1855" y="3491"/>
                  </a:cubicBezTo>
                  <a:cubicBezTo>
                    <a:pt x="2815" y="3491"/>
                    <a:pt x="3611" y="2760"/>
                    <a:pt x="3651" y="1825"/>
                  </a:cubicBezTo>
                  <a:cubicBezTo>
                    <a:pt x="3693" y="862"/>
                    <a:pt x="2919" y="46"/>
                    <a:pt x="1923" y="3"/>
                  </a:cubicBezTo>
                  <a:cubicBezTo>
                    <a:pt x="1896" y="1"/>
                    <a:pt x="1868" y="1"/>
                    <a:pt x="1841" y="1"/>
                  </a:cubicBezTo>
                  <a:close/>
                </a:path>
              </a:pathLst>
            </a:custGeom>
            <a:solidFill>
              <a:schemeClr val="accent6"/>
            </a:solidFill>
            <a:ln>
              <a:noFill/>
            </a:ln>
            <a:effectLst>
              <a:outerShdw blurRad="57150" dist="19050" dir="5400000" algn="bl" rotWithShape="0">
                <a:srgbClr val="000000">
                  <a:alpha val="12000"/>
                </a:srgbClr>
              </a:outerShdw>
            </a:effectLst>
          </p:spPr>
          <p:txBody>
            <a:bodyPr spcFirstLastPara="1" wrap="square" lIns="121900" tIns="121900" rIns="121900" bIns="121900" anchor="ctr" anchorCtr="0">
              <a:noAutofit/>
            </a:bodyPr>
            <a:lstStyle/>
            <a:p>
              <a:endParaRPr sz="2533"/>
            </a:p>
          </p:txBody>
        </p:sp>
        <p:sp>
          <p:nvSpPr>
            <p:cNvPr id="1142" name="Google Shape;1142;p39"/>
            <p:cNvSpPr/>
            <p:nvPr/>
          </p:nvSpPr>
          <p:spPr>
            <a:xfrm>
              <a:off x="1314625" y="2017050"/>
              <a:ext cx="141350" cy="1331100"/>
            </a:xfrm>
            <a:custGeom>
              <a:avLst/>
              <a:gdLst/>
              <a:ahLst/>
              <a:cxnLst/>
              <a:rect l="l" t="t" r="r" b="b"/>
              <a:pathLst>
                <a:path w="5654" h="53244" extrusionOk="0">
                  <a:moveTo>
                    <a:pt x="4166" y="1"/>
                  </a:moveTo>
                  <a:lnTo>
                    <a:pt x="2134" y="4039"/>
                  </a:lnTo>
                  <a:lnTo>
                    <a:pt x="1" y="53091"/>
                  </a:lnTo>
                  <a:lnTo>
                    <a:pt x="3520" y="53244"/>
                  </a:lnTo>
                  <a:lnTo>
                    <a:pt x="5653" y="4191"/>
                  </a:lnTo>
                  <a:lnTo>
                    <a:pt x="4166" y="1"/>
                  </a:lnTo>
                  <a:close/>
                </a:path>
              </a:pathLst>
            </a:custGeom>
            <a:solidFill>
              <a:schemeClr val="accent4"/>
            </a:solidFill>
            <a:ln>
              <a:noFill/>
            </a:ln>
            <a:effectLst>
              <a:outerShdw blurRad="57150" dist="19050" dir="5400000" algn="bl" rotWithShape="0">
                <a:srgbClr val="000000">
                  <a:alpha val="22000"/>
                </a:srgbClr>
              </a:outerShdw>
            </a:effectLst>
          </p:spPr>
          <p:txBody>
            <a:bodyPr spcFirstLastPara="1" wrap="square" lIns="121900" tIns="121900" rIns="121900" bIns="121900" anchor="ctr" anchorCtr="0">
              <a:noAutofit/>
            </a:bodyPr>
            <a:lstStyle/>
            <a:p>
              <a:endParaRPr sz="2533"/>
            </a:p>
          </p:txBody>
        </p:sp>
        <p:sp>
          <p:nvSpPr>
            <p:cNvPr id="1143" name="Google Shape;1143;p39"/>
            <p:cNvSpPr/>
            <p:nvPr/>
          </p:nvSpPr>
          <p:spPr>
            <a:xfrm>
              <a:off x="1313975" y="2119825"/>
              <a:ext cx="143375" cy="1229650"/>
            </a:xfrm>
            <a:custGeom>
              <a:avLst/>
              <a:gdLst/>
              <a:ahLst/>
              <a:cxnLst/>
              <a:rect l="l" t="t" r="r" b="b"/>
              <a:pathLst>
                <a:path w="5735" h="49186" extrusionOk="0">
                  <a:moveTo>
                    <a:pt x="2135" y="0"/>
                  </a:moveTo>
                  <a:lnTo>
                    <a:pt x="0" y="49029"/>
                  </a:lnTo>
                  <a:lnTo>
                    <a:pt x="3599" y="49185"/>
                  </a:lnTo>
                  <a:lnTo>
                    <a:pt x="5734" y="157"/>
                  </a:lnTo>
                  <a:lnTo>
                    <a:pt x="2135" y="0"/>
                  </a:lnTo>
                  <a:close/>
                </a:path>
              </a:pathLst>
            </a:custGeom>
            <a:solidFill>
              <a:schemeClr val="accent3"/>
            </a:solidFill>
            <a:ln>
              <a:noFill/>
            </a:ln>
          </p:spPr>
          <p:txBody>
            <a:bodyPr spcFirstLastPara="1" wrap="square" lIns="121900" tIns="121900" rIns="121900" bIns="121900" anchor="ctr" anchorCtr="0">
              <a:noAutofit/>
            </a:bodyPr>
            <a:lstStyle/>
            <a:p>
              <a:endParaRPr sz="2533"/>
            </a:p>
          </p:txBody>
        </p:sp>
        <p:sp>
          <p:nvSpPr>
            <p:cNvPr id="1144" name="Google Shape;1144;p39"/>
            <p:cNvSpPr/>
            <p:nvPr/>
          </p:nvSpPr>
          <p:spPr>
            <a:xfrm>
              <a:off x="1343925" y="2121125"/>
              <a:ext cx="83375" cy="1227025"/>
            </a:xfrm>
            <a:custGeom>
              <a:avLst/>
              <a:gdLst/>
              <a:ahLst/>
              <a:cxnLst/>
              <a:rect l="l" t="t" r="r" b="b"/>
              <a:pathLst>
                <a:path w="3335" h="49081" extrusionOk="0">
                  <a:moveTo>
                    <a:pt x="2134" y="1"/>
                  </a:moveTo>
                  <a:lnTo>
                    <a:pt x="1" y="49028"/>
                  </a:lnTo>
                  <a:lnTo>
                    <a:pt x="1200" y="49081"/>
                  </a:lnTo>
                  <a:lnTo>
                    <a:pt x="3335" y="52"/>
                  </a:lnTo>
                  <a:lnTo>
                    <a:pt x="2134" y="1"/>
                  </a:ln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145" name="Google Shape;1145;p39"/>
            <p:cNvSpPr/>
            <p:nvPr/>
          </p:nvSpPr>
          <p:spPr>
            <a:xfrm>
              <a:off x="1313825" y="3344875"/>
              <a:ext cx="90250" cy="3950"/>
            </a:xfrm>
            <a:custGeom>
              <a:avLst/>
              <a:gdLst/>
              <a:ahLst/>
              <a:cxnLst/>
              <a:rect l="l" t="t" r="r" b="b"/>
              <a:pathLst>
                <a:path w="3610" h="158" fill="none" extrusionOk="0">
                  <a:moveTo>
                    <a:pt x="3610" y="157"/>
                  </a:moveTo>
                  <a:lnTo>
                    <a:pt x="1" y="0"/>
                  </a:lnTo>
                </a:path>
              </a:pathLst>
            </a:custGeom>
            <a:noFill/>
            <a:ln w="350" cap="flat" cmpd="sng">
              <a:solidFill>
                <a:srgbClr val="7E6373"/>
              </a:solidFill>
              <a:prstDash val="solid"/>
              <a:miter lim="1052"/>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1146" name="Google Shape;1146;p39"/>
            <p:cNvSpPr/>
            <p:nvPr/>
          </p:nvSpPr>
          <p:spPr>
            <a:xfrm>
              <a:off x="1400350" y="2017050"/>
              <a:ext cx="31900" cy="37625"/>
            </a:xfrm>
            <a:custGeom>
              <a:avLst/>
              <a:gdLst/>
              <a:ahLst/>
              <a:cxnLst/>
              <a:rect l="l" t="t" r="r" b="b"/>
              <a:pathLst>
                <a:path w="1276" h="1505" extrusionOk="0">
                  <a:moveTo>
                    <a:pt x="730" y="1"/>
                  </a:moveTo>
                  <a:cubicBezTo>
                    <a:pt x="564" y="1"/>
                    <a:pt x="0" y="1454"/>
                    <a:pt x="0" y="1454"/>
                  </a:cubicBezTo>
                  <a:lnTo>
                    <a:pt x="633" y="1481"/>
                  </a:lnTo>
                  <a:lnTo>
                    <a:pt x="1275" y="1504"/>
                  </a:lnTo>
                  <a:cubicBezTo>
                    <a:pt x="1275" y="1504"/>
                    <a:pt x="864" y="4"/>
                    <a:pt x="730" y="1"/>
                  </a:cubicBezTo>
                  <a:cubicBezTo>
                    <a:pt x="730" y="1"/>
                    <a:pt x="730" y="1"/>
                    <a:pt x="730" y="1"/>
                  </a:cubicBezTo>
                  <a:close/>
                </a:path>
              </a:pathLst>
            </a:custGeom>
            <a:solidFill>
              <a:schemeClr val="accent1"/>
            </a:solidFill>
            <a:ln>
              <a:noFill/>
            </a:ln>
            <a:effectLst>
              <a:outerShdw blurRad="57150" dist="19050" dir="5400000" algn="bl" rotWithShape="0">
                <a:srgbClr val="000000">
                  <a:alpha val="17000"/>
                </a:srgbClr>
              </a:outerShdw>
            </a:effectLst>
          </p:spPr>
          <p:txBody>
            <a:bodyPr spcFirstLastPara="1" wrap="square" lIns="121900" tIns="121900" rIns="121900" bIns="121900" anchor="ctr" anchorCtr="0">
              <a:noAutofit/>
            </a:bodyPr>
            <a:lstStyle/>
            <a:p>
              <a:endParaRPr sz="2533"/>
            </a:p>
          </p:txBody>
        </p:sp>
      </p:grpSp>
      <p:sp>
        <p:nvSpPr>
          <p:cNvPr id="38" name="TextBox 37">
            <a:extLst>
              <a:ext uri="{FF2B5EF4-FFF2-40B4-BE49-F238E27FC236}">
                <a16:creationId xmlns:a16="http://schemas.microsoft.com/office/drawing/2014/main" id="{D27DA6EF-551F-748F-03B1-07970BCB915B}"/>
              </a:ext>
            </a:extLst>
          </p:cNvPr>
          <p:cNvSpPr txBox="1"/>
          <p:nvPr/>
        </p:nvSpPr>
        <p:spPr>
          <a:xfrm>
            <a:off x="1463488" y="1900518"/>
            <a:ext cx="409911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Work Sans"/>
                <a:ea typeface="+mn-lt"/>
                <a:cs typeface="+mn-lt"/>
              </a:rPr>
              <a:t>Clear &amp; Succinct Problem Definition: </a:t>
            </a:r>
          </a:p>
          <a:p>
            <a:pPr algn="just"/>
            <a:endParaRPr lang="en-US" sz="1600" b="1">
              <a:latin typeface="Work Sans"/>
              <a:ea typeface="+mn-lt"/>
              <a:cs typeface="+mn-lt"/>
            </a:endParaRPr>
          </a:p>
          <a:p>
            <a:pPr algn="just"/>
            <a:r>
              <a:rPr lang="en-US" sz="1600">
                <a:ea typeface="+mn-lt"/>
                <a:cs typeface="+mn-lt"/>
              </a:rPr>
              <a:t>As the population is increasing in the metropolitan cities, the usage of Daily suppliance got increased , Such as paper ( specifically Notebooks ) damaging our environment by cutting down forest , thus there is a need to alternate the use of wood paper into reusable paper which anyone can use again and again , which also protect the rainforest </a:t>
            </a:r>
            <a:endParaRPr lang="en-US" sz="1600">
              <a:cs typeface="Arial"/>
            </a:endParaRPr>
          </a:p>
        </p:txBody>
      </p:sp>
      <p:sp>
        <p:nvSpPr>
          <p:cNvPr id="2" name="TextBox 1">
            <a:extLst>
              <a:ext uri="{FF2B5EF4-FFF2-40B4-BE49-F238E27FC236}">
                <a16:creationId xmlns:a16="http://schemas.microsoft.com/office/drawing/2014/main" id="{C37505C4-5518-ED16-8A04-1882E01C3D07}"/>
              </a:ext>
            </a:extLst>
          </p:cNvPr>
          <p:cNvSpPr txBox="1"/>
          <p:nvPr/>
        </p:nvSpPr>
        <p:spPr>
          <a:xfrm>
            <a:off x="6483723" y="1900517"/>
            <a:ext cx="433443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dirty="0">
                <a:latin typeface="Work Sans"/>
                <a:ea typeface="+mn-lt"/>
                <a:cs typeface="+mn-lt"/>
              </a:rPr>
              <a:t>Steps of Problem Definition: </a:t>
            </a:r>
            <a:endParaRPr lang="en-US" sz="1600" dirty="0">
              <a:latin typeface="Work Sans"/>
              <a:ea typeface="+mn-lt"/>
              <a:cs typeface="+mn-lt"/>
            </a:endParaRPr>
          </a:p>
          <a:p>
            <a:pPr algn="just"/>
            <a:r>
              <a:rPr lang="en-US" sz="1400" dirty="0">
                <a:ea typeface="+mn-lt"/>
                <a:cs typeface="+mn-lt"/>
              </a:rPr>
              <a:t>• In today’s digital age, businesses are introducing several eco-friendly and smart solutions to cater to the needs of an eco-conscious market. Reusable notebooks are revolutionary notebooks that allow users to erase and use a page again </a:t>
            </a:r>
            <a:endParaRPr lang="en-US" sz="1600" b="1" dirty="0">
              <a:latin typeface="Work Sans"/>
              <a:ea typeface="+mn-lt"/>
              <a:cs typeface="+mn-lt"/>
            </a:endParaRPr>
          </a:p>
          <a:p>
            <a:pPr algn="just"/>
            <a:endParaRPr lang="en-US" sz="1400">
              <a:ea typeface="+mn-lt"/>
              <a:cs typeface="+mn-lt"/>
            </a:endParaRPr>
          </a:p>
          <a:p>
            <a:pPr algn="just"/>
            <a:r>
              <a:rPr lang="en-US" sz="1400" dirty="0">
                <a:ea typeface="+mn-lt"/>
                <a:cs typeface="+mn-lt"/>
              </a:rPr>
              <a:t>• Trees are an integral part of our ecological part, whereas notebooks are essential for everyday stationery. Schools and learners can reduce their carbon footprint is by using reusable notebooks.</a:t>
            </a:r>
          </a:p>
          <a:p>
            <a:pPr algn="just"/>
            <a:endParaRPr lang="en-US" sz="1400">
              <a:cs typeface="Arial"/>
            </a:endParaRPr>
          </a:p>
          <a:p>
            <a:pPr algn="just"/>
            <a:r>
              <a:rPr lang="en-US" sz="1400" dirty="0">
                <a:ea typeface="+mn-lt"/>
                <a:cs typeface="+mn-lt"/>
              </a:rPr>
              <a:t>• The market is continuously evolving to meet the changing needs of the consumer base. Reusable notebooks allow learners to enjoy the incredible pen and paper experience while decreasing their carbon footprint. </a:t>
            </a:r>
            <a:endParaRPr lang="en-US" dirty="0">
              <a:ea typeface="+mn-lt"/>
              <a:cs typeface="+mn-lt"/>
            </a:endParaRPr>
          </a:p>
        </p:txBody>
      </p:sp>
      <p:pic>
        <p:nvPicPr>
          <p:cNvPr id="4" name="Picture 5" descr="Logo, company name&#10;&#10;Description automatically generated">
            <a:extLst>
              <a:ext uri="{FF2B5EF4-FFF2-40B4-BE49-F238E27FC236}">
                <a16:creationId xmlns:a16="http://schemas.microsoft.com/office/drawing/2014/main" id="{7CFC65A8-0D43-B8AD-D0DD-AE5483EF4B9E}"/>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361324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grpSp>
        <p:nvGrpSpPr>
          <p:cNvPr id="1801" name="Google Shape;1801;p52"/>
          <p:cNvGrpSpPr/>
          <p:nvPr/>
        </p:nvGrpSpPr>
        <p:grpSpPr>
          <a:xfrm>
            <a:off x="6784958" y="4359250"/>
            <a:ext cx="3796303" cy="1151681"/>
            <a:chOff x="883000" y="1738800"/>
            <a:chExt cx="2746698" cy="1573908"/>
          </a:xfrm>
        </p:grpSpPr>
        <p:sp>
          <p:nvSpPr>
            <p:cNvPr id="1802" name="Google Shape;1802;p52"/>
            <p:cNvSpPr/>
            <p:nvPr/>
          </p:nvSpPr>
          <p:spPr>
            <a:xfrm>
              <a:off x="883000" y="1738800"/>
              <a:ext cx="2746698" cy="1573908"/>
            </a:xfrm>
            <a:custGeom>
              <a:avLst/>
              <a:gdLst/>
              <a:ahLst/>
              <a:cxnLst/>
              <a:rect l="l" t="t" r="r" b="b"/>
              <a:pathLst>
                <a:path w="18420" h="15995" extrusionOk="0">
                  <a:moveTo>
                    <a:pt x="0" y="0"/>
                  </a:moveTo>
                  <a:lnTo>
                    <a:pt x="18420" y="0"/>
                  </a:lnTo>
                  <a:lnTo>
                    <a:pt x="18420" y="15995"/>
                  </a:lnTo>
                  <a:lnTo>
                    <a:pt x="0" y="15995"/>
                  </a:lnTo>
                  <a:close/>
                </a:path>
              </a:pathLst>
            </a:custGeom>
            <a:solidFill>
              <a:schemeClr val="accent5"/>
            </a:solidFill>
            <a:ln>
              <a:noFill/>
            </a:ln>
            <a:effectLst>
              <a:outerShdw blurRad="57150" dist="19050" dir="5400000" algn="bl" rotWithShape="0">
                <a:srgbClr val="000000">
                  <a:alpha val="20000"/>
                </a:srgbClr>
              </a:outerShdw>
            </a:effectLst>
          </p:spPr>
          <p:txBody>
            <a:bodyPr spcFirstLastPara="1" wrap="square" lIns="121900" tIns="121900" rIns="121900" bIns="121900" anchor="ctr" anchorCtr="0">
              <a:noAutofit/>
            </a:bodyPr>
            <a:lstStyle/>
            <a:p>
              <a:endParaRPr sz="2533"/>
            </a:p>
          </p:txBody>
        </p:sp>
        <p:sp>
          <p:nvSpPr>
            <p:cNvPr id="1803" name="Google Shape;1803;p52"/>
            <p:cNvSpPr/>
            <p:nvPr/>
          </p:nvSpPr>
          <p:spPr>
            <a:xfrm>
              <a:off x="883000" y="1738800"/>
              <a:ext cx="2746698" cy="287328"/>
            </a:xfrm>
            <a:custGeom>
              <a:avLst/>
              <a:gdLst/>
              <a:ahLst/>
              <a:cxnLst/>
              <a:rect l="l" t="t" r="r" b="b"/>
              <a:pathLst>
                <a:path w="18420" h="2920" extrusionOk="0">
                  <a:moveTo>
                    <a:pt x="0" y="0"/>
                  </a:moveTo>
                  <a:lnTo>
                    <a:pt x="0" y="2920"/>
                  </a:lnTo>
                  <a:lnTo>
                    <a:pt x="18420" y="2920"/>
                  </a:lnTo>
                  <a:lnTo>
                    <a:pt x="18420" y="0"/>
                  </a:lnTo>
                  <a:close/>
                </a:path>
              </a:pathLst>
            </a:custGeom>
            <a:solidFill>
              <a:schemeClr val="accent3">
                <a:alpha val="22350"/>
              </a:schemeClr>
            </a:solidFill>
            <a:ln>
              <a:noFill/>
            </a:ln>
          </p:spPr>
          <p:txBody>
            <a:bodyPr spcFirstLastPara="1" wrap="square" lIns="121900" tIns="121900" rIns="121900" bIns="121900" anchor="ctr" anchorCtr="0">
              <a:noAutofit/>
            </a:bodyPr>
            <a:lstStyle/>
            <a:p>
              <a:endParaRPr sz="2533"/>
            </a:p>
          </p:txBody>
        </p:sp>
      </p:grpSp>
      <p:sp>
        <p:nvSpPr>
          <p:cNvPr id="1805" name="Google Shape;1805;p52"/>
          <p:cNvSpPr/>
          <p:nvPr/>
        </p:nvSpPr>
        <p:spPr>
          <a:xfrm>
            <a:off x="5952585" y="454051"/>
            <a:ext cx="286828" cy="6247829"/>
          </a:xfrm>
          <a:custGeom>
            <a:avLst/>
            <a:gdLst/>
            <a:ahLst/>
            <a:cxnLst/>
            <a:rect l="l" t="t" r="r" b="b"/>
            <a:pathLst>
              <a:path w="2630" h="57288" extrusionOk="0">
                <a:moveTo>
                  <a:pt x="1315" y="0"/>
                </a:moveTo>
                <a:cubicBezTo>
                  <a:pt x="585" y="0"/>
                  <a:pt x="1" y="110"/>
                  <a:pt x="1" y="110"/>
                </a:cubicBezTo>
                <a:lnTo>
                  <a:pt x="1" y="57287"/>
                </a:lnTo>
                <a:lnTo>
                  <a:pt x="1348" y="56219"/>
                </a:lnTo>
                <a:lnTo>
                  <a:pt x="2630" y="57287"/>
                </a:lnTo>
                <a:lnTo>
                  <a:pt x="2630" y="110"/>
                </a:lnTo>
                <a:cubicBezTo>
                  <a:pt x="2630" y="110"/>
                  <a:pt x="2045" y="0"/>
                  <a:pt x="1315" y="0"/>
                </a:cubicBezTo>
                <a:close/>
              </a:path>
            </a:pathLst>
          </a:custGeom>
          <a:solidFill>
            <a:schemeClr val="accent6"/>
          </a:solidFill>
          <a:ln>
            <a:noFill/>
          </a:ln>
          <a:effectLst>
            <a:outerShdw blurRad="57150" dist="19050" dir="4380000" algn="bl" rotWithShape="0">
              <a:srgbClr val="000000">
                <a:alpha val="34000"/>
              </a:srgbClr>
            </a:outerShdw>
          </a:effectLst>
        </p:spPr>
        <p:txBody>
          <a:bodyPr spcFirstLastPara="1" wrap="square" lIns="121900" tIns="121900" rIns="121900" bIns="121900" anchor="ctr" anchorCtr="0">
            <a:noAutofit/>
          </a:bodyPr>
          <a:lstStyle/>
          <a:p>
            <a:endParaRPr sz="2533"/>
          </a:p>
        </p:txBody>
      </p:sp>
      <p:sp>
        <p:nvSpPr>
          <p:cNvPr id="1806" name="Google Shape;1806;p52"/>
          <p:cNvSpPr txBox="1"/>
          <p:nvPr/>
        </p:nvSpPr>
        <p:spPr>
          <a:xfrm>
            <a:off x="6654600" y="4607701"/>
            <a:ext cx="4000000" cy="446236"/>
          </a:xfrm>
          <a:prstGeom prst="rect">
            <a:avLst/>
          </a:prstGeom>
          <a:noFill/>
          <a:ln>
            <a:noFill/>
          </a:ln>
        </p:spPr>
        <p:txBody>
          <a:bodyPr spcFirstLastPara="1" wrap="square" lIns="121900" tIns="121900" rIns="121900" bIns="121900" anchor="t" anchorCtr="0">
            <a:spAutoFit/>
          </a:bodyPr>
          <a:lstStyle/>
          <a:p>
            <a:pPr algn="ctr"/>
            <a:endParaRPr lang="en" sz="1300">
              <a:solidFill>
                <a:schemeClr val="accent1"/>
              </a:solidFill>
              <a:latin typeface="Work Sans"/>
              <a:ea typeface="Work Sans"/>
              <a:cs typeface="Work Sans"/>
            </a:endParaRPr>
          </a:p>
        </p:txBody>
      </p:sp>
      <p:sp>
        <p:nvSpPr>
          <p:cNvPr id="1807" name="Google Shape;1807;p52"/>
          <p:cNvSpPr/>
          <p:nvPr/>
        </p:nvSpPr>
        <p:spPr>
          <a:xfrm rot="20576662">
            <a:off x="6477938" y="4105972"/>
            <a:ext cx="1213287" cy="499193"/>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grpSp>
        <p:nvGrpSpPr>
          <p:cNvPr id="1826" name="Google Shape;1826;p52"/>
          <p:cNvGrpSpPr/>
          <p:nvPr/>
        </p:nvGrpSpPr>
        <p:grpSpPr>
          <a:xfrm rot="21001823">
            <a:off x="6510740" y="823486"/>
            <a:ext cx="742299" cy="414671"/>
            <a:chOff x="2435325" y="2962750"/>
            <a:chExt cx="225775" cy="126125"/>
          </a:xfrm>
        </p:grpSpPr>
        <p:sp>
          <p:nvSpPr>
            <p:cNvPr id="1827" name="Google Shape;1827;p52"/>
            <p:cNvSpPr/>
            <p:nvPr/>
          </p:nvSpPr>
          <p:spPr>
            <a:xfrm>
              <a:off x="2435325" y="3020900"/>
              <a:ext cx="56875" cy="67000"/>
            </a:xfrm>
            <a:custGeom>
              <a:avLst/>
              <a:gdLst/>
              <a:ahLst/>
              <a:cxnLst/>
              <a:rect l="l" t="t" r="r" b="b"/>
              <a:pathLst>
                <a:path w="2275" h="2680" extrusionOk="0">
                  <a:moveTo>
                    <a:pt x="1275" y="1"/>
                  </a:moveTo>
                  <a:cubicBezTo>
                    <a:pt x="848" y="1"/>
                    <a:pt x="424" y="206"/>
                    <a:pt x="208" y="610"/>
                  </a:cubicBezTo>
                  <a:cubicBezTo>
                    <a:pt x="32" y="942"/>
                    <a:pt x="0" y="1356"/>
                    <a:pt x="141" y="1706"/>
                  </a:cubicBezTo>
                  <a:cubicBezTo>
                    <a:pt x="278" y="2047"/>
                    <a:pt x="556" y="2347"/>
                    <a:pt x="882" y="2515"/>
                  </a:cubicBezTo>
                  <a:cubicBezTo>
                    <a:pt x="1056" y="2606"/>
                    <a:pt x="1264" y="2679"/>
                    <a:pt x="1464" y="2680"/>
                  </a:cubicBezTo>
                  <a:cubicBezTo>
                    <a:pt x="1464" y="2680"/>
                    <a:pt x="1465" y="2680"/>
                    <a:pt x="1466" y="2680"/>
                  </a:cubicBezTo>
                  <a:cubicBezTo>
                    <a:pt x="1679" y="2680"/>
                    <a:pt x="1679" y="2345"/>
                    <a:pt x="1463" y="2344"/>
                  </a:cubicBezTo>
                  <a:cubicBezTo>
                    <a:pt x="1455" y="2344"/>
                    <a:pt x="1448" y="2343"/>
                    <a:pt x="1440" y="2343"/>
                  </a:cubicBezTo>
                  <a:cubicBezTo>
                    <a:pt x="1431" y="2342"/>
                    <a:pt x="1421" y="2341"/>
                    <a:pt x="1412" y="2341"/>
                  </a:cubicBezTo>
                  <a:cubicBezTo>
                    <a:pt x="1409" y="2341"/>
                    <a:pt x="1407" y="2340"/>
                    <a:pt x="1405" y="2340"/>
                  </a:cubicBezTo>
                  <a:lnTo>
                    <a:pt x="1405" y="2340"/>
                  </a:lnTo>
                  <a:cubicBezTo>
                    <a:pt x="1406" y="2340"/>
                    <a:pt x="1404" y="2340"/>
                    <a:pt x="1399" y="2339"/>
                  </a:cubicBezTo>
                  <a:cubicBezTo>
                    <a:pt x="1317" y="2323"/>
                    <a:pt x="1237" y="2304"/>
                    <a:pt x="1158" y="2274"/>
                  </a:cubicBezTo>
                  <a:cubicBezTo>
                    <a:pt x="911" y="2180"/>
                    <a:pt x="693" y="1987"/>
                    <a:pt x="547" y="1762"/>
                  </a:cubicBezTo>
                  <a:cubicBezTo>
                    <a:pt x="225" y="1270"/>
                    <a:pt x="417" y="532"/>
                    <a:pt x="1013" y="367"/>
                  </a:cubicBezTo>
                  <a:cubicBezTo>
                    <a:pt x="1098" y="343"/>
                    <a:pt x="1186" y="332"/>
                    <a:pt x="1274" y="332"/>
                  </a:cubicBezTo>
                  <a:cubicBezTo>
                    <a:pt x="1510" y="332"/>
                    <a:pt x="1744" y="416"/>
                    <a:pt x="1916" y="582"/>
                  </a:cubicBezTo>
                  <a:cubicBezTo>
                    <a:pt x="1951" y="615"/>
                    <a:pt x="1990" y="629"/>
                    <a:pt x="2028" y="629"/>
                  </a:cubicBezTo>
                  <a:cubicBezTo>
                    <a:pt x="2158" y="629"/>
                    <a:pt x="2275" y="461"/>
                    <a:pt x="2154" y="344"/>
                  </a:cubicBezTo>
                  <a:cubicBezTo>
                    <a:pt x="1914" y="114"/>
                    <a:pt x="1593" y="1"/>
                    <a:pt x="1275"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28" name="Google Shape;1828;p52"/>
            <p:cNvSpPr/>
            <p:nvPr/>
          </p:nvSpPr>
          <p:spPr>
            <a:xfrm>
              <a:off x="2475425" y="2962750"/>
              <a:ext cx="86500" cy="68525"/>
            </a:xfrm>
            <a:custGeom>
              <a:avLst/>
              <a:gdLst/>
              <a:ahLst/>
              <a:cxnLst/>
              <a:rect l="l" t="t" r="r" b="b"/>
              <a:pathLst>
                <a:path w="3460" h="2741" extrusionOk="0">
                  <a:moveTo>
                    <a:pt x="1822" y="1"/>
                  </a:moveTo>
                  <a:cubicBezTo>
                    <a:pt x="1041" y="1"/>
                    <a:pt x="332" y="546"/>
                    <a:pt x="126" y="1298"/>
                  </a:cubicBezTo>
                  <a:cubicBezTo>
                    <a:pt x="1" y="1752"/>
                    <a:pt x="53" y="2232"/>
                    <a:pt x="254" y="2654"/>
                  </a:cubicBezTo>
                  <a:cubicBezTo>
                    <a:pt x="283" y="2715"/>
                    <a:pt x="332" y="2741"/>
                    <a:pt x="382" y="2741"/>
                  </a:cubicBezTo>
                  <a:cubicBezTo>
                    <a:pt x="491" y="2741"/>
                    <a:pt x="608" y="2619"/>
                    <a:pt x="544" y="2485"/>
                  </a:cubicBezTo>
                  <a:cubicBezTo>
                    <a:pt x="174" y="1706"/>
                    <a:pt x="513" y="718"/>
                    <a:pt x="1345" y="423"/>
                  </a:cubicBezTo>
                  <a:cubicBezTo>
                    <a:pt x="1495" y="369"/>
                    <a:pt x="1648" y="344"/>
                    <a:pt x="1799" y="344"/>
                  </a:cubicBezTo>
                  <a:cubicBezTo>
                    <a:pt x="2421" y="344"/>
                    <a:pt x="2994" y="777"/>
                    <a:pt x="3113" y="1433"/>
                  </a:cubicBezTo>
                  <a:cubicBezTo>
                    <a:pt x="3128" y="1517"/>
                    <a:pt x="3188" y="1554"/>
                    <a:pt x="3253" y="1554"/>
                  </a:cubicBezTo>
                  <a:cubicBezTo>
                    <a:pt x="3351" y="1554"/>
                    <a:pt x="3459" y="1471"/>
                    <a:pt x="3437" y="1343"/>
                  </a:cubicBezTo>
                  <a:cubicBezTo>
                    <a:pt x="3302" y="594"/>
                    <a:pt x="2612" y="16"/>
                    <a:pt x="1853" y="1"/>
                  </a:cubicBezTo>
                  <a:cubicBezTo>
                    <a:pt x="1843" y="1"/>
                    <a:pt x="1832" y="1"/>
                    <a:pt x="1822"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29" name="Google Shape;1829;p52"/>
            <p:cNvSpPr/>
            <p:nvPr/>
          </p:nvSpPr>
          <p:spPr>
            <a:xfrm>
              <a:off x="2553075" y="2977450"/>
              <a:ext cx="66375" cy="56650"/>
            </a:xfrm>
            <a:custGeom>
              <a:avLst/>
              <a:gdLst/>
              <a:ahLst/>
              <a:cxnLst/>
              <a:rect l="l" t="t" r="r" b="b"/>
              <a:pathLst>
                <a:path w="2655" h="2266" extrusionOk="0">
                  <a:moveTo>
                    <a:pt x="1216" y="1"/>
                  </a:moveTo>
                  <a:cubicBezTo>
                    <a:pt x="1085" y="1"/>
                    <a:pt x="952" y="22"/>
                    <a:pt x="823" y="65"/>
                  </a:cubicBezTo>
                  <a:cubicBezTo>
                    <a:pt x="508" y="173"/>
                    <a:pt x="238" y="388"/>
                    <a:pt x="74" y="680"/>
                  </a:cubicBezTo>
                  <a:cubicBezTo>
                    <a:pt x="0" y="810"/>
                    <a:pt x="117" y="931"/>
                    <a:pt x="231" y="931"/>
                  </a:cubicBezTo>
                  <a:cubicBezTo>
                    <a:pt x="281" y="931"/>
                    <a:pt x="332" y="907"/>
                    <a:pt x="364" y="849"/>
                  </a:cubicBezTo>
                  <a:cubicBezTo>
                    <a:pt x="547" y="524"/>
                    <a:pt x="884" y="342"/>
                    <a:pt x="1228" y="342"/>
                  </a:cubicBezTo>
                  <a:cubicBezTo>
                    <a:pt x="1423" y="342"/>
                    <a:pt x="1621" y="401"/>
                    <a:pt x="1794" y="525"/>
                  </a:cubicBezTo>
                  <a:cubicBezTo>
                    <a:pt x="2263" y="861"/>
                    <a:pt x="2323" y="1551"/>
                    <a:pt x="1936" y="1975"/>
                  </a:cubicBezTo>
                  <a:cubicBezTo>
                    <a:pt x="1824" y="2097"/>
                    <a:pt x="1937" y="2265"/>
                    <a:pt x="2062" y="2265"/>
                  </a:cubicBezTo>
                  <a:cubicBezTo>
                    <a:pt x="2100" y="2265"/>
                    <a:pt x="2139" y="2250"/>
                    <a:pt x="2174" y="2212"/>
                  </a:cubicBezTo>
                  <a:cubicBezTo>
                    <a:pt x="2568" y="1781"/>
                    <a:pt x="2655" y="1101"/>
                    <a:pt x="2326" y="605"/>
                  </a:cubicBezTo>
                  <a:cubicBezTo>
                    <a:pt x="2079" y="231"/>
                    <a:pt x="1654" y="1"/>
                    <a:pt x="121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0" name="Google Shape;1830;p52"/>
            <p:cNvSpPr/>
            <p:nvPr/>
          </p:nvSpPr>
          <p:spPr>
            <a:xfrm>
              <a:off x="2466475" y="3019950"/>
              <a:ext cx="194625" cy="68925"/>
            </a:xfrm>
            <a:custGeom>
              <a:avLst/>
              <a:gdLst/>
              <a:ahLst/>
              <a:cxnLst/>
              <a:rect l="l" t="t" r="r" b="b"/>
              <a:pathLst>
                <a:path w="7785" h="2757" extrusionOk="0">
                  <a:moveTo>
                    <a:pt x="6296" y="1"/>
                  </a:moveTo>
                  <a:cubicBezTo>
                    <a:pt x="5962" y="1"/>
                    <a:pt x="5627" y="110"/>
                    <a:pt x="5358" y="323"/>
                  </a:cubicBezTo>
                  <a:cubicBezTo>
                    <a:pt x="5225" y="430"/>
                    <a:pt x="5347" y="600"/>
                    <a:pt x="5486" y="600"/>
                  </a:cubicBezTo>
                  <a:cubicBezTo>
                    <a:pt x="5523" y="600"/>
                    <a:pt x="5561" y="589"/>
                    <a:pt x="5596" y="561"/>
                  </a:cubicBezTo>
                  <a:cubicBezTo>
                    <a:pt x="5789" y="408"/>
                    <a:pt x="6036" y="332"/>
                    <a:pt x="6284" y="332"/>
                  </a:cubicBezTo>
                  <a:cubicBezTo>
                    <a:pt x="6569" y="332"/>
                    <a:pt x="6855" y="432"/>
                    <a:pt x="7058" y="630"/>
                  </a:cubicBezTo>
                  <a:cubicBezTo>
                    <a:pt x="7431" y="993"/>
                    <a:pt x="7427" y="1634"/>
                    <a:pt x="7109" y="2031"/>
                  </a:cubicBezTo>
                  <a:cubicBezTo>
                    <a:pt x="6853" y="2349"/>
                    <a:pt x="6461" y="2422"/>
                    <a:pt x="6058" y="2422"/>
                  </a:cubicBezTo>
                  <a:cubicBezTo>
                    <a:pt x="5774" y="2422"/>
                    <a:pt x="5484" y="2386"/>
                    <a:pt x="5235" y="2374"/>
                  </a:cubicBezTo>
                  <a:cubicBezTo>
                    <a:pt x="4951" y="2359"/>
                    <a:pt x="4667" y="2354"/>
                    <a:pt x="4383" y="2354"/>
                  </a:cubicBezTo>
                  <a:cubicBezTo>
                    <a:pt x="3886" y="2354"/>
                    <a:pt x="3388" y="2371"/>
                    <a:pt x="2891" y="2388"/>
                  </a:cubicBezTo>
                  <a:cubicBezTo>
                    <a:pt x="2395" y="2405"/>
                    <a:pt x="1900" y="2421"/>
                    <a:pt x="1404" y="2421"/>
                  </a:cubicBezTo>
                  <a:cubicBezTo>
                    <a:pt x="1008" y="2421"/>
                    <a:pt x="612" y="2410"/>
                    <a:pt x="217" y="2382"/>
                  </a:cubicBezTo>
                  <a:cubicBezTo>
                    <a:pt x="212" y="2382"/>
                    <a:pt x="207" y="2381"/>
                    <a:pt x="202" y="2381"/>
                  </a:cubicBezTo>
                  <a:cubicBezTo>
                    <a:pt x="1" y="2381"/>
                    <a:pt x="7" y="2703"/>
                    <a:pt x="217" y="2718"/>
                  </a:cubicBezTo>
                  <a:cubicBezTo>
                    <a:pt x="613" y="2746"/>
                    <a:pt x="1010" y="2757"/>
                    <a:pt x="1407" y="2757"/>
                  </a:cubicBezTo>
                  <a:cubicBezTo>
                    <a:pt x="1938" y="2757"/>
                    <a:pt x="2469" y="2738"/>
                    <a:pt x="3000" y="2721"/>
                  </a:cubicBezTo>
                  <a:cubicBezTo>
                    <a:pt x="3404" y="2707"/>
                    <a:pt x="3805" y="2699"/>
                    <a:pt x="4207" y="2699"/>
                  </a:cubicBezTo>
                  <a:cubicBezTo>
                    <a:pt x="4722" y="2699"/>
                    <a:pt x="5236" y="2712"/>
                    <a:pt x="5754" y="2743"/>
                  </a:cubicBezTo>
                  <a:cubicBezTo>
                    <a:pt x="5833" y="2748"/>
                    <a:pt x="5914" y="2750"/>
                    <a:pt x="5996" y="2750"/>
                  </a:cubicBezTo>
                  <a:cubicBezTo>
                    <a:pt x="6612" y="2750"/>
                    <a:pt x="7242" y="2593"/>
                    <a:pt x="7532" y="1984"/>
                  </a:cubicBezTo>
                  <a:cubicBezTo>
                    <a:pt x="7784" y="1453"/>
                    <a:pt x="7712" y="764"/>
                    <a:pt x="7260" y="360"/>
                  </a:cubicBezTo>
                  <a:cubicBezTo>
                    <a:pt x="6990" y="119"/>
                    <a:pt x="6643" y="1"/>
                    <a:pt x="6296"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1" name="Google Shape;1831;p52"/>
            <p:cNvSpPr/>
            <p:nvPr/>
          </p:nvSpPr>
          <p:spPr>
            <a:xfrm>
              <a:off x="2500875" y="2979950"/>
              <a:ext cx="22600" cy="21550"/>
            </a:xfrm>
            <a:custGeom>
              <a:avLst/>
              <a:gdLst/>
              <a:ahLst/>
              <a:cxnLst/>
              <a:rect l="l" t="t" r="r" b="b"/>
              <a:pathLst>
                <a:path w="904" h="862" extrusionOk="0">
                  <a:moveTo>
                    <a:pt x="554" y="365"/>
                  </a:moveTo>
                  <a:cubicBezTo>
                    <a:pt x="551" y="367"/>
                    <a:pt x="548" y="368"/>
                    <a:pt x="545" y="369"/>
                  </a:cubicBezTo>
                  <a:cubicBezTo>
                    <a:pt x="548" y="368"/>
                    <a:pt x="551" y="367"/>
                    <a:pt x="554" y="365"/>
                  </a:cubicBezTo>
                  <a:close/>
                  <a:moveTo>
                    <a:pt x="378" y="534"/>
                  </a:moveTo>
                  <a:lnTo>
                    <a:pt x="378" y="534"/>
                  </a:lnTo>
                  <a:cubicBezTo>
                    <a:pt x="377" y="537"/>
                    <a:pt x="376" y="539"/>
                    <a:pt x="375" y="542"/>
                  </a:cubicBezTo>
                  <a:lnTo>
                    <a:pt x="375" y="542"/>
                  </a:lnTo>
                  <a:cubicBezTo>
                    <a:pt x="376" y="539"/>
                    <a:pt x="377" y="537"/>
                    <a:pt x="378" y="534"/>
                  </a:cubicBezTo>
                  <a:close/>
                  <a:moveTo>
                    <a:pt x="351" y="608"/>
                  </a:moveTo>
                  <a:lnTo>
                    <a:pt x="351" y="608"/>
                  </a:lnTo>
                  <a:cubicBezTo>
                    <a:pt x="351" y="610"/>
                    <a:pt x="351" y="611"/>
                    <a:pt x="351" y="613"/>
                  </a:cubicBezTo>
                  <a:lnTo>
                    <a:pt x="351" y="613"/>
                  </a:lnTo>
                  <a:cubicBezTo>
                    <a:pt x="351" y="611"/>
                    <a:pt x="351" y="610"/>
                    <a:pt x="351" y="608"/>
                  </a:cubicBezTo>
                  <a:close/>
                  <a:moveTo>
                    <a:pt x="673" y="1"/>
                  </a:moveTo>
                  <a:cubicBezTo>
                    <a:pt x="507" y="1"/>
                    <a:pt x="343" y="79"/>
                    <a:pt x="223" y="191"/>
                  </a:cubicBezTo>
                  <a:cubicBezTo>
                    <a:pt x="88" y="319"/>
                    <a:pt x="1" y="506"/>
                    <a:pt x="11" y="693"/>
                  </a:cubicBezTo>
                  <a:cubicBezTo>
                    <a:pt x="17" y="778"/>
                    <a:pt x="82" y="862"/>
                    <a:pt x="173" y="862"/>
                  </a:cubicBezTo>
                  <a:cubicBezTo>
                    <a:pt x="175" y="862"/>
                    <a:pt x="178" y="862"/>
                    <a:pt x="180" y="862"/>
                  </a:cubicBezTo>
                  <a:cubicBezTo>
                    <a:pt x="267" y="857"/>
                    <a:pt x="353" y="787"/>
                    <a:pt x="348" y="693"/>
                  </a:cubicBezTo>
                  <a:cubicBezTo>
                    <a:pt x="347" y="673"/>
                    <a:pt x="347" y="653"/>
                    <a:pt x="348" y="634"/>
                  </a:cubicBezTo>
                  <a:lnTo>
                    <a:pt x="348" y="634"/>
                  </a:lnTo>
                  <a:cubicBezTo>
                    <a:pt x="353" y="608"/>
                    <a:pt x="360" y="583"/>
                    <a:pt x="369" y="558"/>
                  </a:cubicBezTo>
                  <a:lnTo>
                    <a:pt x="369" y="558"/>
                  </a:lnTo>
                  <a:cubicBezTo>
                    <a:pt x="380" y="533"/>
                    <a:pt x="394" y="510"/>
                    <a:pt x="409" y="488"/>
                  </a:cubicBezTo>
                  <a:lnTo>
                    <a:pt x="409" y="488"/>
                  </a:lnTo>
                  <a:cubicBezTo>
                    <a:pt x="406" y="491"/>
                    <a:pt x="405" y="493"/>
                    <a:pt x="404" y="493"/>
                  </a:cubicBezTo>
                  <a:cubicBezTo>
                    <a:pt x="404" y="493"/>
                    <a:pt x="411" y="483"/>
                    <a:pt x="415" y="478"/>
                  </a:cubicBezTo>
                  <a:cubicBezTo>
                    <a:pt x="416" y="477"/>
                    <a:pt x="416" y="477"/>
                    <a:pt x="416" y="476"/>
                  </a:cubicBezTo>
                  <a:lnTo>
                    <a:pt x="416" y="476"/>
                  </a:lnTo>
                  <a:cubicBezTo>
                    <a:pt x="414" y="480"/>
                    <a:pt x="411" y="484"/>
                    <a:pt x="409" y="487"/>
                  </a:cubicBezTo>
                  <a:cubicBezTo>
                    <a:pt x="409" y="487"/>
                    <a:pt x="409" y="487"/>
                    <a:pt x="409" y="488"/>
                  </a:cubicBezTo>
                  <a:lnTo>
                    <a:pt x="409" y="488"/>
                  </a:lnTo>
                  <a:cubicBezTo>
                    <a:pt x="411" y="484"/>
                    <a:pt x="415" y="480"/>
                    <a:pt x="420" y="473"/>
                  </a:cubicBezTo>
                  <a:lnTo>
                    <a:pt x="420" y="473"/>
                  </a:lnTo>
                  <a:cubicBezTo>
                    <a:pt x="418" y="474"/>
                    <a:pt x="417" y="475"/>
                    <a:pt x="416" y="476"/>
                  </a:cubicBezTo>
                  <a:lnTo>
                    <a:pt x="416" y="476"/>
                  </a:lnTo>
                  <a:cubicBezTo>
                    <a:pt x="418" y="474"/>
                    <a:pt x="420" y="471"/>
                    <a:pt x="423" y="468"/>
                  </a:cubicBezTo>
                  <a:lnTo>
                    <a:pt x="423" y="468"/>
                  </a:lnTo>
                  <a:cubicBezTo>
                    <a:pt x="422" y="470"/>
                    <a:pt x="421" y="471"/>
                    <a:pt x="420" y="473"/>
                  </a:cubicBezTo>
                  <a:lnTo>
                    <a:pt x="420" y="473"/>
                  </a:lnTo>
                  <a:cubicBezTo>
                    <a:pt x="429" y="462"/>
                    <a:pt x="439" y="451"/>
                    <a:pt x="450" y="441"/>
                  </a:cubicBezTo>
                  <a:cubicBezTo>
                    <a:pt x="461" y="429"/>
                    <a:pt x="472" y="419"/>
                    <a:pt x="484" y="409"/>
                  </a:cubicBezTo>
                  <a:lnTo>
                    <a:pt x="484" y="409"/>
                  </a:lnTo>
                  <a:cubicBezTo>
                    <a:pt x="488" y="406"/>
                    <a:pt x="492" y="403"/>
                    <a:pt x="496" y="400"/>
                  </a:cubicBezTo>
                  <a:cubicBezTo>
                    <a:pt x="519" y="384"/>
                    <a:pt x="543" y="372"/>
                    <a:pt x="567" y="360"/>
                  </a:cubicBezTo>
                  <a:lnTo>
                    <a:pt x="567" y="360"/>
                  </a:lnTo>
                  <a:cubicBezTo>
                    <a:pt x="592" y="352"/>
                    <a:pt x="617" y="344"/>
                    <a:pt x="642" y="339"/>
                  </a:cubicBezTo>
                  <a:lnTo>
                    <a:pt x="642" y="339"/>
                  </a:lnTo>
                  <a:cubicBezTo>
                    <a:pt x="654" y="338"/>
                    <a:pt x="667" y="338"/>
                    <a:pt x="679" y="338"/>
                  </a:cubicBezTo>
                  <a:cubicBezTo>
                    <a:pt x="697" y="338"/>
                    <a:pt x="716" y="339"/>
                    <a:pt x="734" y="341"/>
                  </a:cubicBezTo>
                  <a:cubicBezTo>
                    <a:pt x="738" y="341"/>
                    <a:pt x="741" y="341"/>
                    <a:pt x="744" y="341"/>
                  </a:cubicBezTo>
                  <a:cubicBezTo>
                    <a:pt x="782" y="341"/>
                    <a:pt x="828" y="316"/>
                    <a:pt x="853" y="291"/>
                  </a:cubicBezTo>
                  <a:cubicBezTo>
                    <a:pt x="882" y="263"/>
                    <a:pt x="904" y="215"/>
                    <a:pt x="902" y="172"/>
                  </a:cubicBezTo>
                  <a:cubicBezTo>
                    <a:pt x="900" y="129"/>
                    <a:pt x="886" y="84"/>
                    <a:pt x="853" y="54"/>
                  </a:cubicBezTo>
                  <a:cubicBezTo>
                    <a:pt x="817" y="22"/>
                    <a:pt x="781" y="10"/>
                    <a:pt x="734" y="4"/>
                  </a:cubicBezTo>
                  <a:cubicBezTo>
                    <a:pt x="714" y="2"/>
                    <a:pt x="694" y="1"/>
                    <a:pt x="673"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2" name="Google Shape;1832;p52"/>
            <p:cNvSpPr/>
            <p:nvPr/>
          </p:nvSpPr>
          <p:spPr>
            <a:xfrm>
              <a:off x="2498700" y="3011375"/>
              <a:ext cx="10875" cy="8425"/>
            </a:xfrm>
            <a:custGeom>
              <a:avLst/>
              <a:gdLst/>
              <a:ahLst/>
              <a:cxnLst/>
              <a:rect l="l" t="t" r="r" b="b"/>
              <a:pathLst>
                <a:path w="435" h="337" extrusionOk="0">
                  <a:moveTo>
                    <a:pt x="217" y="0"/>
                  </a:moveTo>
                  <a:cubicBezTo>
                    <a:pt x="2" y="0"/>
                    <a:pt x="1" y="337"/>
                    <a:pt x="217" y="337"/>
                  </a:cubicBezTo>
                  <a:cubicBezTo>
                    <a:pt x="434" y="337"/>
                    <a:pt x="434" y="0"/>
                    <a:pt x="217"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3" name="Google Shape;1833;p52"/>
            <p:cNvSpPr/>
            <p:nvPr/>
          </p:nvSpPr>
          <p:spPr>
            <a:xfrm>
              <a:off x="2453700" y="3041650"/>
              <a:ext cx="16650" cy="22350"/>
            </a:xfrm>
            <a:custGeom>
              <a:avLst/>
              <a:gdLst/>
              <a:ahLst/>
              <a:cxnLst/>
              <a:rect l="l" t="t" r="r" b="b"/>
              <a:pathLst>
                <a:path w="666" h="894" extrusionOk="0">
                  <a:moveTo>
                    <a:pt x="458" y="397"/>
                  </a:moveTo>
                  <a:cubicBezTo>
                    <a:pt x="457" y="398"/>
                    <a:pt x="456" y="399"/>
                    <a:pt x="456" y="400"/>
                  </a:cubicBezTo>
                  <a:cubicBezTo>
                    <a:pt x="456" y="399"/>
                    <a:pt x="457" y="398"/>
                    <a:pt x="458" y="397"/>
                  </a:cubicBezTo>
                  <a:close/>
                  <a:moveTo>
                    <a:pt x="393" y="572"/>
                  </a:moveTo>
                  <a:lnTo>
                    <a:pt x="393" y="572"/>
                  </a:lnTo>
                  <a:cubicBezTo>
                    <a:pt x="392" y="575"/>
                    <a:pt x="392" y="577"/>
                    <a:pt x="392" y="579"/>
                  </a:cubicBezTo>
                  <a:cubicBezTo>
                    <a:pt x="392" y="577"/>
                    <a:pt x="392" y="575"/>
                    <a:pt x="393" y="572"/>
                  </a:cubicBezTo>
                  <a:close/>
                  <a:moveTo>
                    <a:pt x="470" y="0"/>
                  </a:moveTo>
                  <a:cubicBezTo>
                    <a:pt x="442" y="0"/>
                    <a:pt x="413" y="7"/>
                    <a:pt x="387" y="22"/>
                  </a:cubicBezTo>
                  <a:cubicBezTo>
                    <a:pt x="132" y="166"/>
                    <a:pt x="1" y="488"/>
                    <a:pt x="82" y="769"/>
                  </a:cubicBezTo>
                  <a:cubicBezTo>
                    <a:pt x="102" y="839"/>
                    <a:pt x="172" y="894"/>
                    <a:pt x="245" y="894"/>
                  </a:cubicBezTo>
                  <a:cubicBezTo>
                    <a:pt x="260" y="894"/>
                    <a:pt x="274" y="891"/>
                    <a:pt x="289" y="887"/>
                  </a:cubicBezTo>
                  <a:cubicBezTo>
                    <a:pt x="374" y="859"/>
                    <a:pt x="432" y="770"/>
                    <a:pt x="406" y="680"/>
                  </a:cubicBezTo>
                  <a:cubicBezTo>
                    <a:pt x="402" y="667"/>
                    <a:pt x="399" y="653"/>
                    <a:pt x="396" y="640"/>
                  </a:cubicBezTo>
                  <a:lnTo>
                    <a:pt x="396" y="640"/>
                  </a:lnTo>
                  <a:cubicBezTo>
                    <a:pt x="394" y="611"/>
                    <a:pt x="394" y="582"/>
                    <a:pt x="396" y="553"/>
                  </a:cubicBezTo>
                  <a:lnTo>
                    <a:pt x="396" y="553"/>
                  </a:lnTo>
                  <a:cubicBezTo>
                    <a:pt x="402" y="523"/>
                    <a:pt x="410" y="493"/>
                    <a:pt x="421" y="465"/>
                  </a:cubicBezTo>
                  <a:lnTo>
                    <a:pt x="421" y="465"/>
                  </a:lnTo>
                  <a:cubicBezTo>
                    <a:pt x="429" y="448"/>
                    <a:pt x="438" y="432"/>
                    <a:pt x="447" y="417"/>
                  </a:cubicBezTo>
                  <a:cubicBezTo>
                    <a:pt x="453" y="408"/>
                    <a:pt x="459" y="398"/>
                    <a:pt x="466" y="389"/>
                  </a:cubicBezTo>
                  <a:lnTo>
                    <a:pt x="466" y="389"/>
                  </a:lnTo>
                  <a:cubicBezTo>
                    <a:pt x="467" y="387"/>
                    <a:pt x="468" y="386"/>
                    <a:pt x="469" y="385"/>
                  </a:cubicBezTo>
                  <a:cubicBezTo>
                    <a:pt x="484" y="368"/>
                    <a:pt x="501" y="352"/>
                    <a:pt x="518" y="336"/>
                  </a:cubicBezTo>
                  <a:lnTo>
                    <a:pt x="518" y="336"/>
                  </a:lnTo>
                  <a:cubicBezTo>
                    <a:pt x="520" y="335"/>
                    <a:pt x="522" y="334"/>
                    <a:pt x="523" y="333"/>
                  </a:cubicBezTo>
                  <a:cubicBezTo>
                    <a:pt x="534" y="325"/>
                    <a:pt x="544" y="319"/>
                    <a:pt x="556" y="313"/>
                  </a:cubicBezTo>
                  <a:cubicBezTo>
                    <a:pt x="633" y="269"/>
                    <a:pt x="665" y="158"/>
                    <a:pt x="616" y="82"/>
                  </a:cubicBezTo>
                  <a:cubicBezTo>
                    <a:pt x="583" y="30"/>
                    <a:pt x="527" y="0"/>
                    <a:pt x="470"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grpSp>
        <p:nvGrpSpPr>
          <p:cNvPr id="1834" name="Google Shape;1834;p52"/>
          <p:cNvGrpSpPr/>
          <p:nvPr/>
        </p:nvGrpSpPr>
        <p:grpSpPr>
          <a:xfrm>
            <a:off x="7296426" y="1088643"/>
            <a:ext cx="260229" cy="256875"/>
            <a:chOff x="5560900" y="2799000"/>
            <a:chExt cx="124100" cy="122500"/>
          </a:xfrm>
        </p:grpSpPr>
        <p:sp>
          <p:nvSpPr>
            <p:cNvPr id="1835" name="Google Shape;1835;p52"/>
            <p:cNvSpPr/>
            <p:nvPr/>
          </p:nvSpPr>
          <p:spPr>
            <a:xfrm>
              <a:off x="5560900" y="2799000"/>
              <a:ext cx="124100" cy="122500"/>
            </a:xfrm>
            <a:custGeom>
              <a:avLst/>
              <a:gdLst/>
              <a:ahLst/>
              <a:cxnLst/>
              <a:rect l="l" t="t" r="r" b="b"/>
              <a:pathLst>
                <a:path w="4964" h="4900" extrusionOk="0">
                  <a:moveTo>
                    <a:pt x="2241" y="0"/>
                  </a:moveTo>
                  <a:cubicBezTo>
                    <a:pt x="2043" y="0"/>
                    <a:pt x="1845" y="23"/>
                    <a:pt x="1651" y="70"/>
                  </a:cubicBezTo>
                  <a:cubicBezTo>
                    <a:pt x="1457" y="118"/>
                    <a:pt x="1519" y="400"/>
                    <a:pt x="1697" y="400"/>
                  </a:cubicBezTo>
                  <a:cubicBezTo>
                    <a:pt x="1711" y="400"/>
                    <a:pt x="1725" y="398"/>
                    <a:pt x="1741" y="394"/>
                  </a:cubicBezTo>
                  <a:cubicBezTo>
                    <a:pt x="1908" y="354"/>
                    <a:pt x="2078" y="334"/>
                    <a:pt x="2248" y="334"/>
                  </a:cubicBezTo>
                  <a:cubicBezTo>
                    <a:pt x="2910" y="334"/>
                    <a:pt x="3567" y="631"/>
                    <a:pt x="3991" y="1147"/>
                  </a:cubicBezTo>
                  <a:cubicBezTo>
                    <a:pt x="4529" y="1801"/>
                    <a:pt x="4578" y="2773"/>
                    <a:pt x="4183" y="3508"/>
                  </a:cubicBezTo>
                  <a:cubicBezTo>
                    <a:pt x="3821" y="4181"/>
                    <a:pt x="3103" y="4564"/>
                    <a:pt x="2356" y="4564"/>
                  </a:cubicBezTo>
                  <a:cubicBezTo>
                    <a:pt x="2263" y="4564"/>
                    <a:pt x="2169" y="4558"/>
                    <a:pt x="2075" y="4546"/>
                  </a:cubicBezTo>
                  <a:cubicBezTo>
                    <a:pt x="1218" y="4435"/>
                    <a:pt x="572" y="3788"/>
                    <a:pt x="392" y="2953"/>
                  </a:cubicBezTo>
                  <a:cubicBezTo>
                    <a:pt x="199" y="2048"/>
                    <a:pt x="707" y="843"/>
                    <a:pt x="1759" y="822"/>
                  </a:cubicBezTo>
                  <a:cubicBezTo>
                    <a:pt x="1974" y="818"/>
                    <a:pt x="1975" y="486"/>
                    <a:pt x="1763" y="486"/>
                  </a:cubicBezTo>
                  <a:cubicBezTo>
                    <a:pt x="1761" y="486"/>
                    <a:pt x="1760" y="486"/>
                    <a:pt x="1759" y="486"/>
                  </a:cubicBezTo>
                  <a:cubicBezTo>
                    <a:pt x="700" y="508"/>
                    <a:pt x="1" y="1550"/>
                    <a:pt x="11" y="2537"/>
                  </a:cubicBezTo>
                  <a:cubicBezTo>
                    <a:pt x="21" y="3515"/>
                    <a:pt x="617" y="4434"/>
                    <a:pt x="1547" y="4763"/>
                  </a:cubicBezTo>
                  <a:cubicBezTo>
                    <a:pt x="1805" y="4855"/>
                    <a:pt x="2080" y="4900"/>
                    <a:pt x="2354" y="4900"/>
                  </a:cubicBezTo>
                  <a:cubicBezTo>
                    <a:pt x="3058" y="4900"/>
                    <a:pt x="3765" y="4607"/>
                    <a:pt x="4214" y="4060"/>
                  </a:cubicBezTo>
                  <a:cubicBezTo>
                    <a:pt x="4840" y="3298"/>
                    <a:pt x="4963" y="2161"/>
                    <a:pt x="4491" y="1291"/>
                  </a:cubicBezTo>
                  <a:cubicBezTo>
                    <a:pt x="4051" y="479"/>
                    <a:pt x="3147" y="0"/>
                    <a:pt x="2241"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6" name="Google Shape;1836;p52"/>
            <p:cNvSpPr/>
            <p:nvPr/>
          </p:nvSpPr>
          <p:spPr>
            <a:xfrm>
              <a:off x="5601900" y="2851550"/>
              <a:ext cx="10875" cy="8450"/>
            </a:xfrm>
            <a:custGeom>
              <a:avLst/>
              <a:gdLst/>
              <a:ahLst/>
              <a:cxnLst/>
              <a:rect l="l" t="t" r="r" b="b"/>
              <a:pathLst>
                <a:path w="435" h="338" extrusionOk="0">
                  <a:moveTo>
                    <a:pt x="218" y="1"/>
                  </a:moveTo>
                  <a:cubicBezTo>
                    <a:pt x="2" y="1"/>
                    <a:pt x="1" y="337"/>
                    <a:pt x="218" y="337"/>
                  </a:cubicBezTo>
                  <a:cubicBezTo>
                    <a:pt x="434" y="337"/>
                    <a:pt x="434" y="1"/>
                    <a:pt x="218"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7" name="Google Shape;1837;p52"/>
            <p:cNvSpPr/>
            <p:nvPr/>
          </p:nvSpPr>
          <p:spPr>
            <a:xfrm>
              <a:off x="5628075" y="2851550"/>
              <a:ext cx="10875" cy="8450"/>
            </a:xfrm>
            <a:custGeom>
              <a:avLst/>
              <a:gdLst/>
              <a:ahLst/>
              <a:cxnLst/>
              <a:rect l="l" t="t" r="r" b="b"/>
              <a:pathLst>
                <a:path w="435" h="338" extrusionOk="0">
                  <a:moveTo>
                    <a:pt x="217" y="1"/>
                  </a:moveTo>
                  <a:cubicBezTo>
                    <a:pt x="1" y="1"/>
                    <a:pt x="1" y="337"/>
                    <a:pt x="217" y="337"/>
                  </a:cubicBezTo>
                  <a:cubicBezTo>
                    <a:pt x="433" y="337"/>
                    <a:pt x="434" y="1"/>
                    <a:pt x="2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1838" name="Google Shape;1838;p52"/>
            <p:cNvSpPr/>
            <p:nvPr/>
          </p:nvSpPr>
          <p:spPr>
            <a:xfrm>
              <a:off x="5595200" y="2872800"/>
              <a:ext cx="51400" cy="25125"/>
            </a:xfrm>
            <a:custGeom>
              <a:avLst/>
              <a:gdLst/>
              <a:ahLst/>
              <a:cxnLst/>
              <a:rect l="l" t="t" r="r" b="b"/>
              <a:pathLst>
                <a:path w="2056" h="1005" extrusionOk="0">
                  <a:moveTo>
                    <a:pt x="205" y="0"/>
                  </a:moveTo>
                  <a:cubicBezTo>
                    <a:pt x="104" y="0"/>
                    <a:pt x="0" y="83"/>
                    <a:pt x="33" y="209"/>
                  </a:cubicBezTo>
                  <a:cubicBezTo>
                    <a:pt x="138" y="610"/>
                    <a:pt x="489" y="934"/>
                    <a:pt x="901" y="994"/>
                  </a:cubicBezTo>
                  <a:cubicBezTo>
                    <a:pt x="949" y="1001"/>
                    <a:pt x="997" y="1004"/>
                    <a:pt x="1044" y="1004"/>
                  </a:cubicBezTo>
                  <a:cubicBezTo>
                    <a:pt x="1427" y="1004"/>
                    <a:pt x="1797" y="792"/>
                    <a:pt x="1983" y="454"/>
                  </a:cubicBezTo>
                  <a:cubicBezTo>
                    <a:pt x="2055" y="323"/>
                    <a:pt x="1939" y="201"/>
                    <a:pt x="1825" y="201"/>
                  </a:cubicBezTo>
                  <a:cubicBezTo>
                    <a:pt x="1775" y="201"/>
                    <a:pt x="1725" y="225"/>
                    <a:pt x="1692" y="284"/>
                  </a:cubicBezTo>
                  <a:cubicBezTo>
                    <a:pt x="1565" y="515"/>
                    <a:pt x="1313" y="671"/>
                    <a:pt x="1048" y="671"/>
                  </a:cubicBezTo>
                  <a:cubicBezTo>
                    <a:pt x="1021" y="671"/>
                    <a:pt x="994" y="669"/>
                    <a:pt x="967" y="666"/>
                  </a:cubicBezTo>
                  <a:cubicBezTo>
                    <a:pt x="676" y="630"/>
                    <a:pt x="431" y="400"/>
                    <a:pt x="357" y="120"/>
                  </a:cubicBezTo>
                  <a:cubicBezTo>
                    <a:pt x="335" y="36"/>
                    <a:pt x="271" y="0"/>
                    <a:pt x="205" y="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pic>
        <p:nvPicPr>
          <p:cNvPr id="1839" name="Google Shape;1839;p52" title="Chart">
            <a:hlinkClick r:id="rId3"/>
          </p:cNvPr>
          <p:cNvPicPr preferRelativeResize="0"/>
          <p:nvPr/>
        </p:nvPicPr>
        <p:blipFill>
          <a:blip r:embed="rId4">
            <a:alphaModFix/>
          </a:blip>
          <a:stretch>
            <a:fillRect/>
          </a:stretch>
        </p:blipFill>
        <p:spPr>
          <a:xfrm>
            <a:off x="6756416" y="1678701"/>
            <a:ext cx="3796368" cy="2347367"/>
          </a:xfrm>
          <a:prstGeom prst="rect">
            <a:avLst/>
          </a:prstGeom>
          <a:noFill/>
          <a:ln>
            <a:noFill/>
          </a:ln>
          <a:effectLst>
            <a:outerShdw blurRad="57150" dist="19050" dir="4380000" algn="bl" rotWithShape="0">
              <a:srgbClr val="000000">
                <a:alpha val="15000"/>
              </a:srgbClr>
            </a:outerShdw>
          </a:effectLst>
        </p:spPr>
      </p:pic>
      <p:sp>
        <p:nvSpPr>
          <p:cNvPr id="1840" name="Google Shape;1840;p52"/>
          <p:cNvSpPr/>
          <p:nvPr/>
        </p:nvSpPr>
        <p:spPr>
          <a:xfrm rot="829885">
            <a:off x="9800071" y="1307507"/>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sp>
        <p:nvSpPr>
          <p:cNvPr id="4" name="TextBox 3">
            <a:extLst>
              <a:ext uri="{FF2B5EF4-FFF2-40B4-BE49-F238E27FC236}">
                <a16:creationId xmlns:a16="http://schemas.microsoft.com/office/drawing/2014/main" id="{B835CDE0-6D90-755F-1704-CA783A6C81E7}"/>
              </a:ext>
            </a:extLst>
          </p:cNvPr>
          <p:cNvSpPr txBox="1"/>
          <p:nvPr/>
        </p:nvSpPr>
        <p:spPr>
          <a:xfrm>
            <a:off x="1381508" y="992251"/>
            <a:ext cx="415514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latin typeface="Work Sans"/>
              <a:ea typeface="+mn-lt"/>
              <a:cs typeface="+mn-lt"/>
            </a:endParaRPr>
          </a:p>
          <a:p>
            <a:r>
              <a:rPr lang="en-US" sz="1400" b="1" dirty="0">
                <a:latin typeface="Work Sans"/>
                <a:ea typeface="+mn-lt"/>
                <a:cs typeface="+mn-lt"/>
              </a:rPr>
              <a:t>1. Key Players </a:t>
            </a:r>
          </a:p>
          <a:p>
            <a:r>
              <a:rPr lang="en-US" sz="1200" dirty="0">
                <a:ea typeface="+mn-lt"/>
                <a:cs typeface="+mn-lt"/>
              </a:rPr>
              <a:t>Digital notebooks combine cloud computing with recycling factors to provide you with an innovative solution. Reusable notebooks eliminate the need to restock supplies, lower the rate of trees cut annually, and help increase the lifespan of our planet. </a:t>
            </a:r>
            <a:endParaRPr lang="en-US" dirty="0"/>
          </a:p>
          <a:p>
            <a:endParaRPr lang="en-US" sz="1200">
              <a:latin typeface="Arial"/>
              <a:ea typeface="+mn-lt"/>
              <a:cs typeface="+mn-lt"/>
            </a:endParaRPr>
          </a:p>
          <a:p>
            <a:r>
              <a:rPr lang="en-US" sz="1400" b="1" dirty="0">
                <a:latin typeface="Work Sans"/>
                <a:ea typeface="+mn-lt"/>
                <a:cs typeface="+mn-lt"/>
              </a:rPr>
              <a:t>2. Recent Innovations </a:t>
            </a:r>
          </a:p>
          <a:p>
            <a:r>
              <a:rPr lang="en-US" sz="1200" dirty="0">
                <a:latin typeface="Arial"/>
                <a:ea typeface="+mn-lt"/>
                <a:cs typeface="+mn-lt"/>
              </a:rPr>
              <a:t>We are under the research and development for our upcoming products regarding E-pen . In this you can write anywhere without using ink and store it to the word file so you can read it later </a:t>
            </a:r>
            <a:endParaRPr lang="en-US" sz="1200" dirty="0">
              <a:latin typeface="Work Sans"/>
              <a:ea typeface="+mn-lt"/>
              <a:cs typeface="+mn-lt"/>
            </a:endParaRPr>
          </a:p>
          <a:p>
            <a:endParaRPr lang="en-US" sz="1200">
              <a:latin typeface="Arial"/>
              <a:ea typeface="+mn-lt"/>
              <a:cs typeface="+mn-lt"/>
            </a:endParaRPr>
          </a:p>
          <a:p>
            <a:r>
              <a:rPr lang="en-US" sz="1400" b="1" dirty="0">
                <a:latin typeface="Work Sans"/>
                <a:ea typeface="+mn-lt"/>
                <a:cs typeface="+mn-lt"/>
              </a:rPr>
              <a:t>3. Sales Cycles</a:t>
            </a:r>
          </a:p>
          <a:p>
            <a:r>
              <a:rPr lang="en-US" sz="1200" dirty="0">
                <a:ea typeface="+mn-lt"/>
                <a:cs typeface="+mn-lt"/>
              </a:rPr>
              <a:t>SALES - 1500 Piece sold per month </a:t>
            </a:r>
          </a:p>
          <a:p>
            <a:r>
              <a:rPr lang="en-US" sz="1200" dirty="0">
                <a:ea typeface="+mn-lt"/>
                <a:cs typeface="+mn-lt"/>
              </a:rPr>
              <a:t>REVENUE - 50 Piece per day * 100 = 5000 , Per month = 5000 * 30 = 1,50,000 </a:t>
            </a:r>
          </a:p>
          <a:p>
            <a:r>
              <a:rPr lang="en-US" sz="1200" dirty="0">
                <a:ea typeface="+mn-lt"/>
                <a:cs typeface="+mn-lt"/>
              </a:rPr>
              <a:t>PROFIT - 35 % of total REVENUE – operational cost </a:t>
            </a:r>
            <a:endParaRPr lang="en-US" sz="1200" dirty="0">
              <a:cs typeface="Arial"/>
            </a:endParaRPr>
          </a:p>
          <a:p>
            <a:endParaRPr lang="en-US" sz="1200">
              <a:latin typeface="Arial"/>
              <a:ea typeface="+mn-lt"/>
              <a:cs typeface="+mn-lt"/>
            </a:endParaRPr>
          </a:p>
          <a:p>
            <a:r>
              <a:rPr lang="en-US" sz="1400" b="1" dirty="0">
                <a:latin typeface="Work Sans"/>
                <a:ea typeface="+mn-lt"/>
                <a:cs typeface="+mn-lt"/>
              </a:rPr>
              <a:t>4. Adoption Rates</a:t>
            </a:r>
            <a:endParaRPr lang="en-US" sz="1400" dirty="0">
              <a:latin typeface="Arial"/>
              <a:cs typeface="Arial"/>
            </a:endParaRPr>
          </a:p>
          <a:p>
            <a:r>
              <a:rPr lang="en-US" sz="1200" dirty="0">
                <a:ea typeface="+mn-lt"/>
                <a:cs typeface="+mn-lt"/>
              </a:rPr>
              <a:t>Is the solution provided relevant and satisfying ?</a:t>
            </a:r>
          </a:p>
          <a:p>
            <a:r>
              <a:rPr lang="en-US" sz="1200" dirty="0">
                <a:ea typeface="+mn-lt"/>
                <a:cs typeface="+mn-lt"/>
              </a:rPr>
              <a:t> Yes 79%</a:t>
            </a:r>
          </a:p>
          <a:p>
            <a:r>
              <a:rPr lang="en-US" sz="1200" dirty="0">
                <a:ea typeface="+mn-lt"/>
                <a:cs typeface="+mn-lt"/>
              </a:rPr>
              <a:t> Need improvement 16%  &amp;  No 5%</a:t>
            </a:r>
          </a:p>
          <a:p>
            <a:endParaRPr lang="en-US" sz="1200">
              <a:cs typeface="Arial"/>
            </a:endParaRPr>
          </a:p>
        </p:txBody>
      </p:sp>
      <p:sp>
        <p:nvSpPr>
          <p:cNvPr id="2" name="TextBox 1">
            <a:extLst>
              <a:ext uri="{FF2B5EF4-FFF2-40B4-BE49-F238E27FC236}">
                <a16:creationId xmlns:a16="http://schemas.microsoft.com/office/drawing/2014/main" id="{3F13B671-4592-1C35-79F8-384ED9192134}"/>
              </a:ext>
            </a:extLst>
          </p:cNvPr>
          <p:cNvSpPr txBox="1"/>
          <p:nvPr/>
        </p:nvSpPr>
        <p:spPr>
          <a:xfrm>
            <a:off x="1385637" y="84421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75000"/>
                    <a:lumOff val="25000"/>
                  </a:schemeClr>
                </a:solidFill>
                <a:ea typeface="+mn-lt"/>
                <a:cs typeface="+mn-lt"/>
              </a:rPr>
              <a:t>Market Analysis</a:t>
            </a:r>
            <a:endParaRPr lang="en-US" dirty="0">
              <a:solidFill>
                <a:schemeClr val="tx1">
                  <a:lumMod val="75000"/>
                  <a:lumOff val="25000"/>
                </a:schemeClr>
              </a:solidFill>
            </a:endParaRPr>
          </a:p>
        </p:txBody>
      </p:sp>
      <p:pic>
        <p:nvPicPr>
          <p:cNvPr id="5" name="Picture 5" descr="Logo, company name&#10;&#10;Description automatically generated">
            <a:extLst>
              <a:ext uri="{FF2B5EF4-FFF2-40B4-BE49-F238E27FC236}">
                <a16:creationId xmlns:a16="http://schemas.microsoft.com/office/drawing/2014/main" id="{874BA932-9AD4-F61C-85B1-0E2411B0D819}"/>
              </a:ext>
            </a:extLst>
          </p:cNvPr>
          <p:cNvPicPr>
            <a:picLocks noChangeAspect="1"/>
          </p:cNvPicPr>
          <p:nvPr/>
        </p:nvPicPr>
        <p:blipFill>
          <a:blip r:embed="rId5"/>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30591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7"/>
        <p:cNvGrpSpPr/>
        <p:nvPr/>
      </p:nvGrpSpPr>
      <p:grpSpPr>
        <a:xfrm>
          <a:off x="0" y="0"/>
          <a:ext cx="0" cy="0"/>
          <a:chOff x="0" y="0"/>
          <a:chExt cx="0" cy="0"/>
        </a:xfrm>
      </p:grpSpPr>
      <p:grpSp>
        <p:nvGrpSpPr>
          <p:cNvPr id="2408" name="Google Shape;2408;p66"/>
          <p:cNvGrpSpPr/>
          <p:nvPr/>
        </p:nvGrpSpPr>
        <p:grpSpPr>
          <a:xfrm>
            <a:off x="1316447" y="521396"/>
            <a:ext cx="1059316" cy="873305"/>
            <a:chOff x="3153300" y="3886175"/>
            <a:chExt cx="455450" cy="375475"/>
          </a:xfrm>
        </p:grpSpPr>
        <p:sp>
          <p:nvSpPr>
            <p:cNvPr id="2409" name="Google Shape;2409;p66"/>
            <p:cNvSpPr/>
            <p:nvPr/>
          </p:nvSpPr>
          <p:spPr>
            <a:xfrm>
              <a:off x="3153300" y="3886175"/>
              <a:ext cx="455450" cy="375475"/>
            </a:xfrm>
            <a:custGeom>
              <a:avLst/>
              <a:gdLst/>
              <a:ahLst/>
              <a:cxnLst/>
              <a:rect l="l" t="t" r="r" b="b"/>
              <a:pathLst>
                <a:path w="18218" h="15019" extrusionOk="0">
                  <a:moveTo>
                    <a:pt x="578" y="12224"/>
                  </a:moveTo>
                  <a:cubicBezTo>
                    <a:pt x="776" y="12327"/>
                    <a:pt x="990" y="12406"/>
                    <a:pt x="1217" y="12403"/>
                  </a:cubicBezTo>
                  <a:cubicBezTo>
                    <a:pt x="1364" y="12401"/>
                    <a:pt x="1499" y="12433"/>
                    <a:pt x="1636" y="12468"/>
                  </a:cubicBezTo>
                  <a:cubicBezTo>
                    <a:pt x="1757" y="12499"/>
                    <a:pt x="1883" y="12536"/>
                    <a:pt x="2004" y="12531"/>
                  </a:cubicBezTo>
                  <a:cubicBezTo>
                    <a:pt x="2134" y="12526"/>
                    <a:pt x="2252" y="12551"/>
                    <a:pt x="2371" y="12589"/>
                  </a:cubicBezTo>
                  <a:cubicBezTo>
                    <a:pt x="2525" y="12638"/>
                    <a:pt x="2680" y="12667"/>
                    <a:pt x="2844" y="12666"/>
                  </a:cubicBezTo>
                  <a:cubicBezTo>
                    <a:pt x="2940" y="12665"/>
                    <a:pt x="3037" y="12693"/>
                    <a:pt x="3132" y="12712"/>
                  </a:cubicBezTo>
                  <a:cubicBezTo>
                    <a:pt x="3263" y="12737"/>
                    <a:pt x="3393" y="12782"/>
                    <a:pt x="3525" y="12790"/>
                  </a:cubicBezTo>
                  <a:cubicBezTo>
                    <a:pt x="3723" y="12804"/>
                    <a:pt x="3913" y="12841"/>
                    <a:pt x="4104" y="12896"/>
                  </a:cubicBezTo>
                  <a:cubicBezTo>
                    <a:pt x="4257" y="12940"/>
                    <a:pt x="4414" y="12985"/>
                    <a:pt x="4573" y="13005"/>
                  </a:cubicBezTo>
                  <a:cubicBezTo>
                    <a:pt x="4848" y="13039"/>
                    <a:pt x="5118" y="13097"/>
                    <a:pt x="5384" y="13177"/>
                  </a:cubicBezTo>
                  <a:cubicBezTo>
                    <a:pt x="5717" y="13279"/>
                    <a:pt x="6051" y="13381"/>
                    <a:pt x="6385" y="13476"/>
                  </a:cubicBezTo>
                  <a:cubicBezTo>
                    <a:pt x="6558" y="13524"/>
                    <a:pt x="6732" y="13575"/>
                    <a:pt x="6908" y="13595"/>
                  </a:cubicBezTo>
                  <a:cubicBezTo>
                    <a:pt x="7131" y="13620"/>
                    <a:pt x="7347" y="13671"/>
                    <a:pt x="7562" y="13735"/>
                  </a:cubicBezTo>
                  <a:cubicBezTo>
                    <a:pt x="7853" y="13822"/>
                    <a:pt x="8142" y="13916"/>
                    <a:pt x="8436" y="13994"/>
                  </a:cubicBezTo>
                  <a:cubicBezTo>
                    <a:pt x="8634" y="14046"/>
                    <a:pt x="8838" y="14077"/>
                    <a:pt x="9039" y="14117"/>
                  </a:cubicBezTo>
                  <a:cubicBezTo>
                    <a:pt x="9170" y="14142"/>
                    <a:pt x="9305" y="14156"/>
                    <a:pt x="9431" y="14194"/>
                  </a:cubicBezTo>
                  <a:cubicBezTo>
                    <a:pt x="9613" y="14250"/>
                    <a:pt x="9797" y="14274"/>
                    <a:pt x="9985" y="14291"/>
                  </a:cubicBezTo>
                  <a:cubicBezTo>
                    <a:pt x="10233" y="14313"/>
                    <a:pt x="10482" y="14340"/>
                    <a:pt x="10729" y="14369"/>
                  </a:cubicBezTo>
                  <a:cubicBezTo>
                    <a:pt x="10880" y="14388"/>
                    <a:pt x="11028" y="14430"/>
                    <a:pt x="11179" y="14436"/>
                  </a:cubicBezTo>
                  <a:cubicBezTo>
                    <a:pt x="11556" y="14452"/>
                    <a:pt x="11924" y="14523"/>
                    <a:pt x="12290" y="14603"/>
                  </a:cubicBezTo>
                  <a:cubicBezTo>
                    <a:pt x="12473" y="14643"/>
                    <a:pt x="12660" y="14678"/>
                    <a:pt x="12846" y="14688"/>
                  </a:cubicBezTo>
                  <a:cubicBezTo>
                    <a:pt x="13163" y="14704"/>
                    <a:pt x="13464" y="14782"/>
                    <a:pt x="13764" y="14872"/>
                  </a:cubicBezTo>
                  <a:cubicBezTo>
                    <a:pt x="13866" y="14904"/>
                    <a:pt x="13971" y="14928"/>
                    <a:pt x="14071" y="14965"/>
                  </a:cubicBezTo>
                  <a:cubicBezTo>
                    <a:pt x="14213" y="15018"/>
                    <a:pt x="14346" y="14986"/>
                    <a:pt x="14452" y="14901"/>
                  </a:cubicBezTo>
                  <a:cubicBezTo>
                    <a:pt x="14565" y="14810"/>
                    <a:pt x="14678" y="14712"/>
                    <a:pt x="14722" y="14552"/>
                  </a:cubicBezTo>
                  <a:cubicBezTo>
                    <a:pt x="14846" y="14104"/>
                    <a:pt x="14983" y="13659"/>
                    <a:pt x="15119" y="13215"/>
                  </a:cubicBezTo>
                  <a:cubicBezTo>
                    <a:pt x="15168" y="13052"/>
                    <a:pt x="15200" y="12888"/>
                    <a:pt x="15204" y="12715"/>
                  </a:cubicBezTo>
                  <a:cubicBezTo>
                    <a:pt x="15209" y="12493"/>
                    <a:pt x="15228" y="12271"/>
                    <a:pt x="15242" y="12048"/>
                  </a:cubicBezTo>
                  <a:cubicBezTo>
                    <a:pt x="15243" y="12034"/>
                    <a:pt x="15261" y="12020"/>
                    <a:pt x="15270" y="12005"/>
                  </a:cubicBezTo>
                  <a:cubicBezTo>
                    <a:pt x="15287" y="12000"/>
                    <a:pt x="15303" y="11991"/>
                    <a:pt x="15320" y="11989"/>
                  </a:cubicBezTo>
                  <a:cubicBezTo>
                    <a:pt x="15537" y="11962"/>
                    <a:pt x="15745" y="12009"/>
                    <a:pt x="15952" y="12071"/>
                  </a:cubicBezTo>
                  <a:cubicBezTo>
                    <a:pt x="16087" y="12112"/>
                    <a:pt x="16161" y="12073"/>
                    <a:pt x="16207" y="11946"/>
                  </a:cubicBezTo>
                  <a:cubicBezTo>
                    <a:pt x="16267" y="11779"/>
                    <a:pt x="16331" y="11611"/>
                    <a:pt x="16309" y="11425"/>
                  </a:cubicBezTo>
                  <a:cubicBezTo>
                    <a:pt x="16303" y="11382"/>
                    <a:pt x="16296" y="11335"/>
                    <a:pt x="16307" y="11293"/>
                  </a:cubicBezTo>
                  <a:cubicBezTo>
                    <a:pt x="16371" y="11045"/>
                    <a:pt x="16437" y="10795"/>
                    <a:pt x="16533" y="10550"/>
                  </a:cubicBezTo>
                  <a:cubicBezTo>
                    <a:pt x="16676" y="10541"/>
                    <a:pt x="16809" y="10526"/>
                    <a:pt x="16942" y="10524"/>
                  </a:cubicBezTo>
                  <a:cubicBezTo>
                    <a:pt x="17228" y="10520"/>
                    <a:pt x="17482" y="10411"/>
                    <a:pt x="17728" y="10280"/>
                  </a:cubicBezTo>
                  <a:cubicBezTo>
                    <a:pt x="17832" y="10223"/>
                    <a:pt x="17921" y="10149"/>
                    <a:pt x="17980" y="10046"/>
                  </a:cubicBezTo>
                  <a:cubicBezTo>
                    <a:pt x="18123" y="9801"/>
                    <a:pt x="18217" y="9544"/>
                    <a:pt x="18117" y="9257"/>
                  </a:cubicBezTo>
                  <a:cubicBezTo>
                    <a:pt x="18079" y="9148"/>
                    <a:pt x="18034" y="9040"/>
                    <a:pt x="17997" y="8931"/>
                  </a:cubicBezTo>
                  <a:cubicBezTo>
                    <a:pt x="17977" y="8873"/>
                    <a:pt x="17961" y="8812"/>
                    <a:pt x="17957" y="8752"/>
                  </a:cubicBezTo>
                  <a:cubicBezTo>
                    <a:pt x="17945" y="8530"/>
                    <a:pt x="17843" y="8363"/>
                    <a:pt x="17659" y="8242"/>
                  </a:cubicBezTo>
                  <a:cubicBezTo>
                    <a:pt x="17487" y="8129"/>
                    <a:pt x="17310" y="8025"/>
                    <a:pt x="17108" y="7974"/>
                  </a:cubicBezTo>
                  <a:cubicBezTo>
                    <a:pt x="17050" y="7959"/>
                    <a:pt x="16998" y="7927"/>
                    <a:pt x="16929" y="7898"/>
                  </a:cubicBezTo>
                  <a:cubicBezTo>
                    <a:pt x="16964" y="7774"/>
                    <a:pt x="16984" y="7658"/>
                    <a:pt x="17029" y="7554"/>
                  </a:cubicBezTo>
                  <a:cubicBezTo>
                    <a:pt x="17142" y="7302"/>
                    <a:pt x="17096" y="7046"/>
                    <a:pt x="17069" y="6789"/>
                  </a:cubicBezTo>
                  <a:cubicBezTo>
                    <a:pt x="17061" y="6707"/>
                    <a:pt x="17019" y="6643"/>
                    <a:pt x="16951" y="6588"/>
                  </a:cubicBezTo>
                  <a:cubicBezTo>
                    <a:pt x="16818" y="6480"/>
                    <a:pt x="16677" y="6390"/>
                    <a:pt x="16506" y="6350"/>
                  </a:cubicBezTo>
                  <a:cubicBezTo>
                    <a:pt x="16421" y="6331"/>
                    <a:pt x="16340" y="6294"/>
                    <a:pt x="16250" y="6263"/>
                  </a:cubicBezTo>
                  <a:cubicBezTo>
                    <a:pt x="16264" y="6126"/>
                    <a:pt x="16274" y="6003"/>
                    <a:pt x="16289" y="5880"/>
                  </a:cubicBezTo>
                  <a:cubicBezTo>
                    <a:pt x="16330" y="5553"/>
                    <a:pt x="16380" y="5226"/>
                    <a:pt x="16414" y="4897"/>
                  </a:cubicBezTo>
                  <a:cubicBezTo>
                    <a:pt x="16481" y="4239"/>
                    <a:pt x="16493" y="3579"/>
                    <a:pt x="16449" y="2918"/>
                  </a:cubicBezTo>
                  <a:cubicBezTo>
                    <a:pt x="16430" y="2644"/>
                    <a:pt x="16283" y="2475"/>
                    <a:pt x="16032" y="2385"/>
                  </a:cubicBezTo>
                  <a:cubicBezTo>
                    <a:pt x="15828" y="2311"/>
                    <a:pt x="15614" y="2295"/>
                    <a:pt x="15400" y="2291"/>
                  </a:cubicBezTo>
                  <a:cubicBezTo>
                    <a:pt x="15203" y="2288"/>
                    <a:pt x="15005" y="2296"/>
                    <a:pt x="14810" y="2278"/>
                  </a:cubicBezTo>
                  <a:cubicBezTo>
                    <a:pt x="14544" y="2255"/>
                    <a:pt x="14279" y="2213"/>
                    <a:pt x="14014" y="2177"/>
                  </a:cubicBezTo>
                  <a:cubicBezTo>
                    <a:pt x="13767" y="2143"/>
                    <a:pt x="13519" y="2109"/>
                    <a:pt x="13272" y="2066"/>
                  </a:cubicBezTo>
                  <a:cubicBezTo>
                    <a:pt x="12859" y="1993"/>
                    <a:pt x="12446" y="1913"/>
                    <a:pt x="12035" y="1833"/>
                  </a:cubicBezTo>
                  <a:cubicBezTo>
                    <a:pt x="11807" y="1788"/>
                    <a:pt x="11580" y="1743"/>
                    <a:pt x="11354" y="1686"/>
                  </a:cubicBezTo>
                  <a:cubicBezTo>
                    <a:pt x="11139" y="1632"/>
                    <a:pt x="10927" y="1555"/>
                    <a:pt x="10712" y="1498"/>
                  </a:cubicBezTo>
                  <a:cubicBezTo>
                    <a:pt x="10486" y="1440"/>
                    <a:pt x="10261" y="1381"/>
                    <a:pt x="10032" y="1344"/>
                  </a:cubicBezTo>
                  <a:cubicBezTo>
                    <a:pt x="9512" y="1260"/>
                    <a:pt x="8986" y="1206"/>
                    <a:pt x="8480" y="1049"/>
                  </a:cubicBezTo>
                  <a:cubicBezTo>
                    <a:pt x="8455" y="1041"/>
                    <a:pt x="8429" y="1036"/>
                    <a:pt x="8402" y="1032"/>
                  </a:cubicBezTo>
                  <a:cubicBezTo>
                    <a:pt x="7968" y="966"/>
                    <a:pt x="7543" y="865"/>
                    <a:pt x="7123" y="737"/>
                  </a:cubicBezTo>
                  <a:cubicBezTo>
                    <a:pt x="6996" y="699"/>
                    <a:pt x="6863" y="661"/>
                    <a:pt x="6732" y="654"/>
                  </a:cubicBezTo>
                  <a:cubicBezTo>
                    <a:pt x="6523" y="645"/>
                    <a:pt x="6327" y="600"/>
                    <a:pt x="6129" y="540"/>
                  </a:cubicBezTo>
                  <a:cubicBezTo>
                    <a:pt x="5950" y="486"/>
                    <a:pt x="5766" y="430"/>
                    <a:pt x="5582" y="416"/>
                  </a:cubicBezTo>
                  <a:cubicBezTo>
                    <a:pt x="5420" y="402"/>
                    <a:pt x="5263" y="382"/>
                    <a:pt x="5109" y="331"/>
                  </a:cubicBezTo>
                  <a:cubicBezTo>
                    <a:pt x="5005" y="297"/>
                    <a:pt x="4903" y="292"/>
                    <a:pt x="4794" y="310"/>
                  </a:cubicBezTo>
                  <a:cubicBezTo>
                    <a:pt x="4627" y="338"/>
                    <a:pt x="4458" y="361"/>
                    <a:pt x="4292" y="296"/>
                  </a:cubicBezTo>
                  <a:cubicBezTo>
                    <a:pt x="4252" y="280"/>
                    <a:pt x="4202" y="276"/>
                    <a:pt x="4160" y="283"/>
                  </a:cubicBezTo>
                  <a:cubicBezTo>
                    <a:pt x="3912" y="324"/>
                    <a:pt x="3683" y="227"/>
                    <a:pt x="3453" y="171"/>
                  </a:cubicBezTo>
                  <a:cubicBezTo>
                    <a:pt x="3229" y="117"/>
                    <a:pt x="3018" y="12"/>
                    <a:pt x="2777" y="47"/>
                  </a:cubicBezTo>
                  <a:cubicBezTo>
                    <a:pt x="2735" y="54"/>
                    <a:pt x="2689" y="38"/>
                    <a:pt x="2644" y="29"/>
                  </a:cubicBezTo>
                  <a:cubicBezTo>
                    <a:pt x="2498" y="1"/>
                    <a:pt x="2403" y="75"/>
                    <a:pt x="2342" y="196"/>
                  </a:cubicBezTo>
                  <a:cubicBezTo>
                    <a:pt x="2310" y="259"/>
                    <a:pt x="2292" y="329"/>
                    <a:pt x="2271" y="398"/>
                  </a:cubicBezTo>
                  <a:cubicBezTo>
                    <a:pt x="1955" y="1441"/>
                    <a:pt x="1640" y="2485"/>
                    <a:pt x="1325" y="3530"/>
                  </a:cubicBezTo>
                  <a:cubicBezTo>
                    <a:pt x="1263" y="3735"/>
                    <a:pt x="1218" y="3943"/>
                    <a:pt x="1195" y="4158"/>
                  </a:cubicBezTo>
                  <a:cubicBezTo>
                    <a:pt x="1164" y="4441"/>
                    <a:pt x="1117" y="4723"/>
                    <a:pt x="1075" y="5006"/>
                  </a:cubicBezTo>
                  <a:cubicBezTo>
                    <a:pt x="1068" y="5049"/>
                    <a:pt x="1057" y="5093"/>
                    <a:pt x="1047" y="5136"/>
                  </a:cubicBezTo>
                  <a:cubicBezTo>
                    <a:pt x="957" y="5526"/>
                    <a:pt x="927" y="5930"/>
                    <a:pt x="807" y="6314"/>
                  </a:cubicBezTo>
                  <a:cubicBezTo>
                    <a:pt x="797" y="6348"/>
                    <a:pt x="794" y="6385"/>
                    <a:pt x="793" y="6421"/>
                  </a:cubicBezTo>
                  <a:cubicBezTo>
                    <a:pt x="788" y="6684"/>
                    <a:pt x="713" y="6931"/>
                    <a:pt x="634" y="7178"/>
                  </a:cubicBezTo>
                  <a:cubicBezTo>
                    <a:pt x="578" y="7349"/>
                    <a:pt x="532" y="7520"/>
                    <a:pt x="559" y="7703"/>
                  </a:cubicBezTo>
                  <a:cubicBezTo>
                    <a:pt x="565" y="7745"/>
                    <a:pt x="554" y="7792"/>
                    <a:pt x="547" y="7835"/>
                  </a:cubicBezTo>
                  <a:cubicBezTo>
                    <a:pt x="491" y="8187"/>
                    <a:pt x="437" y="8540"/>
                    <a:pt x="375" y="8891"/>
                  </a:cubicBezTo>
                  <a:cubicBezTo>
                    <a:pt x="307" y="9277"/>
                    <a:pt x="315" y="9676"/>
                    <a:pt x="182" y="10051"/>
                  </a:cubicBezTo>
                  <a:cubicBezTo>
                    <a:pt x="151" y="10143"/>
                    <a:pt x="155" y="10246"/>
                    <a:pt x="140" y="10343"/>
                  </a:cubicBezTo>
                  <a:cubicBezTo>
                    <a:pt x="119" y="10474"/>
                    <a:pt x="106" y="10608"/>
                    <a:pt x="72" y="10736"/>
                  </a:cubicBezTo>
                  <a:cubicBezTo>
                    <a:pt x="35" y="10876"/>
                    <a:pt x="15" y="11013"/>
                    <a:pt x="26" y="11159"/>
                  </a:cubicBezTo>
                  <a:cubicBezTo>
                    <a:pt x="36" y="11310"/>
                    <a:pt x="38" y="11463"/>
                    <a:pt x="16" y="11612"/>
                  </a:cubicBezTo>
                  <a:cubicBezTo>
                    <a:pt x="0" y="11713"/>
                    <a:pt x="3" y="11802"/>
                    <a:pt x="26" y="11899"/>
                  </a:cubicBezTo>
                  <a:cubicBezTo>
                    <a:pt x="74" y="12108"/>
                    <a:pt x="91" y="12131"/>
                    <a:pt x="303" y="12146"/>
                  </a:cubicBezTo>
                  <a:cubicBezTo>
                    <a:pt x="402" y="12151"/>
                    <a:pt x="487" y="12178"/>
                    <a:pt x="578" y="12224"/>
                  </a:cubicBezTo>
                  <a:close/>
                  <a:moveTo>
                    <a:pt x="16399" y="6681"/>
                  </a:moveTo>
                  <a:cubicBezTo>
                    <a:pt x="16476" y="6704"/>
                    <a:pt x="16555" y="6729"/>
                    <a:pt x="16621" y="6771"/>
                  </a:cubicBezTo>
                  <a:cubicBezTo>
                    <a:pt x="16669" y="6803"/>
                    <a:pt x="16722" y="6859"/>
                    <a:pt x="16730" y="6912"/>
                  </a:cubicBezTo>
                  <a:cubicBezTo>
                    <a:pt x="16759" y="7077"/>
                    <a:pt x="16788" y="7242"/>
                    <a:pt x="16725" y="7413"/>
                  </a:cubicBezTo>
                  <a:cubicBezTo>
                    <a:pt x="16655" y="7605"/>
                    <a:pt x="16611" y="7806"/>
                    <a:pt x="16558" y="7993"/>
                  </a:cubicBezTo>
                  <a:cubicBezTo>
                    <a:pt x="16614" y="8102"/>
                    <a:pt x="16662" y="8196"/>
                    <a:pt x="16717" y="8303"/>
                  </a:cubicBezTo>
                  <a:cubicBezTo>
                    <a:pt x="16760" y="8284"/>
                    <a:pt x="16797" y="8265"/>
                    <a:pt x="16836" y="8251"/>
                  </a:cubicBezTo>
                  <a:cubicBezTo>
                    <a:pt x="16867" y="8241"/>
                    <a:pt x="16908" y="8221"/>
                    <a:pt x="16935" y="8232"/>
                  </a:cubicBezTo>
                  <a:cubicBezTo>
                    <a:pt x="17089" y="8297"/>
                    <a:pt x="17253" y="8351"/>
                    <a:pt x="17392" y="8444"/>
                  </a:cubicBezTo>
                  <a:cubicBezTo>
                    <a:pt x="17547" y="8547"/>
                    <a:pt x="17672" y="8693"/>
                    <a:pt x="17763" y="8860"/>
                  </a:cubicBezTo>
                  <a:cubicBezTo>
                    <a:pt x="17800" y="8931"/>
                    <a:pt x="17834" y="9005"/>
                    <a:pt x="17869" y="9077"/>
                  </a:cubicBezTo>
                  <a:cubicBezTo>
                    <a:pt x="17979" y="9305"/>
                    <a:pt x="17997" y="9534"/>
                    <a:pt x="17887" y="9772"/>
                  </a:cubicBezTo>
                  <a:cubicBezTo>
                    <a:pt x="17828" y="9900"/>
                    <a:pt x="17750" y="9995"/>
                    <a:pt x="17626" y="10062"/>
                  </a:cubicBezTo>
                  <a:cubicBezTo>
                    <a:pt x="17299" y="10238"/>
                    <a:pt x="16948" y="10272"/>
                    <a:pt x="16587" y="10238"/>
                  </a:cubicBezTo>
                  <a:cubicBezTo>
                    <a:pt x="16499" y="10229"/>
                    <a:pt x="16411" y="10214"/>
                    <a:pt x="16305" y="10200"/>
                  </a:cubicBezTo>
                  <a:cubicBezTo>
                    <a:pt x="16269" y="10318"/>
                    <a:pt x="16233" y="10435"/>
                    <a:pt x="16197" y="10553"/>
                  </a:cubicBezTo>
                  <a:cubicBezTo>
                    <a:pt x="16146" y="10725"/>
                    <a:pt x="16098" y="10896"/>
                    <a:pt x="16041" y="11066"/>
                  </a:cubicBezTo>
                  <a:cubicBezTo>
                    <a:pt x="16000" y="11187"/>
                    <a:pt x="15977" y="11308"/>
                    <a:pt x="15995" y="11434"/>
                  </a:cubicBezTo>
                  <a:cubicBezTo>
                    <a:pt x="16009" y="11536"/>
                    <a:pt x="15993" y="11628"/>
                    <a:pt x="15937" y="11713"/>
                  </a:cubicBezTo>
                  <a:cubicBezTo>
                    <a:pt x="15918" y="11719"/>
                    <a:pt x="15899" y="11734"/>
                    <a:pt x="15886" y="11729"/>
                  </a:cubicBezTo>
                  <a:cubicBezTo>
                    <a:pt x="15695" y="11676"/>
                    <a:pt x="15501" y="11659"/>
                    <a:pt x="15304" y="11671"/>
                  </a:cubicBezTo>
                  <a:cubicBezTo>
                    <a:pt x="15001" y="11687"/>
                    <a:pt x="14724" y="11588"/>
                    <a:pt x="14442" y="11492"/>
                  </a:cubicBezTo>
                  <a:cubicBezTo>
                    <a:pt x="14383" y="11315"/>
                    <a:pt x="14384" y="11145"/>
                    <a:pt x="14451" y="10972"/>
                  </a:cubicBezTo>
                  <a:cubicBezTo>
                    <a:pt x="14502" y="10837"/>
                    <a:pt x="14526" y="10697"/>
                    <a:pt x="14507" y="10551"/>
                  </a:cubicBezTo>
                  <a:cubicBezTo>
                    <a:pt x="14505" y="10534"/>
                    <a:pt x="14504" y="10515"/>
                    <a:pt x="14509" y="10499"/>
                  </a:cubicBezTo>
                  <a:cubicBezTo>
                    <a:pt x="14586" y="10223"/>
                    <a:pt x="14598" y="9937"/>
                    <a:pt x="14646" y="9657"/>
                  </a:cubicBezTo>
                  <a:cubicBezTo>
                    <a:pt x="14673" y="9507"/>
                    <a:pt x="14703" y="9359"/>
                    <a:pt x="14725" y="9210"/>
                  </a:cubicBezTo>
                  <a:cubicBezTo>
                    <a:pt x="14775" y="8874"/>
                    <a:pt x="14820" y="8540"/>
                    <a:pt x="14867" y="8204"/>
                  </a:cubicBezTo>
                  <a:cubicBezTo>
                    <a:pt x="14876" y="8142"/>
                    <a:pt x="14880" y="8080"/>
                    <a:pt x="14893" y="8019"/>
                  </a:cubicBezTo>
                  <a:cubicBezTo>
                    <a:pt x="14916" y="7905"/>
                    <a:pt x="14918" y="7778"/>
                    <a:pt x="14975" y="7684"/>
                  </a:cubicBezTo>
                  <a:cubicBezTo>
                    <a:pt x="15065" y="7536"/>
                    <a:pt x="15102" y="7383"/>
                    <a:pt x="15118" y="7215"/>
                  </a:cubicBezTo>
                  <a:cubicBezTo>
                    <a:pt x="15131" y="7060"/>
                    <a:pt x="15210" y="6929"/>
                    <a:pt x="15315" y="6791"/>
                  </a:cubicBezTo>
                  <a:cubicBezTo>
                    <a:pt x="15390" y="6872"/>
                    <a:pt x="15448" y="6934"/>
                    <a:pt x="15507" y="6998"/>
                  </a:cubicBezTo>
                  <a:cubicBezTo>
                    <a:pt x="15622" y="6860"/>
                    <a:pt x="15631" y="6826"/>
                    <a:pt x="15574" y="6738"/>
                  </a:cubicBezTo>
                  <a:cubicBezTo>
                    <a:pt x="15555" y="6709"/>
                    <a:pt x="15531" y="6681"/>
                    <a:pt x="15504" y="6658"/>
                  </a:cubicBezTo>
                  <a:cubicBezTo>
                    <a:pt x="15425" y="6595"/>
                    <a:pt x="15434" y="6523"/>
                    <a:pt x="15473" y="6441"/>
                  </a:cubicBezTo>
                  <a:cubicBezTo>
                    <a:pt x="15574" y="6417"/>
                    <a:pt x="15665" y="6468"/>
                    <a:pt x="15756" y="6493"/>
                  </a:cubicBezTo>
                  <a:cubicBezTo>
                    <a:pt x="15972" y="6550"/>
                    <a:pt x="16187" y="6614"/>
                    <a:pt x="16399" y="6681"/>
                  </a:cubicBezTo>
                  <a:close/>
                  <a:moveTo>
                    <a:pt x="15051" y="6141"/>
                  </a:moveTo>
                  <a:cubicBezTo>
                    <a:pt x="14914" y="6216"/>
                    <a:pt x="14848" y="6316"/>
                    <a:pt x="14815" y="6443"/>
                  </a:cubicBezTo>
                  <a:cubicBezTo>
                    <a:pt x="14772" y="6607"/>
                    <a:pt x="14719" y="6769"/>
                    <a:pt x="14675" y="6933"/>
                  </a:cubicBezTo>
                  <a:cubicBezTo>
                    <a:pt x="14647" y="7036"/>
                    <a:pt x="14626" y="7141"/>
                    <a:pt x="14667" y="7249"/>
                  </a:cubicBezTo>
                  <a:cubicBezTo>
                    <a:pt x="14702" y="7339"/>
                    <a:pt x="14661" y="7424"/>
                    <a:pt x="14639" y="7510"/>
                  </a:cubicBezTo>
                  <a:cubicBezTo>
                    <a:pt x="14571" y="7778"/>
                    <a:pt x="14504" y="8047"/>
                    <a:pt x="14434" y="8314"/>
                  </a:cubicBezTo>
                  <a:cubicBezTo>
                    <a:pt x="14386" y="8491"/>
                    <a:pt x="14408" y="8670"/>
                    <a:pt x="14409" y="8847"/>
                  </a:cubicBezTo>
                  <a:cubicBezTo>
                    <a:pt x="14411" y="8993"/>
                    <a:pt x="14391" y="9131"/>
                    <a:pt x="14349" y="9269"/>
                  </a:cubicBezTo>
                  <a:cubicBezTo>
                    <a:pt x="14289" y="9464"/>
                    <a:pt x="14227" y="9661"/>
                    <a:pt x="14171" y="9859"/>
                  </a:cubicBezTo>
                  <a:cubicBezTo>
                    <a:pt x="14147" y="9944"/>
                    <a:pt x="14115" y="10035"/>
                    <a:pt x="14120" y="10120"/>
                  </a:cubicBezTo>
                  <a:cubicBezTo>
                    <a:pt x="14136" y="10360"/>
                    <a:pt x="14060" y="10578"/>
                    <a:pt x="13992" y="10799"/>
                  </a:cubicBezTo>
                  <a:cubicBezTo>
                    <a:pt x="13950" y="10936"/>
                    <a:pt x="13899" y="11070"/>
                    <a:pt x="13941" y="11218"/>
                  </a:cubicBezTo>
                  <a:cubicBezTo>
                    <a:pt x="13953" y="11258"/>
                    <a:pt x="13944" y="11308"/>
                    <a:pt x="13932" y="11350"/>
                  </a:cubicBezTo>
                  <a:cubicBezTo>
                    <a:pt x="13871" y="11562"/>
                    <a:pt x="13935" y="11732"/>
                    <a:pt x="14112" y="11870"/>
                  </a:cubicBezTo>
                  <a:cubicBezTo>
                    <a:pt x="13990" y="12279"/>
                    <a:pt x="13868" y="12689"/>
                    <a:pt x="13746" y="13096"/>
                  </a:cubicBezTo>
                  <a:cubicBezTo>
                    <a:pt x="13648" y="13144"/>
                    <a:pt x="13566" y="13093"/>
                    <a:pt x="13485" y="13066"/>
                  </a:cubicBezTo>
                  <a:cubicBezTo>
                    <a:pt x="13280" y="12999"/>
                    <a:pt x="13075" y="12946"/>
                    <a:pt x="12856" y="12953"/>
                  </a:cubicBezTo>
                  <a:cubicBezTo>
                    <a:pt x="12778" y="12955"/>
                    <a:pt x="12697" y="12929"/>
                    <a:pt x="12621" y="12905"/>
                  </a:cubicBezTo>
                  <a:cubicBezTo>
                    <a:pt x="12405" y="12836"/>
                    <a:pt x="12186" y="12809"/>
                    <a:pt x="11960" y="12814"/>
                  </a:cubicBezTo>
                  <a:cubicBezTo>
                    <a:pt x="11835" y="12816"/>
                    <a:pt x="11710" y="12811"/>
                    <a:pt x="11585" y="12809"/>
                  </a:cubicBezTo>
                  <a:cubicBezTo>
                    <a:pt x="11369" y="12807"/>
                    <a:pt x="11159" y="12776"/>
                    <a:pt x="10953" y="12709"/>
                  </a:cubicBezTo>
                  <a:cubicBezTo>
                    <a:pt x="10860" y="12678"/>
                    <a:pt x="10761" y="12666"/>
                    <a:pt x="10664" y="12652"/>
                  </a:cubicBezTo>
                  <a:cubicBezTo>
                    <a:pt x="10496" y="12628"/>
                    <a:pt x="10329" y="12600"/>
                    <a:pt x="10159" y="12591"/>
                  </a:cubicBezTo>
                  <a:cubicBezTo>
                    <a:pt x="9879" y="12577"/>
                    <a:pt x="9611" y="12520"/>
                    <a:pt x="9347" y="12433"/>
                  </a:cubicBezTo>
                  <a:cubicBezTo>
                    <a:pt x="9202" y="12385"/>
                    <a:pt x="9054" y="12362"/>
                    <a:pt x="8900" y="12353"/>
                  </a:cubicBezTo>
                  <a:cubicBezTo>
                    <a:pt x="8767" y="12347"/>
                    <a:pt x="8636" y="12314"/>
                    <a:pt x="8506" y="12281"/>
                  </a:cubicBezTo>
                  <a:cubicBezTo>
                    <a:pt x="8291" y="12225"/>
                    <a:pt x="8078" y="12154"/>
                    <a:pt x="7862" y="12099"/>
                  </a:cubicBezTo>
                  <a:cubicBezTo>
                    <a:pt x="7742" y="12068"/>
                    <a:pt x="7615" y="12059"/>
                    <a:pt x="7493" y="12038"/>
                  </a:cubicBezTo>
                  <a:cubicBezTo>
                    <a:pt x="7379" y="12018"/>
                    <a:pt x="7265" y="11992"/>
                    <a:pt x="7150" y="11974"/>
                  </a:cubicBezTo>
                  <a:cubicBezTo>
                    <a:pt x="7002" y="11948"/>
                    <a:pt x="6851" y="11929"/>
                    <a:pt x="6702" y="11903"/>
                  </a:cubicBezTo>
                  <a:cubicBezTo>
                    <a:pt x="6571" y="11880"/>
                    <a:pt x="6437" y="11859"/>
                    <a:pt x="6310" y="11821"/>
                  </a:cubicBezTo>
                  <a:cubicBezTo>
                    <a:pt x="5642" y="11622"/>
                    <a:pt x="4975" y="11419"/>
                    <a:pt x="4308" y="11218"/>
                  </a:cubicBezTo>
                  <a:cubicBezTo>
                    <a:pt x="4085" y="11152"/>
                    <a:pt x="3866" y="11071"/>
                    <a:pt x="3626" y="11095"/>
                  </a:cubicBezTo>
                  <a:cubicBezTo>
                    <a:pt x="3575" y="11100"/>
                    <a:pt x="3520" y="11083"/>
                    <a:pt x="3469" y="11068"/>
                  </a:cubicBezTo>
                  <a:cubicBezTo>
                    <a:pt x="3332" y="11026"/>
                    <a:pt x="3198" y="10987"/>
                    <a:pt x="3049" y="11009"/>
                  </a:cubicBezTo>
                  <a:cubicBezTo>
                    <a:pt x="2983" y="11018"/>
                    <a:pt x="2908" y="10994"/>
                    <a:pt x="2840" y="10975"/>
                  </a:cubicBezTo>
                  <a:cubicBezTo>
                    <a:pt x="2694" y="10934"/>
                    <a:pt x="2550" y="10889"/>
                    <a:pt x="2394" y="10923"/>
                  </a:cubicBezTo>
                  <a:cubicBezTo>
                    <a:pt x="2366" y="10928"/>
                    <a:pt x="2331" y="10899"/>
                    <a:pt x="2282" y="10880"/>
                  </a:cubicBezTo>
                  <a:cubicBezTo>
                    <a:pt x="2344" y="10643"/>
                    <a:pt x="2387" y="10410"/>
                    <a:pt x="2522" y="10202"/>
                  </a:cubicBezTo>
                  <a:cubicBezTo>
                    <a:pt x="2696" y="9936"/>
                    <a:pt x="2782" y="9635"/>
                    <a:pt x="2785" y="9316"/>
                  </a:cubicBezTo>
                  <a:cubicBezTo>
                    <a:pt x="2786" y="9189"/>
                    <a:pt x="2811" y="9069"/>
                    <a:pt x="2847" y="8949"/>
                  </a:cubicBezTo>
                  <a:cubicBezTo>
                    <a:pt x="3017" y="8393"/>
                    <a:pt x="3176" y="7835"/>
                    <a:pt x="3359" y="7283"/>
                  </a:cubicBezTo>
                  <a:cubicBezTo>
                    <a:pt x="3495" y="6871"/>
                    <a:pt x="3549" y="6449"/>
                    <a:pt x="3582" y="6021"/>
                  </a:cubicBezTo>
                  <a:cubicBezTo>
                    <a:pt x="3611" y="5638"/>
                    <a:pt x="3633" y="5255"/>
                    <a:pt x="3614" y="4871"/>
                  </a:cubicBezTo>
                  <a:cubicBezTo>
                    <a:pt x="3599" y="4556"/>
                    <a:pt x="3653" y="4248"/>
                    <a:pt x="3738" y="3945"/>
                  </a:cubicBezTo>
                  <a:cubicBezTo>
                    <a:pt x="3794" y="3747"/>
                    <a:pt x="3854" y="3551"/>
                    <a:pt x="3849" y="3341"/>
                  </a:cubicBezTo>
                  <a:cubicBezTo>
                    <a:pt x="3848" y="3297"/>
                    <a:pt x="3856" y="3252"/>
                    <a:pt x="3869" y="3209"/>
                  </a:cubicBezTo>
                  <a:cubicBezTo>
                    <a:pt x="3919" y="3034"/>
                    <a:pt x="3917" y="2856"/>
                    <a:pt x="3911" y="2677"/>
                  </a:cubicBezTo>
                  <a:cubicBezTo>
                    <a:pt x="3906" y="2536"/>
                    <a:pt x="3877" y="2391"/>
                    <a:pt x="3956" y="2248"/>
                  </a:cubicBezTo>
                  <a:cubicBezTo>
                    <a:pt x="4087" y="2190"/>
                    <a:pt x="4222" y="2187"/>
                    <a:pt x="4363" y="2237"/>
                  </a:cubicBezTo>
                  <a:cubicBezTo>
                    <a:pt x="4448" y="2267"/>
                    <a:pt x="4533" y="2285"/>
                    <a:pt x="4626" y="2267"/>
                  </a:cubicBezTo>
                  <a:cubicBezTo>
                    <a:pt x="4684" y="2257"/>
                    <a:pt x="4748" y="2271"/>
                    <a:pt x="4809" y="2279"/>
                  </a:cubicBezTo>
                  <a:cubicBezTo>
                    <a:pt x="4872" y="2285"/>
                    <a:pt x="4936" y="2311"/>
                    <a:pt x="4995" y="2303"/>
                  </a:cubicBezTo>
                  <a:cubicBezTo>
                    <a:pt x="5179" y="2277"/>
                    <a:pt x="5348" y="2332"/>
                    <a:pt x="5518" y="2388"/>
                  </a:cubicBezTo>
                  <a:cubicBezTo>
                    <a:pt x="5664" y="2437"/>
                    <a:pt x="5811" y="2458"/>
                    <a:pt x="5965" y="2460"/>
                  </a:cubicBezTo>
                  <a:cubicBezTo>
                    <a:pt x="6061" y="2462"/>
                    <a:pt x="6159" y="2480"/>
                    <a:pt x="6254" y="2503"/>
                  </a:cubicBezTo>
                  <a:cubicBezTo>
                    <a:pt x="6410" y="2543"/>
                    <a:pt x="6562" y="2593"/>
                    <a:pt x="6717" y="2640"/>
                  </a:cubicBezTo>
                  <a:cubicBezTo>
                    <a:pt x="6922" y="2701"/>
                    <a:pt x="7127" y="2747"/>
                    <a:pt x="7344" y="2766"/>
                  </a:cubicBezTo>
                  <a:cubicBezTo>
                    <a:pt x="7680" y="2795"/>
                    <a:pt x="8012" y="2868"/>
                    <a:pt x="8347" y="2924"/>
                  </a:cubicBezTo>
                  <a:cubicBezTo>
                    <a:pt x="8425" y="2937"/>
                    <a:pt x="8503" y="2963"/>
                    <a:pt x="8582" y="2969"/>
                  </a:cubicBezTo>
                  <a:cubicBezTo>
                    <a:pt x="8924" y="2996"/>
                    <a:pt x="9250" y="3093"/>
                    <a:pt x="9575" y="3192"/>
                  </a:cubicBezTo>
                  <a:cubicBezTo>
                    <a:pt x="9934" y="3300"/>
                    <a:pt x="10291" y="3413"/>
                    <a:pt x="10670" y="3440"/>
                  </a:cubicBezTo>
                  <a:cubicBezTo>
                    <a:pt x="10909" y="3457"/>
                    <a:pt x="11147" y="3504"/>
                    <a:pt x="11385" y="3542"/>
                  </a:cubicBezTo>
                  <a:cubicBezTo>
                    <a:pt x="11464" y="3555"/>
                    <a:pt x="11543" y="3574"/>
                    <a:pt x="11618" y="3599"/>
                  </a:cubicBezTo>
                  <a:cubicBezTo>
                    <a:pt x="11987" y="3722"/>
                    <a:pt x="12370" y="3757"/>
                    <a:pt x="12749" y="3816"/>
                  </a:cubicBezTo>
                  <a:cubicBezTo>
                    <a:pt x="12784" y="3822"/>
                    <a:pt x="12821" y="3823"/>
                    <a:pt x="12856" y="3820"/>
                  </a:cubicBezTo>
                  <a:cubicBezTo>
                    <a:pt x="13383" y="3780"/>
                    <a:pt x="13905" y="3888"/>
                    <a:pt x="14432" y="3867"/>
                  </a:cubicBezTo>
                  <a:cubicBezTo>
                    <a:pt x="14607" y="3861"/>
                    <a:pt x="14769" y="3922"/>
                    <a:pt x="14921" y="3988"/>
                  </a:cubicBezTo>
                  <a:cubicBezTo>
                    <a:pt x="15038" y="4040"/>
                    <a:pt x="15126" y="4137"/>
                    <a:pt x="15164" y="4283"/>
                  </a:cubicBezTo>
                  <a:cubicBezTo>
                    <a:pt x="15217" y="4484"/>
                    <a:pt x="15273" y="4676"/>
                    <a:pt x="15182" y="4877"/>
                  </a:cubicBezTo>
                  <a:cubicBezTo>
                    <a:pt x="15188" y="5120"/>
                    <a:pt x="15115" y="5354"/>
                    <a:pt x="15087" y="5592"/>
                  </a:cubicBezTo>
                  <a:cubicBezTo>
                    <a:pt x="15066" y="5767"/>
                    <a:pt x="15063" y="5945"/>
                    <a:pt x="15051" y="6141"/>
                  </a:cubicBezTo>
                  <a:close/>
                  <a:moveTo>
                    <a:pt x="1110" y="12032"/>
                  </a:moveTo>
                  <a:cubicBezTo>
                    <a:pt x="923" y="11903"/>
                    <a:pt x="705" y="11846"/>
                    <a:pt x="496" y="11773"/>
                  </a:cubicBezTo>
                  <a:cubicBezTo>
                    <a:pt x="462" y="11761"/>
                    <a:pt x="432" y="11742"/>
                    <a:pt x="396" y="11725"/>
                  </a:cubicBezTo>
                  <a:cubicBezTo>
                    <a:pt x="391" y="11482"/>
                    <a:pt x="381" y="11242"/>
                    <a:pt x="382" y="11004"/>
                  </a:cubicBezTo>
                  <a:cubicBezTo>
                    <a:pt x="382" y="10944"/>
                    <a:pt x="414" y="10884"/>
                    <a:pt x="426" y="10823"/>
                  </a:cubicBezTo>
                  <a:cubicBezTo>
                    <a:pt x="450" y="10699"/>
                    <a:pt x="484" y="10576"/>
                    <a:pt x="488" y="10453"/>
                  </a:cubicBezTo>
                  <a:cubicBezTo>
                    <a:pt x="491" y="10289"/>
                    <a:pt x="531" y="10137"/>
                    <a:pt x="569" y="9980"/>
                  </a:cubicBezTo>
                  <a:cubicBezTo>
                    <a:pt x="604" y="9833"/>
                    <a:pt x="631" y="9683"/>
                    <a:pt x="652" y="9533"/>
                  </a:cubicBezTo>
                  <a:cubicBezTo>
                    <a:pt x="701" y="9197"/>
                    <a:pt x="744" y="8860"/>
                    <a:pt x="790" y="8525"/>
                  </a:cubicBezTo>
                  <a:cubicBezTo>
                    <a:pt x="800" y="8445"/>
                    <a:pt x="810" y="8365"/>
                    <a:pt x="823" y="8286"/>
                  </a:cubicBezTo>
                  <a:cubicBezTo>
                    <a:pt x="859" y="8084"/>
                    <a:pt x="894" y="7882"/>
                    <a:pt x="936" y="7681"/>
                  </a:cubicBezTo>
                  <a:cubicBezTo>
                    <a:pt x="968" y="7525"/>
                    <a:pt x="1041" y="7376"/>
                    <a:pt x="1006" y="7210"/>
                  </a:cubicBezTo>
                  <a:cubicBezTo>
                    <a:pt x="1003" y="7193"/>
                    <a:pt x="1007" y="7173"/>
                    <a:pt x="1014" y="7157"/>
                  </a:cubicBezTo>
                  <a:cubicBezTo>
                    <a:pt x="1156" y="6759"/>
                    <a:pt x="1114" y="6322"/>
                    <a:pt x="1275" y="5928"/>
                  </a:cubicBezTo>
                  <a:cubicBezTo>
                    <a:pt x="1308" y="5564"/>
                    <a:pt x="1393" y="5209"/>
                    <a:pt x="1445" y="4848"/>
                  </a:cubicBezTo>
                  <a:cubicBezTo>
                    <a:pt x="1453" y="4786"/>
                    <a:pt x="1451" y="4722"/>
                    <a:pt x="1463" y="4661"/>
                  </a:cubicBezTo>
                  <a:cubicBezTo>
                    <a:pt x="1558" y="4161"/>
                    <a:pt x="1626" y="3658"/>
                    <a:pt x="1780" y="3169"/>
                  </a:cubicBezTo>
                  <a:cubicBezTo>
                    <a:pt x="2046" y="2325"/>
                    <a:pt x="2283" y="1473"/>
                    <a:pt x="2533" y="624"/>
                  </a:cubicBezTo>
                  <a:cubicBezTo>
                    <a:pt x="2558" y="539"/>
                    <a:pt x="2584" y="453"/>
                    <a:pt x="2611" y="364"/>
                  </a:cubicBezTo>
                  <a:cubicBezTo>
                    <a:pt x="2817" y="348"/>
                    <a:pt x="3006" y="328"/>
                    <a:pt x="3198" y="406"/>
                  </a:cubicBezTo>
                  <a:cubicBezTo>
                    <a:pt x="3380" y="480"/>
                    <a:pt x="3574" y="521"/>
                    <a:pt x="3762" y="581"/>
                  </a:cubicBezTo>
                  <a:cubicBezTo>
                    <a:pt x="3874" y="618"/>
                    <a:pt x="3986" y="637"/>
                    <a:pt x="4104" y="623"/>
                  </a:cubicBezTo>
                  <a:cubicBezTo>
                    <a:pt x="4148" y="616"/>
                    <a:pt x="4197" y="609"/>
                    <a:pt x="4236" y="624"/>
                  </a:cubicBezTo>
                  <a:cubicBezTo>
                    <a:pt x="4429" y="700"/>
                    <a:pt x="4625" y="667"/>
                    <a:pt x="4819" y="651"/>
                  </a:cubicBezTo>
                  <a:cubicBezTo>
                    <a:pt x="4921" y="643"/>
                    <a:pt x="5013" y="657"/>
                    <a:pt x="5108" y="679"/>
                  </a:cubicBezTo>
                  <a:cubicBezTo>
                    <a:pt x="5247" y="708"/>
                    <a:pt x="5389" y="723"/>
                    <a:pt x="5529" y="746"/>
                  </a:cubicBezTo>
                  <a:cubicBezTo>
                    <a:pt x="5634" y="763"/>
                    <a:pt x="5742" y="775"/>
                    <a:pt x="5844" y="805"/>
                  </a:cubicBezTo>
                  <a:cubicBezTo>
                    <a:pt x="6144" y="894"/>
                    <a:pt x="6440" y="992"/>
                    <a:pt x="6759" y="992"/>
                  </a:cubicBezTo>
                  <a:cubicBezTo>
                    <a:pt x="6846" y="992"/>
                    <a:pt x="6935" y="1024"/>
                    <a:pt x="7019" y="1052"/>
                  </a:cubicBezTo>
                  <a:cubicBezTo>
                    <a:pt x="7445" y="1193"/>
                    <a:pt x="7883" y="1282"/>
                    <a:pt x="8321" y="1364"/>
                  </a:cubicBezTo>
                  <a:cubicBezTo>
                    <a:pt x="8383" y="1376"/>
                    <a:pt x="8445" y="1384"/>
                    <a:pt x="8505" y="1402"/>
                  </a:cubicBezTo>
                  <a:cubicBezTo>
                    <a:pt x="8936" y="1528"/>
                    <a:pt x="9378" y="1595"/>
                    <a:pt x="9821" y="1653"/>
                  </a:cubicBezTo>
                  <a:cubicBezTo>
                    <a:pt x="10168" y="1699"/>
                    <a:pt x="10502" y="1796"/>
                    <a:pt x="10837" y="1891"/>
                  </a:cubicBezTo>
                  <a:cubicBezTo>
                    <a:pt x="11043" y="1949"/>
                    <a:pt x="11248" y="2013"/>
                    <a:pt x="11456" y="2061"/>
                  </a:cubicBezTo>
                  <a:cubicBezTo>
                    <a:pt x="11648" y="2106"/>
                    <a:pt x="11843" y="2132"/>
                    <a:pt x="12036" y="2169"/>
                  </a:cubicBezTo>
                  <a:cubicBezTo>
                    <a:pt x="12431" y="2245"/>
                    <a:pt x="12824" y="2326"/>
                    <a:pt x="13220" y="2396"/>
                  </a:cubicBezTo>
                  <a:cubicBezTo>
                    <a:pt x="13502" y="2445"/>
                    <a:pt x="13785" y="2481"/>
                    <a:pt x="14068" y="2521"/>
                  </a:cubicBezTo>
                  <a:cubicBezTo>
                    <a:pt x="14200" y="2540"/>
                    <a:pt x="14336" y="2544"/>
                    <a:pt x="14466" y="2570"/>
                  </a:cubicBezTo>
                  <a:cubicBezTo>
                    <a:pt x="14732" y="2624"/>
                    <a:pt x="14998" y="2630"/>
                    <a:pt x="15267" y="2627"/>
                  </a:cubicBezTo>
                  <a:cubicBezTo>
                    <a:pt x="15383" y="2626"/>
                    <a:pt x="15500" y="2626"/>
                    <a:pt x="15614" y="2639"/>
                  </a:cubicBezTo>
                  <a:cubicBezTo>
                    <a:pt x="15719" y="2650"/>
                    <a:pt x="15826" y="2673"/>
                    <a:pt x="15928" y="2704"/>
                  </a:cubicBezTo>
                  <a:cubicBezTo>
                    <a:pt x="16040" y="2738"/>
                    <a:pt x="16103" y="2822"/>
                    <a:pt x="16109" y="2943"/>
                  </a:cubicBezTo>
                  <a:cubicBezTo>
                    <a:pt x="16118" y="3184"/>
                    <a:pt x="16134" y="3423"/>
                    <a:pt x="16136" y="3664"/>
                  </a:cubicBezTo>
                  <a:cubicBezTo>
                    <a:pt x="16140" y="4182"/>
                    <a:pt x="16117" y="4700"/>
                    <a:pt x="16068" y="5215"/>
                  </a:cubicBezTo>
                  <a:cubicBezTo>
                    <a:pt x="16038" y="5525"/>
                    <a:pt x="16012" y="5836"/>
                    <a:pt x="15981" y="6182"/>
                  </a:cubicBezTo>
                  <a:cubicBezTo>
                    <a:pt x="15768" y="6119"/>
                    <a:pt x="15573" y="6060"/>
                    <a:pt x="15372" y="6000"/>
                  </a:cubicBezTo>
                  <a:cubicBezTo>
                    <a:pt x="15390" y="5769"/>
                    <a:pt x="15362" y="5537"/>
                    <a:pt x="15448" y="5315"/>
                  </a:cubicBezTo>
                  <a:cubicBezTo>
                    <a:pt x="15466" y="5268"/>
                    <a:pt x="15465" y="5210"/>
                    <a:pt x="15466" y="5156"/>
                  </a:cubicBezTo>
                  <a:cubicBezTo>
                    <a:pt x="15469" y="4995"/>
                    <a:pt x="15482" y="4835"/>
                    <a:pt x="15537" y="4682"/>
                  </a:cubicBezTo>
                  <a:cubicBezTo>
                    <a:pt x="15574" y="4584"/>
                    <a:pt x="15563" y="4492"/>
                    <a:pt x="15521" y="4397"/>
                  </a:cubicBezTo>
                  <a:cubicBezTo>
                    <a:pt x="15489" y="4324"/>
                    <a:pt x="15471" y="4245"/>
                    <a:pt x="15456" y="4167"/>
                  </a:cubicBezTo>
                  <a:cubicBezTo>
                    <a:pt x="15412" y="3943"/>
                    <a:pt x="15257" y="3818"/>
                    <a:pt x="15063" y="3738"/>
                  </a:cubicBezTo>
                  <a:cubicBezTo>
                    <a:pt x="14735" y="3604"/>
                    <a:pt x="14390" y="3568"/>
                    <a:pt x="14038" y="3580"/>
                  </a:cubicBezTo>
                  <a:cubicBezTo>
                    <a:pt x="13824" y="3587"/>
                    <a:pt x="13611" y="3582"/>
                    <a:pt x="13399" y="3539"/>
                  </a:cubicBezTo>
                  <a:cubicBezTo>
                    <a:pt x="13312" y="3522"/>
                    <a:pt x="13220" y="3524"/>
                    <a:pt x="13132" y="3537"/>
                  </a:cubicBezTo>
                  <a:cubicBezTo>
                    <a:pt x="12954" y="3561"/>
                    <a:pt x="12777" y="3556"/>
                    <a:pt x="12599" y="3529"/>
                  </a:cubicBezTo>
                  <a:cubicBezTo>
                    <a:pt x="12291" y="3480"/>
                    <a:pt x="11981" y="3435"/>
                    <a:pt x="11681" y="3342"/>
                  </a:cubicBezTo>
                  <a:cubicBezTo>
                    <a:pt x="11553" y="3303"/>
                    <a:pt x="11419" y="3290"/>
                    <a:pt x="11287" y="3268"/>
                  </a:cubicBezTo>
                  <a:cubicBezTo>
                    <a:pt x="11129" y="3241"/>
                    <a:pt x="10970" y="3218"/>
                    <a:pt x="10812" y="3193"/>
                  </a:cubicBezTo>
                  <a:cubicBezTo>
                    <a:pt x="10767" y="3187"/>
                    <a:pt x="10724" y="3171"/>
                    <a:pt x="10680" y="3170"/>
                  </a:cubicBezTo>
                  <a:cubicBezTo>
                    <a:pt x="10390" y="3162"/>
                    <a:pt x="10116" y="3080"/>
                    <a:pt x="9843" y="2995"/>
                  </a:cubicBezTo>
                  <a:cubicBezTo>
                    <a:pt x="9672" y="2943"/>
                    <a:pt x="9502" y="2888"/>
                    <a:pt x="9328" y="2844"/>
                  </a:cubicBezTo>
                  <a:cubicBezTo>
                    <a:pt x="9104" y="2786"/>
                    <a:pt x="8880" y="2724"/>
                    <a:pt x="8646" y="2706"/>
                  </a:cubicBezTo>
                  <a:cubicBezTo>
                    <a:pt x="8514" y="2696"/>
                    <a:pt x="8384" y="2651"/>
                    <a:pt x="8252" y="2632"/>
                  </a:cubicBezTo>
                  <a:cubicBezTo>
                    <a:pt x="7909" y="2581"/>
                    <a:pt x="7565" y="2535"/>
                    <a:pt x="7221" y="2486"/>
                  </a:cubicBezTo>
                  <a:cubicBezTo>
                    <a:pt x="7142" y="2474"/>
                    <a:pt x="7062" y="2464"/>
                    <a:pt x="6985" y="2442"/>
                  </a:cubicBezTo>
                  <a:cubicBezTo>
                    <a:pt x="6754" y="2376"/>
                    <a:pt x="6523" y="2302"/>
                    <a:pt x="6291" y="2237"/>
                  </a:cubicBezTo>
                  <a:cubicBezTo>
                    <a:pt x="6206" y="2212"/>
                    <a:pt x="6116" y="2187"/>
                    <a:pt x="6029" y="2190"/>
                  </a:cubicBezTo>
                  <a:cubicBezTo>
                    <a:pt x="5837" y="2198"/>
                    <a:pt x="5657" y="2155"/>
                    <a:pt x="5478" y="2097"/>
                  </a:cubicBezTo>
                  <a:cubicBezTo>
                    <a:pt x="5333" y="2049"/>
                    <a:pt x="5189" y="2006"/>
                    <a:pt x="5031" y="2031"/>
                  </a:cubicBezTo>
                  <a:cubicBezTo>
                    <a:pt x="4974" y="2042"/>
                    <a:pt x="4909" y="2017"/>
                    <a:pt x="4848" y="2008"/>
                  </a:cubicBezTo>
                  <a:cubicBezTo>
                    <a:pt x="4778" y="1999"/>
                    <a:pt x="4704" y="1974"/>
                    <a:pt x="4637" y="1983"/>
                  </a:cubicBezTo>
                  <a:cubicBezTo>
                    <a:pt x="4535" y="2000"/>
                    <a:pt x="4441" y="1987"/>
                    <a:pt x="4349" y="1950"/>
                  </a:cubicBezTo>
                  <a:cubicBezTo>
                    <a:pt x="4196" y="1891"/>
                    <a:pt x="4048" y="1932"/>
                    <a:pt x="3903" y="1968"/>
                  </a:cubicBezTo>
                  <a:cubicBezTo>
                    <a:pt x="3795" y="1996"/>
                    <a:pt x="3715" y="2065"/>
                    <a:pt x="3685" y="2182"/>
                  </a:cubicBezTo>
                  <a:cubicBezTo>
                    <a:pt x="3654" y="2296"/>
                    <a:pt x="3627" y="2406"/>
                    <a:pt x="3633" y="2525"/>
                  </a:cubicBezTo>
                  <a:cubicBezTo>
                    <a:pt x="3648" y="2756"/>
                    <a:pt x="3621" y="2986"/>
                    <a:pt x="3594" y="3216"/>
                  </a:cubicBezTo>
                  <a:cubicBezTo>
                    <a:pt x="3561" y="3513"/>
                    <a:pt x="3488" y="3795"/>
                    <a:pt x="3414" y="4080"/>
                  </a:cubicBezTo>
                  <a:cubicBezTo>
                    <a:pt x="3344" y="4358"/>
                    <a:pt x="3312" y="4644"/>
                    <a:pt x="3327" y="4930"/>
                  </a:cubicBezTo>
                  <a:cubicBezTo>
                    <a:pt x="3356" y="5504"/>
                    <a:pt x="3278" y="6071"/>
                    <a:pt x="3232" y="6641"/>
                  </a:cubicBezTo>
                  <a:cubicBezTo>
                    <a:pt x="3222" y="6772"/>
                    <a:pt x="3172" y="6902"/>
                    <a:pt x="3135" y="7030"/>
                  </a:cubicBezTo>
                  <a:cubicBezTo>
                    <a:pt x="2949" y="7664"/>
                    <a:pt x="2759" y="8298"/>
                    <a:pt x="2576" y="8934"/>
                  </a:cubicBezTo>
                  <a:cubicBezTo>
                    <a:pt x="2546" y="9035"/>
                    <a:pt x="2525" y="9143"/>
                    <a:pt x="2525" y="9249"/>
                  </a:cubicBezTo>
                  <a:cubicBezTo>
                    <a:pt x="2524" y="9561"/>
                    <a:pt x="2437" y="9845"/>
                    <a:pt x="2266" y="10104"/>
                  </a:cubicBezTo>
                  <a:cubicBezTo>
                    <a:pt x="2164" y="10257"/>
                    <a:pt x="2109" y="10424"/>
                    <a:pt x="2106" y="10606"/>
                  </a:cubicBezTo>
                  <a:cubicBezTo>
                    <a:pt x="2101" y="10784"/>
                    <a:pt x="2100" y="10961"/>
                    <a:pt x="2097" y="11150"/>
                  </a:cubicBezTo>
                  <a:cubicBezTo>
                    <a:pt x="2211" y="11218"/>
                    <a:pt x="2335" y="11269"/>
                    <a:pt x="2472" y="11239"/>
                  </a:cubicBezTo>
                  <a:cubicBezTo>
                    <a:pt x="2575" y="11217"/>
                    <a:pt x="2666" y="11240"/>
                    <a:pt x="2760" y="11270"/>
                  </a:cubicBezTo>
                  <a:cubicBezTo>
                    <a:pt x="2888" y="11310"/>
                    <a:pt x="3017" y="11343"/>
                    <a:pt x="3155" y="11318"/>
                  </a:cubicBezTo>
                  <a:cubicBezTo>
                    <a:pt x="3198" y="11310"/>
                    <a:pt x="3248" y="11310"/>
                    <a:pt x="3287" y="11325"/>
                  </a:cubicBezTo>
                  <a:cubicBezTo>
                    <a:pt x="3542" y="11431"/>
                    <a:pt x="3817" y="11358"/>
                    <a:pt x="4078" y="11440"/>
                  </a:cubicBezTo>
                  <a:cubicBezTo>
                    <a:pt x="4794" y="11665"/>
                    <a:pt x="5516" y="11871"/>
                    <a:pt x="6236" y="12086"/>
                  </a:cubicBezTo>
                  <a:cubicBezTo>
                    <a:pt x="6408" y="12138"/>
                    <a:pt x="6579" y="12187"/>
                    <a:pt x="6761" y="12181"/>
                  </a:cubicBezTo>
                  <a:cubicBezTo>
                    <a:pt x="6779" y="12181"/>
                    <a:pt x="6797" y="12182"/>
                    <a:pt x="6814" y="12186"/>
                  </a:cubicBezTo>
                  <a:cubicBezTo>
                    <a:pt x="7297" y="12318"/>
                    <a:pt x="7806" y="12321"/>
                    <a:pt x="8278" y="12499"/>
                  </a:cubicBezTo>
                  <a:cubicBezTo>
                    <a:pt x="8505" y="12584"/>
                    <a:pt x="8742" y="12624"/>
                    <a:pt x="8986" y="12637"/>
                  </a:cubicBezTo>
                  <a:cubicBezTo>
                    <a:pt x="9118" y="12645"/>
                    <a:pt x="9249" y="12684"/>
                    <a:pt x="9377" y="12724"/>
                  </a:cubicBezTo>
                  <a:cubicBezTo>
                    <a:pt x="9600" y="12794"/>
                    <a:pt x="9826" y="12831"/>
                    <a:pt x="10058" y="12857"/>
                  </a:cubicBezTo>
                  <a:cubicBezTo>
                    <a:pt x="10413" y="12896"/>
                    <a:pt x="10771" y="12913"/>
                    <a:pt x="11115" y="13027"/>
                  </a:cubicBezTo>
                  <a:cubicBezTo>
                    <a:pt x="11329" y="13097"/>
                    <a:pt x="11556" y="13080"/>
                    <a:pt x="11779" y="13081"/>
                  </a:cubicBezTo>
                  <a:cubicBezTo>
                    <a:pt x="12067" y="13081"/>
                    <a:pt x="12351" y="13086"/>
                    <a:pt x="12625" y="13183"/>
                  </a:cubicBezTo>
                  <a:cubicBezTo>
                    <a:pt x="12683" y="13204"/>
                    <a:pt x="12749" y="13217"/>
                    <a:pt x="12809" y="13211"/>
                  </a:cubicBezTo>
                  <a:cubicBezTo>
                    <a:pt x="13040" y="13188"/>
                    <a:pt x="13250" y="13264"/>
                    <a:pt x="13465" y="13326"/>
                  </a:cubicBezTo>
                  <a:cubicBezTo>
                    <a:pt x="13525" y="13343"/>
                    <a:pt x="13585" y="13364"/>
                    <a:pt x="13646" y="13375"/>
                  </a:cubicBezTo>
                  <a:cubicBezTo>
                    <a:pt x="13788" y="13399"/>
                    <a:pt x="13916" y="13333"/>
                    <a:pt x="13975" y="13203"/>
                  </a:cubicBezTo>
                  <a:cubicBezTo>
                    <a:pt x="14001" y="13148"/>
                    <a:pt x="14017" y="13086"/>
                    <a:pt x="14035" y="13026"/>
                  </a:cubicBezTo>
                  <a:cubicBezTo>
                    <a:pt x="14126" y="12727"/>
                    <a:pt x="14214" y="12426"/>
                    <a:pt x="14305" y="12127"/>
                  </a:cubicBezTo>
                  <a:cubicBezTo>
                    <a:pt x="14331" y="12043"/>
                    <a:pt x="14340" y="11950"/>
                    <a:pt x="14413" y="11875"/>
                  </a:cubicBezTo>
                  <a:cubicBezTo>
                    <a:pt x="14601" y="11840"/>
                    <a:pt x="14764" y="11954"/>
                    <a:pt x="14956" y="11977"/>
                  </a:cubicBezTo>
                  <a:cubicBezTo>
                    <a:pt x="14932" y="12448"/>
                    <a:pt x="14911" y="12898"/>
                    <a:pt x="14761" y="13334"/>
                  </a:cubicBezTo>
                  <a:cubicBezTo>
                    <a:pt x="14658" y="13629"/>
                    <a:pt x="14579" y="13932"/>
                    <a:pt x="14490" y="14232"/>
                  </a:cubicBezTo>
                  <a:cubicBezTo>
                    <a:pt x="14474" y="14284"/>
                    <a:pt x="14467" y="14343"/>
                    <a:pt x="14437" y="14384"/>
                  </a:cubicBezTo>
                  <a:cubicBezTo>
                    <a:pt x="14374" y="14467"/>
                    <a:pt x="14307" y="14554"/>
                    <a:pt x="14222" y="14615"/>
                  </a:cubicBezTo>
                  <a:cubicBezTo>
                    <a:pt x="14141" y="14673"/>
                    <a:pt x="14051" y="14605"/>
                    <a:pt x="13967" y="14583"/>
                  </a:cubicBezTo>
                  <a:cubicBezTo>
                    <a:pt x="13846" y="14551"/>
                    <a:pt x="13728" y="14508"/>
                    <a:pt x="13607" y="14476"/>
                  </a:cubicBezTo>
                  <a:cubicBezTo>
                    <a:pt x="13408" y="14425"/>
                    <a:pt x="13208" y="14385"/>
                    <a:pt x="13003" y="14360"/>
                  </a:cubicBezTo>
                  <a:cubicBezTo>
                    <a:pt x="12693" y="14324"/>
                    <a:pt x="12386" y="14258"/>
                    <a:pt x="12078" y="14208"/>
                  </a:cubicBezTo>
                  <a:cubicBezTo>
                    <a:pt x="11867" y="14174"/>
                    <a:pt x="11654" y="14147"/>
                    <a:pt x="11443" y="14118"/>
                  </a:cubicBezTo>
                  <a:cubicBezTo>
                    <a:pt x="11204" y="14085"/>
                    <a:pt x="10965" y="14050"/>
                    <a:pt x="10726" y="14022"/>
                  </a:cubicBezTo>
                  <a:cubicBezTo>
                    <a:pt x="10496" y="13994"/>
                    <a:pt x="10264" y="13976"/>
                    <a:pt x="10034" y="13948"/>
                  </a:cubicBezTo>
                  <a:cubicBezTo>
                    <a:pt x="9892" y="13930"/>
                    <a:pt x="9752" y="13905"/>
                    <a:pt x="9611" y="13881"/>
                  </a:cubicBezTo>
                  <a:cubicBezTo>
                    <a:pt x="9401" y="13844"/>
                    <a:pt x="9190" y="13807"/>
                    <a:pt x="8981" y="13765"/>
                  </a:cubicBezTo>
                  <a:cubicBezTo>
                    <a:pt x="8823" y="13734"/>
                    <a:pt x="8665" y="13698"/>
                    <a:pt x="8512" y="13654"/>
                  </a:cubicBezTo>
                  <a:cubicBezTo>
                    <a:pt x="8202" y="13566"/>
                    <a:pt x="7895" y="13466"/>
                    <a:pt x="7586" y="13380"/>
                  </a:cubicBezTo>
                  <a:cubicBezTo>
                    <a:pt x="7423" y="13335"/>
                    <a:pt x="7257" y="13292"/>
                    <a:pt x="7088" y="13276"/>
                  </a:cubicBezTo>
                  <a:cubicBezTo>
                    <a:pt x="6846" y="13252"/>
                    <a:pt x="6615" y="13189"/>
                    <a:pt x="6383" y="13121"/>
                  </a:cubicBezTo>
                  <a:cubicBezTo>
                    <a:pt x="6083" y="13034"/>
                    <a:pt x="5783" y="12945"/>
                    <a:pt x="5484" y="12853"/>
                  </a:cubicBezTo>
                  <a:cubicBezTo>
                    <a:pt x="5184" y="12762"/>
                    <a:pt x="4881" y="12688"/>
                    <a:pt x="4569" y="12654"/>
                  </a:cubicBezTo>
                  <a:cubicBezTo>
                    <a:pt x="4428" y="12639"/>
                    <a:pt x="4289" y="12596"/>
                    <a:pt x="4151" y="12558"/>
                  </a:cubicBezTo>
                  <a:cubicBezTo>
                    <a:pt x="3945" y="12502"/>
                    <a:pt x="3738" y="12443"/>
                    <a:pt x="3521" y="12443"/>
                  </a:cubicBezTo>
                  <a:cubicBezTo>
                    <a:pt x="3460" y="12443"/>
                    <a:pt x="3396" y="12433"/>
                    <a:pt x="3336" y="12415"/>
                  </a:cubicBezTo>
                  <a:cubicBezTo>
                    <a:pt x="3129" y="12354"/>
                    <a:pt x="2923" y="12301"/>
                    <a:pt x="2705" y="12309"/>
                  </a:cubicBezTo>
                  <a:cubicBezTo>
                    <a:pt x="2644" y="12311"/>
                    <a:pt x="2581" y="12289"/>
                    <a:pt x="2521" y="12272"/>
                  </a:cubicBezTo>
                  <a:cubicBezTo>
                    <a:pt x="2341" y="12222"/>
                    <a:pt x="2164" y="12171"/>
                    <a:pt x="1970" y="12187"/>
                  </a:cubicBezTo>
                  <a:cubicBezTo>
                    <a:pt x="1877" y="12196"/>
                    <a:pt x="1778" y="12150"/>
                    <a:pt x="1685" y="12122"/>
                  </a:cubicBezTo>
                  <a:cubicBezTo>
                    <a:pt x="1539" y="12079"/>
                    <a:pt x="1393" y="12037"/>
                    <a:pt x="1238" y="12061"/>
                  </a:cubicBezTo>
                  <a:cubicBezTo>
                    <a:pt x="1197" y="12067"/>
                    <a:pt x="1144" y="12056"/>
                    <a:pt x="1110" y="1203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0" name="Google Shape;2410;p66"/>
            <p:cNvSpPr/>
            <p:nvPr/>
          </p:nvSpPr>
          <p:spPr>
            <a:xfrm>
              <a:off x="3347675" y="4053600"/>
              <a:ext cx="114275" cy="111625"/>
            </a:xfrm>
            <a:custGeom>
              <a:avLst/>
              <a:gdLst/>
              <a:ahLst/>
              <a:cxnLst/>
              <a:rect l="l" t="t" r="r" b="b"/>
              <a:pathLst>
                <a:path w="4571" h="4465" extrusionOk="0">
                  <a:moveTo>
                    <a:pt x="1937" y="26"/>
                  </a:moveTo>
                  <a:cubicBezTo>
                    <a:pt x="1745" y="53"/>
                    <a:pt x="1553" y="93"/>
                    <a:pt x="1362" y="134"/>
                  </a:cubicBezTo>
                  <a:cubicBezTo>
                    <a:pt x="1311" y="145"/>
                    <a:pt x="1263" y="172"/>
                    <a:pt x="1214" y="196"/>
                  </a:cubicBezTo>
                  <a:cubicBezTo>
                    <a:pt x="1127" y="240"/>
                    <a:pt x="1042" y="290"/>
                    <a:pt x="953" y="333"/>
                  </a:cubicBezTo>
                  <a:cubicBezTo>
                    <a:pt x="797" y="409"/>
                    <a:pt x="676" y="516"/>
                    <a:pt x="582" y="666"/>
                  </a:cubicBezTo>
                  <a:cubicBezTo>
                    <a:pt x="496" y="804"/>
                    <a:pt x="423" y="944"/>
                    <a:pt x="380" y="1100"/>
                  </a:cubicBezTo>
                  <a:cubicBezTo>
                    <a:pt x="333" y="1272"/>
                    <a:pt x="279" y="1443"/>
                    <a:pt x="228" y="1613"/>
                  </a:cubicBezTo>
                  <a:cubicBezTo>
                    <a:pt x="167" y="1818"/>
                    <a:pt x="105" y="2024"/>
                    <a:pt x="44" y="2229"/>
                  </a:cubicBezTo>
                  <a:cubicBezTo>
                    <a:pt x="14" y="2332"/>
                    <a:pt x="0" y="2430"/>
                    <a:pt x="24" y="2542"/>
                  </a:cubicBezTo>
                  <a:cubicBezTo>
                    <a:pt x="53" y="2668"/>
                    <a:pt x="44" y="2806"/>
                    <a:pt x="31" y="2937"/>
                  </a:cubicBezTo>
                  <a:cubicBezTo>
                    <a:pt x="20" y="3031"/>
                    <a:pt x="32" y="3112"/>
                    <a:pt x="79" y="3192"/>
                  </a:cubicBezTo>
                  <a:cubicBezTo>
                    <a:pt x="115" y="3254"/>
                    <a:pt x="154" y="3315"/>
                    <a:pt x="180" y="3381"/>
                  </a:cubicBezTo>
                  <a:cubicBezTo>
                    <a:pt x="219" y="3480"/>
                    <a:pt x="229" y="3594"/>
                    <a:pt x="285" y="3678"/>
                  </a:cubicBezTo>
                  <a:cubicBezTo>
                    <a:pt x="342" y="3764"/>
                    <a:pt x="457" y="3808"/>
                    <a:pt x="518" y="3891"/>
                  </a:cubicBezTo>
                  <a:cubicBezTo>
                    <a:pt x="594" y="3992"/>
                    <a:pt x="688" y="4040"/>
                    <a:pt x="803" y="4073"/>
                  </a:cubicBezTo>
                  <a:cubicBezTo>
                    <a:pt x="1180" y="4183"/>
                    <a:pt x="1555" y="4298"/>
                    <a:pt x="1932" y="4408"/>
                  </a:cubicBezTo>
                  <a:cubicBezTo>
                    <a:pt x="2017" y="4432"/>
                    <a:pt x="2107" y="4442"/>
                    <a:pt x="2195" y="4449"/>
                  </a:cubicBezTo>
                  <a:cubicBezTo>
                    <a:pt x="2319" y="4458"/>
                    <a:pt x="2444" y="4464"/>
                    <a:pt x="2568" y="4460"/>
                  </a:cubicBezTo>
                  <a:cubicBezTo>
                    <a:pt x="2674" y="4457"/>
                    <a:pt x="2789" y="4461"/>
                    <a:pt x="2882" y="4420"/>
                  </a:cubicBezTo>
                  <a:cubicBezTo>
                    <a:pt x="3021" y="4359"/>
                    <a:pt x="3163" y="4312"/>
                    <a:pt x="3305" y="4258"/>
                  </a:cubicBezTo>
                  <a:cubicBezTo>
                    <a:pt x="3462" y="4198"/>
                    <a:pt x="3625" y="4138"/>
                    <a:pt x="3736" y="4001"/>
                  </a:cubicBezTo>
                  <a:cubicBezTo>
                    <a:pt x="3871" y="3836"/>
                    <a:pt x="4000" y="3666"/>
                    <a:pt x="4132" y="3496"/>
                  </a:cubicBezTo>
                  <a:cubicBezTo>
                    <a:pt x="4204" y="3404"/>
                    <a:pt x="4253" y="3301"/>
                    <a:pt x="4285" y="3187"/>
                  </a:cubicBezTo>
                  <a:cubicBezTo>
                    <a:pt x="4358" y="2929"/>
                    <a:pt x="4427" y="2672"/>
                    <a:pt x="4512" y="2417"/>
                  </a:cubicBezTo>
                  <a:cubicBezTo>
                    <a:pt x="4562" y="2264"/>
                    <a:pt x="4570" y="2122"/>
                    <a:pt x="4497" y="1977"/>
                  </a:cubicBezTo>
                  <a:cubicBezTo>
                    <a:pt x="4480" y="1946"/>
                    <a:pt x="4478" y="1908"/>
                    <a:pt x="4464" y="1875"/>
                  </a:cubicBezTo>
                  <a:cubicBezTo>
                    <a:pt x="4297" y="1469"/>
                    <a:pt x="4109" y="1077"/>
                    <a:pt x="3762" y="784"/>
                  </a:cubicBezTo>
                  <a:cubicBezTo>
                    <a:pt x="3689" y="721"/>
                    <a:pt x="3621" y="646"/>
                    <a:pt x="3564" y="569"/>
                  </a:cubicBezTo>
                  <a:cubicBezTo>
                    <a:pt x="3447" y="411"/>
                    <a:pt x="3294" y="312"/>
                    <a:pt x="3109" y="258"/>
                  </a:cubicBezTo>
                  <a:cubicBezTo>
                    <a:pt x="2895" y="196"/>
                    <a:pt x="2679" y="138"/>
                    <a:pt x="2466" y="71"/>
                  </a:cubicBezTo>
                  <a:cubicBezTo>
                    <a:pt x="2292" y="17"/>
                    <a:pt x="2115" y="0"/>
                    <a:pt x="1937" y="26"/>
                  </a:cubicBezTo>
                  <a:close/>
                  <a:moveTo>
                    <a:pt x="1044" y="3831"/>
                  </a:moveTo>
                  <a:cubicBezTo>
                    <a:pt x="1067" y="3794"/>
                    <a:pt x="1088" y="3759"/>
                    <a:pt x="1110" y="3726"/>
                  </a:cubicBezTo>
                  <a:cubicBezTo>
                    <a:pt x="1188" y="3608"/>
                    <a:pt x="1271" y="3494"/>
                    <a:pt x="1343" y="3373"/>
                  </a:cubicBezTo>
                  <a:cubicBezTo>
                    <a:pt x="1389" y="3297"/>
                    <a:pt x="1438" y="3227"/>
                    <a:pt x="1503" y="3163"/>
                  </a:cubicBezTo>
                  <a:cubicBezTo>
                    <a:pt x="1584" y="3082"/>
                    <a:pt x="1647" y="2984"/>
                    <a:pt x="1716" y="2891"/>
                  </a:cubicBezTo>
                  <a:cubicBezTo>
                    <a:pt x="1776" y="2812"/>
                    <a:pt x="1847" y="2751"/>
                    <a:pt x="1949" y="2741"/>
                  </a:cubicBezTo>
                  <a:cubicBezTo>
                    <a:pt x="2012" y="3147"/>
                    <a:pt x="2077" y="3550"/>
                    <a:pt x="2136" y="3953"/>
                  </a:cubicBezTo>
                  <a:cubicBezTo>
                    <a:pt x="2144" y="4011"/>
                    <a:pt x="2122" y="4073"/>
                    <a:pt x="2115" y="4132"/>
                  </a:cubicBezTo>
                  <a:cubicBezTo>
                    <a:pt x="1916" y="4121"/>
                    <a:pt x="1356" y="3964"/>
                    <a:pt x="1044" y="3831"/>
                  </a:cubicBezTo>
                  <a:close/>
                  <a:moveTo>
                    <a:pt x="4093" y="2802"/>
                  </a:moveTo>
                  <a:cubicBezTo>
                    <a:pt x="4087" y="2997"/>
                    <a:pt x="4033" y="3180"/>
                    <a:pt x="3914" y="3341"/>
                  </a:cubicBezTo>
                  <a:cubicBezTo>
                    <a:pt x="3798" y="3497"/>
                    <a:pt x="3677" y="3652"/>
                    <a:pt x="3553" y="3804"/>
                  </a:cubicBezTo>
                  <a:cubicBezTo>
                    <a:pt x="3459" y="3917"/>
                    <a:pt x="3322" y="3965"/>
                    <a:pt x="3189" y="4015"/>
                  </a:cubicBezTo>
                  <a:cubicBezTo>
                    <a:pt x="3065" y="4064"/>
                    <a:pt x="2939" y="4107"/>
                    <a:pt x="2815" y="4153"/>
                  </a:cubicBezTo>
                  <a:cubicBezTo>
                    <a:pt x="2683" y="4203"/>
                    <a:pt x="2554" y="4192"/>
                    <a:pt x="2415" y="4154"/>
                  </a:cubicBezTo>
                  <a:cubicBezTo>
                    <a:pt x="2368" y="3832"/>
                    <a:pt x="2324" y="3533"/>
                    <a:pt x="2283" y="3234"/>
                  </a:cubicBezTo>
                  <a:cubicBezTo>
                    <a:pt x="2255" y="3023"/>
                    <a:pt x="2235" y="2810"/>
                    <a:pt x="2201" y="2600"/>
                  </a:cubicBezTo>
                  <a:cubicBezTo>
                    <a:pt x="2182" y="2481"/>
                    <a:pt x="2244" y="2396"/>
                    <a:pt x="2287" y="2301"/>
                  </a:cubicBezTo>
                  <a:cubicBezTo>
                    <a:pt x="2488" y="2317"/>
                    <a:pt x="3579" y="2619"/>
                    <a:pt x="4093" y="2802"/>
                  </a:cubicBezTo>
                  <a:close/>
                  <a:moveTo>
                    <a:pt x="2341" y="262"/>
                  </a:moveTo>
                  <a:cubicBezTo>
                    <a:pt x="2555" y="328"/>
                    <a:pt x="2767" y="394"/>
                    <a:pt x="2981" y="462"/>
                  </a:cubicBezTo>
                  <a:cubicBezTo>
                    <a:pt x="3146" y="515"/>
                    <a:pt x="3283" y="603"/>
                    <a:pt x="3388" y="749"/>
                  </a:cubicBezTo>
                  <a:cubicBezTo>
                    <a:pt x="3471" y="864"/>
                    <a:pt x="3585" y="956"/>
                    <a:pt x="3684" y="1059"/>
                  </a:cubicBezTo>
                  <a:cubicBezTo>
                    <a:pt x="3981" y="1369"/>
                    <a:pt x="4155" y="1748"/>
                    <a:pt x="4281" y="2153"/>
                  </a:cubicBezTo>
                  <a:cubicBezTo>
                    <a:pt x="4290" y="2178"/>
                    <a:pt x="4296" y="2207"/>
                    <a:pt x="4291" y="2232"/>
                  </a:cubicBezTo>
                  <a:cubicBezTo>
                    <a:pt x="4265" y="2361"/>
                    <a:pt x="4226" y="2488"/>
                    <a:pt x="4166" y="2607"/>
                  </a:cubicBezTo>
                  <a:cubicBezTo>
                    <a:pt x="4071" y="2579"/>
                    <a:pt x="3995" y="2557"/>
                    <a:pt x="3920" y="2534"/>
                  </a:cubicBezTo>
                  <a:cubicBezTo>
                    <a:pt x="3484" y="2400"/>
                    <a:pt x="3048" y="2268"/>
                    <a:pt x="2613" y="2133"/>
                  </a:cubicBezTo>
                  <a:cubicBezTo>
                    <a:pt x="2518" y="2105"/>
                    <a:pt x="2425" y="2075"/>
                    <a:pt x="2332" y="2041"/>
                  </a:cubicBezTo>
                  <a:cubicBezTo>
                    <a:pt x="2083" y="1954"/>
                    <a:pt x="1930" y="2034"/>
                    <a:pt x="1887" y="2289"/>
                  </a:cubicBezTo>
                  <a:cubicBezTo>
                    <a:pt x="1873" y="2363"/>
                    <a:pt x="1849" y="2421"/>
                    <a:pt x="1799" y="2477"/>
                  </a:cubicBezTo>
                  <a:cubicBezTo>
                    <a:pt x="1614" y="2682"/>
                    <a:pt x="1429" y="2887"/>
                    <a:pt x="1253" y="3099"/>
                  </a:cubicBezTo>
                  <a:cubicBezTo>
                    <a:pt x="1180" y="3187"/>
                    <a:pt x="1115" y="3287"/>
                    <a:pt x="1066" y="3391"/>
                  </a:cubicBezTo>
                  <a:cubicBezTo>
                    <a:pt x="1002" y="3527"/>
                    <a:pt x="897" y="3615"/>
                    <a:pt x="766" y="3706"/>
                  </a:cubicBezTo>
                  <a:cubicBezTo>
                    <a:pt x="647" y="3613"/>
                    <a:pt x="532" y="3526"/>
                    <a:pt x="489" y="3368"/>
                  </a:cubicBezTo>
                  <a:cubicBezTo>
                    <a:pt x="474" y="3309"/>
                    <a:pt x="437" y="3254"/>
                    <a:pt x="406" y="3200"/>
                  </a:cubicBezTo>
                  <a:cubicBezTo>
                    <a:pt x="354" y="3105"/>
                    <a:pt x="319" y="3016"/>
                    <a:pt x="338" y="2897"/>
                  </a:cubicBezTo>
                  <a:cubicBezTo>
                    <a:pt x="358" y="2767"/>
                    <a:pt x="353" y="2627"/>
                    <a:pt x="323" y="2500"/>
                  </a:cubicBezTo>
                  <a:cubicBezTo>
                    <a:pt x="297" y="2387"/>
                    <a:pt x="320" y="2290"/>
                    <a:pt x="351" y="2188"/>
                  </a:cubicBezTo>
                  <a:cubicBezTo>
                    <a:pt x="447" y="1863"/>
                    <a:pt x="549" y="1537"/>
                    <a:pt x="641" y="1210"/>
                  </a:cubicBezTo>
                  <a:cubicBezTo>
                    <a:pt x="727" y="902"/>
                    <a:pt x="890" y="662"/>
                    <a:pt x="1192" y="531"/>
                  </a:cubicBezTo>
                  <a:cubicBezTo>
                    <a:pt x="1216" y="520"/>
                    <a:pt x="1239" y="505"/>
                    <a:pt x="1264" y="494"/>
                  </a:cubicBezTo>
                  <a:cubicBezTo>
                    <a:pt x="1280" y="486"/>
                    <a:pt x="1297" y="483"/>
                    <a:pt x="1323" y="475"/>
                  </a:cubicBezTo>
                  <a:cubicBezTo>
                    <a:pt x="1366" y="500"/>
                    <a:pt x="1396" y="518"/>
                    <a:pt x="1431" y="539"/>
                  </a:cubicBezTo>
                  <a:cubicBezTo>
                    <a:pt x="1564" y="371"/>
                    <a:pt x="1747" y="330"/>
                    <a:pt x="1941" y="314"/>
                  </a:cubicBezTo>
                  <a:cubicBezTo>
                    <a:pt x="1968" y="313"/>
                    <a:pt x="2002" y="314"/>
                    <a:pt x="2017" y="298"/>
                  </a:cubicBezTo>
                  <a:cubicBezTo>
                    <a:pt x="2116" y="192"/>
                    <a:pt x="2230" y="229"/>
                    <a:pt x="2341" y="26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1" name="Google Shape;2411;p66"/>
            <p:cNvSpPr/>
            <p:nvPr/>
          </p:nvSpPr>
          <p:spPr>
            <a:xfrm>
              <a:off x="3314325" y="4001275"/>
              <a:ext cx="36400" cy="127775"/>
            </a:xfrm>
            <a:custGeom>
              <a:avLst/>
              <a:gdLst/>
              <a:ahLst/>
              <a:cxnLst/>
              <a:rect l="l" t="t" r="r" b="b"/>
              <a:pathLst>
                <a:path w="1456" h="5111" extrusionOk="0">
                  <a:moveTo>
                    <a:pt x="1378" y="381"/>
                  </a:moveTo>
                  <a:cubicBezTo>
                    <a:pt x="1395" y="332"/>
                    <a:pt x="1419" y="274"/>
                    <a:pt x="1435" y="214"/>
                  </a:cubicBezTo>
                  <a:cubicBezTo>
                    <a:pt x="1447" y="172"/>
                    <a:pt x="1455" y="126"/>
                    <a:pt x="1449" y="84"/>
                  </a:cubicBezTo>
                  <a:cubicBezTo>
                    <a:pt x="1445" y="56"/>
                    <a:pt x="1416" y="25"/>
                    <a:pt x="1390" y="8"/>
                  </a:cubicBezTo>
                  <a:cubicBezTo>
                    <a:pt x="1378" y="1"/>
                    <a:pt x="1335" y="20"/>
                    <a:pt x="1325" y="37"/>
                  </a:cubicBezTo>
                  <a:cubicBezTo>
                    <a:pt x="1292" y="99"/>
                    <a:pt x="1253" y="162"/>
                    <a:pt x="1241" y="229"/>
                  </a:cubicBezTo>
                  <a:cubicBezTo>
                    <a:pt x="1204" y="429"/>
                    <a:pt x="1129" y="624"/>
                    <a:pt x="1144" y="834"/>
                  </a:cubicBezTo>
                  <a:cubicBezTo>
                    <a:pt x="1148" y="894"/>
                    <a:pt x="1124" y="957"/>
                    <a:pt x="1105" y="1016"/>
                  </a:cubicBezTo>
                  <a:cubicBezTo>
                    <a:pt x="907" y="1675"/>
                    <a:pt x="707" y="2332"/>
                    <a:pt x="511" y="2990"/>
                  </a:cubicBezTo>
                  <a:cubicBezTo>
                    <a:pt x="486" y="3074"/>
                    <a:pt x="463" y="3167"/>
                    <a:pt x="474" y="3251"/>
                  </a:cubicBezTo>
                  <a:cubicBezTo>
                    <a:pt x="495" y="3420"/>
                    <a:pt x="455" y="3575"/>
                    <a:pt x="377" y="3715"/>
                  </a:cubicBezTo>
                  <a:cubicBezTo>
                    <a:pt x="299" y="3854"/>
                    <a:pt x="279" y="3996"/>
                    <a:pt x="276" y="4150"/>
                  </a:cubicBezTo>
                  <a:cubicBezTo>
                    <a:pt x="271" y="4383"/>
                    <a:pt x="230" y="4608"/>
                    <a:pt x="72" y="4795"/>
                  </a:cubicBezTo>
                  <a:cubicBezTo>
                    <a:pt x="16" y="4860"/>
                    <a:pt x="0" y="4937"/>
                    <a:pt x="21" y="5021"/>
                  </a:cubicBezTo>
                  <a:cubicBezTo>
                    <a:pt x="34" y="5071"/>
                    <a:pt x="115" y="5111"/>
                    <a:pt x="151" y="5078"/>
                  </a:cubicBezTo>
                  <a:cubicBezTo>
                    <a:pt x="234" y="4999"/>
                    <a:pt x="341" y="4926"/>
                    <a:pt x="383" y="4827"/>
                  </a:cubicBezTo>
                  <a:cubicBezTo>
                    <a:pt x="476" y="4608"/>
                    <a:pt x="567" y="4386"/>
                    <a:pt x="564" y="4134"/>
                  </a:cubicBezTo>
                  <a:cubicBezTo>
                    <a:pt x="562" y="3967"/>
                    <a:pt x="604" y="3800"/>
                    <a:pt x="628" y="3633"/>
                  </a:cubicBezTo>
                  <a:cubicBezTo>
                    <a:pt x="641" y="3544"/>
                    <a:pt x="679" y="3456"/>
                    <a:pt x="670" y="3371"/>
                  </a:cubicBezTo>
                  <a:cubicBezTo>
                    <a:pt x="653" y="3168"/>
                    <a:pt x="706" y="2981"/>
                    <a:pt x="763" y="2794"/>
                  </a:cubicBezTo>
                  <a:cubicBezTo>
                    <a:pt x="916" y="2281"/>
                    <a:pt x="1073" y="1769"/>
                    <a:pt x="1221" y="1254"/>
                  </a:cubicBezTo>
                  <a:cubicBezTo>
                    <a:pt x="1264" y="1101"/>
                    <a:pt x="1294" y="940"/>
                    <a:pt x="1302" y="783"/>
                  </a:cubicBezTo>
                  <a:cubicBezTo>
                    <a:pt x="1307" y="646"/>
                    <a:pt x="1326" y="517"/>
                    <a:pt x="1378" y="38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2" name="Google Shape;2412;p66"/>
            <p:cNvSpPr/>
            <p:nvPr/>
          </p:nvSpPr>
          <p:spPr>
            <a:xfrm>
              <a:off x="3294650" y="3999925"/>
              <a:ext cx="28550" cy="134025"/>
            </a:xfrm>
            <a:custGeom>
              <a:avLst/>
              <a:gdLst/>
              <a:ahLst/>
              <a:cxnLst/>
              <a:rect l="l" t="t" r="r" b="b"/>
              <a:pathLst>
                <a:path w="1142" h="5361" extrusionOk="0">
                  <a:moveTo>
                    <a:pt x="739" y="1962"/>
                  </a:moveTo>
                  <a:cubicBezTo>
                    <a:pt x="753" y="2123"/>
                    <a:pt x="731" y="2283"/>
                    <a:pt x="684" y="2439"/>
                  </a:cubicBezTo>
                  <a:cubicBezTo>
                    <a:pt x="544" y="2901"/>
                    <a:pt x="407" y="3364"/>
                    <a:pt x="266" y="3824"/>
                  </a:cubicBezTo>
                  <a:cubicBezTo>
                    <a:pt x="246" y="3892"/>
                    <a:pt x="223" y="3967"/>
                    <a:pt x="178" y="4017"/>
                  </a:cubicBezTo>
                  <a:cubicBezTo>
                    <a:pt x="48" y="4160"/>
                    <a:pt x="0" y="4321"/>
                    <a:pt x="26" y="4509"/>
                  </a:cubicBezTo>
                  <a:cubicBezTo>
                    <a:pt x="32" y="4553"/>
                    <a:pt x="23" y="4599"/>
                    <a:pt x="25" y="4643"/>
                  </a:cubicBezTo>
                  <a:cubicBezTo>
                    <a:pt x="32" y="4856"/>
                    <a:pt x="39" y="5070"/>
                    <a:pt x="52" y="5284"/>
                  </a:cubicBezTo>
                  <a:cubicBezTo>
                    <a:pt x="53" y="5311"/>
                    <a:pt x="88" y="5355"/>
                    <a:pt x="111" y="5357"/>
                  </a:cubicBezTo>
                  <a:cubicBezTo>
                    <a:pt x="137" y="5360"/>
                    <a:pt x="184" y="5333"/>
                    <a:pt x="195" y="5308"/>
                  </a:cubicBezTo>
                  <a:cubicBezTo>
                    <a:pt x="216" y="5252"/>
                    <a:pt x="231" y="5189"/>
                    <a:pt x="229" y="5130"/>
                  </a:cubicBezTo>
                  <a:cubicBezTo>
                    <a:pt x="223" y="4907"/>
                    <a:pt x="209" y="4684"/>
                    <a:pt x="201" y="4462"/>
                  </a:cubicBezTo>
                  <a:cubicBezTo>
                    <a:pt x="198" y="4373"/>
                    <a:pt x="191" y="4277"/>
                    <a:pt x="259" y="4207"/>
                  </a:cubicBezTo>
                  <a:cubicBezTo>
                    <a:pt x="377" y="4085"/>
                    <a:pt x="413" y="3929"/>
                    <a:pt x="458" y="3774"/>
                  </a:cubicBezTo>
                  <a:cubicBezTo>
                    <a:pt x="519" y="3569"/>
                    <a:pt x="580" y="3364"/>
                    <a:pt x="641" y="3158"/>
                  </a:cubicBezTo>
                  <a:cubicBezTo>
                    <a:pt x="705" y="2944"/>
                    <a:pt x="768" y="2729"/>
                    <a:pt x="834" y="2516"/>
                  </a:cubicBezTo>
                  <a:cubicBezTo>
                    <a:pt x="892" y="2326"/>
                    <a:pt x="925" y="2134"/>
                    <a:pt x="908" y="1935"/>
                  </a:cubicBezTo>
                  <a:cubicBezTo>
                    <a:pt x="892" y="1746"/>
                    <a:pt x="922" y="1562"/>
                    <a:pt x="978" y="1380"/>
                  </a:cubicBezTo>
                  <a:cubicBezTo>
                    <a:pt x="1090" y="1020"/>
                    <a:pt x="1093" y="642"/>
                    <a:pt x="1137" y="271"/>
                  </a:cubicBezTo>
                  <a:cubicBezTo>
                    <a:pt x="1142" y="226"/>
                    <a:pt x="1142" y="180"/>
                    <a:pt x="1133" y="136"/>
                  </a:cubicBezTo>
                  <a:cubicBezTo>
                    <a:pt x="1128" y="103"/>
                    <a:pt x="1114" y="64"/>
                    <a:pt x="1092" y="41"/>
                  </a:cubicBezTo>
                  <a:cubicBezTo>
                    <a:pt x="1070" y="20"/>
                    <a:pt x="1027" y="0"/>
                    <a:pt x="1001" y="8"/>
                  </a:cubicBezTo>
                  <a:cubicBezTo>
                    <a:pt x="979" y="13"/>
                    <a:pt x="950" y="59"/>
                    <a:pt x="952" y="85"/>
                  </a:cubicBezTo>
                  <a:cubicBezTo>
                    <a:pt x="979" y="481"/>
                    <a:pt x="921" y="869"/>
                    <a:pt x="825" y="1250"/>
                  </a:cubicBezTo>
                  <a:cubicBezTo>
                    <a:pt x="765" y="1486"/>
                    <a:pt x="718" y="1718"/>
                    <a:pt x="739" y="1962"/>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3" name="Google Shape;2413;p66"/>
            <p:cNvSpPr/>
            <p:nvPr/>
          </p:nvSpPr>
          <p:spPr>
            <a:xfrm>
              <a:off x="3266075" y="3999825"/>
              <a:ext cx="28750" cy="125525"/>
            </a:xfrm>
            <a:custGeom>
              <a:avLst/>
              <a:gdLst/>
              <a:ahLst/>
              <a:cxnLst/>
              <a:rect l="l" t="t" r="r" b="b"/>
              <a:pathLst>
                <a:path w="1150" h="5021" extrusionOk="0">
                  <a:moveTo>
                    <a:pt x="294" y="4786"/>
                  </a:moveTo>
                  <a:cubicBezTo>
                    <a:pt x="355" y="4544"/>
                    <a:pt x="447" y="4313"/>
                    <a:pt x="454" y="4057"/>
                  </a:cubicBezTo>
                  <a:cubicBezTo>
                    <a:pt x="459" y="3862"/>
                    <a:pt x="542" y="3673"/>
                    <a:pt x="557" y="3478"/>
                  </a:cubicBezTo>
                  <a:cubicBezTo>
                    <a:pt x="584" y="3145"/>
                    <a:pt x="669" y="2828"/>
                    <a:pt x="767" y="2511"/>
                  </a:cubicBezTo>
                  <a:cubicBezTo>
                    <a:pt x="826" y="2323"/>
                    <a:pt x="861" y="2131"/>
                    <a:pt x="826" y="1932"/>
                  </a:cubicBezTo>
                  <a:cubicBezTo>
                    <a:pt x="802" y="1798"/>
                    <a:pt x="814" y="1664"/>
                    <a:pt x="861" y="1536"/>
                  </a:cubicBezTo>
                  <a:cubicBezTo>
                    <a:pt x="1032" y="1079"/>
                    <a:pt x="1072" y="598"/>
                    <a:pt x="1146" y="122"/>
                  </a:cubicBezTo>
                  <a:cubicBezTo>
                    <a:pt x="1150" y="98"/>
                    <a:pt x="1140" y="70"/>
                    <a:pt x="1132" y="1"/>
                  </a:cubicBezTo>
                  <a:cubicBezTo>
                    <a:pt x="1003" y="116"/>
                    <a:pt x="973" y="237"/>
                    <a:pt x="974" y="360"/>
                  </a:cubicBezTo>
                  <a:cubicBezTo>
                    <a:pt x="978" y="643"/>
                    <a:pt x="888" y="904"/>
                    <a:pt x="802" y="1167"/>
                  </a:cubicBezTo>
                  <a:cubicBezTo>
                    <a:pt x="760" y="1294"/>
                    <a:pt x="716" y="1422"/>
                    <a:pt x="688" y="1553"/>
                  </a:cubicBezTo>
                  <a:cubicBezTo>
                    <a:pt x="666" y="1655"/>
                    <a:pt x="644" y="1766"/>
                    <a:pt x="658" y="1868"/>
                  </a:cubicBezTo>
                  <a:cubicBezTo>
                    <a:pt x="696" y="2116"/>
                    <a:pt x="649" y="2346"/>
                    <a:pt x="573" y="2577"/>
                  </a:cubicBezTo>
                  <a:cubicBezTo>
                    <a:pt x="512" y="2765"/>
                    <a:pt x="439" y="2953"/>
                    <a:pt x="422" y="3146"/>
                  </a:cubicBezTo>
                  <a:cubicBezTo>
                    <a:pt x="388" y="3519"/>
                    <a:pt x="250" y="3878"/>
                    <a:pt x="263" y="4257"/>
                  </a:cubicBezTo>
                  <a:cubicBezTo>
                    <a:pt x="265" y="4300"/>
                    <a:pt x="247" y="4345"/>
                    <a:pt x="233" y="4387"/>
                  </a:cubicBezTo>
                  <a:cubicBezTo>
                    <a:pt x="175" y="4572"/>
                    <a:pt x="145" y="4770"/>
                    <a:pt x="12" y="4926"/>
                  </a:cubicBezTo>
                  <a:cubicBezTo>
                    <a:pt x="1" y="4939"/>
                    <a:pt x="5" y="4983"/>
                    <a:pt x="18" y="4998"/>
                  </a:cubicBezTo>
                  <a:cubicBezTo>
                    <a:pt x="30" y="5013"/>
                    <a:pt x="69" y="5020"/>
                    <a:pt x="88" y="5013"/>
                  </a:cubicBezTo>
                  <a:cubicBezTo>
                    <a:pt x="190" y="4969"/>
                    <a:pt x="266" y="4902"/>
                    <a:pt x="294" y="478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4" name="Google Shape;2414;p66"/>
            <p:cNvSpPr/>
            <p:nvPr/>
          </p:nvSpPr>
          <p:spPr>
            <a:xfrm>
              <a:off x="3442425" y="4008725"/>
              <a:ext cx="12325" cy="48625"/>
            </a:xfrm>
            <a:custGeom>
              <a:avLst/>
              <a:gdLst/>
              <a:ahLst/>
              <a:cxnLst/>
              <a:rect l="l" t="t" r="r" b="b"/>
              <a:pathLst>
                <a:path w="493" h="1945" extrusionOk="0">
                  <a:moveTo>
                    <a:pt x="412" y="1139"/>
                  </a:moveTo>
                  <a:cubicBezTo>
                    <a:pt x="487" y="916"/>
                    <a:pt x="492" y="683"/>
                    <a:pt x="477" y="454"/>
                  </a:cubicBezTo>
                  <a:cubicBezTo>
                    <a:pt x="467" y="299"/>
                    <a:pt x="446" y="136"/>
                    <a:pt x="295" y="1"/>
                  </a:cubicBezTo>
                  <a:cubicBezTo>
                    <a:pt x="216" y="92"/>
                    <a:pt x="177" y="173"/>
                    <a:pt x="209" y="279"/>
                  </a:cubicBezTo>
                  <a:cubicBezTo>
                    <a:pt x="224" y="330"/>
                    <a:pt x="222" y="386"/>
                    <a:pt x="239" y="435"/>
                  </a:cubicBezTo>
                  <a:cubicBezTo>
                    <a:pt x="298" y="621"/>
                    <a:pt x="275" y="799"/>
                    <a:pt x="217" y="983"/>
                  </a:cubicBezTo>
                  <a:cubicBezTo>
                    <a:pt x="145" y="1202"/>
                    <a:pt x="90" y="1427"/>
                    <a:pt x="30" y="1650"/>
                  </a:cubicBezTo>
                  <a:cubicBezTo>
                    <a:pt x="17" y="1702"/>
                    <a:pt x="1" y="1754"/>
                    <a:pt x="3" y="1807"/>
                  </a:cubicBezTo>
                  <a:cubicBezTo>
                    <a:pt x="4" y="1846"/>
                    <a:pt x="21" y="1901"/>
                    <a:pt x="50" y="1919"/>
                  </a:cubicBezTo>
                  <a:cubicBezTo>
                    <a:pt x="91" y="1945"/>
                    <a:pt x="131" y="1907"/>
                    <a:pt x="156" y="1867"/>
                  </a:cubicBezTo>
                  <a:cubicBezTo>
                    <a:pt x="173" y="1836"/>
                    <a:pt x="189" y="1804"/>
                    <a:pt x="201" y="1771"/>
                  </a:cubicBezTo>
                  <a:cubicBezTo>
                    <a:pt x="272" y="1561"/>
                    <a:pt x="341" y="1349"/>
                    <a:pt x="412" y="113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5" name="Google Shape;2415;p66"/>
            <p:cNvSpPr/>
            <p:nvPr/>
          </p:nvSpPr>
          <p:spPr>
            <a:xfrm>
              <a:off x="3460400" y="4010600"/>
              <a:ext cx="13850" cy="46825"/>
            </a:xfrm>
            <a:custGeom>
              <a:avLst/>
              <a:gdLst/>
              <a:ahLst/>
              <a:cxnLst/>
              <a:rect l="l" t="t" r="r" b="b"/>
              <a:pathLst>
                <a:path w="554" h="1873" extrusionOk="0">
                  <a:moveTo>
                    <a:pt x="229" y="634"/>
                  </a:moveTo>
                  <a:cubicBezTo>
                    <a:pt x="268" y="801"/>
                    <a:pt x="185" y="946"/>
                    <a:pt x="146" y="1100"/>
                  </a:cubicBezTo>
                  <a:cubicBezTo>
                    <a:pt x="90" y="1324"/>
                    <a:pt x="0" y="1542"/>
                    <a:pt x="10" y="1777"/>
                  </a:cubicBezTo>
                  <a:cubicBezTo>
                    <a:pt x="11" y="1804"/>
                    <a:pt x="36" y="1829"/>
                    <a:pt x="61" y="1873"/>
                  </a:cubicBezTo>
                  <a:cubicBezTo>
                    <a:pt x="120" y="1774"/>
                    <a:pt x="179" y="1704"/>
                    <a:pt x="208" y="1623"/>
                  </a:cubicBezTo>
                  <a:cubicBezTo>
                    <a:pt x="285" y="1404"/>
                    <a:pt x="351" y="1182"/>
                    <a:pt x="416" y="959"/>
                  </a:cubicBezTo>
                  <a:cubicBezTo>
                    <a:pt x="433" y="901"/>
                    <a:pt x="444" y="831"/>
                    <a:pt x="429" y="776"/>
                  </a:cubicBezTo>
                  <a:cubicBezTo>
                    <a:pt x="373" y="576"/>
                    <a:pt x="442" y="412"/>
                    <a:pt x="554" y="254"/>
                  </a:cubicBezTo>
                  <a:cubicBezTo>
                    <a:pt x="539" y="170"/>
                    <a:pt x="523" y="85"/>
                    <a:pt x="510" y="3"/>
                  </a:cubicBezTo>
                  <a:cubicBezTo>
                    <a:pt x="479" y="4"/>
                    <a:pt x="450" y="0"/>
                    <a:pt x="448" y="7"/>
                  </a:cubicBezTo>
                  <a:cubicBezTo>
                    <a:pt x="373" y="215"/>
                    <a:pt x="301" y="424"/>
                    <a:pt x="229" y="634"/>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6" name="Google Shape;2416;p66"/>
            <p:cNvSpPr/>
            <p:nvPr/>
          </p:nvSpPr>
          <p:spPr>
            <a:xfrm>
              <a:off x="3392850" y="4001925"/>
              <a:ext cx="11125" cy="43350"/>
            </a:xfrm>
            <a:custGeom>
              <a:avLst/>
              <a:gdLst/>
              <a:ahLst/>
              <a:cxnLst/>
              <a:rect l="l" t="t" r="r" b="b"/>
              <a:pathLst>
                <a:path w="445" h="1734" extrusionOk="0">
                  <a:moveTo>
                    <a:pt x="286" y="1127"/>
                  </a:moveTo>
                  <a:cubicBezTo>
                    <a:pt x="240" y="1018"/>
                    <a:pt x="285" y="919"/>
                    <a:pt x="314" y="817"/>
                  </a:cubicBezTo>
                  <a:cubicBezTo>
                    <a:pt x="344" y="714"/>
                    <a:pt x="377" y="613"/>
                    <a:pt x="404" y="510"/>
                  </a:cubicBezTo>
                  <a:cubicBezTo>
                    <a:pt x="445" y="345"/>
                    <a:pt x="440" y="182"/>
                    <a:pt x="386" y="0"/>
                  </a:cubicBezTo>
                  <a:cubicBezTo>
                    <a:pt x="249" y="50"/>
                    <a:pt x="221" y="133"/>
                    <a:pt x="241" y="225"/>
                  </a:cubicBezTo>
                  <a:cubicBezTo>
                    <a:pt x="273" y="373"/>
                    <a:pt x="232" y="506"/>
                    <a:pt x="188" y="642"/>
                  </a:cubicBezTo>
                  <a:cubicBezTo>
                    <a:pt x="164" y="719"/>
                    <a:pt x="140" y="794"/>
                    <a:pt x="122" y="872"/>
                  </a:cubicBezTo>
                  <a:cubicBezTo>
                    <a:pt x="108" y="932"/>
                    <a:pt x="88" y="1000"/>
                    <a:pt x="103" y="1055"/>
                  </a:cubicBezTo>
                  <a:cubicBezTo>
                    <a:pt x="141" y="1195"/>
                    <a:pt x="91" y="1317"/>
                    <a:pt x="53" y="1444"/>
                  </a:cubicBezTo>
                  <a:cubicBezTo>
                    <a:pt x="33" y="1511"/>
                    <a:pt x="11" y="1580"/>
                    <a:pt x="4" y="1649"/>
                  </a:cubicBezTo>
                  <a:cubicBezTo>
                    <a:pt x="1" y="1674"/>
                    <a:pt x="33" y="1719"/>
                    <a:pt x="59" y="1727"/>
                  </a:cubicBezTo>
                  <a:cubicBezTo>
                    <a:pt x="82" y="1734"/>
                    <a:pt x="138" y="1710"/>
                    <a:pt x="144" y="1689"/>
                  </a:cubicBezTo>
                  <a:cubicBezTo>
                    <a:pt x="196" y="1512"/>
                    <a:pt x="243" y="1332"/>
                    <a:pt x="290" y="1153"/>
                  </a:cubicBezTo>
                  <a:cubicBezTo>
                    <a:pt x="292" y="1146"/>
                    <a:pt x="289" y="1135"/>
                    <a:pt x="286" y="1127"/>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7" name="Google Shape;2417;p66"/>
            <p:cNvSpPr/>
            <p:nvPr/>
          </p:nvSpPr>
          <p:spPr>
            <a:xfrm>
              <a:off x="3417300" y="4007100"/>
              <a:ext cx="11375" cy="40100"/>
            </a:xfrm>
            <a:custGeom>
              <a:avLst/>
              <a:gdLst/>
              <a:ahLst/>
              <a:cxnLst/>
              <a:rect l="l" t="t" r="r" b="b"/>
              <a:pathLst>
                <a:path w="455" h="1604" extrusionOk="0">
                  <a:moveTo>
                    <a:pt x="233" y="180"/>
                  </a:moveTo>
                  <a:cubicBezTo>
                    <a:pt x="224" y="296"/>
                    <a:pt x="216" y="413"/>
                    <a:pt x="226" y="526"/>
                  </a:cubicBezTo>
                  <a:cubicBezTo>
                    <a:pt x="238" y="655"/>
                    <a:pt x="217" y="774"/>
                    <a:pt x="178" y="895"/>
                  </a:cubicBezTo>
                  <a:cubicBezTo>
                    <a:pt x="135" y="1030"/>
                    <a:pt x="93" y="1166"/>
                    <a:pt x="58" y="1305"/>
                  </a:cubicBezTo>
                  <a:cubicBezTo>
                    <a:pt x="36" y="1396"/>
                    <a:pt x="0" y="1493"/>
                    <a:pt x="73" y="1604"/>
                  </a:cubicBezTo>
                  <a:cubicBezTo>
                    <a:pt x="107" y="1569"/>
                    <a:pt x="147" y="1545"/>
                    <a:pt x="161" y="1511"/>
                  </a:cubicBezTo>
                  <a:cubicBezTo>
                    <a:pt x="224" y="1345"/>
                    <a:pt x="275" y="1173"/>
                    <a:pt x="341" y="1008"/>
                  </a:cubicBezTo>
                  <a:cubicBezTo>
                    <a:pt x="455" y="724"/>
                    <a:pt x="410" y="430"/>
                    <a:pt x="411" y="138"/>
                  </a:cubicBezTo>
                  <a:cubicBezTo>
                    <a:pt x="411" y="103"/>
                    <a:pt x="400" y="67"/>
                    <a:pt x="383" y="37"/>
                  </a:cubicBezTo>
                  <a:cubicBezTo>
                    <a:pt x="371" y="19"/>
                    <a:pt x="342" y="8"/>
                    <a:pt x="319" y="4"/>
                  </a:cubicBezTo>
                  <a:cubicBezTo>
                    <a:pt x="307" y="0"/>
                    <a:pt x="283" y="16"/>
                    <a:pt x="279" y="29"/>
                  </a:cubicBezTo>
                  <a:cubicBezTo>
                    <a:pt x="259" y="78"/>
                    <a:pt x="236" y="129"/>
                    <a:pt x="233" y="180"/>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8" name="Google Shape;2418;p66"/>
            <p:cNvSpPr/>
            <p:nvPr/>
          </p:nvSpPr>
          <p:spPr>
            <a:xfrm>
              <a:off x="3459975" y="4059725"/>
              <a:ext cx="3000" cy="3050"/>
            </a:xfrm>
            <a:custGeom>
              <a:avLst/>
              <a:gdLst/>
              <a:ahLst/>
              <a:cxnLst/>
              <a:rect l="l" t="t" r="r" b="b"/>
              <a:pathLst>
                <a:path w="120" h="122" extrusionOk="0">
                  <a:moveTo>
                    <a:pt x="3" y="48"/>
                  </a:moveTo>
                  <a:cubicBezTo>
                    <a:pt x="1" y="67"/>
                    <a:pt x="23" y="87"/>
                    <a:pt x="43" y="122"/>
                  </a:cubicBezTo>
                  <a:cubicBezTo>
                    <a:pt x="72" y="102"/>
                    <a:pt x="96" y="86"/>
                    <a:pt x="119" y="70"/>
                  </a:cubicBezTo>
                  <a:cubicBezTo>
                    <a:pt x="106" y="52"/>
                    <a:pt x="95" y="25"/>
                    <a:pt x="77" y="17"/>
                  </a:cubicBezTo>
                  <a:cubicBezTo>
                    <a:pt x="48" y="5"/>
                    <a:pt x="7" y="1"/>
                    <a:pt x="3" y="48"/>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19" name="Google Shape;2419;p66"/>
            <p:cNvSpPr/>
            <p:nvPr/>
          </p:nvSpPr>
          <p:spPr>
            <a:xfrm>
              <a:off x="3231825" y="3907875"/>
              <a:ext cx="9450" cy="12525"/>
            </a:xfrm>
            <a:custGeom>
              <a:avLst/>
              <a:gdLst/>
              <a:ahLst/>
              <a:cxnLst/>
              <a:rect l="l" t="t" r="r" b="b"/>
              <a:pathLst>
                <a:path w="378" h="501" extrusionOk="0">
                  <a:moveTo>
                    <a:pt x="122" y="26"/>
                  </a:moveTo>
                  <a:cubicBezTo>
                    <a:pt x="65" y="1"/>
                    <a:pt x="21" y="21"/>
                    <a:pt x="1" y="103"/>
                  </a:cubicBezTo>
                  <a:cubicBezTo>
                    <a:pt x="114" y="221"/>
                    <a:pt x="158" y="403"/>
                    <a:pt x="314" y="501"/>
                  </a:cubicBezTo>
                  <a:cubicBezTo>
                    <a:pt x="332" y="484"/>
                    <a:pt x="354" y="474"/>
                    <a:pt x="357" y="461"/>
                  </a:cubicBezTo>
                  <a:cubicBezTo>
                    <a:pt x="378" y="303"/>
                    <a:pt x="263" y="89"/>
                    <a:pt x="122" y="26"/>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0" name="Google Shape;2420;p66"/>
            <p:cNvSpPr/>
            <p:nvPr/>
          </p:nvSpPr>
          <p:spPr>
            <a:xfrm>
              <a:off x="3308475" y="3924175"/>
              <a:ext cx="7150" cy="11725"/>
            </a:xfrm>
            <a:custGeom>
              <a:avLst/>
              <a:gdLst/>
              <a:ahLst/>
              <a:cxnLst/>
              <a:rect l="l" t="t" r="r" b="b"/>
              <a:pathLst>
                <a:path w="286" h="469" extrusionOk="0">
                  <a:moveTo>
                    <a:pt x="160" y="423"/>
                  </a:moveTo>
                  <a:cubicBezTo>
                    <a:pt x="180" y="454"/>
                    <a:pt x="221" y="468"/>
                    <a:pt x="250" y="438"/>
                  </a:cubicBezTo>
                  <a:cubicBezTo>
                    <a:pt x="269" y="417"/>
                    <a:pt x="286" y="374"/>
                    <a:pt x="277" y="349"/>
                  </a:cubicBezTo>
                  <a:cubicBezTo>
                    <a:pt x="229" y="217"/>
                    <a:pt x="131" y="116"/>
                    <a:pt x="56" y="0"/>
                  </a:cubicBezTo>
                  <a:cubicBezTo>
                    <a:pt x="27" y="20"/>
                    <a:pt x="1" y="32"/>
                    <a:pt x="2" y="39"/>
                  </a:cubicBezTo>
                  <a:cubicBezTo>
                    <a:pt x="20" y="181"/>
                    <a:pt x="84" y="304"/>
                    <a:pt x="160" y="423"/>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1" name="Google Shape;2421;p66"/>
            <p:cNvSpPr/>
            <p:nvPr/>
          </p:nvSpPr>
          <p:spPr>
            <a:xfrm>
              <a:off x="3220900" y="3917450"/>
              <a:ext cx="5575" cy="6600"/>
            </a:xfrm>
            <a:custGeom>
              <a:avLst/>
              <a:gdLst/>
              <a:ahLst/>
              <a:cxnLst/>
              <a:rect l="l" t="t" r="r" b="b"/>
              <a:pathLst>
                <a:path w="223" h="264" extrusionOk="0">
                  <a:moveTo>
                    <a:pt x="222" y="201"/>
                  </a:moveTo>
                  <a:cubicBezTo>
                    <a:pt x="214" y="155"/>
                    <a:pt x="214" y="109"/>
                    <a:pt x="197" y="72"/>
                  </a:cubicBezTo>
                  <a:cubicBezTo>
                    <a:pt x="173" y="20"/>
                    <a:pt x="124" y="1"/>
                    <a:pt x="66" y="15"/>
                  </a:cubicBezTo>
                  <a:cubicBezTo>
                    <a:pt x="16" y="25"/>
                    <a:pt x="0" y="72"/>
                    <a:pt x="23" y="143"/>
                  </a:cubicBezTo>
                  <a:cubicBezTo>
                    <a:pt x="32" y="168"/>
                    <a:pt x="37" y="198"/>
                    <a:pt x="54" y="214"/>
                  </a:cubicBezTo>
                  <a:cubicBezTo>
                    <a:pt x="76" y="238"/>
                    <a:pt x="110" y="264"/>
                    <a:pt x="137" y="263"/>
                  </a:cubicBezTo>
                  <a:cubicBezTo>
                    <a:pt x="164" y="261"/>
                    <a:pt x="190" y="226"/>
                    <a:pt x="222" y="20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2" name="Google Shape;2422;p66"/>
            <p:cNvSpPr/>
            <p:nvPr/>
          </p:nvSpPr>
          <p:spPr>
            <a:xfrm>
              <a:off x="3541050" y="4059925"/>
              <a:ext cx="23025" cy="106500"/>
            </a:xfrm>
            <a:custGeom>
              <a:avLst/>
              <a:gdLst/>
              <a:ahLst/>
              <a:cxnLst/>
              <a:rect l="l" t="t" r="r" b="b"/>
              <a:pathLst>
                <a:path w="921" h="4260" extrusionOk="0">
                  <a:moveTo>
                    <a:pt x="724" y="59"/>
                  </a:moveTo>
                  <a:cubicBezTo>
                    <a:pt x="701" y="116"/>
                    <a:pt x="690" y="179"/>
                    <a:pt x="679" y="240"/>
                  </a:cubicBezTo>
                  <a:cubicBezTo>
                    <a:pt x="664" y="327"/>
                    <a:pt x="658" y="417"/>
                    <a:pt x="641" y="504"/>
                  </a:cubicBezTo>
                  <a:cubicBezTo>
                    <a:pt x="560" y="933"/>
                    <a:pt x="466" y="1360"/>
                    <a:pt x="396" y="1791"/>
                  </a:cubicBezTo>
                  <a:cubicBezTo>
                    <a:pt x="285" y="2459"/>
                    <a:pt x="189" y="3130"/>
                    <a:pt x="85" y="3799"/>
                  </a:cubicBezTo>
                  <a:cubicBezTo>
                    <a:pt x="66" y="3922"/>
                    <a:pt x="34" y="4043"/>
                    <a:pt x="10" y="4165"/>
                  </a:cubicBezTo>
                  <a:cubicBezTo>
                    <a:pt x="0" y="4214"/>
                    <a:pt x="13" y="4253"/>
                    <a:pt x="83" y="4260"/>
                  </a:cubicBezTo>
                  <a:cubicBezTo>
                    <a:pt x="100" y="4225"/>
                    <a:pt x="125" y="4188"/>
                    <a:pt x="136" y="4147"/>
                  </a:cubicBezTo>
                  <a:cubicBezTo>
                    <a:pt x="248" y="3697"/>
                    <a:pt x="359" y="3247"/>
                    <a:pt x="469" y="2796"/>
                  </a:cubicBezTo>
                  <a:cubicBezTo>
                    <a:pt x="478" y="2762"/>
                    <a:pt x="482" y="2727"/>
                    <a:pt x="488" y="2691"/>
                  </a:cubicBezTo>
                  <a:cubicBezTo>
                    <a:pt x="532" y="2427"/>
                    <a:pt x="572" y="2163"/>
                    <a:pt x="620" y="1900"/>
                  </a:cubicBezTo>
                  <a:cubicBezTo>
                    <a:pt x="708" y="1418"/>
                    <a:pt x="801" y="936"/>
                    <a:pt x="893" y="454"/>
                  </a:cubicBezTo>
                  <a:cubicBezTo>
                    <a:pt x="919" y="321"/>
                    <a:pt x="921" y="188"/>
                    <a:pt x="875" y="59"/>
                  </a:cubicBezTo>
                  <a:cubicBezTo>
                    <a:pt x="867" y="33"/>
                    <a:pt x="826" y="1"/>
                    <a:pt x="800" y="1"/>
                  </a:cubicBezTo>
                  <a:cubicBezTo>
                    <a:pt x="773" y="1"/>
                    <a:pt x="734" y="33"/>
                    <a:pt x="724" y="59"/>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2423" name="Google Shape;2423;p66"/>
            <p:cNvSpPr/>
            <p:nvPr/>
          </p:nvSpPr>
          <p:spPr>
            <a:xfrm>
              <a:off x="3560400" y="4109325"/>
              <a:ext cx="27250" cy="24875"/>
            </a:xfrm>
            <a:custGeom>
              <a:avLst/>
              <a:gdLst/>
              <a:ahLst/>
              <a:cxnLst/>
              <a:rect l="l" t="t" r="r" b="b"/>
              <a:pathLst>
                <a:path w="1090" h="995" extrusionOk="0">
                  <a:moveTo>
                    <a:pt x="108" y="291"/>
                  </a:moveTo>
                  <a:cubicBezTo>
                    <a:pt x="0" y="607"/>
                    <a:pt x="196" y="902"/>
                    <a:pt x="464" y="963"/>
                  </a:cubicBezTo>
                  <a:cubicBezTo>
                    <a:pt x="570" y="973"/>
                    <a:pt x="675" y="995"/>
                    <a:pt x="779" y="990"/>
                  </a:cubicBezTo>
                  <a:cubicBezTo>
                    <a:pt x="905" y="983"/>
                    <a:pt x="999" y="908"/>
                    <a:pt x="1027" y="783"/>
                  </a:cubicBezTo>
                  <a:cubicBezTo>
                    <a:pt x="1066" y="619"/>
                    <a:pt x="1089" y="450"/>
                    <a:pt x="1042" y="284"/>
                  </a:cubicBezTo>
                  <a:cubicBezTo>
                    <a:pt x="1027" y="235"/>
                    <a:pt x="1000" y="168"/>
                    <a:pt x="962" y="154"/>
                  </a:cubicBezTo>
                  <a:cubicBezTo>
                    <a:pt x="806" y="96"/>
                    <a:pt x="661" y="1"/>
                    <a:pt x="484" y="10"/>
                  </a:cubicBezTo>
                  <a:cubicBezTo>
                    <a:pt x="291" y="22"/>
                    <a:pt x="169" y="112"/>
                    <a:pt x="108" y="291"/>
                  </a:cubicBezTo>
                  <a:close/>
                  <a:moveTo>
                    <a:pt x="786" y="635"/>
                  </a:moveTo>
                  <a:cubicBezTo>
                    <a:pt x="778" y="648"/>
                    <a:pt x="759" y="659"/>
                    <a:pt x="743" y="662"/>
                  </a:cubicBezTo>
                  <a:cubicBezTo>
                    <a:pt x="642" y="678"/>
                    <a:pt x="549" y="649"/>
                    <a:pt x="474" y="584"/>
                  </a:cubicBezTo>
                  <a:cubicBezTo>
                    <a:pt x="404" y="524"/>
                    <a:pt x="411" y="446"/>
                    <a:pt x="470" y="349"/>
                  </a:cubicBezTo>
                  <a:cubicBezTo>
                    <a:pt x="596" y="348"/>
                    <a:pt x="710" y="347"/>
                    <a:pt x="830" y="346"/>
                  </a:cubicBezTo>
                  <a:cubicBezTo>
                    <a:pt x="896" y="456"/>
                    <a:pt x="842" y="547"/>
                    <a:pt x="786" y="635"/>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sp>
        <p:nvSpPr>
          <p:cNvPr id="2425" name="Google Shape;2425;p66"/>
          <p:cNvSpPr txBox="1">
            <a:spLocks noGrp="1"/>
          </p:cNvSpPr>
          <p:nvPr>
            <p:ph type="title"/>
          </p:nvPr>
        </p:nvSpPr>
        <p:spPr>
          <a:xfrm>
            <a:off x="1361257" y="636297"/>
            <a:ext cx="9178000" cy="629136"/>
          </a:xfrm>
          <a:prstGeom prst="rect">
            <a:avLst/>
          </a:prstGeom>
        </p:spPr>
        <p:txBody>
          <a:bodyPr spcFirstLastPara="1" wrap="square" lIns="121900" tIns="121900" rIns="121900" bIns="121900" anchor="ctr" anchorCtr="0">
            <a:noAutofit/>
          </a:bodyPr>
          <a:lstStyle/>
          <a:p>
            <a:r>
              <a:rPr lang="en" sz="3700" dirty="0">
                <a:solidFill>
                  <a:schemeClr val="tx1">
                    <a:lumMod val="75000"/>
                    <a:lumOff val="25000"/>
                  </a:schemeClr>
                </a:solidFill>
                <a:latin typeface="Work Sans"/>
              </a:rPr>
              <a:t>Market Sizing</a:t>
            </a:r>
            <a:endParaRPr lang="en-US" dirty="0">
              <a:solidFill>
                <a:schemeClr val="tx1">
                  <a:lumMod val="75000"/>
                  <a:lumOff val="25000"/>
                </a:schemeClr>
              </a:solidFill>
              <a:latin typeface="Work Sans"/>
            </a:endParaRPr>
          </a:p>
        </p:txBody>
      </p:sp>
      <p:sp>
        <p:nvSpPr>
          <p:cNvPr id="2427" name="Google Shape;2427;p66"/>
          <p:cNvSpPr/>
          <p:nvPr/>
        </p:nvSpPr>
        <p:spPr>
          <a:xfrm rot="829860">
            <a:off x="10528028" y="5328280"/>
            <a:ext cx="676784" cy="289565"/>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sp>
        <p:nvSpPr>
          <p:cNvPr id="2428" name="Google Shape;2428;p66"/>
          <p:cNvSpPr/>
          <p:nvPr/>
        </p:nvSpPr>
        <p:spPr>
          <a:xfrm rot="3850384">
            <a:off x="821428" y="3376435"/>
            <a:ext cx="665589" cy="311973"/>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sp>
        <p:nvSpPr>
          <p:cNvPr id="2429" name="Google Shape;2429;p66"/>
          <p:cNvSpPr/>
          <p:nvPr/>
        </p:nvSpPr>
        <p:spPr>
          <a:xfrm rot="772122">
            <a:off x="10324621" y="1291674"/>
            <a:ext cx="375708" cy="1014477"/>
          </a:xfrm>
          <a:custGeom>
            <a:avLst/>
            <a:gdLst/>
            <a:ahLst/>
            <a:cxnLst/>
            <a:rect l="l" t="t" r="r" b="b"/>
            <a:pathLst>
              <a:path w="4546" h="12275" extrusionOk="0">
                <a:moveTo>
                  <a:pt x="2411" y="1"/>
                </a:moveTo>
                <a:cubicBezTo>
                  <a:pt x="2207" y="1"/>
                  <a:pt x="2004" y="30"/>
                  <a:pt x="1812" y="88"/>
                </a:cubicBezTo>
                <a:cubicBezTo>
                  <a:pt x="1288" y="247"/>
                  <a:pt x="874" y="599"/>
                  <a:pt x="614" y="1108"/>
                </a:cubicBezTo>
                <a:lnTo>
                  <a:pt x="496" y="1339"/>
                </a:lnTo>
                <a:lnTo>
                  <a:pt x="1012" y="1339"/>
                </a:lnTo>
                <a:lnTo>
                  <a:pt x="1057" y="1258"/>
                </a:lnTo>
                <a:cubicBezTo>
                  <a:pt x="1266" y="884"/>
                  <a:pt x="1564" y="638"/>
                  <a:pt x="1943" y="523"/>
                </a:cubicBezTo>
                <a:cubicBezTo>
                  <a:pt x="2093" y="478"/>
                  <a:pt x="2253" y="456"/>
                  <a:pt x="2411" y="456"/>
                </a:cubicBezTo>
                <a:cubicBezTo>
                  <a:pt x="2478" y="456"/>
                  <a:pt x="2545" y="460"/>
                  <a:pt x="2611" y="468"/>
                </a:cubicBezTo>
                <a:cubicBezTo>
                  <a:pt x="2836" y="495"/>
                  <a:pt x="3055" y="571"/>
                  <a:pt x="3244" y="684"/>
                </a:cubicBezTo>
                <a:cubicBezTo>
                  <a:pt x="3803" y="1021"/>
                  <a:pt x="4069" y="1658"/>
                  <a:pt x="3973" y="2429"/>
                </a:cubicBezTo>
                <a:lnTo>
                  <a:pt x="2979" y="10387"/>
                </a:lnTo>
                <a:cubicBezTo>
                  <a:pt x="2938" y="10714"/>
                  <a:pt x="2768" y="11503"/>
                  <a:pt x="2074" y="11753"/>
                </a:cubicBezTo>
                <a:cubicBezTo>
                  <a:pt x="1957" y="11795"/>
                  <a:pt x="1831" y="11817"/>
                  <a:pt x="1705" y="11817"/>
                </a:cubicBezTo>
                <a:cubicBezTo>
                  <a:pt x="1662" y="11817"/>
                  <a:pt x="1618" y="11814"/>
                  <a:pt x="1575" y="11809"/>
                </a:cubicBezTo>
                <a:cubicBezTo>
                  <a:pt x="1407" y="11788"/>
                  <a:pt x="1245" y="11727"/>
                  <a:pt x="1104" y="11632"/>
                </a:cubicBezTo>
                <a:cubicBezTo>
                  <a:pt x="493" y="11219"/>
                  <a:pt x="523" y="10413"/>
                  <a:pt x="564" y="10085"/>
                </a:cubicBezTo>
                <a:lnTo>
                  <a:pt x="1183" y="5121"/>
                </a:lnTo>
                <a:lnTo>
                  <a:pt x="729" y="5064"/>
                </a:lnTo>
                <a:lnTo>
                  <a:pt x="110" y="10029"/>
                </a:lnTo>
                <a:cubicBezTo>
                  <a:pt x="1" y="10897"/>
                  <a:pt x="271" y="11619"/>
                  <a:pt x="850" y="12010"/>
                </a:cubicBezTo>
                <a:cubicBezTo>
                  <a:pt x="1050" y="12146"/>
                  <a:pt x="1280" y="12233"/>
                  <a:pt x="1518" y="12262"/>
                </a:cubicBezTo>
                <a:cubicBezTo>
                  <a:pt x="1580" y="12270"/>
                  <a:pt x="1642" y="12274"/>
                  <a:pt x="1705" y="12274"/>
                </a:cubicBezTo>
                <a:cubicBezTo>
                  <a:pt x="1882" y="12274"/>
                  <a:pt x="2060" y="12244"/>
                  <a:pt x="2227" y="12181"/>
                </a:cubicBezTo>
                <a:cubicBezTo>
                  <a:pt x="2885" y="11945"/>
                  <a:pt x="3324" y="11311"/>
                  <a:pt x="3433" y="10443"/>
                </a:cubicBezTo>
                <a:lnTo>
                  <a:pt x="4426" y="2485"/>
                </a:lnTo>
                <a:cubicBezTo>
                  <a:pt x="4546" y="1528"/>
                  <a:pt x="4201" y="730"/>
                  <a:pt x="3480" y="295"/>
                </a:cubicBezTo>
                <a:cubicBezTo>
                  <a:pt x="3236" y="148"/>
                  <a:pt x="2955" y="51"/>
                  <a:pt x="2668" y="16"/>
                </a:cubicBezTo>
                <a:cubicBezTo>
                  <a:pt x="2583" y="6"/>
                  <a:pt x="2497" y="1"/>
                  <a:pt x="2411" y="1"/>
                </a:cubicBezTo>
                <a:close/>
              </a:path>
            </a:pathLst>
          </a:custGeom>
          <a:solidFill>
            <a:schemeClr val="accent6"/>
          </a:solidFill>
          <a:ln>
            <a:noFill/>
          </a:ln>
          <a:effectLst>
            <a:outerShdw blurRad="57150" dist="19050" dir="5400000" algn="bl" rotWithShape="0">
              <a:srgbClr val="000000">
                <a:alpha val="30000"/>
              </a:srgbClr>
            </a:outerShdw>
          </a:effectLst>
        </p:spPr>
        <p:txBody>
          <a:bodyPr spcFirstLastPara="1" wrap="square" lIns="121900" tIns="121900" rIns="121900" bIns="121900" anchor="ctr" anchorCtr="0">
            <a:noAutofit/>
          </a:bodyPr>
          <a:lstStyle/>
          <a:p>
            <a:endParaRPr sz="2533"/>
          </a:p>
        </p:txBody>
      </p:sp>
      <p:sp>
        <p:nvSpPr>
          <p:cNvPr id="2" name="Arrow: Down 1">
            <a:extLst>
              <a:ext uri="{FF2B5EF4-FFF2-40B4-BE49-F238E27FC236}">
                <a16:creationId xmlns:a16="http://schemas.microsoft.com/office/drawing/2014/main" id="{578F02D2-8FB4-6159-D347-205F0C126E24}"/>
              </a:ext>
            </a:extLst>
          </p:cNvPr>
          <p:cNvSpPr/>
          <p:nvPr/>
        </p:nvSpPr>
        <p:spPr>
          <a:xfrm>
            <a:off x="1438566" y="1718355"/>
            <a:ext cx="549087" cy="1423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CEC8B1AA-6C2D-BA39-2BA2-7CB97C8E0DCB}"/>
              </a:ext>
            </a:extLst>
          </p:cNvPr>
          <p:cNvSpPr/>
          <p:nvPr/>
        </p:nvSpPr>
        <p:spPr>
          <a:xfrm>
            <a:off x="1435764" y="3598141"/>
            <a:ext cx="560293" cy="1647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7B6874-9E96-8A03-FC43-5EA47F7211AE}"/>
              </a:ext>
            </a:extLst>
          </p:cNvPr>
          <p:cNvSpPr txBox="1"/>
          <p:nvPr/>
        </p:nvSpPr>
        <p:spPr>
          <a:xfrm>
            <a:off x="1939738" y="1614768"/>
            <a:ext cx="328108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Work Sans"/>
                <a:ea typeface="+mn-lt"/>
                <a:cs typeface="+mn-lt"/>
              </a:rPr>
              <a:t>Top-Down Approach</a:t>
            </a:r>
            <a:endParaRPr lang="en-US">
              <a:latin typeface="Work Sans"/>
              <a:ea typeface="+mn-lt"/>
              <a:cs typeface="+mn-lt"/>
            </a:endParaRPr>
          </a:p>
          <a:p>
            <a:r>
              <a:rPr lang="en-US" sz="1400">
                <a:latin typeface="Arial"/>
                <a:cs typeface="Arial"/>
              </a:rPr>
              <a:t>1. Forecast economic condition </a:t>
            </a:r>
          </a:p>
          <a:p>
            <a:r>
              <a:rPr lang="en-US" sz="1400">
                <a:latin typeface="Arial"/>
                <a:cs typeface="Arial"/>
              </a:rPr>
              <a:t>2.Determine market potential</a:t>
            </a:r>
          </a:p>
          <a:p>
            <a:r>
              <a:rPr lang="en-US" sz="1400">
                <a:latin typeface="Arial"/>
                <a:cs typeface="Arial"/>
              </a:rPr>
              <a:t>3.Estimate market share</a:t>
            </a:r>
          </a:p>
          <a:p>
            <a:r>
              <a:rPr lang="en-US" sz="1400">
                <a:latin typeface="Arial"/>
                <a:cs typeface="Arial"/>
              </a:rPr>
              <a:t>4.Forecast sales </a:t>
            </a:r>
            <a:r>
              <a:rPr lang="en-US" sz="1600" b="1">
                <a:latin typeface="Work Sans"/>
              </a:rPr>
              <a:t> </a:t>
            </a:r>
          </a:p>
        </p:txBody>
      </p:sp>
      <p:sp>
        <p:nvSpPr>
          <p:cNvPr id="5" name="TextBox 4">
            <a:extLst>
              <a:ext uri="{FF2B5EF4-FFF2-40B4-BE49-F238E27FC236}">
                <a16:creationId xmlns:a16="http://schemas.microsoft.com/office/drawing/2014/main" id="{580F3F65-4920-5BA3-3F37-D294395AF8C1}"/>
              </a:ext>
            </a:extLst>
          </p:cNvPr>
          <p:cNvSpPr txBox="1"/>
          <p:nvPr/>
        </p:nvSpPr>
        <p:spPr>
          <a:xfrm>
            <a:off x="2060201" y="3595407"/>
            <a:ext cx="2743200"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2.</a:t>
            </a:r>
            <a:r>
              <a:rPr lang="en-US" sz="1400">
                <a:cs typeface="Arial"/>
              </a:rPr>
              <a:t>Add individual estimates to get total forecast</a:t>
            </a:r>
            <a:endParaRPr lang="en-US">
              <a:cs typeface="Arial"/>
            </a:endParaRPr>
          </a:p>
          <a:p>
            <a:endParaRPr lang="en-US" sz="1400">
              <a:latin typeface="Arial"/>
              <a:cs typeface="Arial"/>
            </a:endParaRPr>
          </a:p>
          <a:p>
            <a:r>
              <a:rPr lang="en-US" sz="1400">
                <a:latin typeface="Arial"/>
                <a:cs typeface="Arial"/>
              </a:rPr>
              <a:t>1.Estimate demand in market segments or from organizational units in the company</a:t>
            </a:r>
            <a:endParaRPr lang="en-US"/>
          </a:p>
          <a:p>
            <a:endParaRPr lang="en-US" sz="1400">
              <a:latin typeface="Arial"/>
              <a:cs typeface="Arial"/>
            </a:endParaRPr>
          </a:p>
          <a:p>
            <a:r>
              <a:rPr lang="en-US" sz="1600" b="1">
                <a:latin typeface="Work Sans"/>
                <a:cs typeface="Arial"/>
              </a:rPr>
              <a:t>Bottom-Up Approach</a:t>
            </a:r>
            <a:endParaRPr lang="en-US">
              <a:cs typeface="Arial"/>
            </a:endParaRPr>
          </a:p>
          <a:p>
            <a:endParaRPr lang="en-US" sz="1600" b="1">
              <a:latin typeface="Work Sans"/>
              <a:cs typeface="Arial"/>
            </a:endParaRPr>
          </a:p>
        </p:txBody>
      </p:sp>
      <p:pic>
        <p:nvPicPr>
          <p:cNvPr id="9" name="Picture 9" descr="A picture containing chart&#10;&#10;Description automatically generated">
            <a:extLst>
              <a:ext uri="{FF2B5EF4-FFF2-40B4-BE49-F238E27FC236}">
                <a16:creationId xmlns:a16="http://schemas.microsoft.com/office/drawing/2014/main" id="{1440D2E8-E1A4-3EB6-8936-47A4A1425E35}"/>
              </a:ext>
            </a:extLst>
          </p:cNvPr>
          <p:cNvPicPr>
            <a:picLocks noChangeAspect="1"/>
          </p:cNvPicPr>
          <p:nvPr/>
        </p:nvPicPr>
        <p:blipFill>
          <a:blip r:embed="rId3"/>
          <a:stretch>
            <a:fillRect/>
          </a:stretch>
        </p:blipFill>
        <p:spPr>
          <a:xfrm>
            <a:off x="4945716" y="2696416"/>
            <a:ext cx="2804832" cy="1734110"/>
          </a:xfrm>
          <a:prstGeom prst="rect">
            <a:avLst/>
          </a:prstGeom>
        </p:spPr>
      </p:pic>
      <p:sp>
        <p:nvSpPr>
          <p:cNvPr id="11" name="Arrow: Bent 10">
            <a:extLst>
              <a:ext uri="{FF2B5EF4-FFF2-40B4-BE49-F238E27FC236}">
                <a16:creationId xmlns:a16="http://schemas.microsoft.com/office/drawing/2014/main" id="{F800E57F-39FA-BA0F-0408-DE0957B8AB20}"/>
              </a:ext>
            </a:extLst>
          </p:cNvPr>
          <p:cNvSpPr/>
          <p:nvPr/>
        </p:nvSpPr>
        <p:spPr>
          <a:xfrm>
            <a:off x="7274723" y="1790028"/>
            <a:ext cx="818029" cy="87405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AD3BE394-ECC1-A31C-6D7A-61BF8708A5CE}"/>
              </a:ext>
            </a:extLst>
          </p:cNvPr>
          <p:cNvSpPr txBox="1"/>
          <p:nvPr/>
        </p:nvSpPr>
        <p:spPr>
          <a:xfrm>
            <a:off x="7719171" y="1466290"/>
            <a:ext cx="7373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a:latin typeface="Work Sans"/>
              </a:rPr>
              <a:t>TAM</a:t>
            </a:r>
            <a:endParaRPr lang="en-US" b="1">
              <a:latin typeface="Arial"/>
              <a:cs typeface="Arial"/>
            </a:endParaRPr>
          </a:p>
        </p:txBody>
      </p:sp>
      <p:sp>
        <p:nvSpPr>
          <p:cNvPr id="13" name="TextBox 12">
            <a:extLst>
              <a:ext uri="{FF2B5EF4-FFF2-40B4-BE49-F238E27FC236}">
                <a16:creationId xmlns:a16="http://schemas.microsoft.com/office/drawing/2014/main" id="{62B5DAA0-C0A0-9ECB-6AA5-1BCDAF16312F}"/>
              </a:ext>
            </a:extLst>
          </p:cNvPr>
          <p:cNvSpPr txBox="1"/>
          <p:nvPr/>
        </p:nvSpPr>
        <p:spPr>
          <a:xfrm>
            <a:off x="8388723" y="1541930"/>
            <a:ext cx="15665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2">
                    <a:lumMod val="60000"/>
                    <a:lumOff val="40000"/>
                  </a:schemeClr>
                </a:solidFill>
                <a:cs typeface="Arial"/>
              </a:rPr>
              <a:t>$1.9 Bn</a:t>
            </a:r>
            <a:endParaRPr lang="en-US">
              <a:solidFill>
                <a:schemeClr val="tx2">
                  <a:lumMod val="60000"/>
                  <a:lumOff val="40000"/>
                </a:schemeClr>
              </a:solidFill>
              <a:cs typeface="Arial"/>
            </a:endParaRPr>
          </a:p>
          <a:p>
            <a:r>
              <a:rPr lang="en-US" sz="2800">
                <a:solidFill>
                  <a:schemeClr val="tx2">
                    <a:lumMod val="60000"/>
                    <a:lumOff val="40000"/>
                  </a:schemeClr>
                </a:solidFill>
                <a:cs typeface="Arial"/>
              </a:rPr>
              <a:t> Market </a:t>
            </a:r>
            <a:endParaRPr lang="en-US">
              <a:solidFill>
                <a:schemeClr val="tx2">
                  <a:lumMod val="60000"/>
                  <a:lumOff val="40000"/>
                </a:schemeClr>
              </a:solidFill>
            </a:endParaRPr>
          </a:p>
        </p:txBody>
      </p:sp>
      <p:sp>
        <p:nvSpPr>
          <p:cNvPr id="14" name="TextBox 13">
            <a:extLst>
              <a:ext uri="{FF2B5EF4-FFF2-40B4-BE49-F238E27FC236}">
                <a16:creationId xmlns:a16="http://schemas.microsoft.com/office/drawing/2014/main" id="{96840802-B484-3876-2BCE-8BA89342CC80}"/>
              </a:ext>
            </a:extLst>
          </p:cNvPr>
          <p:cNvSpPr txBox="1"/>
          <p:nvPr/>
        </p:nvSpPr>
        <p:spPr>
          <a:xfrm>
            <a:off x="7747187" y="3186393"/>
            <a:ext cx="6813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dirty="0">
                <a:latin typeface="Work Sans"/>
                <a:cs typeface="Arial"/>
              </a:rPr>
              <a:t>SAM</a:t>
            </a:r>
            <a:endParaRPr lang="en-US" dirty="0">
              <a:latin typeface="Arial"/>
              <a:cs typeface="Arial"/>
            </a:endParaRPr>
          </a:p>
        </p:txBody>
      </p:sp>
      <p:sp>
        <p:nvSpPr>
          <p:cNvPr id="15" name="TextBox 14">
            <a:extLst>
              <a:ext uri="{FF2B5EF4-FFF2-40B4-BE49-F238E27FC236}">
                <a16:creationId xmlns:a16="http://schemas.microsoft.com/office/drawing/2014/main" id="{CE2E0161-9C5B-3E40-C32E-A8169F23E8CC}"/>
              </a:ext>
            </a:extLst>
          </p:cNvPr>
          <p:cNvSpPr txBox="1"/>
          <p:nvPr/>
        </p:nvSpPr>
        <p:spPr>
          <a:xfrm>
            <a:off x="8461562" y="3060327"/>
            <a:ext cx="16674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tx2">
                    <a:lumMod val="60000"/>
                    <a:lumOff val="40000"/>
                  </a:schemeClr>
                </a:solidFill>
                <a:cs typeface="Arial"/>
              </a:rPr>
              <a:t>$ 532 M </a:t>
            </a:r>
          </a:p>
          <a:p>
            <a:r>
              <a:rPr lang="en-US" sz="2800" dirty="0">
                <a:solidFill>
                  <a:schemeClr val="tx2">
                    <a:lumMod val="60000"/>
                    <a:lumOff val="40000"/>
                  </a:schemeClr>
                </a:solidFill>
                <a:cs typeface="Arial"/>
              </a:rPr>
              <a:t>Market</a:t>
            </a:r>
          </a:p>
        </p:txBody>
      </p:sp>
      <p:sp>
        <p:nvSpPr>
          <p:cNvPr id="6" name="Arrow: Bent 5">
            <a:extLst>
              <a:ext uri="{FF2B5EF4-FFF2-40B4-BE49-F238E27FC236}">
                <a16:creationId xmlns:a16="http://schemas.microsoft.com/office/drawing/2014/main" id="{A65169A0-B375-BBBC-D48E-B913DC8F257B}"/>
              </a:ext>
            </a:extLst>
          </p:cNvPr>
          <p:cNvSpPr/>
          <p:nvPr/>
        </p:nvSpPr>
        <p:spPr>
          <a:xfrm rot="10800000" flipH="1">
            <a:off x="7316746" y="4420609"/>
            <a:ext cx="874060" cy="89646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80410EF-E987-8749-6E57-B7F6E6F81617}"/>
              </a:ext>
            </a:extLst>
          </p:cNvPr>
          <p:cNvSpPr txBox="1"/>
          <p:nvPr/>
        </p:nvSpPr>
        <p:spPr>
          <a:xfrm>
            <a:off x="7761194" y="4589929"/>
            <a:ext cx="73734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a:latin typeface="Work Sans"/>
                <a:cs typeface="Arial"/>
              </a:rPr>
              <a:t>SOM</a:t>
            </a:r>
            <a:endParaRPr lang="en-US">
              <a:latin typeface="Work Sans"/>
              <a:cs typeface="Arial"/>
            </a:endParaRPr>
          </a:p>
        </p:txBody>
      </p:sp>
      <p:sp>
        <p:nvSpPr>
          <p:cNvPr id="8" name="TextBox 7">
            <a:extLst>
              <a:ext uri="{FF2B5EF4-FFF2-40B4-BE49-F238E27FC236}">
                <a16:creationId xmlns:a16="http://schemas.microsoft.com/office/drawing/2014/main" id="{D9AD02A5-AACD-F3BE-5FCC-AED21C46CECE}"/>
              </a:ext>
            </a:extLst>
          </p:cNvPr>
          <p:cNvSpPr txBox="1"/>
          <p:nvPr/>
        </p:nvSpPr>
        <p:spPr>
          <a:xfrm>
            <a:off x="8520393" y="4519893"/>
            <a:ext cx="16114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2">
                    <a:lumMod val="60000"/>
                    <a:lumOff val="40000"/>
                  </a:schemeClr>
                </a:solidFill>
                <a:cs typeface="Arial"/>
              </a:rPr>
              <a:t>$ 10.1 M</a:t>
            </a:r>
          </a:p>
          <a:p>
            <a:r>
              <a:rPr lang="en-US" sz="2800">
                <a:solidFill>
                  <a:schemeClr val="tx2">
                    <a:lumMod val="60000"/>
                    <a:lumOff val="40000"/>
                  </a:schemeClr>
                </a:solidFill>
                <a:cs typeface="Arial"/>
              </a:rPr>
              <a:t>Market</a:t>
            </a:r>
          </a:p>
        </p:txBody>
      </p:sp>
      <p:pic>
        <p:nvPicPr>
          <p:cNvPr id="16" name="Picture 5" descr="Logo, company name&#10;&#10;Description automatically generated">
            <a:extLst>
              <a:ext uri="{FF2B5EF4-FFF2-40B4-BE49-F238E27FC236}">
                <a16:creationId xmlns:a16="http://schemas.microsoft.com/office/drawing/2014/main" id="{C7E5CF60-8A37-FA58-FA5F-64C08921BA63}"/>
              </a:ext>
            </a:extLst>
          </p:cNvPr>
          <p:cNvPicPr>
            <a:picLocks noChangeAspect="1"/>
          </p:cNvPicPr>
          <p:nvPr/>
        </p:nvPicPr>
        <p:blipFill>
          <a:blip r:embed="rId4"/>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29329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6" name="TextBox 5">
            <a:extLst>
              <a:ext uri="{FF2B5EF4-FFF2-40B4-BE49-F238E27FC236}">
                <a16:creationId xmlns:a16="http://schemas.microsoft.com/office/drawing/2014/main" id="{5153CA3F-D94B-E433-C6B0-B5B96CD23B48}"/>
              </a:ext>
            </a:extLst>
          </p:cNvPr>
          <p:cNvSpPr txBox="1"/>
          <p:nvPr/>
        </p:nvSpPr>
        <p:spPr>
          <a:xfrm>
            <a:off x="4186517" y="454959"/>
            <a:ext cx="16786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chemeClr val="tx1">
                    <a:lumMod val="75000"/>
                    <a:lumOff val="25000"/>
                  </a:schemeClr>
                </a:solidFill>
                <a:latin typeface="Work Sans"/>
                <a:ea typeface="+mn-lt"/>
                <a:cs typeface="+mn-lt"/>
              </a:rPr>
              <a:t>Solution</a:t>
            </a:r>
            <a:endParaRPr lang="en-US" sz="2800" dirty="0">
              <a:solidFill>
                <a:schemeClr val="tx1">
                  <a:lumMod val="75000"/>
                  <a:lumOff val="25000"/>
                </a:schemeClr>
              </a:solidFill>
              <a:latin typeface="Arial"/>
              <a:cs typeface="Arial"/>
            </a:endParaRPr>
          </a:p>
        </p:txBody>
      </p:sp>
      <p:sp>
        <p:nvSpPr>
          <p:cNvPr id="7" name="TextBox 6">
            <a:extLst>
              <a:ext uri="{FF2B5EF4-FFF2-40B4-BE49-F238E27FC236}">
                <a16:creationId xmlns:a16="http://schemas.microsoft.com/office/drawing/2014/main" id="{47C0EA29-BE23-4BBC-AE4C-F90749E61C22}"/>
              </a:ext>
            </a:extLst>
          </p:cNvPr>
          <p:cNvSpPr txBox="1"/>
          <p:nvPr/>
        </p:nvSpPr>
        <p:spPr>
          <a:xfrm>
            <a:off x="3616345" y="1281393"/>
            <a:ext cx="637390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ea typeface="+mn-lt"/>
                <a:cs typeface="+mn-lt"/>
              </a:rPr>
              <a:t>Solution description:</a:t>
            </a:r>
          </a:p>
          <a:p>
            <a:pPr algn="just"/>
            <a:r>
              <a:rPr lang="en-US" sz="1400">
                <a:ea typeface="+mn-lt"/>
                <a:cs typeface="+mn-lt"/>
              </a:rPr>
              <a:t>We offer a This state-of-the-art technology is perfect for people who have trouble staying organized. Say goodbye to hundreds of sticky notes and reminders by creating your everyday schedule in reusable notebooks. </a:t>
            </a:r>
          </a:p>
          <a:p>
            <a:pPr algn="just"/>
            <a:endParaRPr lang="en-US" sz="1400">
              <a:ea typeface="+mn-lt"/>
              <a:cs typeface="+mn-lt"/>
            </a:endParaRPr>
          </a:p>
          <a:p>
            <a:pPr algn="just"/>
            <a:r>
              <a:rPr lang="en-US" sz="1400">
                <a:ea typeface="+mn-lt"/>
                <a:cs typeface="+mn-lt"/>
              </a:rPr>
              <a:t>Our solution offers customers the benefit of Digital notebooks combine cloud computing with recycling factors to provide you with an innovative solution. Reusable notebooks eliminate the need to restock supplies, lower the rate of trees cut annually, and help increase the lifespan of our planet. </a:t>
            </a:r>
          </a:p>
          <a:p>
            <a:pPr algn="just"/>
            <a:endParaRPr lang="en-US" sz="1400">
              <a:cs typeface="Arial"/>
            </a:endParaRPr>
          </a:p>
          <a:p>
            <a:pPr algn="just"/>
            <a:r>
              <a:rPr lang="en-US" sz="1400" b="1">
                <a:ea typeface="+mn-lt"/>
                <a:cs typeface="+mn-lt"/>
              </a:rPr>
              <a:t>The details of our offering consist of:</a:t>
            </a:r>
          </a:p>
          <a:p>
            <a:pPr algn="just"/>
            <a:r>
              <a:rPr lang="en-US" sz="1400">
                <a:cs typeface="Arial"/>
              </a:rPr>
              <a:t>1. </a:t>
            </a:r>
            <a:r>
              <a:rPr lang="en-US" sz="1400">
                <a:ea typeface="+mn-lt"/>
                <a:cs typeface="+mn-lt"/>
              </a:rPr>
              <a:t>Compatible price All the services available online 24*7 customer service Verified Application and website easily accessible Book or order online , Give the correct details of delivery location</a:t>
            </a:r>
          </a:p>
        </p:txBody>
      </p:sp>
      <p:sp>
        <p:nvSpPr>
          <p:cNvPr id="8" name="TextBox 7">
            <a:extLst>
              <a:ext uri="{FF2B5EF4-FFF2-40B4-BE49-F238E27FC236}">
                <a16:creationId xmlns:a16="http://schemas.microsoft.com/office/drawing/2014/main" id="{8C01E2D7-CC5C-BBA9-9CC5-017C8FAADB8B}"/>
              </a:ext>
            </a:extLst>
          </p:cNvPr>
          <p:cNvSpPr txBox="1"/>
          <p:nvPr/>
        </p:nvSpPr>
        <p:spPr>
          <a:xfrm>
            <a:off x="5615268" y="4573121"/>
            <a:ext cx="44128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2.</a:t>
            </a:r>
            <a:r>
              <a:rPr lang="en-US" sz="1400">
                <a:ea typeface="+mn-lt"/>
                <a:cs typeface="+mn-lt"/>
              </a:rPr>
              <a:t>Offers and discount coupons 5 points on every parking Feedback and implementation Pre orders within a given area through application or website , Money refund on cancellation</a:t>
            </a:r>
          </a:p>
        </p:txBody>
      </p:sp>
      <p:sp>
        <p:nvSpPr>
          <p:cNvPr id="9" name="TextBox 8">
            <a:extLst>
              <a:ext uri="{FF2B5EF4-FFF2-40B4-BE49-F238E27FC236}">
                <a16:creationId xmlns:a16="http://schemas.microsoft.com/office/drawing/2014/main" id="{872873FD-AC0E-ADC2-B53C-1B95D77F002F}"/>
              </a:ext>
            </a:extLst>
          </p:cNvPr>
          <p:cNvSpPr txBox="1"/>
          <p:nvPr/>
        </p:nvSpPr>
        <p:spPr>
          <a:xfrm rot="540000">
            <a:off x="3148407" y="5868537"/>
            <a:ext cx="618340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3.</a:t>
            </a:r>
            <a:r>
              <a:rPr lang="en-US" sz="1400">
                <a:ea typeface="+mn-lt"/>
                <a:cs typeface="+mn-lt"/>
              </a:rPr>
              <a:t>We provide a complete service to purchase our product , instant delivery within a radius of 200m or as chosen, Cancelling the booking, GPS tracking. </a:t>
            </a:r>
            <a:endParaRPr lang="en-US"/>
          </a:p>
        </p:txBody>
      </p:sp>
      <p:pic>
        <p:nvPicPr>
          <p:cNvPr id="3" name="Picture 5" descr="Logo, company name&#10;&#10;Description automatically generated">
            <a:extLst>
              <a:ext uri="{FF2B5EF4-FFF2-40B4-BE49-F238E27FC236}">
                <a16:creationId xmlns:a16="http://schemas.microsoft.com/office/drawing/2014/main" id="{D296E915-64CB-D3F3-790A-0FD4CE689713}"/>
              </a:ext>
            </a:extLst>
          </p:cNvPr>
          <p:cNvPicPr>
            <a:picLocks noChangeAspect="1"/>
          </p:cNvPicPr>
          <p:nvPr/>
        </p:nvPicPr>
        <p:blipFill>
          <a:blip r:embed="rId3"/>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43353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71" name="Google Shape;2271;p63"/>
          <p:cNvSpPr txBox="1">
            <a:spLocks noGrp="1"/>
          </p:cNvSpPr>
          <p:nvPr>
            <p:ph type="title" idx="4"/>
          </p:nvPr>
        </p:nvSpPr>
        <p:spPr>
          <a:xfrm>
            <a:off x="1506933" y="1151767"/>
            <a:ext cx="9178000" cy="752400"/>
          </a:xfrm>
          <a:prstGeom prst="rect">
            <a:avLst/>
          </a:prstGeom>
        </p:spPr>
        <p:txBody>
          <a:bodyPr spcFirstLastPara="1" wrap="square" lIns="121900" tIns="121900" rIns="121900" bIns="121900" anchor="ctr" anchorCtr="0">
            <a:noAutofit/>
          </a:bodyPr>
          <a:lstStyle/>
          <a:p>
            <a:r>
              <a:rPr lang="en" sz="2800" dirty="0">
                <a:solidFill>
                  <a:schemeClr val="tx1">
                    <a:lumMod val="75000"/>
                    <a:lumOff val="25000"/>
                  </a:schemeClr>
                </a:solidFill>
                <a:latin typeface="Work Sans"/>
              </a:rPr>
              <a:t>Customer Persona Template</a:t>
            </a:r>
          </a:p>
        </p:txBody>
      </p:sp>
      <p:grpSp>
        <p:nvGrpSpPr>
          <p:cNvPr id="2274" name="Google Shape;2274;p63"/>
          <p:cNvGrpSpPr/>
          <p:nvPr/>
        </p:nvGrpSpPr>
        <p:grpSpPr>
          <a:xfrm rot="461225">
            <a:off x="9296306" y="-2675322"/>
            <a:ext cx="5295985" cy="6924299"/>
            <a:chOff x="3307975" y="369600"/>
            <a:chExt cx="1201775" cy="1571275"/>
          </a:xfrm>
        </p:grpSpPr>
        <p:sp>
          <p:nvSpPr>
            <p:cNvPr id="2275" name="Google Shape;2275;p63"/>
            <p:cNvSpPr/>
            <p:nvPr/>
          </p:nvSpPr>
          <p:spPr>
            <a:xfrm>
              <a:off x="3307975" y="371600"/>
              <a:ext cx="1201775" cy="1568325"/>
            </a:xfrm>
            <a:custGeom>
              <a:avLst/>
              <a:gdLst/>
              <a:ahLst/>
              <a:cxnLst/>
              <a:rect l="l" t="t" r="r" b="b"/>
              <a:pathLst>
                <a:path w="48071" h="62733" extrusionOk="0">
                  <a:moveTo>
                    <a:pt x="2008" y="1401"/>
                  </a:moveTo>
                  <a:cubicBezTo>
                    <a:pt x="2498" y="1401"/>
                    <a:pt x="2895" y="1798"/>
                    <a:pt x="2895" y="2287"/>
                  </a:cubicBezTo>
                  <a:cubicBezTo>
                    <a:pt x="2896" y="2778"/>
                    <a:pt x="2498" y="3175"/>
                    <a:pt x="2008" y="3175"/>
                  </a:cubicBezTo>
                  <a:cubicBezTo>
                    <a:pt x="1518" y="3175"/>
                    <a:pt x="1121" y="2778"/>
                    <a:pt x="1121" y="2287"/>
                  </a:cubicBezTo>
                  <a:cubicBezTo>
                    <a:pt x="1121" y="1798"/>
                    <a:pt x="1518" y="1401"/>
                    <a:pt x="2008" y="1401"/>
                  </a:cubicBezTo>
                  <a:close/>
                  <a:moveTo>
                    <a:pt x="2008" y="4171"/>
                  </a:moveTo>
                  <a:cubicBezTo>
                    <a:pt x="2498" y="4171"/>
                    <a:pt x="2895" y="4567"/>
                    <a:pt x="2895" y="5058"/>
                  </a:cubicBezTo>
                  <a:cubicBezTo>
                    <a:pt x="2896" y="5548"/>
                    <a:pt x="2498" y="5944"/>
                    <a:pt x="2008" y="5944"/>
                  </a:cubicBezTo>
                  <a:cubicBezTo>
                    <a:pt x="1518" y="5944"/>
                    <a:pt x="1121" y="5548"/>
                    <a:pt x="1121" y="5058"/>
                  </a:cubicBezTo>
                  <a:cubicBezTo>
                    <a:pt x="1121" y="4567"/>
                    <a:pt x="1518" y="4171"/>
                    <a:pt x="2008" y="4171"/>
                  </a:cubicBezTo>
                  <a:close/>
                  <a:moveTo>
                    <a:pt x="2008" y="6940"/>
                  </a:moveTo>
                  <a:cubicBezTo>
                    <a:pt x="2498" y="6940"/>
                    <a:pt x="2895" y="7336"/>
                    <a:pt x="2895" y="7827"/>
                  </a:cubicBezTo>
                  <a:cubicBezTo>
                    <a:pt x="2895" y="8317"/>
                    <a:pt x="2498" y="8715"/>
                    <a:pt x="2008" y="8715"/>
                  </a:cubicBezTo>
                  <a:cubicBezTo>
                    <a:pt x="1518" y="8715"/>
                    <a:pt x="1121" y="8317"/>
                    <a:pt x="1121" y="7827"/>
                  </a:cubicBezTo>
                  <a:cubicBezTo>
                    <a:pt x="1121" y="7336"/>
                    <a:pt x="1518" y="6940"/>
                    <a:pt x="2008" y="6940"/>
                  </a:cubicBezTo>
                  <a:close/>
                  <a:moveTo>
                    <a:pt x="2008" y="9710"/>
                  </a:moveTo>
                  <a:cubicBezTo>
                    <a:pt x="2498" y="9710"/>
                    <a:pt x="2895" y="10106"/>
                    <a:pt x="2895" y="10596"/>
                  </a:cubicBezTo>
                  <a:cubicBezTo>
                    <a:pt x="2896" y="11086"/>
                    <a:pt x="2498" y="11484"/>
                    <a:pt x="2008" y="11484"/>
                  </a:cubicBezTo>
                  <a:cubicBezTo>
                    <a:pt x="1518" y="11484"/>
                    <a:pt x="1121" y="11086"/>
                    <a:pt x="1121" y="10596"/>
                  </a:cubicBezTo>
                  <a:cubicBezTo>
                    <a:pt x="1121" y="10106"/>
                    <a:pt x="1518" y="9710"/>
                    <a:pt x="2008" y="9710"/>
                  </a:cubicBezTo>
                  <a:close/>
                  <a:moveTo>
                    <a:pt x="2008" y="12479"/>
                  </a:moveTo>
                  <a:cubicBezTo>
                    <a:pt x="2498" y="12479"/>
                    <a:pt x="2895" y="12875"/>
                    <a:pt x="2895" y="13366"/>
                  </a:cubicBezTo>
                  <a:cubicBezTo>
                    <a:pt x="2896" y="13856"/>
                    <a:pt x="2498" y="14253"/>
                    <a:pt x="2008" y="14253"/>
                  </a:cubicBezTo>
                  <a:cubicBezTo>
                    <a:pt x="1518" y="14253"/>
                    <a:pt x="1121" y="13856"/>
                    <a:pt x="1121" y="13366"/>
                  </a:cubicBezTo>
                  <a:cubicBezTo>
                    <a:pt x="1121" y="12875"/>
                    <a:pt x="1518" y="12479"/>
                    <a:pt x="2008" y="12479"/>
                  </a:cubicBezTo>
                  <a:close/>
                  <a:moveTo>
                    <a:pt x="2008" y="15248"/>
                  </a:moveTo>
                  <a:cubicBezTo>
                    <a:pt x="2498" y="15248"/>
                    <a:pt x="2895" y="15645"/>
                    <a:pt x="2895" y="16135"/>
                  </a:cubicBezTo>
                  <a:cubicBezTo>
                    <a:pt x="2896" y="16625"/>
                    <a:pt x="2498" y="17022"/>
                    <a:pt x="2008" y="17022"/>
                  </a:cubicBezTo>
                  <a:cubicBezTo>
                    <a:pt x="1518" y="17022"/>
                    <a:pt x="1121" y="16625"/>
                    <a:pt x="1121" y="16135"/>
                  </a:cubicBezTo>
                  <a:cubicBezTo>
                    <a:pt x="1121" y="15645"/>
                    <a:pt x="1518" y="15248"/>
                    <a:pt x="2008" y="15248"/>
                  </a:cubicBezTo>
                  <a:close/>
                  <a:moveTo>
                    <a:pt x="2008" y="18017"/>
                  </a:moveTo>
                  <a:cubicBezTo>
                    <a:pt x="2498" y="18017"/>
                    <a:pt x="2895" y="18415"/>
                    <a:pt x="2895" y="18904"/>
                  </a:cubicBezTo>
                  <a:cubicBezTo>
                    <a:pt x="2896" y="19394"/>
                    <a:pt x="2498" y="19791"/>
                    <a:pt x="2008" y="19791"/>
                  </a:cubicBezTo>
                  <a:cubicBezTo>
                    <a:pt x="1518" y="19791"/>
                    <a:pt x="1121" y="19394"/>
                    <a:pt x="1121" y="18904"/>
                  </a:cubicBezTo>
                  <a:cubicBezTo>
                    <a:pt x="1121" y="18415"/>
                    <a:pt x="1518" y="18017"/>
                    <a:pt x="2008" y="18017"/>
                  </a:cubicBezTo>
                  <a:close/>
                  <a:moveTo>
                    <a:pt x="2008" y="20786"/>
                  </a:moveTo>
                  <a:cubicBezTo>
                    <a:pt x="2498" y="20786"/>
                    <a:pt x="2895" y="21184"/>
                    <a:pt x="2895" y="21673"/>
                  </a:cubicBezTo>
                  <a:cubicBezTo>
                    <a:pt x="2896" y="22163"/>
                    <a:pt x="2498" y="22561"/>
                    <a:pt x="2008" y="22561"/>
                  </a:cubicBezTo>
                  <a:cubicBezTo>
                    <a:pt x="1518" y="22561"/>
                    <a:pt x="1121" y="22163"/>
                    <a:pt x="1121" y="21673"/>
                  </a:cubicBezTo>
                  <a:cubicBezTo>
                    <a:pt x="1121" y="21184"/>
                    <a:pt x="1518" y="20786"/>
                    <a:pt x="2008" y="20786"/>
                  </a:cubicBezTo>
                  <a:close/>
                  <a:moveTo>
                    <a:pt x="2008" y="23555"/>
                  </a:moveTo>
                  <a:cubicBezTo>
                    <a:pt x="2498" y="23555"/>
                    <a:pt x="2895" y="23953"/>
                    <a:pt x="2895" y="24443"/>
                  </a:cubicBezTo>
                  <a:cubicBezTo>
                    <a:pt x="2896" y="24932"/>
                    <a:pt x="2498" y="25330"/>
                    <a:pt x="2008" y="25330"/>
                  </a:cubicBezTo>
                  <a:cubicBezTo>
                    <a:pt x="1518" y="25330"/>
                    <a:pt x="1121" y="24932"/>
                    <a:pt x="1121" y="24443"/>
                  </a:cubicBezTo>
                  <a:cubicBezTo>
                    <a:pt x="1121" y="23953"/>
                    <a:pt x="1518" y="23555"/>
                    <a:pt x="2008" y="23555"/>
                  </a:cubicBezTo>
                  <a:close/>
                  <a:moveTo>
                    <a:pt x="2008" y="26325"/>
                  </a:moveTo>
                  <a:cubicBezTo>
                    <a:pt x="2498" y="26325"/>
                    <a:pt x="2895" y="26723"/>
                    <a:pt x="2895" y="27212"/>
                  </a:cubicBezTo>
                  <a:cubicBezTo>
                    <a:pt x="2896" y="27702"/>
                    <a:pt x="2498" y="28100"/>
                    <a:pt x="2008" y="28100"/>
                  </a:cubicBezTo>
                  <a:cubicBezTo>
                    <a:pt x="1518" y="28100"/>
                    <a:pt x="1121" y="27702"/>
                    <a:pt x="1121" y="27212"/>
                  </a:cubicBezTo>
                  <a:cubicBezTo>
                    <a:pt x="1121" y="26723"/>
                    <a:pt x="1518" y="26325"/>
                    <a:pt x="2008" y="26325"/>
                  </a:cubicBezTo>
                  <a:close/>
                  <a:moveTo>
                    <a:pt x="2008" y="29094"/>
                  </a:moveTo>
                  <a:cubicBezTo>
                    <a:pt x="2498" y="29094"/>
                    <a:pt x="2895" y="29492"/>
                    <a:pt x="2895" y="29981"/>
                  </a:cubicBezTo>
                  <a:cubicBezTo>
                    <a:pt x="2896" y="30471"/>
                    <a:pt x="2498" y="30869"/>
                    <a:pt x="2008" y="30869"/>
                  </a:cubicBezTo>
                  <a:cubicBezTo>
                    <a:pt x="1518" y="30869"/>
                    <a:pt x="1121" y="30471"/>
                    <a:pt x="1121" y="29981"/>
                  </a:cubicBezTo>
                  <a:cubicBezTo>
                    <a:pt x="1121" y="29492"/>
                    <a:pt x="1518" y="29094"/>
                    <a:pt x="2008" y="29094"/>
                  </a:cubicBezTo>
                  <a:close/>
                  <a:moveTo>
                    <a:pt x="2008" y="31864"/>
                  </a:moveTo>
                  <a:cubicBezTo>
                    <a:pt x="2498" y="31864"/>
                    <a:pt x="2895" y="32261"/>
                    <a:pt x="2895" y="32751"/>
                  </a:cubicBezTo>
                  <a:cubicBezTo>
                    <a:pt x="2896" y="33241"/>
                    <a:pt x="2498" y="33638"/>
                    <a:pt x="2008" y="33638"/>
                  </a:cubicBezTo>
                  <a:cubicBezTo>
                    <a:pt x="1518" y="33638"/>
                    <a:pt x="1121" y="33241"/>
                    <a:pt x="1121" y="32751"/>
                  </a:cubicBezTo>
                  <a:cubicBezTo>
                    <a:pt x="1121" y="32261"/>
                    <a:pt x="1518" y="31864"/>
                    <a:pt x="2008" y="31864"/>
                  </a:cubicBezTo>
                  <a:close/>
                  <a:moveTo>
                    <a:pt x="2008" y="34633"/>
                  </a:moveTo>
                  <a:cubicBezTo>
                    <a:pt x="2498" y="34633"/>
                    <a:pt x="2895" y="35030"/>
                    <a:pt x="2895" y="35520"/>
                  </a:cubicBezTo>
                  <a:cubicBezTo>
                    <a:pt x="2896" y="36010"/>
                    <a:pt x="2498" y="36407"/>
                    <a:pt x="2008" y="36407"/>
                  </a:cubicBezTo>
                  <a:cubicBezTo>
                    <a:pt x="1518" y="36407"/>
                    <a:pt x="1121" y="36010"/>
                    <a:pt x="1121" y="35520"/>
                  </a:cubicBezTo>
                  <a:cubicBezTo>
                    <a:pt x="1121" y="35030"/>
                    <a:pt x="1518" y="34633"/>
                    <a:pt x="2008" y="34633"/>
                  </a:cubicBezTo>
                  <a:close/>
                  <a:moveTo>
                    <a:pt x="2008" y="37402"/>
                  </a:moveTo>
                  <a:cubicBezTo>
                    <a:pt x="2498" y="37402"/>
                    <a:pt x="2895" y="37799"/>
                    <a:pt x="2895" y="38289"/>
                  </a:cubicBezTo>
                  <a:cubicBezTo>
                    <a:pt x="2896" y="38780"/>
                    <a:pt x="2498" y="39177"/>
                    <a:pt x="2008" y="39177"/>
                  </a:cubicBezTo>
                  <a:cubicBezTo>
                    <a:pt x="1518" y="39177"/>
                    <a:pt x="1121" y="38780"/>
                    <a:pt x="1121" y="38289"/>
                  </a:cubicBezTo>
                  <a:cubicBezTo>
                    <a:pt x="1121" y="37799"/>
                    <a:pt x="1518" y="37402"/>
                    <a:pt x="2008" y="37402"/>
                  </a:cubicBezTo>
                  <a:close/>
                  <a:moveTo>
                    <a:pt x="2008" y="40171"/>
                  </a:moveTo>
                  <a:cubicBezTo>
                    <a:pt x="2498" y="40171"/>
                    <a:pt x="2895" y="40569"/>
                    <a:pt x="2895" y="41059"/>
                  </a:cubicBezTo>
                  <a:cubicBezTo>
                    <a:pt x="2896" y="41550"/>
                    <a:pt x="2498" y="41946"/>
                    <a:pt x="2008" y="41946"/>
                  </a:cubicBezTo>
                  <a:cubicBezTo>
                    <a:pt x="1518" y="41946"/>
                    <a:pt x="1121" y="41550"/>
                    <a:pt x="1121" y="41059"/>
                  </a:cubicBezTo>
                  <a:cubicBezTo>
                    <a:pt x="1121" y="40569"/>
                    <a:pt x="1518" y="40171"/>
                    <a:pt x="2008" y="40171"/>
                  </a:cubicBezTo>
                  <a:close/>
                  <a:moveTo>
                    <a:pt x="2008" y="42941"/>
                  </a:moveTo>
                  <a:cubicBezTo>
                    <a:pt x="2498" y="42941"/>
                    <a:pt x="2895" y="43338"/>
                    <a:pt x="2895" y="43828"/>
                  </a:cubicBezTo>
                  <a:cubicBezTo>
                    <a:pt x="2896" y="44319"/>
                    <a:pt x="2498" y="44715"/>
                    <a:pt x="2008" y="44715"/>
                  </a:cubicBezTo>
                  <a:cubicBezTo>
                    <a:pt x="1518" y="44715"/>
                    <a:pt x="1121" y="44319"/>
                    <a:pt x="1121" y="43828"/>
                  </a:cubicBezTo>
                  <a:cubicBezTo>
                    <a:pt x="1121" y="43338"/>
                    <a:pt x="1518" y="42941"/>
                    <a:pt x="2008" y="42941"/>
                  </a:cubicBezTo>
                  <a:close/>
                  <a:moveTo>
                    <a:pt x="2008" y="45711"/>
                  </a:moveTo>
                  <a:cubicBezTo>
                    <a:pt x="2498" y="45711"/>
                    <a:pt x="2895" y="46108"/>
                    <a:pt x="2895" y="46597"/>
                  </a:cubicBezTo>
                  <a:cubicBezTo>
                    <a:pt x="2896" y="47088"/>
                    <a:pt x="2498" y="47485"/>
                    <a:pt x="2008" y="47485"/>
                  </a:cubicBezTo>
                  <a:cubicBezTo>
                    <a:pt x="1518" y="47485"/>
                    <a:pt x="1121" y="47088"/>
                    <a:pt x="1121" y="46597"/>
                  </a:cubicBezTo>
                  <a:cubicBezTo>
                    <a:pt x="1121" y="46108"/>
                    <a:pt x="1518" y="45711"/>
                    <a:pt x="2008" y="45711"/>
                  </a:cubicBezTo>
                  <a:close/>
                  <a:moveTo>
                    <a:pt x="2008" y="48480"/>
                  </a:moveTo>
                  <a:cubicBezTo>
                    <a:pt x="2498" y="48480"/>
                    <a:pt x="2895" y="48877"/>
                    <a:pt x="2895" y="49368"/>
                  </a:cubicBezTo>
                  <a:cubicBezTo>
                    <a:pt x="2896" y="49857"/>
                    <a:pt x="2498" y="50254"/>
                    <a:pt x="2008" y="50254"/>
                  </a:cubicBezTo>
                  <a:cubicBezTo>
                    <a:pt x="1518" y="50254"/>
                    <a:pt x="1121" y="49857"/>
                    <a:pt x="1121" y="49368"/>
                  </a:cubicBezTo>
                  <a:cubicBezTo>
                    <a:pt x="1121" y="48877"/>
                    <a:pt x="1518" y="48480"/>
                    <a:pt x="2008" y="48480"/>
                  </a:cubicBezTo>
                  <a:close/>
                  <a:moveTo>
                    <a:pt x="2008" y="51250"/>
                  </a:moveTo>
                  <a:cubicBezTo>
                    <a:pt x="2498" y="51250"/>
                    <a:pt x="2895" y="51646"/>
                    <a:pt x="2895" y="52137"/>
                  </a:cubicBezTo>
                  <a:cubicBezTo>
                    <a:pt x="2896" y="52627"/>
                    <a:pt x="2498" y="53023"/>
                    <a:pt x="2008" y="53023"/>
                  </a:cubicBezTo>
                  <a:cubicBezTo>
                    <a:pt x="1518" y="53023"/>
                    <a:pt x="1121" y="52627"/>
                    <a:pt x="1121" y="52137"/>
                  </a:cubicBezTo>
                  <a:cubicBezTo>
                    <a:pt x="1121" y="51646"/>
                    <a:pt x="1518" y="51250"/>
                    <a:pt x="2008" y="51250"/>
                  </a:cubicBezTo>
                  <a:close/>
                  <a:moveTo>
                    <a:pt x="2008" y="54019"/>
                  </a:moveTo>
                  <a:cubicBezTo>
                    <a:pt x="2498" y="54019"/>
                    <a:pt x="2895" y="54415"/>
                    <a:pt x="2895" y="54906"/>
                  </a:cubicBezTo>
                  <a:cubicBezTo>
                    <a:pt x="2896" y="55396"/>
                    <a:pt x="2498" y="55794"/>
                    <a:pt x="2008" y="55794"/>
                  </a:cubicBezTo>
                  <a:cubicBezTo>
                    <a:pt x="1518" y="55794"/>
                    <a:pt x="1121" y="55396"/>
                    <a:pt x="1121" y="54906"/>
                  </a:cubicBezTo>
                  <a:cubicBezTo>
                    <a:pt x="1121" y="54415"/>
                    <a:pt x="1518" y="54019"/>
                    <a:pt x="2008" y="54019"/>
                  </a:cubicBezTo>
                  <a:close/>
                  <a:moveTo>
                    <a:pt x="2008" y="56788"/>
                  </a:moveTo>
                  <a:cubicBezTo>
                    <a:pt x="2498" y="56788"/>
                    <a:pt x="2895" y="57185"/>
                    <a:pt x="2895" y="57676"/>
                  </a:cubicBezTo>
                  <a:cubicBezTo>
                    <a:pt x="2896" y="58165"/>
                    <a:pt x="2498" y="58563"/>
                    <a:pt x="2008" y="58563"/>
                  </a:cubicBezTo>
                  <a:cubicBezTo>
                    <a:pt x="1518" y="58563"/>
                    <a:pt x="1121" y="58165"/>
                    <a:pt x="1121" y="57676"/>
                  </a:cubicBezTo>
                  <a:cubicBezTo>
                    <a:pt x="1121" y="57185"/>
                    <a:pt x="1518" y="56788"/>
                    <a:pt x="2008" y="56788"/>
                  </a:cubicBezTo>
                  <a:close/>
                  <a:moveTo>
                    <a:pt x="2008" y="59558"/>
                  </a:moveTo>
                  <a:cubicBezTo>
                    <a:pt x="2498" y="59558"/>
                    <a:pt x="2895" y="59954"/>
                    <a:pt x="2895" y="60445"/>
                  </a:cubicBezTo>
                  <a:cubicBezTo>
                    <a:pt x="2896" y="60935"/>
                    <a:pt x="2498" y="61332"/>
                    <a:pt x="2008" y="61332"/>
                  </a:cubicBezTo>
                  <a:cubicBezTo>
                    <a:pt x="1518" y="61332"/>
                    <a:pt x="1121" y="60935"/>
                    <a:pt x="1121" y="60445"/>
                  </a:cubicBezTo>
                  <a:cubicBezTo>
                    <a:pt x="1121" y="59954"/>
                    <a:pt x="1518" y="59558"/>
                    <a:pt x="2008" y="59558"/>
                  </a:cubicBezTo>
                  <a:close/>
                  <a:moveTo>
                    <a:pt x="1" y="0"/>
                  </a:moveTo>
                  <a:lnTo>
                    <a:pt x="1" y="62733"/>
                  </a:lnTo>
                  <a:lnTo>
                    <a:pt x="48071" y="62733"/>
                  </a:lnTo>
                  <a:lnTo>
                    <a:pt x="48071" y="0"/>
                  </a:lnTo>
                  <a:close/>
                </a:path>
              </a:pathLst>
            </a:custGeom>
            <a:solidFill>
              <a:schemeClr val="lt1"/>
            </a:solidFill>
            <a:ln>
              <a:noFill/>
            </a:ln>
            <a:effectLst>
              <a:outerShdw blurRad="57150" dist="47625" dir="12300000" algn="bl" rotWithShape="0">
                <a:srgbClr val="000000">
                  <a:alpha val="16000"/>
                </a:srgbClr>
              </a:outerShdw>
            </a:effectLst>
          </p:spPr>
          <p:txBody>
            <a:bodyPr spcFirstLastPara="1" wrap="square" lIns="121900" tIns="121900" rIns="121900" bIns="121900" anchor="ctr" anchorCtr="0">
              <a:noAutofit/>
            </a:bodyPr>
            <a:lstStyle/>
            <a:p>
              <a:endParaRPr sz="2533"/>
            </a:p>
          </p:txBody>
        </p:sp>
        <p:sp>
          <p:nvSpPr>
            <p:cNvPr id="2276" name="Google Shape;2276;p63"/>
            <p:cNvSpPr/>
            <p:nvPr/>
          </p:nvSpPr>
          <p:spPr>
            <a:xfrm>
              <a:off x="3457350" y="511650"/>
              <a:ext cx="958500" cy="4025"/>
            </a:xfrm>
            <a:custGeom>
              <a:avLst/>
              <a:gdLst/>
              <a:ahLst/>
              <a:cxnLst/>
              <a:rect l="l" t="t" r="r" b="b"/>
              <a:pathLst>
                <a:path w="38340" h="161"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77" name="Google Shape;2277;p63"/>
            <p:cNvSpPr/>
            <p:nvPr/>
          </p:nvSpPr>
          <p:spPr>
            <a:xfrm>
              <a:off x="3457350" y="620300"/>
              <a:ext cx="958500" cy="4000"/>
            </a:xfrm>
            <a:custGeom>
              <a:avLst/>
              <a:gdLst/>
              <a:ahLst/>
              <a:cxnLst/>
              <a:rect l="l" t="t" r="r" b="b"/>
              <a:pathLst>
                <a:path w="38340" h="160" extrusionOk="0">
                  <a:moveTo>
                    <a:pt x="0" y="1"/>
                  </a:moveTo>
                  <a:lnTo>
                    <a:pt x="0" y="159"/>
                  </a:lnTo>
                  <a:lnTo>
                    <a:pt x="38340" y="159"/>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78" name="Google Shape;2278;p63"/>
            <p:cNvSpPr/>
            <p:nvPr/>
          </p:nvSpPr>
          <p:spPr>
            <a:xfrm>
              <a:off x="3457350" y="72895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79" name="Google Shape;2279;p63"/>
            <p:cNvSpPr/>
            <p:nvPr/>
          </p:nvSpPr>
          <p:spPr>
            <a:xfrm>
              <a:off x="3457350" y="837575"/>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0" name="Google Shape;2280;p63"/>
            <p:cNvSpPr/>
            <p:nvPr/>
          </p:nvSpPr>
          <p:spPr>
            <a:xfrm>
              <a:off x="3457350" y="946225"/>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1" name="Google Shape;2281;p63"/>
            <p:cNvSpPr/>
            <p:nvPr/>
          </p:nvSpPr>
          <p:spPr>
            <a:xfrm>
              <a:off x="3457350" y="1054850"/>
              <a:ext cx="958500" cy="4025"/>
            </a:xfrm>
            <a:custGeom>
              <a:avLst/>
              <a:gdLst/>
              <a:ahLst/>
              <a:cxnLst/>
              <a:rect l="l" t="t" r="r" b="b"/>
              <a:pathLst>
                <a:path w="38340" h="161" extrusionOk="0">
                  <a:moveTo>
                    <a:pt x="0" y="1"/>
                  </a:moveTo>
                  <a:lnTo>
                    <a:pt x="0" y="161"/>
                  </a:lnTo>
                  <a:lnTo>
                    <a:pt x="38340" y="161"/>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2" name="Google Shape;2282;p63"/>
            <p:cNvSpPr/>
            <p:nvPr/>
          </p:nvSpPr>
          <p:spPr>
            <a:xfrm>
              <a:off x="3457350" y="1163500"/>
              <a:ext cx="958500" cy="4000"/>
            </a:xfrm>
            <a:custGeom>
              <a:avLst/>
              <a:gdLst/>
              <a:ahLst/>
              <a:cxnLst/>
              <a:rect l="l" t="t" r="r" b="b"/>
              <a:pathLst>
                <a:path w="38340" h="160" extrusionOk="0">
                  <a:moveTo>
                    <a:pt x="0" y="1"/>
                  </a:moveTo>
                  <a:lnTo>
                    <a:pt x="0" y="160"/>
                  </a:lnTo>
                  <a:lnTo>
                    <a:pt x="38340" y="160"/>
                  </a:lnTo>
                  <a:lnTo>
                    <a:pt x="38340" y="1"/>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3" name="Google Shape;2283;p63"/>
            <p:cNvSpPr/>
            <p:nvPr/>
          </p:nvSpPr>
          <p:spPr>
            <a:xfrm>
              <a:off x="3457350" y="1272150"/>
              <a:ext cx="958500" cy="4000"/>
            </a:xfrm>
            <a:custGeom>
              <a:avLst/>
              <a:gdLst/>
              <a:ahLst/>
              <a:cxnLst/>
              <a:rect l="l" t="t" r="r" b="b"/>
              <a:pathLst>
                <a:path w="38340" h="160"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4" name="Google Shape;2284;p63"/>
            <p:cNvSpPr/>
            <p:nvPr/>
          </p:nvSpPr>
          <p:spPr>
            <a:xfrm>
              <a:off x="3457350" y="1380800"/>
              <a:ext cx="958500" cy="3975"/>
            </a:xfrm>
            <a:custGeom>
              <a:avLst/>
              <a:gdLst/>
              <a:ahLst/>
              <a:cxnLst/>
              <a:rect l="l" t="t" r="r" b="b"/>
              <a:pathLst>
                <a:path w="38340" h="159"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5" name="Google Shape;2285;p63"/>
            <p:cNvSpPr/>
            <p:nvPr/>
          </p:nvSpPr>
          <p:spPr>
            <a:xfrm>
              <a:off x="3457350" y="1489450"/>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6" name="Google Shape;2286;p63"/>
            <p:cNvSpPr/>
            <p:nvPr/>
          </p:nvSpPr>
          <p:spPr>
            <a:xfrm>
              <a:off x="3457350" y="1598075"/>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7" name="Google Shape;2287;p63"/>
            <p:cNvSpPr/>
            <p:nvPr/>
          </p:nvSpPr>
          <p:spPr>
            <a:xfrm>
              <a:off x="3457350" y="1706725"/>
              <a:ext cx="958500" cy="4000"/>
            </a:xfrm>
            <a:custGeom>
              <a:avLst/>
              <a:gdLst/>
              <a:ahLst/>
              <a:cxnLst/>
              <a:rect l="l" t="t" r="r" b="b"/>
              <a:pathLst>
                <a:path w="38340" h="160" extrusionOk="0">
                  <a:moveTo>
                    <a:pt x="0" y="0"/>
                  </a:moveTo>
                  <a:lnTo>
                    <a:pt x="0" y="159"/>
                  </a:lnTo>
                  <a:lnTo>
                    <a:pt x="38340" y="159"/>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8" name="Google Shape;2288;p63"/>
            <p:cNvSpPr/>
            <p:nvPr/>
          </p:nvSpPr>
          <p:spPr>
            <a:xfrm>
              <a:off x="3457350" y="1815350"/>
              <a:ext cx="958500" cy="4025"/>
            </a:xfrm>
            <a:custGeom>
              <a:avLst/>
              <a:gdLst/>
              <a:ahLst/>
              <a:cxnLst/>
              <a:rect l="l" t="t" r="r" b="b"/>
              <a:pathLst>
                <a:path w="38340" h="161" extrusionOk="0">
                  <a:moveTo>
                    <a:pt x="0" y="0"/>
                  </a:moveTo>
                  <a:lnTo>
                    <a:pt x="0" y="160"/>
                  </a:lnTo>
                  <a:lnTo>
                    <a:pt x="38340" y="160"/>
                  </a:lnTo>
                  <a:lnTo>
                    <a:pt x="38340" y="0"/>
                  </a:lnTo>
                  <a:close/>
                </a:path>
              </a:pathLst>
            </a:custGeom>
            <a:solidFill>
              <a:schemeClr val="dk2">
                <a:alpha val="9500"/>
              </a:schemeClr>
            </a:solidFill>
            <a:ln>
              <a:noFill/>
            </a:ln>
          </p:spPr>
          <p:txBody>
            <a:bodyPr spcFirstLastPara="1" wrap="square" lIns="121900" tIns="121900" rIns="121900" bIns="121900" anchor="ctr" anchorCtr="0">
              <a:noAutofit/>
            </a:bodyPr>
            <a:lstStyle/>
            <a:p>
              <a:endParaRPr sz="2533"/>
            </a:p>
          </p:txBody>
        </p:sp>
        <p:sp>
          <p:nvSpPr>
            <p:cNvPr id="2289" name="Google Shape;2289;p63"/>
            <p:cNvSpPr/>
            <p:nvPr/>
          </p:nvSpPr>
          <p:spPr>
            <a:xfrm>
              <a:off x="3527850" y="369600"/>
              <a:ext cx="5925" cy="1571275"/>
            </a:xfrm>
            <a:custGeom>
              <a:avLst/>
              <a:gdLst/>
              <a:ahLst/>
              <a:cxnLst/>
              <a:rect l="l" t="t" r="r" b="b"/>
              <a:pathLst>
                <a:path w="237" h="62851" extrusionOk="0">
                  <a:moveTo>
                    <a:pt x="1" y="0"/>
                  </a:moveTo>
                  <a:lnTo>
                    <a:pt x="1" y="62851"/>
                  </a:lnTo>
                  <a:lnTo>
                    <a:pt x="237" y="62851"/>
                  </a:lnTo>
                  <a:lnTo>
                    <a:pt x="237" y="0"/>
                  </a:lnTo>
                  <a:close/>
                </a:path>
              </a:pathLst>
            </a:custGeom>
            <a:solidFill>
              <a:schemeClr val="accent4"/>
            </a:solidFill>
            <a:ln>
              <a:noFill/>
            </a:ln>
          </p:spPr>
          <p:txBody>
            <a:bodyPr spcFirstLastPara="1" wrap="square" lIns="121900" tIns="121900" rIns="121900" bIns="121900" anchor="ctr" anchorCtr="0">
              <a:noAutofit/>
            </a:bodyPr>
            <a:lstStyle/>
            <a:p>
              <a:endParaRPr sz="2533"/>
            </a:p>
          </p:txBody>
        </p:sp>
      </p:grpSp>
      <p:sp>
        <p:nvSpPr>
          <p:cNvPr id="2290" name="Google Shape;2290;p63"/>
          <p:cNvSpPr/>
          <p:nvPr/>
        </p:nvSpPr>
        <p:spPr>
          <a:xfrm rot="829885">
            <a:off x="10276671" y="3874458"/>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4">
              <a:alpha val="55310"/>
            </a:schemeClr>
          </a:solidFill>
          <a:ln>
            <a:noFill/>
          </a:ln>
        </p:spPr>
        <p:txBody>
          <a:bodyPr spcFirstLastPara="1" wrap="square" lIns="121900" tIns="121900" rIns="121900" bIns="121900" anchor="ctr" anchorCtr="0">
            <a:noAutofit/>
          </a:bodyPr>
          <a:lstStyle/>
          <a:p>
            <a:endParaRPr sz="2533"/>
          </a:p>
        </p:txBody>
      </p:sp>
      <p:grpSp>
        <p:nvGrpSpPr>
          <p:cNvPr id="2291" name="Google Shape;2291;p63"/>
          <p:cNvGrpSpPr/>
          <p:nvPr/>
        </p:nvGrpSpPr>
        <p:grpSpPr>
          <a:xfrm rot="3475614" flipH="1">
            <a:off x="512745" y="-638795"/>
            <a:ext cx="2507128" cy="4596017"/>
            <a:chOff x="5496325" y="3664650"/>
            <a:chExt cx="489900" cy="898100"/>
          </a:xfrm>
        </p:grpSpPr>
        <p:sp>
          <p:nvSpPr>
            <p:cNvPr id="2292" name="Google Shape;2292;p63"/>
            <p:cNvSpPr/>
            <p:nvPr/>
          </p:nvSpPr>
          <p:spPr>
            <a:xfrm>
              <a:off x="5751400" y="3919400"/>
              <a:ext cx="70150" cy="154425"/>
            </a:xfrm>
            <a:custGeom>
              <a:avLst/>
              <a:gdLst/>
              <a:ahLst/>
              <a:cxnLst/>
              <a:rect l="l" t="t" r="r" b="b"/>
              <a:pathLst>
                <a:path w="2806" h="6177" extrusionOk="0">
                  <a:moveTo>
                    <a:pt x="2746" y="2111"/>
                  </a:moveTo>
                  <a:lnTo>
                    <a:pt x="1193" y="6025"/>
                  </a:lnTo>
                  <a:cubicBezTo>
                    <a:pt x="1133" y="6176"/>
                    <a:pt x="999" y="6152"/>
                    <a:pt x="896" y="5972"/>
                  </a:cubicBezTo>
                  <a:lnTo>
                    <a:pt x="141" y="4667"/>
                  </a:lnTo>
                  <a:cubicBezTo>
                    <a:pt x="37" y="4486"/>
                    <a:pt x="1" y="4215"/>
                    <a:pt x="61" y="4065"/>
                  </a:cubicBezTo>
                  <a:lnTo>
                    <a:pt x="1613" y="152"/>
                  </a:lnTo>
                  <a:cubicBezTo>
                    <a:pt x="1673" y="1"/>
                    <a:pt x="1806" y="24"/>
                    <a:pt x="1910" y="204"/>
                  </a:cubicBezTo>
                  <a:lnTo>
                    <a:pt x="2666" y="1512"/>
                  </a:lnTo>
                  <a:cubicBezTo>
                    <a:pt x="2770" y="1690"/>
                    <a:pt x="2806" y="1961"/>
                    <a:pt x="2746" y="211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2293" name="Google Shape;2293;p63"/>
            <p:cNvSpPr/>
            <p:nvPr/>
          </p:nvSpPr>
          <p:spPr>
            <a:xfrm>
              <a:off x="5706000" y="3967750"/>
              <a:ext cx="114975" cy="173650"/>
            </a:xfrm>
            <a:custGeom>
              <a:avLst/>
              <a:gdLst/>
              <a:ahLst/>
              <a:cxnLst/>
              <a:rect l="l" t="t" r="r" b="b"/>
              <a:pathLst>
                <a:path w="4599" h="6946" extrusionOk="0">
                  <a:moveTo>
                    <a:pt x="4515" y="1219"/>
                  </a:moveTo>
                  <a:lnTo>
                    <a:pt x="2368" y="6633"/>
                  </a:lnTo>
                  <a:cubicBezTo>
                    <a:pt x="2285" y="6842"/>
                    <a:pt x="2045" y="6945"/>
                    <a:pt x="1837" y="6862"/>
                  </a:cubicBezTo>
                  <a:lnTo>
                    <a:pt x="313" y="6258"/>
                  </a:lnTo>
                  <a:cubicBezTo>
                    <a:pt x="104" y="6175"/>
                    <a:pt x="1" y="5935"/>
                    <a:pt x="84" y="5726"/>
                  </a:cubicBezTo>
                  <a:lnTo>
                    <a:pt x="2232" y="313"/>
                  </a:lnTo>
                  <a:cubicBezTo>
                    <a:pt x="2316" y="104"/>
                    <a:pt x="2553" y="0"/>
                    <a:pt x="2763" y="83"/>
                  </a:cubicBezTo>
                  <a:lnTo>
                    <a:pt x="4286" y="686"/>
                  </a:lnTo>
                  <a:cubicBezTo>
                    <a:pt x="4495" y="770"/>
                    <a:pt x="4599" y="1009"/>
                    <a:pt x="4515" y="1219"/>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2294" name="Google Shape;2294;p63"/>
            <p:cNvSpPr/>
            <p:nvPr/>
          </p:nvSpPr>
          <p:spPr>
            <a:xfrm>
              <a:off x="5506550" y="4005250"/>
              <a:ext cx="332175" cy="557500"/>
            </a:xfrm>
            <a:custGeom>
              <a:avLst/>
              <a:gdLst/>
              <a:ahLst/>
              <a:cxnLst/>
              <a:rect l="l" t="t" r="r" b="b"/>
              <a:pathLst>
                <a:path w="13287" h="22300" extrusionOk="0">
                  <a:moveTo>
                    <a:pt x="12872" y="3440"/>
                  </a:moveTo>
                  <a:lnTo>
                    <a:pt x="5689" y="21548"/>
                  </a:lnTo>
                  <a:cubicBezTo>
                    <a:pt x="5490" y="22051"/>
                    <a:pt x="4914" y="22299"/>
                    <a:pt x="4410" y="22099"/>
                  </a:cubicBezTo>
                  <a:lnTo>
                    <a:pt x="750" y="20648"/>
                  </a:lnTo>
                  <a:cubicBezTo>
                    <a:pt x="248" y="20448"/>
                    <a:pt x="0" y="19873"/>
                    <a:pt x="199" y="19369"/>
                  </a:cubicBezTo>
                  <a:lnTo>
                    <a:pt x="7382" y="1262"/>
                  </a:lnTo>
                  <a:cubicBezTo>
                    <a:pt x="7797" y="218"/>
                    <a:pt x="9259" y="1"/>
                    <a:pt x="9595" y="133"/>
                  </a:cubicBezTo>
                  <a:lnTo>
                    <a:pt x="12035" y="1102"/>
                  </a:lnTo>
                  <a:cubicBezTo>
                    <a:pt x="12370" y="1235"/>
                    <a:pt x="13287" y="2395"/>
                    <a:pt x="12872" y="344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2295" name="Google Shape;2295;p63"/>
            <p:cNvSpPr/>
            <p:nvPr/>
          </p:nvSpPr>
          <p:spPr>
            <a:xfrm>
              <a:off x="5496325" y="4032525"/>
              <a:ext cx="347225" cy="515700"/>
            </a:xfrm>
            <a:custGeom>
              <a:avLst/>
              <a:gdLst/>
              <a:ahLst/>
              <a:cxnLst/>
              <a:rect l="l" t="t" r="r" b="b"/>
              <a:pathLst>
                <a:path w="13889" h="20628" extrusionOk="0">
                  <a:moveTo>
                    <a:pt x="13746" y="3284"/>
                  </a:moveTo>
                  <a:lnTo>
                    <a:pt x="7077" y="20094"/>
                  </a:lnTo>
                  <a:cubicBezTo>
                    <a:pt x="6936" y="20452"/>
                    <a:pt x="6529" y="20628"/>
                    <a:pt x="6172" y="20486"/>
                  </a:cubicBezTo>
                  <a:lnTo>
                    <a:pt x="533" y="18249"/>
                  </a:lnTo>
                  <a:cubicBezTo>
                    <a:pt x="177" y="18108"/>
                    <a:pt x="1" y="17701"/>
                    <a:pt x="143" y="17344"/>
                  </a:cubicBezTo>
                  <a:lnTo>
                    <a:pt x="6812" y="533"/>
                  </a:lnTo>
                  <a:cubicBezTo>
                    <a:pt x="6953" y="176"/>
                    <a:pt x="7360" y="1"/>
                    <a:pt x="7717" y="142"/>
                  </a:cubicBezTo>
                  <a:lnTo>
                    <a:pt x="13356" y="2379"/>
                  </a:lnTo>
                  <a:cubicBezTo>
                    <a:pt x="13711" y="2520"/>
                    <a:pt x="13888" y="2928"/>
                    <a:pt x="13746"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2296" name="Google Shape;2296;p63"/>
            <p:cNvSpPr/>
            <p:nvPr/>
          </p:nvSpPr>
          <p:spPr>
            <a:xfrm>
              <a:off x="5502725" y="4053025"/>
              <a:ext cx="334425" cy="474700"/>
            </a:xfrm>
            <a:custGeom>
              <a:avLst/>
              <a:gdLst/>
              <a:ahLst/>
              <a:cxnLst/>
              <a:rect l="l" t="t" r="r" b="b"/>
              <a:pathLst>
                <a:path w="13377" h="18988" extrusionOk="0">
                  <a:moveTo>
                    <a:pt x="13377" y="2750"/>
                  </a:moveTo>
                  <a:lnTo>
                    <a:pt x="6935" y="18988"/>
                  </a:lnTo>
                  <a:lnTo>
                    <a:pt x="1" y="16238"/>
                  </a:lnTo>
                  <a:lnTo>
                    <a:pt x="6442" y="0"/>
                  </a:lnTo>
                  <a:close/>
                </a:path>
              </a:pathLst>
            </a:custGeom>
            <a:solidFill>
              <a:schemeClr val="accent6"/>
            </a:solidFill>
            <a:ln>
              <a:noFill/>
            </a:ln>
          </p:spPr>
          <p:txBody>
            <a:bodyPr spcFirstLastPara="1" wrap="square" lIns="121900" tIns="121900" rIns="121900" bIns="121900" anchor="ctr" anchorCtr="0">
              <a:noAutofit/>
            </a:bodyPr>
            <a:lstStyle/>
            <a:p>
              <a:endParaRPr sz="2533"/>
            </a:p>
          </p:txBody>
        </p:sp>
        <p:sp>
          <p:nvSpPr>
            <p:cNvPr id="2297" name="Google Shape;2297;p63"/>
            <p:cNvSpPr/>
            <p:nvPr/>
          </p:nvSpPr>
          <p:spPr>
            <a:xfrm>
              <a:off x="5743825" y="3672825"/>
              <a:ext cx="242400" cy="251475"/>
            </a:xfrm>
            <a:custGeom>
              <a:avLst/>
              <a:gdLst/>
              <a:ahLst/>
              <a:cxnLst/>
              <a:rect l="l" t="t" r="r" b="b"/>
              <a:pathLst>
                <a:path w="9696" h="10059" extrusionOk="0">
                  <a:moveTo>
                    <a:pt x="9555" y="3284"/>
                  </a:moveTo>
                  <a:lnTo>
                    <a:pt x="7078" y="9526"/>
                  </a:lnTo>
                  <a:cubicBezTo>
                    <a:pt x="6936" y="9883"/>
                    <a:pt x="6529" y="10058"/>
                    <a:pt x="6173" y="9916"/>
                  </a:cubicBezTo>
                  <a:lnTo>
                    <a:pt x="534" y="7680"/>
                  </a:lnTo>
                  <a:cubicBezTo>
                    <a:pt x="178" y="7539"/>
                    <a:pt x="1" y="7132"/>
                    <a:pt x="143" y="6775"/>
                  </a:cubicBezTo>
                  <a:lnTo>
                    <a:pt x="2619" y="533"/>
                  </a:lnTo>
                  <a:cubicBezTo>
                    <a:pt x="2760" y="176"/>
                    <a:pt x="3168" y="1"/>
                    <a:pt x="3525" y="142"/>
                  </a:cubicBezTo>
                  <a:lnTo>
                    <a:pt x="9163" y="2379"/>
                  </a:lnTo>
                  <a:cubicBezTo>
                    <a:pt x="9520" y="2520"/>
                    <a:pt x="9696" y="2927"/>
                    <a:pt x="9555" y="3284"/>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533"/>
            </a:p>
          </p:txBody>
        </p:sp>
        <p:sp>
          <p:nvSpPr>
            <p:cNvPr id="2298" name="Google Shape;2298;p63"/>
            <p:cNvSpPr/>
            <p:nvPr/>
          </p:nvSpPr>
          <p:spPr>
            <a:xfrm>
              <a:off x="5770950" y="3664650"/>
              <a:ext cx="204575" cy="226525"/>
            </a:xfrm>
            <a:custGeom>
              <a:avLst/>
              <a:gdLst/>
              <a:ahLst/>
              <a:cxnLst/>
              <a:rect l="l" t="t" r="r" b="b"/>
              <a:pathLst>
                <a:path w="8183" h="9061" extrusionOk="0">
                  <a:moveTo>
                    <a:pt x="5691" y="8634"/>
                  </a:moveTo>
                  <a:lnTo>
                    <a:pt x="8069" y="2641"/>
                  </a:lnTo>
                  <a:cubicBezTo>
                    <a:pt x="8182" y="2353"/>
                    <a:pt x="8040" y="2026"/>
                    <a:pt x="7753" y="1913"/>
                  </a:cubicBezTo>
                  <a:lnTo>
                    <a:pt x="3220" y="114"/>
                  </a:lnTo>
                  <a:cubicBezTo>
                    <a:pt x="2933" y="0"/>
                    <a:pt x="2605" y="141"/>
                    <a:pt x="2492" y="428"/>
                  </a:cubicBezTo>
                  <a:lnTo>
                    <a:pt x="115" y="6421"/>
                  </a:lnTo>
                  <a:cubicBezTo>
                    <a:pt x="1" y="6707"/>
                    <a:pt x="142" y="7035"/>
                    <a:pt x="429" y="7149"/>
                  </a:cubicBezTo>
                  <a:lnTo>
                    <a:pt x="4963" y="8947"/>
                  </a:lnTo>
                  <a:cubicBezTo>
                    <a:pt x="5249" y="9061"/>
                    <a:pt x="5578" y="8920"/>
                    <a:pt x="5691" y="8634"/>
                  </a:cubicBezTo>
                  <a:close/>
                </a:path>
              </a:pathLst>
            </a:custGeom>
            <a:solidFill>
              <a:schemeClr val="accent6"/>
            </a:solidFill>
            <a:ln>
              <a:noFill/>
            </a:ln>
          </p:spPr>
          <p:txBody>
            <a:bodyPr spcFirstLastPara="1" wrap="square" lIns="121900" tIns="121900" rIns="121900" bIns="121900" anchor="ctr" anchorCtr="0">
              <a:noAutofit/>
            </a:bodyPr>
            <a:lstStyle/>
            <a:p>
              <a:endParaRPr sz="2533"/>
            </a:p>
          </p:txBody>
        </p:sp>
      </p:grpSp>
      <p:sp>
        <p:nvSpPr>
          <p:cNvPr id="2299" name="Google Shape;2299;p63"/>
          <p:cNvSpPr/>
          <p:nvPr/>
        </p:nvSpPr>
        <p:spPr>
          <a:xfrm rot="829885">
            <a:off x="3381987" y="4049291"/>
            <a:ext cx="1213296" cy="499197"/>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accent6">
              <a:alpha val="43020"/>
            </a:schemeClr>
          </a:solidFill>
          <a:ln>
            <a:noFill/>
          </a:ln>
        </p:spPr>
        <p:txBody>
          <a:bodyPr spcFirstLastPara="1" wrap="square" lIns="121900" tIns="121900" rIns="121900" bIns="121900" anchor="ctr" anchorCtr="0">
            <a:noAutofit/>
          </a:bodyPr>
          <a:lstStyle/>
          <a:p>
            <a:endParaRPr sz="2533"/>
          </a:p>
        </p:txBody>
      </p:sp>
      <p:sp>
        <p:nvSpPr>
          <p:cNvPr id="2300" name="Google Shape;2300;p63"/>
          <p:cNvSpPr/>
          <p:nvPr/>
        </p:nvSpPr>
        <p:spPr>
          <a:xfrm rot="829860">
            <a:off x="7631756" y="2077094"/>
            <a:ext cx="1057784" cy="435241"/>
          </a:xfrm>
          <a:custGeom>
            <a:avLst/>
            <a:gdLst/>
            <a:ahLst/>
            <a:cxnLst/>
            <a:rect l="l" t="t" r="r" b="b"/>
            <a:pathLst>
              <a:path w="10123" h="4165" extrusionOk="0">
                <a:moveTo>
                  <a:pt x="278" y="0"/>
                </a:moveTo>
                <a:cubicBezTo>
                  <a:pt x="278" y="0"/>
                  <a:pt x="608" y="283"/>
                  <a:pt x="585" y="546"/>
                </a:cubicBezTo>
                <a:cubicBezTo>
                  <a:pt x="562" y="809"/>
                  <a:pt x="256" y="970"/>
                  <a:pt x="256" y="970"/>
                </a:cubicBezTo>
                <a:cubicBezTo>
                  <a:pt x="256" y="970"/>
                  <a:pt x="576" y="1249"/>
                  <a:pt x="552" y="1530"/>
                </a:cubicBezTo>
                <a:cubicBezTo>
                  <a:pt x="528" y="1810"/>
                  <a:pt x="94" y="2117"/>
                  <a:pt x="94" y="2117"/>
                </a:cubicBezTo>
                <a:cubicBezTo>
                  <a:pt x="94" y="2117"/>
                  <a:pt x="408" y="2459"/>
                  <a:pt x="392" y="2645"/>
                </a:cubicBezTo>
                <a:cubicBezTo>
                  <a:pt x="375" y="2832"/>
                  <a:pt x="1" y="3177"/>
                  <a:pt x="1" y="3177"/>
                </a:cubicBezTo>
                <a:lnTo>
                  <a:pt x="9753" y="4164"/>
                </a:lnTo>
                <a:cubicBezTo>
                  <a:pt x="9235" y="3617"/>
                  <a:pt x="9845" y="3105"/>
                  <a:pt x="9845" y="3105"/>
                </a:cubicBezTo>
                <a:cubicBezTo>
                  <a:pt x="9845" y="3105"/>
                  <a:pt x="9664" y="2791"/>
                  <a:pt x="9639" y="2554"/>
                </a:cubicBezTo>
                <a:cubicBezTo>
                  <a:pt x="9613" y="2317"/>
                  <a:pt x="10033" y="2023"/>
                  <a:pt x="10033" y="2023"/>
                </a:cubicBezTo>
                <a:cubicBezTo>
                  <a:pt x="10033" y="2023"/>
                  <a:pt x="9684" y="1711"/>
                  <a:pt x="9704" y="1477"/>
                </a:cubicBezTo>
                <a:cubicBezTo>
                  <a:pt x="9724" y="1244"/>
                  <a:pt x="10123" y="997"/>
                  <a:pt x="10123" y="997"/>
                </a:cubicBezTo>
                <a:lnTo>
                  <a:pt x="278" y="0"/>
                </a:lnTo>
                <a:close/>
              </a:path>
            </a:pathLst>
          </a:custGeom>
          <a:solidFill>
            <a:schemeClr val="dk2">
              <a:alpha val="60890"/>
            </a:schemeClr>
          </a:solidFill>
          <a:ln>
            <a:noFill/>
          </a:ln>
        </p:spPr>
        <p:txBody>
          <a:bodyPr spcFirstLastPara="1" wrap="square" lIns="121900" tIns="121900" rIns="121900" bIns="121900" anchor="ctr" anchorCtr="0">
            <a:noAutofit/>
          </a:bodyPr>
          <a:lstStyle/>
          <a:p>
            <a:endParaRPr sz="2533"/>
          </a:p>
        </p:txBody>
      </p:sp>
      <p:pic>
        <p:nvPicPr>
          <p:cNvPr id="10" name="Picture 10">
            <a:extLst>
              <a:ext uri="{FF2B5EF4-FFF2-40B4-BE49-F238E27FC236}">
                <a16:creationId xmlns:a16="http://schemas.microsoft.com/office/drawing/2014/main" id="{29D97261-2F9D-BBCF-6F23-47018175235A}"/>
              </a:ext>
            </a:extLst>
          </p:cNvPr>
          <p:cNvPicPr>
            <a:picLocks noChangeAspect="1"/>
          </p:cNvPicPr>
          <p:nvPr/>
        </p:nvPicPr>
        <p:blipFill>
          <a:blip r:embed="rId3"/>
          <a:stretch>
            <a:fillRect/>
          </a:stretch>
        </p:blipFill>
        <p:spPr>
          <a:xfrm>
            <a:off x="2254126" y="1901893"/>
            <a:ext cx="8570258" cy="4174798"/>
          </a:xfrm>
          <a:prstGeom prst="rect">
            <a:avLst/>
          </a:prstGeom>
        </p:spPr>
      </p:pic>
      <p:pic>
        <p:nvPicPr>
          <p:cNvPr id="3" name="Picture 5" descr="Logo, company name&#10;&#10;Description automatically generated">
            <a:extLst>
              <a:ext uri="{FF2B5EF4-FFF2-40B4-BE49-F238E27FC236}">
                <a16:creationId xmlns:a16="http://schemas.microsoft.com/office/drawing/2014/main" id="{525CB372-F076-E777-C1FE-8032E81F1870}"/>
              </a:ext>
            </a:extLst>
          </p:cNvPr>
          <p:cNvPicPr>
            <a:picLocks noChangeAspect="1"/>
          </p:cNvPicPr>
          <p:nvPr/>
        </p:nvPicPr>
        <p:blipFill>
          <a:blip r:embed="rId4"/>
          <a:stretch>
            <a:fillRect/>
          </a:stretch>
        </p:blipFill>
        <p:spPr>
          <a:xfrm>
            <a:off x="10460659" y="523944"/>
            <a:ext cx="566835" cy="588277"/>
          </a:xfrm>
          <a:prstGeom prst="rect">
            <a:avLst/>
          </a:prstGeom>
        </p:spPr>
      </p:pic>
    </p:spTree>
    <p:extLst>
      <p:ext uri="{BB962C8B-B14F-4D97-AF65-F5344CB8AC3E}">
        <p14:creationId xmlns:p14="http://schemas.microsoft.com/office/powerpoint/2010/main" val="16815458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pecial Notebook for Business by Slidesgo">
  <a:themeElements>
    <a:clrScheme name="Simple Light">
      <a:dk1>
        <a:srgbClr val="111110"/>
      </a:dk1>
      <a:lt1>
        <a:srgbClr val="F2F2F2"/>
      </a:lt1>
      <a:dk2>
        <a:srgbClr val="8D9FA3"/>
      </a:dk2>
      <a:lt2>
        <a:srgbClr val="2A3E5C"/>
      </a:lt2>
      <a:accent1>
        <a:srgbClr val="29323B"/>
      </a:accent1>
      <a:accent2>
        <a:srgbClr val="8E5214"/>
      </a:accent2>
      <a:accent3>
        <a:srgbClr val="A37552"/>
      </a:accent3>
      <a:accent4>
        <a:srgbClr val="D2B489"/>
      </a:accent4>
      <a:accent5>
        <a:srgbClr val="F4D9C5"/>
      </a:accent5>
      <a:accent6>
        <a:srgbClr val="D67A5E"/>
      </a:accent6>
      <a:hlink>
        <a:srgbClr val="11111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16</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Special Notebook for Business by Slidesgo</vt:lpstr>
      <vt:lpstr>Pen&amp;Paper</vt:lpstr>
      <vt:lpstr>PowerPoint Presentation</vt:lpstr>
      <vt:lpstr>Problem Statement</vt:lpstr>
      <vt:lpstr>PowerPoint Presentation</vt:lpstr>
      <vt:lpstr>Problem Definition</vt:lpstr>
      <vt:lpstr>PowerPoint Presentation</vt:lpstr>
      <vt:lpstr>Market Sizing</vt:lpstr>
      <vt:lpstr>PowerPoint Presentation</vt:lpstr>
      <vt:lpstr>Customer Persona Template</vt:lpstr>
      <vt:lpstr>Value Proposition Canvas</vt:lpstr>
      <vt:lpstr>Competition Analysis</vt:lpstr>
      <vt:lpstr>Customer Value Statement</vt:lpstr>
      <vt:lpstr>What competitive advantages will you build to keep the promise of your Unique Value Proposition?</vt:lpstr>
      <vt:lpstr>Financial Feasibility Template</vt:lpstr>
      <vt:lpstr>PowerPoint Presentation</vt:lpstr>
      <vt:lpstr>Business Model Canvas </vt:lpstr>
      <vt:lpstr>Testing Risky Assumption </vt:lpstr>
      <vt:lpstr>MVP  Full product / service description  </vt:lpstr>
      <vt:lpstr>MVP Validation </vt:lpstr>
      <vt:lpstr>PowerPoint Presentation</vt:lpstr>
      <vt:lpstr>COSTUMER SALES FUNNEL</vt:lpstr>
      <vt:lpstr>Customer Acquisition Plan Template</vt:lpstr>
      <vt:lpstr>PowerPoint Presentation</vt:lpstr>
      <vt:lpstr>PowerPoint Presentation</vt:lpstr>
      <vt:lpstr>Unit Economics Template</vt:lpstr>
      <vt:lpstr>Brand Framework</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2022-09-19T18:36:16Z</dcterms:created>
  <dcterms:modified xsi:type="dcterms:W3CDTF">2024-11-03T14:41:25Z</dcterms:modified>
</cp:coreProperties>
</file>