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83" r:id="rId3"/>
    <p:sldId id="257" r:id="rId4"/>
    <p:sldId id="258" r:id="rId5"/>
    <p:sldId id="260" r:id="rId6"/>
    <p:sldId id="261" r:id="rId7"/>
    <p:sldId id="262" r:id="rId8"/>
    <p:sldId id="292" r:id="rId9"/>
    <p:sldId id="263" r:id="rId10"/>
    <p:sldId id="289" r:id="rId11"/>
    <p:sldId id="265" r:id="rId12"/>
    <p:sldId id="291" r:id="rId13"/>
    <p:sldId id="269" r:id="rId14"/>
    <p:sldId id="270" r:id="rId15"/>
    <p:sldId id="274" r:id="rId16"/>
    <p:sldId id="284" r:id="rId17"/>
    <p:sldId id="285" r:id="rId18"/>
    <p:sldId id="276" r:id="rId19"/>
    <p:sldId id="286" r:id="rId20"/>
    <p:sldId id="277" r:id="rId21"/>
    <p:sldId id="288" r:id="rId22"/>
    <p:sldId id="290" r:id="rId23"/>
    <p:sldId id="278" r:id="rId24"/>
    <p:sldId id="279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05" autoAdjust="0"/>
  </p:normalViewPr>
  <p:slideViewPr>
    <p:cSldViewPr>
      <p:cViewPr>
        <p:scale>
          <a:sx n="66" d="100"/>
          <a:sy n="66" d="100"/>
        </p:scale>
        <p:origin x="-141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0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 phldr="1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A931A3D4-B61A-4C98-A0A5-21DE361E41A8}" type="presOf" srcId="{03A2BAB4-8E1F-4A06-A515-DF3240AF3DF9}" destId="{2BD1CDC8-D2F7-4CD5-B1B8-25B07BEB3B66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B1472BBB-03CF-41B1-826D-4A97D060F408}" type="presOf" srcId="{2366AE7E-B627-4EF8-B4C6-925F9F420129}" destId="{0E2CF1EC-B2CB-4B5E-9C3C-4260B3BBC674}" srcOrd="0" destOrd="0" presId="urn:microsoft.com/office/officeart/2005/8/layout/process1"/>
    <dgm:cxn modelId="{703FF699-4262-4BE6-AC8A-CD9312A2299A}" type="presOf" srcId="{2366AE7E-B627-4EF8-B4C6-925F9F420129}" destId="{D2E99739-3AE6-47C5-90F6-498F8333C6B1}" srcOrd="1" destOrd="0" presId="urn:microsoft.com/office/officeart/2005/8/layout/process1"/>
    <dgm:cxn modelId="{80C70427-AE37-4FE9-A23A-87DF0C17C2E7}" type="presOf" srcId="{F2D7F380-D90E-4E8F-B853-166BAFB2E416}" destId="{6E95C499-EE28-4DD8-B039-D190C306754B}" srcOrd="0" destOrd="0" presId="urn:microsoft.com/office/officeart/2005/8/layout/process1"/>
    <dgm:cxn modelId="{6BFA2757-83E6-488F-93F4-3F552BB98374}" type="presOf" srcId="{929B0D6D-B233-4D6B-95D3-1F227333836D}" destId="{EF1D63A3-D541-49FF-A156-6FBC70C8EAC6}" srcOrd="0" destOrd="0" presId="urn:microsoft.com/office/officeart/2005/8/layout/process1"/>
    <dgm:cxn modelId="{76EE0A6F-988C-40A3-88DB-A085371BE001}" type="presOf" srcId="{3B78C857-830D-4BF1-BACB-5C3415AEEDA8}" destId="{916593F2-E97E-406D-8E85-7CFE55CAC3C0}" srcOrd="0" destOrd="0" presId="urn:microsoft.com/office/officeart/2005/8/layout/process1"/>
    <dgm:cxn modelId="{6BD2E4B8-B3E5-4F5C-992D-58CF230CCDAF}" type="presOf" srcId="{F2D7F380-D90E-4E8F-B853-166BAFB2E416}" destId="{DFB58A66-2A90-4588-B0C0-28584F53BCC3}" srcOrd="1" destOrd="0" presId="urn:microsoft.com/office/officeart/2005/8/layout/process1"/>
    <dgm:cxn modelId="{284D2C0F-91CB-4CA8-926D-0CC1BA9979ED}" type="presOf" srcId="{714DD616-7E6C-40BF-9111-7F624BA02FE5}" destId="{5405632A-AF2A-4238-95E3-88E7A63EF962}" srcOrd="0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7FB40461-0CBC-4D5B-A021-6869E214D2EA}" type="presParOf" srcId="{2BD1CDC8-D2F7-4CD5-B1B8-25B07BEB3B66}" destId="{916593F2-E97E-406D-8E85-7CFE55CAC3C0}" srcOrd="0" destOrd="0" presId="urn:microsoft.com/office/officeart/2005/8/layout/process1"/>
    <dgm:cxn modelId="{0E430738-3F63-4CB8-B9F3-65FF13C14709}" type="presParOf" srcId="{2BD1CDC8-D2F7-4CD5-B1B8-25B07BEB3B66}" destId="{6E95C499-EE28-4DD8-B039-D190C306754B}" srcOrd="1" destOrd="0" presId="urn:microsoft.com/office/officeart/2005/8/layout/process1"/>
    <dgm:cxn modelId="{1CA1CAA0-30B1-4BAC-913A-611A0795166D}" type="presParOf" srcId="{6E95C499-EE28-4DD8-B039-D190C306754B}" destId="{DFB58A66-2A90-4588-B0C0-28584F53BCC3}" srcOrd="0" destOrd="0" presId="urn:microsoft.com/office/officeart/2005/8/layout/process1"/>
    <dgm:cxn modelId="{3A41F27D-031F-49AB-86FB-FFF37C62CE84}" type="presParOf" srcId="{2BD1CDC8-D2F7-4CD5-B1B8-25B07BEB3B66}" destId="{EF1D63A3-D541-49FF-A156-6FBC70C8EAC6}" srcOrd="2" destOrd="0" presId="urn:microsoft.com/office/officeart/2005/8/layout/process1"/>
    <dgm:cxn modelId="{4D45BDA8-49E8-47EA-855D-5D38DE3F685D}" type="presParOf" srcId="{2BD1CDC8-D2F7-4CD5-B1B8-25B07BEB3B66}" destId="{0E2CF1EC-B2CB-4B5E-9C3C-4260B3BBC674}" srcOrd="3" destOrd="0" presId="urn:microsoft.com/office/officeart/2005/8/layout/process1"/>
    <dgm:cxn modelId="{BEB6F8EB-85B5-4053-8C00-0572329CCD20}" type="presParOf" srcId="{0E2CF1EC-B2CB-4B5E-9C3C-4260B3BBC674}" destId="{D2E99739-3AE6-47C5-90F6-498F8333C6B1}" srcOrd="0" destOrd="0" presId="urn:microsoft.com/office/officeart/2005/8/layout/process1"/>
    <dgm:cxn modelId="{458D67CD-51C6-43AF-8CEF-6D24F0EC37DC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9D7673-8F17-4B12-B015-EF8CF532BF7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4269DD5-C97C-49DB-BC6D-A68D0F908B91}">
      <dgm:prSet phldrT="[Text]"/>
      <dgm:spPr/>
      <dgm:t>
        <a:bodyPr/>
        <a:lstStyle/>
        <a:p>
          <a:endParaRPr lang="en-IN" dirty="0"/>
        </a:p>
      </dgm:t>
    </dgm:pt>
    <dgm:pt modelId="{564B3BFD-AAE9-4FEB-B8E0-C1E7C550E55E}" type="parTrans" cxnId="{E02A92E6-B224-42B7-9C5A-A6805FE5E56B}">
      <dgm:prSet/>
      <dgm:spPr/>
      <dgm:t>
        <a:bodyPr/>
        <a:lstStyle/>
        <a:p>
          <a:endParaRPr lang="en-IN"/>
        </a:p>
      </dgm:t>
    </dgm:pt>
    <dgm:pt modelId="{962327FB-B649-4926-AB33-4531692A44B8}" type="sibTrans" cxnId="{E02A92E6-B224-42B7-9C5A-A6805FE5E56B}">
      <dgm:prSet/>
      <dgm:spPr/>
      <dgm:t>
        <a:bodyPr/>
        <a:lstStyle/>
        <a:p>
          <a:endParaRPr lang="en-IN"/>
        </a:p>
      </dgm:t>
    </dgm:pt>
    <dgm:pt modelId="{6D3D340E-34F4-4C5C-8FC9-5E60962901D7}">
      <dgm:prSet phldrT="[Text]" phldr="1"/>
      <dgm:spPr/>
      <dgm:t>
        <a:bodyPr/>
        <a:lstStyle/>
        <a:p>
          <a:endParaRPr lang="en-IN"/>
        </a:p>
      </dgm:t>
    </dgm:pt>
    <dgm:pt modelId="{E3FBC342-B6F0-4F00-8E4B-C1A016C6F23E}" type="parTrans" cxnId="{D19F0845-2EB7-4EB8-847A-D08045018D0C}">
      <dgm:prSet/>
      <dgm:spPr/>
      <dgm:t>
        <a:bodyPr/>
        <a:lstStyle/>
        <a:p>
          <a:endParaRPr lang="en-IN"/>
        </a:p>
      </dgm:t>
    </dgm:pt>
    <dgm:pt modelId="{9F3F6887-77BA-4E74-88F9-4AF00DDD1D22}" type="sibTrans" cxnId="{D19F0845-2EB7-4EB8-847A-D08045018D0C}">
      <dgm:prSet/>
      <dgm:spPr/>
      <dgm:t>
        <a:bodyPr/>
        <a:lstStyle/>
        <a:p>
          <a:endParaRPr lang="en-IN"/>
        </a:p>
      </dgm:t>
    </dgm:pt>
    <dgm:pt modelId="{CA718C45-6320-4CB9-BC1A-AEC243E69827}">
      <dgm:prSet phldrT="[Text]" phldr="1"/>
      <dgm:spPr/>
      <dgm:t>
        <a:bodyPr/>
        <a:lstStyle/>
        <a:p>
          <a:endParaRPr lang="en-IN" dirty="0"/>
        </a:p>
      </dgm:t>
    </dgm:pt>
    <dgm:pt modelId="{7711D712-FCE7-4599-83DD-8CC26E905677}" type="parTrans" cxnId="{CF9597CC-2AB3-4D4F-A59E-215EC28EC227}">
      <dgm:prSet/>
      <dgm:spPr/>
      <dgm:t>
        <a:bodyPr/>
        <a:lstStyle/>
        <a:p>
          <a:endParaRPr lang="en-IN"/>
        </a:p>
      </dgm:t>
    </dgm:pt>
    <dgm:pt modelId="{408832E0-8997-4B8C-BA48-4B5DD430A1FC}" type="sibTrans" cxnId="{CF9597CC-2AB3-4D4F-A59E-215EC28EC227}">
      <dgm:prSet/>
      <dgm:spPr/>
      <dgm:t>
        <a:bodyPr/>
        <a:lstStyle/>
        <a:p>
          <a:endParaRPr lang="en-IN"/>
        </a:p>
      </dgm:t>
    </dgm:pt>
    <dgm:pt modelId="{8B71CF3E-8031-4D3C-8238-9DA10894027C}">
      <dgm:prSet phldrT="[Text]" phldr="1"/>
      <dgm:spPr/>
      <dgm:t>
        <a:bodyPr/>
        <a:lstStyle/>
        <a:p>
          <a:endParaRPr lang="en-IN"/>
        </a:p>
      </dgm:t>
    </dgm:pt>
    <dgm:pt modelId="{5BF0EF22-397F-420B-8247-58A8967A46DC}" type="parTrans" cxnId="{73F60489-43C5-49C8-99C2-6E828A3390FC}">
      <dgm:prSet/>
      <dgm:spPr/>
      <dgm:t>
        <a:bodyPr/>
        <a:lstStyle/>
        <a:p>
          <a:endParaRPr lang="en-IN"/>
        </a:p>
      </dgm:t>
    </dgm:pt>
    <dgm:pt modelId="{02C7837C-116B-45EF-B803-18D1DBA94D97}" type="sibTrans" cxnId="{73F60489-43C5-49C8-99C2-6E828A3390FC}">
      <dgm:prSet/>
      <dgm:spPr/>
      <dgm:t>
        <a:bodyPr/>
        <a:lstStyle/>
        <a:p>
          <a:endParaRPr lang="en-IN"/>
        </a:p>
      </dgm:t>
    </dgm:pt>
    <dgm:pt modelId="{4169DD9C-1613-4730-9CA9-679860D5E939}">
      <dgm:prSet phldrT="[Text]"/>
      <dgm:spPr/>
      <dgm:t>
        <a:bodyPr/>
        <a:lstStyle/>
        <a:p>
          <a:r>
            <a:rPr lang="en-US" dirty="0" smtClean="0"/>
            <a:t>Chare table</a:t>
          </a:r>
          <a:endParaRPr lang="en-IN" dirty="0"/>
        </a:p>
      </dgm:t>
    </dgm:pt>
    <dgm:pt modelId="{08C54CD4-1163-46DB-AB78-FCD3351A243B}" type="sibTrans" cxnId="{A653FC43-B1E6-40D3-BA0D-1ECFB240C702}">
      <dgm:prSet/>
      <dgm:spPr/>
      <dgm:t>
        <a:bodyPr/>
        <a:lstStyle/>
        <a:p>
          <a:endParaRPr lang="en-IN"/>
        </a:p>
      </dgm:t>
    </dgm:pt>
    <dgm:pt modelId="{EA87D31C-9355-4DC1-8A86-AA595EBD476B}" type="parTrans" cxnId="{A653FC43-B1E6-40D3-BA0D-1ECFB240C702}">
      <dgm:prSet/>
      <dgm:spPr/>
      <dgm:t>
        <a:bodyPr/>
        <a:lstStyle/>
        <a:p>
          <a:endParaRPr lang="en-IN"/>
        </a:p>
      </dgm:t>
    </dgm:pt>
    <dgm:pt modelId="{EB6707C7-3E22-40ED-B29F-28647FA4491D}" type="pres">
      <dgm:prSet presAssocID="{109D7673-8F17-4B12-B015-EF8CF532BF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D5ADE6E-441B-4751-81DB-A31D2373600C}" type="pres">
      <dgm:prSet presAssocID="{4169DD9C-1613-4730-9CA9-679860D5E939}" presName="vertOne" presStyleCnt="0"/>
      <dgm:spPr/>
    </dgm:pt>
    <dgm:pt modelId="{8018CE7C-7C3E-4FB9-9D41-BD744FF57753}" type="pres">
      <dgm:prSet presAssocID="{4169DD9C-1613-4730-9CA9-679860D5E93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66CA8D-DA7E-455D-81A6-DE12333AB20B}" type="pres">
      <dgm:prSet presAssocID="{4169DD9C-1613-4730-9CA9-679860D5E939}" presName="parTransOne" presStyleCnt="0"/>
      <dgm:spPr/>
    </dgm:pt>
    <dgm:pt modelId="{2E7C1D36-9951-4782-9CED-45C44626236E}" type="pres">
      <dgm:prSet presAssocID="{4169DD9C-1613-4730-9CA9-679860D5E939}" presName="horzOne" presStyleCnt="0"/>
      <dgm:spPr/>
    </dgm:pt>
    <dgm:pt modelId="{C144AF51-6B6A-4A18-8FF4-5411DFA7F976}" type="pres">
      <dgm:prSet presAssocID="{E4269DD5-C97C-49DB-BC6D-A68D0F908B91}" presName="vertTwo" presStyleCnt="0"/>
      <dgm:spPr/>
    </dgm:pt>
    <dgm:pt modelId="{75F6281E-1684-4DC8-86A7-2FA31330B192}" type="pres">
      <dgm:prSet presAssocID="{E4269DD5-C97C-49DB-BC6D-A68D0F908B9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F6490E-0A1C-4F16-BD69-7E4E842B68F6}" type="pres">
      <dgm:prSet presAssocID="{E4269DD5-C97C-49DB-BC6D-A68D0F908B91}" presName="parTransTwo" presStyleCnt="0"/>
      <dgm:spPr/>
    </dgm:pt>
    <dgm:pt modelId="{FE30F3FF-4C95-40EA-8EBF-FEAAA2CD0726}" type="pres">
      <dgm:prSet presAssocID="{E4269DD5-C97C-49DB-BC6D-A68D0F908B91}" presName="horzTwo" presStyleCnt="0"/>
      <dgm:spPr/>
    </dgm:pt>
    <dgm:pt modelId="{44A6F002-7B4C-4A4A-8896-41B45006C757}" type="pres">
      <dgm:prSet presAssocID="{6D3D340E-34F4-4C5C-8FC9-5E60962901D7}" presName="vertThree" presStyleCnt="0"/>
      <dgm:spPr/>
    </dgm:pt>
    <dgm:pt modelId="{B6CD1DE5-5F8A-44F0-840A-301CA63DFD75}" type="pres">
      <dgm:prSet presAssocID="{6D3D340E-34F4-4C5C-8FC9-5E60962901D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C2C9B5-25BC-4DB7-BAFC-9552CCD20DA4}" type="pres">
      <dgm:prSet presAssocID="{6D3D340E-34F4-4C5C-8FC9-5E60962901D7}" presName="horzThree" presStyleCnt="0"/>
      <dgm:spPr/>
    </dgm:pt>
    <dgm:pt modelId="{E06E2E2A-510D-45A7-97C5-A17298247D76}" type="pres">
      <dgm:prSet presAssocID="{962327FB-B649-4926-AB33-4531692A44B8}" presName="sibSpaceTwo" presStyleCnt="0"/>
      <dgm:spPr/>
    </dgm:pt>
    <dgm:pt modelId="{7E8B4FC2-F4C8-48D6-B552-B8FC966C3E44}" type="pres">
      <dgm:prSet presAssocID="{CA718C45-6320-4CB9-BC1A-AEC243E69827}" presName="vertTwo" presStyleCnt="0"/>
      <dgm:spPr/>
    </dgm:pt>
    <dgm:pt modelId="{5D54438D-1A32-4383-A79F-24598A1A3A8B}" type="pres">
      <dgm:prSet presAssocID="{CA718C45-6320-4CB9-BC1A-AEC243E6982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E13A21-1959-4E34-9840-A3FBA8327B9E}" type="pres">
      <dgm:prSet presAssocID="{CA718C45-6320-4CB9-BC1A-AEC243E69827}" presName="parTransTwo" presStyleCnt="0"/>
      <dgm:spPr/>
    </dgm:pt>
    <dgm:pt modelId="{ECC835DD-DD3A-4D7B-99D4-02ACDABB97BF}" type="pres">
      <dgm:prSet presAssocID="{CA718C45-6320-4CB9-BC1A-AEC243E69827}" presName="horzTwo" presStyleCnt="0"/>
      <dgm:spPr/>
    </dgm:pt>
    <dgm:pt modelId="{AD3E4CAB-D807-48BC-93DD-16279198E6FF}" type="pres">
      <dgm:prSet presAssocID="{8B71CF3E-8031-4D3C-8238-9DA10894027C}" presName="vertThree" presStyleCnt="0"/>
      <dgm:spPr/>
    </dgm:pt>
    <dgm:pt modelId="{2B052DC1-7AEA-4BF7-8BAA-0F6129DF5192}" type="pres">
      <dgm:prSet presAssocID="{8B71CF3E-8031-4D3C-8238-9DA10894027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FA842-0585-46A1-822E-C07882A6CD19}" type="pres">
      <dgm:prSet presAssocID="{8B71CF3E-8031-4D3C-8238-9DA10894027C}" presName="horzThree" presStyleCnt="0"/>
      <dgm:spPr/>
    </dgm:pt>
  </dgm:ptLst>
  <dgm:cxnLst>
    <dgm:cxn modelId="{CF9597CC-2AB3-4D4F-A59E-215EC28EC227}" srcId="{4169DD9C-1613-4730-9CA9-679860D5E939}" destId="{CA718C45-6320-4CB9-BC1A-AEC243E69827}" srcOrd="1" destOrd="0" parTransId="{7711D712-FCE7-4599-83DD-8CC26E905677}" sibTransId="{408832E0-8997-4B8C-BA48-4B5DD430A1FC}"/>
    <dgm:cxn modelId="{D19F0845-2EB7-4EB8-847A-D08045018D0C}" srcId="{E4269DD5-C97C-49DB-BC6D-A68D0F908B91}" destId="{6D3D340E-34F4-4C5C-8FC9-5E60962901D7}" srcOrd="0" destOrd="0" parTransId="{E3FBC342-B6F0-4F00-8E4B-C1A016C6F23E}" sibTransId="{9F3F6887-77BA-4E74-88F9-4AF00DDD1D22}"/>
    <dgm:cxn modelId="{4196A7E2-867A-4E13-A06D-C4C28CADCEE5}" type="presOf" srcId="{109D7673-8F17-4B12-B015-EF8CF532BF76}" destId="{EB6707C7-3E22-40ED-B29F-28647FA4491D}" srcOrd="0" destOrd="0" presId="urn:microsoft.com/office/officeart/2005/8/layout/hierarchy4"/>
    <dgm:cxn modelId="{2F25CB5C-A5D2-4A4E-95D7-A7F0F718D8B0}" type="presOf" srcId="{4169DD9C-1613-4730-9CA9-679860D5E939}" destId="{8018CE7C-7C3E-4FB9-9D41-BD744FF57753}" srcOrd="0" destOrd="0" presId="urn:microsoft.com/office/officeart/2005/8/layout/hierarchy4"/>
    <dgm:cxn modelId="{CDDA7BAE-BFFE-4724-8D8A-850C6C03F6C8}" type="presOf" srcId="{8B71CF3E-8031-4D3C-8238-9DA10894027C}" destId="{2B052DC1-7AEA-4BF7-8BAA-0F6129DF5192}" srcOrd="0" destOrd="0" presId="urn:microsoft.com/office/officeart/2005/8/layout/hierarchy4"/>
    <dgm:cxn modelId="{73F60489-43C5-49C8-99C2-6E828A3390FC}" srcId="{CA718C45-6320-4CB9-BC1A-AEC243E69827}" destId="{8B71CF3E-8031-4D3C-8238-9DA10894027C}" srcOrd="0" destOrd="0" parTransId="{5BF0EF22-397F-420B-8247-58A8967A46DC}" sibTransId="{02C7837C-116B-45EF-B803-18D1DBA94D97}"/>
    <dgm:cxn modelId="{82423229-474E-43E6-8AC2-A15584CFBEFB}" type="presOf" srcId="{E4269DD5-C97C-49DB-BC6D-A68D0F908B91}" destId="{75F6281E-1684-4DC8-86A7-2FA31330B192}" srcOrd="0" destOrd="0" presId="urn:microsoft.com/office/officeart/2005/8/layout/hierarchy4"/>
    <dgm:cxn modelId="{A653FC43-B1E6-40D3-BA0D-1ECFB240C702}" srcId="{109D7673-8F17-4B12-B015-EF8CF532BF76}" destId="{4169DD9C-1613-4730-9CA9-679860D5E939}" srcOrd="0" destOrd="0" parTransId="{EA87D31C-9355-4DC1-8A86-AA595EBD476B}" sibTransId="{08C54CD4-1163-46DB-AB78-FCD3351A243B}"/>
    <dgm:cxn modelId="{E02A92E6-B224-42B7-9C5A-A6805FE5E56B}" srcId="{4169DD9C-1613-4730-9CA9-679860D5E939}" destId="{E4269DD5-C97C-49DB-BC6D-A68D0F908B91}" srcOrd="0" destOrd="0" parTransId="{564B3BFD-AAE9-4FEB-B8E0-C1E7C550E55E}" sibTransId="{962327FB-B649-4926-AB33-4531692A44B8}"/>
    <dgm:cxn modelId="{7A12B50A-B408-4C10-83B3-9D681A2A8335}" type="presOf" srcId="{6D3D340E-34F4-4C5C-8FC9-5E60962901D7}" destId="{B6CD1DE5-5F8A-44F0-840A-301CA63DFD75}" srcOrd="0" destOrd="0" presId="urn:microsoft.com/office/officeart/2005/8/layout/hierarchy4"/>
    <dgm:cxn modelId="{4CC7DC73-8BBF-42BF-AFE6-485C53DCDA0F}" type="presOf" srcId="{CA718C45-6320-4CB9-BC1A-AEC243E69827}" destId="{5D54438D-1A32-4383-A79F-24598A1A3A8B}" srcOrd="0" destOrd="0" presId="urn:microsoft.com/office/officeart/2005/8/layout/hierarchy4"/>
    <dgm:cxn modelId="{4E0C139B-368C-469F-8231-99CBEF230910}" type="presParOf" srcId="{EB6707C7-3E22-40ED-B29F-28647FA4491D}" destId="{ED5ADE6E-441B-4751-81DB-A31D2373600C}" srcOrd="0" destOrd="0" presId="urn:microsoft.com/office/officeart/2005/8/layout/hierarchy4"/>
    <dgm:cxn modelId="{95EB9193-D444-46C9-A5BB-387580F48BCD}" type="presParOf" srcId="{ED5ADE6E-441B-4751-81DB-A31D2373600C}" destId="{8018CE7C-7C3E-4FB9-9D41-BD744FF57753}" srcOrd="0" destOrd="0" presId="urn:microsoft.com/office/officeart/2005/8/layout/hierarchy4"/>
    <dgm:cxn modelId="{B49AE130-0450-4824-86D8-F13D9C0E9BC3}" type="presParOf" srcId="{ED5ADE6E-441B-4751-81DB-A31D2373600C}" destId="{E166CA8D-DA7E-455D-81A6-DE12333AB20B}" srcOrd="1" destOrd="0" presId="urn:microsoft.com/office/officeart/2005/8/layout/hierarchy4"/>
    <dgm:cxn modelId="{2F196F18-CE15-44A5-BC20-6C657B1AB75E}" type="presParOf" srcId="{ED5ADE6E-441B-4751-81DB-A31D2373600C}" destId="{2E7C1D36-9951-4782-9CED-45C44626236E}" srcOrd="2" destOrd="0" presId="urn:microsoft.com/office/officeart/2005/8/layout/hierarchy4"/>
    <dgm:cxn modelId="{F00C7E57-4F88-44E3-AE93-515D1163C45A}" type="presParOf" srcId="{2E7C1D36-9951-4782-9CED-45C44626236E}" destId="{C144AF51-6B6A-4A18-8FF4-5411DFA7F976}" srcOrd="0" destOrd="0" presId="urn:microsoft.com/office/officeart/2005/8/layout/hierarchy4"/>
    <dgm:cxn modelId="{4B7F640C-6658-4514-B561-8D2466A74678}" type="presParOf" srcId="{C144AF51-6B6A-4A18-8FF4-5411DFA7F976}" destId="{75F6281E-1684-4DC8-86A7-2FA31330B192}" srcOrd="0" destOrd="0" presId="urn:microsoft.com/office/officeart/2005/8/layout/hierarchy4"/>
    <dgm:cxn modelId="{E8F21BC5-E5C4-463F-A990-55F2A5229661}" type="presParOf" srcId="{C144AF51-6B6A-4A18-8FF4-5411DFA7F976}" destId="{24F6490E-0A1C-4F16-BD69-7E4E842B68F6}" srcOrd="1" destOrd="0" presId="urn:microsoft.com/office/officeart/2005/8/layout/hierarchy4"/>
    <dgm:cxn modelId="{85AB62C7-7E05-4E21-A698-8ACE90FE964D}" type="presParOf" srcId="{C144AF51-6B6A-4A18-8FF4-5411DFA7F976}" destId="{FE30F3FF-4C95-40EA-8EBF-FEAAA2CD0726}" srcOrd="2" destOrd="0" presId="urn:microsoft.com/office/officeart/2005/8/layout/hierarchy4"/>
    <dgm:cxn modelId="{BFF52F51-8E51-412A-8C6A-1CE33524B37F}" type="presParOf" srcId="{FE30F3FF-4C95-40EA-8EBF-FEAAA2CD0726}" destId="{44A6F002-7B4C-4A4A-8896-41B45006C757}" srcOrd="0" destOrd="0" presId="urn:microsoft.com/office/officeart/2005/8/layout/hierarchy4"/>
    <dgm:cxn modelId="{51B0DCA7-1B11-48B3-9BAB-0C43576D9F2A}" type="presParOf" srcId="{44A6F002-7B4C-4A4A-8896-41B45006C757}" destId="{B6CD1DE5-5F8A-44F0-840A-301CA63DFD75}" srcOrd="0" destOrd="0" presId="urn:microsoft.com/office/officeart/2005/8/layout/hierarchy4"/>
    <dgm:cxn modelId="{691F588E-494E-470B-941C-280338ECEB66}" type="presParOf" srcId="{44A6F002-7B4C-4A4A-8896-41B45006C757}" destId="{0EC2C9B5-25BC-4DB7-BAFC-9552CCD20DA4}" srcOrd="1" destOrd="0" presId="urn:microsoft.com/office/officeart/2005/8/layout/hierarchy4"/>
    <dgm:cxn modelId="{A93A6353-24B5-49A0-BF16-D8DF12736324}" type="presParOf" srcId="{2E7C1D36-9951-4782-9CED-45C44626236E}" destId="{E06E2E2A-510D-45A7-97C5-A17298247D76}" srcOrd="1" destOrd="0" presId="urn:microsoft.com/office/officeart/2005/8/layout/hierarchy4"/>
    <dgm:cxn modelId="{47C22660-6618-4F20-88D0-31575F5077A7}" type="presParOf" srcId="{2E7C1D36-9951-4782-9CED-45C44626236E}" destId="{7E8B4FC2-F4C8-48D6-B552-B8FC966C3E44}" srcOrd="2" destOrd="0" presId="urn:microsoft.com/office/officeart/2005/8/layout/hierarchy4"/>
    <dgm:cxn modelId="{D65DE83A-227E-46E2-B8B5-3D5F2E2891B4}" type="presParOf" srcId="{7E8B4FC2-F4C8-48D6-B552-B8FC966C3E44}" destId="{5D54438D-1A32-4383-A79F-24598A1A3A8B}" srcOrd="0" destOrd="0" presId="urn:microsoft.com/office/officeart/2005/8/layout/hierarchy4"/>
    <dgm:cxn modelId="{DC91A607-A33F-43E2-AA0E-038CD9A4B27D}" type="presParOf" srcId="{7E8B4FC2-F4C8-48D6-B552-B8FC966C3E44}" destId="{1BE13A21-1959-4E34-9840-A3FBA8327B9E}" srcOrd="1" destOrd="0" presId="urn:microsoft.com/office/officeart/2005/8/layout/hierarchy4"/>
    <dgm:cxn modelId="{AE7C670C-EE9F-4B1A-9490-418492F49A07}" type="presParOf" srcId="{7E8B4FC2-F4C8-48D6-B552-B8FC966C3E44}" destId="{ECC835DD-DD3A-4D7B-99D4-02ACDABB97BF}" srcOrd="2" destOrd="0" presId="urn:microsoft.com/office/officeart/2005/8/layout/hierarchy4"/>
    <dgm:cxn modelId="{E79974CA-B2A9-4DBC-8660-EA8FF8376111}" type="presParOf" srcId="{ECC835DD-DD3A-4D7B-99D4-02ACDABB97BF}" destId="{AD3E4CAB-D807-48BC-93DD-16279198E6FF}" srcOrd="0" destOrd="0" presId="urn:microsoft.com/office/officeart/2005/8/layout/hierarchy4"/>
    <dgm:cxn modelId="{9F9FBD91-EC3E-4501-88DD-C0DB799C1E87}" type="presParOf" srcId="{AD3E4CAB-D807-48BC-93DD-16279198E6FF}" destId="{2B052DC1-7AEA-4BF7-8BAA-0F6129DF5192}" srcOrd="0" destOrd="0" presId="urn:microsoft.com/office/officeart/2005/8/layout/hierarchy4"/>
    <dgm:cxn modelId="{90729382-B5D4-478D-BC7B-D9F0DC4F5525}" type="presParOf" srcId="{AD3E4CAB-D807-48BC-93DD-16279198E6FF}" destId="{407FA842-0585-46A1-822E-C07882A6CD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5207A1-AE38-4AAD-8478-E3E8570C2B99}" type="presOf" srcId="{929B0D6D-B233-4D6B-95D3-1F227333836D}" destId="{EF1D63A3-D541-49FF-A156-6FBC70C8EAC6}" srcOrd="0" destOrd="0" presId="urn:microsoft.com/office/officeart/2005/8/layout/process1"/>
    <dgm:cxn modelId="{F56873BC-A493-443E-A881-00AB8F6C6EC2}" type="presOf" srcId="{F2D7F380-D90E-4E8F-B853-166BAFB2E416}" destId="{6E95C499-EE28-4DD8-B039-D190C306754B}" srcOrd="0" destOrd="0" presId="urn:microsoft.com/office/officeart/2005/8/layout/process1"/>
    <dgm:cxn modelId="{F1FC41F0-4467-4250-A602-AEE55DAEC368}" type="presOf" srcId="{03A2BAB4-8E1F-4A06-A515-DF3240AF3DF9}" destId="{2BD1CDC8-D2F7-4CD5-B1B8-25B07BEB3B66}" srcOrd="0" destOrd="0" presId="urn:microsoft.com/office/officeart/2005/8/layout/process1"/>
    <dgm:cxn modelId="{8D08A898-98E5-4A81-B365-9A90A2B42F09}" type="presOf" srcId="{F2D7F380-D90E-4E8F-B853-166BAFB2E416}" destId="{DFB58A66-2A90-4588-B0C0-28584F53BCC3}" srcOrd="1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DF56817E-E948-466B-8574-B34CB7A06A21}" type="presOf" srcId="{3B78C857-830D-4BF1-BACB-5C3415AEEDA8}" destId="{916593F2-E97E-406D-8E85-7CFE55CAC3C0}" srcOrd="0" destOrd="0" presId="urn:microsoft.com/office/officeart/2005/8/layout/process1"/>
    <dgm:cxn modelId="{D8DF5601-80B0-4F31-A741-0814CE82A412}" type="presOf" srcId="{2366AE7E-B627-4EF8-B4C6-925F9F420129}" destId="{0E2CF1EC-B2CB-4B5E-9C3C-4260B3BBC674}" srcOrd="0" destOrd="0" presId="urn:microsoft.com/office/officeart/2005/8/layout/process1"/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2243600B-8434-4C96-B7E1-FF979CF8C0A2}" type="presOf" srcId="{2366AE7E-B627-4EF8-B4C6-925F9F420129}" destId="{D2E99739-3AE6-47C5-90F6-498F8333C6B1}" srcOrd="1" destOrd="0" presId="urn:microsoft.com/office/officeart/2005/8/layout/process1"/>
    <dgm:cxn modelId="{4CAA7DFC-CD88-4583-B7CA-4D0AD09BE016}" type="presOf" srcId="{714DD616-7E6C-40BF-9111-7F624BA02FE5}" destId="{5405632A-AF2A-4238-95E3-88E7A63EF962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49FFCECF-CA3A-4F92-A485-959850FC8D1A}" type="presParOf" srcId="{2BD1CDC8-D2F7-4CD5-B1B8-25B07BEB3B66}" destId="{916593F2-E97E-406D-8E85-7CFE55CAC3C0}" srcOrd="0" destOrd="0" presId="urn:microsoft.com/office/officeart/2005/8/layout/process1"/>
    <dgm:cxn modelId="{1E62BA5F-3605-4E89-8996-C1F4D0257F24}" type="presParOf" srcId="{2BD1CDC8-D2F7-4CD5-B1B8-25B07BEB3B66}" destId="{6E95C499-EE28-4DD8-B039-D190C306754B}" srcOrd="1" destOrd="0" presId="urn:microsoft.com/office/officeart/2005/8/layout/process1"/>
    <dgm:cxn modelId="{9BCC9DD4-5C3B-443A-8B08-B629FAC3AD14}" type="presParOf" srcId="{6E95C499-EE28-4DD8-B039-D190C306754B}" destId="{DFB58A66-2A90-4588-B0C0-28584F53BCC3}" srcOrd="0" destOrd="0" presId="urn:microsoft.com/office/officeart/2005/8/layout/process1"/>
    <dgm:cxn modelId="{378B125F-2C58-4080-B4BF-46BE4B40F200}" type="presParOf" srcId="{2BD1CDC8-D2F7-4CD5-B1B8-25B07BEB3B66}" destId="{EF1D63A3-D541-49FF-A156-6FBC70C8EAC6}" srcOrd="2" destOrd="0" presId="urn:microsoft.com/office/officeart/2005/8/layout/process1"/>
    <dgm:cxn modelId="{E6E4829D-F5A6-4C33-8C54-1F82CD99AF54}" type="presParOf" srcId="{2BD1CDC8-D2F7-4CD5-B1B8-25B07BEB3B66}" destId="{0E2CF1EC-B2CB-4B5E-9C3C-4260B3BBC674}" srcOrd="3" destOrd="0" presId="urn:microsoft.com/office/officeart/2005/8/layout/process1"/>
    <dgm:cxn modelId="{AB9B2D96-1654-41FB-8D69-6ABD41F04DC9}" type="presParOf" srcId="{0E2CF1EC-B2CB-4B5E-9C3C-4260B3BBC674}" destId="{D2E99739-3AE6-47C5-90F6-498F8333C6B1}" srcOrd="0" destOrd="0" presId="urn:microsoft.com/office/officeart/2005/8/layout/process1"/>
    <dgm:cxn modelId="{6AFFAF72-1814-4511-BF4B-600B75BACBCB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0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 phldr="1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E8657DE-F039-4FD3-832A-6FDB292D24B8}" type="presOf" srcId="{F2D7F380-D90E-4E8F-B853-166BAFB2E416}" destId="{DFB58A66-2A90-4588-B0C0-28584F53BCC3}" srcOrd="1" destOrd="0" presId="urn:microsoft.com/office/officeart/2005/8/layout/process1"/>
    <dgm:cxn modelId="{B71355E7-A6E5-4DF6-8BC8-F5B56FABF083}" type="presOf" srcId="{2366AE7E-B627-4EF8-B4C6-925F9F420129}" destId="{D2E99739-3AE6-47C5-90F6-498F8333C6B1}" srcOrd="1" destOrd="0" presId="urn:microsoft.com/office/officeart/2005/8/layout/process1"/>
    <dgm:cxn modelId="{DB350FF8-0255-44D8-9F60-346EE75450F9}" type="presOf" srcId="{929B0D6D-B233-4D6B-95D3-1F227333836D}" destId="{EF1D63A3-D541-49FF-A156-6FBC70C8EAC6}" srcOrd="0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65698FDC-DEDB-4527-8BEE-10F642A31381}" type="presOf" srcId="{714DD616-7E6C-40BF-9111-7F624BA02FE5}" destId="{5405632A-AF2A-4238-95E3-88E7A63EF962}" srcOrd="0" destOrd="0" presId="urn:microsoft.com/office/officeart/2005/8/layout/process1"/>
    <dgm:cxn modelId="{7C776866-34D6-4C2B-9A67-9C37710DB0DC}" type="presOf" srcId="{03A2BAB4-8E1F-4A06-A515-DF3240AF3DF9}" destId="{2BD1CDC8-D2F7-4CD5-B1B8-25B07BEB3B66}" srcOrd="0" destOrd="0" presId="urn:microsoft.com/office/officeart/2005/8/layout/process1"/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D33482B3-CB6E-4264-A9DB-DB9BB951779E}" type="presOf" srcId="{F2D7F380-D90E-4E8F-B853-166BAFB2E416}" destId="{6E95C499-EE28-4DD8-B039-D190C306754B}" srcOrd="0" destOrd="0" presId="urn:microsoft.com/office/officeart/2005/8/layout/process1"/>
    <dgm:cxn modelId="{D96066A8-9213-4BFB-AB69-8EC195F8ADD9}" type="presOf" srcId="{3B78C857-830D-4BF1-BACB-5C3415AEEDA8}" destId="{916593F2-E97E-406D-8E85-7CFE55CAC3C0}" srcOrd="0" destOrd="0" presId="urn:microsoft.com/office/officeart/2005/8/layout/process1"/>
    <dgm:cxn modelId="{4FB18DF1-DE19-4C30-87C4-A00DBD2C68E1}" type="presOf" srcId="{2366AE7E-B627-4EF8-B4C6-925F9F420129}" destId="{0E2CF1EC-B2CB-4B5E-9C3C-4260B3BBC674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A0642E39-11B9-463A-A955-81998F89F69D}" type="presParOf" srcId="{2BD1CDC8-D2F7-4CD5-B1B8-25B07BEB3B66}" destId="{916593F2-E97E-406D-8E85-7CFE55CAC3C0}" srcOrd="0" destOrd="0" presId="urn:microsoft.com/office/officeart/2005/8/layout/process1"/>
    <dgm:cxn modelId="{19075738-8348-4119-94CC-F7EB20FFF823}" type="presParOf" srcId="{2BD1CDC8-D2F7-4CD5-B1B8-25B07BEB3B66}" destId="{6E95C499-EE28-4DD8-B039-D190C306754B}" srcOrd="1" destOrd="0" presId="urn:microsoft.com/office/officeart/2005/8/layout/process1"/>
    <dgm:cxn modelId="{B9CF0B29-6759-4F1F-A64E-BD1379285BB1}" type="presParOf" srcId="{6E95C499-EE28-4DD8-B039-D190C306754B}" destId="{DFB58A66-2A90-4588-B0C0-28584F53BCC3}" srcOrd="0" destOrd="0" presId="urn:microsoft.com/office/officeart/2005/8/layout/process1"/>
    <dgm:cxn modelId="{5B8CE29D-6661-47D5-84C6-E32014324A90}" type="presParOf" srcId="{2BD1CDC8-D2F7-4CD5-B1B8-25B07BEB3B66}" destId="{EF1D63A3-D541-49FF-A156-6FBC70C8EAC6}" srcOrd="2" destOrd="0" presId="urn:microsoft.com/office/officeart/2005/8/layout/process1"/>
    <dgm:cxn modelId="{4442D2C7-4908-49F8-99B5-5AFA9449DB2C}" type="presParOf" srcId="{2BD1CDC8-D2F7-4CD5-B1B8-25B07BEB3B66}" destId="{0E2CF1EC-B2CB-4B5E-9C3C-4260B3BBC674}" srcOrd="3" destOrd="0" presId="urn:microsoft.com/office/officeart/2005/8/layout/process1"/>
    <dgm:cxn modelId="{A53BD916-A5CC-4119-AABF-72EB8DA84E64}" type="presParOf" srcId="{0E2CF1EC-B2CB-4B5E-9C3C-4260B3BBC674}" destId="{D2E99739-3AE6-47C5-90F6-498F8333C6B1}" srcOrd="0" destOrd="0" presId="urn:microsoft.com/office/officeart/2005/8/layout/process1"/>
    <dgm:cxn modelId="{260C5B4B-00C2-4482-9F17-6095B8680638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A4151E90-9529-4B34-8E0F-7B5FDBC4C09C}" type="presOf" srcId="{03A2BAB4-8E1F-4A06-A515-DF3240AF3DF9}" destId="{2BD1CDC8-D2F7-4CD5-B1B8-25B07BEB3B66}" srcOrd="0" destOrd="0" presId="urn:microsoft.com/office/officeart/2005/8/layout/process1"/>
    <dgm:cxn modelId="{B740CA66-D03A-42D4-A18F-1BA5244BEE5A}" type="presOf" srcId="{F2D7F380-D90E-4E8F-B853-166BAFB2E416}" destId="{6E95C499-EE28-4DD8-B039-D190C306754B}" srcOrd="0" destOrd="0" presId="urn:microsoft.com/office/officeart/2005/8/layout/process1"/>
    <dgm:cxn modelId="{C652EF94-2ADE-4F52-90E5-72382EF07A3C}" type="presOf" srcId="{929B0D6D-B233-4D6B-95D3-1F227333836D}" destId="{EF1D63A3-D541-49FF-A156-6FBC70C8EAC6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CB41EA4A-D60D-48E9-AC9A-4EB5252A8FE6}" type="presOf" srcId="{3B78C857-830D-4BF1-BACB-5C3415AEEDA8}" destId="{916593F2-E97E-406D-8E85-7CFE55CAC3C0}" srcOrd="0" destOrd="0" presId="urn:microsoft.com/office/officeart/2005/8/layout/process1"/>
    <dgm:cxn modelId="{1289A69D-453A-4EBB-BF36-37D99D384FAE}" type="presOf" srcId="{2366AE7E-B627-4EF8-B4C6-925F9F420129}" destId="{D2E99739-3AE6-47C5-90F6-498F8333C6B1}" srcOrd="1" destOrd="0" presId="urn:microsoft.com/office/officeart/2005/8/layout/process1"/>
    <dgm:cxn modelId="{423E3E66-03D8-4766-A0FA-B4E4B9B41B01}" type="presOf" srcId="{714DD616-7E6C-40BF-9111-7F624BA02FE5}" destId="{5405632A-AF2A-4238-95E3-88E7A63EF962}" srcOrd="0" destOrd="0" presId="urn:microsoft.com/office/officeart/2005/8/layout/process1"/>
    <dgm:cxn modelId="{048C11F0-9D2E-4D1E-BE48-BBBDC0C645B5}" type="presOf" srcId="{2366AE7E-B627-4EF8-B4C6-925F9F420129}" destId="{0E2CF1EC-B2CB-4B5E-9C3C-4260B3BBC674}" srcOrd="0" destOrd="0" presId="urn:microsoft.com/office/officeart/2005/8/layout/process1"/>
    <dgm:cxn modelId="{64CF56B7-DECD-470D-8DB5-851B845ABB5A}" type="presOf" srcId="{F2D7F380-D90E-4E8F-B853-166BAFB2E416}" destId="{DFB58A66-2A90-4588-B0C0-28584F53BCC3}" srcOrd="1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77195077-74BE-485D-B04B-ED8EEF2A44F0}" type="presParOf" srcId="{2BD1CDC8-D2F7-4CD5-B1B8-25B07BEB3B66}" destId="{916593F2-E97E-406D-8E85-7CFE55CAC3C0}" srcOrd="0" destOrd="0" presId="urn:microsoft.com/office/officeart/2005/8/layout/process1"/>
    <dgm:cxn modelId="{7152E9CF-3190-46EC-9887-554B2FF45239}" type="presParOf" srcId="{2BD1CDC8-D2F7-4CD5-B1B8-25B07BEB3B66}" destId="{6E95C499-EE28-4DD8-B039-D190C306754B}" srcOrd="1" destOrd="0" presId="urn:microsoft.com/office/officeart/2005/8/layout/process1"/>
    <dgm:cxn modelId="{1CEDD5C9-E873-4E5D-927E-D0123FAB9909}" type="presParOf" srcId="{6E95C499-EE28-4DD8-B039-D190C306754B}" destId="{DFB58A66-2A90-4588-B0C0-28584F53BCC3}" srcOrd="0" destOrd="0" presId="urn:microsoft.com/office/officeart/2005/8/layout/process1"/>
    <dgm:cxn modelId="{26EA699A-35D2-42DB-8C47-030FE4F189EC}" type="presParOf" srcId="{2BD1CDC8-D2F7-4CD5-B1B8-25B07BEB3B66}" destId="{EF1D63A3-D541-49FF-A156-6FBC70C8EAC6}" srcOrd="2" destOrd="0" presId="urn:microsoft.com/office/officeart/2005/8/layout/process1"/>
    <dgm:cxn modelId="{BA945BCD-9661-401B-A2D9-DDCD1154848E}" type="presParOf" srcId="{2BD1CDC8-D2F7-4CD5-B1B8-25B07BEB3B66}" destId="{0E2CF1EC-B2CB-4B5E-9C3C-4260B3BBC674}" srcOrd="3" destOrd="0" presId="urn:microsoft.com/office/officeart/2005/8/layout/process1"/>
    <dgm:cxn modelId="{339B62A5-451F-4334-AF48-75A4362DBE75}" type="presParOf" srcId="{0E2CF1EC-B2CB-4B5E-9C3C-4260B3BBC674}" destId="{D2E99739-3AE6-47C5-90F6-498F8333C6B1}" srcOrd="0" destOrd="0" presId="urn:microsoft.com/office/officeart/2005/8/layout/process1"/>
    <dgm:cxn modelId="{4FE62761-C672-44D1-8145-D61528351DB0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 dirty="0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196A76-79B5-4E3F-9118-EA473EFB62E0}" type="presOf" srcId="{F2D7F380-D90E-4E8F-B853-166BAFB2E416}" destId="{DFB58A66-2A90-4588-B0C0-28584F53BCC3}" srcOrd="1" destOrd="0" presId="urn:microsoft.com/office/officeart/2005/8/layout/process1"/>
    <dgm:cxn modelId="{27874DEC-2E60-4785-9152-DE6F8DDF9B89}" type="presOf" srcId="{3B78C857-830D-4BF1-BACB-5C3415AEEDA8}" destId="{916593F2-E97E-406D-8E85-7CFE55CAC3C0}" srcOrd="0" destOrd="0" presId="urn:microsoft.com/office/officeart/2005/8/layout/process1"/>
    <dgm:cxn modelId="{6B868803-1D0E-4F5D-A974-DB23A480C354}" type="presOf" srcId="{929B0D6D-B233-4D6B-95D3-1F227333836D}" destId="{EF1D63A3-D541-49FF-A156-6FBC70C8EAC6}" srcOrd="0" destOrd="0" presId="urn:microsoft.com/office/officeart/2005/8/layout/process1"/>
    <dgm:cxn modelId="{1BA50333-586A-401C-A0ED-2C019E0AE9E0}" type="presOf" srcId="{2366AE7E-B627-4EF8-B4C6-925F9F420129}" destId="{D2E99739-3AE6-47C5-90F6-498F8333C6B1}" srcOrd="1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1C94E81A-F87C-4FF3-9D9C-04E81B25C1B0}" type="presOf" srcId="{2366AE7E-B627-4EF8-B4C6-925F9F420129}" destId="{0E2CF1EC-B2CB-4B5E-9C3C-4260B3BBC674}" srcOrd="0" destOrd="0" presId="urn:microsoft.com/office/officeart/2005/8/layout/process1"/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D90ADC91-03E1-4845-8887-1186BC09EA42}" type="presOf" srcId="{F2D7F380-D90E-4E8F-B853-166BAFB2E416}" destId="{6E95C499-EE28-4DD8-B039-D190C306754B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B47C8EE9-A87B-4FBA-BD53-DEEFD368E0BB}" type="presOf" srcId="{03A2BAB4-8E1F-4A06-A515-DF3240AF3DF9}" destId="{2BD1CDC8-D2F7-4CD5-B1B8-25B07BEB3B66}" srcOrd="0" destOrd="0" presId="urn:microsoft.com/office/officeart/2005/8/layout/process1"/>
    <dgm:cxn modelId="{5EDCCAE4-99AF-4A55-B0A9-CC18A2192825}" type="presOf" srcId="{714DD616-7E6C-40BF-9111-7F624BA02FE5}" destId="{5405632A-AF2A-4238-95E3-88E7A63EF962}" srcOrd="0" destOrd="0" presId="urn:microsoft.com/office/officeart/2005/8/layout/process1"/>
    <dgm:cxn modelId="{EF85F0D1-735C-4ADA-8839-4071A2732C70}" type="presParOf" srcId="{2BD1CDC8-D2F7-4CD5-B1B8-25B07BEB3B66}" destId="{916593F2-E97E-406D-8E85-7CFE55CAC3C0}" srcOrd="0" destOrd="0" presId="urn:microsoft.com/office/officeart/2005/8/layout/process1"/>
    <dgm:cxn modelId="{FDF312B5-640B-4B72-81BE-326D50620934}" type="presParOf" srcId="{2BD1CDC8-D2F7-4CD5-B1B8-25B07BEB3B66}" destId="{6E95C499-EE28-4DD8-B039-D190C306754B}" srcOrd="1" destOrd="0" presId="urn:microsoft.com/office/officeart/2005/8/layout/process1"/>
    <dgm:cxn modelId="{D75C762C-FB58-4CF9-8BE2-3261C818F2AA}" type="presParOf" srcId="{6E95C499-EE28-4DD8-B039-D190C306754B}" destId="{DFB58A66-2A90-4588-B0C0-28584F53BCC3}" srcOrd="0" destOrd="0" presId="urn:microsoft.com/office/officeart/2005/8/layout/process1"/>
    <dgm:cxn modelId="{E9D6A1AC-7655-4428-B511-52F1782B15CB}" type="presParOf" srcId="{2BD1CDC8-D2F7-4CD5-B1B8-25B07BEB3B66}" destId="{EF1D63A3-D541-49FF-A156-6FBC70C8EAC6}" srcOrd="2" destOrd="0" presId="urn:microsoft.com/office/officeart/2005/8/layout/process1"/>
    <dgm:cxn modelId="{5F05C6D6-2ACB-4F0D-B7BC-E6FFE5290082}" type="presParOf" srcId="{2BD1CDC8-D2F7-4CD5-B1B8-25B07BEB3B66}" destId="{0E2CF1EC-B2CB-4B5E-9C3C-4260B3BBC674}" srcOrd="3" destOrd="0" presId="urn:microsoft.com/office/officeart/2005/8/layout/process1"/>
    <dgm:cxn modelId="{89830E1B-265A-4ABB-9F66-B2645EE5E1A2}" type="presParOf" srcId="{0E2CF1EC-B2CB-4B5E-9C3C-4260B3BBC674}" destId="{D2E99739-3AE6-47C5-90F6-498F8333C6B1}" srcOrd="0" destOrd="0" presId="urn:microsoft.com/office/officeart/2005/8/layout/process1"/>
    <dgm:cxn modelId="{D36DE2C7-3E20-48B8-AE98-3F522DCA9C2D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1BA3C2-4B2D-4E85-A8A1-58802FEF966A}" type="doc">
      <dgm:prSet loTypeId="urn:diagrams.loki3.com/VaryingWidthList+Icon" loCatId="list" qsTypeId="urn:microsoft.com/office/officeart/2005/8/quickstyle/simple3" qsCatId="simple" csTypeId="urn:microsoft.com/office/officeart/2005/8/colors/accent0_2" csCatId="mainScheme" phldr="1"/>
      <dgm:spPr/>
    </dgm:pt>
    <dgm:pt modelId="{182D73FD-2817-4E04-898E-89CB0454C7F7}">
      <dgm:prSet phldrT="[Text]"/>
      <dgm:spPr/>
      <dgm:t>
        <a:bodyPr/>
        <a:lstStyle/>
        <a:p>
          <a:r>
            <a:rPr lang="en-US" smtClean="0">
              <a:solidFill>
                <a:srgbClr val="00B050"/>
              </a:solidFill>
            </a:rPr>
            <a:t>wr1</a:t>
          </a:r>
          <a:endParaRPr lang="en-IN" dirty="0">
            <a:solidFill>
              <a:srgbClr val="00B050"/>
            </a:solidFill>
          </a:endParaRPr>
        </a:p>
      </dgm:t>
    </dgm:pt>
    <dgm:pt modelId="{A3C17051-38A2-4382-8046-5E97A258E177}" type="parTrans" cxnId="{F499EFA2-CC60-4F3E-98C9-3E2A8A4FFE99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C19B6E5C-3E83-485A-9EDD-F56A987D08E2}" type="sibTrans" cxnId="{F499EFA2-CC60-4F3E-98C9-3E2A8A4FFE99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2AA941F2-A36F-4B51-9796-F3ACD33ED8F8}">
      <dgm:prSet phldrT="[Text]"/>
      <dgm:spPr/>
      <dgm:t>
        <a:bodyPr/>
        <a:lstStyle/>
        <a:p>
          <a:r>
            <a:rPr lang="en-US" smtClean="0">
              <a:solidFill>
                <a:srgbClr val="00B050"/>
              </a:solidFill>
            </a:rPr>
            <a:t>wr2</a:t>
          </a:r>
          <a:endParaRPr lang="en-IN" dirty="0">
            <a:solidFill>
              <a:srgbClr val="00B050"/>
            </a:solidFill>
          </a:endParaRPr>
        </a:p>
      </dgm:t>
    </dgm:pt>
    <dgm:pt modelId="{25CFDA10-57D5-4B3F-915A-DEC4ED7F91EF}" type="parTrans" cxnId="{0F10096B-ECB5-41D3-8569-3A7316F7B583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1FA744F0-864D-4EFC-BB02-30A12E964FF9}" type="sibTrans" cxnId="{0F10096B-ECB5-41D3-8569-3A7316F7B583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1423264A-6220-496D-99E5-4BE0FA26FAE3}">
      <dgm:prSet phldrT="[Text]"/>
      <dgm:spPr/>
      <dgm:t>
        <a:bodyPr/>
        <a:lstStyle/>
        <a:p>
          <a:r>
            <a:rPr lang="en-US" smtClean="0">
              <a:solidFill>
                <a:srgbClr val="00B050"/>
              </a:solidFill>
            </a:rPr>
            <a:t>wr3</a:t>
          </a:r>
          <a:endParaRPr lang="en-IN" dirty="0">
            <a:solidFill>
              <a:srgbClr val="00B050"/>
            </a:solidFill>
          </a:endParaRPr>
        </a:p>
      </dgm:t>
    </dgm:pt>
    <dgm:pt modelId="{8E7B6D8E-8607-4579-B78B-516BE43EEA0B}" type="parTrans" cxnId="{D9724466-A7D8-472B-BBAE-163E279ADA13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2861A008-245E-4842-AD15-06FDA6FB6ED5}" type="sibTrans" cxnId="{D9724466-A7D8-472B-BBAE-163E279ADA13}">
      <dgm:prSet/>
      <dgm:spPr/>
      <dgm:t>
        <a:bodyPr/>
        <a:lstStyle/>
        <a:p>
          <a:endParaRPr lang="en-IN">
            <a:solidFill>
              <a:srgbClr val="00B050"/>
            </a:solidFill>
          </a:endParaRPr>
        </a:p>
      </dgm:t>
    </dgm:pt>
    <dgm:pt modelId="{CDC0DF25-A1BA-4181-8C8B-C5A96FA9AA1C}" type="pres">
      <dgm:prSet presAssocID="{6C1BA3C2-4B2D-4E85-A8A1-58802FEF966A}" presName="Name0" presStyleCnt="0">
        <dgm:presLayoutVars>
          <dgm:resizeHandles/>
        </dgm:presLayoutVars>
      </dgm:prSet>
      <dgm:spPr/>
    </dgm:pt>
    <dgm:pt modelId="{FB480C2B-3125-4C18-8A8E-D264012729AC}" type="pres">
      <dgm:prSet presAssocID="{182D73FD-2817-4E04-898E-89CB0454C7F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6EC51-BAAB-4A93-8539-9E8CE9C3C29E}" type="pres">
      <dgm:prSet presAssocID="{C19B6E5C-3E83-485A-9EDD-F56A987D08E2}" presName="space" presStyleCnt="0"/>
      <dgm:spPr/>
    </dgm:pt>
    <dgm:pt modelId="{E728F66D-32F4-4E72-BCB4-AFCE28715EC9}" type="pres">
      <dgm:prSet presAssocID="{2AA941F2-A36F-4B51-9796-F3ACD33ED8F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D81A5E-37FA-4D8B-B986-A61027C1D7AE}" type="pres">
      <dgm:prSet presAssocID="{1FA744F0-864D-4EFC-BB02-30A12E964FF9}" presName="space" presStyleCnt="0"/>
      <dgm:spPr/>
    </dgm:pt>
    <dgm:pt modelId="{8029CDB1-A2BA-46EC-B079-FCCEDB24A632}" type="pres">
      <dgm:prSet presAssocID="{1423264A-6220-496D-99E5-4BE0FA26FAE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10096B-ECB5-41D3-8569-3A7316F7B583}" srcId="{6C1BA3C2-4B2D-4E85-A8A1-58802FEF966A}" destId="{2AA941F2-A36F-4B51-9796-F3ACD33ED8F8}" srcOrd="1" destOrd="0" parTransId="{25CFDA10-57D5-4B3F-915A-DEC4ED7F91EF}" sibTransId="{1FA744F0-864D-4EFC-BB02-30A12E964FF9}"/>
    <dgm:cxn modelId="{B2D55E7E-7744-4573-9C5B-6AD55483E8A3}" type="presOf" srcId="{1423264A-6220-496D-99E5-4BE0FA26FAE3}" destId="{8029CDB1-A2BA-46EC-B079-FCCEDB24A632}" srcOrd="0" destOrd="0" presId="urn:diagrams.loki3.com/VaryingWidthList+Icon"/>
    <dgm:cxn modelId="{35F808F8-B5CB-4F9A-87EB-A142292905DB}" type="presOf" srcId="{2AA941F2-A36F-4B51-9796-F3ACD33ED8F8}" destId="{E728F66D-32F4-4E72-BCB4-AFCE28715EC9}" srcOrd="0" destOrd="0" presId="urn:diagrams.loki3.com/VaryingWidthList+Icon"/>
    <dgm:cxn modelId="{F499EFA2-CC60-4F3E-98C9-3E2A8A4FFE99}" srcId="{6C1BA3C2-4B2D-4E85-A8A1-58802FEF966A}" destId="{182D73FD-2817-4E04-898E-89CB0454C7F7}" srcOrd="0" destOrd="0" parTransId="{A3C17051-38A2-4382-8046-5E97A258E177}" sibTransId="{C19B6E5C-3E83-485A-9EDD-F56A987D08E2}"/>
    <dgm:cxn modelId="{D9724466-A7D8-472B-BBAE-163E279ADA13}" srcId="{6C1BA3C2-4B2D-4E85-A8A1-58802FEF966A}" destId="{1423264A-6220-496D-99E5-4BE0FA26FAE3}" srcOrd="2" destOrd="0" parTransId="{8E7B6D8E-8607-4579-B78B-516BE43EEA0B}" sibTransId="{2861A008-245E-4842-AD15-06FDA6FB6ED5}"/>
    <dgm:cxn modelId="{A8819FEA-513B-4E02-86A5-799C4BD10D49}" type="presOf" srcId="{182D73FD-2817-4E04-898E-89CB0454C7F7}" destId="{FB480C2B-3125-4C18-8A8E-D264012729AC}" srcOrd="0" destOrd="0" presId="urn:diagrams.loki3.com/VaryingWidthList+Icon"/>
    <dgm:cxn modelId="{63F5A551-F438-4B15-A10D-3716FE89CEE8}" type="presOf" srcId="{6C1BA3C2-4B2D-4E85-A8A1-58802FEF966A}" destId="{CDC0DF25-A1BA-4181-8C8B-C5A96FA9AA1C}" srcOrd="0" destOrd="0" presId="urn:diagrams.loki3.com/VaryingWidthList+Icon"/>
    <dgm:cxn modelId="{7C912A4D-9365-412F-84E4-3C215D6C92D9}" type="presParOf" srcId="{CDC0DF25-A1BA-4181-8C8B-C5A96FA9AA1C}" destId="{FB480C2B-3125-4C18-8A8E-D264012729AC}" srcOrd="0" destOrd="0" presId="urn:diagrams.loki3.com/VaryingWidthList+Icon"/>
    <dgm:cxn modelId="{B4B7667B-AEFA-472C-B10A-BF6807DC3DD7}" type="presParOf" srcId="{CDC0DF25-A1BA-4181-8C8B-C5A96FA9AA1C}" destId="{F416EC51-BAAB-4A93-8539-9E8CE9C3C29E}" srcOrd="1" destOrd="0" presId="urn:diagrams.loki3.com/VaryingWidthList+Icon"/>
    <dgm:cxn modelId="{3FEB5F7C-7E86-4F4A-8404-202D7EA89EAF}" type="presParOf" srcId="{CDC0DF25-A1BA-4181-8C8B-C5A96FA9AA1C}" destId="{E728F66D-32F4-4E72-BCB4-AFCE28715EC9}" srcOrd="2" destOrd="0" presId="urn:diagrams.loki3.com/VaryingWidthList+Icon"/>
    <dgm:cxn modelId="{CEC32AAC-6EC4-4B78-BF23-5B4DDA21870E}" type="presParOf" srcId="{CDC0DF25-A1BA-4181-8C8B-C5A96FA9AA1C}" destId="{13D81A5E-37FA-4D8B-B986-A61027C1D7AE}" srcOrd="3" destOrd="0" presId="urn:diagrams.loki3.com/VaryingWidthList+Icon"/>
    <dgm:cxn modelId="{1AD03036-E6BC-46C3-A7E1-E48758E18A90}" type="presParOf" srcId="{CDC0DF25-A1BA-4181-8C8B-C5A96FA9AA1C}" destId="{8029CDB1-A2BA-46EC-B079-FCCEDB24A632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1BA3C2-4B2D-4E85-A8A1-58802FEF966A}" type="doc">
      <dgm:prSet loTypeId="urn:diagrams.loki3.com/VaryingWidthList+Icon" loCatId="list" qsTypeId="urn:microsoft.com/office/officeart/2005/8/quickstyle/simple3" qsCatId="simple" csTypeId="urn:microsoft.com/office/officeart/2005/8/colors/accent0_2" csCatId="mainScheme" phldr="1"/>
      <dgm:spPr/>
    </dgm:pt>
    <dgm:pt modelId="{182D73FD-2817-4E04-898E-89CB0454C7F7}">
      <dgm:prSet phldrT="[Text]" phldr="1"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A3C17051-38A2-4382-8046-5E97A258E177}" type="parTrans" cxnId="{F499EFA2-CC60-4F3E-98C9-3E2A8A4FFE99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C19B6E5C-3E83-485A-9EDD-F56A987D08E2}" type="sibTrans" cxnId="{F499EFA2-CC60-4F3E-98C9-3E2A8A4FFE99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2AA941F2-A36F-4B51-9796-F3ACD33ED8F8}">
      <dgm:prSet phldrT="[Text]"/>
      <dgm:spPr/>
      <dgm:t>
        <a:bodyPr/>
        <a:lstStyle/>
        <a:p>
          <a:r>
            <a:rPr lang="en-US" smtClean="0">
              <a:solidFill>
                <a:srgbClr val="00B0F0"/>
              </a:solidFill>
            </a:rPr>
            <a:t>wr1</a:t>
          </a:r>
          <a:endParaRPr lang="en-IN" dirty="0">
            <a:solidFill>
              <a:srgbClr val="00B0F0"/>
            </a:solidFill>
          </a:endParaRPr>
        </a:p>
      </dgm:t>
    </dgm:pt>
    <dgm:pt modelId="{25CFDA10-57D5-4B3F-915A-DEC4ED7F91EF}" type="parTrans" cxnId="{0F10096B-ECB5-41D3-8569-3A7316F7B583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1FA744F0-864D-4EFC-BB02-30A12E964FF9}" type="sibTrans" cxnId="{0F10096B-ECB5-41D3-8569-3A7316F7B583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1423264A-6220-496D-99E5-4BE0FA26FAE3}">
      <dgm:prSet phldrT="[Text]"/>
      <dgm:spPr/>
      <dgm:t>
        <a:bodyPr/>
        <a:lstStyle/>
        <a:p>
          <a:r>
            <a:rPr lang="en-US" smtClean="0">
              <a:solidFill>
                <a:srgbClr val="00B0F0"/>
              </a:solidFill>
            </a:rPr>
            <a:t>wr2</a:t>
          </a:r>
          <a:endParaRPr lang="en-IN" dirty="0">
            <a:solidFill>
              <a:srgbClr val="00B0F0"/>
            </a:solidFill>
          </a:endParaRPr>
        </a:p>
      </dgm:t>
    </dgm:pt>
    <dgm:pt modelId="{8E7B6D8E-8607-4579-B78B-516BE43EEA0B}" type="parTrans" cxnId="{D9724466-A7D8-472B-BBAE-163E279ADA13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2861A008-245E-4842-AD15-06FDA6FB6ED5}" type="sibTrans" cxnId="{D9724466-A7D8-472B-BBAE-163E279ADA13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FD8896CB-7B3E-4158-90A9-4ADEAA8F188B}">
      <dgm:prSet phldrT="[Text]"/>
      <dgm:spPr/>
      <dgm:t>
        <a:bodyPr/>
        <a:lstStyle/>
        <a:p>
          <a:r>
            <a:rPr lang="en-US" smtClean="0">
              <a:solidFill>
                <a:srgbClr val="00B0F0"/>
              </a:solidFill>
            </a:rPr>
            <a:t>wr3</a:t>
          </a:r>
          <a:endParaRPr lang="en-IN" dirty="0">
            <a:solidFill>
              <a:srgbClr val="00B0F0"/>
            </a:solidFill>
          </a:endParaRPr>
        </a:p>
      </dgm:t>
    </dgm:pt>
    <dgm:pt modelId="{20C77320-9C01-4889-888F-10432CFE418E}" type="parTrans" cxnId="{9E7515AB-E1AA-4B4E-A403-097A069699E4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C1391206-77F1-4C6D-849E-632BE18861B8}" type="sibTrans" cxnId="{9E7515AB-E1AA-4B4E-A403-097A069699E4}">
      <dgm:prSet/>
      <dgm:spPr/>
      <dgm:t>
        <a:bodyPr/>
        <a:lstStyle/>
        <a:p>
          <a:endParaRPr lang="en-IN">
            <a:solidFill>
              <a:srgbClr val="00B0F0"/>
            </a:solidFill>
          </a:endParaRPr>
        </a:p>
      </dgm:t>
    </dgm:pt>
    <dgm:pt modelId="{CDC0DF25-A1BA-4181-8C8B-C5A96FA9AA1C}" type="pres">
      <dgm:prSet presAssocID="{6C1BA3C2-4B2D-4E85-A8A1-58802FEF966A}" presName="Name0" presStyleCnt="0">
        <dgm:presLayoutVars>
          <dgm:resizeHandles/>
        </dgm:presLayoutVars>
      </dgm:prSet>
      <dgm:spPr/>
    </dgm:pt>
    <dgm:pt modelId="{FB480C2B-3125-4C18-8A8E-D264012729AC}" type="pres">
      <dgm:prSet presAssocID="{182D73FD-2817-4E04-898E-89CB0454C7F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6EC51-BAAB-4A93-8539-9E8CE9C3C29E}" type="pres">
      <dgm:prSet presAssocID="{C19B6E5C-3E83-485A-9EDD-F56A987D08E2}" presName="space" presStyleCnt="0"/>
      <dgm:spPr/>
    </dgm:pt>
    <dgm:pt modelId="{E728F66D-32F4-4E72-BCB4-AFCE28715EC9}" type="pres">
      <dgm:prSet presAssocID="{2AA941F2-A36F-4B51-9796-F3ACD33ED8F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D81A5E-37FA-4D8B-B986-A61027C1D7AE}" type="pres">
      <dgm:prSet presAssocID="{1FA744F0-864D-4EFC-BB02-30A12E964FF9}" presName="space" presStyleCnt="0"/>
      <dgm:spPr/>
    </dgm:pt>
    <dgm:pt modelId="{8029CDB1-A2BA-46EC-B079-FCCEDB24A632}" type="pres">
      <dgm:prSet presAssocID="{1423264A-6220-496D-99E5-4BE0FA26FAE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BA024B-C278-4C83-B88E-41D654A92348}" type="pres">
      <dgm:prSet presAssocID="{2861A008-245E-4842-AD15-06FDA6FB6ED5}" presName="space" presStyleCnt="0"/>
      <dgm:spPr/>
    </dgm:pt>
    <dgm:pt modelId="{70669379-8D3D-4A51-8B07-23E237FAF75D}" type="pres">
      <dgm:prSet presAssocID="{FD8896CB-7B3E-4158-90A9-4ADEAA8F188B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EDFF88-A3A8-45FA-8398-E1AE0AA3BDB7}" type="presOf" srcId="{6C1BA3C2-4B2D-4E85-A8A1-58802FEF966A}" destId="{CDC0DF25-A1BA-4181-8C8B-C5A96FA9AA1C}" srcOrd="0" destOrd="0" presId="urn:diagrams.loki3.com/VaryingWidthList+Icon"/>
    <dgm:cxn modelId="{74A02583-002D-463E-86A4-6B15AA0A562A}" type="presOf" srcId="{182D73FD-2817-4E04-898E-89CB0454C7F7}" destId="{FB480C2B-3125-4C18-8A8E-D264012729AC}" srcOrd="0" destOrd="0" presId="urn:diagrams.loki3.com/VaryingWidthList+Icon"/>
    <dgm:cxn modelId="{9E7515AB-E1AA-4B4E-A403-097A069699E4}" srcId="{6C1BA3C2-4B2D-4E85-A8A1-58802FEF966A}" destId="{FD8896CB-7B3E-4158-90A9-4ADEAA8F188B}" srcOrd="3" destOrd="0" parTransId="{20C77320-9C01-4889-888F-10432CFE418E}" sibTransId="{C1391206-77F1-4C6D-849E-632BE18861B8}"/>
    <dgm:cxn modelId="{968E1881-3A35-4DA6-A1EB-76C332929DF7}" type="presOf" srcId="{FD8896CB-7B3E-4158-90A9-4ADEAA8F188B}" destId="{70669379-8D3D-4A51-8B07-23E237FAF75D}" srcOrd="0" destOrd="0" presId="urn:diagrams.loki3.com/VaryingWidthList+Icon"/>
    <dgm:cxn modelId="{0F10096B-ECB5-41D3-8569-3A7316F7B583}" srcId="{6C1BA3C2-4B2D-4E85-A8A1-58802FEF966A}" destId="{2AA941F2-A36F-4B51-9796-F3ACD33ED8F8}" srcOrd="1" destOrd="0" parTransId="{25CFDA10-57D5-4B3F-915A-DEC4ED7F91EF}" sibTransId="{1FA744F0-864D-4EFC-BB02-30A12E964FF9}"/>
    <dgm:cxn modelId="{C9D03D58-090C-40A8-BB37-33E09435F03D}" type="presOf" srcId="{2AA941F2-A36F-4B51-9796-F3ACD33ED8F8}" destId="{E728F66D-32F4-4E72-BCB4-AFCE28715EC9}" srcOrd="0" destOrd="0" presId="urn:diagrams.loki3.com/VaryingWidthList+Icon"/>
    <dgm:cxn modelId="{F499EFA2-CC60-4F3E-98C9-3E2A8A4FFE99}" srcId="{6C1BA3C2-4B2D-4E85-A8A1-58802FEF966A}" destId="{182D73FD-2817-4E04-898E-89CB0454C7F7}" srcOrd="0" destOrd="0" parTransId="{A3C17051-38A2-4382-8046-5E97A258E177}" sibTransId="{C19B6E5C-3E83-485A-9EDD-F56A987D08E2}"/>
    <dgm:cxn modelId="{D9724466-A7D8-472B-BBAE-163E279ADA13}" srcId="{6C1BA3C2-4B2D-4E85-A8A1-58802FEF966A}" destId="{1423264A-6220-496D-99E5-4BE0FA26FAE3}" srcOrd="2" destOrd="0" parTransId="{8E7B6D8E-8607-4579-B78B-516BE43EEA0B}" sibTransId="{2861A008-245E-4842-AD15-06FDA6FB6ED5}"/>
    <dgm:cxn modelId="{3D680F52-0F02-4AA3-A715-2FBBD28FFB6D}" type="presOf" srcId="{1423264A-6220-496D-99E5-4BE0FA26FAE3}" destId="{8029CDB1-A2BA-46EC-B079-FCCEDB24A632}" srcOrd="0" destOrd="0" presId="urn:diagrams.loki3.com/VaryingWidthList+Icon"/>
    <dgm:cxn modelId="{14B9E665-FF69-49DA-B981-FDFC23B9C857}" type="presParOf" srcId="{CDC0DF25-A1BA-4181-8C8B-C5A96FA9AA1C}" destId="{FB480C2B-3125-4C18-8A8E-D264012729AC}" srcOrd="0" destOrd="0" presId="urn:diagrams.loki3.com/VaryingWidthList+Icon"/>
    <dgm:cxn modelId="{9F056110-3768-4736-905D-D602878D55E1}" type="presParOf" srcId="{CDC0DF25-A1BA-4181-8C8B-C5A96FA9AA1C}" destId="{F416EC51-BAAB-4A93-8539-9E8CE9C3C29E}" srcOrd="1" destOrd="0" presId="urn:diagrams.loki3.com/VaryingWidthList+Icon"/>
    <dgm:cxn modelId="{46D45B07-FB2E-4130-AC30-10A384684CFF}" type="presParOf" srcId="{CDC0DF25-A1BA-4181-8C8B-C5A96FA9AA1C}" destId="{E728F66D-32F4-4E72-BCB4-AFCE28715EC9}" srcOrd="2" destOrd="0" presId="urn:diagrams.loki3.com/VaryingWidthList+Icon"/>
    <dgm:cxn modelId="{15B6FC26-C416-4759-88FC-5A68F18CB984}" type="presParOf" srcId="{CDC0DF25-A1BA-4181-8C8B-C5A96FA9AA1C}" destId="{13D81A5E-37FA-4D8B-B986-A61027C1D7AE}" srcOrd="3" destOrd="0" presId="urn:diagrams.loki3.com/VaryingWidthList+Icon"/>
    <dgm:cxn modelId="{84581FA8-B0DB-4B8E-93DD-62311BD9B934}" type="presParOf" srcId="{CDC0DF25-A1BA-4181-8C8B-C5A96FA9AA1C}" destId="{8029CDB1-A2BA-46EC-B079-FCCEDB24A632}" srcOrd="4" destOrd="0" presId="urn:diagrams.loki3.com/VaryingWidthList+Icon"/>
    <dgm:cxn modelId="{E42C330F-FBDF-4956-A72E-DEF798E987B9}" type="presParOf" srcId="{CDC0DF25-A1BA-4181-8C8B-C5A96FA9AA1C}" destId="{78BA024B-C278-4C83-B88E-41D654A92348}" srcOrd="5" destOrd="0" presId="urn:diagrams.loki3.com/VaryingWidthList+Icon"/>
    <dgm:cxn modelId="{18A2DE36-FBEB-484A-94FA-BFE26810FB5B}" type="presParOf" srcId="{CDC0DF25-A1BA-4181-8C8B-C5A96FA9AA1C}" destId="{70669379-8D3D-4A51-8B07-23E237FAF75D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1BA3C2-4B2D-4E85-A8A1-58802FEF966A}" type="doc">
      <dgm:prSet loTypeId="urn:diagrams.loki3.com/VaryingWidthList+Icon" loCatId="list" qsTypeId="urn:microsoft.com/office/officeart/2005/8/quickstyle/simple3" qsCatId="simple" csTypeId="urn:microsoft.com/office/officeart/2005/8/colors/accent0_2" csCatId="mainScheme" phldr="1"/>
      <dgm:spPr/>
    </dgm:pt>
    <dgm:pt modelId="{182D73FD-2817-4E04-898E-89CB0454C7F7}">
      <dgm:prSet phldrT="[Text]" phldr="1"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A3C17051-38A2-4382-8046-5E97A258E177}" type="parTrans" cxnId="{F499EFA2-CC60-4F3E-98C9-3E2A8A4FFE99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C19B6E5C-3E83-485A-9EDD-F56A987D08E2}" type="sibTrans" cxnId="{F499EFA2-CC60-4F3E-98C9-3E2A8A4FFE99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AA941F2-A36F-4B51-9796-F3ACD33ED8F8}">
      <dgm:prSet phldrT="[Text]" phldr="1"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5CFDA10-57D5-4B3F-915A-DEC4ED7F91EF}" type="parTrans" cxnId="{0F10096B-ECB5-41D3-8569-3A7316F7B58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1FA744F0-864D-4EFC-BB02-30A12E964FF9}" type="sibTrans" cxnId="{0F10096B-ECB5-41D3-8569-3A7316F7B58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1423264A-6220-496D-99E5-4BE0FA26FAE3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</a:rPr>
            <a:t>wr1</a:t>
          </a:r>
          <a:endParaRPr lang="en-IN" dirty="0">
            <a:solidFill>
              <a:srgbClr val="002060"/>
            </a:solidFill>
          </a:endParaRPr>
        </a:p>
      </dgm:t>
    </dgm:pt>
    <dgm:pt modelId="{8E7B6D8E-8607-4579-B78B-516BE43EEA0B}" type="parTrans" cxnId="{D9724466-A7D8-472B-BBAE-163E279ADA1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861A008-245E-4842-AD15-06FDA6FB6ED5}" type="sibTrans" cxnId="{D9724466-A7D8-472B-BBAE-163E279ADA1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E5FDBD17-20F2-4CF7-B7C8-8EBD38E86C9C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</a:rPr>
            <a:t>wr2</a:t>
          </a:r>
          <a:endParaRPr lang="en-IN" dirty="0">
            <a:solidFill>
              <a:srgbClr val="002060"/>
            </a:solidFill>
          </a:endParaRPr>
        </a:p>
      </dgm:t>
    </dgm:pt>
    <dgm:pt modelId="{21B5E471-43EB-4B62-B5A5-3B0865239329}" type="parTrans" cxnId="{C72F9092-9C19-405B-9909-2D83FFD2A132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95D2A1D4-5AA3-404A-AC51-82F477E3F9EC}" type="sibTrans" cxnId="{C72F9092-9C19-405B-9909-2D83FFD2A132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812105E7-0DEB-4173-91C7-5F35CE75E4CA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</a:rPr>
            <a:t>wr3</a:t>
          </a:r>
          <a:endParaRPr lang="en-IN" dirty="0">
            <a:solidFill>
              <a:srgbClr val="002060"/>
            </a:solidFill>
          </a:endParaRPr>
        </a:p>
      </dgm:t>
    </dgm:pt>
    <dgm:pt modelId="{0F720EE2-F32C-44C8-8F10-66724D926903}" type="parTrans" cxnId="{A2F9B2F2-3452-45A1-8782-8B8F7F76B362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B13E151A-0B2C-485C-995F-E8CD34FADFB7}" type="sibTrans" cxnId="{A2F9B2F2-3452-45A1-8782-8B8F7F76B362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CDC0DF25-A1BA-4181-8C8B-C5A96FA9AA1C}" type="pres">
      <dgm:prSet presAssocID="{6C1BA3C2-4B2D-4E85-A8A1-58802FEF966A}" presName="Name0" presStyleCnt="0">
        <dgm:presLayoutVars>
          <dgm:resizeHandles/>
        </dgm:presLayoutVars>
      </dgm:prSet>
      <dgm:spPr/>
    </dgm:pt>
    <dgm:pt modelId="{FB480C2B-3125-4C18-8A8E-D264012729AC}" type="pres">
      <dgm:prSet presAssocID="{182D73FD-2817-4E04-898E-89CB0454C7F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6EC51-BAAB-4A93-8539-9E8CE9C3C29E}" type="pres">
      <dgm:prSet presAssocID="{C19B6E5C-3E83-485A-9EDD-F56A987D08E2}" presName="space" presStyleCnt="0"/>
      <dgm:spPr/>
    </dgm:pt>
    <dgm:pt modelId="{E728F66D-32F4-4E72-BCB4-AFCE28715EC9}" type="pres">
      <dgm:prSet presAssocID="{2AA941F2-A36F-4B51-9796-F3ACD33ED8F8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D81A5E-37FA-4D8B-B986-A61027C1D7AE}" type="pres">
      <dgm:prSet presAssocID="{1FA744F0-864D-4EFC-BB02-30A12E964FF9}" presName="space" presStyleCnt="0"/>
      <dgm:spPr/>
    </dgm:pt>
    <dgm:pt modelId="{8029CDB1-A2BA-46EC-B079-FCCEDB24A632}" type="pres">
      <dgm:prSet presAssocID="{1423264A-6220-496D-99E5-4BE0FA26FAE3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445F2-0679-4E82-8291-B64B1764B630}" type="pres">
      <dgm:prSet presAssocID="{2861A008-245E-4842-AD15-06FDA6FB6ED5}" presName="space" presStyleCnt="0"/>
      <dgm:spPr/>
    </dgm:pt>
    <dgm:pt modelId="{6BA4E8C6-3100-4202-A63B-8B2B769D0712}" type="pres">
      <dgm:prSet presAssocID="{E5FDBD17-20F2-4CF7-B7C8-8EBD38E86C9C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B7B068-5409-4CCC-B0FD-FD604717CDE2}" type="pres">
      <dgm:prSet presAssocID="{95D2A1D4-5AA3-404A-AC51-82F477E3F9EC}" presName="space" presStyleCnt="0"/>
      <dgm:spPr/>
    </dgm:pt>
    <dgm:pt modelId="{BC0C41F6-3897-4DFF-AFBA-6194C459BD7B}" type="pres">
      <dgm:prSet presAssocID="{812105E7-0DEB-4173-91C7-5F35CE75E4CA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2D834B4-203B-43B0-9D08-78BB3677FE9D}" type="presOf" srcId="{6C1BA3C2-4B2D-4E85-A8A1-58802FEF966A}" destId="{CDC0DF25-A1BA-4181-8C8B-C5A96FA9AA1C}" srcOrd="0" destOrd="0" presId="urn:diagrams.loki3.com/VaryingWidthList+Icon"/>
    <dgm:cxn modelId="{34BBD454-6AFE-45A5-AEE6-9BEBAD0ACE93}" type="presOf" srcId="{1423264A-6220-496D-99E5-4BE0FA26FAE3}" destId="{8029CDB1-A2BA-46EC-B079-FCCEDB24A632}" srcOrd="0" destOrd="0" presId="urn:diagrams.loki3.com/VaryingWidthList+Icon"/>
    <dgm:cxn modelId="{F499EFA2-CC60-4F3E-98C9-3E2A8A4FFE99}" srcId="{6C1BA3C2-4B2D-4E85-A8A1-58802FEF966A}" destId="{182D73FD-2817-4E04-898E-89CB0454C7F7}" srcOrd="0" destOrd="0" parTransId="{A3C17051-38A2-4382-8046-5E97A258E177}" sibTransId="{C19B6E5C-3E83-485A-9EDD-F56A987D08E2}"/>
    <dgm:cxn modelId="{A416E07C-8238-4E28-B161-1B2D7EABCA87}" type="presOf" srcId="{2AA941F2-A36F-4B51-9796-F3ACD33ED8F8}" destId="{E728F66D-32F4-4E72-BCB4-AFCE28715EC9}" srcOrd="0" destOrd="0" presId="urn:diagrams.loki3.com/VaryingWidthList+Icon"/>
    <dgm:cxn modelId="{889DBDDA-44CA-4218-B1C8-F3DD4A189C7D}" type="presOf" srcId="{812105E7-0DEB-4173-91C7-5F35CE75E4CA}" destId="{BC0C41F6-3897-4DFF-AFBA-6194C459BD7B}" srcOrd="0" destOrd="0" presId="urn:diagrams.loki3.com/VaryingWidthList+Icon"/>
    <dgm:cxn modelId="{0A2A7558-7AC3-46D2-9603-FD5E87CA96CE}" type="presOf" srcId="{182D73FD-2817-4E04-898E-89CB0454C7F7}" destId="{FB480C2B-3125-4C18-8A8E-D264012729AC}" srcOrd="0" destOrd="0" presId="urn:diagrams.loki3.com/VaryingWidthList+Icon"/>
    <dgm:cxn modelId="{A2F9B2F2-3452-45A1-8782-8B8F7F76B362}" srcId="{6C1BA3C2-4B2D-4E85-A8A1-58802FEF966A}" destId="{812105E7-0DEB-4173-91C7-5F35CE75E4CA}" srcOrd="4" destOrd="0" parTransId="{0F720EE2-F32C-44C8-8F10-66724D926903}" sibTransId="{B13E151A-0B2C-485C-995F-E8CD34FADFB7}"/>
    <dgm:cxn modelId="{0F10096B-ECB5-41D3-8569-3A7316F7B583}" srcId="{6C1BA3C2-4B2D-4E85-A8A1-58802FEF966A}" destId="{2AA941F2-A36F-4B51-9796-F3ACD33ED8F8}" srcOrd="1" destOrd="0" parTransId="{25CFDA10-57D5-4B3F-915A-DEC4ED7F91EF}" sibTransId="{1FA744F0-864D-4EFC-BB02-30A12E964FF9}"/>
    <dgm:cxn modelId="{A2D67279-3D32-4169-81BD-5FEFE82FEFFF}" type="presOf" srcId="{E5FDBD17-20F2-4CF7-B7C8-8EBD38E86C9C}" destId="{6BA4E8C6-3100-4202-A63B-8B2B769D0712}" srcOrd="0" destOrd="0" presId="urn:diagrams.loki3.com/VaryingWidthList+Icon"/>
    <dgm:cxn modelId="{D9724466-A7D8-472B-BBAE-163E279ADA13}" srcId="{6C1BA3C2-4B2D-4E85-A8A1-58802FEF966A}" destId="{1423264A-6220-496D-99E5-4BE0FA26FAE3}" srcOrd="2" destOrd="0" parTransId="{8E7B6D8E-8607-4579-B78B-516BE43EEA0B}" sibTransId="{2861A008-245E-4842-AD15-06FDA6FB6ED5}"/>
    <dgm:cxn modelId="{C72F9092-9C19-405B-9909-2D83FFD2A132}" srcId="{6C1BA3C2-4B2D-4E85-A8A1-58802FEF966A}" destId="{E5FDBD17-20F2-4CF7-B7C8-8EBD38E86C9C}" srcOrd="3" destOrd="0" parTransId="{21B5E471-43EB-4B62-B5A5-3B0865239329}" sibTransId="{95D2A1D4-5AA3-404A-AC51-82F477E3F9EC}"/>
    <dgm:cxn modelId="{76734C50-2AB7-4416-82C5-55235F322D8B}" type="presParOf" srcId="{CDC0DF25-A1BA-4181-8C8B-C5A96FA9AA1C}" destId="{FB480C2B-3125-4C18-8A8E-D264012729AC}" srcOrd="0" destOrd="0" presId="urn:diagrams.loki3.com/VaryingWidthList+Icon"/>
    <dgm:cxn modelId="{2EB1C293-B2C7-45E0-A364-C982128172E2}" type="presParOf" srcId="{CDC0DF25-A1BA-4181-8C8B-C5A96FA9AA1C}" destId="{F416EC51-BAAB-4A93-8539-9E8CE9C3C29E}" srcOrd="1" destOrd="0" presId="urn:diagrams.loki3.com/VaryingWidthList+Icon"/>
    <dgm:cxn modelId="{77045CD4-2812-4046-8C3E-54ED15EF4AB8}" type="presParOf" srcId="{CDC0DF25-A1BA-4181-8C8B-C5A96FA9AA1C}" destId="{E728F66D-32F4-4E72-BCB4-AFCE28715EC9}" srcOrd="2" destOrd="0" presId="urn:diagrams.loki3.com/VaryingWidthList+Icon"/>
    <dgm:cxn modelId="{8B19BE0F-BD7F-4F1C-AC73-BDF28FD12A92}" type="presParOf" srcId="{CDC0DF25-A1BA-4181-8C8B-C5A96FA9AA1C}" destId="{13D81A5E-37FA-4D8B-B986-A61027C1D7AE}" srcOrd="3" destOrd="0" presId="urn:diagrams.loki3.com/VaryingWidthList+Icon"/>
    <dgm:cxn modelId="{08A24309-D0E9-4519-96F3-4B660C86D51D}" type="presParOf" srcId="{CDC0DF25-A1BA-4181-8C8B-C5A96FA9AA1C}" destId="{8029CDB1-A2BA-46EC-B079-FCCEDB24A632}" srcOrd="4" destOrd="0" presId="urn:diagrams.loki3.com/VaryingWidthList+Icon"/>
    <dgm:cxn modelId="{6ED8283D-3D87-492C-A372-3FA79DCBC456}" type="presParOf" srcId="{CDC0DF25-A1BA-4181-8C8B-C5A96FA9AA1C}" destId="{8D0445F2-0679-4E82-8291-B64B1764B630}" srcOrd="5" destOrd="0" presId="urn:diagrams.loki3.com/VaryingWidthList+Icon"/>
    <dgm:cxn modelId="{8AB5FDB9-107E-412B-ACBB-245F0E3D588B}" type="presParOf" srcId="{CDC0DF25-A1BA-4181-8C8B-C5A96FA9AA1C}" destId="{6BA4E8C6-3100-4202-A63B-8B2B769D0712}" srcOrd="6" destOrd="0" presId="urn:diagrams.loki3.com/VaryingWidthList+Icon"/>
    <dgm:cxn modelId="{3339463B-E56E-4310-B9DF-3EEAB0E83432}" type="presParOf" srcId="{CDC0DF25-A1BA-4181-8C8B-C5A96FA9AA1C}" destId="{9EB7B068-5409-4CCC-B0FD-FD604717CDE2}" srcOrd="7" destOrd="0" presId="urn:diagrams.loki3.com/VaryingWidthList+Icon"/>
    <dgm:cxn modelId="{E0CFC3A7-5ED0-40DB-B878-CB8B28BA943B}" type="presParOf" srcId="{CDC0DF25-A1BA-4181-8C8B-C5A96FA9AA1C}" destId="{BC0C41F6-3897-4DFF-AFBA-6194C459BD7B}" srcOrd="8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A2BAB4-8E1F-4A06-A515-DF3240AF3D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78C857-830D-4BF1-BACB-5C3415AEEDA8}">
      <dgm:prSet phldrT="[Text]" phldr="1"/>
      <dgm:spPr/>
      <dgm:t>
        <a:bodyPr/>
        <a:lstStyle/>
        <a:p>
          <a:endParaRPr lang="en-IN"/>
        </a:p>
      </dgm:t>
    </dgm:pt>
    <dgm:pt modelId="{4988DB68-555C-4EB8-A572-A8322A911C38}" type="parTrans" cxnId="{F60C3A57-D1A4-4AB1-A0D4-CB4CDEBA4FD0}">
      <dgm:prSet/>
      <dgm:spPr/>
      <dgm:t>
        <a:bodyPr/>
        <a:lstStyle/>
        <a:p>
          <a:endParaRPr lang="en-IN"/>
        </a:p>
      </dgm:t>
    </dgm:pt>
    <dgm:pt modelId="{F2D7F380-D90E-4E8F-B853-166BAFB2E416}" type="sibTrans" cxnId="{F60C3A57-D1A4-4AB1-A0D4-CB4CDEBA4FD0}">
      <dgm:prSet/>
      <dgm:spPr/>
      <dgm:t>
        <a:bodyPr/>
        <a:lstStyle/>
        <a:p>
          <a:endParaRPr lang="en-IN"/>
        </a:p>
      </dgm:t>
    </dgm:pt>
    <dgm:pt modelId="{929B0D6D-B233-4D6B-95D3-1F227333836D}">
      <dgm:prSet phldrT="[Text]" phldr="1"/>
      <dgm:spPr/>
      <dgm:t>
        <a:bodyPr/>
        <a:lstStyle/>
        <a:p>
          <a:endParaRPr lang="en-IN" dirty="0"/>
        </a:p>
      </dgm:t>
    </dgm:pt>
    <dgm:pt modelId="{D452AD67-284A-4550-A211-3C1B2D34FCEA}" type="parTrans" cxnId="{71839DED-024B-488C-9C67-F03FE829D11A}">
      <dgm:prSet/>
      <dgm:spPr/>
      <dgm:t>
        <a:bodyPr/>
        <a:lstStyle/>
        <a:p>
          <a:endParaRPr lang="en-IN"/>
        </a:p>
      </dgm:t>
    </dgm:pt>
    <dgm:pt modelId="{2366AE7E-B627-4EF8-B4C6-925F9F420129}" type="sibTrans" cxnId="{71839DED-024B-488C-9C67-F03FE829D11A}">
      <dgm:prSet/>
      <dgm:spPr/>
      <dgm:t>
        <a:bodyPr/>
        <a:lstStyle/>
        <a:p>
          <a:endParaRPr lang="en-IN"/>
        </a:p>
      </dgm:t>
    </dgm:pt>
    <dgm:pt modelId="{714DD616-7E6C-40BF-9111-7F624BA02FE5}">
      <dgm:prSet phldrT="[Text]"/>
      <dgm:spPr/>
      <dgm:t>
        <a:bodyPr/>
        <a:lstStyle/>
        <a:p>
          <a:endParaRPr lang="en-IN" dirty="0"/>
        </a:p>
      </dgm:t>
    </dgm:pt>
    <dgm:pt modelId="{E9D8CAC7-469C-4BD6-9BDF-C5D39AD4C76A}" type="parTrans" cxnId="{4A890B91-C56F-4F5A-898C-2FDE049B5F63}">
      <dgm:prSet/>
      <dgm:spPr/>
      <dgm:t>
        <a:bodyPr/>
        <a:lstStyle/>
        <a:p>
          <a:endParaRPr lang="en-IN"/>
        </a:p>
      </dgm:t>
    </dgm:pt>
    <dgm:pt modelId="{33BBB506-E02E-45B8-B139-5A858B31950C}" type="sibTrans" cxnId="{4A890B91-C56F-4F5A-898C-2FDE049B5F63}">
      <dgm:prSet/>
      <dgm:spPr/>
      <dgm:t>
        <a:bodyPr/>
        <a:lstStyle/>
        <a:p>
          <a:endParaRPr lang="en-IN"/>
        </a:p>
      </dgm:t>
    </dgm:pt>
    <dgm:pt modelId="{2BD1CDC8-D2F7-4CD5-B1B8-25B07BEB3B66}" type="pres">
      <dgm:prSet presAssocID="{03A2BAB4-8E1F-4A06-A515-DF3240AF3DF9}" presName="Name0" presStyleCnt="0">
        <dgm:presLayoutVars>
          <dgm:dir/>
          <dgm:resizeHandles val="exact"/>
        </dgm:presLayoutVars>
      </dgm:prSet>
      <dgm:spPr/>
    </dgm:pt>
    <dgm:pt modelId="{916593F2-E97E-406D-8E85-7CFE55CAC3C0}" type="pres">
      <dgm:prSet presAssocID="{3B78C857-830D-4BF1-BACB-5C3415AEED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5C499-EE28-4DD8-B039-D190C306754B}" type="pres">
      <dgm:prSet presAssocID="{F2D7F380-D90E-4E8F-B853-166BAFB2E41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FB58A66-2A90-4588-B0C0-28584F53BCC3}" type="pres">
      <dgm:prSet presAssocID="{F2D7F380-D90E-4E8F-B853-166BAFB2E416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1D63A3-D541-49FF-A156-6FBC70C8EAC6}" type="pres">
      <dgm:prSet presAssocID="{929B0D6D-B233-4D6B-95D3-1F2273338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CF1EC-B2CB-4B5E-9C3C-4260B3BBC674}" type="pres">
      <dgm:prSet presAssocID="{2366AE7E-B627-4EF8-B4C6-925F9F42012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D2E99739-3AE6-47C5-90F6-498F8333C6B1}" type="pres">
      <dgm:prSet presAssocID="{2366AE7E-B627-4EF8-B4C6-925F9F42012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5405632A-AF2A-4238-95E3-88E7A63EF962}" type="pres">
      <dgm:prSet presAssocID="{714DD616-7E6C-40BF-9111-7F624BA02F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479A6A-3796-4482-844B-43D8F32A2D32}" type="presOf" srcId="{2366AE7E-B627-4EF8-B4C6-925F9F420129}" destId="{D2E99739-3AE6-47C5-90F6-498F8333C6B1}" srcOrd="1" destOrd="0" presId="urn:microsoft.com/office/officeart/2005/8/layout/process1"/>
    <dgm:cxn modelId="{368A44F5-F321-44A1-B565-7A02F5E425E8}" type="presOf" srcId="{F2D7F380-D90E-4E8F-B853-166BAFB2E416}" destId="{6E95C499-EE28-4DD8-B039-D190C306754B}" srcOrd="0" destOrd="0" presId="urn:microsoft.com/office/officeart/2005/8/layout/process1"/>
    <dgm:cxn modelId="{71839DED-024B-488C-9C67-F03FE829D11A}" srcId="{03A2BAB4-8E1F-4A06-A515-DF3240AF3DF9}" destId="{929B0D6D-B233-4D6B-95D3-1F227333836D}" srcOrd="1" destOrd="0" parTransId="{D452AD67-284A-4550-A211-3C1B2D34FCEA}" sibTransId="{2366AE7E-B627-4EF8-B4C6-925F9F420129}"/>
    <dgm:cxn modelId="{3E3960DC-ED2B-44C6-BAC7-7B1AB22B70FD}" type="presOf" srcId="{03A2BAB4-8E1F-4A06-A515-DF3240AF3DF9}" destId="{2BD1CDC8-D2F7-4CD5-B1B8-25B07BEB3B66}" srcOrd="0" destOrd="0" presId="urn:microsoft.com/office/officeart/2005/8/layout/process1"/>
    <dgm:cxn modelId="{19A8BA5D-19CA-436B-B9B7-672751C78F0F}" type="presOf" srcId="{3B78C857-830D-4BF1-BACB-5C3415AEEDA8}" destId="{916593F2-E97E-406D-8E85-7CFE55CAC3C0}" srcOrd="0" destOrd="0" presId="urn:microsoft.com/office/officeart/2005/8/layout/process1"/>
    <dgm:cxn modelId="{7C02EB38-0E2E-49EE-A142-24A1A643D749}" type="presOf" srcId="{929B0D6D-B233-4D6B-95D3-1F227333836D}" destId="{EF1D63A3-D541-49FF-A156-6FBC70C8EAC6}" srcOrd="0" destOrd="0" presId="urn:microsoft.com/office/officeart/2005/8/layout/process1"/>
    <dgm:cxn modelId="{882282C9-7CD0-4421-812D-8FDA5511FE2B}" type="presOf" srcId="{714DD616-7E6C-40BF-9111-7F624BA02FE5}" destId="{5405632A-AF2A-4238-95E3-88E7A63EF962}" srcOrd="0" destOrd="0" presId="urn:microsoft.com/office/officeart/2005/8/layout/process1"/>
    <dgm:cxn modelId="{572B44A9-7CDC-4CE0-AE9D-51CEF110E708}" type="presOf" srcId="{F2D7F380-D90E-4E8F-B853-166BAFB2E416}" destId="{DFB58A66-2A90-4588-B0C0-28584F53BCC3}" srcOrd="1" destOrd="0" presId="urn:microsoft.com/office/officeart/2005/8/layout/process1"/>
    <dgm:cxn modelId="{F60C3A57-D1A4-4AB1-A0D4-CB4CDEBA4FD0}" srcId="{03A2BAB4-8E1F-4A06-A515-DF3240AF3DF9}" destId="{3B78C857-830D-4BF1-BACB-5C3415AEEDA8}" srcOrd="0" destOrd="0" parTransId="{4988DB68-555C-4EB8-A572-A8322A911C38}" sibTransId="{F2D7F380-D90E-4E8F-B853-166BAFB2E416}"/>
    <dgm:cxn modelId="{6DD59BEB-6358-4810-9FE8-EC4700CCE4DF}" type="presOf" srcId="{2366AE7E-B627-4EF8-B4C6-925F9F420129}" destId="{0E2CF1EC-B2CB-4B5E-9C3C-4260B3BBC674}" srcOrd="0" destOrd="0" presId="urn:microsoft.com/office/officeart/2005/8/layout/process1"/>
    <dgm:cxn modelId="{4A890B91-C56F-4F5A-898C-2FDE049B5F63}" srcId="{03A2BAB4-8E1F-4A06-A515-DF3240AF3DF9}" destId="{714DD616-7E6C-40BF-9111-7F624BA02FE5}" srcOrd="2" destOrd="0" parTransId="{E9D8CAC7-469C-4BD6-9BDF-C5D39AD4C76A}" sibTransId="{33BBB506-E02E-45B8-B139-5A858B31950C}"/>
    <dgm:cxn modelId="{9578A4FB-D329-45C1-B859-32A4F7B1170A}" type="presParOf" srcId="{2BD1CDC8-D2F7-4CD5-B1B8-25B07BEB3B66}" destId="{916593F2-E97E-406D-8E85-7CFE55CAC3C0}" srcOrd="0" destOrd="0" presId="urn:microsoft.com/office/officeart/2005/8/layout/process1"/>
    <dgm:cxn modelId="{4EE0A791-1060-47FE-9710-7C259952B8E5}" type="presParOf" srcId="{2BD1CDC8-D2F7-4CD5-B1B8-25B07BEB3B66}" destId="{6E95C499-EE28-4DD8-B039-D190C306754B}" srcOrd="1" destOrd="0" presId="urn:microsoft.com/office/officeart/2005/8/layout/process1"/>
    <dgm:cxn modelId="{B5A659BF-14F1-4823-81B7-3BC620F7DEF6}" type="presParOf" srcId="{6E95C499-EE28-4DD8-B039-D190C306754B}" destId="{DFB58A66-2A90-4588-B0C0-28584F53BCC3}" srcOrd="0" destOrd="0" presId="urn:microsoft.com/office/officeart/2005/8/layout/process1"/>
    <dgm:cxn modelId="{0AB2725A-8818-4D36-9C39-99FB9E0D29B4}" type="presParOf" srcId="{2BD1CDC8-D2F7-4CD5-B1B8-25B07BEB3B66}" destId="{EF1D63A3-D541-49FF-A156-6FBC70C8EAC6}" srcOrd="2" destOrd="0" presId="urn:microsoft.com/office/officeart/2005/8/layout/process1"/>
    <dgm:cxn modelId="{1E33A3C0-418D-4466-AFF8-980B5533EEB5}" type="presParOf" srcId="{2BD1CDC8-D2F7-4CD5-B1B8-25B07BEB3B66}" destId="{0E2CF1EC-B2CB-4B5E-9C3C-4260B3BBC674}" srcOrd="3" destOrd="0" presId="urn:microsoft.com/office/officeart/2005/8/layout/process1"/>
    <dgm:cxn modelId="{08D2D36F-76F4-4A74-8103-4946F639FDA7}" type="presParOf" srcId="{0E2CF1EC-B2CB-4B5E-9C3C-4260B3BBC674}" destId="{D2E99739-3AE6-47C5-90F6-498F8333C6B1}" srcOrd="0" destOrd="0" presId="urn:microsoft.com/office/officeart/2005/8/layout/process1"/>
    <dgm:cxn modelId="{4EF0FC08-6642-4AAE-B64E-0412164C6ECA}" type="presParOf" srcId="{2BD1CDC8-D2F7-4CD5-B1B8-25B07BEB3B66}" destId="{5405632A-AF2A-4238-95E3-88E7A63EF9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93F2-E97E-406D-8E85-7CFE55CAC3C0}">
      <dsp:nvSpPr>
        <dsp:cNvPr id="0" name=""/>
        <dsp:cNvSpPr/>
      </dsp:nvSpPr>
      <dsp:spPr>
        <a:xfrm>
          <a:off x="1792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1209" y="35875"/>
        <a:ext cx="517035" cy="302687"/>
      </dsp:txXfrm>
    </dsp:sp>
    <dsp:sp modelId="{6E95C499-EE28-4DD8-B039-D190C306754B}">
      <dsp:nvSpPr>
        <dsp:cNvPr id="0" name=""/>
        <dsp:cNvSpPr/>
      </dsp:nvSpPr>
      <dsp:spPr>
        <a:xfrm>
          <a:off x="591248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91248" y="147350"/>
        <a:ext cx="79523" cy="79737"/>
      </dsp:txXfrm>
    </dsp:sp>
    <dsp:sp modelId="{EF1D63A3-D541-49FF-A156-6FBC70C8EAC6}">
      <dsp:nvSpPr>
        <dsp:cNvPr id="0" name=""/>
        <dsp:cNvSpPr/>
      </dsp:nvSpPr>
      <dsp:spPr>
        <a:xfrm>
          <a:off x="752009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61426" y="35875"/>
        <a:ext cx="517035" cy="302687"/>
      </dsp:txXfrm>
    </dsp:sp>
    <dsp:sp modelId="{0E2CF1EC-B2CB-4B5E-9C3C-4260B3BBC674}">
      <dsp:nvSpPr>
        <dsp:cNvPr id="0" name=""/>
        <dsp:cNvSpPr/>
      </dsp:nvSpPr>
      <dsp:spPr>
        <a:xfrm>
          <a:off x="1341465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341465" y="147350"/>
        <a:ext cx="79523" cy="79737"/>
      </dsp:txXfrm>
    </dsp:sp>
    <dsp:sp modelId="{5405632A-AF2A-4238-95E3-88E7A63EF962}">
      <dsp:nvSpPr>
        <dsp:cNvPr id="0" name=""/>
        <dsp:cNvSpPr/>
      </dsp:nvSpPr>
      <dsp:spPr>
        <a:xfrm>
          <a:off x="1502226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511643" y="35875"/>
        <a:ext cx="517035" cy="3026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93F2-E97E-406D-8E85-7CFE55CAC3C0}">
      <dsp:nvSpPr>
        <dsp:cNvPr id="0" name=""/>
        <dsp:cNvSpPr/>
      </dsp:nvSpPr>
      <dsp:spPr>
        <a:xfrm>
          <a:off x="1792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1209" y="35875"/>
        <a:ext cx="517035" cy="302687"/>
      </dsp:txXfrm>
    </dsp:sp>
    <dsp:sp modelId="{6E95C499-EE28-4DD8-B039-D190C306754B}">
      <dsp:nvSpPr>
        <dsp:cNvPr id="0" name=""/>
        <dsp:cNvSpPr/>
      </dsp:nvSpPr>
      <dsp:spPr>
        <a:xfrm>
          <a:off x="591248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91248" y="147350"/>
        <a:ext cx="79523" cy="79737"/>
      </dsp:txXfrm>
    </dsp:sp>
    <dsp:sp modelId="{EF1D63A3-D541-49FF-A156-6FBC70C8EAC6}">
      <dsp:nvSpPr>
        <dsp:cNvPr id="0" name=""/>
        <dsp:cNvSpPr/>
      </dsp:nvSpPr>
      <dsp:spPr>
        <a:xfrm>
          <a:off x="752009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61426" y="35875"/>
        <a:ext cx="517035" cy="302687"/>
      </dsp:txXfrm>
    </dsp:sp>
    <dsp:sp modelId="{0E2CF1EC-B2CB-4B5E-9C3C-4260B3BBC674}">
      <dsp:nvSpPr>
        <dsp:cNvPr id="0" name=""/>
        <dsp:cNvSpPr/>
      </dsp:nvSpPr>
      <dsp:spPr>
        <a:xfrm>
          <a:off x="1341465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341465" y="147350"/>
        <a:ext cx="79523" cy="79737"/>
      </dsp:txXfrm>
    </dsp:sp>
    <dsp:sp modelId="{5405632A-AF2A-4238-95E3-88E7A63EF962}">
      <dsp:nvSpPr>
        <dsp:cNvPr id="0" name=""/>
        <dsp:cNvSpPr/>
      </dsp:nvSpPr>
      <dsp:spPr>
        <a:xfrm>
          <a:off x="1502226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511643" y="35875"/>
        <a:ext cx="517035" cy="302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93F2-E97E-406D-8E85-7CFE55CAC3C0}">
      <dsp:nvSpPr>
        <dsp:cNvPr id="0" name=""/>
        <dsp:cNvSpPr/>
      </dsp:nvSpPr>
      <dsp:spPr>
        <a:xfrm>
          <a:off x="1792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1209" y="35875"/>
        <a:ext cx="517035" cy="302687"/>
      </dsp:txXfrm>
    </dsp:sp>
    <dsp:sp modelId="{6E95C499-EE28-4DD8-B039-D190C306754B}">
      <dsp:nvSpPr>
        <dsp:cNvPr id="0" name=""/>
        <dsp:cNvSpPr/>
      </dsp:nvSpPr>
      <dsp:spPr>
        <a:xfrm>
          <a:off x="591248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91248" y="147350"/>
        <a:ext cx="79523" cy="79737"/>
      </dsp:txXfrm>
    </dsp:sp>
    <dsp:sp modelId="{EF1D63A3-D541-49FF-A156-6FBC70C8EAC6}">
      <dsp:nvSpPr>
        <dsp:cNvPr id="0" name=""/>
        <dsp:cNvSpPr/>
      </dsp:nvSpPr>
      <dsp:spPr>
        <a:xfrm>
          <a:off x="752009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61426" y="35875"/>
        <a:ext cx="517035" cy="302687"/>
      </dsp:txXfrm>
    </dsp:sp>
    <dsp:sp modelId="{0E2CF1EC-B2CB-4B5E-9C3C-4260B3BBC674}">
      <dsp:nvSpPr>
        <dsp:cNvPr id="0" name=""/>
        <dsp:cNvSpPr/>
      </dsp:nvSpPr>
      <dsp:spPr>
        <a:xfrm>
          <a:off x="1341465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341465" y="147350"/>
        <a:ext cx="79523" cy="79737"/>
      </dsp:txXfrm>
    </dsp:sp>
    <dsp:sp modelId="{5405632A-AF2A-4238-95E3-88E7A63EF962}">
      <dsp:nvSpPr>
        <dsp:cNvPr id="0" name=""/>
        <dsp:cNvSpPr/>
      </dsp:nvSpPr>
      <dsp:spPr>
        <a:xfrm>
          <a:off x="1502226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511643" y="35875"/>
        <a:ext cx="517035" cy="302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93F2-E97E-406D-8E85-7CFE55CAC3C0}">
      <dsp:nvSpPr>
        <dsp:cNvPr id="0" name=""/>
        <dsp:cNvSpPr/>
      </dsp:nvSpPr>
      <dsp:spPr>
        <a:xfrm>
          <a:off x="1792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1209" y="35875"/>
        <a:ext cx="517035" cy="302687"/>
      </dsp:txXfrm>
    </dsp:sp>
    <dsp:sp modelId="{6E95C499-EE28-4DD8-B039-D190C306754B}">
      <dsp:nvSpPr>
        <dsp:cNvPr id="0" name=""/>
        <dsp:cNvSpPr/>
      </dsp:nvSpPr>
      <dsp:spPr>
        <a:xfrm>
          <a:off x="591248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91248" y="147350"/>
        <a:ext cx="79523" cy="79737"/>
      </dsp:txXfrm>
    </dsp:sp>
    <dsp:sp modelId="{EF1D63A3-D541-49FF-A156-6FBC70C8EAC6}">
      <dsp:nvSpPr>
        <dsp:cNvPr id="0" name=""/>
        <dsp:cNvSpPr/>
      </dsp:nvSpPr>
      <dsp:spPr>
        <a:xfrm>
          <a:off x="752009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61426" y="35875"/>
        <a:ext cx="517035" cy="302687"/>
      </dsp:txXfrm>
    </dsp:sp>
    <dsp:sp modelId="{0E2CF1EC-B2CB-4B5E-9C3C-4260B3BBC674}">
      <dsp:nvSpPr>
        <dsp:cNvPr id="0" name=""/>
        <dsp:cNvSpPr/>
      </dsp:nvSpPr>
      <dsp:spPr>
        <a:xfrm>
          <a:off x="1341465" y="120771"/>
          <a:ext cx="113604" cy="13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341465" y="147350"/>
        <a:ext cx="79523" cy="79737"/>
      </dsp:txXfrm>
    </dsp:sp>
    <dsp:sp modelId="{5405632A-AF2A-4238-95E3-88E7A63EF962}">
      <dsp:nvSpPr>
        <dsp:cNvPr id="0" name=""/>
        <dsp:cNvSpPr/>
      </dsp:nvSpPr>
      <dsp:spPr>
        <a:xfrm>
          <a:off x="1502226" y="26458"/>
          <a:ext cx="535869" cy="32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511643" y="35875"/>
        <a:ext cx="517035" cy="302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93F2-E97E-406D-8E85-7CFE55CAC3C0}">
      <dsp:nvSpPr>
        <dsp:cNvPr id="0" name=""/>
        <dsp:cNvSpPr/>
      </dsp:nvSpPr>
      <dsp:spPr>
        <a:xfrm>
          <a:off x="1944" y="82569"/>
          <a:ext cx="581191" cy="34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12158" y="92783"/>
        <a:ext cx="560763" cy="328287"/>
      </dsp:txXfrm>
    </dsp:sp>
    <dsp:sp modelId="{6E95C499-EE28-4DD8-B039-D190C306754B}">
      <dsp:nvSpPr>
        <dsp:cNvPr id="0" name=""/>
        <dsp:cNvSpPr/>
      </dsp:nvSpPr>
      <dsp:spPr>
        <a:xfrm>
          <a:off x="641255" y="184859"/>
          <a:ext cx="123212" cy="14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41255" y="213686"/>
        <a:ext cx="86248" cy="86481"/>
      </dsp:txXfrm>
    </dsp:sp>
    <dsp:sp modelId="{EF1D63A3-D541-49FF-A156-6FBC70C8EAC6}">
      <dsp:nvSpPr>
        <dsp:cNvPr id="0" name=""/>
        <dsp:cNvSpPr/>
      </dsp:nvSpPr>
      <dsp:spPr>
        <a:xfrm>
          <a:off x="815613" y="82569"/>
          <a:ext cx="581191" cy="34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825827" y="92783"/>
        <a:ext cx="560763" cy="328287"/>
      </dsp:txXfrm>
    </dsp:sp>
    <dsp:sp modelId="{0E2CF1EC-B2CB-4B5E-9C3C-4260B3BBC674}">
      <dsp:nvSpPr>
        <dsp:cNvPr id="0" name=""/>
        <dsp:cNvSpPr/>
      </dsp:nvSpPr>
      <dsp:spPr>
        <a:xfrm>
          <a:off x="1454924" y="184859"/>
          <a:ext cx="123212" cy="14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454924" y="213686"/>
        <a:ext cx="86248" cy="86481"/>
      </dsp:txXfrm>
    </dsp:sp>
    <dsp:sp modelId="{5405632A-AF2A-4238-95E3-88E7A63EF962}">
      <dsp:nvSpPr>
        <dsp:cNvPr id="0" name=""/>
        <dsp:cNvSpPr/>
      </dsp:nvSpPr>
      <dsp:spPr>
        <a:xfrm>
          <a:off x="1629281" y="82569"/>
          <a:ext cx="581191" cy="34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1639495" y="92783"/>
        <a:ext cx="560763" cy="328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80C2B-3125-4C18-8A8E-D264012729AC}">
      <dsp:nvSpPr>
        <dsp:cNvPr id="0" name=""/>
        <dsp:cNvSpPr/>
      </dsp:nvSpPr>
      <dsp:spPr>
        <a:xfrm>
          <a:off x="0" y="468"/>
          <a:ext cx="504056" cy="309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50"/>
              </a:solidFill>
            </a:rPr>
            <a:t>wr1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0" y="468"/>
        <a:ext cx="504056" cy="309350"/>
      </dsp:txXfrm>
    </dsp:sp>
    <dsp:sp modelId="{E728F66D-32F4-4E72-BCB4-AFCE28715EC9}">
      <dsp:nvSpPr>
        <dsp:cNvPr id="0" name=""/>
        <dsp:cNvSpPr/>
      </dsp:nvSpPr>
      <dsp:spPr>
        <a:xfrm>
          <a:off x="0" y="325286"/>
          <a:ext cx="504056" cy="309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50"/>
              </a:solidFill>
            </a:rPr>
            <a:t>wr2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0" y="325286"/>
        <a:ext cx="504056" cy="309350"/>
      </dsp:txXfrm>
    </dsp:sp>
    <dsp:sp modelId="{8029CDB1-A2BA-46EC-B079-FCCEDB24A632}">
      <dsp:nvSpPr>
        <dsp:cNvPr id="0" name=""/>
        <dsp:cNvSpPr/>
      </dsp:nvSpPr>
      <dsp:spPr>
        <a:xfrm>
          <a:off x="0" y="650104"/>
          <a:ext cx="504056" cy="309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50"/>
              </a:solidFill>
            </a:rPr>
            <a:t>wr3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0" y="650104"/>
        <a:ext cx="504056" cy="3093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80C2B-3125-4C18-8A8E-D264012729AC}">
      <dsp:nvSpPr>
        <dsp:cNvPr id="0" name=""/>
        <dsp:cNvSpPr/>
      </dsp:nvSpPr>
      <dsp:spPr>
        <a:xfrm>
          <a:off x="0" y="630"/>
          <a:ext cx="504056" cy="3032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>
            <a:solidFill>
              <a:srgbClr val="00B0F0"/>
            </a:solidFill>
          </a:endParaRPr>
        </a:p>
      </dsp:txBody>
      <dsp:txXfrm>
        <a:off x="0" y="630"/>
        <a:ext cx="504056" cy="303278"/>
      </dsp:txXfrm>
    </dsp:sp>
    <dsp:sp modelId="{E728F66D-32F4-4E72-BCB4-AFCE28715EC9}">
      <dsp:nvSpPr>
        <dsp:cNvPr id="0" name=""/>
        <dsp:cNvSpPr/>
      </dsp:nvSpPr>
      <dsp:spPr>
        <a:xfrm>
          <a:off x="0" y="319072"/>
          <a:ext cx="504056" cy="3032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F0"/>
              </a:solidFill>
            </a:rPr>
            <a:t>wr1</a:t>
          </a:r>
          <a:endParaRPr lang="en-IN" sz="1600" kern="1200" dirty="0">
            <a:solidFill>
              <a:srgbClr val="00B0F0"/>
            </a:solidFill>
          </a:endParaRPr>
        </a:p>
      </dsp:txBody>
      <dsp:txXfrm>
        <a:off x="0" y="319072"/>
        <a:ext cx="504056" cy="303278"/>
      </dsp:txXfrm>
    </dsp:sp>
    <dsp:sp modelId="{8029CDB1-A2BA-46EC-B079-FCCEDB24A632}">
      <dsp:nvSpPr>
        <dsp:cNvPr id="0" name=""/>
        <dsp:cNvSpPr/>
      </dsp:nvSpPr>
      <dsp:spPr>
        <a:xfrm>
          <a:off x="0" y="637514"/>
          <a:ext cx="504056" cy="3032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F0"/>
              </a:solidFill>
            </a:rPr>
            <a:t>wr2</a:t>
          </a:r>
          <a:endParaRPr lang="en-IN" sz="1600" kern="1200" dirty="0">
            <a:solidFill>
              <a:srgbClr val="00B0F0"/>
            </a:solidFill>
          </a:endParaRPr>
        </a:p>
      </dsp:txBody>
      <dsp:txXfrm>
        <a:off x="0" y="637514"/>
        <a:ext cx="504056" cy="303278"/>
      </dsp:txXfrm>
    </dsp:sp>
    <dsp:sp modelId="{70669379-8D3D-4A51-8B07-23E237FAF75D}">
      <dsp:nvSpPr>
        <dsp:cNvPr id="0" name=""/>
        <dsp:cNvSpPr/>
      </dsp:nvSpPr>
      <dsp:spPr>
        <a:xfrm>
          <a:off x="0" y="955957"/>
          <a:ext cx="504056" cy="3032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B0F0"/>
              </a:solidFill>
            </a:rPr>
            <a:t>wr3</a:t>
          </a:r>
          <a:endParaRPr lang="en-IN" sz="1600" kern="1200" dirty="0">
            <a:solidFill>
              <a:srgbClr val="00B0F0"/>
            </a:solidFill>
          </a:endParaRPr>
        </a:p>
      </dsp:txBody>
      <dsp:txXfrm>
        <a:off x="0" y="955957"/>
        <a:ext cx="504056" cy="303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80C2B-3125-4C18-8A8E-D264012729AC}">
      <dsp:nvSpPr>
        <dsp:cNvPr id="0" name=""/>
        <dsp:cNvSpPr/>
      </dsp:nvSpPr>
      <dsp:spPr>
        <a:xfrm>
          <a:off x="0" y="669"/>
          <a:ext cx="504056" cy="29283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>
            <a:solidFill>
              <a:srgbClr val="002060"/>
            </a:solidFill>
          </a:endParaRPr>
        </a:p>
      </dsp:txBody>
      <dsp:txXfrm>
        <a:off x="0" y="669"/>
        <a:ext cx="504056" cy="292834"/>
      </dsp:txXfrm>
    </dsp:sp>
    <dsp:sp modelId="{E728F66D-32F4-4E72-BCB4-AFCE28715EC9}">
      <dsp:nvSpPr>
        <dsp:cNvPr id="0" name=""/>
        <dsp:cNvSpPr/>
      </dsp:nvSpPr>
      <dsp:spPr>
        <a:xfrm>
          <a:off x="0" y="308145"/>
          <a:ext cx="504056" cy="29283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>
            <a:solidFill>
              <a:srgbClr val="002060"/>
            </a:solidFill>
          </a:endParaRPr>
        </a:p>
      </dsp:txBody>
      <dsp:txXfrm>
        <a:off x="0" y="308145"/>
        <a:ext cx="504056" cy="292834"/>
      </dsp:txXfrm>
    </dsp:sp>
    <dsp:sp modelId="{8029CDB1-A2BA-46EC-B079-FCCEDB24A632}">
      <dsp:nvSpPr>
        <dsp:cNvPr id="0" name=""/>
        <dsp:cNvSpPr/>
      </dsp:nvSpPr>
      <dsp:spPr>
        <a:xfrm>
          <a:off x="0" y="615621"/>
          <a:ext cx="504056" cy="29283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rgbClr val="002060"/>
              </a:solidFill>
            </a:rPr>
            <a:t>wr1</a:t>
          </a:r>
          <a:endParaRPr lang="en-IN" sz="1500" kern="1200" dirty="0">
            <a:solidFill>
              <a:srgbClr val="002060"/>
            </a:solidFill>
          </a:endParaRPr>
        </a:p>
      </dsp:txBody>
      <dsp:txXfrm>
        <a:off x="0" y="615621"/>
        <a:ext cx="504056" cy="292834"/>
      </dsp:txXfrm>
    </dsp:sp>
    <dsp:sp modelId="{6BA4E8C6-3100-4202-A63B-8B2B769D0712}">
      <dsp:nvSpPr>
        <dsp:cNvPr id="0" name=""/>
        <dsp:cNvSpPr/>
      </dsp:nvSpPr>
      <dsp:spPr>
        <a:xfrm>
          <a:off x="0" y="923097"/>
          <a:ext cx="504056" cy="29283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rgbClr val="002060"/>
              </a:solidFill>
            </a:rPr>
            <a:t>wr2</a:t>
          </a:r>
          <a:endParaRPr lang="en-IN" sz="1500" kern="1200" dirty="0">
            <a:solidFill>
              <a:srgbClr val="002060"/>
            </a:solidFill>
          </a:endParaRPr>
        </a:p>
      </dsp:txBody>
      <dsp:txXfrm>
        <a:off x="0" y="923097"/>
        <a:ext cx="504056" cy="292834"/>
      </dsp:txXfrm>
    </dsp:sp>
    <dsp:sp modelId="{BC0C41F6-3897-4DFF-AFBA-6194C459BD7B}">
      <dsp:nvSpPr>
        <dsp:cNvPr id="0" name=""/>
        <dsp:cNvSpPr/>
      </dsp:nvSpPr>
      <dsp:spPr>
        <a:xfrm>
          <a:off x="0" y="1230573"/>
          <a:ext cx="504056" cy="29283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rgbClr val="002060"/>
              </a:solidFill>
            </a:rPr>
            <a:t>wr3</a:t>
          </a:r>
          <a:endParaRPr lang="en-IN" sz="1500" kern="1200" dirty="0">
            <a:solidFill>
              <a:srgbClr val="002060"/>
            </a:solidFill>
          </a:endParaRPr>
        </a:p>
      </dsp:txBody>
      <dsp:txXfrm>
        <a:off x="0" y="1230573"/>
        <a:ext cx="504056" cy="292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1817C-0FBF-4EFC-AB60-DA92F13626A2}" type="datetimeFigureOut">
              <a:rPr lang="en-IN" smtClean="0"/>
              <a:t>31-05-2013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1D55-AD21-4283-BFFA-BD75C2BFA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6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logo size, good </a:t>
            </a:r>
            <a:r>
              <a:rPr lang="en-US" dirty="0" err="1" smtClean="0"/>
              <a:t>templ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4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go into details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-mention greyed</a:t>
            </a:r>
            <a:r>
              <a:rPr lang="en-US" baseline="0" dirty="0" smtClean="0"/>
              <a:t> area</a:t>
            </a:r>
          </a:p>
          <a:p>
            <a:r>
              <a:rPr lang="en-US" baseline="0" dirty="0" smtClean="0"/>
              <a:t>-buffer, buff pool – introduce in detail</a:t>
            </a:r>
          </a:p>
          <a:p>
            <a:r>
              <a:rPr lang="en-US" baseline="0" dirty="0" smtClean="0"/>
              <a:t>-y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mgmt</a:t>
            </a:r>
            <a:r>
              <a:rPr lang="en-US" baseline="0" dirty="0" smtClean="0"/>
              <a:t>, what is buff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inp</a:t>
            </a:r>
            <a:r>
              <a:rPr lang="en-US" baseline="0" dirty="0" smtClean="0"/>
              <a:t>/out </a:t>
            </a:r>
            <a:r>
              <a:rPr lang="en-US" baseline="0" dirty="0" err="1" smtClean="0"/>
              <a:t>param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3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diff performance </a:t>
            </a:r>
            <a:r>
              <a:rPr lang="en-US" smtClean="0"/>
              <a:t>for diff</a:t>
            </a:r>
            <a:r>
              <a:rPr lang="en-US" baseline="0" smtClean="0"/>
              <a:t> apps?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Elaborate on </a:t>
            </a:r>
            <a:r>
              <a:rPr lang="en-US" smtClean="0"/>
              <a:t>future work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1D55-AD21-4283-BFFA-BD75C2BFA32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5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0588-77FE-4ED1-A037-D5CAA138FB53}" type="datetime1">
              <a:rPr lang="en-IN" smtClean="0"/>
              <a:t>31-05-2013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D5F0-D644-48DD-AA83-8078196BC10E}" type="datetime1">
              <a:rPr lang="en-IN" smtClean="0"/>
              <a:t>31-05-2013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0D4A-2B7F-44EF-9737-7E361D2856C6}" type="datetime1">
              <a:rPr lang="en-IN" smtClean="0"/>
              <a:t>31-05-2013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2B4C-10F1-4DEB-AB24-D9D648DED28B}" type="datetime1">
              <a:rPr lang="en-IN" smtClean="0"/>
              <a:t>31-05-2013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3B7-8CF0-41CA-989A-0421CCF170B7}" type="datetime1">
              <a:rPr lang="en-IN" smtClean="0"/>
              <a:t>31-05-2013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3F2B-356A-46F8-AC08-762433488295}" type="datetime1">
              <a:rPr lang="en-IN" smtClean="0"/>
              <a:t>31-05-2013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4DCC-AFDF-4000-A3C4-727F44AA5679}" type="datetime1">
              <a:rPr lang="en-IN" smtClean="0"/>
              <a:t>31-05-2013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FB99-6999-442C-B160-24C8996B4204}" type="datetime1">
              <a:rPr lang="en-IN" smtClean="0"/>
              <a:t>31-05-2013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AA11-73A8-4172-9BF8-31DC63C6AEBE}" type="datetime1">
              <a:rPr lang="en-IN" smtClean="0"/>
              <a:t>31-05-2013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776E-343E-4E68-A57C-DEE3BFA2E16F}" type="datetime1">
              <a:rPr lang="en-IN" smtClean="0"/>
              <a:t>31-05-2013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113-D172-4069-9F2E-C66CD2AAB581}" type="datetime1">
              <a:rPr lang="en-IN" smtClean="0"/>
              <a:t>31-05-2013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0BDA1-1531-4A2E-94F0-840D85EAD5DF}" type="datetime1">
              <a:rPr lang="en-IN" smtClean="0"/>
              <a:t>31-05-2013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AE6F0B-24B3-4AA2-9CDA-7A8A5D36EC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8134672" cy="119970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Vasudevan</a:t>
            </a:r>
            <a:r>
              <a:rPr lang="en-US" sz="38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Rengasamy</a:t>
            </a:r>
            <a:r>
              <a:rPr lang="en-US" sz="3800" baseline="3000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*</a:t>
            </a:r>
            <a:r>
              <a:rPr lang="en-US" sz="3800" dirty="0" smtClean="0">
                <a:latin typeface="+mj-lt"/>
                <a:cs typeface="Calibri" pitchFamily="34" charset="0"/>
              </a:rPr>
              <a:t>, </a:t>
            </a:r>
            <a:r>
              <a:rPr lang="en-US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Sathish</a:t>
            </a:r>
            <a:r>
              <a:rPr lang="en-US" sz="38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Vadhiyar</a:t>
            </a:r>
            <a:r>
              <a:rPr lang="en-US" sz="3800" baseline="3000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*</a:t>
            </a:r>
            <a:r>
              <a:rPr lang="en-US" sz="3800" dirty="0" smtClean="0">
                <a:latin typeface="+mj-lt"/>
                <a:cs typeface="Calibri" pitchFamily="34" charset="0"/>
              </a:rPr>
              <a:t>, </a:t>
            </a:r>
            <a:r>
              <a:rPr lang="en-IN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Laxmikant</a:t>
            </a:r>
            <a:r>
              <a:rPr lang="en-IN" sz="38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 V. </a:t>
            </a:r>
            <a:r>
              <a:rPr lang="en-IN" sz="3800" dirty="0" err="1" smtClean="0">
                <a:solidFill>
                  <a:schemeClr val="tx1"/>
                </a:solidFill>
                <a:latin typeface="+mj-lt"/>
                <a:cs typeface="Calibri" pitchFamily="34" charset="0"/>
              </a:rPr>
              <a:t>Kalé</a:t>
            </a:r>
            <a:r>
              <a:rPr lang="en-IN" sz="3800" baseline="30000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#</a:t>
            </a:r>
          </a:p>
          <a:p>
            <a:pPr algn="l"/>
            <a:endParaRPr lang="en-US" baseline="30000" dirty="0">
              <a:latin typeface="+mj-lt"/>
              <a:cs typeface="Calibri" pitchFamily="34" charset="0"/>
            </a:endParaRPr>
          </a:p>
          <a:p>
            <a:pPr algn="l"/>
            <a:r>
              <a:rPr lang="en-US" baseline="3000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*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Indian Institute Of Science, Bangalore</a:t>
            </a:r>
          </a:p>
          <a:p>
            <a:pPr algn="l"/>
            <a:r>
              <a:rPr lang="en-IN" baseline="30000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# </a:t>
            </a:r>
            <a:r>
              <a:rPr lang="en-IN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University Of Illinois at Urbana-Champaign, Urbana, IL,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24936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G-Charm </a:t>
            </a: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IN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 </a:t>
            </a: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Adaptive Runtime </a:t>
            </a:r>
            <a:r>
              <a:rPr lang="en-IN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System for </a:t>
            </a: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Message-Driven </a:t>
            </a:r>
            <a:r>
              <a:rPr lang="en-IN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Parallel Applications on </a:t>
            </a: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I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Hybrid </a:t>
            </a:r>
            <a:r>
              <a:rPr lang="en-IN" sz="3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99392"/>
            <a:ext cx="1536193" cy="1447619"/>
          </a:xfrm>
          <a:prstGeom prst="rect">
            <a:avLst/>
          </a:prstGeom>
        </p:spPr>
      </p:pic>
      <p:pic>
        <p:nvPicPr>
          <p:cNvPr id="1026" name="Picture 2" descr="C:\Users\renga\Desktop\IISC\SER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3256"/>
            <a:ext cx="1043608" cy="11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nga\Desktop\IISC\garl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8" y="5837886"/>
            <a:ext cx="2448272" cy="10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 Strategies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Scheduling</a:t>
            </a:r>
          </a:p>
          <a:p>
            <a:pPr lvl="1"/>
            <a:r>
              <a:rPr lang="en-IN" dirty="0"/>
              <a:t>Deciding if a workRequest has to be executed on CPU or GPU</a:t>
            </a:r>
          </a:p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Managing data on GPU to facilitate reuse and combining kernels</a:t>
            </a:r>
          </a:p>
          <a:p>
            <a:r>
              <a:rPr lang="en-IN" dirty="0"/>
              <a:t>Optimizing data transfer</a:t>
            </a:r>
          </a:p>
          <a:p>
            <a:pPr lvl="1"/>
            <a:r>
              <a:rPr lang="en-IN" dirty="0"/>
              <a:t>Avoiding redundant data transfer to GPU</a:t>
            </a:r>
          </a:p>
          <a:p>
            <a:r>
              <a:rPr lang="en-IN" dirty="0"/>
              <a:t>Combining kernels</a:t>
            </a:r>
          </a:p>
          <a:p>
            <a:pPr lvl="1"/>
            <a:r>
              <a:rPr lang="en-IN" dirty="0"/>
              <a:t>Combining multiple workRequest objects to invoke a single GPU kernel to improve occupancy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7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Scheduling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Scheduling depends on estimated CPU and GPU time for each kernel per </a:t>
                </a:r>
                <a:r>
                  <a:rPr lang="en-US" dirty="0" err="1" smtClean="0"/>
                  <a:t>chare</a:t>
                </a:r>
                <a:endParaRPr lang="en-US" dirty="0" smtClean="0"/>
              </a:p>
              <a:p>
                <a:r>
                  <a:rPr lang="en-US" dirty="0" smtClean="0"/>
                  <a:t>Initial estimate by assigning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and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workRequest</a:t>
                </a:r>
                <a:r>
                  <a:rPr lang="en-US" dirty="0" smtClean="0"/>
                  <a:t> of each kernel type to GPU and CPU respectively.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subsequent </a:t>
                </a:r>
                <a:r>
                  <a:rPr lang="en-US" dirty="0" err="1"/>
                  <a:t>workRequest</a:t>
                </a:r>
                <a:r>
                  <a:rPr lang="en-US" dirty="0"/>
                  <a:t> </a:t>
                </a:r>
                <a:r>
                  <a:rPr lang="en-US" dirty="0" smtClean="0"/>
                  <a:t>object </a:t>
                </a:r>
                <a:r>
                  <a:rPr lang="en-US" dirty="0"/>
                  <a:t>wr</a:t>
                </a:r>
                <a:r>
                  <a:rPr lang="en-US" baseline="-25000" dirty="0"/>
                  <a:t>i</a:t>
                </a:r>
                <a:r>
                  <a:rPr lang="en-US" dirty="0"/>
                  <a:t>, assign to CPU if there is no space in GPU </a:t>
                </a:r>
                <a:r>
                  <a:rPr lang="en-US" dirty="0" smtClean="0"/>
                  <a:t>and,</a:t>
                </a:r>
              </a:p>
              <a:p>
                <a:pPr lvl="1"/>
                <a:r>
                  <a:rPr lang="en-US" dirty="0" smtClean="0"/>
                  <a:t>T</a:t>
                </a:r>
                <a:r>
                  <a:rPr lang="en-US" baseline="-25000" dirty="0" smtClean="0"/>
                  <a:t>CPU </a:t>
                </a:r>
                <a:r>
                  <a:rPr lang="en-US" dirty="0" smtClean="0"/>
                  <a:t>&lt; T</a:t>
                </a:r>
                <a:r>
                  <a:rPr lang="en-US" baseline="-25000" dirty="0" smtClean="0"/>
                  <a:t>GPU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workGroupList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/>
                      </a:rPr>
                      <m:t>G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/>
                      </a:rPr>
                      <m:t>PU</m:t>
                    </m:r>
                    <m:r>
                      <a:rPr lang="en-US">
                        <a:latin typeface="Cambria Math"/>
                      </a:rPr>
                      <m:t>(</m:t>
                    </m:r>
                  </m:oMath>
                </a14:m>
                <a:r>
                  <a:rPr lang="en-US" dirty="0"/>
                  <a:t>workGroupList)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sz="2000" i="0" baseline="-25000">
                            <a:latin typeface="Cambria Math"/>
                          </a:rPr>
                          <m:t>GPU</m:t>
                        </m:r>
                      </m:e>
                    </m:nary>
                  </m:oMath>
                </a14:m>
                <a:r>
                  <a:rPr lang="en-US" dirty="0"/>
                  <a:t>(kernel(</a:t>
                </a:r>
                <a:r>
                  <a:rPr lang="en-US" dirty="0" err="1"/>
                  <a:t>workGroupList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)) * #</a:t>
                </a:r>
                <a:r>
                  <a:rPr lang="en-US" dirty="0" err="1"/>
                  <a:t>chares</a:t>
                </a:r>
                <a:r>
                  <a:rPr lang="en-US" dirty="0"/>
                  <a:t>(</a:t>
                </a:r>
                <a:r>
                  <a:rPr lang="en-US" dirty="0" err="1"/>
                  <a:t>workGroupList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r>
                  <a:rPr lang="en-US" dirty="0" smtClean="0"/>
                  <a:t>Else add to </a:t>
                </a:r>
                <a:r>
                  <a:rPr lang="en-US" smtClean="0"/>
                  <a:t>workGroupList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7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Memory Management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945232"/>
            <a:ext cx="3893056" cy="5508104"/>
          </a:xfrm>
        </p:spPr>
        <p:txBody>
          <a:bodyPr>
            <a:noAutofit/>
          </a:bodyPr>
          <a:lstStyle/>
          <a:p>
            <a:r>
              <a:rPr lang="en-US" sz="2300" dirty="0" smtClean="0"/>
              <a:t>GPU </a:t>
            </a:r>
            <a:r>
              <a:rPr lang="en-US" sz="2300" dirty="0"/>
              <a:t>memory divided into </a:t>
            </a:r>
            <a:r>
              <a:rPr lang="en-US" sz="2300" dirty="0" err="1"/>
              <a:t>N</a:t>
            </a:r>
            <a:r>
              <a:rPr lang="en-US" sz="2300" baseline="-25000" dirty="0" err="1"/>
              <a:t>buf</a:t>
            </a:r>
            <a:r>
              <a:rPr lang="en-US" sz="2300" baseline="-25000" dirty="0"/>
              <a:t> </a:t>
            </a:r>
            <a:r>
              <a:rPr lang="en-US" sz="2300" dirty="0"/>
              <a:t>buffer pools, </a:t>
            </a:r>
            <a:r>
              <a:rPr lang="en-US" sz="2300" dirty="0" err="1"/>
              <a:t>N</a:t>
            </a:r>
            <a:r>
              <a:rPr lang="en-US" sz="2300" baseline="-25000" dirty="0" err="1"/>
              <a:t>buf</a:t>
            </a:r>
            <a:r>
              <a:rPr lang="en-US" sz="2300" baseline="-25000" dirty="0"/>
              <a:t> </a:t>
            </a:r>
            <a:r>
              <a:rPr lang="en-US" sz="2300" dirty="0"/>
              <a:t>is the number of buffers used by the application (</a:t>
            </a:r>
            <a:r>
              <a:rPr lang="en-US" sz="2300" dirty="0" err="1"/>
              <a:t>N</a:t>
            </a:r>
            <a:r>
              <a:rPr lang="en-US" sz="2300" baseline="-25000" dirty="0" err="1"/>
              <a:t>buf</a:t>
            </a:r>
            <a:r>
              <a:rPr lang="en-US" sz="2300" dirty="0"/>
              <a:t> = 2</a:t>
            </a:r>
            <a:r>
              <a:rPr lang="en-US" sz="2300" dirty="0" smtClean="0"/>
              <a:t>)</a:t>
            </a:r>
          </a:p>
          <a:p>
            <a:r>
              <a:rPr lang="en-US" sz="2300" dirty="0" smtClean="0"/>
              <a:t>Each </a:t>
            </a:r>
            <a:r>
              <a:rPr lang="en-US" sz="2300" dirty="0"/>
              <a:t>buffer pool divided into </a:t>
            </a:r>
            <a:r>
              <a:rPr lang="en-US" sz="2300" dirty="0" smtClean="0"/>
              <a:t>slots, slot size = </a:t>
            </a:r>
            <a:r>
              <a:rPr lang="en-US" sz="2300" dirty="0" err="1" smtClean="0"/>
              <a:t>chare</a:t>
            </a:r>
            <a:r>
              <a:rPr lang="en-US" sz="2300" dirty="0" smtClean="0"/>
              <a:t> buffer size</a:t>
            </a:r>
          </a:p>
          <a:p>
            <a:r>
              <a:rPr lang="en-US" sz="2300" dirty="0" smtClean="0"/>
              <a:t>A hash </a:t>
            </a:r>
            <a:r>
              <a:rPr lang="en-US" sz="2300" dirty="0"/>
              <a:t>function assigns adjacent slots to adjacent </a:t>
            </a:r>
            <a:r>
              <a:rPr lang="en-US" sz="2300" dirty="0" err="1" smtClean="0"/>
              <a:t>chares’</a:t>
            </a:r>
            <a:r>
              <a:rPr lang="en-US" sz="2300" dirty="0" smtClean="0"/>
              <a:t> buffers</a:t>
            </a:r>
          </a:p>
          <a:p>
            <a:r>
              <a:rPr lang="en-US" sz="2300" dirty="0" smtClean="0"/>
              <a:t>This </a:t>
            </a:r>
            <a:r>
              <a:rPr lang="en-US" sz="2300" dirty="0"/>
              <a:t>helps in invoking a single kernel on multiple </a:t>
            </a:r>
            <a:r>
              <a:rPr lang="en-US" sz="2300" dirty="0" err="1"/>
              <a:t>chares</a:t>
            </a:r>
            <a:r>
              <a:rPr lang="en-US" sz="2300" dirty="0"/>
              <a:t> since data are contiguous in GPU </a:t>
            </a:r>
            <a:endParaRPr lang="en-US" sz="2300" dirty="0" smtClean="0"/>
          </a:p>
          <a:p>
            <a:r>
              <a:rPr lang="en-US" sz="2300" dirty="0" err="1" smtClean="0"/>
              <a:t>Chare</a:t>
            </a:r>
            <a:r>
              <a:rPr lang="en-US" sz="2300" dirty="0" smtClean="0"/>
              <a:t> </a:t>
            </a:r>
            <a:r>
              <a:rPr lang="en-US" sz="2300" dirty="0"/>
              <a:t>table – Stores slot numbers occupied by each </a:t>
            </a:r>
            <a:r>
              <a:rPr lang="en-US" sz="2300" dirty="0" err="1" smtClean="0"/>
              <a:t>chare</a:t>
            </a:r>
            <a:endParaRPr 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0617" y="6464369"/>
            <a:ext cx="23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with 2 buffers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108067" y="1304764"/>
            <a:ext cx="1872208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GPU Memory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572000" y="908720"/>
            <a:ext cx="2088232" cy="5544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37211"/>
              </p:ext>
            </p:extLst>
          </p:nvPr>
        </p:nvGraphicFramePr>
        <p:xfrm>
          <a:off x="4860032" y="1239365"/>
          <a:ext cx="1440160" cy="1469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29391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CPU </a:t>
                      </a:r>
                      <a:r>
                        <a:rPr lang="en-US" sz="1100" dirty="0" err="1" smtClean="0"/>
                        <a:t>Chares</a:t>
                      </a:r>
                      <a:endParaRPr lang="en-I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0"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2939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0,0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kumimoji="0"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0,2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0,3</a:t>
                      </a:r>
                      <a:endParaRPr lang="en-IN" sz="1100" dirty="0"/>
                    </a:p>
                  </a:txBody>
                  <a:tcPr anchor="ctr"/>
                </a:tc>
              </a:tr>
              <a:tr h="29391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endParaRPr kumimoji="0"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kumimoji="0"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1,2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1,3</a:t>
                      </a:r>
                      <a:endParaRPr lang="en-IN" sz="1100" dirty="0"/>
                    </a:p>
                  </a:txBody>
                  <a:tcPr anchor="ctr"/>
                </a:tc>
              </a:tr>
              <a:tr h="2939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2,0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2,1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2,2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2,3</a:t>
                      </a:r>
                      <a:endParaRPr lang="en-IN" sz="1100" dirty="0"/>
                    </a:p>
                  </a:txBody>
                  <a:tcPr anchor="ctr"/>
                </a:tc>
              </a:tr>
              <a:tr h="2939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3,0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3,1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3,2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3,3</a:t>
                      </a:r>
                      <a:endParaRPr lang="en-IN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87091"/>
              </p:ext>
            </p:extLst>
          </p:nvPr>
        </p:nvGraphicFramePr>
        <p:xfrm>
          <a:off x="4716016" y="2945472"/>
          <a:ext cx="180020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/>
                <a:gridCol w="600067"/>
                <a:gridCol w="600067"/>
              </a:tblGrid>
              <a:tr h="24800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Chare Table</a:t>
                      </a:r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2480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Buffer0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Buffer 1</a:t>
                      </a:r>
                      <a:endParaRPr lang="en-IN" sz="1100" dirty="0"/>
                    </a:p>
                  </a:txBody>
                  <a:tcPr/>
                </a:tc>
              </a:tr>
              <a:tr h="23843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0,0</a:t>
                      </a:r>
                    </a:p>
                    <a:p>
                      <a:pPr algn="ctr"/>
                      <a:r>
                        <a:rPr lang="en-US" sz="1100" dirty="0" smtClean="0"/>
                        <a:t>0,1</a:t>
                      </a:r>
                    </a:p>
                    <a:p>
                      <a:pPr algn="ctr"/>
                      <a:r>
                        <a:rPr lang="en-US" sz="1100" dirty="0" smtClean="0"/>
                        <a:t>0,2</a:t>
                      </a:r>
                    </a:p>
                    <a:p>
                      <a:pPr algn="ctr"/>
                      <a:r>
                        <a:rPr lang="en-US" sz="1100" dirty="0" smtClean="0"/>
                        <a:t>0,3</a:t>
                      </a:r>
                    </a:p>
                    <a:p>
                      <a:pPr algn="ctr"/>
                      <a:r>
                        <a:rPr lang="en-US" sz="1100" dirty="0" smtClean="0"/>
                        <a:t>1,0</a:t>
                      </a:r>
                    </a:p>
                    <a:p>
                      <a:pPr algn="ctr"/>
                      <a:r>
                        <a:rPr lang="en-US" sz="1100" dirty="0" smtClean="0"/>
                        <a:t>1,1</a:t>
                      </a:r>
                    </a:p>
                    <a:p>
                      <a:pPr algn="ctr"/>
                      <a:r>
                        <a:rPr lang="en-US" sz="1100" dirty="0" smtClean="0"/>
                        <a:t>1,2</a:t>
                      </a:r>
                    </a:p>
                    <a:p>
                      <a:pPr algn="ctr"/>
                      <a:r>
                        <a:rPr lang="en-US" sz="1100" dirty="0" smtClean="0"/>
                        <a:t>1,3</a:t>
                      </a:r>
                    </a:p>
                    <a:p>
                      <a:pPr algn="ctr"/>
                      <a:r>
                        <a:rPr lang="en-US" sz="1100" dirty="0" smtClean="0"/>
                        <a:t>2,0</a:t>
                      </a:r>
                    </a:p>
                    <a:p>
                      <a:pPr algn="ctr"/>
                      <a:r>
                        <a:rPr lang="en-US" sz="1100" dirty="0" smtClean="0"/>
                        <a:t>2,1</a:t>
                      </a:r>
                    </a:p>
                    <a:p>
                      <a:pPr algn="ctr"/>
                      <a:r>
                        <a:rPr lang="en-US" sz="1100" dirty="0" smtClean="0"/>
                        <a:t>2,2</a:t>
                      </a:r>
                    </a:p>
                    <a:p>
                      <a:pPr algn="ctr"/>
                      <a:r>
                        <a:rPr lang="en-US" sz="1100" dirty="0" smtClean="0"/>
                        <a:t>2,3</a:t>
                      </a:r>
                    </a:p>
                    <a:p>
                      <a:pPr algn="ctr"/>
                      <a:r>
                        <a:rPr lang="en-US" sz="1100" dirty="0" smtClean="0"/>
                        <a:t>3,0</a:t>
                      </a:r>
                    </a:p>
                    <a:p>
                      <a:pPr algn="ctr"/>
                      <a:r>
                        <a:rPr lang="en-US" sz="1100" dirty="0" smtClean="0"/>
                        <a:t>3,1</a:t>
                      </a:r>
                    </a:p>
                    <a:p>
                      <a:pPr algn="ctr"/>
                      <a:r>
                        <a:rPr lang="en-US" sz="1100" dirty="0" smtClean="0"/>
                        <a:t>3,2</a:t>
                      </a:r>
                    </a:p>
                    <a:p>
                      <a:pPr algn="ctr"/>
                      <a:r>
                        <a:rPr lang="en-US" sz="1100" dirty="0" smtClean="0"/>
                        <a:t>3,3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Slot</a:t>
                      </a:r>
                      <a:r>
                        <a:rPr lang="en-US" sz="1100" baseline="0" dirty="0" smtClean="0"/>
                        <a:t> 0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4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6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7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8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9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-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Slot 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Slot 0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Slot 4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Slot 10</a:t>
                      </a:r>
                    </a:p>
                    <a:p>
                      <a:pPr algn="ctr"/>
                      <a:r>
                        <a:rPr lang="en-US" sz="1100" dirty="0" smtClean="0"/>
                        <a:t>Slot 11</a:t>
                      </a:r>
                    </a:p>
                    <a:p>
                      <a:pPr algn="ctr"/>
                      <a:r>
                        <a:rPr lang="en-US" sz="1100" dirty="0" smtClean="0"/>
                        <a:t>Slot 8</a:t>
                      </a:r>
                    </a:p>
                    <a:p>
                      <a:pPr algn="ctr"/>
                      <a:r>
                        <a:rPr lang="en-US" sz="1100" dirty="0" smtClean="0"/>
                        <a:t>Slot 9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r>
                        <a:rPr lang="en-US" sz="1100" dirty="0" smtClean="0"/>
                        <a:t>Slot 3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2942"/>
              </p:ext>
            </p:extLst>
          </p:nvPr>
        </p:nvGraphicFramePr>
        <p:xfrm>
          <a:off x="7272300" y="1772816"/>
          <a:ext cx="1512168" cy="1834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9219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Buffer Pool 0 (12 Slots)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4926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  <a:p>
                      <a:pPr algn="ctr"/>
                      <a:r>
                        <a:rPr lang="en-US" sz="1200" dirty="0" smtClean="0"/>
                        <a:t>0,0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</a:t>
                      </a:r>
                    </a:p>
                    <a:p>
                      <a:pPr algn="ctr"/>
                      <a:r>
                        <a:rPr lang="en-US" sz="1200" smtClean="0"/>
                        <a:t>3,3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926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</a:p>
                    <a:p>
                      <a:pPr algn="ctr"/>
                      <a:r>
                        <a:rPr lang="en-US" sz="1200" dirty="0" smtClean="0"/>
                        <a:t>1,0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</a:p>
                    <a:p>
                      <a:pPr algn="ctr"/>
                      <a:r>
                        <a:rPr lang="en-US" sz="1200" dirty="0" smtClean="0"/>
                        <a:t>1,2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</a:p>
                    <a:p>
                      <a:pPr algn="ctr"/>
                      <a:r>
                        <a:rPr lang="en-US" sz="1200" dirty="0" smtClean="0"/>
                        <a:t>1,3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57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</a:p>
                    <a:p>
                      <a:pPr algn="ctr"/>
                      <a:r>
                        <a:rPr lang="en-US" sz="1200" dirty="0" smtClean="0"/>
                        <a:t>2,0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endParaRPr kumimoji="0"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1287"/>
              </p:ext>
            </p:extLst>
          </p:nvPr>
        </p:nvGraphicFramePr>
        <p:xfrm>
          <a:off x="7272300" y="4005064"/>
          <a:ext cx="1512168" cy="1712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4110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Buffer Pool 1 (12 Slots)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4383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  <a:p>
                      <a:pPr algn="ctr"/>
                      <a:r>
                        <a:rPr lang="en-US" sz="1200" dirty="0" smtClean="0"/>
                        <a:t>0,0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</a:p>
                    <a:p>
                      <a:pPr algn="ctr"/>
                      <a:r>
                        <a:rPr lang="en-US" sz="1200" dirty="0" smtClean="0"/>
                        <a:t>3,3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83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</a:p>
                    <a:p>
                      <a:pPr algn="ctr"/>
                      <a:r>
                        <a:rPr lang="en-US" sz="1200" dirty="0" smtClean="0"/>
                        <a:t>1,0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</a:p>
                  </a:txBody>
                  <a:tcPr/>
                </a:tc>
              </a:tr>
              <a:tr h="4383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</a:p>
                    <a:p>
                      <a:pPr algn="ctr"/>
                      <a:r>
                        <a:rPr lang="en-US" sz="1200" dirty="0" smtClean="0"/>
                        <a:t>2,0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</a:p>
                    <a:p>
                      <a:pPr algn="ctr"/>
                      <a:r>
                        <a:rPr lang="en-US" sz="1200" dirty="0" smtClean="0"/>
                        <a:t>2,1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</a:p>
                    <a:p>
                      <a:pPr algn="ctr"/>
                      <a:r>
                        <a:rPr lang="en-US" sz="1200" dirty="0" smtClean="0"/>
                        <a:t>1,2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</a:p>
                    <a:p>
                      <a:pPr algn="ctr"/>
                      <a:r>
                        <a:rPr lang="en-US" sz="1200" dirty="0" smtClean="0"/>
                        <a:t>1,3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15" idx="3"/>
            <a:endCxn id="14" idx="1"/>
          </p:cNvCxnSpPr>
          <p:nvPr/>
        </p:nvCxnSpPr>
        <p:spPr>
          <a:xfrm>
            <a:off x="6660232" y="3681028"/>
            <a:ext cx="4478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Data Transfer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G-Charm cross-references the chare table to check if data for a new kernel already located in </a:t>
            </a:r>
            <a:r>
              <a:rPr lang="en-IN" dirty="0" smtClean="0"/>
              <a:t>GPU</a:t>
            </a:r>
          </a:p>
          <a:p>
            <a:r>
              <a:rPr lang="en-US" dirty="0" smtClean="0"/>
              <a:t>Avoids redundant transfers</a:t>
            </a:r>
          </a:p>
          <a:p>
            <a:r>
              <a:rPr lang="en-IN" dirty="0"/>
              <a:t>LRU policy for data replacement in GPU and migration to </a:t>
            </a:r>
            <a:r>
              <a:rPr lang="en-IN" dirty="0" smtClean="0"/>
              <a:t>CPU</a:t>
            </a:r>
          </a:p>
          <a:p>
            <a:r>
              <a:rPr lang="en-US" dirty="0"/>
              <a:t>Maximizes reuse of data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13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Kernels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G-Charm automatically </a:t>
            </a:r>
            <a:r>
              <a:rPr lang="en-IN" dirty="0" smtClean="0"/>
              <a:t>analyses </a:t>
            </a:r>
            <a:r>
              <a:rPr lang="en-IN" dirty="0"/>
              <a:t>dependencies between </a:t>
            </a:r>
            <a:r>
              <a:rPr lang="en-IN" dirty="0" smtClean="0"/>
              <a:t>kernels </a:t>
            </a:r>
            <a:r>
              <a:rPr lang="en-IN" dirty="0"/>
              <a:t>at </a:t>
            </a:r>
            <a:r>
              <a:rPr lang="en-IN" dirty="0" smtClean="0"/>
              <a:t>runtime</a:t>
            </a:r>
          </a:p>
          <a:p>
            <a:r>
              <a:rPr lang="en-IN" dirty="0" err="1"/>
              <a:t>workRequest</a:t>
            </a:r>
            <a:r>
              <a:rPr lang="en-IN" dirty="0"/>
              <a:t> objects with no dependencies among the buffers and invoking the same kernel are </a:t>
            </a:r>
            <a:r>
              <a:rPr lang="en-IN" dirty="0" smtClean="0"/>
              <a:t>combined</a:t>
            </a:r>
          </a:p>
          <a:p>
            <a:r>
              <a:rPr lang="en-IN" dirty="0"/>
              <a:t>Improves </a:t>
            </a:r>
            <a:r>
              <a:rPr lang="en-IN" dirty="0" smtClean="0"/>
              <a:t>Occupancy</a:t>
            </a:r>
          </a:p>
          <a:p>
            <a:r>
              <a:rPr lang="en-IN" dirty="0"/>
              <a:t>Shared </a:t>
            </a:r>
            <a:r>
              <a:rPr lang="en-IN" dirty="0" smtClean="0"/>
              <a:t>memory</a:t>
            </a:r>
          </a:p>
          <a:p>
            <a:pPr lvl="1"/>
            <a:r>
              <a:rPr lang="en-IN" dirty="0"/>
              <a:t>Data regions of adjacent chares are contiguous in CPU </a:t>
            </a:r>
            <a:r>
              <a:rPr lang="en-IN" dirty="0" smtClean="0"/>
              <a:t>memory</a:t>
            </a:r>
          </a:p>
          <a:p>
            <a:pPr lvl="1"/>
            <a:r>
              <a:rPr lang="en-IN" dirty="0"/>
              <a:t>Hence these data regions can be transferred in a single </a:t>
            </a:r>
            <a:r>
              <a:rPr lang="en-IN" dirty="0" smtClean="0"/>
              <a:t>call</a:t>
            </a:r>
          </a:p>
          <a:p>
            <a:pPr lvl="1"/>
            <a:r>
              <a:rPr lang="en-IN" dirty="0"/>
              <a:t>Reduces kernel invocations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366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Experiments done on</a:t>
            </a:r>
          </a:p>
          <a:p>
            <a:pPr lvl="1"/>
            <a:r>
              <a:rPr lang="en-US" dirty="0" smtClean="0"/>
              <a:t>Tesla Cluster – 3 nodes</a:t>
            </a:r>
          </a:p>
          <a:p>
            <a:pPr lvl="2"/>
            <a:r>
              <a:rPr lang="en-US" dirty="0" smtClean="0"/>
              <a:t>Each node has 4 quad core AMD Opteron 8378 cores +1 Tesla S1070 GPU card</a:t>
            </a:r>
          </a:p>
          <a:p>
            <a:pPr lvl="2"/>
            <a:r>
              <a:rPr lang="en-US" dirty="0" smtClean="0"/>
              <a:t>Tesla S1070 GPU card has 4 GPUs, each GPU having 240 cores</a:t>
            </a:r>
          </a:p>
          <a:p>
            <a:pPr lvl="1"/>
            <a:r>
              <a:rPr lang="en-US" dirty="0" smtClean="0"/>
              <a:t>Fermi Cluster – 4 nodes</a:t>
            </a:r>
          </a:p>
          <a:p>
            <a:pPr lvl="2"/>
            <a:r>
              <a:rPr lang="en-US" dirty="0" smtClean="0"/>
              <a:t>Each node has a 4 core Intel XEON W3550 processor and one Tesla C2070 GPU with 448 GPU cores</a:t>
            </a:r>
          </a:p>
          <a:p>
            <a:r>
              <a:rPr lang="en-US" dirty="0" smtClean="0"/>
              <a:t>3 Applications</a:t>
            </a:r>
          </a:p>
          <a:p>
            <a:pPr lvl="1"/>
            <a:r>
              <a:rPr lang="en-US" dirty="0" smtClean="0"/>
              <a:t>2D Stencil computation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</a:t>
            </a:r>
            <a:r>
              <a:rPr lang="en-US" dirty="0"/>
              <a:t>factorization </a:t>
            </a:r>
            <a:endParaRPr lang="en-US" dirty="0" smtClean="0"/>
          </a:p>
          <a:p>
            <a:pPr lvl="1"/>
            <a:r>
              <a:rPr lang="en-US" dirty="0" smtClean="0"/>
              <a:t>2D Molecular dynamics</a:t>
            </a:r>
          </a:p>
          <a:p>
            <a:r>
              <a:rPr lang="en-US" dirty="0"/>
              <a:t>All experiments performed using single GPU and </a:t>
            </a:r>
            <a:r>
              <a:rPr lang="en-US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Stencil Computation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7286" y="5157192"/>
            <a:ext cx="7474024" cy="13666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Combining kernels alone gives </a:t>
            </a:r>
            <a:r>
              <a:rPr lang="en-US" dirty="0" smtClean="0"/>
              <a:t>10X </a:t>
            </a:r>
            <a:r>
              <a:rPr lang="en-US" dirty="0"/>
              <a:t>improvement over </a:t>
            </a:r>
            <a:r>
              <a:rPr lang="en-US" dirty="0" err="1" smtClean="0"/>
              <a:t>HybridAPI</a:t>
            </a:r>
            <a:endParaRPr lang="en-US" dirty="0"/>
          </a:p>
          <a:p>
            <a:r>
              <a:rPr lang="en-US" dirty="0" smtClean="0"/>
              <a:t>Combining </a:t>
            </a:r>
            <a:r>
              <a:rPr lang="en-US" dirty="0"/>
              <a:t>kernels along with data reuse gives </a:t>
            </a:r>
            <a:r>
              <a:rPr lang="en-US" dirty="0" smtClean="0"/>
              <a:t>16X improvement</a:t>
            </a:r>
            <a:endParaRPr lang="en-US" dirty="0"/>
          </a:p>
          <a:p>
            <a:r>
              <a:rPr lang="en-US" dirty="0" smtClean="0"/>
              <a:t>Asynchronous </a:t>
            </a:r>
            <a:r>
              <a:rPr lang="en-US" dirty="0"/>
              <a:t>CPU </a:t>
            </a:r>
            <a:r>
              <a:rPr lang="en-US" dirty="0" smtClean="0"/>
              <a:t>utilization</a:t>
            </a:r>
            <a:r>
              <a:rPr lang="en-IN" dirty="0" smtClean="0"/>
              <a:t> provides another 6% improvement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3"/>
            <a:ext cx="4896544" cy="34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15416"/>
            <a:ext cx="7772400" cy="1143000"/>
          </a:xfrm>
        </p:spPr>
        <p:txBody>
          <a:bodyPr/>
          <a:lstStyle/>
          <a:p>
            <a:r>
              <a:rPr lang="en-US" dirty="0" smtClean="0"/>
              <a:t>Execution Statistics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86454" y="3933056"/>
            <a:ext cx="3704880" cy="2088232"/>
          </a:xfrm>
        </p:spPr>
        <p:txBody>
          <a:bodyPr>
            <a:normAutofit/>
          </a:bodyPr>
          <a:lstStyle/>
          <a:p>
            <a:r>
              <a:rPr lang="en-US" dirty="0" smtClean="0"/>
              <a:t>G-Charm invokes 30X fewer kernels, transfers half the data and achieves 5% increased CPU utilization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7" y="3707969"/>
            <a:ext cx="3559693" cy="281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148" y="3369415"/>
            <a:ext cx="239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Number of kernel invocations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37763" y="3369415"/>
            <a:ext cx="280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Amount of CPU-GPU data transfer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6353984"/>
            <a:ext cx="1336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CPU utilization</a:t>
            </a:r>
            <a:endParaRPr lang="en-IN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3618147" cy="25327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19"/>
            <a:ext cx="3515279" cy="24606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-5400000">
            <a:off x="-307655" y="131797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Number of kernels</a:t>
            </a:r>
            <a:endParaRPr lang="en-IN" sz="1100" dirty="0"/>
          </a:p>
        </p:txBody>
      </p:sp>
      <p:sp>
        <p:nvSpPr>
          <p:cNvPr id="15" name="TextBox 14"/>
          <p:cNvSpPr txBox="1"/>
          <p:nvPr/>
        </p:nvSpPr>
        <p:spPr>
          <a:xfrm rot="-5400000">
            <a:off x="4045151" y="131797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Transfer size (MB)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2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Factorization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221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Factorizes a real symmetric positive definite matrix A = LL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Matrix is divided across 2D </a:t>
            </a:r>
            <a:r>
              <a:rPr lang="en-US" dirty="0" err="1" smtClean="0"/>
              <a:t>chare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Each block column undergoes 3 stages of operation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Cmod</a:t>
            </a:r>
            <a:r>
              <a:rPr lang="en-US" dirty="0" smtClean="0"/>
              <a:t> – update a column block using all previous columns</a:t>
            </a:r>
            <a:endParaRPr lang="en-US" baseline="30000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Factorization of diagonal block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Cdiv</a:t>
            </a:r>
            <a:r>
              <a:rPr lang="en-US" dirty="0" smtClean="0"/>
              <a:t> – update the blocks along the same column as factorized block</a:t>
            </a:r>
          </a:p>
          <a:p>
            <a:r>
              <a:rPr lang="en-US" dirty="0" smtClean="0"/>
              <a:t>Comparison with MAGMA and </a:t>
            </a:r>
            <a:r>
              <a:rPr lang="en-US" dirty="0" err="1" smtClean="0"/>
              <a:t>StarPU</a:t>
            </a:r>
            <a:endParaRPr lang="en-US" dirty="0" smtClean="0"/>
          </a:p>
          <a:p>
            <a:pPr lvl="1"/>
            <a:r>
              <a:rPr lang="en-IN" dirty="0"/>
              <a:t>MAGMA: a highly tuned dense linear algebra library for </a:t>
            </a:r>
            <a:r>
              <a:rPr lang="en-IN" dirty="0" smtClean="0"/>
              <a:t>GPUs</a:t>
            </a:r>
          </a:p>
          <a:p>
            <a:pPr lvl="1"/>
            <a:r>
              <a:rPr lang="en-IN" dirty="0" err="1"/>
              <a:t>StarPU</a:t>
            </a:r>
            <a:r>
              <a:rPr lang="en-IN" dirty="0"/>
              <a:t>: a runtime framework that performs dynamic work scheduling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136" y="1628800"/>
            <a:ext cx="158417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62880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76256" y="162880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6136" y="1628800"/>
            <a:ext cx="158417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16974" y="212996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6136" y="263691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17753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81697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16974" y="26996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21678" y="22048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343240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73824" y="26996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713793" y="3640956"/>
            <a:ext cx="1333507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Column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Factorize A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Cdiv</a:t>
            </a:r>
            <a:endParaRPr lang="en-US" dirty="0" smtClean="0"/>
          </a:p>
          <a:p>
            <a:r>
              <a:rPr lang="en-US" dirty="0" smtClean="0"/>
              <a:t>    B=BA</a:t>
            </a:r>
            <a:r>
              <a:rPr lang="en-US" baseline="30000" dirty="0" smtClean="0"/>
              <a:t>-T</a:t>
            </a:r>
            <a:endParaRPr lang="en-US" dirty="0" smtClean="0"/>
          </a:p>
          <a:p>
            <a:r>
              <a:rPr lang="en-US" dirty="0" smtClean="0"/>
              <a:t>    C=CA</a:t>
            </a:r>
            <a:r>
              <a:rPr lang="en-US" baseline="30000" dirty="0" smtClean="0"/>
              <a:t>-T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645024"/>
            <a:ext cx="1366913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Column 2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Cmod</a:t>
            </a:r>
            <a:endParaRPr lang="en-US" dirty="0"/>
          </a:p>
          <a:p>
            <a:r>
              <a:rPr lang="en-US" dirty="0" smtClean="0"/>
              <a:t>    D=D-BB</a:t>
            </a:r>
            <a:r>
              <a:rPr lang="en-US" baseline="30000" dirty="0" smtClean="0"/>
              <a:t>T</a:t>
            </a:r>
            <a:endParaRPr lang="en-US" baseline="30000" dirty="0"/>
          </a:p>
          <a:p>
            <a:r>
              <a:rPr lang="en-US" dirty="0" smtClean="0"/>
              <a:t>    E=E-CB</a:t>
            </a:r>
            <a:r>
              <a:rPr lang="en-US" baseline="30000" dirty="0" smtClean="0"/>
              <a:t>T</a:t>
            </a:r>
            <a:endParaRPr lang="en-US" dirty="0"/>
          </a:p>
          <a:p>
            <a:r>
              <a:rPr lang="en-US" dirty="0" smtClean="0"/>
              <a:t>2. Factorize </a:t>
            </a:r>
            <a:r>
              <a:rPr lang="en-US" dirty="0"/>
              <a:t>D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Cdiv</a:t>
            </a:r>
            <a:endParaRPr lang="en-US" dirty="0"/>
          </a:p>
          <a:p>
            <a:r>
              <a:rPr lang="en-US" dirty="0" smtClean="0"/>
              <a:t>    E=ED</a:t>
            </a:r>
            <a:r>
              <a:rPr lang="en-US" baseline="30000" dirty="0" smtClean="0"/>
              <a:t>-T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336" y="3645024"/>
            <a:ext cx="152009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Column 3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Cmod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  F=F-CC</a:t>
            </a:r>
            <a:r>
              <a:rPr lang="en-US" baseline="30000" dirty="0" smtClean="0"/>
              <a:t>T</a:t>
            </a:r>
            <a:r>
              <a:rPr lang="en-US" dirty="0" smtClean="0"/>
              <a:t>-EE</a:t>
            </a:r>
            <a:r>
              <a:rPr lang="en-US" baseline="30000" dirty="0" smtClean="0"/>
              <a:t>T</a:t>
            </a:r>
            <a:endParaRPr lang="en-US" dirty="0"/>
          </a:p>
          <a:p>
            <a:r>
              <a:rPr lang="en-US" dirty="0" smtClean="0"/>
              <a:t>   Factorize F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56176" y="25741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60232" y="2574196"/>
            <a:ext cx="0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4005064"/>
            <a:ext cx="7690048" cy="2518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larger matrices, </a:t>
            </a:r>
            <a:r>
              <a:rPr lang="en-US" dirty="0" err="1" smtClean="0"/>
              <a:t>upto</a:t>
            </a:r>
            <a:r>
              <a:rPr lang="en-US" dirty="0" smtClean="0"/>
              <a:t> 14% improvement over MAGMA due to efficient data management</a:t>
            </a:r>
          </a:p>
          <a:p>
            <a:r>
              <a:rPr lang="en-US" dirty="0" smtClean="0"/>
              <a:t>G-Charm </a:t>
            </a:r>
            <a:r>
              <a:rPr lang="en-US" dirty="0"/>
              <a:t>transfers 3X less data than MAGMA, invokes 2.5X less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For matrix size 29760×29760 double precision, </a:t>
            </a:r>
          </a:p>
          <a:p>
            <a:pPr lvl="1"/>
            <a:r>
              <a:rPr lang="en-US" dirty="0" err="1" smtClean="0"/>
              <a:t>StarPU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137 seconds</a:t>
            </a:r>
          </a:p>
          <a:p>
            <a:pPr lvl="1"/>
            <a:r>
              <a:rPr lang="en-US" dirty="0" smtClean="0"/>
              <a:t>MAGMA – 34.7 seconds</a:t>
            </a:r>
          </a:p>
          <a:p>
            <a:pPr lvl="1"/>
            <a:r>
              <a:rPr lang="en-US" dirty="0" smtClean="0"/>
              <a:t>G-Charm – 31.8 seconds</a:t>
            </a:r>
          </a:p>
          <a:p>
            <a:r>
              <a:rPr lang="en-US" dirty="0" err="1" smtClean="0"/>
              <a:t>StarPU</a:t>
            </a:r>
            <a:r>
              <a:rPr lang="en-US" dirty="0" smtClean="0"/>
              <a:t> invokes a kernel for each block whereas G-Charm and MAGMA invokes fewer kernels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renga\Desktop\graphs\chol\cholesky_time_ferm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508104" cy="35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-5400000">
            <a:off x="688214" y="10480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Charm++ and Existing GPU Framework</a:t>
            </a:r>
          </a:p>
          <a:p>
            <a:r>
              <a:rPr lang="en-US" dirty="0" smtClean="0"/>
              <a:t>G-Charm Architecture</a:t>
            </a:r>
          </a:p>
          <a:p>
            <a:r>
              <a:rPr lang="en-US" dirty="0" smtClean="0"/>
              <a:t>Optimization Strategies</a:t>
            </a:r>
          </a:p>
          <a:p>
            <a:pPr lvl="1"/>
            <a:r>
              <a:rPr lang="en-US" dirty="0" smtClean="0"/>
              <a:t>Dynamic Scheduling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Combining kernels</a:t>
            </a:r>
          </a:p>
          <a:p>
            <a:r>
              <a:rPr lang="en-US" dirty="0" smtClean="0"/>
              <a:t>Experiments and Results</a:t>
            </a:r>
          </a:p>
          <a:p>
            <a:pPr lvl="1"/>
            <a:r>
              <a:rPr lang="en-US" dirty="0" smtClean="0"/>
              <a:t>2D Stencil computation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factorization</a:t>
            </a:r>
          </a:p>
          <a:p>
            <a:pPr lvl="1"/>
            <a:r>
              <a:rPr lang="en-US" dirty="0" smtClean="0"/>
              <a:t>2D Molecular dynamics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2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dynamics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0775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Irregular application, distributed memory implementation</a:t>
            </a:r>
          </a:p>
          <a:p>
            <a:r>
              <a:rPr lang="en-US" dirty="0" smtClean="0"/>
              <a:t>Particle space partitioned among 2D patches</a:t>
            </a:r>
          </a:p>
          <a:p>
            <a:r>
              <a:rPr lang="en-US" dirty="0" smtClean="0"/>
              <a:t>Compute objects calculate force</a:t>
            </a:r>
            <a:r>
              <a:rPr lang="en-IN" dirty="0" smtClean="0"/>
              <a:t> between pairs of patches and send the force vectors to the source patches</a:t>
            </a:r>
          </a:p>
          <a:p>
            <a:r>
              <a:rPr lang="en-US" dirty="0" smtClean="0"/>
              <a:t>Patches add force vectors received from all compute objects to get the total force acting on each particle due to neighboring particles</a:t>
            </a:r>
          </a:p>
          <a:p>
            <a:r>
              <a:rPr lang="en-US" dirty="0" smtClean="0"/>
              <a:t>Particle coordinates are updated using force calculated</a:t>
            </a:r>
            <a:endParaRPr lang="en-IN" baseline="30000" dirty="0"/>
          </a:p>
          <a:p>
            <a:r>
              <a:rPr lang="en-US" dirty="0" smtClean="0"/>
              <a:t>Particles are migrated to appropriate patches after each iteration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43583" y="1981597"/>
            <a:ext cx="1447800" cy="11239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Patch 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62883" y="3715147"/>
            <a:ext cx="1447800" cy="11239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62883" y="1981597"/>
            <a:ext cx="1447800" cy="11239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3583" y="3724672"/>
            <a:ext cx="1447800" cy="11239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62833" y="2543572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5462708" y="3248422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6491408" y="4048522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7424858" y="3257947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91383" y="2686447"/>
            <a:ext cx="200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81908" y="2686447"/>
            <a:ext cx="1809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10433" y="4210447"/>
            <a:ext cx="200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00958" y="4210447"/>
            <a:ext cx="1809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81883" y="3496072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67483" y="3105547"/>
            <a:ext cx="9525" cy="142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7483" y="3553222"/>
            <a:ext cx="0" cy="171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539158" y="3543697"/>
            <a:ext cx="0" cy="171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539158" y="3105547"/>
            <a:ext cx="0" cy="142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10408" y="3113427"/>
            <a:ext cx="400050" cy="142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710483" y="3105547"/>
            <a:ext cx="466725" cy="447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119933" y="3629422"/>
            <a:ext cx="342900" cy="95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4" idx="2"/>
          </p:cNvCxnSpPr>
          <p:nvPr/>
        </p:nvCxnSpPr>
        <p:spPr>
          <a:xfrm flipH="1" flipV="1">
            <a:off x="6572371" y="3362722"/>
            <a:ext cx="576264" cy="352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42395" y="1450901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5467470" y="1438672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7419036" y="5077941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447152" y="5026974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6462833" y="3067447"/>
            <a:ext cx="219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6229566" y="594928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object</a:t>
            </a:r>
            <a:endParaRPr lang="en-IN" dirty="0"/>
          </a:p>
        </p:txBody>
      </p:sp>
      <p:cxnSp>
        <p:nvCxnSpPr>
          <p:cNvPr id="67" name="Straight Arrow Connector 66"/>
          <p:cNvCxnSpPr>
            <a:stCxn id="39" idx="0"/>
          </p:cNvCxnSpPr>
          <p:nvPr/>
        </p:nvCxnSpPr>
        <p:spPr>
          <a:xfrm flipV="1">
            <a:off x="5567483" y="1746176"/>
            <a:ext cx="5755" cy="235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567483" y="4842520"/>
            <a:ext cx="5755" cy="235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517454" y="1746176"/>
            <a:ext cx="5755" cy="235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517454" y="4823123"/>
            <a:ext cx="5755" cy="235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2" idx="2"/>
            <a:endCxn id="66" idx="0"/>
          </p:cNvCxnSpPr>
          <p:nvPr/>
        </p:nvCxnSpPr>
        <p:spPr>
          <a:xfrm rot="5400000">
            <a:off x="6974236" y="5394942"/>
            <a:ext cx="576064" cy="5326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Molecular Dynamics Execution Time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83568" y="4764454"/>
            <a:ext cx="7772400" cy="13288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33% improvement in execution time over CPU execution and 21% over </a:t>
            </a:r>
            <a:r>
              <a:rPr lang="en-US" dirty="0" err="1" smtClean="0"/>
              <a:t>HybridAPI</a:t>
            </a:r>
            <a:endParaRPr lang="en-US" dirty="0" smtClean="0"/>
          </a:p>
          <a:p>
            <a:r>
              <a:rPr lang="en-IN" dirty="0"/>
              <a:t>20% less kernel invocation, 30% less data transfer and 2.5 to 5 times increased CPU utilization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88" y="1340768"/>
            <a:ext cx="4609628" cy="33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Combining kernels also reduces latency of data transfer for shared memory implementation</a:t>
            </a:r>
          </a:p>
          <a:p>
            <a:r>
              <a:rPr lang="en-US" dirty="0" smtClean="0"/>
              <a:t>Data management and reuse provide significant benefits for large problem sizes</a:t>
            </a:r>
          </a:p>
          <a:p>
            <a:r>
              <a:rPr lang="en-US" dirty="0" smtClean="0"/>
              <a:t>Performance due to asynchronous CPU execution depends on ratio of CPU-GPU performance and application characteristics</a:t>
            </a:r>
          </a:p>
          <a:p>
            <a:r>
              <a:rPr lang="en-US" dirty="0" smtClean="0"/>
              <a:t>8X and 10X improvement for Jacobi and </a:t>
            </a:r>
            <a:r>
              <a:rPr lang="en-US" dirty="0" err="1" smtClean="0"/>
              <a:t>Cholesky</a:t>
            </a:r>
            <a:r>
              <a:rPr lang="en-US" dirty="0" smtClean="0"/>
              <a:t> applications and 21% for Molecular dynamics over </a:t>
            </a:r>
            <a:r>
              <a:rPr lang="en-US" dirty="0" err="1" smtClean="0"/>
              <a:t>HybridAPI</a:t>
            </a:r>
            <a:endParaRPr lang="en-US" dirty="0" smtClean="0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Unified Programming Model</a:t>
            </a:r>
            <a:r>
              <a:rPr lang="en-IN" dirty="0"/>
              <a:t> [</a:t>
            </a:r>
            <a:r>
              <a:rPr lang="en-US" dirty="0" err="1" smtClean="0"/>
              <a:t>Kunzman</a:t>
            </a:r>
            <a:r>
              <a:rPr lang="en-US" dirty="0" smtClean="0"/>
              <a:t> et al. Journal on Scientific Programming 2011] </a:t>
            </a:r>
            <a:endParaRPr lang="en-IN" dirty="0" smtClean="0"/>
          </a:p>
          <a:p>
            <a:pPr lvl="1"/>
            <a:r>
              <a:rPr lang="en-IN" dirty="0" smtClean="0"/>
              <a:t>generic abstraction for accelerators</a:t>
            </a:r>
          </a:p>
          <a:p>
            <a:pPr lvl="1"/>
            <a:r>
              <a:rPr lang="en-US" dirty="0" smtClean="0"/>
              <a:t>Explicit data management</a:t>
            </a:r>
            <a:endParaRPr lang="en-IN" dirty="0" smtClean="0"/>
          </a:p>
          <a:p>
            <a:r>
              <a:rPr lang="en-US" dirty="0"/>
              <a:t>Automatic Memory </a:t>
            </a:r>
            <a:r>
              <a:rPr lang="en-US" dirty="0" smtClean="0"/>
              <a:t>Management [</a:t>
            </a:r>
            <a:r>
              <a:rPr lang="en-US" dirty="0" err="1" smtClean="0"/>
              <a:t>Sreepathi</a:t>
            </a:r>
            <a:r>
              <a:rPr lang="en-US" dirty="0" smtClean="0"/>
              <a:t> et al. PACT ‘12]</a:t>
            </a:r>
          </a:p>
          <a:p>
            <a:pPr lvl="1"/>
            <a:r>
              <a:rPr lang="en-US" dirty="0" smtClean="0"/>
              <a:t>Avoids unnecessary data transfers automatically by compiler analysis</a:t>
            </a:r>
          </a:p>
          <a:p>
            <a:pPr lvl="1"/>
            <a:r>
              <a:rPr lang="en-US" dirty="0" smtClean="0"/>
              <a:t>G-Charm performs scheduling and kernel agglomeration along with data reuse to improve performance</a:t>
            </a:r>
          </a:p>
          <a:p>
            <a:r>
              <a:rPr lang="en-US" dirty="0" smtClean="0"/>
              <a:t>G-Charm is the only framework </a:t>
            </a:r>
          </a:p>
          <a:p>
            <a:pPr lvl="1"/>
            <a:r>
              <a:rPr lang="en-US" dirty="0" smtClean="0"/>
              <a:t>Extends the advantages of message driven programming model to GPU</a:t>
            </a:r>
          </a:p>
          <a:p>
            <a:pPr lvl="1"/>
            <a:r>
              <a:rPr lang="en-US" dirty="0" smtClean="0"/>
              <a:t>Performs optimizations such as dynamic scheduling, memory management and data reuse and combining kernels</a:t>
            </a:r>
          </a:p>
        </p:txBody>
      </p:sp>
    </p:spTree>
    <p:extLst>
      <p:ext uri="{BB962C8B-B14F-4D97-AF65-F5344CB8AC3E}">
        <p14:creationId xmlns:p14="http://schemas.microsoft.com/office/powerpoint/2010/main" val="3379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9900"/>
          </a:xfrm>
        </p:spPr>
        <p:txBody>
          <a:bodyPr>
            <a:normAutofit/>
          </a:bodyPr>
          <a:lstStyle/>
          <a:p>
            <a:r>
              <a:rPr lang="en-US" dirty="0" smtClean="0"/>
              <a:t>G-Charm reduces CPU-GPU memory transfer, performs dynamic scheduling, improves occupancy by combining kernels</a:t>
            </a:r>
          </a:p>
          <a:p>
            <a:r>
              <a:rPr lang="en-US" dirty="0" smtClean="0"/>
              <a:t>1.3 to 15 times improvement for 2D Stencil computation</a:t>
            </a:r>
          </a:p>
          <a:p>
            <a:r>
              <a:rPr lang="en-US" dirty="0" smtClean="0"/>
              <a:t>14% improvement for </a:t>
            </a:r>
            <a:r>
              <a:rPr lang="en-US" dirty="0" err="1" smtClean="0"/>
              <a:t>Cholesky</a:t>
            </a:r>
            <a:r>
              <a:rPr lang="en-US" dirty="0" smtClean="0"/>
              <a:t> factorization over MAGMA</a:t>
            </a:r>
          </a:p>
          <a:p>
            <a:r>
              <a:rPr lang="en-US" dirty="0" smtClean="0"/>
              <a:t>21% improvement over </a:t>
            </a:r>
            <a:r>
              <a:rPr lang="en-US" dirty="0" err="1" smtClean="0"/>
              <a:t>HybridAPI</a:t>
            </a:r>
            <a:r>
              <a:rPr lang="en-US" dirty="0" smtClean="0"/>
              <a:t> for Molecular Dynamics application because of  distributed memory implementation</a:t>
            </a:r>
          </a:p>
          <a:p>
            <a:endParaRPr lang="en-IN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9592" y="408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5192216"/>
            <a:ext cx="7772400" cy="1621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G-Charm to multi-GPU systems</a:t>
            </a:r>
          </a:p>
          <a:p>
            <a:r>
              <a:rPr lang="en-US" dirty="0" smtClean="0"/>
              <a:t>Improvement in programming abstractions</a:t>
            </a:r>
          </a:p>
          <a:p>
            <a:r>
              <a:rPr lang="en-US" dirty="0" smtClean="0"/>
              <a:t>Experimenting with large-scale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GPU application performance depends on</a:t>
            </a:r>
          </a:p>
          <a:p>
            <a:r>
              <a:rPr lang="en-US" sz="2000" dirty="0" smtClean="0"/>
              <a:t>Asynchronous use of heterogeneous resources</a:t>
            </a:r>
          </a:p>
          <a:p>
            <a:r>
              <a:rPr lang="en-US" sz="2000" dirty="0"/>
              <a:t>GPU idle </a:t>
            </a:r>
            <a:r>
              <a:rPr lang="en-US" sz="2000" dirty="0" smtClean="0"/>
              <a:t>time</a:t>
            </a:r>
          </a:p>
          <a:p>
            <a:r>
              <a:rPr lang="en-US" sz="2000" dirty="0" smtClean="0"/>
              <a:t>CPU-GPU memory transfers</a:t>
            </a:r>
          </a:p>
          <a:p>
            <a:r>
              <a:rPr lang="en-US" sz="2000" dirty="0" smtClean="0"/>
              <a:t>Occupancy of GPU Kernels</a:t>
            </a:r>
          </a:p>
          <a:p>
            <a:r>
              <a:rPr lang="en-US" sz="2000" dirty="0" smtClean="0"/>
              <a:t>Data transfer – Kernel execution overlap</a:t>
            </a:r>
          </a:p>
          <a:p>
            <a:r>
              <a:rPr lang="en-US" sz="2000" dirty="0" smtClean="0"/>
              <a:t>Extent to which CUDA kernels are optimized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Drawbacks of hand optimization</a:t>
            </a:r>
          </a:p>
          <a:p>
            <a:r>
              <a:rPr lang="en-US" sz="2000" dirty="0" smtClean="0"/>
              <a:t>Considerable programming overhead</a:t>
            </a:r>
          </a:p>
          <a:p>
            <a:r>
              <a:rPr lang="en-US" sz="2000" dirty="0" smtClean="0"/>
              <a:t>Different applications require different optimization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Introduction: Framework for Message-Driven Parallel Applications on Hybrid Systems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2413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Message driven languages enable communication-computation overla</a:t>
            </a:r>
            <a:r>
              <a:rPr lang="en-US" sz="2000" dirty="0"/>
              <a:t>p</a:t>
            </a:r>
            <a:endParaRPr lang="en-US" sz="2000" dirty="0" smtClean="0"/>
          </a:p>
          <a:p>
            <a:r>
              <a:rPr lang="en-US" sz="2000" dirty="0" smtClean="0"/>
              <a:t>Perform useful computation on the messages already received rather than waiting for non-arrived messages</a:t>
            </a:r>
          </a:p>
          <a:p>
            <a:r>
              <a:rPr lang="en-US" sz="2000" dirty="0" smtClean="0"/>
              <a:t>CHARM++ improves application performance by hiding communication latencies</a:t>
            </a:r>
          </a:p>
          <a:p>
            <a:r>
              <a:rPr lang="en-US" sz="2000" dirty="0" smtClean="0"/>
              <a:t>Some applications include NAMD, </a:t>
            </a:r>
            <a:r>
              <a:rPr lang="en-US" sz="2000" dirty="0" err="1" smtClean="0"/>
              <a:t>ChaNGa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3645024"/>
            <a:ext cx="777240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Objective</a:t>
            </a:r>
            <a:endParaRPr lang="en-IN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4509119"/>
            <a:ext cx="7762056" cy="1440161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generic runtime framework that optimizes different classes of applications with minimum user overhead</a:t>
            </a:r>
          </a:p>
          <a:p>
            <a:r>
              <a:rPr lang="en-US" sz="2000" dirty="0" smtClean="0"/>
              <a:t>Perform optimizations like dynamic scheduling, data management, data reuse and combining kernels</a:t>
            </a:r>
          </a:p>
          <a:p>
            <a:r>
              <a:rPr lang="en-US" sz="2000" dirty="0" smtClean="0"/>
              <a:t>Extend benefits of CHARM++ to GPU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-38742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CHARM++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99592" y="1142264"/>
            <a:ext cx="3888432" cy="5531235"/>
          </a:xfrm>
        </p:spPr>
        <p:txBody>
          <a:bodyPr>
            <a:noAutofit/>
          </a:bodyPr>
          <a:lstStyle/>
          <a:p>
            <a:r>
              <a:rPr lang="en-US" sz="2200" dirty="0" smtClean="0"/>
              <a:t>Charm++ is a message-driven object oriented programming language</a:t>
            </a:r>
          </a:p>
          <a:p>
            <a:r>
              <a:rPr lang="en-US" sz="2200" dirty="0" smtClean="0"/>
              <a:t>The application domain is divided among </a:t>
            </a:r>
            <a:r>
              <a:rPr lang="en-US" sz="2200" dirty="0" err="1" smtClean="0"/>
              <a:t>migratable</a:t>
            </a:r>
            <a:r>
              <a:rPr lang="en-US" sz="2200" dirty="0" smtClean="0"/>
              <a:t> objects called Chares</a:t>
            </a:r>
          </a:p>
          <a:p>
            <a:r>
              <a:rPr lang="en-US" sz="2200" dirty="0" smtClean="0"/>
              <a:t>Application execution starts with </a:t>
            </a:r>
            <a:r>
              <a:rPr lang="en-US" sz="2200" dirty="0" err="1" smtClean="0"/>
              <a:t>Mainchare</a:t>
            </a:r>
            <a:r>
              <a:rPr lang="en-US" sz="2200" dirty="0" smtClean="0"/>
              <a:t> on PE</a:t>
            </a:r>
            <a:r>
              <a:rPr lang="en-US" sz="2200" baseline="-25000" dirty="0" smtClean="0"/>
              <a:t>0</a:t>
            </a:r>
            <a:r>
              <a:rPr lang="en-US" sz="2200" dirty="0"/>
              <a:t> </a:t>
            </a:r>
            <a:r>
              <a:rPr lang="en-US" sz="2200" dirty="0" smtClean="0"/>
              <a:t>which creates other </a:t>
            </a:r>
            <a:r>
              <a:rPr lang="en-US" sz="2200" dirty="0" err="1" smtClean="0"/>
              <a:t>chares</a:t>
            </a:r>
            <a:r>
              <a:rPr lang="en-US" sz="2200" dirty="0" smtClean="0"/>
              <a:t> distributed over all available PEs</a:t>
            </a:r>
          </a:p>
          <a:p>
            <a:r>
              <a:rPr lang="en-US" sz="2200" dirty="0" smtClean="0"/>
              <a:t>Chares invoke methods of remote </a:t>
            </a:r>
            <a:r>
              <a:rPr lang="en-US" sz="2200" dirty="0" err="1" smtClean="0"/>
              <a:t>chares</a:t>
            </a:r>
            <a:r>
              <a:rPr lang="en-US" sz="2200" dirty="0" smtClean="0"/>
              <a:t> called entry methods</a:t>
            </a:r>
          </a:p>
          <a:p>
            <a:r>
              <a:rPr lang="en-US" sz="2200" dirty="0"/>
              <a:t>One runtime system </a:t>
            </a:r>
            <a:r>
              <a:rPr lang="en-US" sz="2200" dirty="0" smtClean="0"/>
              <a:t>instance runs on </a:t>
            </a:r>
            <a:r>
              <a:rPr lang="en-US" sz="2200" dirty="0"/>
              <a:t>each </a:t>
            </a:r>
            <a:r>
              <a:rPr lang="en-US" sz="2200" dirty="0" smtClean="0"/>
              <a:t>PE and has </a:t>
            </a:r>
            <a:r>
              <a:rPr lang="en-US" sz="2200" dirty="0"/>
              <a:t>a Message </a:t>
            </a:r>
            <a:r>
              <a:rPr lang="en-US" sz="2200" dirty="0" smtClean="0"/>
              <a:t>Queue</a:t>
            </a:r>
            <a:endParaRPr lang="en-IN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5431403" y="2522050"/>
            <a:ext cx="2592288" cy="81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Runtime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36096" y="1395256"/>
            <a:ext cx="25922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0</a:t>
            </a:r>
            <a:endParaRPr lang="en-IN" dirty="0"/>
          </a:p>
        </p:txBody>
      </p:sp>
      <p:sp>
        <p:nvSpPr>
          <p:cNvPr id="8" name="Cube 7"/>
          <p:cNvSpPr/>
          <p:nvPr/>
        </p:nvSpPr>
        <p:spPr>
          <a:xfrm>
            <a:off x="6969091" y="1827304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C[0]</a:t>
            </a:r>
            <a:endParaRPr lang="en-IN" sz="1400" dirty="0"/>
          </a:p>
        </p:txBody>
      </p:sp>
      <p:sp>
        <p:nvSpPr>
          <p:cNvPr id="9" name="Cube 8"/>
          <p:cNvSpPr/>
          <p:nvPr/>
        </p:nvSpPr>
        <p:spPr>
          <a:xfrm>
            <a:off x="5657342" y="1827304"/>
            <a:ext cx="743059" cy="59454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36096" y="4203568"/>
            <a:ext cx="25922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1</a:t>
            </a:r>
            <a:endParaRPr lang="en-IN" dirty="0"/>
          </a:p>
        </p:txBody>
      </p:sp>
      <p:sp>
        <p:nvSpPr>
          <p:cNvPr id="11" name="Cube 10"/>
          <p:cNvSpPr/>
          <p:nvPr/>
        </p:nvSpPr>
        <p:spPr>
          <a:xfrm>
            <a:off x="7113107" y="5283688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C[2]</a:t>
            </a:r>
            <a:endParaRPr lang="en-IN" sz="1400" dirty="0"/>
          </a:p>
        </p:txBody>
      </p:sp>
      <p:sp>
        <p:nvSpPr>
          <p:cNvPr id="12" name="Cube 11"/>
          <p:cNvSpPr/>
          <p:nvPr/>
        </p:nvSpPr>
        <p:spPr>
          <a:xfrm>
            <a:off x="5652120" y="5283688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C[1]</a:t>
            </a:r>
            <a:endParaRPr lang="en-IN" sz="14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21804467"/>
              </p:ext>
            </p:extLst>
          </p:nvPr>
        </p:nvGraphicFramePr>
        <p:xfrm>
          <a:off x="5737934" y="2907424"/>
          <a:ext cx="2039888" cy="37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436096" y="4203568"/>
            <a:ext cx="2592288" cy="81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Runtime</a:t>
            </a:r>
            <a:endParaRPr lang="en-IN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81316024"/>
              </p:ext>
            </p:extLst>
          </p:nvPr>
        </p:nvGraphicFramePr>
        <p:xfrm>
          <a:off x="5707603" y="4278698"/>
          <a:ext cx="2039888" cy="37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Oval Callout 15"/>
          <p:cNvSpPr/>
          <p:nvPr/>
        </p:nvSpPr>
        <p:spPr>
          <a:xfrm>
            <a:off x="7325824" y="1075359"/>
            <a:ext cx="1692696" cy="639794"/>
          </a:xfrm>
          <a:prstGeom prst="wedgeEllipseCallout">
            <a:avLst>
              <a:gd name="adj1" fmla="val -35621"/>
              <a:gd name="adj2" fmla="val 1216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C[2].hello()</a:t>
            </a:r>
            <a:endParaRPr lang="en-IN" dirty="0"/>
          </a:p>
        </p:txBody>
      </p:sp>
      <p:sp>
        <p:nvSpPr>
          <p:cNvPr id="17" name="Oval Callout 16"/>
          <p:cNvSpPr/>
          <p:nvPr/>
        </p:nvSpPr>
        <p:spPr>
          <a:xfrm>
            <a:off x="6925595" y="5945141"/>
            <a:ext cx="2092925" cy="728358"/>
          </a:xfrm>
          <a:prstGeom prst="wedgeEllipseCallout">
            <a:avLst>
              <a:gd name="adj1" fmla="val -17820"/>
              <a:gd name="adj2" fmla="val -955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ntry void hello();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animBg="1"/>
      <p:bldP spid="8" grpId="0" uiExpand="1" animBg="1"/>
      <p:bldP spid="9" grpId="0" uiExpand="1" animBg="1"/>
      <p:bldP spid="11" grpId="0" uiExpand="1" animBg="1"/>
      <p:bldP spid="12" grpId="0" uiExpand="1" animBg="1"/>
      <p:bldGraphic spid="13" grpId="0">
        <p:bldAsOne/>
      </p:bldGraphic>
      <p:bldP spid="14" grpId="0" uiExpand="1" animBg="1"/>
      <p:bldGraphic spid="15" grpId="0" uiExpand="1">
        <p:bldAsOne/>
      </p:bldGraphic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CHARM++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357464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entry in Message Queue corresponds to an entry method invocation</a:t>
            </a:r>
          </a:p>
          <a:p>
            <a:r>
              <a:rPr lang="en-US" sz="2000" dirty="0" smtClean="0"/>
              <a:t>Runtime system processes messages from this queue and invokes corresponding chares’ entry methods</a:t>
            </a:r>
          </a:p>
          <a:p>
            <a:r>
              <a:rPr lang="en-US" sz="2000" dirty="0" smtClean="0"/>
              <a:t>Overlaps message arrival for a </a:t>
            </a:r>
            <a:r>
              <a:rPr lang="en-US" sz="2000" dirty="0" err="1" smtClean="0"/>
              <a:t>chare</a:t>
            </a:r>
            <a:r>
              <a:rPr lang="en-US" sz="2000" dirty="0" smtClean="0"/>
              <a:t> with entry method execution of another </a:t>
            </a:r>
            <a:r>
              <a:rPr lang="en-US" sz="2000" dirty="0" err="1" smtClean="0"/>
              <a:t>chare</a:t>
            </a:r>
            <a:endParaRPr lang="en-US" sz="2000" dirty="0" smtClean="0"/>
          </a:p>
          <a:p>
            <a:r>
              <a:rPr lang="en-US" sz="2000" dirty="0" smtClean="0"/>
              <a:t>Performs dynamic load balancing by migrating chares among PEs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31403" y="2522050"/>
            <a:ext cx="2592288" cy="81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Runtime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436096" y="1395256"/>
            <a:ext cx="25922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0</a:t>
            </a:r>
            <a:endParaRPr lang="en-IN" dirty="0"/>
          </a:p>
        </p:txBody>
      </p:sp>
      <p:sp>
        <p:nvSpPr>
          <p:cNvPr id="20" name="Cube 19"/>
          <p:cNvSpPr/>
          <p:nvPr/>
        </p:nvSpPr>
        <p:spPr>
          <a:xfrm>
            <a:off x="6969091" y="1827304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C[0]</a:t>
            </a:r>
            <a:endParaRPr lang="en-IN" sz="1400" dirty="0"/>
          </a:p>
        </p:txBody>
      </p:sp>
      <p:sp>
        <p:nvSpPr>
          <p:cNvPr id="21" name="Cube 20"/>
          <p:cNvSpPr/>
          <p:nvPr/>
        </p:nvSpPr>
        <p:spPr>
          <a:xfrm>
            <a:off x="5657342" y="1827304"/>
            <a:ext cx="694031" cy="59454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436096" y="4203568"/>
            <a:ext cx="25922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1</a:t>
            </a:r>
            <a:endParaRPr lang="en-IN" dirty="0"/>
          </a:p>
        </p:txBody>
      </p:sp>
      <p:sp>
        <p:nvSpPr>
          <p:cNvPr id="23" name="Cube 22"/>
          <p:cNvSpPr/>
          <p:nvPr/>
        </p:nvSpPr>
        <p:spPr>
          <a:xfrm>
            <a:off x="7113107" y="5283688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C[2]</a:t>
            </a:r>
            <a:endParaRPr lang="en-IN" sz="1400" dirty="0"/>
          </a:p>
        </p:txBody>
      </p:sp>
      <p:sp>
        <p:nvSpPr>
          <p:cNvPr id="24" name="Cube 23"/>
          <p:cNvSpPr/>
          <p:nvPr/>
        </p:nvSpPr>
        <p:spPr>
          <a:xfrm>
            <a:off x="5652120" y="5283688"/>
            <a:ext cx="699253" cy="594548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C[1]</a:t>
            </a:r>
            <a:endParaRPr lang="en-IN" sz="1400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7600914"/>
              </p:ext>
            </p:extLst>
          </p:nvPr>
        </p:nvGraphicFramePr>
        <p:xfrm>
          <a:off x="5737934" y="2907424"/>
          <a:ext cx="2039888" cy="37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5436096" y="4203568"/>
            <a:ext cx="2592288" cy="81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Runtime</a:t>
            </a:r>
            <a:endParaRPr lang="en-IN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461578729"/>
              </p:ext>
            </p:extLst>
          </p:nvPr>
        </p:nvGraphicFramePr>
        <p:xfrm>
          <a:off x="5707603" y="4278698"/>
          <a:ext cx="2039888" cy="37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Oval Callout 27"/>
          <p:cNvSpPr/>
          <p:nvPr/>
        </p:nvSpPr>
        <p:spPr>
          <a:xfrm>
            <a:off x="7325824" y="1075359"/>
            <a:ext cx="1692696" cy="639794"/>
          </a:xfrm>
          <a:prstGeom prst="wedgeEllipseCallout">
            <a:avLst>
              <a:gd name="adj1" fmla="val -35621"/>
              <a:gd name="adj2" fmla="val 1216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C[2].hello()</a:t>
            </a:r>
            <a:endParaRPr lang="en-IN" dirty="0"/>
          </a:p>
        </p:txBody>
      </p:sp>
      <p:sp>
        <p:nvSpPr>
          <p:cNvPr id="29" name="Oval Callout 28"/>
          <p:cNvSpPr/>
          <p:nvPr/>
        </p:nvSpPr>
        <p:spPr>
          <a:xfrm>
            <a:off x="6925595" y="5945141"/>
            <a:ext cx="2092925" cy="728358"/>
          </a:xfrm>
          <a:prstGeom prst="wedgeEllipseCallout">
            <a:avLst>
              <a:gd name="adj1" fmla="val -17820"/>
              <a:gd name="adj2" fmla="val -955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ntry void hello();</a:t>
            </a:r>
            <a:endParaRPr lang="en-IN" dirty="0"/>
          </a:p>
        </p:txBody>
      </p:sp>
      <p:cxnSp>
        <p:nvCxnSpPr>
          <p:cNvPr id="30" name="Curved Connector 29"/>
          <p:cNvCxnSpPr>
            <a:stCxn id="19" idx="2"/>
          </p:cNvCxnSpPr>
          <p:nvPr/>
        </p:nvCxnSpPr>
        <p:spPr>
          <a:xfrm rot="16200000" flipH="1">
            <a:off x="6665438" y="3406273"/>
            <a:ext cx="864096" cy="73049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3" idx="1"/>
          </p:cNvCxnSpPr>
          <p:nvPr/>
        </p:nvCxnSpPr>
        <p:spPr>
          <a:xfrm flipH="1">
            <a:off x="7388415" y="5020990"/>
            <a:ext cx="74318" cy="41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Graphic spid="25" grpId="0">
        <p:bldAsOne/>
      </p:bldGraphic>
      <p:bldP spid="26" grpId="0" animBg="1"/>
      <p:bldGraphic spid="27" grpId="0">
        <p:bldAsOne/>
      </p:bldGraphic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HybridAPI</a:t>
            </a:r>
            <a:r>
              <a:rPr lang="en-US" dirty="0" smtClean="0"/>
              <a:t>: An existing framework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522156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Chares</a:t>
            </a:r>
            <a:r>
              <a:rPr lang="en-US" sz="2200" dirty="0" smtClean="0"/>
              <a:t> create workRequest objects and </a:t>
            </a:r>
            <a:r>
              <a:rPr lang="en-US" sz="2200" dirty="0" err="1" smtClean="0"/>
              <a:t>enqueue</a:t>
            </a:r>
            <a:r>
              <a:rPr lang="en-US" sz="2200" dirty="0" smtClean="0"/>
              <a:t> in </a:t>
            </a:r>
            <a:r>
              <a:rPr lang="en-US" sz="2200" dirty="0" err="1" smtClean="0"/>
              <a:t>workRequest</a:t>
            </a:r>
            <a:r>
              <a:rPr lang="en-US" sz="2200" dirty="0" smtClean="0"/>
              <a:t> Queue</a:t>
            </a:r>
          </a:p>
          <a:p>
            <a:r>
              <a:rPr lang="en-US" sz="2200" dirty="0" smtClean="0"/>
              <a:t>workRequest object specifies CUDA kernel, data to be transferred and callback function to be invoked after GPU processing completion</a:t>
            </a:r>
          </a:p>
          <a:p>
            <a:r>
              <a:rPr lang="en-US" sz="2200" dirty="0" err="1" smtClean="0"/>
              <a:t>workRequest</a:t>
            </a:r>
            <a:r>
              <a:rPr lang="en-US" sz="2200" dirty="0" smtClean="0"/>
              <a:t> objects are executed in a pipelined manner overlapping data transfer and kernel execution</a:t>
            </a:r>
          </a:p>
          <a:p>
            <a:r>
              <a:rPr lang="en-US" sz="2200" dirty="0" smtClean="0"/>
              <a:t>Callback function is called after a workRequest completes on GPU</a:t>
            </a:r>
            <a:endParaRPr lang="en-US" sz="2200" dirty="0"/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790089" y="3573016"/>
            <a:ext cx="2592288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HybridAPI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859254" y="2620105"/>
            <a:ext cx="2592288" cy="40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Runtime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3947" y="908720"/>
            <a:ext cx="2592288" cy="212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0</a:t>
            </a:r>
            <a:endParaRPr lang="en-IN" dirty="0"/>
          </a:p>
        </p:txBody>
      </p:sp>
      <p:sp>
        <p:nvSpPr>
          <p:cNvPr id="9" name="Cube 8"/>
          <p:cNvSpPr/>
          <p:nvPr/>
        </p:nvSpPr>
        <p:spPr>
          <a:xfrm>
            <a:off x="6157201" y="1304764"/>
            <a:ext cx="566149" cy="54006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</a:t>
            </a:r>
            <a:endParaRPr lang="en-IN" dirty="0"/>
          </a:p>
        </p:txBody>
      </p:sp>
      <p:sp>
        <p:nvSpPr>
          <p:cNvPr id="10" name="Cube 9"/>
          <p:cNvSpPr/>
          <p:nvPr/>
        </p:nvSpPr>
        <p:spPr>
          <a:xfrm>
            <a:off x="7237321" y="1299588"/>
            <a:ext cx="566149" cy="54006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IN" dirty="0"/>
          </a:p>
        </p:txBody>
      </p:sp>
      <p:sp>
        <p:nvSpPr>
          <p:cNvPr id="11" name="Cube 10"/>
          <p:cNvSpPr/>
          <p:nvPr/>
        </p:nvSpPr>
        <p:spPr>
          <a:xfrm>
            <a:off x="6589249" y="1916832"/>
            <a:ext cx="566149" cy="54006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IN" dirty="0"/>
          </a:p>
        </p:txBody>
      </p:sp>
      <p:sp>
        <p:nvSpPr>
          <p:cNvPr id="12" name="Cube 11"/>
          <p:cNvSpPr/>
          <p:nvPr/>
        </p:nvSpPr>
        <p:spPr>
          <a:xfrm>
            <a:off x="7721547" y="1916832"/>
            <a:ext cx="566149" cy="54006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IN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570186063"/>
              </p:ext>
            </p:extLst>
          </p:nvPr>
        </p:nvGraphicFramePr>
        <p:xfrm>
          <a:off x="6075278" y="3957190"/>
          <a:ext cx="2212418" cy="51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5790089" y="3573016"/>
            <a:ext cx="2592288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6581702" y="2685656"/>
            <a:ext cx="2217140" cy="4936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3747" y="4050473"/>
            <a:ext cx="5040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939374" y="4041068"/>
            <a:ext cx="5040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120336" y="4050473"/>
            <a:ext cx="5040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wr3</a:t>
            </a:r>
            <a:endParaRPr lang="en-IN" dirty="0"/>
          </a:p>
        </p:txBody>
      </p:sp>
      <p:cxnSp>
        <p:nvCxnSpPr>
          <p:cNvPr id="19" name="Curved Connector 18"/>
          <p:cNvCxnSpPr>
            <a:stCxn id="11" idx="3"/>
            <a:endCxn id="17" idx="0"/>
          </p:cNvCxnSpPr>
          <p:nvPr/>
        </p:nvCxnSpPr>
        <p:spPr>
          <a:xfrm rot="16200000" flipH="1">
            <a:off x="6206021" y="3055687"/>
            <a:ext cx="1584176" cy="3865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3"/>
          </p:cNvCxnSpPr>
          <p:nvPr/>
        </p:nvCxnSpPr>
        <p:spPr>
          <a:xfrm rot="5400000">
            <a:off x="6362651" y="2466605"/>
            <a:ext cx="1584176" cy="15647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97025903"/>
              </p:ext>
            </p:extLst>
          </p:nvPr>
        </p:nvGraphicFramePr>
        <p:xfrm>
          <a:off x="6100910" y="4605399"/>
          <a:ext cx="504056" cy="95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93315381"/>
              </p:ext>
            </p:extLst>
          </p:nvPr>
        </p:nvGraphicFramePr>
        <p:xfrm>
          <a:off x="6892998" y="4606516"/>
          <a:ext cx="504056" cy="125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36318194"/>
              </p:ext>
            </p:extLst>
          </p:nvPr>
        </p:nvGraphicFramePr>
        <p:xfrm>
          <a:off x="7685086" y="4630336"/>
          <a:ext cx="504056" cy="152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4" name="Curved Connector 23"/>
          <p:cNvCxnSpPr>
            <a:stCxn id="23" idx="3"/>
            <a:endCxn id="10" idx="3"/>
          </p:cNvCxnSpPr>
          <p:nvPr/>
        </p:nvCxnSpPr>
        <p:spPr>
          <a:xfrm flipH="1" flipV="1">
            <a:off x="7452888" y="1839648"/>
            <a:ext cx="736254" cy="3552727"/>
          </a:xfrm>
          <a:prstGeom prst="curvedConnector4">
            <a:avLst>
              <a:gd name="adj1" fmla="val -31049"/>
              <a:gd name="adj2" fmla="val 60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39802" y="5764614"/>
            <a:ext cx="7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763969" y="5987865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383922" y="6228020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13" grpId="0">
        <p:bldAsOne/>
      </p:bldGraphic>
      <p:bldP spid="16" grpId="0" animBg="1"/>
      <p:bldP spid="17" grpId="0" animBg="1"/>
      <p:bldP spid="18" grpId="0" animBg="1"/>
      <p:bldGraphic spid="21" grpId="0">
        <p:bldAsOne/>
      </p:bldGraphic>
      <p:bldGraphic spid="22" grpId="0">
        <p:bldAsOne/>
      </p:bldGraphic>
      <p:bldGraphic spid="23" grpId="0">
        <p:bldAsOne/>
      </p:bldGraphic>
      <p:bldP spid="5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G-Charm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and Optimization Strategies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G-Charm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6F0B-24B3-4AA2-9CDA-7A8A5D36EC3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33664" cy="5149552"/>
          </a:xfrm>
        </p:spPr>
        <p:txBody>
          <a:bodyPr>
            <a:noAutofit/>
          </a:bodyPr>
          <a:lstStyle/>
          <a:p>
            <a:r>
              <a:rPr lang="en-US" sz="2200" dirty="0" smtClean="0"/>
              <a:t>Processes each </a:t>
            </a:r>
            <a:r>
              <a:rPr lang="en-US" sz="2200" dirty="0" err="1" smtClean="0"/>
              <a:t>workRequest</a:t>
            </a:r>
            <a:r>
              <a:rPr lang="en-US" sz="2200" dirty="0" smtClean="0"/>
              <a:t> object</a:t>
            </a:r>
          </a:p>
          <a:p>
            <a:r>
              <a:rPr lang="en-US" sz="2200" dirty="0" smtClean="0"/>
              <a:t>Decides if a </a:t>
            </a:r>
            <a:r>
              <a:rPr lang="en-US" sz="2200" dirty="0" err="1" smtClean="0"/>
              <a:t>workRequest</a:t>
            </a:r>
            <a:r>
              <a:rPr lang="en-US" sz="2200" dirty="0" smtClean="0"/>
              <a:t> object has to be assigned to CPU or GPU for execution</a:t>
            </a:r>
          </a:p>
          <a:p>
            <a:r>
              <a:rPr lang="en-US" sz="2200" dirty="0" smtClean="0"/>
              <a:t>G-Charm maintains a </a:t>
            </a:r>
            <a:r>
              <a:rPr lang="en-US" sz="2200" dirty="0" err="1"/>
              <a:t>c</a:t>
            </a:r>
            <a:r>
              <a:rPr lang="en-US" sz="2200" dirty="0" err="1" smtClean="0"/>
              <a:t>hare</a:t>
            </a:r>
            <a:r>
              <a:rPr lang="en-US" sz="2200" dirty="0" smtClean="0"/>
              <a:t> table for information about location of buffers present in GPU device memory</a:t>
            </a:r>
          </a:p>
          <a:p>
            <a:r>
              <a:rPr lang="en-US" sz="2200" dirty="0" smtClean="0"/>
              <a:t>Creates larger </a:t>
            </a:r>
            <a:r>
              <a:rPr lang="en-US" sz="2200" dirty="0" err="1" smtClean="0"/>
              <a:t>workRequest</a:t>
            </a:r>
            <a:r>
              <a:rPr lang="en-US" sz="2200" dirty="0" smtClean="0"/>
              <a:t> object called </a:t>
            </a:r>
            <a:r>
              <a:rPr lang="en-US" sz="2200" dirty="0" err="1" smtClean="0"/>
              <a:t>workRequestCombined</a:t>
            </a:r>
            <a:r>
              <a:rPr lang="en-US" sz="2200" dirty="0" smtClean="0"/>
              <a:t> by combining multiple </a:t>
            </a:r>
            <a:r>
              <a:rPr lang="en-US" sz="2200" dirty="0" err="1" smtClean="0"/>
              <a:t>workRequest</a:t>
            </a:r>
            <a:r>
              <a:rPr lang="en-US" sz="2200" dirty="0" smtClean="0"/>
              <a:t> objects and </a:t>
            </a:r>
            <a:r>
              <a:rPr lang="en-US" sz="2200" dirty="0" err="1" smtClean="0"/>
              <a:t>enqueues</a:t>
            </a:r>
            <a:r>
              <a:rPr lang="en-US" sz="2200" dirty="0" smtClean="0"/>
              <a:t> into </a:t>
            </a:r>
            <a:r>
              <a:rPr lang="en-US" sz="2200" dirty="0" err="1" smtClean="0"/>
              <a:t>workGroupList</a:t>
            </a:r>
            <a:endParaRPr lang="en-US" sz="2200" dirty="0" smtClean="0"/>
          </a:p>
          <a:p>
            <a:r>
              <a:rPr lang="en-US" sz="2200" dirty="0" err="1" smtClean="0"/>
              <a:t>workRequestCombined</a:t>
            </a:r>
            <a:r>
              <a:rPr lang="en-US" sz="2200" dirty="0" smtClean="0"/>
              <a:t> objects are scheduled in GPU</a:t>
            </a:r>
            <a:endParaRPr lang="en-IN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5868144" y="2498363"/>
            <a:ext cx="2592288" cy="40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Converse 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68144" y="1196752"/>
            <a:ext cx="2592288" cy="171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 0</a:t>
            </a:r>
            <a:endParaRPr lang="en-IN" dirty="0"/>
          </a:p>
        </p:txBody>
      </p:sp>
      <p:sp>
        <p:nvSpPr>
          <p:cNvPr id="8" name="Cube 7"/>
          <p:cNvSpPr/>
          <p:nvPr/>
        </p:nvSpPr>
        <p:spPr>
          <a:xfrm>
            <a:off x="6161398" y="1592796"/>
            <a:ext cx="566149" cy="54006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</a:t>
            </a:r>
            <a:endParaRPr lang="en-IN" dirty="0"/>
          </a:p>
        </p:txBody>
      </p:sp>
      <p:sp>
        <p:nvSpPr>
          <p:cNvPr id="9" name="Cube 8"/>
          <p:cNvSpPr/>
          <p:nvPr/>
        </p:nvSpPr>
        <p:spPr>
          <a:xfrm>
            <a:off x="7241518" y="1587620"/>
            <a:ext cx="566149" cy="54006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I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67029359"/>
              </p:ext>
            </p:extLst>
          </p:nvPr>
        </p:nvGraphicFramePr>
        <p:xfrm>
          <a:off x="6009297" y="5003377"/>
          <a:ext cx="2212418" cy="51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819362" y="3212975"/>
            <a:ext cx="2592288" cy="2376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G-Charm</a:t>
            </a:r>
            <a:endParaRPr lang="en-IN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11780221"/>
              </p:ext>
            </p:extLst>
          </p:nvPr>
        </p:nvGraphicFramePr>
        <p:xfrm>
          <a:off x="7331531" y="3675852"/>
          <a:ext cx="864096" cy="977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6035386" y="3603844"/>
            <a:ext cx="792088" cy="40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Reuse</a:t>
            </a:r>
            <a:endParaRPr lang="en-IN" sz="1400" dirty="0"/>
          </a:p>
        </p:txBody>
      </p:sp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827474" y="380445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5386" y="4251916"/>
            <a:ext cx="792088" cy="40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CombineKernels</a:t>
            </a:r>
            <a:endParaRPr lang="en-IN" sz="1400" dirty="0"/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>
          <a:xfrm>
            <a:off x="6431430" y="4005064"/>
            <a:ext cx="0" cy="24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3"/>
            <a:endCxn id="13" idx="0"/>
          </p:cNvCxnSpPr>
          <p:nvPr/>
        </p:nvCxnSpPr>
        <p:spPr>
          <a:xfrm rot="5400000">
            <a:off x="6206176" y="2352935"/>
            <a:ext cx="1476164" cy="1025655"/>
          </a:xfrm>
          <a:prstGeom prst="curvedConnector3">
            <a:avLst>
              <a:gd name="adj1" fmla="val 62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2"/>
            <a:endCxn id="10" idx="0"/>
          </p:cNvCxnSpPr>
          <p:nvPr/>
        </p:nvCxnSpPr>
        <p:spPr>
          <a:xfrm rot="16200000" flipH="1">
            <a:off x="6598348" y="4486218"/>
            <a:ext cx="350241" cy="684076"/>
          </a:xfrm>
          <a:prstGeom prst="curvedConnector3">
            <a:avLst>
              <a:gd name="adj1" fmla="val 319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1" idx="3"/>
          </p:cNvCxnSpPr>
          <p:nvPr/>
        </p:nvCxnSpPr>
        <p:spPr>
          <a:xfrm flipH="1" flipV="1">
            <a:off x="8023692" y="2908140"/>
            <a:ext cx="387958" cy="1492968"/>
          </a:xfrm>
          <a:prstGeom prst="curvedConnector4">
            <a:avLst>
              <a:gd name="adj1" fmla="val -58924"/>
              <a:gd name="adj2" fmla="val 897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6727546" y="5805264"/>
            <a:ext cx="1684103" cy="504056"/>
          </a:xfrm>
          <a:prstGeom prst="wedgeEllipseCallout">
            <a:avLst>
              <a:gd name="adj1" fmla="val -18025"/>
              <a:gd name="adj2" fmla="val -134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workGroup</a:t>
            </a:r>
            <a:endParaRPr lang="en-US" dirty="0" smtClean="0"/>
          </a:p>
          <a:p>
            <a:pPr algn="ctr"/>
            <a:r>
              <a:rPr lang="en-US" dirty="0" smtClean="0"/>
              <a:t>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3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2500</TotalTime>
  <Words>1694</Words>
  <Application>Microsoft Office PowerPoint</Application>
  <PresentationFormat>On-screen Show (4:3)</PresentationFormat>
  <Paragraphs>413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G-Charm : An Adaptive Runtime System for  Message-Driven Parallel Applications on  Hybrid Systems</vt:lpstr>
      <vt:lpstr>Outline</vt:lpstr>
      <vt:lpstr>Introduction</vt:lpstr>
      <vt:lpstr>Introduction: Framework for Message-Driven Parallel Applications on Hybrid Systems</vt:lpstr>
      <vt:lpstr>Background – CHARM++</vt:lpstr>
      <vt:lpstr>CHARM++</vt:lpstr>
      <vt:lpstr>HybridAPI: An existing framework</vt:lpstr>
      <vt:lpstr>G-Charm</vt:lpstr>
      <vt:lpstr>G-Charm Architecture</vt:lpstr>
      <vt:lpstr>Optimization Strategies</vt:lpstr>
      <vt:lpstr>Dynamic Scheduling</vt:lpstr>
      <vt:lpstr>Memory Management</vt:lpstr>
      <vt:lpstr>Minimizing Data Transfer</vt:lpstr>
      <vt:lpstr>Combining Kernels</vt:lpstr>
      <vt:lpstr>Experiments and Results</vt:lpstr>
      <vt:lpstr>2D Stencil Computation</vt:lpstr>
      <vt:lpstr>Execution Statistics</vt:lpstr>
      <vt:lpstr>Cholesky Factorization</vt:lpstr>
      <vt:lpstr>PowerPoint Presentation</vt:lpstr>
      <vt:lpstr>Molecular dynamics</vt:lpstr>
      <vt:lpstr>Molecular Dynamics Execution Time</vt:lpstr>
      <vt:lpstr>Summary of Results</vt:lpstr>
      <vt:lpstr>Related Work</vt:lpstr>
      <vt:lpstr>Conclusion</vt:lpstr>
      <vt:lpstr>Thank you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G-Charm: An Adaptive Runtime System for Message-Driven Parallel Applications on Hybrid Systems</dc:title>
  <dc:creator>renga</dc:creator>
  <cp:lastModifiedBy>renga</cp:lastModifiedBy>
  <cp:revision>466</cp:revision>
  <dcterms:created xsi:type="dcterms:W3CDTF">2013-05-23T06:17:30Z</dcterms:created>
  <dcterms:modified xsi:type="dcterms:W3CDTF">2013-05-31T12:31:32Z</dcterms:modified>
</cp:coreProperties>
</file>