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9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9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FC54-F90F-4450-9727-EDA60A85FCEB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FFF3-42D9-4A4F-BD42-97B39604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5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b="1" dirty="0" smtClean="0"/>
              <a:t>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                        INTRODUCTION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Pundir</dc:creator>
  <cp:lastModifiedBy>Vasu Pundir</cp:lastModifiedBy>
  <cp:revision>2</cp:revision>
  <dcterms:created xsi:type="dcterms:W3CDTF">2015-05-21T01:34:24Z</dcterms:created>
  <dcterms:modified xsi:type="dcterms:W3CDTF">2015-05-21T08:44:02Z</dcterms:modified>
</cp:coreProperties>
</file>