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6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1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7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9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51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1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1232-24A3-4A3F-87D1-12897675C94C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2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41232-24A3-4A3F-87D1-12897675C94C}" type="datetimeFigureOut">
              <a:rPr lang="en-IN" smtClean="0"/>
              <a:t>25-07-2016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FB73-417E-4AA3-BA2E-DC978A45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56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417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What is digital? Org chart </a:t>
            </a:r>
            <a:r>
              <a:rPr lang="en-IN" dirty="0" err="1"/>
              <a:t>etc</a:t>
            </a:r>
            <a:endParaRPr lang="en-IN" dirty="0"/>
          </a:p>
          <a:p>
            <a:r>
              <a:rPr lang="en-IN" dirty="0"/>
              <a:t>What is cloud?</a:t>
            </a:r>
          </a:p>
          <a:p>
            <a:r>
              <a:rPr lang="en-IN" dirty="0"/>
              <a:t>What is GE PDS doing?</a:t>
            </a:r>
          </a:p>
          <a:p>
            <a:r>
              <a:rPr lang="en-IN" dirty="0"/>
              <a:t>GE Application examples</a:t>
            </a:r>
          </a:p>
          <a:p>
            <a:r>
              <a:rPr lang="en-IN" dirty="0"/>
              <a:t>What is in it for this centre? Rather engineers in GE?</a:t>
            </a:r>
          </a:p>
          <a:p>
            <a:r>
              <a:rPr lang="en-IN" dirty="0"/>
              <a:t>What is an API</a:t>
            </a:r>
          </a:p>
          <a:p>
            <a:r>
              <a:rPr lang="en-IN" dirty="0"/>
              <a:t>Python basics</a:t>
            </a:r>
          </a:p>
          <a:p>
            <a:r>
              <a:rPr lang="en-IN" dirty="0"/>
              <a:t>What is Flask</a:t>
            </a:r>
          </a:p>
          <a:p>
            <a:r>
              <a:rPr lang="en-IN" dirty="0"/>
              <a:t>Reference links to apps demoed</a:t>
            </a:r>
          </a:p>
          <a:p>
            <a:r>
              <a:rPr lang="en-IN" dirty="0" err="1"/>
              <a:t>Predix</a:t>
            </a:r>
            <a:r>
              <a:rPr lang="en-IN" dirty="0"/>
              <a:t> beta registration</a:t>
            </a:r>
          </a:p>
          <a:p>
            <a:r>
              <a:rPr lang="en-IN" dirty="0"/>
              <a:t>Cloud foundry installation and familiarisation</a:t>
            </a:r>
          </a:p>
        </p:txBody>
      </p:sp>
    </p:spTree>
    <p:extLst>
      <p:ext uri="{BB962C8B-B14F-4D97-AF65-F5344CB8AC3E}">
        <p14:creationId xmlns:p14="http://schemas.microsoft.com/office/powerpoint/2010/main" val="256730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Obtain these before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Obtain API key from </a:t>
            </a:r>
            <a:r>
              <a:rPr lang="en-IN" dirty="0" err="1"/>
              <a:t>openweatherapi</a:t>
            </a:r>
            <a:endParaRPr lang="en-IN" dirty="0"/>
          </a:p>
          <a:p>
            <a:r>
              <a:rPr lang="en-IN" dirty="0"/>
              <a:t>Install Anaconda</a:t>
            </a:r>
          </a:p>
          <a:p>
            <a:r>
              <a:rPr lang="en-IN" dirty="0"/>
              <a:t>What is Flask</a:t>
            </a:r>
          </a:p>
          <a:p>
            <a:r>
              <a:rPr lang="en-IN" dirty="0" err="1"/>
              <a:t>Predix</a:t>
            </a:r>
            <a:r>
              <a:rPr lang="en-IN" dirty="0"/>
              <a:t> beta registration</a:t>
            </a:r>
          </a:p>
          <a:p>
            <a:r>
              <a:rPr lang="en-IN" dirty="0"/>
              <a:t>Cloud foundry installation and familiarisation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37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4898" y="413211"/>
            <a:ext cx="3524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https://www.predix.io/registration/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564" t="8475" r="26253"/>
          <a:stretch/>
        </p:blipFill>
        <p:spPr>
          <a:xfrm>
            <a:off x="96715" y="880082"/>
            <a:ext cx="5020408" cy="47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9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Obtain these before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 Devan</dc:creator>
  <cp:lastModifiedBy>Vasu Devan</cp:lastModifiedBy>
  <cp:revision>2</cp:revision>
  <dcterms:created xsi:type="dcterms:W3CDTF">2016-07-25T02:43:16Z</dcterms:created>
  <dcterms:modified xsi:type="dcterms:W3CDTF">2016-07-25T02:58:03Z</dcterms:modified>
</cp:coreProperties>
</file>