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>
        <p:scale>
          <a:sx n="33" d="100"/>
          <a:sy n="33" d="100"/>
        </p:scale>
        <p:origin x="-2382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300"/>
            </a:lvl1pPr>
            <a:lvl2pPr marL="457148" indent="0" algn="ctr">
              <a:buNone/>
              <a:defRPr sz="2000"/>
            </a:lvl2pPr>
            <a:lvl3pPr marL="914296" indent="0" algn="ctr">
              <a:buNone/>
              <a:defRPr sz="1800"/>
            </a:lvl3pPr>
            <a:lvl4pPr marL="1371445" indent="0" algn="ctr">
              <a:buNone/>
              <a:defRPr sz="1600"/>
            </a:lvl4pPr>
            <a:lvl5pPr marL="1828592" indent="0" algn="ctr">
              <a:buNone/>
              <a:defRPr sz="1600"/>
            </a:lvl5pPr>
            <a:lvl6pPr marL="2285740" indent="0" algn="ctr">
              <a:buNone/>
              <a:defRPr sz="1600"/>
            </a:lvl6pPr>
            <a:lvl7pPr marL="2742888" indent="0" algn="ctr">
              <a:buNone/>
              <a:defRPr sz="1600"/>
            </a:lvl7pPr>
            <a:lvl8pPr marL="3200036" indent="0" algn="ctr">
              <a:buNone/>
              <a:defRPr sz="1600"/>
            </a:lvl8pPr>
            <a:lvl9pPr marL="365718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6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1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4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6" indent="0">
              <a:buNone/>
              <a:defRPr sz="1200"/>
            </a:lvl3pPr>
            <a:lvl4pPr marL="1371445" indent="0">
              <a:buNone/>
              <a:defRPr sz="1100"/>
            </a:lvl4pPr>
            <a:lvl5pPr marL="1828592" indent="0">
              <a:buNone/>
              <a:defRPr sz="1100"/>
            </a:lvl5pPr>
            <a:lvl6pPr marL="2285740" indent="0">
              <a:buNone/>
              <a:defRPr sz="1100"/>
            </a:lvl6pPr>
            <a:lvl7pPr marL="2742888" indent="0">
              <a:buNone/>
              <a:defRPr sz="1100"/>
            </a:lvl7pPr>
            <a:lvl8pPr marL="3200036" indent="0">
              <a:buNone/>
              <a:defRPr sz="1100"/>
            </a:lvl8pPr>
            <a:lvl9pPr marL="3657184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1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6" indent="0">
              <a:buNone/>
              <a:defRPr sz="1200"/>
            </a:lvl3pPr>
            <a:lvl4pPr marL="1371445" indent="0">
              <a:buNone/>
              <a:defRPr sz="1100"/>
            </a:lvl4pPr>
            <a:lvl5pPr marL="1828592" indent="0">
              <a:buNone/>
              <a:defRPr sz="1100"/>
            </a:lvl5pPr>
            <a:lvl6pPr marL="2285740" indent="0">
              <a:buNone/>
              <a:defRPr sz="1100"/>
            </a:lvl6pPr>
            <a:lvl7pPr marL="2742888" indent="0">
              <a:buNone/>
              <a:defRPr sz="1100"/>
            </a:lvl7pPr>
            <a:lvl8pPr marL="3200036" indent="0">
              <a:buNone/>
              <a:defRPr sz="1100"/>
            </a:lvl8pPr>
            <a:lvl9pPr marL="3657184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65126"/>
            <a:ext cx="7886700" cy="1325563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4"/>
            <a:ext cx="7886700" cy="4351339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1232-24A3-4A3F-87D1-12897675C94C}" type="datetimeFigureOut">
              <a:rPr lang="en-IN" smtClean="0"/>
              <a:t>26-07-2016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6356353"/>
            <a:ext cx="30861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6" rtl="0" eaLnBrk="1" latinLnBrk="0" hangingPunct="1">
        <a:lnSpc>
          <a:spcPct val="90000"/>
        </a:lnSpc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9142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hitehatsme.com/wp-content/uploads/2014/03/Benefits-of-Google-Apps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6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2" y="1834418"/>
            <a:ext cx="7886700" cy="435133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What is digital? Org chart </a:t>
            </a:r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What is cloud?</a:t>
            </a:r>
          </a:p>
          <a:p>
            <a:r>
              <a:rPr lang="en-IN" dirty="0"/>
              <a:t>What is GE PDS doing?</a:t>
            </a:r>
          </a:p>
          <a:p>
            <a:r>
              <a:rPr lang="en-IN" dirty="0"/>
              <a:t>GE Application examples</a:t>
            </a:r>
          </a:p>
          <a:p>
            <a:r>
              <a:rPr lang="en-IN" dirty="0"/>
              <a:t>What is in it for this centre? Rather engineers in GE?</a:t>
            </a:r>
          </a:p>
          <a:p>
            <a:r>
              <a:rPr lang="en-IN" dirty="0"/>
              <a:t>What is an API</a:t>
            </a:r>
          </a:p>
          <a:p>
            <a:r>
              <a:rPr lang="en-IN" dirty="0"/>
              <a:t>Python basics</a:t>
            </a:r>
          </a:p>
          <a:p>
            <a:r>
              <a:rPr lang="en-IN" dirty="0"/>
              <a:t>What is Flask</a:t>
            </a:r>
          </a:p>
          <a:p>
            <a:r>
              <a:rPr lang="en-IN" dirty="0"/>
              <a:t>Reference links to apps demoed</a:t>
            </a:r>
          </a:p>
          <a:p>
            <a:r>
              <a:rPr lang="en-IN" dirty="0" err="1"/>
              <a:t>Predix</a:t>
            </a:r>
            <a:r>
              <a:rPr lang="en-IN" dirty="0"/>
              <a:t> beta registration</a:t>
            </a:r>
          </a:p>
          <a:p>
            <a:r>
              <a:rPr lang="en-IN" dirty="0"/>
              <a:t>Cloud foundry installation and familiarisation</a:t>
            </a:r>
          </a:p>
        </p:txBody>
      </p:sp>
    </p:spTree>
    <p:extLst>
      <p:ext uri="{BB962C8B-B14F-4D97-AF65-F5344CB8AC3E}">
        <p14:creationId xmlns:p14="http://schemas.microsoft.com/office/powerpoint/2010/main" val="25673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9549" y="2432913"/>
            <a:ext cx="3899219" cy="70787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100" dirty="0"/>
              <a:t>Courtesy: </a:t>
            </a:r>
            <a:r>
              <a:rPr lang="en-US" sz="1100" dirty="0">
                <a:hlinkClick r:id="rId3"/>
              </a:rPr>
              <a:t>http://whitehatsme.com/wp-content/uploads/2014/03/Benefits-of-Google-Apps.png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13" y="1315054"/>
            <a:ext cx="4728962" cy="524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 know what you want before you do…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30521" y="6564206"/>
            <a:ext cx="4813479" cy="461655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 algn="ctr"/>
            <a:r>
              <a:rPr lang="en-US" sz="1200" dirty="0"/>
              <a:t>Courtesy: http://oliviaklose.com/mahout-and-hdinsight-1-what-is-mahout/</a:t>
            </a:r>
          </a:p>
        </p:txBody>
      </p:sp>
    </p:spTree>
    <p:extLst>
      <p:ext uri="{BB962C8B-B14F-4D97-AF65-F5344CB8AC3E}">
        <p14:creationId xmlns:p14="http://schemas.microsoft.com/office/powerpoint/2010/main" val="15197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9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ttp://media-s3-us-east-1.ceros.com/ge/images/2016/05/19/04ef48555861dd796e1d9ae9a34e1164/ge-crosswind-cinemagraph-1.gif"/>
          <p:cNvSpPr>
            <a:spLocks noChangeAspect="1" noChangeArrowheads="1"/>
          </p:cNvSpPr>
          <p:nvPr/>
        </p:nvSpPr>
        <p:spPr bwMode="auto">
          <a:xfrm>
            <a:off x="47625" y="-136525"/>
            <a:ext cx="228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https://www.gepower.com/content/dam/gepower-pgdp/global/en_US/images/industry%20news/ge-digital-power-plant-1024x768.gif"/>
          <p:cNvSpPr>
            <a:spLocks noChangeAspect="1" noChangeArrowheads="1"/>
          </p:cNvSpPr>
          <p:nvPr/>
        </p:nvSpPr>
        <p:spPr bwMode="auto">
          <a:xfrm>
            <a:off x="58617" y="-136524"/>
            <a:ext cx="274027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utoShape 5" descr="https://www.gepower.com/content/dam/gepower-pgdp/global/en_US/images/industry%20news/ge-digital-power-plant-1024x768.gif"/>
          <p:cNvSpPr>
            <a:spLocks noChangeAspect="1" noChangeArrowheads="1"/>
          </p:cNvSpPr>
          <p:nvPr/>
        </p:nvSpPr>
        <p:spPr bwMode="auto">
          <a:xfrm>
            <a:off x="58617" y="-136524"/>
            <a:ext cx="274027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Obtain these before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Obtain API key from </a:t>
            </a:r>
            <a:r>
              <a:rPr lang="en-IN" dirty="0" err="1"/>
              <a:t>openweatherapi</a:t>
            </a:r>
            <a:endParaRPr lang="en-IN" dirty="0"/>
          </a:p>
          <a:p>
            <a:r>
              <a:rPr lang="en-IN" dirty="0"/>
              <a:t>Install Anaconda</a:t>
            </a:r>
          </a:p>
          <a:p>
            <a:r>
              <a:rPr lang="en-IN" dirty="0"/>
              <a:t>What is Flask</a:t>
            </a:r>
          </a:p>
          <a:p>
            <a:r>
              <a:rPr lang="en-IN" dirty="0" err="1"/>
              <a:t>Predix</a:t>
            </a:r>
            <a:r>
              <a:rPr lang="en-IN" dirty="0"/>
              <a:t> beta registration</a:t>
            </a:r>
          </a:p>
          <a:p>
            <a:r>
              <a:rPr lang="en-IN" dirty="0"/>
              <a:t>Cloud foundry installation and familiarisation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675" y="413211"/>
            <a:ext cx="3524019" cy="369322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IN" dirty="0"/>
              <a:t>https://www.predix.io/registration/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564" t="8475" r="26253"/>
          <a:stretch/>
        </p:blipFill>
        <p:spPr>
          <a:xfrm>
            <a:off x="72537" y="880084"/>
            <a:ext cx="3765306" cy="47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101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They know what you want before you do…</vt:lpstr>
      <vt:lpstr>PowerPoint Presentation</vt:lpstr>
      <vt:lpstr>PowerPoint Presentation</vt:lpstr>
      <vt:lpstr>PowerPoint Presentation</vt:lpstr>
      <vt:lpstr>Obtain these before session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 Devan</dc:creator>
  <cp:lastModifiedBy>GE User</cp:lastModifiedBy>
  <cp:revision>10</cp:revision>
  <dcterms:created xsi:type="dcterms:W3CDTF">2016-07-25T02:43:16Z</dcterms:created>
  <dcterms:modified xsi:type="dcterms:W3CDTF">2016-07-26T17:02:02Z</dcterms:modified>
</cp:coreProperties>
</file>