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Only 1023/42498 observations were complete</a:t>
            </a:r>
          </a:p>
          <a:p>
            <a:r>
              <a:rPr lang="en-IN" dirty="0"/>
              <a:t>Total of 237 unique SIC found</a:t>
            </a:r>
          </a:p>
          <a:p>
            <a:r>
              <a:rPr lang="en-IN" dirty="0"/>
              <a:t>668 unique ICL Class found</a:t>
            </a:r>
          </a:p>
          <a:p>
            <a:r>
              <a:rPr lang="en-IN" dirty="0"/>
              <a:t>1644 unique </a:t>
            </a:r>
            <a:r>
              <a:rPr lang="en-IN" dirty="0" err="1"/>
              <a:t>gvkey</a:t>
            </a:r>
            <a:r>
              <a:rPr lang="en-IN" dirty="0"/>
              <a:t> found</a:t>
            </a:r>
          </a:p>
        </p:txBody>
      </p:sp>
    </p:spTree>
    <p:extLst>
      <p:ext uri="{BB962C8B-B14F-4D97-AF65-F5344CB8AC3E}">
        <p14:creationId xmlns:p14="http://schemas.microsoft.com/office/powerpoint/2010/main" val="7642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58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311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Devan</dc:creator>
  <cp:lastModifiedBy>Vasu Devan</cp:lastModifiedBy>
  <cp:revision>2</cp:revision>
  <dcterms:created xsi:type="dcterms:W3CDTF">2016-08-05T01:56:12Z</dcterms:created>
  <dcterms:modified xsi:type="dcterms:W3CDTF">2016-08-05T07:07:27Z</dcterms:modified>
</cp:coreProperties>
</file>