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3147" y="1429499"/>
            <a:ext cx="1307440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9441" y="3414751"/>
            <a:ext cx="13321817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662" y="2724645"/>
            <a:ext cx="15151735" cy="29248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 indent="1492885">
              <a:lnSpc>
                <a:spcPct val="100000"/>
              </a:lnSpc>
              <a:spcBef>
                <a:spcPts val="125"/>
              </a:spcBef>
            </a:pPr>
            <a:r>
              <a:rPr dirty="0" sz="9500" spc="-380">
                <a:latin typeface="Georgia"/>
                <a:cs typeface="Georgia"/>
              </a:rPr>
              <a:t>Th</a:t>
            </a:r>
            <a:r>
              <a:rPr dirty="0" sz="9500" spc="-310">
                <a:latin typeface="Georgia"/>
                <a:cs typeface="Georgia"/>
              </a:rPr>
              <a:t>e</a:t>
            </a:r>
            <a:r>
              <a:rPr dirty="0" sz="9500" spc="-475">
                <a:latin typeface="Georgia"/>
                <a:cs typeface="Georgia"/>
              </a:rPr>
              <a:t> </a:t>
            </a:r>
            <a:r>
              <a:rPr dirty="0" sz="9500" spc="-330">
                <a:latin typeface="Georgia"/>
                <a:cs typeface="Georgia"/>
              </a:rPr>
              <a:t>Vita</a:t>
            </a:r>
            <a:r>
              <a:rPr dirty="0" sz="9500" spc="-204">
                <a:latin typeface="Georgia"/>
                <a:cs typeface="Georgia"/>
              </a:rPr>
              <a:t>l</a:t>
            </a:r>
            <a:r>
              <a:rPr dirty="0" sz="9500" spc="-490">
                <a:latin typeface="Georgia"/>
                <a:cs typeface="Georgia"/>
              </a:rPr>
              <a:t> </a:t>
            </a:r>
            <a:r>
              <a:rPr dirty="0" sz="9500" spc="-390">
                <a:latin typeface="Georgia"/>
                <a:cs typeface="Georgia"/>
              </a:rPr>
              <a:t>Rol</a:t>
            </a:r>
            <a:r>
              <a:rPr dirty="0" sz="9500" spc="-375">
                <a:latin typeface="Georgia"/>
                <a:cs typeface="Georgia"/>
              </a:rPr>
              <a:t>e</a:t>
            </a:r>
            <a:r>
              <a:rPr dirty="0" sz="9500" spc="-480">
                <a:latin typeface="Georgia"/>
                <a:cs typeface="Georgia"/>
              </a:rPr>
              <a:t> </a:t>
            </a:r>
            <a:r>
              <a:rPr dirty="0" sz="9500" spc="-260">
                <a:latin typeface="Georgia"/>
                <a:cs typeface="Georgia"/>
              </a:rPr>
              <a:t>of</a:t>
            </a:r>
            <a:r>
              <a:rPr dirty="0" sz="9500" spc="-484">
                <a:latin typeface="Georgia"/>
                <a:cs typeface="Georgia"/>
              </a:rPr>
              <a:t> </a:t>
            </a:r>
            <a:r>
              <a:rPr dirty="0" sz="9500" spc="-405">
                <a:latin typeface="Georgia"/>
                <a:cs typeface="Georgia"/>
              </a:rPr>
              <a:t>Remote  </a:t>
            </a:r>
            <a:r>
              <a:rPr dirty="0" sz="9500" spc="-375">
                <a:latin typeface="Georgia"/>
                <a:cs typeface="Georgia"/>
              </a:rPr>
              <a:t>Learnin</a:t>
            </a:r>
            <a:r>
              <a:rPr dirty="0" sz="9500" spc="-375">
                <a:latin typeface="Georgia"/>
                <a:cs typeface="Georgia"/>
              </a:rPr>
              <a:t>g</a:t>
            </a:r>
            <a:r>
              <a:rPr dirty="0" sz="9500" spc="-490">
                <a:latin typeface="Georgia"/>
                <a:cs typeface="Georgia"/>
              </a:rPr>
              <a:t> </a:t>
            </a:r>
            <a:r>
              <a:rPr dirty="0" sz="9500" spc="-150">
                <a:latin typeface="Georgia"/>
                <a:cs typeface="Georgia"/>
              </a:rPr>
              <a:t>i</a:t>
            </a:r>
            <a:r>
              <a:rPr dirty="0" sz="9500" spc="-285">
                <a:latin typeface="Georgia"/>
                <a:cs typeface="Georgia"/>
              </a:rPr>
              <a:t>n</a:t>
            </a:r>
            <a:r>
              <a:rPr dirty="0" sz="9500" spc="-490">
                <a:latin typeface="Georgia"/>
                <a:cs typeface="Georgia"/>
              </a:rPr>
              <a:t> </a:t>
            </a:r>
            <a:r>
              <a:rPr dirty="0" sz="9500" spc="-455">
                <a:latin typeface="Georgia"/>
                <a:cs typeface="Georgia"/>
              </a:rPr>
              <a:t>Moder</a:t>
            </a:r>
            <a:r>
              <a:rPr dirty="0" sz="9500" spc="-455">
                <a:latin typeface="Georgia"/>
                <a:cs typeface="Georgia"/>
              </a:rPr>
              <a:t>n</a:t>
            </a:r>
            <a:r>
              <a:rPr dirty="0" sz="9500" spc="-484">
                <a:latin typeface="Georgia"/>
                <a:cs typeface="Georgia"/>
              </a:rPr>
              <a:t> </a:t>
            </a:r>
            <a:r>
              <a:rPr dirty="0" sz="9500" spc="-335">
                <a:latin typeface="Georgia"/>
                <a:cs typeface="Georgia"/>
              </a:rPr>
              <a:t>Education</a:t>
            </a:r>
            <a:endParaRPr sz="95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8959" y="1515974"/>
            <a:ext cx="404367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>
                <a:latin typeface="Trebuchet MS"/>
                <a:cs typeface="Trebuchet MS"/>
              </a:rPr>
              <a:t>Introduction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8559" y="3508590"/>
            <a:ext cx="1645551" cy="2758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65" y="3409340"/>
            <a:ext cx="7332980" cy="1732914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4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V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5">
                <a:latin typeface="Verdana"/>
                <a:cs typeface="Verdana"/>
              </a:rPr>
              <a:t>l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75">
                <a:latin typeface="Verdana"/>
                <a:cs typeface="Verdana"/>
              </a:rPr>
              <a:t>R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5" i="1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850" spc="-40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155" i="1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850" spc="-10" i="1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850" spc="-60" i="1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850" spc="-35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-28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10" i="1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850" spc="-80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850" spc="-140" i="1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850" spc="55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65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114" i="1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850" spc="-28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 spc="25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40146"/>
            <a:ext cx="5176520" cy="5447030"/>
          </a:xfrm>
          <a:custGeom>
            <a:avLst/>
            <a:gdLst/>
            <a:ahLst/>
            <a:cxnLst/>
            <a:rect l="l" t="t" r="r" b="b"/>
            <a:pathLst>
              <a:path w="5176520" h="5447030">
                <a:moveTo>
                  <a:pt x="0" y="0"/>
                </a:moveTo>
                <a:lnTo>
                  <a:pt x="56648" y="10442"/>
                </a:lnTo>
                <a:lnTo>
                  <a:pt x="101517" y="19836"/>
                </a:lnTo>
                <a:lnTo>
                  <a:pt x="145914" y="30065"/>
                </a:lnTo>
                <a:lnTo>
                  <a:pt x="189846" y="41122"/>
                </a:lnTo>
                <a:lnTo>
                  <a:pt x="233318" y="52994"/>
                </a:lnTo>
                <a:lnTo>
                  <a:pt x="276336" y="65674"/>
                </a:lnTo>
                <a:lnTo>
                  <a:pt x="318906" y="79149"/>
                </a:lnTo>
                <a:lnTo>
                  <a:pt x="361033" y="93411"/>
                </a:lnTo>
                <a:lnTo>
                  <a:pt x="402722" y="108449"/>
                </a:lnTo>
                <a:lnTo>
                  <a:pt x="443981" y="124253"/>
                </a:lnTo>
                <a:lnTo>
                  <a:pt x="484813" y="140813"/>
                </a:lnTo>
                <a:lnTo>
                  <a:pt x="525226" y="158119"/>
                </a:lnTo>
                <a:lnTo>
                  <a:pt x="565224" y="176161"/>
                </a:lnTo>
                <a:lnTo>
                  <a:pt x="604813" y="194929"/>
                </a:lnTo>
                <a:lnTo>
                  <a:pt x="643999" y="214412"/>
                </a:lnTo>
                <a:lnTo>
                  <a:pt x="682788" y="234601"/>
                </a:lnTo>
                <a:lnTo>
                  <a:pt x="721185" y="255485"/>
                </a:lnTo>
                <a:lnTo>
                  <a:pt x="759197" y="277055"/>
                </a:lnTo>
                <a:lnTo>
                  <a:pt x="796827" y="299301"/>
                </a:lnTo>
                <a:lnTo>
                  <a:pt x="834084" y="322211"/>
                </a:lnTo>
                <a:lnTo>
                  <a:pt x="870971" y="345777"/>
                </a:lnTo>
                <a:lnTo>
                  <a:pt x="907495" y="369988"/>
                </a:lnTo>
                <a:lnTo>
                  <a:pt x="943661" y="394834"/>
                </a:lnTo>
                <a:lnTo>
                  <a:pt x="979476" y="420305"/>
                </a:lnTo>
                <a:lnTo>
                  <a:pt x="1014944" y="446391"/>
                </a:lnTo>
                <a:lnTo>
                  <a:pt x="1050071" y="473082"/>
                </a:lnTo>
                <a:lnTo>
                  <a:pt x="1084864" y="500367"/>
                </a:lnTo>
                <a:lnTo>
                  <a:pt x="1119327" y="528238"/>
                </a:lnTo>
                <a:lnTo>
                  <a:pt x="1153467" y="556682"/>
                </a:lnTo>
                <a:lnTo>
                  <a:pt x="1187289" y="585691"/>
                </a:lnTo>
                <a:lnTo>
                  <a:pt x="1220799" y="615255"/>
                </a:lnTo>
                <a:lnTo>
                  <a:pt x="1254002" y="645363"/>
                </a:lnTo>
                <a:lnTo>
                  <a:pt x="1286904" y="676005"/>
                </a:lnTo>
                <a:lnTo>
                  <a:pt x="1319511" y="707172"/>
                </a:lnTo>
                <a:lnTo>
                  <a:pt x="1351829" y="738852"/>
                </a:lnTo>
                <a:lnTo>
                  <a:pt x="1383863" y="771036"/>
                </a:lnTo>
                <a:lnTo>
                  <a:pt x="1415618" y="803715"/>
                </a:lnTo>
                <a:lnTo>
                  <a:pt x="1447101" y="836877"/>
                </a:lnTo>
                <a:lnTo>
                  <a:pt x="1478318" y="870513"/>
                </a:lnTo>
                <a:lnTo>
                  <a:pt x="1509273" y="904613"/>
                </a:lnTo>
                <a:lnTo>
                  <a:pt x="1539973" y="939166"/>
                </a:lnTo>
                <a:lnTo>
                  <a:pt x="1570423" y="974163"/>
                </a:lnTo>
                <a:lnTo>
                  <a:pt x="1600629" y="1009593"/>
                </a:lnTo>
                <a:lnTo>
                  <a:pt x="1630596" y="1045447"/>
                </a:lnTo>
                <a:lnTo>
                  <a:pt x="1660331" y="1081714"/>
                </a:lnTo>
                <a:lnTo>
                  <a:pt x="1689839" y="1118384"/>
                </a:lnTo>
                <a:lnTo>
                  <a:pt x="1719125" y="1155448"/>
                </a:lnTo>
                <a:lnTo>
                  <a:pt x="1748196" y="1192894"/>
                </a:lnTo>
                <a:lnTo>
                  <a:pt x="1777056" y="1230713"/>
                </a:lnTo>
                <a:lnTo>
                  <a:pt x="1805713" y="1268896"/>
                </a:lnTo>
                <a:lnTo>
                  <a:pt x="1834170" y="1307431"/>
                </a:lnTo>
                <a:lnTo>
                  <a:pt x="1862435" y="1346308"/>
                </a:lnTo>
                <a:lnTo>
                  <a:pt x="1890512" y="1385519"/>
                </a:lnTo>
                <a:lnTo>
                  <a:pt x="1918408" y="1425052"/>
                </a:lnTo>
                <a:lnTo>
                  <a:pt x="1946127" y="1464897"/>
                </a:lnTo>
                <a:lnTo>
                  <a:pt x="1973677" y="1505045"/>
                </a:lnTo>
                <a:lnTo>
                  <a:pt x="2001061" y="1545486"/>
                </a:lnTo>
                <a:lnTo>
                  <a:pt x="2028287" y="1586208"/>
                </a:lnTo>
                <a:lnTo>
                  <a:pt x="2055360" y="1627203"/>
                </a:lnTo>
                <a:lnTo>
                  <a:pt x="2082285" y="1668460"/>
                </a:lnTo>
                <a:lnTo>
                  <a:pt x="2109068" y="1709968"/>
                </a:lnTo>
                <a:lnTo>
                  <a:pt x="2135714" y="1751719"/>
                </a:lnTo>
                <a:lnTo>
                  <a:pt x="2162231" y="1793702"/>
                </a:lnTo>
                <a:lnTo>
                  <a:pt x="2188622" y="1835906"/>
                </a:lnTo>
                <a:lnTo>
                  <a:pt x="2214894" y="1878322"/>
                </a:lnTo>
                <a:lnTo>
                  <a:pt x="2241053" y="1920940"/>
                </a:lnTo>
                <a:lnTo>
                  <a:pt x="2267103" y="1963749"/>
                </a:lnTo>
                <a:lnTo>
                  <a:pt x="2293052" y="2006739"/>
                </a:lnTo>
                <a:lnTo>
                  <a:pt x="2318904" y="2049901"/>
                </a:lnTo>
                <a:lnTo>
                  <a:pt x="2344665" y="2093225"/>
                </a:lnTo>
                <a:lnTo>
                  <a:pt x="2370341" y="2136699"/>
                </a:lnTo>
                <a:lnTo>
                  <a:pt x="2395938" y="2180315"/>
                </a:lnTo>
                <a:lnTo>
                  <a:pt x="2421461" y="2224061"/>
                </a:lnTo>
                <a:lnTo>
                  <a:pt x="2446916" y="2267929"/>
                </a:lnTo>
                <a:lnTo>
                  <a:pt x="2472308" y="2311908"/>
                </a:lnTo>
                <a:lnTo>
                  <a:pt x="2497643" y="2355987"/>
                </a:lnTo>
                <a:lnTo>
                  <a:pt x="2522928" y="2400157"/>
                </a:lnTo>
                <a:lnTo>
                  <a:pt x="2548167" y="2444408"/>
                </a:lnTo>
                <a:lnTo>
                  <a:pt x="2573366" y="2488729"/>
                </a:lnTo>
                <a:lnTo>
                  <a:pt x="2598531" y="2533111"/>
                </a:lnTo>
                <a:lnTo>
                  <a:pt x="2623668" y="2577543"/>
                </a:lnTo>
                <a:lnTo>
                  <a:pt x="2648783" y="2622015"/>
                </a:lnTo>
                <a:lnTo>
                  <a:pt x="2673880" y="2666518"/>
                </a:lnTo>
                <a:lnTo>
                  <a:pt x="2698965" y="2711041"/>
                </a:lnTo>
                <a:lnTo>
                  <a:pt x="2724046" y="2755574"/>
                </a:lnTo>
                <a:lnTo>
                  <a:pt x="2749126" y="2800107"/>
                </a:lnTo>
                <a:lnTo>
                  <a:pt x="2774212" y="2844629"/>
                </a:lnTo>
                <a:lnTo>
                  <a:pt x="2799309" y="2889132"/>
                </a:lnTo>
                <a:lnTo>
                  <a:pt x="2824423" y="2933604"/>
                </a:lnTo>
                <a:lnTo>
                  <a:pt x="2849560" y="2978036"/>
                </a:lnTo>
                <a:lnTo>
                  <a:pt x="2874725" y="3022417"/>
                </a:lnTo>
                <a:lnTo>
                  <a:pt x="2899924" y="3066738"/>
                </a:lnTo>
                <a:lnTo>
                  <a:pt x="2925164" y="3110989"/>
                </a:lnTo>
                <a:lnTo>
                  <a:pt x="2950448" y="3155158"/>
                </a:lnTo>
                <a:lnTo>
                  <a:pt x="2975784" y="3199237"/>
                </a:lnTo>
                <a:lnTo>
                  <a:pt x="3001176" y="3243216"/>
                </a:lnTo>
                <a:lnTo>
                  <a:pt x="3026631" y="3287083"/>
                </a:lnTo>
                <a:lnTo>
                  <a:pt x="3052154" y="3330830"/>
                </a:lnTo>
                <a:lnTo>
                  <a:pt x="3077750" y="3374445"/>
                </a:lnTo>
                <a:lnTo>
                  <a:pt x="3103427" y="3417919"/>
                </a:lnTo>
                <a:lnTo>
                  <a:pt x="3129188" y="3461242"/>
                </a:lnTo>
                <a:lnTo>
                  <a:pt x="3155040" y="3504404"/>
                </a:lnTo>
                <a:lnTo>
                  <a:pt x="3180989" y="3547395"/>
                </a:lnTo>
                <a:lnTo>
                  <a:pt x="3207039" y="3590204"/>
                </a:lnTo>
                <a:lnTo>
                  <a:pt x="3233198" y="3632821"/>
                </a:lnTo>
                <a:lnTo>
                  <a:pt x="3259470" y="3675237"/>
                </a:lnTo>
                <a:lnTo>
                  <a:pt x="3285862" y="3717441"/>
                </a:lnTo>
                <a:lnTo>
                  <a:pt x="3312378" y="3759424"/>
                </a:lnTo>
                <a:lnTo>
                  <a:pt x="3339025" y="3801174"/>
                </a:lnTo>
                <a:lnTo>
                  <a:pt x="3365808" y="3842683"/>
                </a:lnTo>
                <a:lnTo>
                  <a:pt x="3392733" y="3883940"/>
                </a:lnTo>
                <a:lnTo>
                  <a:pt x="3419806" y="3924935"/>
                </a:lnTo>
                <a:lnTo>
                  <a:pt x="3447032" y="3965657"/>
                </a:lnTo>
                <a:lnTo>
                  <a:pt x="3474416" y="4006097"/>
                </a:lnTo>
                <a:lnTo>
                  <a:pt x="3501966" y="4046245"/>
                </a:lnTo>
                <a:lnTo>
                  <a:pt x="3529686" y="4086091"/>
                </a:lnTo>
                <a:lnTo>
                  <a:pt x="3557581" y="4125624"/>
                </a:lnTo>
                <a:lnTo>
                  <a:pt x="3585659" y="4164834"/>
                </a:lnTo>
                <a:lnTo>
                  <a:pt x="3613923" y="4203712"/>
                </a:lnTo>
                <a:lnTo>
                  <a:pt x="3642381" y="4242247"/>
                </a:lnTo>
                <a:lnTo>
                  <a:pt x="3671038" y="4280429"/>
                </a:lnTo>
                <a:lnTo>
                  <a:pt x="3699898" y="4318249"/>
                </a:lnTo>
                <a:lnTo>
                  <a:pt x="3728969" y="4355695"/>
                </a:lnTo>
                <a:lnTo>
                  <a:pt x="3758256" y="4392758"/>
                </a:lnTo>
                <a:lnTo>
                  <a:pt x="3787763" y="4429429"/>
                </a:lnTo>
                <a:lnTo>
                  <a:pt x="3817498" y="4465696"/>
                </a:lnTo>
                <a:lnTo>
                  <a:pt x="3847466" y="4501550"/>
                </a:lnTo>
                <a:lnTo>
                  <a:pt x="3877672" y="4536980"/>
                </a:lnTo>
                <a:lnTo>
                  <a:pt x="3908122" y="4571977"/>
                </a:lnTo>
                <a:lnTo>
                  <a:pt x="3938822" y="4606530"/>
                </a:lnTo>
                <a:lnTo>
                  <a:pt x="3969778" y="4640630"/>
                </a:lnTo>
                <a:lnTo>
                  <a:pt x="4000994" y="4674266"/>
                </a:lnTo>
                <a:lnTo>
                  <a:pt x="4032478" y="4707429"/>
                </a:lnTo>
                <a:lnTo>
                  <a:pt x="4064233" y="4740107"/>
                </a:lnTo>
                <a:lnTo>
                  <a:pt x="4096267" y="4772292"/>
                </a:lnTo>
                <a:lnTo>
                  <a:pt x="4128585" y="4803972"/>
                </a:lnTo>
                <a:lnTo>
                  <a:pt x="4161192" y="4835139"/>
                </a:lnTo>
                <a:lnTo>
                  <a:pt x="4194095" y="4865781"/>
                </a:lnTo>
                <a:lnTo>
                  <a:pt x="4227298" y="4895889"/>
                </a:lnTo>
                <a:lnTo>
                  <a:pt x="4260808" y="4925453"/>
                </a:lnTo>
                <a:lnTo>
                  <a:pt x="4294630" y="4954462"/>
                </a:lnTo>
                <a:lnTo>
                  <a:pt x="4328770" y="4982907"/>
                </a:lnTo>
                <a:lnTo>
                  <a:pt x="4363234" y="5010777"/>
                </a:lnTo>
                <a:lnTo>
                  <a:pt x="4398026" y="5038063"/>
                </a:lnTo>
                <a:lnTo>
                  <a:pt x="4433154" y="5064754"/>
                </a:lnTo>
                <a:lnTo>
                  <a:pt x="4468622" y="5090840"/>
                </a:lnTo>
                <a:lnTo>
                  <a:pt x="4504437" y="5116311"/>
                </a:lnTo>
                <a:lnTo>
                  <a:pt x="4540604" y="5141157"/>
                </a:lnTo>
                <a:lnTo>
                  <a:pt x="4577128" y="5165368"/>
                </a:lnTo>
                <a:lnTo>
                  <a:pt x="4614015" y="5188934"/>
                </a:lnTo>
                <a:lnTo>
                  <a:pt x="4651272" y="5211845"/>
                </a:lnTo>
                <a:lnTo>
                  <a:pt x="4688903" y="5234090"/>
                </a:lnTo>
                <a:lnTo>
                  <a:pt x="4726914" y="5255660"/>
                </a:lnTo>
                <a:lnTo>
                  <a:pt x="4765311" y="5276545"/>
                </a:lnTo>
                <a:lnTo>
                  <a:pt x="4804101" y="5296734"/>
                </a:lnTo>
                <a:lnTo>
                  <a:pt x="4843287" y="5316218"/>
                </a:lnTo>
                <a:lnTo>
                  <a:pt x="4882877" y="5334985"/>
                </a:lnTo>
                <a:lnTo>
                  <a:pt x="4922875" y="5353027"/>
                </a:lnTo>
                <a:lnTo>
                  <a:pt x="4963287" y="5370334"/>
                </a:lnTo>
                <a:lnTo>
                  <a:pt x="5004120" y="5386894"/>
                </a:lnTo>
                <a:lnTo>
                  <a:pt x="5045378" y="5402698"/>
                </a:lnTo>
                <a:lnTo>
                  <a:pt x="5087068" y="5417736"/>
                </a:lnTo>
                <a:lnTo>
                  <a:pt x="5129195" y="5431998"/>
                </a:lnTo>
                <a:lnTo>
                  <a:pt x="5171765" y="5445474"/>
                </a:lnTo>
                <a:lnTo>
                  <a:pt x="5176439" y="5446851"/>
                </a:lnTo>
              </a:path>
            </a:pathLst>
          </a:custGeom>
          <a:ln w="25000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6423" y="3899763"/>
            <a:ext cx="1559814" cy="345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4725" y="4749279"/>
            <a:ext cx="2089175" cy="3438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82733" y="3813073"/>
            <a:ext cx="7196455" cy="1722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5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latin typeface="Verdana"/>
                <a:cs typeface="Verdana"/>
              </a:rPr>
              <a:t>ﬂ</a:t>
            </a:r>
            <a:r>
              <a:rPr dirty="0" sz="2750" spc="-20">
                <a:latin typeface="Verdana"/>
                <a:cs typeface="Verdana"/>
              </a:rPr>
              <a:t>e</a:t>
            </a:r>
            <a:r>
              <a:rPr dirty="0" sz="2750" spc="-165">
                <a:latin typeface="Verdana"/>
                <a:cs typeface="Verdana"/>
              </a:rPr>
              <a:t>x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-20">
                <a:latin typeface="Verdana"/>
                <a:cs typeface="Verdana"/>
              </a:rPr>
              <a:t>ili</a:t>
            </a:r>
            <a:r>
              <a:rPr dirty="0" sz="2750" spc="5">
                <a:latin typeface="Verdana"/>
                <a:cs typeface="Verdana"/>
              </a:rPr>
              <a:t>t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25">
                <a:latin typeface="Verdana"/>
                <a:cs typeface="Verdana"/>
              </a:rPr>
              <a:t>a</a:t>
            </a:r>
            <a:r>
              <a:rPr dirty="0" sz="2750" spc="85">
                <a:latin typeface="Verdana"/>
                <a:cs typeface="Verdana"/>
              </a:rPr>
              <a:t>c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95">
                <a:latin typeface="Verdana"/>
                <a:cs typeface="Verdana"/>
              </a:rPr>
              <a:t>ss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-20">
                <a:latin typeface="Verdana"/>
                <a:cs typeface="Verdana"/>
              </a:rPr>
              <a:t>ili</a:t>
            </a:r>
            <a:r>
              <a:rPr dirty="0" sz="2750" spc="5">
                <a:latin typeface="Verdana"/>
                <a:cs typeface="Verdana"/>
              </a:rPr>
              <a:t>t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5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897"/>
            <a:ext cx="18288000" cy="10277475"/>
            <a:chOff x="0" y="3897"/>
            <a:chExt cx="18288000" cy="102774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81351" y="2033041"/>
            <a:ext cx="84474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000000"/>
                </a:solidFill>
              </a:rPr>
              <a:t>Accessibilit</a:t>
            </a:r>
            <a:r>
              <a:rPr dirty="0" spc="-25">
                <a:solidFill>
                  <a:srgbClr val="000000"/>
                </a:solidFill>
              </a:rPr>
              <a:t>y</a:t>
            </a:r>
            <a:r>
              <a:rPr dirty="0" spc="-370">
                <a:solidFill>
                  <a:srgbClr val="000000"/>
                </a:solidFill>
              </a:rPr>
              <a:t> </a:t>
            </a:r>
            <a:r>
              <a:rPr dirty="0" spc="245">
                <a:solidFill>
                  <a:srgbClr val="000000"/>
                </a:solidFill>
              </a:rPr>
              <a:t>and</a:t>
            </a:r>
            <a:r>
              <a:rPr dirty="0" spc="-360">
                <a:solidFill>
                  <a:srgbClr val="000000"/>
                </a:solidFill>
              </a:rPr>
              <a:t> </a:t>
            </a:r>
            <a:r>
              <a:rPr dirty="0" spc="20">
                <a:solidFill>
                  <a:srgbClr val="000000"/>
                </a:solidFill>
              </a:rPr>
              <a:t>ﬂexibility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8047" y="3518230"/>
            <a:ext cx="1990115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269480" cy="1722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120">
                <a:latin typeface="Verdana"/>
                <a:cs typeface="Verdana"/>
              </a:rPr>
              <a:t>h</a:t>
            </a:r>
            <a:r>
              <a:rPr dirty="0" sz="2750" spc="130">
                <a:latin typeface="Verdana"/>
                <a:cs typeface="Verdana"/>
              </a:rPr>
              <a:t>n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70">
                <a:latin typeface="Verdana"/>
                <a:cs typeface="Verdana"/>
              </a:rPr>
              <a:t>g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5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5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interactive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experiences, </a:t>
            </a:r>
            <a:r>
              <a:rPr dirty="0" sz="2750" spc="-9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8112" y="1444498"/>
            <a:ext cx="73704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Technology</a:t>
            </a:r>
            <a:r>
              <a:rPr dirty="0" spc="-360"/>
              <a:t> </a:t>
            </a:r>
            <a:r>
              <a:rPr dirty="0" spc="140"/>
              <a:t>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8792" y="3503231"/>
            <a:ext cx="2245893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4951" y="3931856"/>
            <a:ext cx="2526106" cy="2758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501890" cy="21507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70">
                <a:latin typeface="Verdana"/>
                <a:cs typeface="Verdana"/>
              </a:rPr>
              <a:t>g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5">
                <a:latin typeface="Verdana"/>
                <a:cs typeface="Verdana"/>
              </a:rPr>
              <a:t>l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40">
                <a:latin typeface="Verdana"/>
                <a:cs typeface="Verdana"/>
              </a:rPr>
              <a:t>v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>
                <a:latin typeface="Verdana"/>
                <a:cs typeface="Verdana"/>
              </a:rPr>
              <a:t>social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isolation</a:t>
            </a:r>
            <a:r>
              <a:rPr dirty="0" sz="2750" spc="-240"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require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innovative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solutions </a:t>
            </a:r>
            <a:r>
              <a:rPr dirty="0" sz="2750" spc="-9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mm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5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environments.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0592" y="1439024"/>
            <a:ext cx="7557134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-160">
                <a:latin typeface="Georgia"/>
                <a:cs typeface="Georgia"/>
              </a:rPr>
              <a:t>Challenge</a:t>
            </a:r>
            <a:r>
              <a:rPr dirty="0" sz="5700" spc="-135">
                <a:latin typeface="Georgia"/>
                <a:cs typeface="Georgia"/>
              </a:rPr>
              <a:t>s</a:t>
            </a:r>
            <a:r>
              <a:rPr dirty="0" sz="5700" spc="-300">
                <a:latin typeface="Georgia"/>
                <a:cs typeface="Georgia"/>
              </a:rPr>
              <a:t> </a:t>
            </a:r>
            <a:r>
              <a:rPr dirty="0" sz="5700" spc="-195">
                <a:latin typeface="Georgia"/>
                <a:cs typeface="Georgia"/>
              </a:rPr>
              <a:t>and</a:t>
            </a:r>
            <a:r>
              <a:rPr dirty="0" sz="5700" spc="-290">
                <a:latin typeface="Georgia"/>
                <a:cs typeface="Georgia"/>
              </a:rPr>
              <a:t> </a:t>
            </a:r>
            <a:r>
              <a:rPr dirty="0" sz="5700" spc="-155">
                <a:latin typeface="Georgia"/>
                <a:cs typeface="Georgia"/>
              </a:rPr>
              <a:t>Solutions</a:t>
            </a:r>
            <a:endParaRPr sz="5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2688" y="4350956"/>
            <a:ext cx="2026488" cy="3438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5928360" marR="5080">
              <a:lnSpc>
                <a:spcPct val="101699"/>
              </a:lnSpc>
              <a:spcBef>
                <a:spcPts val="50"/>
              </a:spcBef>
            </a:pPr>
            <a:r>
              <a:rPr dirty="0" spc="75"/>
              <a:t>R</a:t>
            </a:r>
            <a:r>
              <a:rPr dirty="0" spc="20"/>
              <a:t>e</a:t>
            </a:r>
            <a:r>
              <a:rPr dirty="0" spc="250"/>
              <a:t>m</a:t>
            </a:r>
            <a:r>
              <a:rPr dirty="0" spc="50"/>
              <a:t>o</a:t>
            </a:r>
            <a:r>
              <a:rPr dirty="0" spc="-20"/>
              <a:t>t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20"/>
              <a:t>l</a:t>
            </a:r>
            <a:r>
              <a:rPr dirty="0" spc="-20"/>
              <a:t>e</a:t>
            </a:r>
            <a:r>
              <a:rPr dirty="0" spc="-35"/>
              <a:t>a</a:t>
            </a:r>
            <a:r>
              <a:rPr dirty="0" spc="-95"/>
              <a:t>r</a:t>
            </a:r>
            <a:r>
              <a:rPr dirty="0" spc="120"/>
              <a:t>n</a:t>
            </a:r>
            <a:r>
              <a:rPr dirty="0" spc="-20"/>
              <a:t>i</a:t>
            </a:r>
            <a:r>
              <a:rPr dirty="0" spc="130"/>
              <a:t>n</a:t>
            </a:r>
            <a:r>
              <a:rPr dirty="0" spc="175"/>
              <a:t>g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10"/>
              <a:t>o</a:t>
            </a:r>
            <a:r>
              <a:rPr dirty="0" spc="125"/>
              <a:t>w</a:t>
            </a:r>
            <a:r>
              <a:rPr dirty="0" spc="20"/>
              <a:t>e</a:t>
            </a:r>
            <a:r>
              <a:rPr dirty="0" spc="-85"/>
              <a:t>r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145"/>
              <a:t>d</a:t>
            </a:r>
            <a:r>
              <a:rPr dirty="0" spc="105"/>
              <a:t>u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-20"/>
              <a:t>t</a:t>
            </a:r>
            <a:r>
              <a:rPr dirty="0" spc="50"/>
              <a:t>o</a:t>
            </a:r>
            <a:r>
              <a:rPr dirty="0" spc="-85"/>
              <a:t>r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40"/>
              <a:t>o  </a:t>
            </a:r>
            <a:r>
              <a:rPr dirty="0" spc="-20"/>
              <a:t>e</a:t>
            </a:r>
            <a:r>
              <a:rPr dirty="0" spc="-165"/>
              <a:t>x</a:t>
            </a:r>
            <a:r>
              <a:rPr dirty="0" spc="145"/>
              <a:t>p</a:t>
            </a:r>
            <a:r>
              <a:rPr dirty="0" spc="-20"/>
              <a:t>l</a:t>
            </a:r>
            <a:r>
              <a:rPr dirty="0" spc="50"/>
              <a:t>o</a:t>
            </a:r>
            <a:r>
              <a:rPr dirty="0" spc="-110"/>
              <a:t>r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45"/>
              <a:t>d</a:t>
            </a:r>
            <a:r>
              <a:rPr dirty="0" spc="-20"/>
              <a:t>i</a:t>
            </a:r>
            <a:r>
              <a:rPr dirty="0" spc="-180"/>
              <a:t>v</a:t>
            </a:r>
            <a:r>
              <a:rPr dirty="0" spc="20"/>
              <a:t>e</a:t>
            </a:r>
            <a:r>
              <a:rPr dirty="0" spc="-85"/>
              <a:t>r</a:t>
            </a:r>
            <a:r>
              <a:rPr dirty="0" spc="-95"/>
              <a:t>s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-20"/>
              <a:t>e</a:t>
            </a:r>
            <a:r>
              <a:rPr dirty="0" spc="-25"/>
              <a:t>a</a:t>
            </a:r>
            <a:r>
              <a:rPr dirty="0" spc="90"/>
              <a:t>c</a:t>
            </a:r>
            <a:r>
              <a:rPr dirty="0" spc="120"/>
              <a:t>h</a:t>
            </a:r>
            <a:r>
              <a:rPr dirty="0" spc="-20"/>
              <a:t>i</a:t>
            </a:r>
            <a:r>
              <a:rPr dirty="0" spc="130"/>
              <a:t>n</a:t>
            </a:r>
            <a:r>
              <a:rPr dirty="0" spc="175"/>
              <a:t>g</a:t>
            </a:r>
            <a:r>
              <a:rPr dirty="0" spc="-250"/>
              <a:t> </a:t>
            </a:r>
            <a:r>
              <a:rPr dirty="0" spc="250"/>
              <a:t>m</a:t>
            </a:r>
            <a:r>
              <a:rPr dirty="0" spc="20"/>
              <a:t>e</a:t>
            </a:r>
            <a:r>
              <a:rPr dirty="0" spc="30"/>
              <a:t>t</a:t>
            </a:r>
            <a:r>
              <a:rPr dirty="0" spc="130"/>
              <a:t>h</a:t>
            </a:r>
            <a:r>
              <a:rPr dirty="0" spc="50"/>
              <a:t>o</a:t>
            </a:r>
            <a:r>
              <a:rPr dirty="0" spc="145"/>
              <a:t>d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30"/>
              <a:t>n</a:t>
            </a:r>
            <a:r>
              <a:rPr dirty="0" spc="105"/>
              <a:t>d  </a:t>
            </a:r>
            <a:r>
              <a:rPr dirty="0" spc="105"/>
              <a:t>u</a:t>
            </a:r>
            <a:r>
              <a:rPr dirty="0" spc="30"/>
              <a:t>t</a:t>
            </a:r>
            <a:r>
              <a:rPr dirty="0" spc="-20"/>
              <a:t>ili</a:t>
            </a:r>
            <a:r>
              <a:rPr dirty="0" spc="-65"/>
              <a:t>z</a:t>
            </a:r>
            <a:r>
              <a:rPr dirty="0" spc="25"/>
              <a:t>e</a:t>
            </a:r>
            <a:r>
              <a:rPr dirty="0" spc="-245"/>
              <a:t> </a:t>
            </a:r>
            <a:r>
              <a:rPr dirty="0" spc="145">
                <a:solidFill>
                  <a:srgbClr val="000000"/>
                </a:solidFill>
              </a:rPr>
              <a:t>d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170">
                <a:solidFill>
                  <a:srgbClr val="000000"/>
                </a:solidFill>
              </a:rPr>
              <a:t>g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15">
                <a:solidFill>
                  <a:srgbClr val="000000"/>
                </a:solidFill>
              </a:rPr>
              <a:t>l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t</a:t>
            </a:r>
            <a:r>
              <a:rPr dirty="0" spc="50">
                <a:solidFill>
                  <a:srgbClr val="000000"/>
                </a:solidFill>
              </a:rPr>
              <a:t>oo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-90">
                <a:solidFill>
                  <a:srgbClr val="000000"/>
                </a:solidFill>
              </a:rPr>
              <a:t>s</a:t>
            </a:r>
            <a:r>
              <a:rPr dirty="0" spc="-245">
                <a:solidFill>
                  <a:srgbClr val="000000"/>
                </a:solidFill>
              </a:rPr>
              <a:t> </a:t>
            </a:r>
            <a:r>
              <a:rPr dirty="0" spc="-20"/>
              <a:t>t</a:t>
            </a:r>
            <a:r>
              <a:rPr dirty="0" spc="55"/>
              <a:t>o</a:t>
            </a:r>
            <a:r>
              <a:rPr dirty="0" spc="-250"/>
              <a:t> </a:t>
            </a:r>
            <a:r>
              <a:rPr dirty="0" spc="110"/>
              <a:t>c</a:t>
            </a:r>
            <a:r>
              <a:rPr dirty="0" spc="-110"/>
              <a:t>r</a:t>
            </a:r>
            <a:r>
              <a:rPr dirty="0" spc="-20"/>
              <a:t>e</a:t>
            </a:r>
            <a:r>
              <a:rPr dirty="0" spc="-35"/>
              <a:t>a</a:t>
            </a:r>
            <a:r>
              <a:rPr dirty="0" spc="-20"/>
              <a:t>t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130"/>
              <a:t>n</a:t>
            </a:r>
            <a:r>
              <a:rPr dirty="0" spc="170"/>
              <a:t>g</a:t>
            </a:r>
            <a:r>
              <a:rPr dirty="0" spc="-25"/>
              <a:t>a</a:t>
            </a:r>
            <a:r>
              <a:rPr dirty="0" spc="170"/>
              <a:t>g</a:t>
            </a:r>
            <a:r>
              <a:rPr dirty="0" spc="-20"/>
              <a:t>i</a:t>
            </a:r>
            <a:r>
              <a:rPr dirty="0" spc="130"/>
              <a:t>n</a:t>
            </a:r>
            <a:r>
              <a:rPr dirty="0" spc="175"/>
              <a:t>g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30"/>
              <a:t>n</a:t>
            </a:r>
            <a:r>
              <a:rPr dirty="0" spc="105"/>
              <a:t>d  </a:t>
            </a:r>
            <a:r>
              <a:rPr dirty="0" spc="145"/>
              <a:t>p</a:t>
            </a:r>
            <a:r>
              <a:rPr dirty="0" spc="20"/>
              <a:t>e</a:t>
            </a:r>
            <a:r>
              <a:rPr dirty="0" spc="-85"/>
              <a:t>r</a:t>
            </a:r>
            <a:r>
              <a:rPr dirty="0" spc="-95"/>
              <a:t>s</a:t>
            </a:r>
            <a:r>
              <a:rPr dirty="0" spc="50"/>
              <a:t>o</a:t>
            </a:r>
            <a:r>
              <a:rPr dirty="0" spc="120"/>
              <a:t>n</a:t>
            </a:r>
            <a:r>
              <a:rPr dirty="0" spc="-35"/>
              <a:t>a</a:t>
            </a:r>
            <a:r>
              <a:rPr dirty="0" spc="-20"/>
              <a:t>li</a:t>
            </a:r>
            <a:r>
              <a:rPr dirty="0" spc="-65"/>
              <a:t>z</a:t>
            </a:r>
            <a:r>
              <a:rPr dirty="0" spc="20"/>
              <a:t>e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20"/>
              <a:t>l</a:t>
            </a:r>
            <a:r>
              <a:rPr dirty="0" spc="-20"/>
              <a:t>e</a:t>
            </a:r>
            <a:r>
              <a:rPr dirty="0" spc="-35"/>
              <a:t>a</a:t>
            </a:r>
            <a:r>
              <a:rPr dirty="0" spc="-95"/>
              <a:t>r</a:t>
            </a:r>
            <a:r>
              <a:rPr dirty="0" spc="120"/>
              <a:t>n</a:t>
            </a:r>
            <a:r>
              <a:rPr dirty="0" spc="-20"/>
              <a:t>i</a:t>
            </a:r>
            <a:r>
              <a:rPr dirty="0" spc="130"/>
              <a:t>n</a:t>
            </a:r>
            <a:r>
              <a:rPr dirty="0" spc="175"/>
              <a:t>g</a:t>
            </a:r>
            <a:r>
              <a:rPr dirty="0" spc="-250"/>
              <a:t> </a:t>
            </a:r>
            <a:r>
              <a:rPr dirty="0" spc="-20"/>
              <a:t>e</a:t>
            </a:r>
            <a:r>
              <a:rPr dirty="0" spc="-165"/>
              <a:t>x</a:t>
            </a:r>
            <a:r>
              <a:rPr dirty="0" spc="145"/>
              <a:t>p</a:t>
            </a:r>
            <a:r>
              <a:rPr dirty="0" spc="20"/>
              <a:t>e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20"/>
              <a:t>e</a:t>
            </a:r>
            <a:r>
              <a:rPr dirty="0" spc="130"/>
              <a:t>n</a:t>
            </a:r>
            <a:r>
              <a:rPr dirty="0" spc="90"/>
              <a:t>c</a:t>
            </a:r>
            <a:r>
              <a:rPr dirty="0" spc="20"/>
              <a:t>e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60"/>
              <a:t>f</a:t>
            </a:r>
            <a:r>
              <a:rPr dirty="0" spc="50"/>
              <a:t>o</a:t>
            </a:r>
            <a:r>
              <a:rPr dirty="0" spc="-65"/>
              <a:t>r  </a:t>
            </a:r>
            <a:r>
              <a:rPr dirty="0" spc="-20"/>
              <a:t>students.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79135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Empowering</a:t>
            </a:r>
            <a:r>
              <a:rPr dirty="0" spc="-360"/>
              <a:t> </a:t>
            </a:r>
            <a:r>
              <a:rPr dirty="0" spc="100"/>
              <a:t>Educators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3931" y="4349267"/>
              <a:ext cx="1559737" cy="345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0775" y="4351058"/>
              <a:ext cx="2089188" cy="3438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3884" y="4779683"/>
              <a:ext cx="1818259" cy="27588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15236" y="3414852"/>
            <a:ext cx="7197725" cy="25698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5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5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5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-55">
                <a:latin typeface="Verdana"/>
                <a:cs typeface="Verdana"/>
              </a:rPr>
              <a:t>ﬂ</a:t>
            </a:r>
            <a:r>
              <a:rPr dirty="0" sz="2750" spc="-20">
                <a:latin typeface="Verdana"/>
                <a:cs typeface="Verdana"/>
              </a:rPr>
              <a:t>e</a:t>
            </a:r>
            <a:r>
              <a:rPr dirty="0" sz="2750" spc="-165">
                <a:latin typeface="Verdana"/>
                <a:cs typeface="Verdana"/>
              </a:rPr>
              <a:t>x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-20">
                <a:latin typeface="Verdana"/>
                <a:cs typeface="Verdana"/>
              </a:rPr>
              <a:t>ili</a:t>
            </a:r>
            <a:r>
              <a:rPr dirty="0" sz="2750" spc="5">
                <a:latin typeface="Verdana"/>
                <a:cs typeface="Verdana"/>
              </a:rPr>
              <a:t>t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latin typeface="Verdana"/>
                <a:cs typeface="Verdana"/>
              </a:rPr>
              <a:t>a</a:t>
            </a:r>
            <a:r>
              <a:rPr dirty="0" sz="2750" spc="85">
                <a:latin typeface="Verdana"/>
                <a:cs typeface="Verdana"/>
              </a:rPr>
              <a:t>c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95">
                <a:latin typeface="Verdana"/>
                <a:cs typeface="Verdana"/>
              </a:rPr>
              <a:t>ss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-20">
                <a:latin typeface="Verdana"/>
                <a:cs typeface="Verdana"/>
              </a:rPr>
              <a:t>ili</a:t>
            </a:r>
            <a:r>
              <a:rPr dirty="0" sz="2750" spc="5">
                <a:latin typeface="Verdana"/>
                <a:cs typeface="Verdana"/>
              </a:rPr>
              <a:t>t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130">
                <a:latin typeface="Verdana"/>
                <a:cs typeface="Verdana"/>
              </a:rPr>
              <a:t>n</a:t>
            </a:r>
            <a:r>
              <a:rPr dirty="0" sz="2750" spc="10">
                <a:latin typeface="Verdana"/>
                <a:cs typeface="Verdana"/>
              </a:rPr>
              <a:t>o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25"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dd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5340" y="1429588"/>
            <a:ext cx="35756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>
                <a:latin typeface="Georgia"/>
                <a:cs typeface="Georgia"/>
              </a:rPr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6"/>
                  </a:lnTo>
                  <a:lnTo>
                    <a:pt x="2223159" y="344860"/>
                  </a:lnTo>
                  <a:lnTo>
                    <a:pt x="2188441" y="374470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29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49"/>
                  </a:lnTo>
                  <a:lnTo>
                    <a:pt x="1643979" y="930692"/>
                  </a:lnTo>
                  <a:lnTo>
                    <a:pt x="1613621" y="965338"/>
                  </a:lnTo>
                  <a:lnTo>
                    <a:pt x="1583334" y="1000068"/>
                  </a:lnTo>
                  <a:lnTo>
                    <a:pt x="1553101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2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8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2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49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2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7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440">
                <a:latin typeface="Georgia"/>
                <a:cs typeface="Georgia"/>
              </a:rPr>
              <a:t>Thanks!</a:t>
            </a:r>
            <a:endParaRPr sz="985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2936" y="7134809"/>
            <a:ext cx="1095375" cy="1095375"/>
            <a:chOff x="8762936" y="7134809"/>
            <a:chExt cx="1095375" cy="10953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9707" y="7329500"/>
              <a:ext cx="64185" cy="641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62936" y="7134809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21"/>
                  </a:moveTo>
                  <a:lnTo>
                    <a:pt x="226771" y="451421"/>
                  </a:lnTo>
                  <a:lnTo>
                    <a:pt x="226771" y="900696"/>
                  </a:lnTo>
                  <a:lnTo>
                    <a:pt x="290944" y="900696"/>
                  </a:lnTo>
                  <a:lnTo>
                    <a:pt x="290944" y="451421"/>
                  </a:lnTo>
                  <a:close/>
                </a:path>
                <a:path w="1095375" h="1095375">
                  <a:moveTo>
                    <a:pt x="868591" y="587375"/>
                  </a:moveTo>
                  <a:lnTo>
                    <a:pt x="860513" y="540918"/>
                  </a:lnTo>
                  <a:lnTo>
                    <a:pt x="837209" y="500380"/>
                  </a:lnTo>
                  <a:lnTo>
                    <a:pt x="800087" y="469658"/>
                  </a:lnTo>
                  <a:lnTo>
                    <a:pt x="750544" y="452577"/>
                  </a:lnTo>
                  <a:lnTo>
                    <a:pt x="713333" y="450735"/>
                  </a:lnTo>
                  <a:lnTo>
                    <a:pt x="677278" y="457009"/>
                  </a:lnTo>
                  <a:lnTo>
                    <a:pt x="644575" y="470738"/>
                  </a:lnTo>
                  <a:lnTo>
                    <a:pt x="617435" y="491223"/>
                  </a:lnTo>
                  <a:lnTo>
                    <a:pt x="605840" y="502869"/>
                  </a:lnTo>
                  <a:lnTo>
                    <a:pt x="594652" y="511797"/>
                  </a:lnTo>
                  <a:lnTo>
                    <a:pt x="582371" y="515937"/>
                  </a:lnTo>
                  <a:lnTo>
                    <a:pt x="567486" y="513156"/>
                  </a:lnTo>
                  <a:lnTo>
                    <a:pt x="559320" y="508266"/>
                  </a:lnTo>
                  <a:lnTo>
                    <a:pt x="553085" y="501345"/>
                  </a:lnTo>
                  <a:lnTo>
                    <a:pt x="549084" y="492925"/>
                  </a:lnTo>
                  <a:lnTo>
                    <a:pt x="547674" y="483514"/>
                  </a:lnTo>
                  <a:lnTo>
                    <a:pt x="547687" y="451421"/>
                  </a:lnTo>
                  <a:lnTo>
                    <a:pt x="483501" y="451421"/>
                  </a:lnTo>
                  <a:lnTo>
                    <a:pt x="483501" y="900696"/>
                  </a:lnTo>
                  <a:lnTo>
                    <a:pt x="547687" y="900696"/>
                  </a:lnTo>
                  <a:lnTo>
                    <a:pt x="547687" y="643966"/>
                  </a:lnTo>
                  <a:lnTo>
                    <a:pt x="557784" y="594055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62" y="553237"/>
                  </a:lnTo>
                  <a:lnTo>
                    <a:pt x="794296" y="594055"/>
                  </a:lnTo>
                  <a:lnTo>
                    <a:pt x="804405" y="643966"/>
                  </a:lnTo>
                  <a:lnTo>
                    <a:pt x="804405" y="900696"/>
                  </a:lnTo>
                  <a:lnTo>
                    <a:pt x="868591" y="900696"/>
                  </a:lnTo>
                  <a:lnTo>
                    <a:pt x="868591" y="587375"/>
                  </a:lnTo>
                  <a:close/>
                </a:path>
                <a:path w="1095375" h="1095375">
                  <a:moveTo>
                    <a:pt x="1095375" y="162598"/>
                  </a:moveTo>
                  <a:lnTo>
                    <a:pt x="1090942" y="130505"/>
                  </a:lnTo>
                  <a:lnTo>
                    <a:pt x="1089469" y="119837"/>
                  </a:lnTo>
                  <a:lnTo>
                    <a:pt x="1072870" y="81127"/>
                  </a:lnTo>
                  <a:lnTo>
                    <a:pt x="1047242" y="48133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75"/>
                  </a:lnTo>
                  <a:lnTo>
                    <a:pt x="932776" y="932789"/>
                  </a:lnTo>
                  <a:lnTo>
                    <a:pt x="930249" y="945286"/>
                  </a:lnTo>
                  <a:lnTo>
                    <a:pt x="923378" y="955484"/>
                  </a:lnTo>
                  <a:lnTo>
                    <a:pt x="913168" y="962355"/>
                  </a:lnTo>
                  <a:lnTo>
                    <a:pt x="900684" y="964869"/>
                  </a:lnTo>
                  <a:lnTo>
                    <a:pt x="772312" y="964869"/>
                  </a:lnTo>
                  <a:lnTo>
                    <a:pt x="759815" y="962355"/>
                  </a:lnTo>
                  <a:lnTo>
                    <a:pt x="749617" y="955484"/>
                  </a:lnTo>
                  <a:lnTo>
                    <a:pt x="742746" y="945286"/>
                  </a:lnTo>
                  <a:lnTo>
                    <a:pt x="740232" y="932789"/>
                  </a:lnTo>
                  <a:lnTo>
                    <a:pt x="740232" y="643966"/>
                  </a:lnTo>
                  <a:lnTo>
                    <a:pt x="735177" y="619010"/>
                  </a:lnTo>
                  <a:lnTo>
                    <a:pt x="721398" y="598601"/>
                  </a:lnTo>
                  <a:lnTo>
                    <a:pt x="701001" y="584835"/>
                  </a:lnTo>
                  <a:lnTo>
                    <a:pt x="676046" y="579780"/>
                  </a:lnTo>
                  <a:lnTo>
                    <a:pt x="651078" y="584835"/>
                  </a:lnTo>
                  <a:lnTo>
                    <a:pt x="630682" y="598601"/>
                  </a:lnTo>
                  <a:lnTo>
                    <a:pt x="616902" y="619010"/>
                  </a:lnTo>
                  <a:lnTo>
                    <a:pt x="611860" y="643966"/>
                  </a:lnTo>
                  <a:lnTo>
                    <a:pt x="611860" y="932789"/>
                  </a:lnTo>
                  <a:lnTo>
                    <a:pt x="609333" y="945286"/>
                  </a:lnTo>
                  <a:lnTo>
                    <a:pt x="602462" y="955484"/>
                  </a:lnTo>
                  <a:lnTo>
                    <a:pt x="592264" y="962355"/>
                  </a:lnTo>
                  <a:lnTo>
                    <a:pt x="579767" y="964869"/>
                  </a:lnTo>
                  <a:lnTo>
                    <a:pt x="451408" y="964869"/>
                  </a:lnTo>
                  <a:lnTo>
                    <a:pt x="438912" y="962355"/>
                  </a:lnTo>
                  <a:lnTo>
                    <a:pt x="428713" y="955484"/>
                  </a:lnTo>
                  <a:lnTo>
                    <a:pt x="421830" y="945286"/>
                  </a:lnTo>
                  <a:lnTo>
                    <a:pt x="419315" y="932789"/>
                  </a:lnTo>
                  <a:lnTo>
                    <a:pt x="419315" y="419328"/>
                  </a:lnTo>
                  <a:lnTo>
                    <a:pt x="421830" y="406831"/>
                  </a:lnTo>
                  <a:lnTo>
                    <a:pt x="428713" y="396633"/>
                  </a:lnTo>
                  <a:lnTo>
                    <a:pt x="438912" y="389763"/>
                  </a:lnTo>
                  <a:lnTo>
                    <a:pt x="451408" y="387235"/>
                  </a:lnTo>
                  <a:lnTo>
                    <a:pt x="579767" y="387235"/>
                  </a:lnTo>
                  <a:lnTo>
                    <a:pt x="591426" y="389432"/>
                  </a:lnTo>
                  <a:lnTo>
                    <a:pt x="601179" y="395439"/>
                  </a:lnTo>
                  <a:lnTo>
                    <a:pt x="608190" y="404444"/>
                  </a:lnTo>
                  <a:lnTo>
                    <a:pt x="611644" y="415594"/>
                  </a:lnTo>
                  <a:lnTo>
                    <a:pt x="645807" y="399757"/>
                  </a:lnTo>
                  <a:lnTo>
                    <a:pt x="682815" y="389851"/>
                  </a:lnTo>
                  <a:lnTo>
                    <a:pt x="710742" y="387235"/>
                  </a:lnTo>
                  <a:lnTo>
                    <a:pt x="721525" y="386232"/>
                  </a:lnTo>
                  <a:lnTo>
                    <a:pt x="760818" y="389204"/>
                  </a:lnTo>
                  <a:lnTo>
                    <a:pt x="809790" y="403110"/>
                  </a:lnTo>
                  <a:lnTo>
                    <a:pt x="851776" y="426834"/>
                  </a:lnTo>
                  <a:lnTo>
                    <a:pt x="885926" y="458749"/>
                  </a:lnTo>
                  <a:lnTo>
                    <a:pt x="911377" y="497217"/>
                  </a:lnTo>
                  <a:lnTo>
                    <a:pt x="927277" y="540639"/>
                  </a:lnTo>
                  <a:lnTo>
                    <a:pt x="932776" y="587375"/>
                  </a:lnTo>
                  <a:lnTo>
                    <a:pt x="932776" y="0"/>
                  </a:lnTo>
                  <a:lnTo>
                    <a:pt x="355142" y="0"/>
                  </a:lnTo>
                  <a:lnTo>
                    <a:pt x="355142" y="226783"/>
                  </a:lnTo>
                  <a:lnTo>
                    <a:pt x="355142" y="419328"/>
                  </a:lnTo>
                  <a:lnTo>
                    <a:pt x="355142" y="932789"/>
                  </a:lnTo>
                  <a:lnTo>
                    <a:pt x="352615" y="945286"/>
                  </a:lnTo>
                  <a:lnTo>
                    <a:pt x="345744" y="955484"/>
                  </a:lnTo>
                  <a:lnTo>
                    <a:pt x="335534" y="962355"/>
                  </a:lnTo>
                  <a:lnTo>
                    <a:pt x="323049" y="964869"/>
                  </a:lnTo>
                  <a:lnTo>
                    <a:pt x="194678" y="964869"/>
                  </a:lnTo>
                  <a:lnTo>
                    <a:pt x="182181" y="962355"/>
                  </a:lnTo>
                  <a:lnTo>
                    <a:pt x="171983" y="955484"/>
                  </a:lnTo>
                  <a:lnTo>
                    <a:pt x="165100" y="945286"/>
                  </a:lnTo>
                  <a:lnTo>
                    <a:pt x="162585" y="932789"/>
                  </a:lnTo>
                  <a:lnTo>
                    <a:pt x="162585" y="419328"/>
                  </a:lnTo>
                  <a:lnTo>
                    <a:pt x="165100" y="406831"/>
                  </a:lnTo>
                  <a:lnTo>
                    <a:pt x="171983" y="396633"/>
                  </a:lnTo>
                  <a:lnTo>
                    <a:pt x="182181" y="389763"/>
                  </a:lnTo>
                  <a:lnTo>
                    <a:pt x="194678" y="387235"/>
                  </a:lnTo>
                  <a:lnTo>
                    <a:pt x="323049" y="387235"/>
                  </a:lnTo>
                  <a:lnTo>
                    <a:pt x="335534" y="389763"/>
                  </a:lnTo>
                  <a:lnTo>
                    <a:pt x="345744" y="396633"/>
                  </a:lnTo>
                  <a:lnTo>
                    <a:pt x="352615" y="406831"/>
                  </a:lnTo>
                  <a:lnTo>
                    <a:pt x="355142" y="419328"/>
                  </a:lnTo>
                  <a:lnTo>
                    <a:pt x="355142" y="226783"/>
                  </a:lnTo>
                  <a:lnTo>
                    <a:pt x="347560" y="264223"/>
                  </a:lnTo>
                  <a:lnTo>
                    <a:pt x="326910" y="294830"/>
                  </a:lnTo>
                  <a:lnTo>
                    <a:pt x="296291" y="315480"/>
                  </a:lnTo>
                  <a:lnTo>
                    <a:pt x="258864" y="323049"/>
                  </a:lnTo>
                  <a:lnTo>
                    <a:pt x="221424" y="315480"/>
                  </a:lnTo>
                  <a:lnTo>
                    <a:pt x="190817" y="294830"/>
                  </a:lnTo>
                  <a:lnTo>
                    <a:pt x="170154" y="264223"/>
                  </a:lnTo>
                  <a:lnTo>
                    <a:pt x="162585" y="226783"/>
                  </a:lnTo>
                  <a:lnTo>
                    <a:pt x="170154" y="189357"/>
                  </a:lnTo>
                  <a:lnTo>
                    <a:pt x="190817" y="158737"/>
                  </a:lnTo>
                  <a:lnTo>
                    <a:pt x="221424" y="138087"/>
                  </a:lnTo>
                  <a:lnTo>
                    <a:pt x="258864" y="130505"/>
                  </a:lnTo>
                  <a:lnTo>
                    <a:pt x="296291" y="138087"/>
                  </a:lnTo>
                  <a:lnTo>
                    <a:pt x="326910" y="158737"/>
                  </a:lnTo>
                  <a:lnTo>
                    <a:pt x="347560" y="189357"/>
                  </a:lnTo>
                  <a:lnTo>
                    <a:pt x="355142" y="226783"/>
                  </a:lnTo>
                  <a:lnTo>
                    <a:pt x="355142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33"/>
                  </a:lnTo>
                  <a:lnTo>
                    <a:pt x="22491" y="81127"/>
                  </a:lnTo>
                  <a:lnTo>
                    <a:pt x="5892" y="119837"/>
                  </a:lnTo>
                  <a:lnTo>
                    <a:pt x="0" y="162598"/>
                  </a:lnTo>
                  <a:lnTo>
                    <a:pt x="0" y="932789"/>
                  </a:lnTo>
                  <a:lnTo>
                    <a:pt x="5892" y="975550"/>
                  </a:lnTo>
                  <a:lnTo>
                    <a:pt x="22491" y="1014260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60"/>
                  </a:lnTo>
                  <a:lnTo>
                    <a:pt x="1089469" y="975550"/>
                  </a:lnTo>
                  <a:lnTo>
                    <a:pt x="1090942" y="964869"/>
                  </a:lnTo>
                  <a:lnTo>
                    <a:pt x="1095375" y="932789"/>
                  </a:lnTo>
                  <a:lnTo>
                    <a:pt x="1095375" y="386232"/>
                  </a:lnTo>
                  <a:lnTo>
                    <a:pt x="1095375" y="323049"/>
                  </a:lnTo>
                  <a:lnTo>
                    <a:pt x="1095375" y="162598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2024-02-22T22:49:17Z</dcterms:created>
  <dcterms:modified xsi:type="dcterms:W3CDTF">2024-02-22T22:49:17Z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2024-02-22T00:00:00Z</vt:filetime>
  </property>
</Properties>
</file>