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72" r:id="rId3"/>
    <p:sldId id="268" r:id="rId4"/>
    <p:sldId id="267" r:id="rId5"/>
    <p:sldId id="269" r:id="rId6"/>
    <p:sldId id="270" r:id="rId7"/>
    <p:sldId id="271" r:id="rId8"/>
    <p:sldId id="257" r:id="rId9"/>
    <p:sldId id="258" r:id="rId10"/>
    <p:sldId id="259" r:id="rId11"/>
    <p:sldId id="260" r:id="rId12"/>
    <p:sldId id="261" r:id="rId13"/>
    <p:sldId id="262" r:id="rId14"/>
    <p:sldId id="263" r:id="rId15"/>
    <p:sldId id="264"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4660"/>
  </p:normalViewPr>
  <p:slideViewPr>
    <p:cSldViewPr snapToGrid="0">
      <p:cViewPr varScale="1">
        <p:scale>
          <a:sx n="63" d="100"/>
          <a:sy n="63" d="100"/>
        </p:scale>
        <p:origin x="6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7CD3FD-BE54-4400-942B-C6C15AA73DFD}"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197759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7CD3FD-BE54-4400-942B-C6C15AA73DFD}"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902206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7CD3FD-BE54-4400-942B-C6C15AA73DFD}"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75550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7CD3FD-BE54-4400-942B-C6C15AA73DFD}"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536987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7CD3FD-BE54-4400-942B-C6C15AA73DFD}"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23543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7CD3FD-BE54-4400-942B-C6C15AA73DFD}"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406841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CD3FD-BE54-4400-942B-C6C15AA73DFD}"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296198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CD3FD-BE54-4400-942B-C6C15AA73DFD}"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962774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CD3FD-BE54-4400-942B-C6C15AA73DFD}"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61880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7CD3FD-BE54-4400-942B-C6C15AA73DFD}"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487740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7CD3FD-BE54-4400-942B-C6C15AA73DFD}"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678842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CD3FD-BE54-4400-942B-C6C15AA73DFD}" type="datetimeFigureOut">
              <a:rPr lang="en-US" smtClean="0"/>
              <a:t>8/29/2023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924460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7CD3FD-BE54-4400-942B-C6C15AA73DFD}" type="datetimeFigureOut">
              <a:rPr lang="en-US" smtClean="0"/>
              <a:t>8/29/2023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23094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CD3FD-BE54-4400-942B-C6C15AA73DFD}" type="datetimeFigureOut">
              <a:rPr lang="en-US" smtClean="0"/>
              <a:t>8/29/2023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894305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11040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663537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7CD3FD-BE54-4400-942B-C6C15AA73DFD}" type="datetimeFigureOut">
              <a:rPr lang="en-US" smtClean="0"/>
              <a:t>8/29/2023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4C0CD32-A6C8-4BA5-B3DF-D8325E32CAA4}" type="slidenum">
              <a:rPr lang="en-US" smtClean="0"/>
              <a:t>‹#›</a:t>
            </a:fld>
            <a:endParaRPr lang="en-US"/>
          </a:p>
        </p:txBody>
      </p:sp>
    </p:spTree>
    <p:extLst>
      <p:ext uri="{BB962C8B-B14F-4D97-AF65-F5344CB8AC3E}">
        <p14:creationId xmlns:p14="http://schemas.microsoft.com/office/powerpoint/2010/main" val="327801964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mailto:vasu.vs45@gmail.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3" descr="Neon 3D circle art">
            <a:extLst>
              <a:ext uri="{FF2B5EF4-FFF2-40B4-BE49-F238E27FC236}">
                <a16:creationId xmlns:a16="http://schemas.microsoft.com/office/drawing/2014/main" id="{4CA84131-375B-F7FC-13FF-CA47219D4175}"/>
              </a:ext>
            </a:extLst>
          </p:cNvPr>
          <p:cNvPicPr>
            <a:picLocks noChangeAspect="1"/>
          </p:cNvPicPr>
          <p:nvPr/>
        </p:nvPicPr>
        <p:blipFill rotWithShape="1">
          <a:blip r:embed="rId2"/>
          <a:srcRect t="21329"/>
          <a:stretch/>
        </p:blipFill>
        <p:spPr>
          <a:xfrm>
            <a:off x="1" y="10"/>
            <a:ext cx="12192000" cy="6857990"/>
          </a:xfrm>
          <a:prstGeom prst="rect">
            <a:avLst/>
          </a:prstGeom>
        </p:spPr>
      </p:pic>
      <p:sp>
        <p:nvSpPr>
          <p:cNvPr id="2" name="Title 1">
            <a:extLst>
              <a:ext uri="{FF2B5EF4-FFF2-40B4-BE49-F238E27FC236}">
                <a16:creationId xmlns:a16="http://schemas.microsoft.com/office/drawing/2014/main" id="{33591C87-7CBB-7CB7-B305-46A4E390E0B9}"/>
              </a:ext>
            </a:extLst>
          </p:cNvPr>
          <p:cNvSpPr>
            <a:spLocks noGrp="1"/>
          </p:cNvSpPr>
          <p:nvPr>
            <p:ph type="ctrTitle"/>
          </p:nvPr>
        </p:nvSpPr>
        <p:spPr>
          <a:xfrm>
            <a:off x="1736256" y="1562101"/>
            <a:ext cx="4359744" cy="2738530"/>
          </a:xfrm>
        </p:spPr>
        <p:txBody>
          <a:bodyPr anchor="t">
            <a:normAutofit fontScale="90000"/>
          </a:bodyPr>
          <a:lstStyle/>
          <a:p>
            <a:r>
              <a:rPr lang="en-US" dirty="0"/>
              <a:t>Data Science :: Bank Marketing(Campaign)</a:t>
            </a:r>
          </a:p>
        </p:txBody>
      </p:sp>
      <p:sp>
        <p:nvSpPr>
          <p:cNvPr id="3" name="Subtitle 2">
            <a:extLst>
              <a:ext uri="{FF2B5EF4-FFF2-40B4-BE49-F238E27FC236}">
                <a16:creationId xmlns:a16="http://schemas.microsoft.com/office/drawing/2014/main" id="{F7CA146D-3D08-DEE5-90B6-7BE56F525F43}"/>
              </a:ext>
            </a:extLst>
          </p:cNvPr>
          <p:cNvSpPr>
            <a:spLocks noGrp="1"/>
          </p:cNvSpPr>
          <p:nvPr>
            <p:ph type="subTitle" idx="1"/>
          </p:nvPr>
        </p:nvSpPr>
        <p:spPr>
          <a:xfrm rot="10800000" flipV="1">
            <a:off x="1737792" y="5234391"/>
            <a:ext cx="4358208" cy="61508"/>
          </a:xfrm>
        </p:spPr>
        <p:txBody>
          <a:bodyPr>
            <a:normAutofit fontScale="25000" lnSpcReduction="20000"/>
          </a:bodyPr>
          <a:lstStyle/>
          <a:p>
            <a:endParaRPr lang="en-US" dirty="0"/>
          </a:p>
        </p:txBody>
      </p:sp>
    </p:spTree>
    <p:extLst>
      <p:ext uri="{BB962C8B-B14F-4D97-AF65-F5344CB8AC3E}">
        <p14:creationId xmlns:p14="http://schemas.microsoft.com/office/powerpoint/2010/main" val="3921085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3" descr="Neon 3D circle art">
            <a:extLst>
              <a:ext uri="{FF2B5EF4-FFF2-40B4-BE49-F238E27FC236}">
                <a16:creationId xmlns:a16="http://schemas.microsoft.com/office/drawing/2014/main" id="{4CA84131-375B-F7FC-13FF-CA47219D4175}"/>
              </a:ext>
            </a:extLst>
          </p:cNvPr>
          <p:cNvPicPr>
            <a:picLocks noChangeAspect="1"/>
          </p:cNvPicPr>
          <p:nvPr/>
        </p:nvPicPr>
        <p:blipFill rotWithShape="1">
          <a:blip r:embed="rId2"/>
          <a:srcRect t="21329"/>
          <a:stretch/>
        </p:blipFill>
        <p:spPr>
          <a:xfrm>
            <a:off x="1" y="10"/>
            <a:ext cx="12192000" cy="6857990"/>
          </a:xfrm>
          <a:prstGeom prst="rect">
            <a:avLst/>
          </a:prstGeom>
        </p:spPr>
      </p:pic>
      <p:sp>
        <p:nvSpPr>
          <p:cNvPr id="2" name="Title 1">
            <a:extLst>
              <a:ext uri="{FF2B5EF4-FFF2-40B4-BE49-F238E27FC236}">
                <a16:creationId xmlns:a16="http://schemas.microsoft.com/office/drawing/2014/main" id="{33591C87-7CBB-7CB7-B305-46A4E390E0B9}"/>
              </a:ext>
            </a:extLst>
          </p:cNvPr>
          <p:cNvSpPr>
            <a:spLocks noGrp="1"/>
          </p:cNvSpPr>
          <p:nvPr>
            <p:ph type="ctrTitle"/>
          </p:nvPr>
        </p:nvSpPr>
        <p:spPr>
          <a:xfrm>
            <a:off x="1736256" y="1562101"/>
            <a:ext cx="4359744" cy="2738530"/>
          </a:xfrm>
        </p:spPr>
        <p:txBody>
          <a:bodyPr anchor="t">
            <a:normAutofit/>
          </a:bodyPr>
          <a:lstStyle/>
          <a:p>
            <a:endParaRPr lang="en-US" dirty="0"/>
          </a:p>
        </p:txBody>
      </p:sp>
      <p:sp>
        <p:nvSpPr>
          <p:cNvPr id="3" name="Subtitle 2">
            <a:extLst>
              <a:ext uri="{FF2B5EF4-FFF2-40B4-BE49-F238E27FC236}">
                <a16:creationId xmlns:a16="http://schemas.microsoft.com/office/drawing/2014/main" id="{F7CA146D-3D08-DEE5-90B6-7BE56F525F43}"/>
              </a:ext>
            </a:extLst>
          </p:cNvPr>
          <p:cNvSpPr>
            <a:spLocks noGrp="1"/>
          </p:cNvSpPr>
          <p:nvPr>
            <p:ph type="subTitle" idx="1"/>
          </p:nvPr>
        </p:nvSpPr>
        <p:spPr>
          <a:xfrm>
            <a:off x="1737792" y="4300631"/>
            <a:ext cx="4358208" cy="933760"/>
          </a:xfrm>
        </p:spPr>
        <p:txBody>
          <a:bodyPr>
            <a:normAutofit/>
          </a:bodyPr>
          <a:lstStyle/>
          <a:p>
            <a:endParaRPr lang="en-US" dirty="0"/>
          </a:p>
        </p:txBody>
      </p:sp>
      <p:pic>
        <p:nvPicPr>
          <p:cNvPr id="5" name="Picture 4">
            <a:extLst>
              <a:ext uri="{FF2B5EF4-FFF2-40B4-BE49-F238E27FC236}">
                <a16:creationId xmlns:a16="http://schemas.microsoft.com/office/drawing/2014/main" id="{437DD494-17BB-B776-9F88-8BE65D329FA1}"/>
              </a:ext>
            </a:extLst>
          </p:cNvPr>
          <p:cNvPicPr>
            <a:picLocks noChangeAspect="1"/>
          </p:cNvPicPr>
          <p:nvPr/>
        </p:nvPicPr>
        <p:blipFill>
          <a:blip r:embed="rId3"/>
          <a:stretch>
            <a:fillRect/>
          </a:stretch>
        </p:blipFill>
        <p:spPr>
          <a:xfrm>
            <a:off x="634757" y="883920"/>
            <a:ext cx="10414498" cy="5374640"/>
          </a:xfrm>
          <a:prstGeom prst="rect">
            <a:avLst/>
          </a:prstGeom>
        </p:spPr>
      </p:pic>
    </p:spTree>
    <p:extLst>
      <p:ext uri="{BB962C8B-B14F-4D97-AF65-F5344CB8AC3E}">
        <p14:creationId xmlns:p14="http://schemas.microsoft.com/office/powerpoint/2010/main" val="2297499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3" descr="Neon 3D circle art">
            <a:extLst>
              <a:ext uri="{FF2B5EF4-FFF2-40B4-BE49-F238E27FC236}">
                <a16:creationId xmlns:a16="http://schemas.microsoft.com/office/drawing/2014/main" id="{4CA84131-375B-F7FC-13FF-CA47219D4175}"/>
              </a:ext>
            </a:extLst>
          </p:cNvPr>
          <p:cNvPicPr>
            <a:picLocks noChangeAspect="1"/>
          </p:cNvPicPr>
          <p:nvPr/>
        </p:nvPicPr>
        <p:blipFill rotWithShape="1">
          <a:blip r:embed="rId2"/>
          <a:srcRect t="21329"/>
          <a:stretch/>
        </p:blipFill>
        <p:spPr>
          <a:xfrm>
            <a:off x="1" y="10"/>
            <a:ext cx="12192000" cy="6857990"/>
          </a:xfrm>
          <a:prstGeom prst="rect">
            <a:avLst/>
          </a:prstGeom>
        </p:spPr>
      </p:pic>
      <p:sp>
        <p:nvSpPr>
          <p:cNvPr id="2" name="Title 1">
            <a:extLst>
              <a:ext uri="{FF2B5EF4-FFF2-40B4-BE49-F238E27FC236}">
                <a16:creationId xmlns:a16="http://schemas.microsoft.com/office/drawing/2014/main" id="{33591C87-7CBB-7CB7-B305-46A4E390E0B9}"/>
              </a:ext>
            </a:extLst>
          </p:cNvPr>
          <p:cNvSpPr>
            <a:spLocks noGrp="1"/>
          </p:cNvSpPr>
          <p:nvPr>
            <p:ph type="ctrTitle"/>
          </p:nvPr>
        </p:nvSpPr>
        <p:spPr>
          <a:xfrm>
            <a:off x="1736256" y="1562101"/>
            <a:ext cx="4359744" cy="2738530"/>
          </a:xfrm>
        </p:spPr>
        <p:txBody>
          <a:bodyPr anchor="t">
            <a:normAutofit/>
          </a:bodyPr>
          <a:lstStyle/>
          <a:p>
            <a:endParaRPr lang="en-US" dirty="0"/>
          </a:p>
        </p:txBody>
      </p:sp>
      <p:sp>
        <p:nvSpPr>
          <p:cNvPr id="3" name="Subtitle 2">
            <a:extLst>
              <a:ext uri="{FF2B5EF4-FFF2-40B4-BE49-F238E27FC236}">
                <a16:creationId xmlns:a16="http://schemas.microsoft.com/office/drawing/2014/main" id="{F7CA146D-3D08-DEE5-90B6-7BE56F525F43}"/>
              </a:ext>
            </a:extLst>
          </p:cNvPr>
          <p:cNvSpPr>
            <a:spLocks noGrp="1"/>
          </p:cNvSpPr>
          <p:nvPr>
            <p:ph type="subTitle" idx="1"/>
          </p:nvPr>
        </p:nvSpPr>
        <p:spPr>
          <a:xfrm>
            <a:off x="1737792" y="4300631"/>
            <a:ext cx="4358208" cy="933760"/>
          </a:xfrm>
        </p:spPr>
        <p:txBody>
          <a:bodyPr>
            <a:normAutofit/>
          </a:bodyPr>
          <a:lstStyle/>
          <a:p>
            <a:endParaRPr lang="en-US" dirty="0"/>
          </a:p>
        </p:txBody>
      </p:sp>
      <p:pic>
        <p:nvPicPr>
          <p:cNvPr id="5" name="Picture 4">
            <a:extLst>
              <a:ext uri="{FF2B5EF4-FFF2-40B4-BE49-F238E27FC236}">
                <a16:creationId xmlns:a16="http://schemas.microsoft.com/office/drawing/2014/main" id="{CCFB5DCC-354C-9878-3501-090DC110C7A8}"/>
              </a:ext>
            </a:extLst>
          </p:cNvPr>
          <p:cNvPicPr>
            <a:picLocks noChangeAspect="1"/>
          </p:cNvPicPr>
          <p:nvPr/>
        </p:nvPicPr>
        <p:blipFill>
          <a:blip r:embed="rId3"/>
          <a:stretch>
            <a:fillRect/>
          </a:stretch>
        </p:blipFill>
        <p:spPr>
          <a:xfrm>
            <a:off x="710923" y="930146"/>
            <a:ext cx="10770154" cy="5490974"/>
          </a:xfrm>
          <a:prstGeom prst="rect">
            <a:avLst/>
          </a:prstGeom>
        </p:spPr>
      </p:pic>
    </p:spTree>
    <p:extLst>
      <p:ext uri="{BB962C8B-B14F-4D97-AF65-F5344CB8AC3E}">
        <p14:creationId xmlns:p14="http://schemas.microsoft.com/office/powerpoint/2010/main" val="3429332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3" descr="Neon 3D circle art">
            <a:extLst>
              <a:ext uri="{FF2B5EF4-FFF2-40B4-BE49-F238E27FC236}">
                <a16:creationId xmlns:a16="http://schemas.microsoft.com/office/drawing/2014/main" id="{4CA84131-375B-F7FC-13FF-CA47219D4175}"/>
              </a:ext>
            </a:extLst>
          </p:cNvPr>
          <p:cNvPicPr>
            <a:picLocks noChangeAspect="1"/>
          </p:cNvPicPr>
          <p:nvPr/>
        </p:nvPicPr>
        <p:blipFill rotWithShape="1">
          <a:blip r:embed="rId2"/>
          <a:srcRect t="21329"/>
          <a:stretch/>
        </p:blipFill>
        <p:spPr>
          <a:xfrm>
            <a:off x="1" y="10"/>
            <a:ext cx="12192000" cy="6857990"/>
          </a:xfrm>
          <a:prstGeom prst="rect">
            <a:avLst/>
          </a:prstGeom>
        </p:spPr>
      </p:pic>
      <p:sp>
        <p:nvSpPr>
          <p:cNvPr id="2" name="Title 1">
            <a:extLst>
              <a:ext uri="{FF2B5EF4-FFF2-40B4-BE49-F238E27FC236}">
                <a16:creationId xmlns:a16="http://schemas.microsoft.com/office/drawing/2014/main" id="{33591C87-7CBB-7CB7-B305-46A4E390E0B9}"/>
              </a:ext>
            </a:extLst>
          </p:cNvPr>
          <p:cNvSpPr>
            <a:spLocks noGrp="1"/>
          </p:cNvSpPr>
          <p:nvPr>
            <p:ph type="ctrTitle"/>
          </p:nvPr>
        </p:nvSpPr>
        <p:spPr>
          <a:xfrm>
            <a:off x="1736256" y="1562101"/>
            <a:ext cx="4359744" cy="2738530"/>
          </a:xfrm>
        </p:spPr>
        <p:txBody>
          <a:bodyPr anchor="t">
            <a:normAutofit/>
          </a:bodyPr>
          <a:lstStyle/>
          <a:p>
            <a:endParaRPr lang="en-US" dirty="0"/>
          </a:p>
        </p:txBody>
      </p:sp>
      <p:sp>
        <p:nvSpPr>
          <p:cNvPr id="3" name="Subtitle 2">
            <a:extLst>
              <a:ext uri="{FF2B5EF4-FFF2-40B4-BE49-F238E27FC236}">
                <a16:creationId xmlns:a16="http://schemas.microsoft.com/office/drawing/2014/main" id="{F7CA146D-3D08-DEE5-90B6-7BE56F525F43}"/>
              </a:ext>
            </a:extLst>
          </p:cNvPr>
          <p:cNvSpPr>
            <a:spLocks noGrp="1"/>
          </p:cNvSpPr>
          <p:nvPr>
            <p:ph type="subTitle" idx="1"/>
          </p:nvPr>
        </p:nvSpPr>
        <p:spPr>
          <a:xfrm>
            <a:off x="1737792" y="4300631"/>
            <a:ext cx="4358208" cy="933760"/>
          </a:xfrm>
        </p:spPr>
        <p:txBody>
          <a:bodyPr>
            <a:normAutofit/>
          </a:bodyPr>
          <a:lstStyle/>
          <a:p>
            <a:endParaRPr lang="en-US" dirty="0"/>
          </a:p>
        </p:txBody>
      </p:sp>
      <p:pic>
        <p:nvPicPr>
          <p:cNvPr id="7" name="Picture 6">
            <a:extLst>
              <a:ext uri="{FF2B5EF4-FFF2-40B4-BE49-F238E27FC236}">
                <a16:creationId xmlns:a16="http://schemas.microsoft.com/office/drawing/2014/main" id="{8719ED6F-C28F-0D53-B349-9505E746BD6B}"/>
              </a:ext>
            </a:extLst>
          </p:cNvPr>
          <p:cNvPicPr>
            <a:picLocks noChangeAspect="1"/>
          </p:cNvPicPr>
          <p:nvPr/>
        </p:nvPicPr>
        <p:blipFill>
          <a:blip r:embed="rId3"/>
          <a:stretch>
            <a:fillRect/>
          </a:stretch>
        </p:blipFill>
        <p:spPr>
          <a:xfrm>
            <a:off x="294640" y="1036320"/>
            <a:ext cx="10755886" cy="5367808"/>
          </a:xfrm>
          <a:prstGeom prst="rect">
            <a:avLst/>
          </a:prstGeom>
        </p:spPr>
      </p:pic>
      <p:sp>
        <p:nvSpPr>
          <p:cNvPr id="8" name="TextBox 7">
            <a:extLst>
              <a:ext uri="{FF2B5EF4-FFF2-40B4-BE49-F238E27FC236}">
                <a16:creationId xmlns:a16="http://schemas.microsoft.com/office/drawing/2014/main" id="{AB3E19BB-4E7C-E408-9DB7-C2424349460C}"/>
              </a:ext>
            </a:extLst>
          </p:cNvPr>
          <p:cNvSpPr txBox="1"/>
          <p:nvPr/>
        </p:nvSpPr>
        <p:spPr>
          <a:xfrm>
            <a:off x="528320" y="121920"/>
            <a:ext cx="10332720" cy="400110"/>
          </a:xfrm>
          <a:prstGeom prst="rect">
            <a:avLst/>
          </a:prstGeom>
          <a:noFill/>
        </p:spPr>
        <p:txBody>
          <a:bodyPr wrap="square" rtlCol="0">
            <a:spAutoFit/>
          </a:bodyPr>
          <a:lstStyle/>
          <a:p>
            <a:r>
              <a:rPr lang="en-US" sz="2000" dirty="0">
                <a:solidFill>
                  <a:schemeClr val="bg1"/>
                </a:solidFill>
              </a:rPr>
              <a:t>Logistic Regression</a:t>
            </a:r>
          </a:p>
        </p:txBody>
      </p:sp>
    </p:spTree>
    <p:extLst>
      <p:ext uri="{BB962C8B-B14F-4D97-AF65-F5344CB8AC3E}">
        <p14:creationId xmlns:p14="http://schemas.microsoft.com/office/powerpoint/2010/main" val="2781119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3" descr="Neon 3D circle art">
            <a:extLst>
              <a:ext uri="{FF2B5EF4-FFF2-40B4-BE49-F238E27FC236}">
                <a16:creationId xmlns:a16="http://schemas.microsoft.com/office/drawing/2014/main" id="{4CA84131-375B-F7FC-13FF-CA47219D4175}"/>
              </a:ext>
            </a:extLst>
          </p:cNvPr>
          <p:cNvPicPr>
            <a:picLocks noChangeAspect="1"/>
          </p:cNvPicPr>
          <p:nvPr/>
        </p:nvPicPr>
        <p:blipFill rotWithShape="1">
          <a:blip r:embed="rId2"/>
          <a:srcRect t="21329"/>
          <a:stretch/>
        </p:blipFill>
        <p:spPr>
          <a:xfrm>
            <a:off x="1" y="10"/>
            <a:ext cx="12192000" cy="6857990"/>
          </a:xfrm>
          <a:prstGeom prst="rect">
            <a:avLst/>
          </a:prstGeom>
        </p:spPr>
      </p:pic>
      <p:sp>
        <p:nvSpPr>
          <p:cNvPr id="2" name="Title 1">
            <a:extLst>
              <a:ext uri="{FF2B5EF4-FFF2-40B4-BE49-F238E27FC236}">
                <a16:creationId xmlns:a16="http://schemas.microsoft.com/office/drawing/2014/main" id="{33591C87-7CBB-7CB7-B305-46A4E390E0B9}"/>
              </a:ext>
            </a:extLst>
          </p:cNvPr>
          <p:cNvSpPr>
            <a:spLocks noGrp="1"/>
          </p:cNvSpPr>
          <p:nvPr>
            <p:ph type="ctrTitle"/>
          </p:nvPr>
        </p:nvSpPr>
        <p:spPr>
          <a:xfrm>
            <a:off x="1736256" y="1562101"/>
            <a:ext cx="4359744" cy="2738530"/>
          </a:xfrm>
        </p:spPr>
        <p:txBody>
          <a:bodyPr anchor="t">
            <a:normAutofit/>
          </a:bodyPr>
          <a:lstStyle/>
          <a:p>
            <a:endParaRPr lang="en-US" dirty="0"/>
          </a:p>
        </p:txBody>
      </p:sp>
      <p:sp>
        <p:nvSpPr>
          <p:cNvPr id="3" name="Subtitle 2">
            <a:extLst>
              <a:ext uri="{FF2B5EF4-FFF2-40B4-BE49-F238E27FC236}">
                <a16:creationId xmlns:a16="http://schemas.microsoft.com/office/drawing/2014/main" id="{F7CA146D-3D08-DEE5-90B6-7BE56F525F43}"/>
              </a:ext>
            </a:extLst>
          </p:cNvPr>
          <p:cNvSpPr>
            <a:spLocks noGrp="1"/>
          </p:cNvSpPr>
          <p:nvPr>
            <p:ph type="subTitle" idx="1"/>
          </p:nvPr>
        </p:nvSpPr>
        <p:spPr>
          <a:xfrm>
            <a:off x="1737792" y="4300631"/>
            <a:ext cx="4358208" cy="933760"/>
          </a:xfrm>
        </p:spPr>
        <p:txBody>
          <a:bodyPr>
            <a:normAutofit/>
          </a:bodyPr>
          <a:lstStyle/>
          <a:p>
            <a:endParaRPr lang="en-US" dirty="0"/>
          </a:p>
        </p:txBody>
      </p:sp>
      <p:pic>
        <p:nvPicPr>
          <p:cNvPr id="7" name="Picture 6">
            <a:extLst>
              <a:ext uri="{FF2B5EF4-FFF2-40B4-BE49-F238E27FC236}">
                <a16:creationId xmlns:a16="http://schemas.microsoft.com/office/drawing/2014/main" id="{4FE308D5-CA63-8413-23E3-DAE488F182A8}"/>
              </a:ext>
            </a:extLst>
          </p:cNvPr>
          <p:cNvPicPr>
            <a:picLocks noChangeAspect="1"/>
          </p:cNvPicPr>
          <p:nvPr/>
        </p:nvPicPr>
        <p:blipFill>
          <a:blip r:embed="rId3"/>
          <a:stretch>
            <a:fillRect/>
          </a:stretch>
        </p:blipFill>
        <p:spPr>
          <a:xfrm>
            <a:off x="121920" y="1249680"/>
            <a:ext cx="10527264" cy="5173499"/>
          </a:xfrm>
          <a:prstGeom prst="rect">
            <a:avLst/>
          </a:prstGeom>
        </p:spPr>
      </p:pic>
      <p:sp>
        <p:nvSpPr>
          <p:cNvPr id="8" name="TextBox 7">
            <a:extLst>
              <a:ext uri="{FF2B5EF4-FFF2-40B4-BE49-F238E27FC236}">
                <a16:creationId xmlns:a16="http://schemas.microsoft.com/office/drawing/2014/main" id="{8B62FC1A-2CDA-7634-72D6-8C2635A0D6A2}"/>
              </a:ext>
            </a:extLst>
          </p:cNvPr>
          <p:cNvSpPr txBox="1"/>
          <p:nvPr/>
        </p:nvSpPr>
        <p:spPr>
          <a:xfrm>
            <a:off x="619760" y="132080"/>
            <a:ext cx="7294880" cy="369332"/>
          </a:xfrm>
          <a:prstGeom prst="rect">
            <a:avLst/>
          </a:prstGeom>
          <a:noFill/>
        </p:spPr>
        <p:txBody>
          <a:bodyPr wrap="square" rtlCol="0">
            <a:spAutoFit/>
          </a:bodyPr>
          <a:lstStyle/>
          <a:p>
            <a:r>
              <a:rPr lang="en-US" sz="1800" dirty="0">
                <a:solidFill>
                  <a:schemeClr val="bg1"/>
                </a:solidFill>
              </a:rPr>
              <a:t>K-Means Algorithm</a:t>
            </a:r>
            <a:endParaRPr lang="en-US" dirty="0"/>
          </a:p>
        </p:txBody>
      </p:sp>
    </p:spTree>
    <p:extLst>
      <p:ext uri="{BB962C8B-B14F-4D97-AF65-F5344CB8AC3E}">
        <p14:creationId xmlns:p14="http://schemas.microsoft.com/office/powerpoint/2010/main" val="1839799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3" descr="Neon 3D circle art">
            <a:extLst>
              <a:ext uri="{FF2B5EF4-FFF2-40B4-BE49-F238E27FC236}">
                <a16:creationId xmlns:a16="http://schemas.microsoft.com/office/drawing/2014/main" id="{4CA84131-375B-F7FC-13FF-CA47219D4175}"/>
              </a:ext>
            </a:extLst>
          </p:cNvPr>
          <p:cNvPicPr>
            <a:picLocks noChangeAspect="1"/>
          </p:cNvPicPr>
          <p:nvPr/>
        </p:nvPicPr>
        <p:blipFill rotWithShape="1">
          <a:blip r:embed="rId2"/>
          <a:srcRect t="21329"/>
          <a:stretch/>
        </p:blipFill>
        <p:spPr>
          <a:xfrm>
            <a:off x="1" y="10"/>
            <a:ext cx="12192000" cy="6857990"/>
          </a:xfrm>
          <a:prstGeom prst="rect">
            <a:avLst/>
          </a:prstGeom>
        </p:spPr>
      </p:pic>
      <p:sp>
        <p:nvSpPr>
          <p:cNvPr id="2" name="Title 1">
            <a:extLst>
              <a:ext uri="{FF2B5EF4-FFF2-40B4-BE49-F238E27FC236}">
                <a16:creationId xmlns:a16="http://schemas.microsoft.com/office/drawing/2014/main" id="{33591C87-7CBB-7CB7-B305-46A4E390E0B9}"/>
              </a:ext>
            </a:extLst>
          </p:cNvPr>
          <p:cNvSpPr>
            <a:spLocks noGrp="1"/>
          </p:cNvSpPr>
          <p:nvPr>
            <p:ph type="ctrTitle"/>
          </p:nvPr>
        </p:nvSpPr>
        <p:spPr>
          <a:xfrm>
            <a:off x="1736256" y="1562101"/>
            <a:ext cx="4359744" cy="2738530"/>
          </a:xfrm>
        </p:spPr>
        <p:txBody>
          <a:bodyPr anchor="t">
            <a:normAutofit/>
          </a:bodyPr>
          <a:lstStyle/>
          <a:p>
            <a:endParaRPr lang="en-US" dirty="0"/>
          </a:p>
        </p:txBody>
      </p:sp>
      <p:sp>
        <p:nvSpPr>
          <p:cNvPr id="3" name="Subtitle 2">
            <a:extLst>
              <a:ext uri="{FF2B5EF4-FFF2-40B4-BE49-F238E27FC236}">
                <a16:creationId xmlns:a16="http://schemas.microsoft.com/office/drawing/2014/main" id="{F7CA146D-3D08-DEE5-90B6-7BE56F525F43}"/>
              </a:ext>
            </a:extLst>
          </p:cNvPr>
          <p:cNvSpPr>
            <a:spLocks noGrp="1"/>
          </p:cNvSpPr>
          <p:nvPr>
            <p:ph type="subTitle" idx="1"/>
          </p:nvPr>
        </p:nvSpPr>
        <p:spPr>
          <a:xfrm>
            <a:off x="1737792" y="4300631"/>
            <a:ext cx="4358208" cy="933760"/>
          </a:xfrm>
        </p:spPr>
        <p:txBody>
          <a:bodyPr>
            <a:normAutofit/>
          </a:bodyPr>
          <a:lstStyle/>
          <a:p>
            <a:endParaRPr lang="en-US" dirty="0"/>
          </a:p>
        </p:txBody>
      </p:sp>
      <p:pic>
        <p:nvPicPr>
          <p:cNvPr id="6" name="Picture 5">
            <a:extLst>
              <a:ext uri="{FF2B5EF4-FFF2-40B4-BE49-F238E27FC236}">
                <a16:creationId xmlns:a16="http://schemas.microsoft.com/office/drawing/2014/main" id="{D02BA8C2-A314-4F01-3D28-FE5614D04CB6}"/>
              </a:ext>
            </a:extLst>
          </p:cNvPr>
          <p:cNvPicPr>
            <a:picLocks noChangeAspect="1"/>
          </p:cNvPicPr>
          <p:nvPr/>
        </p:nvPicPr>
        <p:blipFill>
          <a:blip r:embed="rId3"/>
          <a:stretch>
            <a:fillRect/>
          </a:stretch>
        </p:blipFill>
        <p:spPr>
          <a:xfrm>
            <a:off x="224000" y="955040"/>
            <a:ext cx="11221518" cy="6150762"/>
          </a:xfrm>
          <a:prstGeom prst="rect">
            <a:avLst/>
          </a:prstGeom>
        </p:spPr>
      </p:pic>
      <p:sp>
        <p:nvSpPr>
          <p:cNvPr id="7" name="TextBox 6">
            <a:extLst>
              <a:ext uri="{FF2B5EF4-FFF2-40B4-BE49-F238E27FC236}">
                <a16:creationId xmlns:a16="http://schemas.microsoft.com/office/drawing/2014/main" id="{1D7D92C3-FCAC-091A-C1C8-70D4369B00CA}"/>
              </a:ext>
            </a:extLst>
          </p:cNvPr>
          <p:cNvSpPr txBox="1"/>
          <p:nvPr/>
        </p:nvSpPr>
        <p:spPr>
          <a:xfrm>
            <a:off x="457200" y="91440"/>
            <a:ext cx="6329680" cy="400110"/>
          </a:xfrm>
          <a:prstGeom prst="rect">
            <a:avLst/>
          </a:prstGeom>
          <a:noFill/>
        </p:spPr>
        <p:txBody>
          <a:bodyPr wrap="square" rtlCol="0">
            <a:spAutoFit/>
          </a:bodyPr>
          <a:lstStyle/>
          <a:p>
            <a:r>
              <a:rPr lang="en-US" sz="2000" dirty="0">
                <a:solidFill>
                  <a:schemeClr val="bg1"/>
                </a:solidFill>
              </a:rPr>
              <a:t>Random Forest</a:t>
            </a:r>
          </a:p>
        </p:txBody>
      </p:sp>
    </p:spTree>
    <p:extLst>
      <p:ext uri="{BB962C8B-B14F-4D97-AF65-F5344CB8AC3E}">
        <p14:creationId xmlns:p14="http://schemas.microsoft.com/office/powerpoint/2010/main" val="3104261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3" descr="Neon 3D circle art">
            <a:extLst>
              <a:ext uri="{FF2B5EF4-FFF2-40B4-BE49-F238E27FC236}">
                <a16:creationId xmlns:a16="http://schemas.microsoft.com/office/drawing/2014/main" id="{4CA84131-375B-F7FC-13FF-CA47219D4175}"/>
              </a:ext>
            </a:extLst>
          </p:cNvPr>
          <p:cNvPicPr>
            <a:picLocks noChangeAspect="1"/>
          </p:cNvPicPr>
          <p:nvPr/>
        </p:nvPicPr>
        <p:blipFill rotWithShape="1">
          <a:blip r:embed="rId2"/>
          <a:srcRect t="21329"/>
          <a:stretch/>
        </p:blipFill>
        <p:spPr>
          <a:xfrm>
            <a:off x="1" y="10"/>
            <a:ext cx="12192000" cy="6857990"/>
          </a:xfrm>
          <a:prstGeom prst="rect">
            <a:avLst/>
          </a:prstGeom>
        </p:spPr>
      </p:pic>
      <p:sp>
        <p:nvSpPr>
          <p:cNvPr id="2" name="Title 1">
            <a:extLst>
              <a:ext uri="{FF2B5EF4-FFF2-40B4-BE49-F238E27FC236}">
                <a16:creationId xmlns:a16="http://schemas.microsoft.com/office/drawing/2014/main" id="{33591C87-7CBB-7CB7-B305-46A4E390E0B9}"/>
              </a:ext>
            </a:extLst>
          </p:cNvPr>
          <p:cNvSpPr>
            <a:spLocks noGrp="1"/>
          </p:cNvSpPr>
          <p:nvPr>
            <p:ph type="ctrTitle"/>
          </p:nvPr>
        </p:nvSpPr>
        <p:spPr>
          <a:xfrm>
            <a:off x="1736256" y="1562101"/>
            <a:ext cx="4359744" cy="2738530"/>
          </a:xfrm>
        </p:spPr>
        <p:txBody>
          <a:bodyPr anchor="t">
            <a:normAutofit/>
          </a:bodyPr>
          <a:lstStyle/>
          <a:p>
            <a:endParaRPr lang="en-US" dirty="0"/>
          </a:p>
        </p:txBody>
      </p:sp>
      <p:sp>
        <p:nvSpPr>
          <p:cNvPr id="3" name="Subtitle 2">
            <a:extLst>
              <a:ext uri="{FF2B5EF4-FFF2-40B4-BE49-F238E27FC236}">
                <a16:creationId xmlns:a16="http://schemas.microsoft.com/office/drawing/2014/main" id="{F7CA146D-3D08-DEE5-90B6-7BE56F525F43}"/>
              </a:ext>
            </a:extLst>
          </p:cNvPr>
          <p:cNvSpPr>
            <a:spLocks noGrp="1"/>
          </p:cNvSpPr>
          <p:nvPr>
            <p:ph type="subTitle" idx="1"/>
          </p:nvPr>
        </p:nvSpPr>
        <p:spPr>
          <a:xfrm>
            <a:off x="1737792" y="4300631"/>
            <a:ext cx="4358208" cy="933760"/>
          </a:xfrm>
        </p:spPr>
        <p:txBody>
          <a:bodyPr>
            <a:normAutofit/>
          </a:bodyPr>
          <a:lstStyle/>
          <a:p>
            <a:endParaRPr lang="en-US" dirty="0"/>
          </a:p>
        </p:txBody>
      </p:sp>
      <p:pic>
        <p:nvPicPr>
          <p:cNvPr id="6" name="Picture 5">
            <a:extLst>
              <a:ext uri="{FF2B5EF4-FFF2-40B4-BE49-F238E27FC236}">
                <a16:creationId xmlns:a16="http://schemas.microsoft.com/office/drawing/2014/main" id="{5C6DE914-17E6-68B4-8B55-2B67EE243FA0}"/>
              </a:ext>
            </a:extLst>
          </p:cNvPr>
          <p:cNvPicPr>
            <a:picLocks noChangeAspect="1"/>
          </p:cNvPicPr>
          <p:nvPr/>
        </p:nvPicPr>
        <p:blipFill>
          <a:blip r:embed="rId3"/>
          <a:stretch>
            <a:fillRect/>
          </a:stretch>
        </p:blipFill>
        <p:spPr>
          <a:xfrm>
            <a:off x="386080" y="1137920"/>
            <a:ext cx="10682225" cy="5557519"/>
          </a:xfrm>
          <a:prstGeom prst="rect">
            <a:avLst/>
          </a:prstGeom>
        </p:spPr>
      </p:pic>
      <p:sp>
        <p:nvSpPr>
          <p:cNvPr id="7" name="TextBox 6">
            <a:extLst>
              <a:ext uri="{FF2B5EF4-FFF2-40B4-BE49-F238E27FC236}">
                <a16:creationId xmlns:a16="http://schemas.microsoft.com/office/drawing/2014/main" id="{DECB247D-B37E-E88A-BBDD-E88EDA7F0CEA}"/>
              </a:ext>
            </a:extLst>
          </p:cNvPr>
          <p:cNvSpPr txBox="1"/>
          <p:nvPr/>
        </p:nvSpPr>
        <p:spPr>
          <a:xfrm>
            <a:off x="457200" y="142240"/>
            <a:ext cx="5181600" cy="369332"/>
          </a:xfrm>
          <a:prstGeom prst="rect">
            <a:avLst/>
          </a:prstGeom>
          <a:noFill/>
        </p:spPr>
        <p:txBody>
          <a:bodyPr wrap="square" rtlCol="0">
            <a:spAutoFit/>
          </a:bodyPr>
          <a:lstStyle/>
          <a:p>
            <a:r>
              <a:rPr lang="en-US" dirty="0">
                <a:solidFill>
                  <a:schemeClr val="bg1"/>
                </a:solidFill>
              </a:rPr>
              <a:t>Support Vector Machine</a:t>
            </a:r>
          </a:p>
        </p:txBody>
      </p:sp>
    </p:spTree>
    <p:extLst>
      <p:ext uri="{BB962C8B-B14F-4D97-AF65-F5344CB8AC3E}">
        <p14:creationId xmlns:p14="http://schemas.microsoft.com/office/powerpoint/2010/main" val="1682029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E5E6BC-236D-2C59-46AD-7D7BDDBDE949}"/>
              </a:ext>
            </a:extLst>
          </p:cNvPr>
          <p:cNvSpPr txBox="1"/>
          <p:nvPr/>
        </p:nvSpPr>
        <p:spPr>
          <a:xfrm>
            <a:off x="538480" y="497840"/>
            <a:ext cx="11389360" cy="1200329"/>
          </a:xfrm>
          <a:prstGeom prst="rect">
            <a:avLst/>
          </a:prstGeom>
          <a:noFill/>
        </p:spPr>
        <p:txBody>
          <a:bodyPr wrap="square" rtlCol="0">
            <a:spAutoFit/>
          </a:bodyPr>
          <a:lstStyle/>
          <a:p>
            <a:r>
              <a:rPr lang="en-US" dirty="0"/>
              <a:t>In the end, I would suggest using either Logistic Regression or K-Means would be the best choice as the visualization and decisions made based on these algorithms seems more logical. Also Logistic Regression provides more accurate results as compared to other ML algorithms. Hence I would suggest using either Logistic Regression or K-Means ML algorithms.</a:t>
            </a:r>
          </a:p>
        </p:txBody>
      </p:sp>
    </p:spTree>
    <p:extLst>
      <p:ext uri="{BB962C8B-B14F-4D97-AF65-F5344CB8AC3E}">
        <p14:creationId xmlns:p14="http://schemas.microsoft.com/office/powerpoint/2010/main" val="399261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4B18-24DC-71A0-9799-C8154B0A29A9}"/>
              </a:ext>
            </a:extLst>
          </p:cNvPr>
          <p:cNvSpPr>
            <a:spLocks noGrp="1"/>
          </p:cNvSpPr>
          <p:nvPr>
            <p:ph type="ctrTitle"/>
          </p:nvPr>
        </p:nvSpPr>
        <p:spPr>
          <a:xfrm>
            <a:off x="1507067" y="2404534"/>
            <a:ext cx="7766936" cy="267546"/>
          </a:xfrm>
        </p:spPr>
        <p:txBody>
          <a:bodyPr/>
          <a:lstStyle/>
          <a:p>
            <a:pPr algn="l"/>
            <a:endParaRPr lang="en-US" dirty="0"/>
          </a:p>
        </p:txBody>
      </p:sp>
      <p:sp>
        <p:nvSpPr>
          <p:cNvPr id="3" name="Subtitle 2">
            <a:extLst>
              <a:ext uri="{FF2B5EF4-FFF2-40B4-BE49-F238E27FC236}">
                <a16:creationId xmlns:a16="http://schemas.microsoft.com/office/drawing/2014/main" id="{CA93C174-3722-765F-D2C9-CBBB9FEBBD0E}"/>
              </a:ext>
            </a:extLst>
          </p:cNvPr>
          <p:cNvSpPr>
            <a:spLocks noGrp="1"/>
          </p:cNvSpPr>
          <p:nvPr>
            <p:ph type="subTitle" idx="1"/>
          </p:nvPr>
        </p:nvSpPr>
        <p:spPr>
          <a:xfrm>
            <a:off x="1507067" y="2780833"/>
            <a:ext cx="7766936" cy="1096899"/>
          </a:xfrm>
        </p:spPr>
        <p:txBody>
          <a:bodyPr>
            <a:normAutofit fontScale="40000" lnSpcReduction="20000"/>
          </a:bodyPr>
          <a:lstStyle/>
          <a:p>
            <a:pPr algn="l"/>
            <a:r>
              <a:rPr lang="en-US" sz="3200" dirty="0"/>
              <a:t>Name : Vasu Sharma</a:t>
            </a:r>
            <a:br>
              <a:rPr lang="en-US" sz="3200" dirty="0"/>
            </a:br>
            <a:r>
              <a:rPr lang="en-US" sz="3200" dirty="0"/>
              <a:t>Email : </a:t>
            </a:r>
            <a:r>
              <a:rPr lang="en-US" sz="3200" dirty="0">
                <a:hlinkClick r:id="rId2"/>
              </a:rPr>
              <a:t>vasu.vs45@gmail.com</a:t>
            </a:r>
            <a:br>
              <a:rPr lang="en-US" sz="3200" dirty="0"/>
            </a:br>
            <a:r>
              <a:rPr lang="en-US" sz="3200" dirty="0"/>
              <a:t>College : Indiana University Bloomington</a:t>
            </a:r>
            <a:br>
              <a:rPr lang="en-US" sz="3200" dirty="0"/>
            </a:br>
            <a:r>
              <a:rPr lang="en-US" sz="3200" dirty="0"/>
              <a:t>Country : United States of America</a:t>
            </a:r>
          </a:p>
          <a:p>
            <a:pPr algn="l"/>
            <a:r>
              <a:rPr lang="en-US" sz="3200" dirty="0"/>
              <a:t>GitHub Repository : https://github.com/vasuvs45/Project</a:t>
            </a:r>
            <a:br>
              <a:rPr lang="en-US" dirty="0"/>
            </a:br>
            <a:endParaRPr lang="en-US" dirty="0"/>
          </a:p>
        </p:txBody>
      </p:sp>
    </p:spTree>
    <p:extLst>
      <p:ext uri="{BB962C8B-B14F-4D97-AF65-F5344CB8AC3E}">
        <p14:creationId xmlns:p14="http://schemas.microsoft.com/office/powerpoint/2010/main" val="3072450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E5E6BC-236D-2C59-46AD-7D7BDDBDE949}"/>
              </a:ext>
            </a:extLst>
          </p:cNvPr>
          <p:cNvSpPr txBox="1"/>
          <p:nvPr/>
        </p:nvSpPr>
        <p:spPr>
          <a:xfrm>
            <a:off x="538480" y="497840"/>
            <a:ext cx="11389360" cy="646331"/>
          </a:xfrm>
          <a:prstGeom prst="rect">
            <a:avLst/>
          </a:prstGeom>
          <a:noFill/>
        </p:spPr>
        <p:txBody>
          <a:bodyPr wrap="square" rtlCol="0">
            <a:spAutoFit/>
          </a:bodyPr>
          <a:lstStyle/>
          <a:p>
            <a:r>
              <a:rPr lang="en-US" dirty="0"/>
              <a:t>The EDA that’s performed on the provided data sets are as follows:</a:t>
            </a:r>
          </a:p>
          <a:p>
            <a:endParaRPr lang="en-US" dirty="0"/>
          </a:p>
        </p:txBody>
      </p:sp>
      <p:pic>
        <p:nvPicPr>
          <p:cNvPr id="8" name="Picture 7">
            <a:extLst>
              <a:ext uri="{FF2B5EF4-FFF2-40B4-BE49-F238E27FC236}">
                <a16:creationId xmlns:a16="http://schemas.microsoft.com/office/drawing/2014/main" id="{C79A44F8-A1D2-2978-B480-E834336E91A2}"/>
              </a:ext>
            </a:extLst>
          </p:cNvPr>
          <p:cNvPicPr>
            <a:picLocks noChangeAspect="1"/>
          </p:cNvPicPr>
          <p:nvPr/>
        </p:nvPicPr>
        <p:blipFill>
          <a:blip r:embed="rId2"/>
          <a:stretch>
            <a:fillRect/>
          </a:stretch>
        </p:blipFill>
        <p:spPr>
          <a:xfrm>
            <a:off x="715324" y="1291465"/>
            <a:ext cx="5357823" cy="4098833"/>
          </a:xfrm>
          <a:prstGeom prst="rect">
            <a:avLst/>
          </a:prstGeom>
        </p:spPr>
      </p:pic>
      <p:pic>
        <p:nvPicPr>
          <p:cNvPr id="10" name="Picture 9">
            <a:extLst>
              <a:ext uri="{FF2B5EF4-FFF2-40B4-BE49-F238E27FC236}">
                <a16:creationId xmlns:a16="http://schemas.microsoft.com/office/drawing/2014/main" id="{CE55BF62-7237-E84E-2FD0-0767D213F3BF}"/>
              </a:ext>
            </a:extLst>
          </p:cNvPr>
          <p:cNvPicPr>
            <a:picLocks noChangeAspect="1"/>
          </p:cNvPicPr>
          <p:nvPr/>
        </p:nvPicPr>
        <p:blipFill>
          <a:blip r:embed="rId3"/>
          <a:stretch>
            <a:fillRect/>
          </a:stretch>
        </p:blipFill>
        <p:spPr>
          <a:xfrm>
            <a:off x="6118854" y="1291465"/>
            <a:ext cx="6209780" cy="4098833"/>
          </a:xfrm>
          <a:prstGeom prst="rect">
            <a:avLst/>
          </a:prstGeom>
        </p:spPr>
      </p:pic>
    </p:spTree>
    <p:extLst>
      <p:ext uri="{BB962C8B-B14F-4D97-AF65-F5344CB8AC3E}">
        <p14:creationId xmlns:p14="http://schemas.microsoft.com/office/powerpoint/2010/main" val="60325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1292BB-6007-F521-27C0-D588613BFB11}"/>
              </a:ext>
            </a:extLst>
          </p:cNvPr>
          <p:cNvPicPr>
            <a:picLocks noChangeAspect="1"/>
          </p:cNvPicPr>
          <p:nvPr/>
        </p:nvPicPr>
        <p:blipFill>
          <a:blip r:embed="rId2"/>
          <a:stretch>
            <a:fillRect/>
          </a:stretch>
        </p:blipFill>
        <p:spPr>
          <a:xfrm>
            <a:off x="264160" y="182771"/>
            <a:ext cx="6959600" cy="2895709"/>
          </a:xfrm>
          <a:prstGeom prst="rect">
            <a:avLst/>
          </a:prstGeom>
        </p:spPr>
      </p:pic>
      <p:pic>
        <p:nvPicPr>
          <p:cNvPr id="6" name="Picture 5">
            <a:extLst>
              <a:ext uri="{FF2B5EF4-FFF2-40B4-BE49-F238E27FC236}">
                <a16:creationId xmlns:a16="http://schemas.microsoft.com/office/drawing/2014/main" id="{ED05A31B-A2AA-9AC8-9D6C-FE591F0DD7D5}"/>
              </a:ext>
            </a:extLst>
          </p:cNvPr>
          <p:cNvPicPr>
            <a:picLocks noChangeAspect="1"/>
          </p:cNvPicPr>
          <p:nvPr/>
        </p:nvPicPr>
        <p:blipFill>
          <a:blip r:embed="rId3"/>
          <a:stretch>
            <a:fillRect/>
          </a:stretch>
        </p:blipFill>
        <p:spPr>
          <a:xfrm>
            <a:off x="264160" y="3535680"/>
            <a:ext cx="6959600" cy="3048000"/>
          </a:xfrm>
          <a:prstGeom prst="rect">
            <a:avLst/>
          </a:prstGeom>
        </p:spPr>
      </p:pic>
    </p:spTree>
    <p:extLst>
      <p:ext uri="{BB962C8B-B14F-4D97-AF65-F5344CB8AC3E}">
        <p14:creationId xmlns:p14="http://schemas.microsoft.com/office/powerpoint/2010/main" val="46963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C9444ED-19FA-7F43-5FD7-78E5DF030385}"/>
              </a:ext>
            </a:extLst>
          </p:cNvPr>
          <p:cNvPicPr>
            <a:picLocks noChangeAspect="1"/>
          </p:cNvPicPr>
          <p:nvPr/>
        </p:nvPicPr>
        <p:blipFill>
          <a:blip r:embed="rId2"/>
          <a:stretch>
            <a:fillRect/>
          </a:stretch>
        </p:blipFill>
        <p:spPr>
          <a:xfrm>
            <a:off x="5732510" y="22225"/>
            <a:ext cx="5397777" cy="4140413"/>
          </a:xfrm>
          <a:prstGeom prst="rect">
            <a:avLst/>
          </a:prstGeom>
        </p:spPr>
      </p:pic>
      <p:pic>
        <p:nvPicPr>
          <p:cNvPr id="10" name="Picture 9">
            <a:extLst>
              <a:ext uri="{FF2B5EF4-FFF2-40B4-BE49-F238E27FC236}">
                <a16:creationId xmlns:a16="http://schemas.microsoft.com/office/drawing/2014/main" id="{156B9EB1-4876-A231-3AEC-85A1BC09146E}"/>
              </a:ext>
            </a:extLst>
          </p:cNvPr>
          <p:cNvPicPr>
            <a:picLocks noChangeAspect="1"/>
          </p:cNvPicPr>
          <p:nvPr/>
        </p:nvPicPr>
        <p:blipFill>
          <a:blip r:embed="rId3"/>
          <a:stretch>
            <a:fillRect/>
          </a:stretch>
        </p:blipFill>
        <p:spPr>
          <a:xfrm>
            <a:off x="226162" y="44452"/>
            <a:ext cx="5391427" cy="4095961"/>
          </a:xfrm>
          <a:prstGeom prst="rect">
            <a:avLst/>
          </a:prstGeom>
        </p:spPr>
      </p:pic>
    </p:spTree>
    <p:extLst>
      <p:ext uri="{BB962C8B-B14F-4D97-AF65-F5344CB8AC3E}">
        <p14:creationId xmlns:p14="http://schemas.microsoft.com/office/powerpoint/2010/main" val="2793706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D3004A-4F32-AB64-1D66-28E0F2085BE9}"/>
              </a:ext>
            </a:extLst>
          </p:cNvPr>
          <p:cNvPicPr>
            <a:picLocks noChangeAspect="1"/>
          </p:cNvPicPr>
          <p:nvPr/>
        </p:nvPicPr>
        <p:blipFill>
          <a:blip r:embed="rId2"/>
          <a:stretch>
            <a:fillRect/>
          </a:stretch>
        </p:blipFill>
        <p:spPr>
          <a:xfrm>
            <a:off x="264160" y="186478"/>
            <a:ext cx="5296172" cy="4121362"/>
          </a:xfrm>
          <a:prstGeom prst="rect">
            <a:avLst/>
          </a:prstGeom>
        </p:spPr>
      </p:pic>
      <p:pic>
        <p:nvPicPr>
          <p:cNvPr id="5" name="Picture 4">
            <a:extLst>
              <a:ext uri="{FF2B5EF4-FFF2-40B4-BE49-F238E27FC236}">
                <a16:creationId xmlns:a16="http://schemas.microsoft.com/office/drawing/2014/main" id="{85788F69-DDC8-8BCA-DEF1-C6F971C6EB7F}"/>
              </a:ext>
            </a:extLst>
          </p:cNvPr>
          <p:cNvPicPr>
            <a:picLocks noChangeAspect="1"/>
          </p:cNvPicPr>
          <p:nvPr/>
        </p:nvPicPr>
        <p:blipFill>
          <a:blip r:embed="rId3"/>
          <a:stretch>
            <a:fillRect/>
          </a:stretch>
        </p:blipFill>
        <p:spPr>
          <a:xfrm>
            <a:off x="5965674" y="186479"/>
            <a:ext cx="5848651" cy="3664161"/>
          </a:xfrm>
          <a:prstGeom prst="rect">
            <a:avLst/>
          </a:prstGeom>
        </p:spPr>
      </p:pic>
    </p:spTree>
    <p:extLst>
      <p:ext uri="{BB962C8B-B14F-4D97-AF65-F5344CB8AC3E}">
        <p14:creationId xmlns:p14="http://schemas.microsoft.com/office/powerpoint/2010/main" val="675505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E1E2B4-CF0F-5077-652D-1ED6CC14483B}"/>
              </a:ext>
            </a:extLst>
          </p:cNvPr>
          <p:cNvPicPr>
            <a:picLocks noChangeAspect="1"/>
          </p:cNvPicPr>
          <p:nvPr/>
        </p:nvPicPr>
        <p:blipFill>
          <a:blip r:embed="rId2"/>
          <a:stretch>
            <a:fillRect/>
          </a:stretch>
        </p:blipFill>
        <p:spPr>
          <a:xfrm>
            <a:off x="101362" y="290709"/>
            <a:ext cx="9246075" cy="4711942"/>
          </a:xfrm>
          <a:prstGeom prst="rect">
            <a:avLst/>
          </a:prstGeom>
        </p:spPr>
      </p:pic>
    </p:spTree>
    <p:extLst>
      <p:ext uri="{BB962C8B-B14F-4D97-AF65-F5344CB8AC3E}">
        <p14:creationId xmlns:p14="http://schemas.microsoft.com/office/powerpoint/2010/main" val="1733553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3" descr="Neon 3D circle art">
            <a:extLst>
              <a:ext uri="{FF2B5EF4-FFF2-40B4-BE49-F238E27FC236}">
                <a16:creationId xmlns:a16="http://schemas.microsoft.com/office/drawing/2014/main" id="{4CA84131-375B-F7FC-13FF-CA47219D4175}"/>
              </a:ext>
            </a:extLst>
          </p:cNvPr>
          <p:cNvPicPr>
            <a:picLocks noChangeAspect="1"/>
          </p:cNvPicPr>
          <p:nvPr/>
        </p:nvPicPr>
        <p:blipFill rotWithShape="1">
          <a:blip r:embed="rId2"/>
          <a:srcRect t="21329"/>
          <a:stretch/>
        </p:blipFill>
        <p:spPr>
          <a:xfrm>
            <a:off x="-141918" y="0"/>
            <a:ext cx="12192000" cy="6857990"/>
          </a:xfrm>
          <a:prstGeom prst="rect">
            <a:avLst/>
          </a:prstGeom>
        </p:spPr>
      </p:pic>
      <p:sp>
        <p:nvSpPr>
          <p:cNvPr id="2" name="Title 1">
            <a:extLst>
              <a:ext uri="{FF2B5EF4-FFF2-40B4-BE49-F238E27FC236}">
                <a16:creationId xmlns:a16="http://schemas.microsoft.com/office/drawing/2014/main" id="{33591C87-7CBB-7CB7-B305-46A4E390E0B9}"/>
              </a:ext>
            </a:extLst>
          </p:cNvPr>
          <p:cNvSpPr>
            <a:spLocks noGrp="1"/>
          </p:cNvSpPr>
          <p:nvPr>
            <p:ph type="ctrTitle"/>
          </p:nvPr>
        </p:nvSpPr>
        <p:spPr>
          <a:xfrm>
            <a:off x="1736256" y="1562101"/>
            <a:ext cx="4359744" cy="2738530"/>
          </a:xfrm>
        </p:spPr>
        <p:txBody>
          <a:bodyPr anchor="t">
            <a:normAutofit/>
          </a:bodyPr>
          <a:lstStyle/>
          <a:p>
            <a:endParaRPr lang="en-US" dirty="0"/>
          </a:p>
        </p:txBody>
      </p:sp>
      <p:sp>
        <p:nvSpPr>
          <p:cNvPr id="3" name="Subtitle 2">
            <a:extLst>
              <a:ext uri="{FF2B5EF4-FFF2-40B4-BE49-F238E27FC236}">
                <a16:creationId xmlns:a16="http://schemas.microsoft.com/office/drawing/2014/main" id="{F7CA146D-3D08-DEE5-90B6-7BE56F525F43}"/>
              </a:ext>
            </a:extLst>
          </p:cNvPr>
          <p:cNvSpPr>
            <a:spLocks noGrp="1"/>
          </p:cNvSpPr>
          <p:nvPr>
            <p:ph type="subTitle" idx="1"/>
          </p:nvPr>
        </p:nvSpPr>
        <p:spPr>
          <a:xfrm>
            <a:off x="1737792" y="4300631"/>
            <a:ext cx="4358208" cy="933760"/>
          </a:xfrm>
        </p:spPr>
        <p:txBody>
          <a:bodyPr>
            <a:normAutofit/>
          </a:bodyPr>
          <a:lstStyle/>
          <a:p>
            <a:endParaRPr lang="en-US" dirty="0"/>
          </a:p>
        </p:txBody>
      </p:sp>
      <p:pic>
        <p:nvPicPr>
          <p:cNvPr id="7" name="Picture 6">
            <a:extLst>
              <a:ext uri="{FF2B5EF4-FFF2-40B4-BE49-F238E27FC236}">
                <a16:creationId xmlns:a16="http://schemas.microsoft.com/office/drawing/2014/main" id="{FF6064F2-EF2B-0842-5129-19F26A997637}"/>
              </a:ext>
            </a:extLst>
          </p:cNvPr>
          <p:cNvPicPr>
            <a:picLocks noChangeAspect="1"/>
          </p:cNvPicPr>
          <p:nvPr/>
        </p:nvPicPr>
        <p:blipFill>
          <a:blip r:embed="rId3"/>
          <a:stretch>
            <a:fillRect/>
          </a:stretch>
        </p:blipFill>
        <p:spPr>
          <a:xfrm>
            <a:off x="56839" y="872993"/>
            <a:ext cx="12078321" cy="5112013"/>
          </a:xfrm>
          <a:prstGeom prst="rect">
            <a:avLst/>
          </a:prstGeom>
        </p:spPr>
      </p:pic>
      <p:sp>
        <p:nvSpPr>
          <p:cNvPr id="8" name="TextBox 7">
            <a:extLst>
              <a:ext uri="{FF2B5EF4-FFF2-40B4-BE49-F238E27FC236}">
                <a16:creationId xmlns:a16="http://schemas.microsoft.com/office/drawing/2014/main" id="{35BDDEAB-894E-5DCF-C1BF-4C71E775A6F8}"/>
              </a:ext>
            </a:extLst>
          </p:cNvPr>
          <p:cNvSpPr txBox="1"/>
          <p:nvPr/>
        </p:nvSpPr>
        <p:spPr>
          <a:xfrm>
            <a:off x="457200" y="142240"/>
            <a:ext cx="11074400" cy="369332"/>
          </a:xfrm>
          <a:prstGeom prst="rect">
            <a:avLst/>
          </a:prstGeom>
          <a:noFill/>
        </p:spPr>
        <p:txBody>
          <a:bodyPr wrap="square" rtlCol="0">
            <a:spAutoFit/>
          </a:bodyPr>
          <a:lstStyle/>
          <a:p>
            <a:r>
              <a:rPr lang="en-US" dirty="0" err="1">
                <a:solidFill>
                  <a:schemeClr val="bg1"/>
                </a:solidFill>
              </a:rPr>
              <a:t>Tthe</a:t>
            </a:r>
            <a:r>
              <a:rPr lang="en-US" dirty="0">
                <a:solidFill>
                  <a:schemeClr val="bg1"/>
                </a:solidFill>
              </a:rPr>
              <a:t> Website that has been </a:t>
            </a:r>
            <a:r>
              <a:rPr lang="en-US" dirty="0" err="1">
                <a:solidFill>
                  <a:schemeClr val="bg1"/>
                </a:solidFill>
              </a:rPr>
              <a:t>creted</a:t>
            </a:r>
            <a:r>
              <a:rPr lang="en-US" dirty="0">
                <a:solidFill>
                  <a:schemeClr val="bg1"/>
                </a:solidFill>
              </a:rPr>
              <a:t> and ML algorithms that are created are as follows:</a:t>
            </a:r>
          </a:p>
        </p:txBody>
      </p:sp>
    </p:spTree>
    <p:extLst>
      <p:ext uri="{BB962C8B-B14F-4D97-AF65-F5344CB8AC3E}">
        <p14:creationId xmlns:p14="http://schemas.microsoft.com/office/powerpoint/2010/main" val="2101619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3" descr="Neon 3D circle art">
            <a:extLst>
              <a:ext uri="{FF2B5EF4-FFF2-40B4-BE49-F238E27FC236}">
                <a16:creationId xmlns:a16="http://schemas.microsoft.com/office/drawing/2014/main" id="{4CA84131-375B-F7FC-13FF-CA47219D4175}"/>
              </a:ext>
            </a:extLst>
          </p:cNvPr>
          <p:cNvPicPr>
            <a:picLocks noChangeAspect="1"/>
          </p:cNvPicPr>
          <p:nvPr/>
        </p:nvPicPr>
        <p:blipFill rotWithShape="1">
          <a:blip r:embed="rId2"/>
          <a:srcRect t="21329"/>
          <a:stretch/>
        </p:blipFill>
        <p:spPr>
          <a:xfrm>
            <a:off x="1" y="10"/>
            <a:ext cx="12192000" cy="6857990"/>
          </a:xfrm>
          <a:prstGeom prst="rect">
            <a:avLst/>
          </a:prstGeom>
        </p:spPr>
      </p:pic>
      <p:sp>
        <p:nvSpPr>
          <p:cNvPr id="2" name="Title 1">
            <a:extLst>
              <a:ext uri="{FF2B5EF4-FFF2-40B4-BE49-F238E27FC236}">
                <a16:creationId xmlns:a16="http://schemas.microsoft.com/office/drawing/2014/main" id="{33591C87-7CBB-7CB7-B305-46A4E390E0B9}"/>
              </a:ext>
            </a:extLst>
          </p:cNvPr>
          <p:cNvSpPr>
            <a:spLocks noGrp="1"/>
          </p:cNvSpPr>
          <p:nvPr>
            <p:ph type="ctrTitle"/>
          </p:nvPr>
        </p:nvSpPr>
        <p:spPr>
          <a:xfrm>
            <a:off x="1736256" y="1473211"/>
            <a:ext cx="4358208" cy="2827420"/>
          </a:xfrm>
        </p:spPr>
        <p:txBody>
          <a:bodyPr anchor="t">
            <a:normAutofit/>
          </a:bodyPr>
          <a:lstStyle/>
          <a:p>
            <a:endParaRPr lang="en-US" dirty="0"/>
          </a:p>
        </p:txBody>
      </p:sp>
      <p:sp>
        <p:nvSpPr>
          <p:cNvPr id="3" name="Subtitle 2">
            <a:extLst>
              <a:ext uri="{FF2B5EF4-FFF2-40B4-BE49-F238E27FC236}">
                <a16:creationId xmlns:a16="http://schemas.microsoft.com/office/drawing/2014/main" id="{F7CA146D-3D08-DEE5-90B6-7BE56F525F43}"/>
              </a:ext>
            </a:extLst>
          </p:cNvPr>
          <p:cNvSpPr>
            <a:spLocks noGrp="1"/>
          </p:cNvSpPr>
          <p:nvPr>
            <p:ph type="subTitle" idx="1"/>
          </p:nvPr>
        </p:nvSpPr>
        <p:spPr>
          <a:xfrm>
            <a:off x="1737792" y="4300631"/>
            <a:ext cx="4358208" cy="933760"/>
          </a:xfrm>
        </p:spPr>
        <p:txBody>
          <a:bodyPr>
            <a:normAutofit/>
          </a:bodyPr>
          <a:lstStyle/>
          <a:p>
            <a:endParaRPr lang="en-US" dirty="0"/>
          </a:p>
        </p:txBody>
      </p:sp>
      <p:pic>
        <p:nvPicPr>
          <p:cNvPr id="5" name="Picture 4">
            <a:extLst>
              <a:ext uri="{FF2B5EF4-FFF2-40B4-BE49-F238E27FC236}">
                <a16:creationId xmlns:a16="http://schemas.microsoft.com/office/drawing/2014/main" id="{93E1772B-04FC-CD9D-7012-2306254132FE}"/>
              </a:ext>
            </a:extLst>
          </p:cNvPr>
          <p:cNvPicPr>
            <a:picLocks noChangeAspect="1"/>
          </p:cNvPicPr>
          <p:nvPr/>
        </p:nvPicPr>
        <p:blipFill>
          <a:blip r:embed="rId3"/>
          <a:stretch>
            <a:fillRect/>
          </a:stretch>
        </p:blipFill>
        <p:spPr>
          <a:xfrm>
            <a:off x="930028" y="844417"/>
            <a:ext cx="9620744" cy="5169166"/>
          </a:xfrm>
          <a:prstGeom prst="rect">
            <a:avLst/>
          </a:prstGeom>
        </p:spPr>
      </p:pic>
    </p:spTree>
    <p:extLst>
      <p:ext uri="{BB962C8B-B14F-4D97-AF65-F5344CB8AC3E}">
        <p14:creationId xmlns:p14="http://schemas.microsoft.com/office/powerpoint/2010/main" val="6688499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TotalTime>
  <Words>145</Words>
  <Application>Microsoft Office PowerPoint</Application>
  <PresentationFormat>Widescreen</PresentationFormat>
  <Paragraphs>10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Data Science :: Bank Marketing(Campaign)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 Bank Marketing(Campaign)</dc:title>
  <dc:creator>vasu sharma</dc:creator>
  <cp:lastModifiedBy>vasu sharma</cp:lastModifiedBy>
  <cp:revision>9</cp:revision>
  <dcterms:created xsi:type="dcterms:W3CDTF">2023-08-29T23:59:32Z</dcterms:created>
  <dcterms:modified xsi:type="dcterms:W3CDTF">2023-08-30T00:40:08Z</dcterms:modified>
</cp:coreProperties>
</file>