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8" r:id="rId4"/>
    <p:sldId id="267" r:id="rId5"/>
    <p:sldId id="270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5E13-85F3-87E3-5F48-429C360F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124F-E960-C588-D81A-B0E167CB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6164-1393-477C-FC1C-46741DCA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4192-0C2D-4D7B-A426-71A7B769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96DD-6C61-8AA9-4056-0A4F89D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237-0F49-2620-6C17-69484253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CA68-E060-DBCC-DE1C-62BC7033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0054-6D4D-233D-547A-CB67DB09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3CD9-0AC5-49EA-814B-EE2EFD82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7E4D-7F89-729D-8996-8B500A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A5880-347F-B573-1A50-5FB2B21D5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278A-A491-F99F-D475-BC16B2CE3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8FA4-9EB1-EABF-99C8-4A7E4738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F8E5-8EFD-20A0-8CA0-40DD60C7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5BF9-44CC-56AB-9541-6C8A4A6F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5D35-C63E-898B-559C-EEF61414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1EF8-17EE-15AA-0240-08601A95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EAD7-C3B1-701C-9492-9D034EAE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6E4A-D1E7-148A-EE38-F1C6A7B1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12C3-3FF2-3BC9-8BD1-054CC78E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532F-AD3C-F8C0-EEA7-F8F39282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F1BDA-2C65-5321-F350-E217EA17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6F94-0618-1777-C03C-F74CE690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AAF8-34D6-B958-5026-680A388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DDD6-8377-D65E-7591-D285381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21A-A3B3-6157-D1B2-0608BE8D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A11A-15D7-5506-0E68-F4397EB63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43EA9-50F1-78C6-54DB-DFCDCC72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18A4-9B7F-843C-A4EC-175C080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78EAF-E1BC-7BC1-ACE1-A0F0123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70CF-6930-47D9-761D-436B8F0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51FE-92AD-5282-E9B3-223779D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2113-595A-4018-7D37-AFDF834A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3FE1-80CC-ED12-D98E-38A8808F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D78D7-5873-79EF-86EF-39D11720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45E99-6243-6327-5E66-373C88E91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A7E84-6C92-BD42-0B0E-8451CF9A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E6CC-89C4-7B07-0BA2-44767D8E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E75F5-45D4-AB72-3D4A-5A32F44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E2F-B82D-D8A2-831F-FD9EA0A4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B0F3-7E2B-E0AE-9132-2E2D089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41DB9-FB6C-90C3-7999-2A00D7CA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98AA-B9B9-50B5-FFD7-7B1E89F7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7E07B-3DD6-2F51-3432-E3616372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E8229-FFB9-C5F1-36BC-4F4DD409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07BB-ADFC-596A-1A0B-81C1DBE4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FF95-20C3-199F-AF1F-8B0DE8A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7294-A681-FB77-DC65-B6127F6C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3DC46-12CB-4F5D-C022-71C6268B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0AB00-3D25-5F6E-6C6D-D742D851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94F14-B340-44DB-0BEE-765654B2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2035-28C2-115E-A17B-5B0CE906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C0AC-473A-E362-AAC1-0FD86253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98BE3-7173-304F-9CA3-8C7C7D07E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1E9B-5C3D-7AD8-86B4-34F489E9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3BD86-0C39-FC68-EEA1-39731424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0D86-91E5-A8E6-8824-BB2FC33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1688-E59D-4711-C56E-C2B0DA3A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F33D-FDE1-8DE4-B5C6-BBC3F00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D3D0-627B-D59C-F9AA-32DC35DC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8FE6-201C-1E01-5F74-A8C0607F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70A8-853D-412D-B7AF-25504AB95C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2758-F6E9-A3A3-5C2F-DDA6CF651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B3FC-4A89-558D-428C-28A0745F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B1D4-EC90-48A8-AF6B-EA232580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asu.vs45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Neon 3D circle art">
            <a:extLst>
              <a:ext uri="{FF2B5EF4-FFF2-40B4-BE49-F238E27FC236}">
                <a16:creationId xmlns:a16="http://schemas.microsoft.com/office/drawing/2014/main" id="{4CA84131-375B-F7FC-13FF-CA47219D4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91C87-7CBB-7CB7-B305-46A4E390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Data Science :: Bank Marketing(Campaign)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146D-3D08-DEE5-90B6-7BE56F52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737792" y="5234391"/>
            <a:ext cx="4358208" cy="6150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93C174-3722-765F-D2C9-CBBB9FEB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80833"/>
            <a:ext cx="7766936" cy="109689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200" dirty="0"/>
              <a:t>Name : Vasu Sharma</a:t>
            </a:r>
            <a:br>
              <a:rPr lang="en-US" sz="3200" dirty="0"/>
            </a:br>
            <a:r>
              <a:rPr lang="en-US" sz="3200" dirty="0"/>
              <a:t>Email : </a:t>
            </a:r>
            <a:r>
              <a:rPr lang="en-US" sz="3200" dirty="0">
                <a:hlinkClick r:id="rId2"/>
              </a:rPr>
              <a:t>vasu.vs45@gmail.com</a:t>
            </a:r>
            <a:br>
              <a:rPr lang="en-US" sz="3200" dirty="0"/>
            </a:br>
            <a:r>
              <a:rPr lang="en-US" sz="3200" dirty="0"/>
              <a:t>College : Indiana University Bloomington</a:t>
            </a:r>
            <a:br>
              <a:rPr lang="en-US" sz="3200" dirty="0"/>
            </a:br>
            <a:r>
              <a:rPr lang="en-US" sz="3200" dirty="0"/>
              <a:t>Country : United States of America</a:t>
            </a:r>
          </a:p>
          <a:p>
            <a:pPr algn="l"/>
            <a:r>
              <a:rPr lang="en-US" sz="3200" dirty="0"/>
              <a:t>GitHub Repository : https://github.com/vasuvs45/Project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E5E6BC-236D-2C59-46AD-7D7BDDBDE949}"/>
              </a:ext>
            </a:extLst>
          </p:cNvPr>
          <p:cNvSpPr txBox="1"/>
          <p:nvPr/>
        </p:nvSpPr>
        <p:spPr>
          <a:xfrm>
            <a:off x="538480" y="497840"/>
            <a:ext cx="1138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EDA that’s performed on the provided data sets are as follows: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A44F8-A1D2-2978-B480-E834336E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4" y="1291465"/>
            <a:ext cx="5357823" cy="4098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5BF62-7237-E84E-2FD0-0767D213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54" y="1291465"/>
            <a:ext cx="6209780" cy="40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292BB-6007-F521-27C0-D588613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09040"/>
            <a:ext cx="6959600" cy="230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5A31B-A2AA-9AC8-9D6C-FE591F0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4277360"/>
            <a:ext cx="6959600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3004A-4F32-AB64-1D66-28E0F208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86478"/>
            <a:ext cx="5296172" cy="412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88F69-DDC8-8BCA-DEF1-C6F971C6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74" y="186479"/>
            <a:ext cx="5848651" cy="36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95D7E-24B5-4B77-88F9-9CB6C2F3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7" y="0"/>
            <a:ext cx="6902805" cy="3444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69097-5BDA-6C4A-50A9-0FF4775C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1" y="3575155"/>
            <a:ext cx="7131417" cy="34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B5FCE-69A7-01A8-7E7A-F7F65F17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0456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94C0A-6FAD-47CB-B918-52EB4CD9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153" y="3429000"/>
            <a:ext cx="6178868" cy="33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394A6-E2A2-D17E-E6BD-94EA12FA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593"/>
            <a:ext cx="5512083" cy="4095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81D99-7BBD-CB2E-1F18-49861175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83" y="1618593"/>
            <a:ext cx="6585324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49AFB-D312-FF2C-A06A-5E9363DA4F83}"/>
              </a:ext>
            </a:extLst>
          </p:cNvPr>
          <p:cNvSpPr txBox="1"/>
          <p:nvPr/>
        </p:nvSpPr>
        <p:spPr>
          <a:xfrm>
            <a:off x="345440" y="609600"/>
            <a:ext cx="1069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performed EDA using various parameters. After performing exhaustive search, we come to the realization that performing K-means, SVM, Random Forest and Logistic Regression is the best way to move forward. This is because the output of the prediction is in form of 0 and 1. i.e. yes or no for customers to buy the new product generated by the bank will be bought by customers or </a:t>
            </a:r>
            <a:r>
              <a:rPr lang="en-US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111026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140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:: Bank Marketing(Campaign)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:: Bank Marketing(Campaign)</dc:title>
  <dc:creator>vasu sharma</dc:creator>
  <cp:lastModifiedBy>vasu sharma</cp:lastModifiedBy>
  <cp:revision>5</cp:revision>
  <dcterms:created xsi:type="dcterms:W3CDTF">2023-10-03T08:32:07Z</dcterms:created>
  <dcterms:modified xsi:type="dcterms:W3CDTF">2023-10-03T08:44:52Z</dcterms:modified>
</cp:coreProperties>
</file>