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95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DE3B-06B6-4F23-9BEE-238D490D28C9}" type="datetimeFigureOut">
              <a:rPr lang="en-US" smtClean="0"/>
              <a:pPr/>
              <a:t>7/18/2011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5559-5A95-4B3D-80A7-D63A7F20CC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924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1676400"/>
                <a:gridCol w="13716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I (public)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II (internal)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III</a:t>
                      </a:r>
                      <a:r>
                        <a:rPr lang="en-US" baseline="0" dirty="0" smtClean="0"/>
                        <a:t> (control)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III (confidential)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&lt;E,A,N,N&gt;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smtClean="0"/>
                        <a:t>E,A,Y,A&gt;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&lt;E,A,N,N&gt;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DAQ-Net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&lt;E,A,N,N&gt;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E,A,x,A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&lt;E,R,N,N&gt; &lt;E,W,N,A&gt;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&lt;E,A,N,N&gt;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E,A,x,A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E,R,x,N</a:t>
                      </a:r>
                      <a:r>
                        <a:rPr lang="en-US" dirty="0" smtClean="0"/>
                        <a:t>&gt; &lt;</a:t>
                      </a:r>
                      <a:r>
                        <a:rPr lang="en-US" dirty="0" err="1" smtClean="0"/>
                        <a:t>E,W,x,A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&lt;E,A,Y,A&gt;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MSU-Net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&lt;E,R,N,N&gt;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&lt;E,A,Y,A&gt;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&lt;E,R,N,N&gt;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&lt;E,A,Y,A&gt;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N,A,x,x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&lt;E,R,N,S&gt;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E,x,N,S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E,x,N,S&amp;K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E,A,x,S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334000"/>
            <a:ext cx="5729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&lt;Who, Operation, Encryption, Control&gt;</a:t>
            </a:r>
          </a:p>
          <a:p>
            <a:r>
              <a:rPr lang="en-US" dirty="0" smtClean="0"/>
              <a:t>Who: E – Everyone, N – None, S – Systems Admin</a:t>
            </a:r>
          </a:p>
          <a:p>
            <a:r>
              <a:rPr lang="en-US" dirty="0" smtClean="0"/>
              <a:t>Operation: R – Read, W – Write, A – Any, N – None</a:t>
            </a:r>
          </a:p>
          <a:p>
            <a:r>
              <a:rPr lang="en-US" dirty="0" smtClean="0"/>
              <a:t>Encryption: N - None, Y – Yes</a:t>
            </a:r>
          </a:p>
          <a:p>
            <a:r>
              <a:rPr lang="en-US" dirty="0" smtClean="0"/>
              <a:t>Control: A – Authenticate, K – Key, S – Swipe card, N - None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819400"/>
            <a:ext cx="461665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Access Medium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371600"/>
            <a:ext cx="23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Asset Class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Access Control Matrix</vt:lpstr>
    </vt:vector>
  </TitlesOfParts>
  <Company>NSCL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vuppala</dc:creator>
  <cp:lastModifiedBy>vuppala</cp:lastModifiedBy>
  <cp:revision>10</cp:revision>
  <dcterms:created xsi:type="dcterms:W3CDTF">2011-07-18T17:04:54Z</dcterms:created>
  <dcterms:modified xsi:type="dcterms:W3CDTF">2011-07-18T18:19:41Z</dcterms:modified>
</cp:coreProperties>
</file>