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37"/>
  </p:notesMasterIdLst>
  <p:sldIdLst>
    <p:sldId id="256" r:id="rId2"/>
    <p:sldId id="271" r:id="rId3"/>
    <p:sldId id="310" r:id="rId4"/>
    <p:sldId id="335" r:id="rId5"/>
    <p:sldId id="343" r:id="rId6"/>
    <p:sldId id="344" r:id="rId7"/>
    <p:sldId id="320" r:id="rId8"/>
    <p:sldId id="341" r:id="rId9"/>
    <p:sldId id="342" r:id="rId10"/>
    <p:sldId id="345" r:id="rId11"/>
    <p:sldId id="321" r:id="rId12"/>
    <p:sldId id="322" r:id="rId13"/>
    <p:sldId id="346" r:id="rId14"/>
    <p:sldId id="347" r:id="rId15"/>
    <p:sldId id="348" r:id="rId16"/>
    <p:sldId id="333" r:id="rId17"/>
    <p:sldId id="328" r:id="rId18"/>
    <p:sldId id="350" r:id="rId19"/>
    <p:sldId id="349" r:id="rId20"/>
    <p:sldId id="352" r:id="rId21"/>
    <p:sldId id="351" r:id="rId22"/>
    <p:sldId id="353" r:id="rId23"/>
    <p:sldId id="354" r:id="rId24"/>
    <p:sldId id="355" r:id="rId25"/>
    <p:sldId id="356" r:id="rId26"/>
    <p:sldId id="336" r:id="rId27"/>
    <p:sldId id="337" r:id="rId28"/>
    <p:sldId id="339" r:id="rId29"/>
    <p:sldId id="338" r:id="rId30"/>
    <p:sldId id="276" r:id="rId31"/>
    <p:sldId id="357" r:id="rId32"/>
    <p:sldId id="359" r:id="rId33"/>
    <p:sldId id="358" r:id="rId34"/>
    <p:sldId id="277" r:id="rId35"/>
    <p:sldId id="33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97" d="100"/>
          <a:sy n="97" d="100"/>
        </p:scale>
        <p:origin x="-39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BA38F-2A77-4B4B-8660-DAEDA96B5B36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0B483F38-32B3-4EC9-B9C1-4EE4D398D481}" type="pres">
      <dgm:prSet presAssocID="{C11BA38F-2A77-4B4B-8660-DAEDA96B5B36}" presName="Name0" presStyleCnt="0">
        <dgm:presLayoutVars>
          <dgm:dir/>
          <dgm:resizeHandles val="exact"/>
        </dgm:presLayoutVars>
      </dgm:prSet>
      <dgm:spPr/>
    </dgm:pt>
  </dgm:ptLst>
  <dgm:cxnLst>
    <dgm:cxn modelId="{D9CB21D2-993B-4556-A73F-AC917FF09EEA}" type="presOf" srcId="{C11BA38F-2A77-4B4B-8660-DAEDA96B5B36}" destId="{0B483F38-32B3-4EC9-B9C1-4EE4D398D48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BA38F-2A77-4B4B-8660-DAEDA96B5B36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0B483F38-32B3-4EC9-B9C1-4EE4D398D481}" type="pres">
      <dgm:prSet presAssocID="{C11BA38F-2A77-4B4B-8660-DAEDA96B5B36}" presName="Name0" presStyleCnt="0">
        <dgm:presLayoutVars>
          <dgm:dir/>
          <dgm:resizeHandles val="exact"/>
        </dgm:presLayoutVars>
      </dgm:prSet>
      <dgm:spPr/>
    </dgm:pt>
  </dgm:ptLst>
  <dgm:cxnLst>
    <dgm:cxn modelId="{56AB2639-FFBA-431F-B9C5-58A07CBD8726}" type="presOf" srcId="{C11BA38F-2A77-4B4B-8660-DAEDA96B5B36}" destId="{0B483F38-32B3-4EC9-B9C1-4EE4D398D48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B0A11-3196-4907-A38A-09D6D5880BBC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580F80-385F-4727-9363-91A73BFB69BF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Plan</a:t>
          </a:r>
        </a:p>
      </dgm:t>
    </dgm:pt>
    <dgm:pt modelId="{395B85AD-D15F-4B87-9387-7347A046725E}" type="parTrans" cxnId="{C5969A20-76A9-49CE-A6EA-E787647A7559}">
      <dgm:prSet/>
      <dgm:spPr/>
      <dgm:t>
        <a:bodyPr/>
        <a:lstStyle/>
        <a:p>
          <a:pPr algn="ctr"/>
          <a:endParaRPr lang="en-US"/>
        </a:p>
      </dgm:t>
    </dgm:pt>
    <dgm:pt modelId="{03B8BE57-8E2A-442D-96D5-D2306F888817}" type="sibTrans" cxnId="{C5969A20-76A9-49CE-A6EA-E787647A7559}">
      <dgm:prSet/>
      <dgm:spPr/>
      <dgm:t>
        <a:bodyPr/>
        <a:lstStyle/>
        <a:p>
          <a:pPr algn="ctr"/>
          <a:endParaRPr lang="en-US"/>
        </a:p>
      </dgm:t>
    </dgm:pt>
    <dgm:pt modelId="{B5F6C582-07C6-454A-91B3-E301C3099924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Do</a:t>
          </a:r>
        </a:p>
      </dgm:t>
    </dgm:pt>
    <dgm:pt modelId="{30887315-4889-4898-A764-C59D3A86371F}" type="parTrans" cxnId="{C3A677ED-AF3D-4415-AAAD-7797B0791B7C}">
      <dgm:prSet/>
      <dgm:spPr/>
      <dgm:t>
        <a:bodyPr/>
        <a:lstStyle/>
        <a:p>
          <a:pPr algn="ctr"/>
          <a:endParaRPr lang="en-US"/>
        </a:p>
      </dgm:t>
    </dgm:pt>
    <dgm:pt modelId="{AD95951F-017C-4040-A3F2-D0B548AD8C38}" type="sibTrans" cxnId="{C3A677ED-AF3D-4415-AAAD-7797B0791B7C}">
      <dgm:prSet/>
      <dgm:spPr/>
      <dgm:t>
        <a:bodyPr/>
        <a:lstStyle/>
        <a:p>
          <a:pPr algn="ctr"/>
          <a:endParaRPr lang="en-US"/>
        </a:p>
      </dgm:t>
    </dgm:pt>
    <dgm:pt modelId="{E3A73387-7459-4DA6-9A7F-DB17AC9CECFF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Check</a:t>
          </a:r>
        </a:p>
      </dgm:t>
    </dgm:pt>
    <dgm:pt modelId="{384CC88C-74B7-4B73-8091-AD4CAFE01B6A}" type="parTrans" cxnId="{80E661CC-DCE5-49FE-841F-979E2A410B38}">
      <dgm:prSet/>
      <dgm:spPr/>
      <dgm:t>
        <a:bodyPr/>
        <a:lstStyle/>
        <a:p>
          <a:pPr algn="ctr"/>
          <a:endParaRPr lang="en-US"/>
        </a:p>
      </dgm:t>
    </dgm:pt>
    <dgm:pt modelId="{2DE15E7F-FC17-4C81-88F4-3504659F9C01}" type="sibTrans" cxnId="{80E661CC-DCE5-49FE-841F-979E2A410B38}">
      <dgm:prSet/>
      <dgm:spPr/>
      <dgm:t>
        <a:bodyPr/>
        <a:lstStyle/>
        <a:p>
          <a:pPr algn="ctr"/>
          <a:endParaRPr lang="en-US"/>
        </a:p>
      </dgm:t>
    </dgm:pt>
    <dgm:pt modelId="{FF11538B-DE50-430F-99DA-B7CBE5D17325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Act</a:t>
          </a:r>
        </a:p>
      </dgm:t>
    </dgm:pt>
    <dgm:pt modelId="{19D8D54C-BADB-46CD-86DE-231E5DACAB9C}" type="parTrans" cxnId="{13779138-91D4-45CD-A3F6-4CE1EEE92FC8}">
      <dgm:prSet/>
      <dgm:spPr/>
      <dgm:t>
        <a:bodyPr/>
        <a:lstStyle/>
        <a:p>
          <a:pPr algn="ctr"/>
          <a:endParaRPr lang="en-US"/>
        </a:p>
      </dgm:t>
    </dgm:pt>
    <dgm:pt modelId="{CE1EAAD4-2E42-4F59-8DD0-6AE99FC7374E}" type="sibTrans" cxnId="{13779138-91D4-45CD-A3F6-4CE1EEE92FC8}">
      <dgm:prSet/>
      <dgm:spPr/>
      <dgm:t>
        <a:bodyPr/>
        <a:lstStyle/>
        <a:p>
          <a:pPr algn="ctr"/>
          <a:endParaRPr lang="en-US"/>
        </a:p>
      </dgm:t>
    </dgm:pt>
    <dgm:pt modelId="{02600EA2-7C36-4DE9-8116-50CEAA561F86}" type="pres">
      <dgm:prSet presAssocID="{0EDB0A11-3196-4907-A38A-09D6D5880BB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4CFA7A-98B5-4AD4-85EE-970CA7FFA6FC}" type="pres">
      <dgm:prSet presAssocID="{E0580F80-385F-4727-9363-91A73BFB69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7065D-1DDB-4D2A-8BF5-A1213DB0A18A}" type="pres">
      <dgm:prSet presAssocID="{03B8BE57-8E2A-442D-96D5-D2306F88881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5A19D45-7191-4F8A-BE15-4E8B6EC45BF7}" type="pres">
      <dgm:prSet presAssocID="{03B8BE57-8E2A-442D-96D5-D2306F88881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1877029-2BC4-4083-A61A-52FDC4186AF2}" type="pres">
      <dgm:prSet presAssocID="{B5F6C582-07C6-454A-91B3-E301C30999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EF54A-9E59-4051-898E-B6EC430AC661}" type="pres">
      <dgm:prSet presAssocID="{AD95951F-017C-4040-A3F2-D0B548AD8C3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B4A198E-AB08-492A-9F5B-F516BDED87A3}" type="pres">
      <dgm:prSet presAssocID="{AD95951F-017C-4040-A3F2-D0B548AD8C3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655AC7-7AAE-4F8E-AD18-EBAE4F1A0E86}" type="pres">
      <dgm:prSet presAssocID="{E3A73387-7459-4DA6-9A7F-DB17AC9CEC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01B51-9BCB-4D8A-A047-BD9FE7FFBEB2}" type="pres">
      <dgm:prSet presAssocID="{2DE15E7F-FC17-4C81-88F4-3504659F9C0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229A1C0-D33C-420F-9245-1D497E48F347}" type="pres">
      <dgm:prSet presAssocID="{2DE15E7F-FC17-4C81-88F4-3504659F9C0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AF8BCDA-198C-4ADF-8CD9-E09D8E09FDA3}" type="pres">
      <dgm:prSet presAssocID="{FF11538B-DE50-430F-99DA-B7CBE5D173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19B7D-1D57-40D2-8578-EEB4F5056511}" type="pres">
      <dgm:prSet presAssocID="{CE1EAAD4-2E42-4F59-8DD0-6AE99FC7374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6ED8074-C551-44BF-A078-B97F33C81683}" type="pres">
      <dgm:prSet presAssocID="{CE1EAAD4-2E42-4F59-8DD0-6AE99FC7374E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FD2DF1A-B56A-4935-ACD9-A4783BE2D6EE}" type="presOf" srcId="{0EDB0A11-3196-4907-A38A-09D6D5880BBC}" destId="{02600EA2-7C36-4DE9-8116-50CEAA561F86}" srcOrd="0" destOrd="0" presId="urn:microsoft.com/office/officeart/2005/8/layout/cycle2"/>
    <dgm:cxn modelId="{C1F4E803-9485-4990-9B95-84DB9ABE463F}" type="presOf" srcId="{03B8BE57-8E2A-442D-96D5-D2306F888817}" destId="{95A19D45-7191-4F8A-BE15-4E8B6EC45BF7}" srcOrd="1" destOrd="0" presId="urn:microsoft.com/office/officeart/2005/8/layout/cycle2"/>
    <dgm:cxn modelId="{13779138-91D4-45CD-A3F6-4CE1EEE92FC8}" srcId="{0EDB0A11-3196-4907-A38A-09D6D5880BBC}" destId="{FF11538B-DE50-430F-99DA-B7CBE5D17325}" srcOrd="3" destOrd="0" parTransId="{19D8D54C-BADB-46CD-86DE-231E5DACAB9C}" sibTransId="{CE1EAAD4-2E42-4F59-8DD0-6AE99FC7374E}"/>
    <dgm:cxn modelId="{C3A677ED-AF3D-4415-AAAD-7797B0791B7C}" srcId="{0EDB0A11-3196-4907-A38A-09D6D5880BBC}" destId="{B5F6C582-07C6-454A-91B3-E301C3099924}" srcOrd="1" destOrd="0" parTransId="{30887315-4889-4898-A764-C59D3A86371F}" sibTransId="{AD95951F-017C-4040-A3F2-D0B548AD8C38}"/>
    <dgm:cxn modelId="{2F344A18-0583-4D5B-BE8C-56AAA6F9EC8A}" type="presOf" srcId="{AD95951F-017C-4040-A3F2-D0B548AD8C38}" destId="{ADFEF54A-9E59-4051-898E-B6EC430AC661}" srcOrd="0" destOrd="0" presId="urn:microsoft.com/office/officeart/2005/8/layout/cycle2"/>
    <dgm:cxn modelId="{564FD9AB-C48C-485C-AAF4-648BCF615F6F}" type="presOf" srcId="{E0580F80-385F-4727-9363-91A73BFB69BF}" destId="{E04CFA7A-98B5-4AD4-85EE-970CA7FFA6FC}" srcOrd="0" destOrd="0" presId="urn:microsoft.com/office/officeart/2005/8/layout/cycle2"/>
    <dgm:cxn modelId="{61A441DB-3F5F-4C30-A16C-065A44AC4FBD}" type="presOf" srcId="{FF11538B-DE50-430F-99DA-B7CBE5D17325}" destId="{5AF8BCDA-198C-4ADF-8CD9-E09D8E09FDA3}" srcOrd="0" destOrd="0" presId="urn:microsoft.com/office/officeart/2005/8/layout/cycle2"/>
    <dgm:cxn modelId="{107C6DA7-46A3-4FD8-B458-F078F5A7D6E7}" type="presOf" srcId="{B5F6C582-07C6-454A-91B3-E301C3099924}" destId="{31877029-2BC4-4083-A61A-52FDC4186AF2}" srcOrd="0" destOrd="0" presId="urn:microsoft.com/office/officeart/2005/8/layout/cycle2"/>
    <dgm:cxn modelId="{AD5211A2-5423-48CE-A7DC-E57A2820A15E}" type="presOf" srcId="{2DE15E7F-FC17-4C81-88F4-3504659F9C01}" destId="{77201B51-9BCB-4D8A-A047-BD9FE7FFBEB2}" srcOrd="0" destOrd="0" presId="urn:microsoft.com/office/officeart/2005/8/layout/cycle2"/>
    <dgm:cxn modelId="{729287E8-3365-4BE2-982E-1FABFCA4B295}" type="presOf" srcId="{CE1EAAD4-2E42-4F59-8DD0-6AE99FC7374E}" destId="{2A319B7D-1D57-40D2-8578-EEB4F5056511}" srcOrd="0" destOrd="0" presId="urn:microsoft.com/office/officeart/2005/8/layout/cycle2"/>
    <dgm:cxn modelId="{BADE607D-5834-4D0B-9C88-13C85B83902A}" type="presOf" srcId="{AD95951F-017C-4040-A3F2-D0B548AD8C38}" destId="{3B4A198E-AB08-492A-9F5B-F516BDED87A3}" srcOrd="1" destOrd="0" presId="urn:microsoft.com/office/officeart/2005/8/layout/cycle2"/>
    <dgm:cxn modelId="{A04E7EAE-F874-492D-9109-3A944A699273}" type="presOf" srcId="{CE1EAAD4-2E42-4F59-8DD0-6AE99FC7374E}" destId="{C6ED8074-C551-44BF-A078-B97F33C81683}" srcOrd="1" destOrd="0" presId="urn:microsoft.com/office/officeart/2005/8/layout/cycle2"/>
    <dgm:cxn modelId="{80E661CC-DCE5-49FE-841F-979E2A410B38}" srcId="{0EDB0A11-3196-4907-A38A-09D6D5880BBC}" destId="{E3A73387-7459-4DA6-9A7F-DB17AC9CECFF}" srcOrd="2" destOrd="0" parTransId="{384CC88C-74B7-4B73-8091-AD4CAFE01B6A}" sibTransId="{2DE15E7F-FC17-4C81-88F4-3504659F9C01}"/>
    <dgm:cxn modelId="{C5969A20-76A9-49CE-A6EA-E787647A7559}" srcId="{0EDB0A11-3196-4907-A38A-09D6D5880BBC}" destId="{E0580F80-385F-4727-9363-91A73BFB69BF}" srcOrd="0" destOrd="0" parTransId="{395B85AD-D15F-4B87-9387-7347A046725E}" sibTransId="{03B8BE57-8E2A-442D-96D5-D2306F888817}"/>
    <dgm:cxn modelId="{05B4883E-F016-4EE0-8A83-ED72C8093C1C}" type="presOf" srcId="{2DE15E7F-FC17-4C81-88F4-3504659F9C01}" destId="{3229A1C0-D33C-420F-9245-1D497E48F347}" srcOrd="1" destOrd="0" presId="urn:microsoft.com/office/officeart/2005/8/layout/cycle2"/>
    <dgm:cxn modelId="{EA5BB91B-8BDD-4CDC-A19B-EF55FB27E937}" type="presOf" srcId="{03B8BE57-8E2A-442D-96D5-D2306F888817}" destId="{74F7065D-1DDB-4D2A-8BF5-A1213DB0A18A}" srcOrd="0" destOrd="0" presId="urn:microsoft.com/office/officeart/2005/8/layout/cycle2"/>
    <dgm:cxn modelId="{24A97338-FBFE-41B9-8FB6-7D3FC2AAEF34}" type="presOf" srcId="{E3A73387-7459-4DA6-9A7F-DB17AC9CECFF}" destId="{D5655AC7-7AAE-4F8E-AD18-EBAE4F1A0E86}" srcOrd="0" destOrd="0" presId="urn:microsoft.com/office/officeart/2005/8/layout/cycle2"/>
    <dgm:cxn modelId="{4D67F7E8-53BE-4555-B937-8C3CFAC9A140}" type="presParOf" srcId="{02600EA2-7C36-4DE9-8116-50CEAA561F86}" destId="{E04CFA7A-98B5-4AD4-85EE-970CA7FFA6FC}" srcOrd="0" destOrd="0" presId="urn:microsoft.com/office/officeart/2005/8/layout/cycle2"/>
    <dgm:cxn modelId="{5F64BA0F-3477-4F62-A0D9-8BB672FBA6CF}" type="presParOf" srcId="{02600EA2-7C36-4DE9-8116-50CEAA561F86}" destId="{74F7065D-1DDB-4D2A-8BF5-A1213DB0A18A}" srcOrd="1" destOrd="0" presId="urn:microsoft.com/office/officeart/2005/8/layout/cycle2"/>
    <dgm:cxn modelId="{86175751-C8A3-47BA-88E2-8DA0789EB533}" type="presParOf" srcId="{74F7065D-1DDB-4D2A-8BF5-A1213DB0A18A}" destId="{95A19D45-7191-4F8A-BE15-4E8B6EC45BF7}" srcOrd="0" destOrd="0" presId="urn:microsoft.com/office/officeart/2005/8/layout/cycle2"/>
    <dgm:cxn modelId="{C239DE55-0A5D-4909-899B-45543B3AD575}" type="presParOf" srcId="{02600EA2-7C36-4DE9-8116-50CEAA561F86}" destId="{31877029-2BC4-4083-A61A-52FDC4186AF2}" srcOrd="2" destOrd="0" presId="urn:microsoft.com/office/officeart/2005/8/layout/cycle2"/>
    <dgm:cxn modelId="{7F578E57-585F-4152-8350-E4AB19A66D86}" type="presParOf" srcId="{02600EA2-7C36-4DE9-8116-50CEAA561F86}" destId="{ADFEF54A-9E59-4051-898E-B6EC430AC661}" srcOrd="3" destOrd="0" presId="urn:microsoft.com/office/officeart/2005/8/layout/cycle2"/>
    <dgm:cxn modelId="{DA8FF5DD-9566-4961-A68F-93287B633E85}" type="presParOf" srcId="{ADFEF54A-9E59-4051-898E-B6EC430AC661}" destId="{3B4A198E-AB08-492A-9F5B-F516BDED87A3}" srcOrd="0" destOrd="0" presId="urn:microsoft.com/office/officeart/2005/8/layout/cycle2"/>
    <dgm:cxn modelId="{591AFC07-1534-4A26-8473-B390A26DDB9B}" type="presParOf" srcId="{02600EA2-7C36-4DE9-8116-50CEAA561F86}" destId="{D5655AC7-7AAE-4F8E-AD18-EBAE4F1A0E86}" srcOrd="4" destOrd="0" presId="urn:microsoft.com/office/officeart/2005/8/layout/cycle2"/>
    <dgm:cxn modelId="{2AD9D65E-5132-4EB8-A894-838A63AC9DC1}" type="presParOf" srcId="{02600EA2-7C36-4DE9-8116-50CEAA561F86}" destId="{77201B51-9BCB-4D8A-A047-BD9FE7FFBEB2}" srcOrd="5" destOrd="0" presId="urn:microsoft.com/office/officeart/2005/8/layout/cycle2"/>
    <dgm:cxn modelId="{32E1C808-F1F5-4B7B-BA34-19C4683F6287}" type="presParOf" srcId="{77201B51-9BCB-4D8A-A047-BD9FE7FFBEB2}" destId="{3229A1C0-D33C-420F-9245-1D497E48F347}" srcOrd="0" destOrd="0" presId="urn:microsoft.com/office/officeart/2005/8/layout/cycle2"/>
    <dgm:cxn modelId="{F0B80316-398C-484E-BB14-A7C3D5D52595}" type="presParOf" srcId="{02600EA2-7C36-4DE9-8116-50CEAA561F86}" destId="{5AF8BCDA-198C-4ADF-8CD9-E09D8E09FDA3}" srcOrd="6" destOrd="0" presId="urn:microsoft.com/office/officeart/2005/8/layout/cycle2"/>
    <dgm:cxn modelId="{0AA4C97E-BDBE-4027-8031-B782BC479FA7}" type="presParOf" srcId="{02600EA2-7C36-4DE9-8116-50CEAA561F86}" destId="{2A319B7D-1D57-40D2-8578-EEB4F5056511}" srcOrd="7" destOrd="0" presId="urn:microsoft.com/office/officeart/2005/8/layout/cycle2"/>
    <dgm:cxn modelId="{6DDE970E-7D17-45EA-897B-15CAD7BF9F0E}" type="presParOf" srcId="{2A319B7D-1D57-40D2-8578-EEB4F5056511}" destId="{C6ED8074-C551-44BF-A078-B97F33C8168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47BF0-66F3-4844-8E1E-ED40FFFE48C3}" type="doc">
      <dgm:prSet loTypeId="urn:microsoft.com/office/officeart/2005/8/layout/pyramid1" loCatId="pyramid" qsTypeId="urn:microsoft.com/office/officeart/2005/8/quickstyle/simple5" qsCatId="simple" csTypeId="urn:microsoft.com/office/officeart/2005/8/colors/colorful3" csCatId="colorful" phldr="1"/>
      <dgm:spPr/>
    </dgm:pt>
    <dgm:pt modelId="{5674E46F-05E6-4A26-8FF9-CE921AD48142}">
      <dgm:prSet phldrT="[Text]" custT="1"/>
      <dgm:spPr/>
      <dgm:t>
        <a:bodyPr/>
        <a:lstStyle/>
        <a:p>
          <a:r>
            <a:rPr lang="en-US" sz="1200" dirty="0" smtClean="0"/>
            <a:t>Policies</a:t>
          </a:r>
          <a:endParaRPr lang="en-US" sz="4000" dirty="0"/>
        </a:p>
      </dgm:t>
    </dgm:pt>
    <dgm:pt modelId="{BD9546F2-7BCD-43DA-9BBD-F0DB2E271995}" type="parTrans" cxnId="{1C9836C3-FB25-44FC-9F90-7A0BE8083D86}">
      <dgm:prSet/>
      <dgm:spPr/>
      <dgm:t>
        <a:bodyPr/>
        <a:lstStyle/>
        <a:p>
          <a:endParaRPr lang="en-US"/>
        </a:p>
      </dgm:t>
    </dgm:pt>
    <dgm:pt modelId="{78D9F059-527C-46FB-9102-5CF97FFD9E57}" type="sibTrans" cxnId="{1C9836C3-FB25-44FC-9F90-7A0BE8083D86}">
      <dgm:prSet/>
      <dgm:spPr/>
      <dgm:t>
        <a:bodyPr/>
        <a:lstStyle/>
        <a:p>
          <a:endParaRPr lang="en-US"/>
        </a:p>
      </dgm:t>
    </dgm:pt>
    <dgm:pt modelId="{B7D4B506-E2C7-49B7-AAAA-E018DC9BAC6C}">
      <dgm:prSet phldrT="[Text]" custT="1"/>
      <dgm:spPr/>
      <dgm:t>
        <a:bodyPr/>
        <a:lstStyle/>
        <a:p>
          <a:r>
            <a:rPr lang="en-US" sz="1400" dirty="0" smtClean="0"/>
            <a:t>Procedures</a:t>
          </a:r>
          <a:endParaRPr lang="en-US" sz="2000" dirty="0"/>
        </a:p>
      </dgm:t>
    </dgm:pt>
    <dgm:pt modelId="{D40BE299-E1AA-44E5-A6C1-F5048FA3176E}" type="parTrans" cxnId="{79DEEADD-F2AE-4982-B041-236C10B313E7}">
      <dgm:prSet/>
      <dgm:spPr/>
      <dgm:t>
        <a:bodyPr/>
        <a:lstStyle/>
        <a:p>
          <a:endParaRPr lang="en-US"/>
        </a:p>
      </dgm:t>
    </dgm:pt>
    <dgm:pt modelId="{11C3B9CC-5C14-4524-A871-1F684B5BB0F9}" type="sibTrans" cxnId="{79DEEADD-F2AE-4982-B041-236C10B313E7}">
      <dgm:prSet/>
      <dgm:spPr/>
      <dgm:t>
        <a:bodyPr/>
        <a:lstStyle/>
        <a:p>
          <a:endParaRPr lang="en-US"/>
        </a:p>
      </dgm:t>
    </dgm:pt>
    <dgm:pt modelId="{5FBE817C-B963-4D1D-B71A-D54B89918EE5}">
      <dgm:prSet phldrT="[Text]" custT="1"/>
      <dgm:spPr/>
      <dgm:t>
        <a:bodyPr/>
        <a:lstStyle/>
        <a:p>
          <a:r>
            <a:rPr lang="en-US" sz="1400" dirty="0" smtClean="0"/>
            <a:t>Guidelines, Checklists, Templates, Standards</a:t>
          </a:r>
          <a:endParaRPr lang="en-US" sz="1400" dirty="0"/>
        </a:p>
      </dgm:t>
    </dgm:pt>
    <dgm:pt modelId="{F268D2F1-3278-475A-A2A2-9DD37DD920F4}" type="parTrans" cxnId="{FBB53E5E-7097-4155-B6B0-61E96CFBD367}">
      <dgm:prSet/>
      <dgm:spPr/>
      <dgm:t>
        <a:bodyPr/>
        <a:lstStyle/>
        <a:p>
          <a:endParaRPr lang="en-US"/>
        </a:p>
      </dgm:t>
    </dgm:pt>
    <dgm:pt modelId="{75FC87A1-3B6A-470A-9E13-A09CA3D218ED}" type="sibTrans" cxnId="{FBB53E5E-7097-4155-B6B0-61E96CFBD367}">
      <dgm:prSet/>
      <dgm:spPr/>
      <dgm:t>
        <a:bodyPr/>
        <a:lstStyle/>
        <a:p>
          <a:endParaRPr lang="en-US"/>
        </a:p>
      </dgm:t>
    </dgm:pt>
    <dgm:pt modelId="{92D4C0A1-939D-4B9B-AF92-462F8B15B3E0}" type="pres">
      <dgm:prSet presAssocID="{29747BF0-66F3-4844-8E1E-ED40FFFE48C3}" presName="Name0" presStyleCnt="0">
        <dgm:presLayoutVars>
          <dgm:dir/>
          <dgm:animLvl val="lvl"/>
          <dgm:resizeHandles val="exact"/>
        </dgm:presLayoutVars>
      </dgm:prSet>
      <dgm:spPr/>
    </dgm:pt>
    <dgm:pt modelId="{969B6560-9C6E-4CAF-B13A-1489F17C2822}" type="pres">
      <dgm:prSet presAssocID="{5674E46F-05E6-4A26-8FF9-CE921AD48142}" presName="Name8" presStyleCnt="0"/>
      <dgm:spPr/>
    </dgm:pt>
    <dgm:pt modelId="{636EFC19-1975-4CEC-BA3E-EB1CCAF8351F}" type="pres">
      <dgm:prSet presAssocID="{5674E46F-05E6-4A26-8FF9-CE921AD48142}" presName="level" presStyleLbl="node1" presStyleIdx="0" presStyleCnt="3" custScaleY="1346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1F247-4622-4E53-9BA5-F774D0420FB3}" type="pres">
      <dgm:prSet presAssocID="{5674E46F-05E6-4A26-8FF9-CE921AD481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9B28F-CC75-4F36-AE13-0D126D641DEB}" type="pres">
      <dgm:prSet presAssocID="{B7D4B506-E2C7-49B7-AAAA-E018DC9BAC6C}" presName="Name8" presStyleCnt="0"/>
      <dgm:spPr/>
    </dgm:pt>
    <dgm:pt modelId="{915D2A43-AF60-46AC-8C2A-31F49CCE86A8}" type="pres">
      <dgm:prSet presAssocID="{B7D4B506-E2C7-49B7-AAAA-E018DC9BAC6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9AE10-C437-4A53-A4BC-D308C876A4C0}" type="pres">
      <dgm:prSet presAssocID="{B7D4B506-E2C7-49B7-AAAA-E018DC9BAC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5C5F0-41E7-4871-8A3E-FAD35FA41F6E}" type="pres">
      <dgm:prSet presAssocID="{5FBE817C-B963-4D1D-B71A-D54B89918EE5}" presName="Name8" presStyleCnt="0"/>
      <dgm:spPr/>
    </dgm:pt>
    <dgm:pt modelId="{D55832B4-0E20-4CD7-B36E-50574ACF7116}" type="pres">
      <dgm:prSet presAssocID="{5FBE817C-B963-4D1D-B71A-D54B89918EE5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56AF8-9567-4C10-B604-209CF104B5E4}" type="pres">
      <dgm:prSet presAssocID="{5FBE817C-B963-4D1D-B71A-D54B89918EE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E47746-6699-4674-863A-7A36738E6611}" type="presOf" srcId="{5674E46F-05E6-4A26-8FF9-CE921AD48142}" destId="{636EFC19-1975-4CEC-BA3E-EB1CCAF8351F}" srcOrd="0" destOrd="0" presId="urn:microsoft.com/office/officeart/2005/8/layout/pyramid1"/>
    <dgm:cxn modelId="{B6781DAF-91DB-4C52-88F1-012C64049353}" type="presOf" srcId="{B7D4B506-E2C7-49B7-AAAA-E018DC9BAC6C}" destId="{A0C9AE10-C437-4A53-A4BC-D308C876A4C0}" srcOrd="1" destOrd="0" presId="urn:microsoft.com/office/officeart/2005/8/layout/pyramid1"/>
    <dgm:cxn modelId="{05A6556E-32B1-4185-8AA6-B7A940B2632D}" type="presOf" srcId="{29747BF0-66F3-4844-8E1E-ED40FFFE48C3}" destId="{92D4C0A1-939D-4B9B-AF92-462F8B15B3E0}" srcOrd="0" destOrd="0" presId="urn:microsoft.com/office/officeart/2005/8/layout/pyramid1"/>
    <dgm:cxn modelId="{28FDC408-A6A9-490B-BF55-3C4D7C436DE6}" type="presOf" srcId="{5674E46F-05E6-4A26-8FF9-CE921AD48142}" destId="{D9F1F247-4622-4E53-9BA5-F774D0420FB3}" srcOrd="1" destOrd="0" presId="urn:microsoft.com/office/officeart/2005/8/layout/pyramid1"/>
    <dgm:cxn modelId="{20FA738D-DD19-41CC-85E5-3C616FBE339F}" type="presOf" srcId="{5FBE817C-B963-4D1D-B71A-D54B89918EE5}" destId="{D55832B4-0E20-4CD7-B36E-50574ACF7116}" srcOrd="0" destOrd="0" presId="urn:microsoft.com/office/officeart/2005/8/layout/pyramid1"/>
    <dgm:cxn modelId="{35295D9E-3C8F-405F-B48E-6FD29640A4AC}" type="presOf" srcId="{B7D4B506-E2C7-49B7-AAAA-E018DC9BAC6C}" destId="{915D2A43-AF60-46AC-8C2A-31F49CCE86A8}" srcOrd="0" destOrd="0" presId="urn:microsoft.com/office/officeart/2005/8/layout/pyramid1"/>
    <dgm:cxn modelId="{79DEEADD-F2AE-4982-B041-236C10B313E7}" srcId="{29747BF0-66F3-4844-8E1E-ED40FFFE48C3}" destId="{B7D4B506-E2C7-49B7-AAAA-E018DC9BAC6C}" srcOrd="1" destOrd="0" parTransId="{D40BE299-E1AA-44E5-A6C1-F5048FA3176E}" sibTransId="{11C3B9CC-5C14-4524-A871-1F684B5BB0F9}"/>
    <dgm:cxn modelId="{B45BDE78-EC0B-4018-AA79-C5333D705C00}" type="presOf" srcId="{5FBE817C-B963-4D1D-B71A-D54B89918EE5}" destId="{6F656AF8-9567-4C10-B604-209CF104B5E4}" srcOrd="1" destOrd="0" presId="urn:microsoft.com/office/officeart/2005/8/layout/pyramid1"/>
    <dgm:cxn modelId="{FBB53E5E-7097-4155-B6B0-61E96CFBD367}" srcId="{29747BF0-66F3-4844-8E1E-ED40FFFE48C3}" destId="{5FBE817C-B963-4D1D-B71A-D54B89918EE5}" srcOrd="2" destOrd="0" parTransId="{F268D2F1-3278-475A-A2A2-9DD37DD920F4}" sibTransId="{75FC87A1-3B6A-470A-9E13-A09CA3D218ED}"/>
    <dgm:cxn modelId="{1C9836C3-FB25-44FC-9F90-7A0BE8083D86}" srcId="{29747BF0-66F3-4844-8E1E-ED40FFFE48C3}" destId="{5674E46F-05E6-4A26-8FF9-CE921AD48142}" srcOrd="0" destOrd="0" parTransId="{BD9546F2-7BCD-43DA-9BBD-F0DB2E271995}" sibTransId="{78D9F059-527C-46FB-9102-5CF97FFD9E57}"/>
    <dgm:cxn modelId="{FB7E452D-2C95-4226-A6B4-C77DE1C896D0}" type="presParOf" srcId="{92D4C0A1-939D-4B9B-AF92-462F8B15B3E0}" destId="{969B6560-9C6E-4CAF-B13A-1489F17C2822}" srcOrd="0" destOrd="0" presId="urn:microsoft.com/office/officeart/2005/8/layout/pyramid1"/>
    <dgm:cxn modelId="{EA7DB13C-F28D-4DD5-82C7-DDB3FE3641EB}" type="presParOf" srcId="{969B6560-9C6E-4CAF-B13A-1489F17C2822}" destId="{636EFC19-1975-4CEC-BA3E-EB1CCAF8351F}" srcOrd="0" destOrd="0" presId="urn:microsoft.com/office/officeart/2005/8/layout/pyramid1"/>
    <dgm:cxn modelId="{4DBBC9FE-87DA-4C7C-8251-E8C4EC02F18C}" type="presParOf" srcId="{969B6560-9C6E-4CAF-B13A-1489F17C2822}" destId="{D9F1F247-4622-4E53-9BA5-F774D0420FB3}" srcOrd="1" destOrd="0" presId="urn:microsoft.com/office/officeart/2005/8/layout/pyramid1"/>
    <dgm:cxn modelId="{9A44ED26-5266-4E5C-92A0-1740E30ED00A}" type="presParOf" srcId="{92D4C0A1-939D-4B9B-AF92-462F8B15B3E0}" destId="{3DF9B28F-CC75-4F36-AE13-0D126D641DEB}" srcOrd="1" destOrd="0" presId="urn:microsoft.com/office/officeart/2005/8/layout/pyramid1"/>
    <dgm:cxn modelId="{F83269D7-4459-46D6-B8FE-27F37917570B}" type="presParOf" srcId="{3DF9B28F-CC75-4F36-AE13-0D126D641DEB}" destId="{915D2A43-AF60-46AC-8C2A-31F49CCE86A8}" srcOrd="0" destOrd="0" presId="urn:microsoft.com/office/officeart/2005/8/layout/pyramid1"/>
    <dgm:cxn modelId="{6CF51395-13AB-4039-A5FA-47967D501485}" type="presParOf" srcId="{3DF9B28F-CC75-4F36-AE13-0D126D641DEB}" destId="{A0C9AE10-C437-4A53-A4BC-D308C876A4C0}" srcOrd="1" destOrd="0" presId="urn:microsoft.com/office/officeart/2005/8/layout/pyramid1"/>
    <dgm:cxn modelId="{FA7A12E9-59AE-4318-9B43-D631CCDD682A}" type="presParOf" srcId="{92D4C0A1-939D-4B9B-AF92-462F8B15B3E0}" destId="{B615C5F0-41E7-4871-8A3E-FAD35FA41F6E}" srcOrd="2" destOrd="0" presId="urn:microsoft.com/office/officeart/2005/8/layout/pyramid1"/>
    <dgm:cxn modelId="{14393B19-ECEA-4512-BAB2-21D3B9715717}" type="presParOf" srcId="{B615C5F0-41E7-4871-8A3E-FAD35FA41F6E}" destId="{D55832B4-0E20-4CD7-B36E-50574ACF7116}" srcOrd="0" destOrd="0" presId="urn:microsoft.com/office/officeart/2005/8/layout/pyramid1"/>
    <dgm:cxn modelId="{7C0A33D3-FC34-4B27-8770-7ECF8D4F7F09}" type="presParOf" srcId="{B615C5F0-41E7-4871-8A3E-FAD35FA41F6E}" destId="{6F656AF8-9567-4C10-B604-209CF104B5E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B0C129-0EDF-4616-B28E-21357C1189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C498F-F428-49F6-9288-702D296B3103}">
      <dgm:prSet phldrT="[Text]"/>
      <dgm:spPr/>
      <dgm:t>
        <a:bodyPr/>
        <a:lstStyle/>
        <a:p>
          <a:r>
            <a:rPr lang="en-US"/>
            <a:t>EEDH</a:t>
          </a:r>
        </a:p>
      </dgm:t>
    </dgm:pt>
    <dgm:pt modelId="{1BAF1F7D-8415-4A7B-BB40-D28B54F38DFD}" type="parTrans" cxnId="{864CB6FE-6833-4E4A-B65F-261BE3C0E21E}">
      <dgm:prSet/>
      <dgm:spPr/>
      <dgm:t>
        <a:bodyPr/>
        <a:lstStyle/>
        <a:p>
          <a:endParaRPr lang="en-US"/>
        </a:p>
      </dgm:t>
    </dgm:pt>
    <dgm:pt modelId="{F3ACAA33-6082-4661-A8E7-D909F9CE5963}" type="sibTrans" cxnId="{864CB6FE-6833-4E4A-B65F-261BE3C0E21E}">
      <dgm:prSet/>
      <dgm:spPr/>
      <dgm:t>
        <a:bodyPr/>
        <a:lstStyle/>
        <a:p>
          <a:endParaRPr lang="en-US"/>
        </a:p>
      </dgm:t>
    </dgm:pt>
    <dgm:pt modelId="{2A73449E-E906-4E3E-B578-281A037914A0}" type="asst">
      <dgm:prSet phldrT="[Text]"/>
      <dgm:spPr/>
      <dgm:t>
        <a:bodyPr/>
        <a:lstStyle/>
        <a:p>
          <a:r>
            <a:rPr lang="en-US"/>
            <a:t>ISB</a:t>
          </a:r>
        </a:p>
      </dgm:t>
    </dgm:pt>
    <dgm:pt modelId="{50636D93-F696-42ED-8454-F8DF63F313D2}" type="parTrans" cxnId="{0E8A45D2-297B-4B7C-BA6F-270F00A8D96F}">
      <dgm:prSet/>
      <dgm:spPr/>
      <dgm:t>
        <a:bodyPr/>
        <a:lstStyle/>
        <a:p>
          <a:endParaRPr lang="en-US"/>
        </a:p>
      </dgm:t>
    </dgm:pt>
    <dgm:pt modelId="{3EFDC00F-B525-4121-B202-006A4C40FA8C}" type="sibTrans" cxnId="{0E8A45D2-297B-4B7C-BA6F-270F00A8D96F}">
      <dgm:prSet/>
      <dgm:spPr/>
      <dgm:t>
        <a:bodyPr/>
        <a:lstStyle/>
        <a:p>
          <a:endParaRPr lang="en-US"/>
        </a:p>
      </dgm:t>
    </dgm:pt>
    <dgm:pt modelId="{AD0F53F1-C378-40A3-A4F7-C9DBE760863E}">
      <dgm:prSet phldrT="[Text]"/>
      <dgm:spPr/>
      <dgm:t>
        <a:bodyPr/>
        <a:lstStyle/>
        <a:p>
          <a:r>
            <a:rPr lang="en-US"/>
            <a:t>ISM</a:t>
          </a:r>
        </a:p>
      </dgm:t>
    </dgm:pt>
    <dgm:pt modelId="{423EEA96-C2CA-4749-A1A4-DC0DE3F536D4}" type="parTrans" cxnId="{D4B85A68-B2AD-4738-8CD8-A421742DBE96}">
      <dgm:prSet/>
      <dgm:spPr/>
      <dgm:t>
        <a:bodyPr/>
        <a:lstStyle/>
        <a:p>
          <a:endParaRPr lang="en-US"/>
        </a:p>
      </dgm:t>
    </dgm:pt>
    <dgm:pt modelId="{833630F4-C2D0-4054-820B-5AA64EE7FED4}" type="sibTrans" cxnId="{D4B85A68-B2AD-4738-8CD8-A421742DBE96}">
      <dgm:prSet/>
      <dgm:spPr/>
      <dgm:t>
        <a:bodyPr/>
        <a:lstStyle/>
        <a:p>
          <a:endParaRPr lang="en-US"/>
        </a:p>
      </dgm:t>
    </dgm:pt>
    <dgm:pt modelId="{8196C15E-301C-467A-AEB0-70CAD53A9C6F}">
      <dgm:prSet phldrT="[Text]"/>
      <dgm:spPr/>
      <dgm:t>
        <a:bodyPr/>
        <a:lstStyle/>
        <a:p>
          <a:r>
            <a:rPr lang="en-US"/>
            <a:t>IAT</a:t>
          </a:r>
        </a:p>
      </dgm:t>
    </dgm:pt>
    <dgm:pt modelId="{946CF523-9BC9-4F77-9DB6-72710BD3A19F}" type="parTrans" cxnId="{7C70E7F2-1B6B-4E9A-96CC-17CE143AC927}">
      <dgm:prSet/>
      <dgm:spPr/>
      <dgm:t>
        <a:bodyPr/>
        <a:lstStyle/>
        <a:p>
          <a:endParaRPr lang="en-US"/>
        </a:p>
      </dgm:t>
    </dgm:pt>
    <dgm:pt modelId="{20AFE76B-B0AB-4BCF-805C-FFF613AE8960}" type="sibTrans" cxnId="{7C70E7F2-1B6B-4E9A-96CC-17CE143AC927}">
      <dgm:prSet/>
      <dgm:spPr/>
      <dgm:t>
        <a:bodyPr/>
        <a:lstStyle/>
        <a:p>
          <a:endParaRPr lang="en-US"/>
        </a:p>
      </dgm:t>
    </dgm:pt>
    <dgm:pt modelId="{84AAD503-B476-45B4-AB9D-63371972B84C}">
      <dgm:prSet/>
      <dgm:spPr/>
      <dgm:t>
        <a:bodyPr/>
        <a:lstStyle/>
        <a:p>
          <a:r>
            <a:rPr lang="en-US"/>
            <a:t>ITG</a:t>
          </a:r>
        </a:p>
      </dgm:t>
    </dgm:pt>
    <dgm:pt modelId="{9C7F5D58-F237-4CF8-AB64-2F7E76AB1E67}" type="parTrans" cxnId="{184B522A-7FEB-45BC-8F01-39271AD67CCF}">
      <dgm:prSet/>
      <dgm:spPr/>
      <dgm:t>
        <a:bodyPr/>
        <a:lstStyle/>
        <a:p>
          <a:endParaRPr lang="en-US"/>
        </a:p>
      </dgm:t>
    </dgm:pt>
    <dgm:pt modelId="{1EC2FF5C-BE7B-42B4-BD67-B554673BAB48}" type="sibTrans" cxnId="{184B522A-7FEB-45BC-8F01-39271AD67CCF}">
      <dgm:prSet/>
      <dgm:spPr/>
      <dgm:t>
        <a:bodyPr/>
        <a:lstStyle/>
        <a:p>
          <a:endParaRPr lang="en-US"/>
        </a:p>
      </dgm:t>
    </dgm:pt>
    <dgm:pt modelId="{794EC7FD-EB6D-49AD-8C8A-04EEAF9B072A}">
      <dgm:prSet phldrT="[Text]"/>
      <dgm:spPr/>
      <dgm:t>
        <a:bodyPr/>
        <a:lstStyle/>
        <a:p>
          <a:r>
            <a:rPr lang="en-US"/>
            <a:t>HRM</a:t>
          </a:r>
        </a:p>
      </dgm:t>
    </dgm:pt>
    <dgm:pt modelId="{65800BE6-B8AA-488A-A83F-1DA7E48C0949}" type="sibTrans" cxnId="{3EA12E2C-7CC9-4FDF-AB4F-E0BE9C6E3940}">
      <dgm:prSet/>
      <dgm:spPr/>
      <dgm:t>
        <a:bodyPr/>
        <a:lstStyle/>
        <a:p>
          <a:endParaRPr lang="en-US"/>
        </a:p>
      </dgm:t>
    </dgm:pt>
    <dgm:pt modelId="{5154814A-274A-4B5B-8940-5723AB1B4ACA}" type="parTrans" cxnId="{3EA12E2C-7CC9-4FDF-AB4F-E0BE9C6E3940}">
      <dgm:prSet/>
      <dgm:spPr/>
      <dgm:t>
        <a:bodyPr/>
        <a:lstStyle/>
        <a:p>
          <a:endParaRPr lang="en-US"/>
        </a:p>
      </dgm:t>
    </dgm:pt>
    <dgm:pt modelId="{D03A44F2-1785-46CC-8EB7-375F2AF5F37B}">
      <dgm:prSet phldrT="[Text]"/>
      <dgm:spPr/>
      <dgm:t>
        <a:bodyPr/>
        <a:lstStyle/>
        <a:p>
          <a:r>
            <a:rPr lang="en-US"/>
            <a:t>PSM</a:t>
          </a:r>
        </a:p>
      </dgm:t>
    </dgm:pt>
    <dgm:pt modelId="{B4ABEE4D-38A8-49E8-BB03-B52E86615BFE}" type="sibTrans" cxnId="{7D28E921-C8F2-467F-966B-30C21EC01EF5}">
      <dgm:prSet/>
      <dgm:spPr/>
      <dgm:t>
        <a:bodyPr/>
        <a:lstStyle/>
        <a:p>
          <a:endParaRPr lang="en-US"/>
        </a:p>
      </dgm:t>
    </dgm:pt>
    <dgm:pt modelId="{435B5298-F76A-466A-A59F-9B5510DB1A5F}" type="parTrans" cxnId="{7D28E921-C8F2-467F-966B-30C21EC01EF5}">
      <dgm:prSet/>
      <dgm:spPr/>
      <dgm:t>
        <a:bodyPr/>
        <a:lstStyle/>
        <a:p>
          <a:endParaRPr lang="en-US"/>
        </a:p>
      </dgm:t>
    </dgm:pt>
    <dgm:pt modelId="{61476AFB-4BB7-4C28-A24E-C0FA8544377F}" type="pres">
      <dgm:prSet presAssocID="{13B0C129-0EDF-4616-B28E-21357C1189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055D78-1923-4C9D-A155-D2DE3630BFA3}" type="pres">
      <dgm:prSet presAssocID="{550C498F-F428-49F6-9288-702D296B3103}" presName="hierRoot1" presStyleCnt="0"/>
      <dgm:spPr/>
    </dgm:pt>
    <dgm:pt modelId="{CB99E395-99BC-4F88-A773-6F838425A876}" type="pres">
      <dgm:prSet presAssocID="{550C498F-F428-49F6-9288-702D296B3103}" presName="composite" presStyleCnt="0"/>
      <dgm:spPr/>
    </dgm:pt>
    <dgm:pt modelId="{F01AAF8C-1E58-4A1E-8F8E-BA30B5944849}" type="pres">
      <dgm:prSet presAssocID="{550C498F-F428-49F6-9288-702D296B3103}" presName="background" presStyleLbl="node0" presStyleIdx="0" presStyleCnt="1"/>
      <dgm:spPr/>
    </dgm:pt>
    <dgm:pt modelId="{371A9A68-E626-4767-931F-7241F6E4A2F4}" type="pres">
      <dgm:prSet presAssocID="{550C498F-F428-49F6-9288-702D296B310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5F3E0F-9A1E-4910-A7DD-FDAD37AE160D}" type="pres">
      <dgm:prSet presAssocID="{550C498F-F428-49F6-9288-702D296B3103}" presName="hierChild2" presStyleCnt="0"/>
      <dgm:spPr/>
    </dgm:pt>
    <dgm:pt modelId="{2F9D03BA-E136-49DC-BF56-9E8E5BFEE81B}" type="pres">
      <dgm:prSet presAssocID="{50636D93-F696-42ED-8454-F8DF63F313D2}" presName="Name10" presStyleLbl="parChTrans1D2" presStyleIdx="0" presStyleCnt="6"/>
      <dgm:spPr/>
      <dgm:t>
        <a:bodyPr/>
        <a:lstStyle/>
        <a:p>
          <a:endParaRPr lang="en-US"/>
        </a:p>
      </dgm:t>
    </dgm:pt>
    <dgm:pt modelId="{1C982F42-8A7B-4E28-8092-9CCBEF56388B}" type="pres">
      <dgm:prSet presAssocID="{2A73449E-E906-4E3E-B578-281A037914A0}" presName="hierRoot2" presStyleCnt="0"/>
      <dgm:spPr/>
    </dgm:pt>
    <dgm:pt modelId="{F1E33A1D-F010-4AE2-A0AA-44780F25B713}" type="pres">
      <dgm:prSet presAssocID="{2A73449E-E906-4E3E-B578-281A037914A0}" presName="composite2" presStyleCnt="0"/>
      <dgm:spPr/>
    </dgm:pt>
    <dgm:pt modelId="{BB933601-F8CB-4626-ADE5-A6A2990579A1}" type="pres">
      <dgm:prSet presAssocID="{2A73449E-E906-4E3E-B578-281A037914A0}" presName="background2" presStyleLbl="asst1" presStyleIdx="0" presStyleCnt="1"/>
      <dgm:spPr/>
    </dgm:pt>
    <dgm:pt modelId="{2AD325C7-B19B-4E15-B390-B821841CFB6B}" type="pres">
      <dgm:prSet presAssocID="{2A73449E-E906-4E3E-B578-281A037914A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32617-41CB-47A9-8CD7-DC1E0AF10912}" type="pres">
      <dgm:prSet presAssocID="{2A73449E-E906-4E3E-B578-281A037914A0}" presName="hierChild3" presStyleCnt="0"/>
      <dgm:spPr/>
    </dgm:pt>
    <dgm:pt modelId="{0C763A18-3174-47A8-A4CE-18A0D309E587}" type="pres">
      <dgm:prSet presAssocID="{423EEA96-C2CA-4749-A1A4-DC0DE3F536D4}" presName="Name10" presStyleLbl="parChTrans1D2" presStyleIdx="1" presStyleCnt="6"/>
      <dgm:spPr/>
      <dgm:t>
        <a:bodyPr/>
        <a:lstStyle/>
        <a:p>
          <a:endParaRPr lang="en-US"/>
        </a:p>
      </dgm:t>
    </dgm:pt>
    <dgm:pt modelId="{49143F18-4646-47B6-B95B-5E1DF32CB59E}" type="pres">
      <dgm:prSet presAssocID="{AD0F53F1-C378-40A3-A4F7-C9DBE760863E}" presName="hierRoot2" presStyleCnt="0"/>
      <dgm:spPr/>
    </dgm:pt>
    <dgm:pt modelId="{6842BDD3-0E81-4CB5-8B0E-EF57694E541D}" type="pres">
      <dgm:prSet presAssocID="{AD0F53F1-C378-40A3-A4F7-C9DBE760863E}" presName="composite2" presStyleCnt="0"/>
      <dgm:spPr/>
    </dgm:pt>
    <dgm:pt modelId="{995F90F9-3170-4859-88DC-6B8CCCA05915}" type="pres">
      <dgm:prSet presAssocID="{AD0F53F1-C378-40A3-A4F7-C9DBE760863E}" presName="background2" presStyleLbl="node2" presStyleIdx="0" presStyleCnt="5"/>
      <dgm:spPr/>
    </dgm:pt>
    <dgm:pt modelId="{0F0E1296-ADFF-4F8C-8DCC-FC6D46741F5D}" type="pres">
      <dgm:prSet presAssocID="{AD0F53F1-C378-40A3-A4F7-C9DBE760863E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70E960-69EF-48E7-95BC-0F43C54A580F}" type="pres">
      <dgm:prSet presAssocID="{AD0F53F1-C378-40A3-A4F7-C9DBE760863E}" presName="hierChild3" presStyleCnt="0"/>
      <dgm:spPr/>
    </dgm:pt>
    <dgm:pt modelId="{2BCEB384-B75D-4AEF-A468-90538860A345}" type="pres">
      <dgm:prSet presAssocID="{435B5298-F76A-466A-A59F-9B5510DB1A5F}" presName="Name10" presStyleLbl="parChTrans1D2" presStyleIdx="2" presStyleCnt="6"/>
      <dgm:spPr/>
      <dgm:t>
        <a:bodyPr/>
        <a:lstStyle/>
        <a:p>
          <a:endParaRPr lang="en-US"/>
        </a:p>
      </dgm:t>
    </dgm:pt>
    <dgm:pt modelId="{E9E7CC20-8C88-4D68-8051-B1502CE148B4}" type="pres">
      <dgm:prSet presAssocID="{D03A44F2-1785-46CC-8EB7-375F2AF5F37B}" presName="hierRoot2" presStyleCnt="0"/>
      <dgm:spPr/>
    </dgm:pt>
    <dgm:pt modelId="{9A11B9A9-C84F-4A3B-A3B7-DD9240B15723}" type="pres">
      <dgm:prSet presAssocID="{D03A44F2-1785-46CC-8EB7-375F2AF5F37B}" presName="composite2" presStyleCnt="0"/>
      <dgm:spPr/>
    </dgm:pt>
    <dgm:pt modelId="{5C253FE1-9D1A-4D94-B0EC-1CF8233FCD5F}" type="pres">
      <dgm:prSet presAssocID="{D03A44F2-1785-46CC-8EB7-375F2AF5F37B}" presName="background2" presStyleLbl="node2" presStyleIdx="1" presStyleCnt="5"/>
      <dgm:spPr/>
    </dgm:pt>
    <dgm:pt modelId="{D304A05E-BBC0-400D-8A55-ACD8251D1270}" type="pres">
      <dgm:prSet presAssocID="{D03A44F2-1785-46CC-8EB7-375F2AF5F37B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7E9F8-9789-4651-8630-A4E5053F223E}" type="pres">
      <dgm:prSet presAssocID="{D03A44F2-1785-46CC-8EB7-375F2AF5F37B}" presName="hierChild3" presStyleCnt="0"/>
      <dgm:spPr/>
    </dgm:pt>
    <dgm:pt modelId="{81FDF9E3-FCC1-46B7-81D7-C850D59247E9}" type="pres">
      <dgm:prSet presAssocID="{5154814A-274A-4B5B-8940-5723AB1B4ACA}" presName="Name10" presStyleLbl="parChTrans1D2" presStyleIdx="3" presStyleCnt="6"/>
      <dgm:spPr/>
      <dgm:t>
        <a:bodyPr/>
        <a:lstStyle/>
        <a:p>
          <a:endParaRPr lang="en-US"/>
        </a:p>
      </dgm:t>
    </dgm:pt>
    <dgm:pt modelId="{E0622616-C6A2-4A68-B53D-19B8FA5DBB81}" type="pres">
      <dgm:prSet presAssocID="{794EC7FD-EB6D-49AD-8C8A-04EEAF9B072A}" presName="hierRoot2" presStyleCnt="0"/>
      <dgm:spPr/>
    </dgm:pt>
    <dgm:pt modelId="{5A3E36FF-E2A4-438E-A52E-0889A30AA9BF}" type="pres">
      <dgm:prSet presAssocID="{794EC7FD-EB6D-49AD-8C8A-04EEAF9B072A}" presName="composite2" presStyleCnt="0"/>
      <dgm:spPr/>
    </dgm:pt>
    <dgm:pt modelId="{943D55D1-E19A-49A6-8FFD-8997178C5129}" type="pres">
      <dgm:prSet presAssocID="{794EC7FD-EB6D-49AD-8C8A-04EEAF9B072A}" presName="background2" presStyleLbl="node2" presStyleIdx="2" presStyleCnt="5"/>
      <dgm:spPr/>
    </dgm:pt>
    <dgm:pt modelId="{48E3D2B7-8595-4B14-ABC2-7441EF5E4A8E}" type="pres">
      <dgm:prSet presAssocID="{794EC7FD-EB6D-49AD-8C8A-04EEAF9B072A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C0BEC4-22CA-4148-893C-92AB3BFAB76B}" type="pres">
      <dgm:prSet presAssocID="{794EC7FD-EB6D-49AD-8C8A-04EEAF9B072A}" presName="hierChild3" presStyleCnt="0"/>
      <dgm:spPr/>
    </dgm:pt>
    <dgm:pt modelId="{CA15C811-728F-47E5-ADC3-00B748DC657A}" type="pres">
      <dgm:prSet presAssocID="{946CF523-9BC9-4F77-9DB6-72710BD3A19F}" presName="Name10" presStyleLbl="parChTrans1D2" presStyleIdx="4" presStyleCnt="6"/>
      <dgm:spPr/>
      <dgm:t>
        <a:bodyPr/>
        <a:lstStyle/>
        <a:p>
          <a:endParaRPr lang="en-US"/>
        </a:p>
      </dgm:t>
    </dgm:pt>
    <dgm:pt modelId="{A1AAA75F-46D4-47EC-85F3-A773523A6C46}" type="pres">
      <dgm:prSet presAssocID="{8196C15E-301C-467A-AEB0-70CAD53A9C6F}" presName="hierRoot2" presStyleCnt="0"/>
      <dgm:spPr/>
    </dgm:pt>
    <dgm:pt modelId="{C552446B-6E6E-4BB0-9EF4-79D152ABA35D}" type="pres">
      <dgm:prSet presAssocID="{8196C15E-301C-467A-AEB0-70CAD53A9C6F}" presName="composite2" presStyleCnt="0"/>
      <dgm:spPr/>
    </dgm:pt>
    <dgm:pt modelId="{482E826E-2580-4C52-A994-9E91A76DDE1B}" type="pres">
      <dgm:prSet presAssocID="{8196C15E-301C-467A-AEB0-70CAD53A9C6F}" presName="background2" presStyleLbl="node2" presStyleIdx="3" presStyleCnt="5"/>
      <dgm:spPr/>
    </dgm:pt>
    <dgm:pt modelId="{1EA8CEE7-0FD2-4C66-9DE6-A188D7B81EDA}" type="pres">
      <dgm:prSet presAssocID="{8196C15E-301C-467A-AEB0-70CAD53A9C6F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1F95C8-B710-4300-9400-D14F63BFDAE9}" type="pres">
      <dgm:prSet presAssocID="{8196C15E-301C-467A-AEB0-70CAD53A9C6F}" presName="hierChild3" presStyleCnt="0"/>
      <dgm:spPr/>
    </dgm:pt>
    <dgm:pt modelId="{79E997A3-723D-43AA-95A9-C851A85176BC}" type="pres">
      <dgm:prSet presAssocID="{9C7F5D58-F237-4CF8-AB64-2F7E76AB1E67}" presName="Name10" presStyleLbl="parChTrans1D2" presStyleIdx="5" presStyleCnt="6"/>
      <dgm:spPr/>
      <dgm:t>
        <a:bodyPr/>
        <a:lstStyle/>
        <a:p>
          <a:endParaRPr lang="en-US"/>
        </a:p>
      </dgm:t>
    </dgm:pt>
    <dgm:pt modelId="{335D90D3-5A3C-4B2E-A331-37819F44724A}" type="pres">
      <dgm:prSet presAssocID="{84AAD503-B476-45B4-AB9D-63371972B84C}" presName="hierRoot2" presStyleCnt="0"/>
      <dgm:spPr/>
    </dgm:pt>
    <dgm:pt modelId="{3D1A1BDC-1C4A-48BB-A05A-E82043BC1ECA}" type="pres">
      <dgm:prSet presAssocID="{84AAD503-B476-45B4-AB9D-63371972B84C}" presName="composite2" presStyleCnt="0"/>
      <dgm:spPr/>
    </dgm:pt>
    <dgm:pt modelId="{96E17075-56C1-4E7C-981F-31498897C4FD}" type="pres">
      <dgm:prSet presAssocID="{84AAD503-B476-45B4-AB9D-63371972B84C}" presName="background2" presStyleLbl="node2" presStyleIdx="4" presStyleCnt="5"/>
      <dgm:spPr/>
    </dgm:pt>
    <dgm:pt modelId="{0FA07BDC-5952-4DAA-BFFB-A913596CD03A}" type="pres">
      <dgm:prSet presAssocID="{84AAD503-B476-45B4-AB9D-63371972B84C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55EA9F-F336-4C29-AFEA-BB401600853B}" type="pres">
      <dgm:prSet presAssocID="{84AAD503-B476-45B4-AB9D-63371972B84C}" presName="hierChild3" presStyleCnt="0"/>
      <dgm:spPr/>
    </dgm:pt>
  </dgm:ptLst>
  <dgm:cxnLst>
    <dgm:cxn modelId="{50C1E674-DA5B-492C-B135-837404DE0DE9}" type="presOf" srcId="{8196C15E-301C-467A-AEB0-70CAD53A9C6F}" destId="{1EA8CEE7-0FD2-4C66-9DE6-A188D7B81EDA}" srcOrd="0" destOrd="0" presId="urn:microsoft.com/office/officeart/2005/8/layout/hierarchy1"/>
    <dgm:cxn modelId="{2C0AE01D-B787-4D92-B266-70DF565F20DF}" type="presOf" srcId="{AD0F53F1-C378-40A3-A4F7-C9DBE760863E}" destId="{0F0E1296-ADFF-4F8C-8DCC-FC6D46741F5D}" srcOrd="0" destOrd="0" presId="urn:microsoft.com/office/officeart/2005/8/layout/hierarchy1"/>
    <dgm:cxn modelId="{3EA12E2C-7CC9-4FDF-AB4F-E0BE9C6E3940}" srcId="{550C498F-F428-49F6-9288-702D296B3103}" destId="{794EC7FD-EB6D-49AD-8C8A-04EEAF9B072A}" srcOrd="3" destOrd="0" parTransId="{5154814A-274A-4B5B-8940-5723AB1B4ACA}" sibTransId="{65800BE6-B8AA-488A-A83F-1DA7E48C0949}"/>
    <dgm:cxn modelId="{E14BB36C-BBB8-40CD-AF9F-E7C7DCEB638A}" type="presOf" srcId="{D03A44F2-1785-46CC-8EB7-375F2AF5F37B}" destId="{D304A05E-BBC0-400D-8A55-ACD8251D1270}" srcOrd="0" destOrd="0" presId="urn:microsoft.com/office/officeart/2005/8/layout/hierarchy1"/>
    <dgm:cxn modelId="{7C70E7F2-1B6B-4E9A-96CC-17CE143AC927}" srcId="{550C498F-F428-49F6-9288-702D296B3103}" destId="{8196C15E-301C-467A-AEB0-70CAD53A9C6F}" srcOrd="4" destOrd="0" parTransId="{946CF523-9BC9-4F77-9DB6-72710BD3A19F}" sibTransId="{20AFE76B-B0AB-4BCF-805C-FFF613AE8960}"/>
    <dgm:cxn modelId="{0442482B-ED05-4085-BD92-EE3C7D415856}" type="presOf" srcId="{50636D93-F696-42ED-8454-F8DF63F313D2}" destId="{2F9D03BA-E136-49DC-BF56-9E8E5BFEE81B}" srcOrd="0" destOrd="0" presId="urn:microsoft.com/office/officeart/2005/8/layout/hierarchy1"/>
    <dgm:cxn modelId="{2A2AD1B4-1F8E-4FFE-856B-29BCBF074178}" type="presOf" srcId="{946CF523-9BC9-4F77-9DB6-72710BD3A19F}" destId="{CA15C811-728F-47E5-ADC3-00B748DC657A}" srcOrd="0" destOrd="0" presId="urn:microsoft.com/office/officeart/2005/8/layout/hierarchy1"/>
    <dgm:cxn modelId="{50BEBAF6-22AC-4189-BA51-BDAA719977D3}" type="presOf" srcId="{794EC7FD-EB6D-49AD-8C8A-04EEAF9B072A}" destId="{48E3D2B7-8595-4B14-ABC2-7441EF5E4A8E}" srcOrd="0" destOrd="0" presId="urn:microsoft.com/office/officeart/2005/8/layout/hierarchy1"/>
    <dgm:cxn modelId="{128961A2-F1AF-4BF1-B37A-09A4EAF963A3}" type="presOf" srcId="{2A73449E-E906-4E3E-B578-281A037914A0}" destId="{2AD325C7-B19B-4E15-B390-B821841CFB6B}" srcOrd="0" destOrd="0" presId="urn:microsoft.com/office/officeart/2005/8/layout/hierarchy1"/>
    <dgm:cxn modelId="{7D28E921-C8F2-467F-966B-30C21EC01EF5}" srcId="{550C498F-F428-49F6-9288-702D296B3103}" destId="{D03A44F2-1785-46CC-8EB7-375F2AF5F37B}" srcOrd="2" destOrd="0" parTransId="{435B5298-F76A-466A-A59F-9B5510DB1A5F}" sibTransId="{B4ABEE4D-38A8-49E8-BB03-B52E86615BFE}"/>
    <dgm:cxn modelId="{9D70B0A5-C618-4D01-8B80-6CCC95B3596B}" type="presOf" srcId="{5154814A-274A-4B5B-8940-5723AB1B4ACA}" destId="{81FDF9E3-FCC1-46B7-81D7-C850D59247E9}" srcOrd="0" destOrd="0" presId="urn:microsoft.com/office/officeart/2005/8/layout/hierarchy1"/>
    <dgm:cxn modelId="{72A1F951-67D0-4084-9B42-59916280823C}" type="presOf" srcId="{423EEA96-C2CA-4749-A1A4-DC0DE3F536D4}" destId="{0C763A18-3174-47A8-A4CE-18A0D309E587}" srcOrd="0" destOrd="0" presId="urn:microsoft.com/office/officeart/2005/8/layout/hierarchy1"/>
    <dgm:cxn modelId="{CD1B8ADF-566A-40A5-B054-42F0865CD1F4}" type="presOf" srcId="{9C7F5D58-F237-4CF8-AB64-2F7E76AB1E67}" destId="{79E997A3-723D-43AA-95A9-C851A85176BC}" srcOrd="0" destOrd="0" presId="urn:microsoft.com/office/officeart/2005/8/layout/hierarchy1"/>
    <dgm:cxn modelId="{DD0D4CB4-BD06-4D6B-B4A0-13969092245B}" type="presOf" srcId="{435B5298-F76A-466A-A59F-9B5510DB1A5F}" destId="{2BCEB384-B75D-4AEF-A468-90538860A345}" srcOrd="0" destOrd="0" presId="urn:microsoft.com/office/officeart/2005/8/layout/hierarchy1"/>
    <dgm:cxn modelId="{9EF2FA70-9900-4EE5-AAA3-BA4A8768FE24}" type="presOf" srcId="{84AAD503-B476-45B4-AB9D-63371972B84C}" destId="{0FA07BDC-5952-4DAA-BFFB-A913596CD03A}" srcOrd="0" destOrd="0" presId="urn:microsoft.com/office/officeart/2005/8/layout/hierarchy1"/>
    <dgm:cxn modelId="{FFFAAEE2-8344-4468-97F6-3250A8E7831B}" type="presOf" srcId="{13B0C129-0EDF-4616-B28E-21357C1189E8}" destId="{61476AFB-4BB7-4C28-A24E-C0FA8544377F}" srcOrd="0" destOrd="0" presId="urn:microsoft.com/office/officeart/2005/8/layout/hierarchy1"/>
    <dgm:cxn modelId="{864CB6FE-6833-4E4A-B65F-261BE3C0E21E}" srcId="{13B0C129-0EDF-4616-B28E-21357C1189E8}" destId="{550C498F-F428-49F6-9288-702D296B3103}" srcOrd="0" destOrd="0" parTransId="{1BAF1F7D-8415-4A7B-BB40-D28B54F38DFD}" sibTransId="{F3ACAA33-6082-4661-A8E7-D909F9CE5963}"/>
    <dgm:cxn modelId="{0E8A45D2-297B-4B7C-BA6F-270F00A8D96F}" srcId="{550C498F-F428-49F6-9288-702D296B3103}" destId="{2A73449E-E906-4E3E-B578-281A037914A0}" srcOrd="0" destOrd="0" parTransId="{50636D93-F696-42ED-8454-F8DF63F313D2}" sibTransId="{3EFDC00F-B525-4121-B202-006A4C40FA8C}"/>
    <dgm:cxn modelId="{E6D8B085-CCA1-4799-9059-EC65DBFCE2D0}" type="presOf" srcId="{550C498F-F428-49F6-9288-702D296B3103}" destId="{371A9A68-E626-4767-931F-7241F6E4A2F4}" srcOrd="0" destOrd="0" presId="urn:microsoft.com/office/officeart/2005/8/layout/hierarchy1"/>
    <dgm:cxn modelId="{184B522A-7FEB-45BC-8F01-39271AD67CCF}" srcId="{550C498F-F428-49F6-9288-702D296B3103}" destId="{84AAD503-B476-45B4-AB9D-63371972B84C}" srcOrd="5" destOrd="0" parTransId="{9C7F5D58-F237-4CF8-AB64-2F7E76AB1E67}" sibTransId="{1EC2FF5C-BE7B-42B4-BD67-B554673BAB48}"/>
    <dgm:cxn modelId="{D4B85A68-B2AD-4738-8CD8-A421742DBE96}" srcId="{550C498F-F428-49F6-9288-702D296B3103}" destId="{AD0F53F1-C378-40A3-A4F7-C9DBE760863E}" srcOrd="1" destOrd="0" parTransId="{423EEA96-C2CA-4749-A1A4-DC0DE3F536D4}" sibTransId="{833630F4-C2D0-4054-820B-5AA64EE7FED4}"/>
    <dgm:cxn modelId="{92AC79AC-3700-4E85-A6D3-FD3F51DBAC9A}" type="presParOf" srcId="{61476AFB-4BB7-4C28-A24E-C0FA8544377F}" destId="{B2055D78-1923-4C9D-A155-D2DE3630BFA3}" srcOrd="0" destOrd="0" presId="urn:microsoft.com/office/officeart/2005/8/layout/hierarchy1"/>
    <dgm:cxn modelId="{B5145418-706F-4B6E-9CF6-760413FA51B9}" type="presParOf" srcId="{B2055D78-1923-4C9D-A155-D2DE3630BFA3}" destId="{CB99E395-99BC-4F88-A773-6F838425A876}" srcOrd="0" destOrd="0" presId="urn:microsoft.com/office/officeart/2005/8/layout/hierarchy1"/>
    <dgm:cxn modelId="{8F31FFC7-CBB1-4A9F-85A0-3042A6020B90}" type="presParOf" srcId="{CB99E395-99BC-4F88-A773-6F838425A876}" destId="{F01AAF8C-1E58-4A1E-8F8E-BA30B5944849}" srcOrd="0" destOrd="0" presId="urn:microsoft.com/office/officeart/2005/8/layout/hierarchy1"/>
    <dgm:cxn modelId="{9E6C67EE-B23F-48D2-AF5A-3928D4CA25C7}" type="presParOf" srcId="{CB99E395-99BC-4F88-A773-6F838425A876}" destId="{371A9A68-E626-4767-931F-7241F6E4A2F4}" srcOrd="1" destOrd="0" presId="urn:microsoft.com/office/officeart/2005/8/layout/hierarchy1"/>
    <dgm:cxn modelId="{D2D33757-CDF2-425E-BB10-D90268B742C7}" type="presParOf" srcId="{B2055D78-1923-4C9D-A155-D2DE3630BFA3}" destId="{5E5F3E0F-9A1E-4910-A7DD-FDAD37AE160D}" srcOrd="1" destOrd="0" presId="urn:microsoft.com/office/officeart/2005/8/layout/hierarchy1"/>
    <dgm:cxn modelId="{0017A49C-EF92-4831-81EC-B801542E7624}" type="presParOf" srcId="{5E5F3E0F-9A1E-4910-A7DD-FDAD37AE160D}" destId="{2F9D03BA-E136-49DC-BF56-9E8E5BFEE81B}" srcOrd="0" destOrd="0" presId="urn:microsoft.com/office/officeart/2005/8/layout/hierarchy1"/>
    <dgm:cxn modelId="{E1AA4310-6E20-4CCB-BE11-6D4D0FA2D34D}" type="presParOf" srcId="{5E5F3E0F-9A1E-4910-A7DD-FDAD37AE160D}" destId="{1C982F42-8A7B-4E28-8092-9CCBEF56388B}" srcOrd="1" destOrd="0" presId="urn:microsoft.com/office/officeart/2005/8/layout/hierarchy1"/>
    <dgm:cxn modelId="{6E2B8A35-1F10-44FE-A550-1E21D0BBB618}" type="presParOf" srcId="{1C982F42-8A7B-4E28-8092-9CCBEF56388B}" destId="{F1E33A1D-F010-4AE2-A0AA-44780F25B713}" srcOrd="0" destOrd="0" presId="urn:microsoft.com/office/officeart/2005/8/layout/hierarchy1"/>
    <dgm:cxn modelId="{881FD60E-FC60-45C8-9529-5F0CCBE58B00}" type="presParOf" srcId="{F1E33A1D-F010-4AE2-A0AA-44780F25B713}" destId="{BB933601-F8CB-4626-ADE5-A6A2990579A1}" srcOrd="0" destOrd="0" presId="urn:microsoft.com/office/officeart/2005/8/layout/hierarchy1"/>
    <dgm:cxn modelId="{F4F506A7-5246-448D-9BAA-F6ABA1B090BE}" type="presParOf" srcId="{F1E33A1D-F010-4AE2-A0AA-44780F25B713}" destId="{2AD325C7-B19B-4E15-B390-B821841CFB6B}" srcOrd="1" destOrd="0" presId="urn:microsoft.com/office/officeart/2005/8/layout/hierarchy1"/>
    <dgm:cxn modelId="{613F8D9C-62CA-4495-B34D-1E9F60D2852C}" type="presParOf" srcId="{1C982F42-8A7B-4E28-8092-9CCBEF56388B}" destId="{EBB32617-41CB-47A9-8CD7-DC1E0AF10912}" srcOrd="1" destOrd="0" presId="urn:microsoft.com/office/officeart/2005/8/layout/hierarchy1"/>
    <dgm:cxn modelId="{9FC6C05D-87E2-41DB-907A-17C02C35FB5B}" type="presParOf" srcId="{5E5F3E0F-9A1E-4910-A7DD-FDAD37AE160D}" destId="{0C763A18-3174-47A8-A4CE-18A0D309E587}" srcOrd="2" destOrd="0" presId="urn:microsoft.com/office/officeart/2005/8/layout/hierarchy1"/>
    <dgm:cxn modelId="{1DF2ABCB-A443-4E56-A8F3-B578EADAA3AD}" type="presParOf" srcId="{5E5F3E0F-9A1E-4910-A7DD-FDAD37AE160D}" destId="{49143F18-4646-47B6-B95B-5E1DF32CB59E}" srcOrd="3" destOrd="0" presId="urn:microsoft.com/office/officeart/2005/8/layout/hierarchy1"/>
    <dgm:cxn modelId="{5C81D25F-8691-4A99-8FE8-7B77B7B37AFE}" type="presParOf" srcId="{49143F18-4646-47B6-B95B-5E1DF32CB59E}" destId="{6842BDD3-0E81-4CB5-8B0E-EF57694E541D}" srcOrd="0" destOrd="0" presId="urn:microsoft.com/office/officeart/2005/8/layout/hierarchy1"/>
    <dgm:cxn modelId="{7212B17A-B62C-4454-861E-7D453588F06F}" type="presParOf" srcId="{6842BDD3-0E81-4CB5-8B0E-EF57694E541D}" destId="{995F90F9-3170-4859-88DC-6B8CCCA05915}" srcOrd="0" destOrd="0" presId="urn:microsoft.com/office/officeart/2005/8/layout/hierarchy1"/>
    <dgm:cxn modelId="{0916A6BD-6408-4BD6-8EF5-7E4E37ED1FEA}" type="presParOf" srcId="{6842BDD3-0E81-4CB5-8B0E-EF57694E541D}" destId="{0F0E1296-ADFF-4F8C-8DCC-FC6D46741F5D}" srcOrd="1" destOrd="0" presId="urn:microsoft.com/office/officeart/2005/8/layout/hierarchy1"/>
    <dgm:cxn modelId="{ECF4E054-2326-4749-9EA3-3F7C551ED99D}" type="presParOf" srcId="{49143F18-4646-47B6-B95B-5E1DF32CB59E}" destId="{8770E960-69EF-48E7-95BC-0F43C54A580F}" srcOrd="1" destOrd="0" presId="urn:microsoft.com/office/officeart/2005/8/layout/hierarchy1"/>
    <dgm:cxn modelId="{5CDEE1B5-8940-4AF7-BB13-D321B6AED876}" type="presParOf" srcId="{5E5F3E0F-9A1E-4910-A7DD-FDAD37AE160D}" destId="{2BCEB384-B75D-4AEF-A468-90538860A345}" srcOrd="4" destOrd="0" presId="urn:microsoft.com/office/officeart/2005/8/layout/hierarchy1"/>
    <dgm:cxn modelId="{CEE5F2FB-2215-4EB6-9EA2-4955F854951F}" type="presParOf" srcId="{5E5F3E0F-9A1E-4910-A7DD-FDAD37AE160D}" destId="{E9E7CC20-8C88-4D68-8051-B1502CE148B4}" srcOrd="5" destOrd="0" presId="urn:microsoft.com/office/officeart/2005/8/layout/hierarchy1"/>
    <dgm:cxn modelId="{C6AF5503-AAF5-442C-B78C-6576A9E34833}" type="presParOf" srcId="{E9E7CC20-8C88-4D68-8051-B1502CE148B4}" destId="{9A11B9A9-C84F-4A3B-A3B7-DD9240B15723}" srcOrd="0" destOrd="0" presId="urn:microsoft.com/office/officeart/2005/8/layout/hierarchy1"/>
    <dgm:cxn modelId="{63797406-B61D-44AA-A84E-FA698A34A158}" type="presParOf" srcId="{9A11B9A9-C84F-4A3B-A3B7-DD9240B15723}" destId="{5C253FE1-9D1A-4D94-B0EC-1CF8233FCD5F}" srcOrd="0" destOrd="0" presId="urn:microsoft.com/office/officeart/2005/8/layout/hierarchy1"/>
    <dgm:cxn modelId="{DBAF1B64-09A1-40D7-87F4-0228365803F8}" type="presParOf" srcId="{9A11B9A9-C84F-4A3B-A3B7-DD9240B15723}" destId="{D304A05E-BBC0-400D-8A55-ACD8251D1270}" srcOrd="1" destOrd="0" presId="urn:microsoft.com/office/officeart/2005/8/layout/hierarchy1"/>
    <dgm:cxn modelId="{D9E92ADA-EEA1-4011-9F84-CC218BDC8F95}" type="presParOf" srcId="{E9E7CC20-8C88-4D68-8051-B1502CE148B4}" destId="{FC97E9F8-9789-4651-8630-A4E5053F223E}" srcOrd="1" destOrd="0" presId="urn:microsoft.com/office/officeart/2005/8/layout/hierarchy1"/>
    <dgm:cxn modelId="{A2029222-90FD-4BC6-8A91-4532E3F79921}" type="presParOf" srcId="{5E5F3E0F-9A1E-4910-A7DD-FDAD37AE160D}" destId="{81FDF9E3-FCC1-46B7-81D7-C850D59247E9}" srcOrd="6" destOrd="0" presId="urn:microsoft.com/office/officeart/2005/8/layout/hierarchy1"/>
    <dgm:cxn modelId="{CF062EEE-4D93-4DCF-B663-A5AC0679A9A0}" type="presParOf" srcId="{5E5F3E0F-9A1E-4910-A7DD-FDAD37AE160D}" destId="{E0622616-C6A2-4A68-B53D-19B8FA5DBB81}" srcOrd="7" destOrd="0" presId="urn:microsoft.com/office/officeart/2005/8/layout/hierarchy1"/>
    <dgm:cxn modelId="{3E69CB03-610F-4760-BA7F-95411B7F608A}" type="presParOf" srcId="{E0622616-C6A2-4A68-B53D-19B8FA5DBB81}" destId="{5A3E36FF-E2A4-438E-A52E-0889A30AA9BF}" srcOrd="0" destOrd="0" presId="urn:microsoft.com/office/officeart/2005/8/layout/hierarchy1"/>
    <dgm:cxn modelId="{133FB408-790E-4022-B496-E98193B5060F}" type="presParOf" srcId="{5A3E36FF-E2A4-438E-A52E-0889A30AA9BF}" destId="{943D55D1-E19A-49A6-8FFD-8997178C5129}" srcOrd="0" destOrd="0" presId="urn:microsoft.com/office/officeart/2005/8/layout/hierarchy1"/>
    <dgm:cxn modelId="{2D71D42A-F701-4CC5-B32E-3BB23291AC0E}" type="presParOf" srcId="{5A3E36FF-E2A4-438E-A52E-0889A30AA9BF}" destId="{48E3D2B7-8595-4B14-ABC2-7441EF5E4A8E}" srcOrd="1" destOrd="0" presId="urn:microsoft.com/office/officeart/2005/8/layout/hierarchy1"/>
    <dgm:cxn modelId="{A9840859-C63C-4F53-A7B3-AEB68C47BFED}" type="presParOf" srcId="{E0622616-C6A2-4A68-B53D-19B8FA5DBB81}" destId="{6CC0BEC4-22CA-4148-893C-92AB3BFAB76B}" srcOrd="1" destOrd="0" presId="urn:microsoft.com/office/officeart/2005/8/layout/hierarchy1"/>
    <dgm:cxn modelId="{792F8219-A73E-4EC5-B915-97325331AF0A}" type="presParOf" srcId="{5E5F3E0F-9A1E-4910-A7DD-FDAD37AE160D}" destId="{CA15C811-728F-47E5-ADC3-00B748DC657A}" srcOrd="8" destOrd="0" presId="urn:microsoft.com/office/officeart/2005/8/layout/hierarchy1"/>
    <dgm:cxn modelId="{F74BE4F1-A501-4A4F-BFEE-C19599713B1D}" type="presParOf" srcId="{5E5F3E0F-9A1E-4910-A7DD-FDAD37AE160D}" destId="{A1AAA75F-46D4-47EC-85F3-A773523A6C46}" srcOrd="9" destOrd="0" presId="urn:microsoft.com/office/officeart/2005/8/layout/hierarchy1"/>
    <dgm:cxn modelId="{73E85E65-0F8C-408F-95A2-1F71934215DA}" type="presParOf" srcId="{A1AAA75F-46D4-47EC-85F3-A773523A6C46}" destId="{C552446B-6E6E-4BB0-9EF4-79D152ABA35D}" srcOrd="0" destOrd="0" presId="urn:microsoft.com/office/officeart/2005/8/layout/hierarchy1"/>
    <dgm:cxn modelId="{E501E0EC-3EA4-4F0B-B2FD-6DC443D3FF95}" type="presParOf" srcId="{C552446B-6E6E-4BB0-9EF4-79D152ABA35D}" destId="{482E826E-2580-4C52-A994-9E91A76DDE1B}" srcOrd="0" destOrd="0" presId="urn:microsoft.com/office/officeart/2005/8/layout/hierarchy1"/>
    <dgm:cxn modelId="{27AA5A6E-3DC2-4CC5-BE32-AA0150C6A1E0}" type="presParOf" srcId="{C552446B-6E6E-4BB0-9EF4-79D152ABA35D}" destId="{1EA8CEE7-0FD2-4C66-9DE6-A188D7B81EDA}" srcOrd="1" destOrd="0" presId="urn:microsoft.com/office/officeart/2005/8/layout/hierarchy1"/>
    <dgm:cxn modelId="{CDEB93E6-F6EF-4277-886B-FEC99E91238B}" type="presParOf" srcId="{A1AAA75F-46D4-47EC-85F3-A773523A6C46}" destId="{481F95C8-B710-4300-9400-D14F63BFDAE9}" srcOrd="1" destOrd="0" presId="urn:microsoft.com/office/officeart/2005/8/layout/hierarchy1"/>
    <dgm:cxn modelId="{6779BEEB-77E5-4A3D-B27E-19DAC8DC05EE}" type="presParOf" srcId="{5E5F3E0F-9A1E-4910-A7DD-FDAD37AE160D}" destId="{79E997A3-723D-43AA-95A9-C851A85176BC}" srcOrd="10" destOrd="0" presId="urn:microsoft.com/office/officeart/2005/8/layout/hierarchy1"/>
    <dgm:cxn modelId="{93263CF6-D0E1-43D7-930E-9171DA860CD7}" type="presParOf" srcId="{5E5F3E0F-9A1E-4910-A7DD-FDAD37AE160D}" destId="{335D90D3-5A3C-4B2E-A331-37819F44724A}" srcOrd="11" destOrd="0" presId="urn:microsoft.com/office/officeart/2005/8/layout/hierarchy1"/>
    <dgm:cxn modelId="{23087989-4D72-402B-98F1-24C00B72202E}" type="presParOf" srcId="{335D90D3-5A3C-4B2E-A331-37819F44724A}" destId="{3D1A1BDC-1C4A-48BB-A05A-E82043BC1ECA}" srcOrd="0" destOrd="0" presId="urn:microsoft.com/office/officeart/2005/8/layout/hierarchy1"/>
    <dgm:cxn modelId="{AB2718C5-027D-429A-9AEE-B54B8E48A200}" type="presParOf" srcId="{3D1A1BDC-1C4A-48BB-A05A-E82043BC1ECA}" destId="{96E17075-56C1-4E7C-981F-31498897C4FD}" srcOrd="0" destOrd="0" presId="urn:microsoft.com/office/officeart/2005/8/layout/hierarchy1"/>
    <dgm:cxn modelId="{5A504816-8422-4B1C-8C39-72DFD0E2925A}" type="presParOf" srcId="{3D1A1BDC-1C4A-48BB-A05A-E82043BC1ECA}" destId="{0FA07BDC-5952-4DAA-BFFB-A913596CD03A}" srcOrd="1" destOrd="0" presId="urn:microsoft.com/office/officeart/2005/8/layout/hierarchy1"/>
    <dgm:cxn modelId="{4AEAD7B0-01E4-470E-8AE9-FFB84362C76B}" type="presParOf" srcId="{335D90D3-5A3C-4B2E-A331-37819F44724A}" destId="{8655EA9F-F336-4C29-AFEA-BB40160085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CFA7A-98B5-4AD4-85EE-970CA7FFA6FC}">
      <dsp:nvSpPr>
        <dsp:cNvPr id="0" name=""/>
        <dsp:cNvSpPr/>
      </dsp:nvSpPr>
      <dsp:spPr>
        <a:xfrm>
          <a:off x="914399" y="297"/>
          <a:ext cx="609600" cy="6096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</a:rPr>
            <a:t>Plan</a:t>
          </a:r>
        </a:p>
      </dsp:txBody>
      <dsp:txXfrm>
        <a:off x="1003673" y="89571"/>
        <a:ext cx="431052" cy="431052"/>
      </dsp:txXfrm>
    </dsp:sp>
    <dsp:sp modelId="{74F7065D-1DDB-4D2A-8BF5-A1213DB0A18A}">
      <dsp:nvSpPr>
        <dsp:cNvPr id="0" name=""/>
        <dsp:cNvSpPr/>
      </dsp:nvSpPr>
      <dsp:spPr>
        <a:xfrm rot="2700000">
          <a:off x="1458575" y="522683"/>
          <a:ext cx="162161" cy="205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465699" y="546631"/>
        <a:ext cx="113513" cy="123444"/>
      </dsp:txXfrm>
    </dsp:sp>
    <dsp:sp modelId="{31877029-2BC4-4083-A61A-52FDC4186AF2}">
      <dsp:nvSpPr>
        <dsp:cNvPr id="0" name=""/>
        <dsp:cNvSpPr/>
      </dsp:nvSpPr>
      <dsp:spPr>
        <a:xfrm>
          <a:off x="1561802" y="647699"/>
          <a:ext cx="609600" cy="6096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</a:rPr>
            <a:t>Do</a:t>
          </a:r>
        </a:p>
      </dsp:txBody>
      <dsp:txXfrm>
        <a:off x="1651076" y="736973"/>
        <a:ext cx="431052" cy="431052"/>
      </dsp:txXfrm>
    </dsp:sp>
    <dsp:sp modelId="{ADFEF54A-9E59-4051-898E-B6EC430AC661}">
      <dsp:nvSpPr>
        <dsp:cNvPr id="0" name=""/>
        <dsp:cNvSpPr/>
      </dsp:nvSpPr>
      <dsp:spPr>
        <a:xfrm rot="8100000">
          <a:off x="1465065" y="1170085"/>
          <a:ext cx="162161" cy="205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506589" y="1194033"/>
        <a:ext cx="113513" cy="123444"/>
      </dsp:txXfrm>
    </dsp:sp>
    <dsp:sp modelId="{D5655AC7-7AAE-4F8E-AD18-EBAE4F1A0E86}">
      <dsp:nvSpPr>
        <dsp:cNvPr id="0" name=""/>
        <dsp:cNvSpPr/>
      </dsp:nvSpPr>
      <dsp:spPr>
        <a:xfrm>
          <a:off x="914400" y="1295102"/>
          <a:ext cx="609600" cy="6096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</a:rPr>
            <a:t>Check</a:t>
          </a:r>
        </a:p>
      </dsp:txBody>
      <dsp:txXfrm>
        <a:off x="1003674" y="1384376"/>
        <a:ext cx="431052" cy="431052"/>
      </dsp:txXfrm>
    </dsp:sp>
    <dsp:sp modelId="{77201B51-9BCB-4D8A-A047-BD9FE7FFBEB2}">
      <dsp:nvSpPr>
        <dsp:cNvPr id="0" name=""/>
        <dsp:cNvSpPr/>
      </dsp:nvSpPr>
      <dsp:spPr>
        <a:xfrm rot="13500000">
          <a:off x="817663" y="1176576"/>
          <a:ext cx="162161" cy="205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859187" y="1234924"/>
        <a:ext cx="113513" cy="123444"/>
      </dsp:txXfrm>
    </dsp:sp>
    <dsp:sp modelId="{5AF8BCDA-198C-4ADF-8CD9-E09D8E09FDA3}">
      <dsp:nvSpPr>
        <dsp:cNvPr id="0" name=""/>
        <dsp:cNvSpPr/>
      </dsp:nvSpPr>
      <dsp:spPr>
        <a:xfrm>
          <a:off x="266997" y="647700"/>
          <a:ext cx="609600" cy="6096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tx1"/>
              </a:solidFill>
            </a:rPr>
            <a:t>Act</a:t>
          </a:r>
        </a:p>
      </dsp:txBody>
      <dsp:txXfrm>
        <a:off x="356271" y="736974"/>
        <a:ext cx="431052" cy="431052"/>
      </dsp:txXfrm>
    </dsp:sp>
    <dsp:sp modelId="{2A319B7D-1D57-40D2-8578-EEB4F5056511}">
      <dsp:nvSpPr>
        <dsp:cNvPr id="0" name=""/>
        <dsp:cNvSpPr/>
      </dsp:nvSpPr>
      <dsp:spPr>
        <a:xfrm rot="18900000">
          <a:off x="811172" y="529174"/>
          <a:ext cx="162161" cy="205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818296" y="587522"/>
        <a:ext cx="113513" cy="12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EFC19-1975-4CEC-BA3E-EB1CCAF8351F}">
      <dsp:nvSpPr>
        <dsp:cNvPr id="0" name=""/>
        <dsp:cNvSpPr/>
      </dsp:nvSpPr>
      <dsp:spPr>
        <a:xfrm>
          <a:off x="797037" y="0"/>
          <a:ext cx="1072924" cy="888994"/>
        </a:xfrm>
        <a:prstGeom prst="trapezoid">
          <a:avLst>
            <a:gd name="adj" fmla="val 6034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Policies</a:t>
          </a:r>
          <a:endParaRPr lang="en-US" sz="4000" kern="1200" dirty="0"/>
        </a:p>
      </dsp:txBody>
      <dsp:txXfrm>
        <a:off x="797037" y="0"/>
        <a:ext cx="1072924" cy="888994"/>
      </dsp:txXfrm>
    </dsp:sp>
    <dsp:sp modelId="{915D2A43-AF60-46AC-8C2A-31F49CCE86A8}">
      <dsp:nvSpPr>
        <dsp:cNvPr id="0" name=""/>
        <dsp:cNvSpPr/>
      </dsp:nvSpPr>
      <dsp:spPr>
        <a:xfrm>
          <a:off x="398518" y="888994"/>
          <a:ext cx="1869962" cy="660402"/>
        </a:xfrm>
        <a:prstGeom prst="trapezoid">
          <a:avLst>
            <a:gd name="adj" fmla="val 60345"/>
          </a:avLst>
        </a:prstGeom>
        <a:gradFill rotWithShape="0">
          <a:gsLst>
            <a:gs pos="0">
              <a:schemeClr val="accent3">
                <a:hueOff val="-599998"/>
                <a:satOff val="18141"/>
                <a:lumOff val="3137"/>
                <a:alphaOff val="0"/>
                <a:shade val="63000"/>
              </a:schemeClr>
            </a:gs>
            <a:gs pos="30000">
              <a:schemeClr val="accent3">
                <a:hueOff val="-599998"/>
                <a:satOff val="18141"/>
                <a:lumOff val="3137"/>
                <a:alphaOff val="0"/>
                <a:shade val="90000"/>
                <a:satMod val="110000"/>
              </a:schemeClr>
            </a:gs>
            <a:gs pos="45000">
              <a:schemeClr val="accent3">
                <a:hueOff val="-599998"/>
                <a:satOff val="18141"/>
                <a:lumOff val="3137"/>
                <a:alphaOff val="0"/>
                <a:shade val="100000"/>
                <a:satMod val="118000"/>
              </a:schemeClr>
            </a:gs>
            <a:gs pos="55000">
              <a:schemeClr val="accent3">
                <a:hueOff val="-599998"/>
                <a:satOff val="18141"/>
                <a:lumOff val="3137"/>
                <a:alphaOff val="0"/>
                <a:shade val="100000"/>
                <a:satMod val="118000"/>
              </a:schemeClr>
            </a:gs>
            <a:gs pos="73000">
              <a:schemeClr val="accent3">
                <a:hueOff val="-599998"/>
                <a:satOff val="18141"/>
                <a:lumOff val="3137"/>
                <a:alphaOff val="0"/>
                <a:shade val="90000"/>
                <a:satMod val="110000"/>
              </a:schemeClr>
            </a:gs>
            <a:gs pos="100000">
              <a:schemeClr val="accent3">
                <a:hueOff val="-599998"/>
                <a:satOff val="18141"/>
                <a:lumOff val="3137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-599998"/>
              <a:satOff val="18141"/>
              <a:lumOff val="3137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Procedures</a:t>
          </a:r>
          <a:endParaRPr lang="en-US" sz="2000" kern="1200" dirty="0"/>
        </a:p>
      </dsp:txBody>
      <dsp:txXfrm>
        <a:off x="725762" y="888994"/>
        <a:ext cx="1215475" cy="660402"/>
      </dsp:txXfrm>
    </dsp:sp>
    <dsp:sp modelId="{D55832B4-0E20-4CD7-B36E-50574ACF7116}">
      <dsp:nvSpPr>
        <dsp:cNvPr id="0" name=""/>
        <dsp:cNvSpPr/>
      </dsp:nvSpPr>
      <dsp:spPr>
        <a:xfrm>
          <a:off x="0" y="1549396"/>
          <a:ext cx="2667000" cy="660402"/>
        </a:xfrm>
        <a:prstGeom prst="trapezoid">
          <a:avLst>
            <a:gd name="adj" fmla="val 60345"/>
          </a:avLst>
        </a:prstGeom>
        <a:gradFill rotWithShape="0">
          <a:gsLst>
            <a:gs pos="0">
              <a:schemeClr val="accent3">
                <a:hueOff val="-1199995"/>
                <a:satOff val="36283"/>
                <a:lumOff val="6274"/>
                <a:alphaOff val="0"/>
                <a:shade val="63000"/>
              </a:schemeClr>
            </a:gs>
            <a:gs pos="30000">
              <a:schemeClr val="accent3">
                <a:hueOff val="-1199995"/>
                <a:satOff val="36283"/>
                <a:lumOff val="6274"/>
                <a:alphaOff val="0"/>
                <a:shade val="90000"/>
                <a:satMod val="110000"/>
              </a:schemeClr>
            </a:gs>
            <a:gs pos="45000">
              <a:schemeClr val="accent3">
                <a:hueOff val="-1199995"/>
                <a:satOff val="36283"/>
                <a:lumOff val="6274"/>
                <a:alphaOff val="0"/>
                <a:shade val="100000"/>
                <a:satMod val="118000"/>
              </a:schemeClr>
            </a:gs>
            <a:gs pos="55000">
              <a:schemeClr val="accent3">
                <a:hueOff val="-1199995"/>
                <a:satOff val="36283"/>
                <a:lumOff val="6274"/>
                <a:alphaOff val="0"/>
                <a:shade val="100000"/>
                <a:satMod val="118000"/>
              </a:schemeClr>
            </a:gs>
            <a:gs pos="73000">
              <a:schemeClr val="accent3">
                <a:hueOff val="-1199995"/>
                <a:satOff val="36283"/>
                <a:lumOff val="6274"/>
                <a:alphaOff val="0"/>
                <a:shade val="90000"/>
                <a:satMod val="110000"/>
              </a:schemeClr>
            </a:gs>
            <a:gs pos="100000">
              <a:schemeClr val="accent3">
                <a:hueOff val="-1199995"/>
                <a:satOff val="36283"/>
                <a:lumOff val="6274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-1199995"/>
              <a:satOff val="36283"/>
              <a:lumOff val="627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Guidelines, Checklists, Templates, Standards</a:t>
          </a:r>
          <a:endParaRPr lang="en-US" sz="1400" kern="1200" dirty="0"/>
        </a:p>
      </dsp:txBody>
      <dsp:txXfrm>
        <a:off x="466724" y="1549396"/>
        <a:ext cx="1733550" cy="660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997A3-723D-43AA-95A9-C851A85176BC}">
      <dsp:nvSpPr>
        <dsp:cNvPr id="0" name=""/>
        <dsp:cNvSpPr/>
      </dsp:nvSpPr>
      <dsp:spPr>
        <a:xfrm>
          <a:off x="3713884" y="966193"/>
          <a:ext cx="3190828" cy="3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8"/>
              </a:lnTo>
              <a:lnTo>
                <a:pt x="3190828" y="206968"/>
              </a:lnTo>
              <a:lnTo>
                <a:pt x="3190828" y="303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5C811-728F-47E5-ADC3-00B748DC657A}">
      <dsp:nvSpPr>
        <dsp:cNvPr id="0" name=""/>
        <dsp:cNvSpPr/>
      </dsp:nvSpPr>
      <dsp:spPr>
        <a:xfrm>
          <a:off x="3713884" y="966193"/>
          <a:ext cx="1914497" cy="3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8"/>
              </a:lnTo>
              <a:lnTo>
                <a:pt x="1914497" y="206968"/>
              </a:lnTo>
              <a:lnTo>
                <a:pt x="1914497" y="303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DF9E3-FCC1-46B7-81D7-C850D59247E9}">
      <dsp:nvSpPr>
        <dsp:cNvPr id="0" name=""/>
        <dsp:cNvSpPr/>
      </dsp:nvSpPr>
      <dsp:spPr>
        <a:xfrm>
          <a:off x="3713884" y="966193"/>
          <a:ext cx="638165" cy="3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8"/>
              </a:lnTo>
              <a:lnTo>
                <a:pt x="638165" y="206968"/>
              </a:lnTo>
              <a:lnTo>
                <a:pt x="638165" y="303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EB384-B75D-4AEF-A468-90538860A345}">
      <dsp:nvSpPr>
        <dsp:cNvPr id="0" name=""/>
        <dsp:cNvSpPr/>
      </dsp:nvSpPr>
      <dsp:spPr>
        <a:xfrm>
          <a:off x="3075719" y="966193"/>
          <a:ext cx="638165" cy="303708"/>
        </a:xfrm>
        <a:custGeom>
          <a:avLst/>
          <a:gdLst/>
          <a:ahLst/>
          <a:cxnLst/>
          <a:rect l="0" t="0" r="0" b="0"/>
          <a:pathLst>
            <a:path>
              <a:moveTo>
                <a:pt x="638165" y="0"/>
              </a:moveTo>
              <a:lnTo>
                <a:pt x="638165" y="206968"/>
              </a:lnTo>
              <a:lnTo>
                <a:pt x="0" y="206968"/>
              </a:lnTo>
              <a:lnTo>
                <a:pt x="0" y="303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63A18-3174-47A8-A4CE-18A0D309E587}">
      <dsp:nvSpPr>
        <dsp:cNvPr id="0" name=""/>
        <dsp:cNvSpPr/>
      </dsp:nvSpPr>
      <dsp:spPr>
        <a:xfrm>
          <a:off x="1799387" y="966193"/>
          <a:ext cx="1914497" cy="303708"/>
        </a:xfrm>
        <a:custGeom>
          <a:avLst/>
          <a:gdLst/>
          <a:ahLst/>
          <a:cxnLst/>
          <a:rect l="0" t="0" r="0" b="0"/>
          <a:pathLst>
            <a:path>
              <a:moveTo>
                <a:pt x="1914497" y="0"/>
              </a:moveTo>
              <a:lnTo>
                <a:pt x="1914497" y="206968"/>
              </a:lnTo>
              <a:lnTo>
                <a:pt x="0" y="206968"/>
              </a:lnTo>
              <a:lnTo>
                <a:pt x="0" y="303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D03BA-E136-49DC-BF56-9E8E5BFEE81B}">
      <dsp:nvSpPr>
        <dsp:cNvPr id="0" name=""/>
        <dsp:cNvSpPr/>
      </dsp:nvSpPr>
      <dsp:spPr>
        <a:xfrm>
          <a:off x="523056" y="966193"/>
          <a:ext cx="3190828" cy="303708"/>
        </a:xfrm>
        <a:custGeom>
          <a:avLst/>
          <a:gdLst/>
          <a:ahLst/>
          <a:cxnLst/>
          <a:rect l="0" t="0" r="0" b="0"/>
          <a:pathLst>
            <a:path>
              <a:moveTo>
                <a:pt x="3190828" y="0"/>
              </a:moveTo>
              <a:lnTo>
                <a:pt x="3190828" y="206968"/>
              </a:lnTo>
              <a:lnTo>
                <a:pt x="0" y="206968"/>
              </a:lnTo>
              <a:lnTo>
                <a:pt x="0" y="303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AAF8C-1E58-4A1E-8F8E-BA30B5944849}">
      <dsp:nvSpPr>
        <dsp:cNvPr id="0" name=""/>
        <dsp:cNvSpPr/>
      </dsp:nvSpPr>
      <dsp:spPr>
        <a:xfrm>
          <a:off x="3191749" y="303081"/>
          <a:ext cx="1044271" cy="66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9A68-E626-4767-931F-7241F6E4A2F4}">
      <dsp:nvSpPr>
        <dsp:cNvPr id="0" name=""/>
        <dsp:cNvSpPr/>
      </dsp:nvSpPr>
      <dsp:spPr>
        <a:xfrm>
          <a:off x="3307779" y="413310"/>
          <a:ext cx="1044271" cy="66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EEDH</a:t>
          </a:r>
        </a:p>
      </dsp:txBody>
      <dsp:txXfrm>
        <a:off x="3327201" y="432732"/>
        <a:ext cx="1005427" cy="624268"/>
      </dsp:txXfrm>
    </dsp:sp>
    <dsp:sp modelId="{BB933601-F8CB-4626-ADE5-A6A2990579A1}">
      <dsp:nvSpPr>
        <dsp:cNvPr id="0" name=""/>
        <dsp:cNvSpPr/>
      </dsp:nvSpPr>
      <dsp:spPr>
        <a:xfrm>
          <a:off x="920" y="1269902"/>
          <a:ext cx="1044271" cy="66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325C7-B19B-4E15-B390-B821841CFB6B}">
      <dsp:nvSpPr>
        <dsp:cNvPr id="0" name=""/>
        <dsp:cNvSpPr/>
      </dsp:nvSpPr>
      <dsp:spPr>
        <a:xfrm>
          <a:off x="116951" y="1380131"/>
          <a:ext cx="1044271" cy="66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ISB</a:t>
          </a:r>
        </a:p>
      </dsp:txBody>
      <dsp:txXfrm>
        <a:off x="136373" y="1399553"/>
        <a:ext cx="1005427" cy="624268"/>
      </dsp:txXfrm>
    </dsp:sp>
    <dsp:sp modelId="{995F90F9-3170-4859-88DC-6B8CCCA05915}">
      <dsp:nvSpPr>
        <dsp:cNvPr id="0" name=""/>
        <dsp:cNvSpPr/>
      </dsp:nvSpPr>
      <dsp:spPr>
        <a:xfrm>
          <a:off x="1277252" y="1269902"/>
          <a:ext cx="1044271" cy="66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E1296-ADFF-4F8C-8DCC-FC6D46741F5D}">
      <dsp:nvSpPr>
        <dsp:cNvPr id="0" name=""/>
        <dsp:cNvSpPr/>
      </dsp:nvSpPr>
      <dsp:spPr>
        <a:xfrm>
          <a:off x="1393282" y="1380131"/>
          <a:ext cx="1044271" cy="66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ISM</a:t>
          </a:r>
        </a:p>
      </dsp:txBody>
      <dsp:txXfrm>
        <a:off x="1412704" y="1399553"/>
        <a:ext cx="1005427" cy="624268"/>
      </dsp:txXfrm>
    </dsp:sp>
    <dsp:sp modelId="{5C253FE1-9D1A-4D94-B0EC-1CF8233FCD5F}">
      <dsp:nvSpPr>
        <dsp:cNvPr id="0" name=""/>
        <dsp:cNvSpPr/>
      </dsp:nvSpPr>
      <dsp:spPr>
        <a:xfrm>
          <a:off x="2553583" y="1269902"/>
          <a:ext cx="1044271" cy="66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A05E-BBC0-400D-8A55-ACD8251D1270}">
      <dsp:nvSpPr>
        <dsp:cNvPr id="0" name=""/>
        <dsp:cNvSpPr/>
      </dsp:nvSpPr>
      <dsp:spPr>
        <a:xfrm>
          <a:off x="2669613" y="1380131"/>
          <a:ext cx="1044271" cy="66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PSM</a:t>
          </a:r>
        </a:p>
      </dsp:txBody>
      <dsp:txXfrm>
        <a:off x="2689035" y="1399553"/>
        <a:ext cx="1005427" cy="624268"/>
      </dsp:txXfrm>
    </dsp:sp>
    <dsp:sp modelId="{943D55D1-E19A-49A6-8FFD-8997178C5129}">
      <dsp:nvSpPr>
        <dsp:cNvPr id="0" name=""/>
        <dsp:cNvSpPr/>
      </dsp:nvSpPr>
      <dsp:spPr>
        <a:xfrm>
          <a:off x="3829915" y="1269902"/>
          <a:ext cx="1044271" cy="66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3D2B7-8595-4B14-ABC2-7441EF5E4A8E}">
      <dsp:nvSpPr>
        <dsp:cNvPr id="0" name=""/>
        <dsp:cNvSpPr/>
      </dsp:nvSpPr>
      <dsp:spPr>
        <a:xfrm>
          <a:off x="3945945" y="1380131"/>
          <a:ext cx="1044271" cy="66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HRM</a:t>
          </a:r>
        </a:p>
      </dsp:txBody>
      <dsp:txXfrm>
        <a:off x="3965367" y="1399553"/>
        <a:ext cx="1005427" cy="624268"/>
      </dsp:txXfrm>
    </dsp:sp>
    <dsp:sp modelId="{482E826E-2580-4C52-A994-9E91A76DDE1B}">
      <dsp:nvSpPr>
        <dsp:cNvPr id="0" name=""/>
        <dsp:cNvSpPr/>
      </dsp:nvSpPr>
      <dsp:spPr>
        <a:xfrm>
          <a:off x="5106246" y="1269902"/>
          <a:ext cx="1044271" cy="66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8CEE7-0FD2-4C66-9DE6-A188D7B81EDA}">
      <dsp:nvSpPr>
        <dsp:cNvPr id="0" name=""/>
        <dsp:cNvSpPr/>
      </dsp:nvSpPr>
      <dsp:spPr>
        <a:xfrm>
          <a:off x="5222276" y="1380131"/>
          <a:ext cx="1044271" cy="66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IAT</a:t>
          </a:r>
        </a:p>
      </dsp:txBody>
      <dsp:txXfrm>
        <a:off x="5241698" y="1399553"/>
        <a:ext cx="1005427" cy="624268"/>
      </dsp:txXfrm>
    </dsp:sp>
    <dsp:sp modelId="{96E17075-56C1-4E7C-981F-31498897C4FD}">
      <dsp:nvSpPr>
        <dsp:cNvPr id="0" name=""/>
        <dsp:cNvSpPr/>
      </dsp:nvSpPr>
      <dsp:spPr>
        <a:xfrm>
          <a:off x="6382577" y="1269902"/>
          <a:ext cx="1044271" cy="66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07BDC-5952-4DAA-BFFB-A913596CD03A}">
      <dsp:nvSpPr>
        <dsp:cNvPr id="0" name=""/>
        <dsp:cNvSpPr/>
      </dsp:nvSpPr>
      <dsp:spPr>
        <a:xfrm>
          <a:off x="6498607" y="1380131"/>
          <a:ext cx="1044271" cy="66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ITG</a:t>
          </a:r>
        </a:p>
      </dsp:txBody>
      <dsp:txXfrm>
        <a:off x="6518029" y="1399553"/>
        <a:ext cx="1005427" cy="624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704B-1EB1-40EC-864E-066268A4C0A3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566D1-CE14-4D92-9A3F-6C880BA596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1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66D1-CE14-4D92-9A3F-6C880BA596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B797109-8F0E-4ECA-822D-878CB5B41236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6" descr="nscl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5800" y="6224650"/>
            <a:ext cx="380999" cy="457200"/>
          </a:xfrm>
          <a:prstGeom prst="rect">
            <a:avLst/>
          </a:prstGeom>
        </p:spPr>
      </p:pic>
      <p:pic>
        <p:nvPicPr>
          <p:cNvPr id="11" name="Picture 10" descr="spartan-helmet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9600" y="6231778"/>
            <a:ext cx="409575" cy="47382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81000" y="152400"/>
            <a:ext cx="8305800" cy="9906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52400" y="152400"/>
            <a:ext cx="259556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8600" y="6172200"/>
            <a:ext cx="8458200" cy="5334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28599" y="6172200"/>
            <a:ext cx="264319" cy="5334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D651FB-BD3A-4938-A8B4-4099D3CE573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\Documents\NSCL\ICALEPCS%202011\poster\W0401-Risk-Assessment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\Documents\NSCL\ICALEPCS%202011\poster\R01-Asset-Risk-Profiles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696200" cy="933450"/>
          </a:xfrm>
        </p:spPr>
        <p:txBody>
          <a:bodyPr>
            <a:noAutofit/>
          </a:bodyPr>
          <a:lstStyle/>
          <a:p>
            <a:r>
              <a:rPr lang="en-US" dirty="0"/>
              <a:t>Securing a Control System: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Experiences </a:t>
            </a:r>
            <a:r>
              <a:rPr lang="en-US" sz="2400" dirty="0"/>
              <a:t>from ISO 27001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6400800" cy="114300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Vasu Vuppala, Ph.D., PMP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John Vincent, Ph.D.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Jay Kusler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Kelly Davidson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vuppala,vincent,kusler,davidson</a:t>
            </a:r>
            <a:r>
              <a:rPr lang="en-US" dirty="0" smtClean="0">
                <a:solidFill>
                  <a:schemeClr val="tx1"/>
                </a:solidFill>
              </a:rPr>
              <a:t>}@nscl.msu.edu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33400"/>
            <a:ext cx="2819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en-US" sz="2000" dirty="0" smtClean="0"/>
              <a:t>National Superconducting Cyclotron Laboratory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nsc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1" y="533400"/>
            <a:ext cx="457199" cy="567744"/>
          </a:xfrm>
          <a:prstGeom prst="rect">
            <a:avLst/>
          </a:prstGeom>
        </p:spPr>
      </p:pic>
      <p:pic>
        <p:nvPicPr>
          <p:cNvPr id="7" name="Picture 6" descr="spartan-helmet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57200"/>
            <a:ext cx="485775" cy="561975"/>
          </a:xfrm>
          <a:prstGeom prst="rect">
            <a:avLst/>
          </a:prstGeom>
        </p:spPr>
      </p:pic>
      <p:pic>
        <p:nvPicPr>
          <p:cNvPr id="8" name="Picture 7" descr="msu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2200" y="609600"/>
            <a:ext cx="1838325" cy="409575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28800" y="5029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National Superconducting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Cyclotron Laboratory,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noProof="0" dirty="0" smtClean="0">
                <a:solidFill>
                  <a:schemeClr val="bg1">
                    <a:lumMod val="50000"/>
                  </a:schemeClr>
                </a:solidFill>
              </a:rPr>
              <a:t>East Lansing, Michigan, USA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Argus The ISMS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Argus 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pic>
        <p:nvPicPr>
          <p:cNvPr id="8" name="Picture 7" descr="Implementa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535765"/>
            <a:ext cx="7008812" cy="444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Argus: Lifecycle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Define Scope and ISMS Policy</a:t>
            </a:r>
          </a:p>
          <a:p>
            <a:pPr lvl="1"/>
            <a:r>
              <a:rPr lang="en-US" dirty="0" smtClean="0"/>
              <a:t>Develop Approach to Identify,  Evaluate, and Treat Risks</a:t>
            </a:r>
          </a:p>
          <a:p>
            <a:pPr lvl="1"/>
            <a:r>
              <a:rPr lang="en-US" dirty="0" smtClean="0"/>
              <a:t>Identify and Analyze Risks</a:t>
            </a:r>
          </a:p>
          <a:p>
            <a:pPr lvl="1"/>
            <a:r>
              <a:rPr lang="en-US" dirty="0" smtClean="0"/>
              <a:t>Evaluate Risk Treatment Options</a:t>
            </a:r>
          </a:p>
          <a:p>
            <a:pPr lvl="1"/>
            <a:r>
              <a:rPr lang="en-US" dirty="0" smtClean="0"/>
              <a:t>Select Controls to Treat Risks: Statement of Applicability</a:t>
            </a:r>
          </a:p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Develop Risk Treatment Plan (RTP)</a:t>
            </a:r>
          </a:p>
          <a:p>
            <a:pPr lvl="1"/>
            <a:r>
              <a:rPr lang="en-US" dirty="0" smtClean="0"/>
              <a:t>Implement RTP</a:t>
            </a:r>
          </a:p>
          <a:p>
            <a:pPr lvl="1"/>
            <a:r>
              <a:rPr lang="en-US" dirty="0" smtClean="0"/>
              <a:t>Measure Effectiveness of Controls</a:t>
            </a:r>
          </a:p>
          <a:p>
            <a:pPr lvl="1"/>
            <a:r>
              <a:rPr lang="en-US" dirty="0" smtClean="0"/>
              <a:t>Manage Information Security Incidents</a:t>
            </a:r>
          </a:p>
          <a:p>
            <a:pPr lvl="1"/>
            <a:r>
              <a:rPr lang="en-US" dirty="0" smtClean="0"/>
              <a:t>Implement Training and Awareness Programs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Argus: Lifecycle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Monitor and Review Argus</a:t>
            </a:r>
          </a:p>
          <a:p>
            <a:pPr lvl="1"/>
            <a:r>
              <a:rPr lang="en-US" dirty="0" smtClean="0"/>
              <a:t>Conduct Internal Audits</a:t>
            </a:r>
          </a:p>
          <a:p>
            <a:pPr lvl="1"/>
            <a:r>
              <a:rPr lang="en-US" dirty="0" smtClean="0"/>
              <a:t>Measure Argus’ Effectiveness Based on Audits, Incidents, Feedback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Review Risk Assessment</a:t>
            </a:r>
          </a:p>
          <a:p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Identify Improvements Based on Reviews/Audits</a:t>
            </a:r>
          </a:p>
          <a:p>
            <a:pPr lvl="1"/>
            <a:r>
              <a:rPr lang="en-US" dirty="0" smtClean="0"/>
              <a:t>Identify and Implement Corrective and Preventive Actions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Risk </a:t>
            </a:r>
            <a:r>
              <a:rPr lang="en-US" dirty="0"/>
              <a:t>Assessment Method</a:t>
            </a:r>
            <a:br>
              <a:rPr lang="en-US" dirty="0"/>
            </a:br>
            <a:r>
              <a:rPr lang="en-US" sz="1200" dirty="0"/>
              <a:t>Based on OCTAVE </a:t>
            </a:r>
            <a:r>
              <a:rPr lang="en-US" sz="1200" dirty="0" smtClean="0"/>
              <a:t>Allegro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Risk Measurement Criteria:  Identify and Prioritize Impact Areas:</a:t>
            </a:r>
          </a:p>
          <a:p>
            <a:pPr lvl="1"/>
            <a:r>
              <a:rPr lang="en-US" dirty="0" smtClean="0"/>
              <a:t>Employee Safety &amp; Health, Quality Objective, Reputation, </a:t>
            </a:r>
            <a:r>
              <a:rPr lang="en-US" dirty="0" err="1" smtClean="0"/>
              <a:t>Productiity</a:t>
            </a:r>
            <a:r>
              <a:rPr lang="en-US" dirty="0" smtClean="0"/>
              <a:t>,  Financial, Legal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Information Assets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Information Asset Containers: Technical, Physical, Human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Areas of Concern: Conditions that can affect 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Threat Scenarios: Actors, Means, Motives,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Impact of Each Threat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Risks: Threat + Impact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Risks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030202"/>
              </p:ext>
            </p:extLst>
          </p:nvPr>
        </p:nvGraphicFramePr>
        <p:xfrm>
          <a:off x="6858000" y="4648200"/>
          <a:ext cx="12414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Document" r:id="rId3" imgW="6083045" imgH="6657230" progId="Word.Document.12">
                  <p:link updateAutomatic="1"/>
                </p:oleObj>
              </mc:Choice>
              <mc:Fallback>
                <p:oleObj name="Document" r:id="rId3" imgW="6083045" imgH="665723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0" y="4648200"/>
                        <a:ext cx="1241425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9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Risk </a:t>
            </a:r>
            <a:r>
              <a:rPr lang="en-US" dirty="0"/>
              <a:t>Assessment </a:t>
            </a:r>
            <a:r>
              <a:rPr lang="en-US" dirty="0" smtClean="0"/>
              <a:t>Method: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67269"/>
              </p:ext>
            </p:extLst>
          </p:nvPr>
        </p:nvGraphicFramePr>
        <p:xfrm>
          <a:off x="355899" y="1524000"/>
          <a:ext cx="2006301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1127067"/>
                <a:gridCol w="879234"/>
              </a:tblGrid>
              <a:tr h="213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 Impact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260061"/>
              </p:ext>
            </p:extLst>
          </p:nvPr>
        </p:nvGraphicFramePr>
        <p:xfrm>
          <a:off x="304800" y="2895600"/>
          <a:ext cx="768856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Document" r:id="rId3" imgW="6093237" imgH="1200204" progId="Word.Document.12">
                  <p:embed/>
                </p:oleObj>
              </mc:Choice>
              <mc:Fallback>
                <p:oleObj name="Document" r:id="rId3" imgW="6093237" imgH="12002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895600"/>
                        <a:ext cx="7688565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53747"/>
              </p:ext>
            </p:extLst>
          </p:nvPr>
        </p:nvGraphicFramePr>
        <p:xfrm>
          <a:off x="-21515" y="4572000"/>
          <a:ext cx="9697486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Document" r:id="rId5" imgW="6093237" imgH="909257" progId="Word.Document.12">
                  <p:embed/>
                </p:oleObj>
              </mc:Choice>
              <mc:Fallback>
                <p:oleObj name="Document" r:id="rId5" imgW="6093237" imgH="909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1515" y="4572000"/>
                        <a:ext cx="9697486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2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Argus: Asset and Risk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61133"/>
              </p:ext>
            </p:extLst>
          </p:nvPr>
        </p:nvGraphicFramePr>
        <p:xfrm>
          <a:off x="2076450" y="1622425"/>
          <a:ext cx="4110038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Worksheet" r:id="rId3" imgW="11970891" imgH="12093087" progId="Excel.Sheet.12">
                  <p:link updateAutomatic="1"/>
                </p:oleObj>
              </mc:Choice>
              <mc:Fallback>
                <p:oleObj name="Worksheet" r:id="rId3" imgW="11970891" imgH="1209308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450" y="1622425"/>
                        <a:ext cx="4110038" cy="414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dirty="0" smtClean="0"/>
              <a:t>Argus Handbook: Informal Overview</a:t>
            </a:r>
          </a:p>
          <a:p>
            <a:pPr lvl="1"/>
            <a:r>
              <a:rPr lang="en-US" dirty="0" smtClean="0"/>
              <a:t>Argus ISMS Policy: Formal Policy for ISMS</a:t>
            </a:r>
          </a:p>
          <a:p>
            <a:pPr lvl="2"/>
            <a:r>
              <a:rPr lang="en-US" dirty="0" smtClean="0"/>
              <a:t>Argus ISMS Procedure:  PDCA Steps</a:t>
            </a:r>
          </a:p>
          <a:p>
            <a:pPr lvl="1"/>
            <a:r>
              <a:rPr lang="en-US" dirty="0" smtClean="0"/>
              <a:t>Argus Documentation Policy</a:t>
            </a:r>
          </a:p>
          <a:p>
            <a:pPr lvl="2"/>
            <a:r>
              <a:rPr lang="en-US" dirty="0" smtClean="0"/>
              <a:t>Argus Document Procedure</a:t>
            </a:r>
          </a:p>
          <a:p>
            <a:pPr lvl="1"/>
            <a:r>
              <a:rPr lang="en-US" dirty="0" smtClean="0"/>
              <a:t>Management Responsibilities</a:t>
            </a:r>
          </a:p>
          <a:p>
            <a:pPr lvl="1"/>
            <a:r>
              <a:rPr lang="en-US" dirty="0" smtClean="0"/>
              <a:t>Internal Audits Procedure</a:t>
            </a:r>
          </a:p>
          <a:p>
            <a:pPr lvl="1"/>
            <a:r>
              <a:rPr lang="en-US" dirty="0" smtClean="0"/>
              <a:t>Management Review Policy</a:t>
            </a:r>
          </a:p>
          <a:p>
            <a:pPr lvl="1"/>
            <a:r>
              <a:rPr lang="en-US" dirty="0" smtClean="0"/>
              <a:t>Argus Corrective and Preventive Action Policy</a:t>
            </a:r>
          </a:p>
          <a:p>
            <a:pPr lvl="1"/>
            <a:r>
              <a:rPr lang="en-US" dirty="0" smtClean="0"/>
              <a:t>Argus Controls</a:t>
            </a:r>
          </a:p>
          <a:p>
            <a:pPr lvl="2"/>
            <a:r>
              <a:rPr lang="en-US" dirty="0" smtClean="0"/>
              <a:t>Policy, Procedures, Guidelines </a:t>
            </a:r>
            <a:r>
              <a:rPr lang="en-US" dirty="0" err="1" smtClean="0"/>
              <a:t>etc</a:t>
            </a:r>
            <a:r>
              <a:rPr lang="en-US" dirty="0" smtClean="0"/>
              <a:t> from ISO/IEC 27002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69868"/>
              </p:ext>
            </p:extLst>
          </p:nvPr>
        </p:nvGraphicFramePr>
        <p:xfrm>
          <a:off x="5943600" y="2133600"/>
          <a:ext cx="2667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Information Security Organization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1913565"/>
              </p:ext>
            </p:extLst>
          </p:nvPr>
        </p:nvGraphicFramePr>
        <p:xfrm>
          <a:off x="571500" y="1295400"/>
          <a:ext cx="7543800" cy="234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4038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3733800"/>
            <a:ext cx="8229600" cy="2270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/>
              <a:t>EE Department Head (EEDH)</a:t>
            </a:r>
          </a:p>
          <a:p>
            <a:pPr lvl="1"/>
            <a:r>
              <a:rPr lang="en-US" sz="2400" dirty="0"/>
              <a:t>Information Security Board (ISB)</a:t>
            </a:r>
          </a:p>
          <a:p>
            <a:pPr lvl="1"/>
            <a:r>
              <a:rPr lang="en-US" sz="2400" dirty="0"/>
              <a:t>Information Security Manager (ISM)</a:t>
            </a:r>
          </a:p>
          <a:p>
            <a:pPr lvl="1"/>
            <a:r>
              <a:rPr lang="en-US" sz="2400" dirty="0"/>
              <a:t>Physical Security Manager (PSM)</a:t>
            </a:r>
          </a:p>
          <a:p>
            <a:pPr lvl="1"/>
            <a:r>
              <a:rPr lang="en-US" sz="2400" dirty="0"/>
              <a:t>Human Resource Security Manager (HRSM)</a:t>
            </a:r>
          </a:p>
          <a:p>
            <a:pPr lvl="1"/>
            <a:r>
              <a:rPr lang="en-US" sz="2400" dirty="0"/>
              <a:t>Internal Audit Team (IAT)</a:t>
            </a:r>
          </a:p>
          <a:p>
            <a:pPr lvl="1"/>
            <a:r>
              <a:rPr lang="en-US" sz="2400" dirty="0"/>
              <a:t>IT Management Group (ITG)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Information Asset 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9083254" cy="398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9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Argus the ISMS: Overall Approach</a:t>
            </a:r>
          </a:p>
          <a:p>
            <a:r>
              <a:rPr lang="en-US" dirty="0" smtClean="0"/>
              <a:t>Risk Assessment </a:t>
            </a:r>
          </a:p>
          <a:p>
            <a:r>
              <a:rPr lang="en-US" dirty="0" smtClean="0"/>
              <a:t>Asset Classification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Project Statistics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FRIB Data Security</a:t>
            </a:r>
          </a:p>
          <a:p>
            <a:r>
              <a:rPr lang="en-US" dirty="0"/>
              <a:t>Lessons </a:t>
            </a:r>
            <a:r>
              <a:rPr lang="en-US" dirty="0" smtClean="0"/>
              <a:t>Learnt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NSCL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4607144" cy="5137869"/>
          </a:xfrm>
        </p:spPr>
      </p:pic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Access Control Matrix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219200"/>
            <a:ext cx="70389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1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Physical &amp; HR Controls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Outer Perimeter</a:t>
            </a:r>
          </a:p>
          <a:p>
            <a:pPr lvl="2"/>
            <a:r>
              <a:rPr lang="en-US" dirty="0" smtClean="0"/>
              <a:t>Magnetic Card and PIN</a:t>
            </a:r>
          </a:p>
          <a:p>
            <a:pPr lvl="2"/>
            <a:r>
              <a:rPr lang="en-US" dirty="0" smtClean="0"/>
              <a:t>Time Based</a:t>
            </a:r>
          </a:p>
          <a:p>
            <a:pPr lvl="2"/>
            <a:r>
              <a:rPr lang="en-US" dirty="0" smtClean="0"/>
              <a:t>Front-desk</a:t>
            </a:r>
          </a:p>
          <a:p>
            <a:pPr lvl="1"/>
            <a:r>
              <a:rPr lang="en-US" dirty="0" smtClean="0"/>
              <a:t>Accelerator Facility</a:t>
            </a:r>
          </a:p>
          <a:p>
            <a:pPr lvl="2"/>
            <a:r>
              <a:rPr lang="en-US" dirty="0" smtClean="0"/>
              <a:t>Magnetic Card</a:t>
            </a:r>
          </a:p>
          <a:p>
            <a:r>
              <a:rPr lang="en-US" dirty="0" smtClean="0"/>
              <a:t>HR</a:t>
            </a:r>
          </a:p>
          <a:p>
            <a:pPr lvl="1"/>
            <a:r>
              <a:rPr lang="en-US" dirty="0" smtClean="0"/>
              <a:t>Pre-Employment</a:t>
            </a:r>
          </a:p>
          <a:p>
            <a:pPr lvl="2"/>
            <a:r>
              <a:rPr lang="en-US" dirty="0" smtClean="0"/>
              <a:t>Background Criminal Check</a:t>
            </a:r>
          </a:p>
          <a:p>
            <a:pPr lvl="1"/>
            <a:r>
              <a:rPr lang="en-US" dirty="0" smtClean="0"/>
              <a:t>Post-Employment</a:t>
            </a:r>
          </a:p>
          <a:p>
            <a:pPr lvl="2"/>
            <a:r>
              <a:rPr lang="en-US" dirty="0" smtClean="0"/>
              <a:t>Account,  Entry Card Revocation</a:t>
            </a:r>
          </a:p>
          <a:p>
            <a:pPr lvl="2"/>
            <a:r>
              <a:rPr lang="en-US" dirty="0" smtClean="0"/>
              <a:t>Assets Transfer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Business Continuity (BC)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Disaster Recovery (DR)</a:t>
            </a:r>
          </a:p>
          <a:p>
            <a:pPr lvl="1"/>
            <a:r>
              <a:rPr lang="en-US" dirty="0" smtClean="0"/>
              <a:t>Backup Tapes Transported Offsite: Weekly</a:t>
            </a:r>
          </a:p>
          <a:p>
            <a:pPr lvl="1"/>
            <a:r>
              <a:rPr lang="en-US" dirty="0" smtClean="0"/>
              <a:t>Offsite Live Backup (almost done)</a:t>
            </a:r>
          </a:p>
          <a:p>
            <a:pPr lvl="1"/>
            <a:r>
              <a:rPr lang="en-US" dirty="0" smtClean="0"/>
              <a:t>Restoration Logs</a:t>
            </a:r>
          </a:p>
          <a:p>
            <a:pPr lvl="1"/>
            <a:r>
              <a:rPr lang="en-US" dirty="0" smtClean="0"/>
              <a:t>Redundancy</a:t>
            </a:r>
          </a:p>
          <a:p>
            <a:r>
              <a:rPr lang="en-US" dirty="0" smtClean="0"/>
              <a:t>BC Procedures</a:t>
            </a:r>
          </a:p>
          <a:p>
            <a:pPr lvl="1"/>
            <a:r>
              <a:rPr lang="en-US" dirty="0" smtClean="0"/>
              <a:t>Not Tested</a:t>
            </a:r>
          </a:p>
          <a:p>
            <a:pPr lvl="1"/>
            <a:r>
              <a:rPr lang="en-US" dirty="0" smtClean="0"/>
              <a:t>To Be Hosted Offsite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Communication and Ops Controls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Operating Procedures</a:t>
            </a:r>
          </a:p>
          <a:p>
            <a:r>
              <a:rPr lang="en-US" dirty="0" smtClean="0"/>
              <a:t>Change Management</a:t>
            </a:r>
          </a:p>
          <a:p>
            <a:r>
              <a:rPr lang="en-US" dirty="0" smtClean="0"/>
              <a:t>Segregation of Duties</a:t>
            </a:r>
          </a:p>
          <a:p>
            <a:r>
              <a:rPr lang="en-US" dirty="0" smtClean="0"/>
              <a:t>Separation of Development, Test, and Operational Facilities</a:t>
            </a:r>
          </a:p>
          <a:p>
            <a:pPr lvl="1"/>
            <a:r>
              <a:rPr lang="en-US" dirty="0" smtClean="0"/>
              <a:t>Shutdowns</a:t>
            </a:r>
          </a:p>
          <a:p>
            <a:pPr lvl="1"/>
            <a:r>
              <a:rPr lang="en-US" dirty="0" smtClean="0"/>
              <a:t>Networks to be Segregated</a:t>
            </a:r>
          </a:p>
          <a:p>
            <a:r>
              <a:rPr lang="en-US" dirty="0" smtClean="0"/>
              <a:t>Malicious and Mobile Code</a:t>
            </a:r>
          </a:p>
          <a:p>
            <a:r>
              <a:rPr lang="en-US" dirty="0" smtClean="0"/>
              <a:t>Backups</a:t>
            </a:r>
          </a:p>
          <a:p>
            <a:r>
              <a:rPr lang="en-US" dirty="0" smtClean="0"/>
              <a:t>Network Controls</a:t>
            </a:r>
          </a:p>
          <a:p>
            <a:r>
              <a:rPr lang="en-US" dirty="0" smtClean="0"/>
              <a:t>Removable Media: Handling, Disposal</a:t>
            </a:r>
          </a:p>
          <a:p>
            <a:r>
              <a:rPr lang="en-US" dirty="0" smtClean="0"/>
              <a:t>Information Exchange</a:t>
            </a:r>
          </a:p>
          <a:p>
            <a:r>
              <a:rPr lang="en-US" dirty="0" smtClean="0"/>
              <a:t>Monitoring: Access Logs, Fault Logs, Clock Sync (NTP)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Other Controls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Development, Maintenance, Acquisition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No Clear Text Passwords</a:t>
            </a:r>
          </a:p>
          <a:p>
            <a:pPr lvl="1"/>
            <a:r>
              <a:rPr lang="en-US" dirty="0" smtClean="0"/>
              <a:t>No Passwords in Code</a:t>
            </a:r>
          </a:p>
          <a:p>
            <a:pPr lvl="1"/>
            <a:r>
              <a:rPr lang="en-US" dirty="0" smtClean="0"/>
              <a:t>Design and Code Reviews</a:t>
            </a:r>
          </a:p>
          <a:p>
            <a:r>
              <a:rPr lang="en-US" dirty="0" smtClean="0"/>
              <a:t>IS Incident Management</a:t>
            </a:r>
          </a:p>
          <a:p>
            <a:pPr lvl="1"/>
            <a:r>
              <a:rPr lang="en-US" dirty="0" smtClean="0"/>
              <a:t>Trouble Report System</a:t>
            </a:r>
          </a:p>
          <a:p>
            <a:r>
              <a:rPr lang="en-US" dirty="0" smtClean="0"/>
              <a:t>Compliance:</a:t>
            </a:r>
          </a:p>
          <a:p>
            <a:pPr lvl="1"/>
            <a:r>
              <a:rPr lang="en-US" dirty="0" smtClean="0"/>
              <a:t>Legal, Intellectual Property, Regulatory</a:t>
            </a:r>
          </a:p>
          <a:p>
            <a:pPr lvl="1"/>
            <a:r>
              <a:rPr lang="en-US" dirty="0" smtClean="0"/>
              <a:t>Limited IS Requirements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System Support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Document Management System</a:t>
            </a:r>
          </a:p>
          <a:p>
            <a:r>
              <a:rPr lang="en-US" dirty="0" smtClean="0"/>
              <a:t>Incident Reporting/Management System</a:t>
            </a:r>
          </a:p>
          <a:p>
            <a:r>
              <a:rPr lang="en-US" dirty="0" smtClean="0"/>
              <a:t>Training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Risk Assessment</a:t>
            </a:r>
          </a:p>
          <a:p>
            <a:pPr lvl="1"/>
            <a:r>
              <a:rPr lang="en-US" dirty="0" smtClean="0"/>
              <a:t>Statement of Applicability</a:t>
            </a:r>
          </a:p>
          <a:p>
            <a:pPr lvl="1"/>
            <a:r>
              <a:rPr lang="en-US" dirty="0" smtClean="0"/>
              <a:t>Initial Set of Documentation</a:t>
            </a:r>
          </a:p>
          <a:p>
            <a:pPr lvl="1"/>
            <a:r>
              <a:rPr lang="en-US" dirty="0" smtClean="0"/>
              <a:t>Selection of Registrar</a:t>
            </a:r>
          </a:p>
          <a:p>
            <a:r>
              <a:rPr lang="en-US" dirty="0" smtClean="0"/>
              <a:t>Ongoing</a:t>
            </a:r>
          </a:p>
          <a:p>
            <a:pPr lvl="1"/>
            <a:r>
              <a:rPr lang="en-US" dirty="0" smtClean="0"/>
              <a:t>Vetting of Policies and Procedures (Documentation)</a:t>
            </a:r>
          </a:p>
          <a:p>
            <a:pPr lvl="1"/>
            <a:r>
              <a:rPr lang="en-US" dirty="0" smtClean="0"/>
              <a:t>Initial Stages of Implementation</a:t>
            </a:r>
          </a:p>
          <a:p>
            <a:r>
              <a:rPr lang="en-US" dirty="0" smtClean="0"/>
              <a:t>Expected </a:t>
            </a:r>
          </a:p>
          <a:p>
            <a:pPr lvl="1"/>
            <a:r>
              <a:rPr lang="en-US" dirty="0" smtClean="0"/>
              <a:t>Internal Audit:  Nov 2011</a:t>
            </a:r>
            <a:endParaRPr lang="en-US" dirty="0"/>
          </a:p>
          <a:p>
            <a:pPr lvl="1"/>
            <a:r>
              <a:rPr lang="en-US" dirty="0" smtClean="0"/>
              <a:t>External Audits: Dec 2011</a:t>
            </a:r>
          </a:p>
          <a:p>
            <a:pPr lvl="1"/>
            <a:r>
              <a:rPr lang="en-US" dirty="0" smtClean="0"/>
              <a:t>Certification: Early 2012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Project Statistics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Scope: NSCL Electronics Department</a:t>
            </a:r>
          </a:p>
          <a:p>
            <a:r>
              <a:rPr lang="en-US" dirty="0" smtClean="0"/>
              <a:t>Time: </a:t>
            </a:r>
          </a:p>
          <a:p>
            <a:pPr lvl="1"/>
            <a:r>
              <a:rPr lang="en-US" dirty="0" smtClean="0"/>
              <a:t>Start:  August 2009</a:t>
            </a:r>
          </a:p>
          <a:p>
            <a:pPr lvl="1"/>
            <a:r>
              <a:rPr lang="en-US" dirty="0" smtClean="0"/>
              <a:t>Expected End: Jan 2012</a:t>
            </a:r>
          </a:p>
          <a:p>
            <a:r>
              <a:rPr lang="en-US" dirty="0" smtClean="0"/>
              <a:t>Effort</a:t>
            </a:r>
            <a:r>
              <a:rPr lang="en-US" dirty="0"/>
              <a:t> </a:t>
            </a:r>
            <a:r>
              <a:rPr lang="en-US" dirty="0" smtClean="0"/>
              <a:t>(in Person Hours)</a:t>
            </a:r>
          </a:p>
          <a:p>
            <a:pPr lvl="1"/>
            <a:r>
              <a:rPr lang="en-US" dirty="0" smtClean="0"/>
              <a:t>Planned:  ~1000</a:t>
            </a:r>
          </a:p>
          <a:p>
            <a:pPr lvl="1"/>
            <a:r>
              <a:rPr lang="en-US" dirty="0" smtClean="0"/>
              <a:t>Current:  ~800</a:t>
            </a:r>
          </a:p>
          <a:p>
            <a:r>
              <a:rPr lang="en-US" dirty="0" smtClean="0"/>
              <a:t>Cost : </a:t>
            </a:r>
          </a:p>
          <a:p>
            <a:pPr lvl="1"/>
            <a:r>
              <a:rPr lang="en-US" dirty="0" smtClean="0"/>
              <a:t>Audit:  Approximately 30,000.00 USD</a:t>
            </a:r>
          </a:p>
          <a:p>
            <a:pPr lvl="2"/>
            <a:r>
              <a:rPr lang="en-US" dirty="0" smtClean="0"/>
              <a:t>Pre-Assessment</a:t>
            </a:r>
          </a:p>
          <a:p>
            <a:pPr lvl="2"/>
            <a:r>
              <a:rPr lang="en-US" dirty="0" smtClean="0"/>
              <a:t>Stage I &amp; II External Audits</a:t>
            </a:r>
          </a:p>
          <a:p>
            <a:pPr lvl="2"/>
            <a:r>
              <a:rPr lang="en-US" dirty="0" smtClean="0"/>
              <a:t>Two Post-certification Audits (Yearly)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and Education Environment</a:t>
            </a:r>
          </a:p>
          <a:p>
            <a:pPr lvl="1"/>
            <a:r>
              <a:rPr lang="en-US" dirty="0" smtClean="0"/>
              <a:t>More Open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Organizational Changes</a:t>
            </a:r>
          </a:p>
          <a:p>
            <a:r>
              <a:rPr lang="en-US" dirty="0" smtClean="0"/>
              <a:t>Implementing Secure Software Development Practices</a:t>
            </a:r>
          </a:p>
          <a:p>
            <a:r>
              <a:rPr lang="en-US" dirty="0" smtClean="0"/>
              <a:t>Interest Level: Non-technical and Mundane Work</a:t>
            </a:r>
          </a:p>
          <a:p>
            <a:r>
              <a:rPr lang="en-US" dirty="0" smtClean="0"/>
              <a:t>Infrastructure Changes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Control Net: No Encryption,  Authentication, Authorization</a:t>
            </a:r>
          </a:p>
          <a:p>
            <a:pPr lvl="1"/>
            <a:r>
              <a:rPr lang="en-US" dirty="0" smtClean="0"/>
              <a:t>Cabling</a:t>
            </a:r>
          </a:p>
          <a:p>
            <a:pPr lvl="1"/>
            <a:r>
              <a:rPr lang="en-US" dirty="0" smtClean="0"/>
              <a:t>Password Aging</a:t>
            </a:r>
          </a:p>
          <a:p>
            <a:pPr lvl="1"/>
            <a:r>
              <a:rPr lang="en-US" dirty="0" smtClean="0"/>
              <a:t>Employee Agreements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Background: NSCL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42913"/>
            <a:ext cx="3121152" cy="2072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3613673"/>
            <a:ext cx="3121152" cy="207568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01752" y="1342913"/>
            <a:ext cx="5130860" cy="46329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Rare Isotope Research</a:t>
            </a:r>
          </a:p>
          <a:p>
            <a:r>
              <a:rPr lang="en-US" dirty="0" smtClean="0"/>
              <a:t>Two Superconducting Cyclotrons</a:t>
            </a:r>
          </a:p>
          <a:p>
            <a:r>
              <a:rPr lang="en-US" dirty="0"/>
              <a:t>Located on Campus of Michigan State University, USA</a:t>
            </a:r>
          </a:p>
          <a:p>
            <a:r>
              <a:rPr lang="en-US" dirty="0"/>
              <a:t>About 400 </a:t>
            </a:r>
            <a:r>
              <a:rPr lang="en-US" dirty="0" smtClean="0"/>
              <a:t>Employees</a:t>
            </a:r>
          </a:p>
          <a:p>
            <a:r>
              <a:rPr lang="en-US" dirty="0" smtClean="0"/>
              <a:t>Building the Facility for Rare Isotope Beam (FRIB)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Small. Implement. Expand.</a:t>
            </a:r>
          </a:p>
          <a:p>
            <a:pPr lvl="1"/>
            <a:r>
              <a:rPr lang="en-US" dirty="0" smtClean="0"/>
              <a:t>Not Necessary to Include the Whole of IT</a:t>
            </a:r>
          </a:p>
          <a:p>
            <a:pPr lvl="1"/>
            <a:r>
              <a:rPr lang="en-US" dirty="0" smtClean="0"/>
              <a:t>Use Existing Processes. Do Not Make Drastic Changes</a:t>
            </a:r>
          </a:p>
          <a:p>
            <a:pPr lvl="1"/>
            <a:r>
              <a:rPr lang="en-US" dirty="0" smtClean="0"/>
              <a:t>Use Small Iterations</a:t>
            </a:r>
          </a:p>
          <a:p>
            <a:r>
              <a:rPr lang="en-US" dirty="0" smtClean="0"/>
              <a:t>Leverage Existing Management Systems</a:t>
            </a:r>
          </a:p>
          <a:p>
            <a:pPr lvl="1"/>
            <a:r>
              <a:rPr lang="en-US" dirty="0" smtClean="0"/>
              <a:t>ISO 9001, 14001, 18001,…</a:t>
            </a:r>
          </a:p>
          <a:p>
            <a:r>
              <a:rPr lang="en-US" dirty="0" smtClean="0"/>
              <a:t>Reserve Resources, If Possible</a:t>
            </a:r>
          </a:p>
          <a:p>
            <a:r>
              <a:rPr lang="en-US" dirty="0" smtClean="0"/>
              <a:t>Management Support is Crucial</a:t>
            </a:r>
          </a:p>
          <a:p>
            <a:r>
              <a:rPr lang="en-US" dirty="0" smtClean="0"/>
              <a:t>Don’t Lose Focus or Morale</a:t>
            </a:r>
          </a:p>
          <a:p>
            <a:r>
              <a:rPr lang="en-US" dirty="0" smtClean="0"/>
              <a:t>Needs Support From Every Unit in the Organization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Control System Information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79520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FRIB Database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000989" cy="419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0" y="1600200"/>
            <a:ext cx="9144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FRIB Data Security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Structural</a:t>
            </a:r>
          </a:p>
          <a:p>
            <a:pPr lvl="1"/>
            <a:r>
              <a:rPr lang="en-US" dirty="0" smtClean="0"/>
              <a:t>Who Can Modify Attributes of a Cavity?</a:t>
            </a:r>
          </a:p>
          <a:p>
            <a:pPr lvl="1"/>
            <a:r>
              <a:rPr lang="en-US" dirty="0" smtClean="0"/>
              <a:t>Area Based Component Hierarchy</a:t>
            </a:r>
          </a:p>
          <a:p>
            <a:pPr lvl="1"/>
            <a:r>
              <a:rPr lang="en-US" dirty="0" smtClean="0"/>
              <a:t>Access Control on Areas</a:t>
            </a:r>
          </a:p>
          <a:p>
            <a:r>
              <a:rPr lang="en-US" dirty="0" smtClean="0"/>
              <a:t>Behavioral</a:t>
            </a:r>
          </a:p>
          <a:p>
            <a:pPr lvl="1"/>
            <a:r>
              <a:rPr lang="en-US" dirty="0" smtClean="0"/>
              <a:t>Who Can Modify the Voltage (PV) on a Power Supply?</a:t>
            </a:r>
          </a:p>
          <a:p>
            <a:pPr lvl="1"/>
            <a:r>
              <a:rPr lang="en-US" dirty="0" smtClean="0"/>
              <a:t>Operations Based Component Hierarchy</a:t>
            </a:r>
          </a:p>
          <a:p>
            <a:pPr lvl="1"/>
            <a:r>
              <a:rPr lang="en-US" dirty="0" smtClean="0"/>
              <a:t>Access Control on the Operations Elements</a:t>
            </a:r>
          </a:p>
          <a:p>
            <a:pPr lvl="1"/>
            <a:r>
              <a:rPr lang="en-US" dirty="0" smtClean="0"/>
              <a:t>Standalone ‘Reserve/Release’ Application</a:t>
            </a:r>
          </a:p>
          <a:p>
            <a:pPr lvl="1"/>
            <a:r>
              <a:rPr lang="en-US" dirty="0" smtClean="0"/>
              <a:t>Not Very Clear How to Implement it on EPICS</a:t>
            </a:r>
          </a:p>
          <a:p>
            <a:pPr lvl="2"/>
            <a:r>
              <a:rPr lang="en-US" dirty="0" smtClean="0"/>
              <a:t>Modify IOC </a:t>
            </a:r>
            <a:r>
              <a:rPr lang="en-US" dirty="0" err="1" smtClean="0"/>
              <a:t>db</a:t>
            </a:r>
            <a:r>
              <a:rPr lang="en-US" dirty="0" smtClean="0"/>
              <a:t> Files. IOCs Reload </a:t>
            </a:r>
            <a:r>
              <a:rPr lang="en-US" dirty="0" err="1" smtClean="0"/>
              <a:t>db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Who Can Write to Operations </a:t>
            </a:r>
            <a:r>
              <a:rPr lang="en-US" dirty="0" err="1" smtClean="0"/>
              <a:t>LogBook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dirty="0" smtClean="0"/>
              <a:t>Started as a Small Technical Problem</a:t>
            </a:r>
          </a:p>
          <a:p>
            <a:r>
              <a:rPr lang="en-US" dirty="0" smtClean="0"/>
              <a:t>Grew to ISO/IEC 27001</a:t>
            </a:r>
          </a:p>
          <a:p>
            <a:r>
              <a:rPr lang="en-US" dirty="0" smtClean="0"/>
              <a:t>Developed Argus</a:t>
            </a:r>
          </a:p>
          <a:p>
            <a:r>
              <a:rPr lang="en-US" dirty="0" smtClean="0"/>
              <a:t>Risk Assessment Approach and Results</a:t>
            </a:r>
          </a:p>
          <a:p>
            <a:r>
              <a:rPr lang="en-US" dirty="0" smtClean="0"/>
              <a:t>Information Assets and Classification</a:t>
            </a:r>
          </a:p>
          <a:p>
            <a:r>
              <a:rPr lang="en-US" dirty="0" smtClean="0"/>
              <a:t>Controls: Access, Operations, Physical, HR, BC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ISO/IEC 27001</a:t>
            </a:r>
          </a:p>
          <a:p>
            <a:pPr lvl="1"/>
            <a:r>
              <a:rPr lang="en-US" dirty="0"/>
              <a:t>ISO/IEC 27002</a:t>
            </a:r>
          </a:p>
          <a:p>
            <a:pPr lvl="1"/>
            <a:r>
              <a:rPr lang="en-US" dirty="0"/>
              <a:t>ISO 27k Toolkit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Background: The Initial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“”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229600" cy="46329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Restrict Traffic to Control Network</a:t>
            </a:r>
          </a:p>
          <a:p>
            <a:r>
              <a:rPr lang="en-US" dirty="0" smtClean="0"/>
              <a:t>Reduce Inadvertent Disruptions to Experiments</a:t>
            </a:r>
          </a:p>
          <a:p>
            <a:r>
              <a:rPr lang="en-US" dirty="0" smtClean="0"/>
              <a:t>Group Based Access Control to EPICS Channels</a:t>
            </a:r>
          </a:p>
          <a:p>
            <a:r>
              <a:rPr lang="en-US" dirty="0" smtClean="0"/>
              <a:t>Ability to Reserve/Release Devices (Their Channels)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8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Information Security (IS)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Assets (IA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IA Containers</a:t>
            </a:r>
            <a:endParaRPr lang="en-US" dirty="0" smtClean="0"/>
          </a:p>
          <a:p>
            <a:pPr lvl="1"/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Human</a:t>
            </a:r>
          </a:p>
          <a:p>
            <a:r>
              <a:rPr lang="en-US" dirty="0" smtClean="0"/>
              <a:t>IS Security: Protection of IA from threats for business continuity,  minimize risk</a:t>
            </a:r>
          </a:p>
          <a:p>
            <a:r>
              <a:rPr lang="en-US" dirty="0" smtClean="0"/>
              <a:t>Achieved by Implementing a Set of </a:t>
            </a:r>
            <a:r>
              <a:rPr lang="en-US" i="1" dirty="0" smtClean="0"/>
              <a:t>Controls</a:t>
            </a:r>
          </a:p>
          <a:p>
            <a:r>
              <a:rPr lang="en-US" dirty="0" smtClean="0"/>
              <a:t>What are </a:t>
            </a:r>
            <a:r>
              <a:rPr lang="en-US" i="1" dirty="0" smtClean="0"/>
              <a:t>Controls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Means of Managing Risk</a:t>
            </a:r>
          </a:p>
          <a:p>
            <a:pPr lvl="1"/>
            <a:r>
              <a:rPr lang="en-US" dirty="0" smtClean="0"/>
              <a:t>Policy, Procedure, Organization Structure, Software/Hardware Functions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514600" y="5257800"/>
          <a:ext cx="4419600" cy="6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Assessing </a:t>
            </a:r>
            <a:r>
              <a:rPr lang="en-US" dirty="0" smtClean="0"/>
              <a:t>Risks to the Organization</a:t>
            </a:r>
          </a:p>
          <a:p>
            <a:pPr lvl="1"/>
            <a:r>
              <a:rPr lang="en-US" dirty="0" smtClean="0"/>
              <a:t>Legal, Regulatory, Contractual Compliance</a:t>
            </a:r>
          </a:p>
          <a:p>
            <a:pPr lvl="1"/>
            <a:r>
              <a:rPr lang="en-US" dirty="0" smtClean="0"/>
              <a:t>Organization’s objectives for Information Processing</a:t>
            </a:r>
          </a:p>
          <a:p>
            <a:r>
              <a:rPr lang="en-US" dirty="0" smtClean="0"/>
              <a:t>Principles</a:t>
            </a:r>
            <a:endParaRPr lang="en-US" dirty="0" smtClean="0"/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Availability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514600" y="5257800"/>
          <a:ext cx="4419600" cy="6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505200"/>
            <a:ext cx="1371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ISO/IEC 27000 Series Standards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27000 – Overview</a:t>
            </a:r>
          </a:p>
          <a:p>
            <a:r>
              <a:rPr lang="en-US" dirty="0" smtClean="0"/>
              <a:t>27001 – Specification </a:t>
            </a:r>
          </a:p>
          <a:p>
            <a:r>
              <a:rPr lang="en-US" dirty="0" smtClean="0"/>
              <a:t>27002 – Code of Practice (Controls)</a:t>
            </a:r>
          </a:p>
          <a:p>
            <a:r>
              <a:rPr lang="en-US" dirty="0" smtClean="0"/>
              <a:t>27003 – Implementation Guidance</a:t>
            </a:r>
          </a:p>
          <a:p>
            <a:r>
              <a:rPr lang="en-US" dirty="0" smtClean="0"/>
              <a:t>27004 – Information Security Management Measurement</a:t>
            </a:r>
          </a:p>
          <a:p>
            <a:r>
              <a:rPr lang="en-US" dirty="0" smtClean="0"/>
              <a:t>27005 – Information Security Risk Management</a:t>
            </a:r>
          </a:p>
          <a:p>
            <a:r>
              <a:rPr lang="en-US" dirty="0" smtClean="0"/>
              <a:t>27006 – Certification/Registration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ISO/IEC 27001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Specification</a:t>
            </a:r>
          </a:p>
          <a:p>
            <a:r>
              <a:rPr lang="en-US" dirty="0" smtClean="0"/>
              <a:t>Process Approach</a:t>
            </a:r>
            <a:r>
              <a:rPr lang="en-US" dirty="0"/>
              <a:t>: Plan-Do-Check-Act (PDCA)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Defines ISMS Requirements</a:t>
            </a:r>
          </a:p>
          <a:p>
            <a:pPr lvl="1"/>
            <a:r>
              <a:rPr lang="en-US" dirty="0" smtClean="0"/>
              <a:t>Establish, Implement and Operate, Monitor and Review, Maintain and Improve</a:t>
            </a:r>
          </a:p>
          <a:p>
            <a:r>
              <a:rPr lang="en-US" dirty="0" smtClean="0"/>
              <a:t>Documentation Requirements</a:t>
            </a:r>
          </a:p>
          <a:p>
            <a:r>
              <a:rPr lang="en-US" dirty="0" smtClean="0"/>
              <a:t>Management Responsibilities</a:t>
            </a:r>
          </a:p>
          <a:p>
            <a:pPr lvl="1"/>
            <a:r>
              <a:rPr lang="en-US" dirty="0" smtClean="0"/>
              <a:t>Commitment, Resources, Training,  Awareness</a:t>
            </a:r>
          </a:p>
          <a:p>
            <a:r>
              <a:rPr lang="en-US" dirty="0" smtClean="0"/>
              <a:t>Internal Audits</a:t>
            </a:r>
          </a:p>
          <a:p>
            <a:r>
              <a:rPr lang="en-US" dirty="0" smtClean="0"/>
              <a:t>Management Review</a:t>
            </a:r>
          </a:p>
          <a:p>
            <a:r>
              <a:rPr lang="en-US" dirty="0" smtClean="0"/>
              <a:t>ISMS Improvement</a:t>
            </a:r>
          </a:p>
          <a:p>
            <a:pPr lvl="1"/>
            <a:r>
              <a:rPr lang="en-US" dirty="0" smtClean="0"/>
              <a:t>Corrective and Preventive Actions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27533344"/>
              </p:ext>
            </p:extLst>
          </p:nvPr>
        </p:nvGraphicFramePr>
        <p:xfrm>
          <a:off x="5791200" y="40386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7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ISO/IEC 27002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“.”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Code of Practice:  Annex to 27001</a:t>
            </a:r>
          </a:p>
          <a:p>
            <a:r>
              <a:rPr lang="en-US" dirty="0" smtClean="0"/>
              <a:t>Security Clauses (11)</a:t>
            </a:r>
          </a:p>
          <a:p>
            <a:pPr lvl="1"/>
            <a:r>
              <a:rPr lang="en-US" dirty="0" smtClean="0"/>
              <a:t>Main Security Categories (39)</a:t>
            </a:r>
          </a:p>
          <a:p>
            <a:pPr lvl="2"/>
            <a:r>
              <a:rPr lang="en-US" dirty="0" smtClean="0"/>
              <a:t>Security Objective</a:t>
            </a:r>
          </a:p>
          <a:p>
            <a:pPr lvl="2"/>
            <a:r>
              <a:rPr lang="en-US" dirty="0" smtClean="0"/>
              <a:t>Security Controls</a:t>
            </a:r>
          </a:p>
          <a:p>
            <a:r>
              <a:rPr lang="en-US" dirty="0" smtClean="0"/>
              <a:t>11 Security Clauses</a:t>
            </a:r>
          </a:p>
          <a:p>
            <a:pPr lvl="1"/>
            <a:r>
              <a:rPr lang="en-US" dirty="0" smtClean="0"/>
              <a:t>Security Policy</a:t>
            </a:r>
          </a:p>
          <a:p>
            <a:pPr lvl="1"/>
            <a:r>
              <a:rPr lang="en-US" dirty="0" smtClean="0"/>
              <a:t>Information Security  Organization</a:t>
            </a:r>
          </a:p>
          <a:p>
            <a:pPr lvl="1"/>
            <a:r>
              <a:rPr lang="en-US" dirty="0" smtClean="0"/>
              <a:t>Asset Management</a:t>
            </a:r>
          </a:p>
          <a:p>
            <a:pPr lvl="1"/>
            <a:r>
              <a:rPr lang="en-US" dirty="0" smtClean="0"/>
              <a:t>HR Security</a:t>
            </a:r>
          </a:p>
          <a:p>
            <a:pPr lvl="1"/>
            <a:r>
              <a:rPr lang="en-US" dirty="0" smtClean="0"/>
              <a:t>Physical Security</a:t>
            </a:r>
          </a:p>
          <a:p>
            <a:pPr lvl="1"/>
            <a:r>
              <a:rPr lang="en-US" dirty="0" smtClean="0"/>
              <a:t>Communication and Operations Management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Information Systems </a:t>
            </a:r>
          </a:p>
          <a:p>
            <a:pPr lvl="1"/>
            <a:r>
              <a:rPr lang="en-US" dirty="0" smtClean="0"/>
              <a:t>Information Security Incident Management</a:t>
            </a:r>
          </a:p>
          <a:p>
            <a:pPr lvl="1"/>
            <a:r>
              <a:rPr lang="en-US" dirty="0" smtClean="0"/>
              <a:t>Business Continuity Management</a:t>
            </a:r>
          </a:p>
          <a:p>
            <a:pPr lvl="1"/>
            <a:r>
              <a:rPr lang="en-US" dirty="0" smtClean="0"/>
              <a:t>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6301</TotalTime>
  <Words>1229</Words>
  <Application>Microsoft Office PowerPoint</Application>
  <PresentationFormat>On-screen Show (4:3)</PresentationFormat>
  <Paragraphs>372</Paragraphs>
  <Slides>35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Origin</vt:lpstr>
      <vt:lpstr>C:\Users\vasu\Documents\NSCL\ICALEPCS 2011\poster\W0401-Risk-Assessment.docx</vt:lpstr>
      <vt:lpstr>C:\Users\vasu\Documents\NSCL\ICALEPCS 2011\poster\R01-Asset-Risk-Profiles.xlsx</vt:lpstr>
      <vt:lpstr>Document</vt:lpstr>
      <vt:lpstr>Securing a Control System:  Experiences from ISO 27001 Implementation</vt:lpstr>
      <vt:lpstr>Overview</vt:lpstr>
      <vt:lpstr>Background: NSCL</vt:lpstr>
      <vt:lpstr>Background: The Initial Problem</vt:lpstr>
      <vt:lpstr>Information Security (IS)</vt:lpstr>
      <vt:lpstr>Information Security</vt:lpstr>
      <vt:lpstr>ISO/IEC 27000 Series Standards</vt:lpstr>
      <vt:lpstr>ISO/IEC 27001</vt:lpstr>
      <vt:lpstr>ISO/IEC 27002</vt:lpstr>
      <vt:lpstr>Argus The ISMS</vt:lpstr>
      <vt:lpstr>Argus Roadmap</vt:lpstr>
      <vt:lpstr>Argus: Lifecycle I</vt:lpstr>
      <vt:lpstr>Argus: Lifecycle II</vt:lpstr>
      <vt:lpstr>Risk Assessment Method Based on OCTAVE Allegro</vt:lpstr>
      <vt:lpstr>Risk Assessment Method: Example</vt:lpstr>
      <vt:lpstr>Argus: Asset and Risk Profiles</vt:lpstr>
      <vt:lpstr>Documentation</vt:lpstr>
      <vt:lpstr>Information Security Organization</vt:lpstr>
      <vt:lpstr>Information Asset Classification</vt:lpstr>
      <vt:lpstr>NSCL Networks</vt:lpstr>
      <vt:lpstr>Access Control Matrix</vt:lpstr>
      <vt:lpstr>Physical &amp; HR Controls</vt:lpstr>
      <vt:lpstr>Business Continuity (BC)</vt:lpstr>
      <vt:lpstr>Communication and Ops Controls</vt:lpstr>
      <vt:lpstr>Other Controls</vt:lpstr>
      <vt:lpstr>System Support</vt:lpstr>
      <vt:lpstr>Current Status</vt:lpstr>
      <vt:lpstr>Project Statistics</vt:lpstr>
      <vt:lpstr>Challenges</vt:lpstr>
      <vt:lpstr>Lessons Learnt</vt:lpstr>
      <vt:lpstr>Control System Information Architecture</vt:lpstr>
      <vt:lpstr>FRIB Database Architecture</vt:lpstr>
      <vt:lpstr>FRIB Data Security</vt:lpstr>
      <vt:lpstr>Conclusions</vt:lpstr>
      <vt:lpstr>Thank you!</vt:lpstr>
    </vt:vector>
  </TitlesOfParts>
  <Company>NSCL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Software Engineering Processes</dc:title>
  <dc:creator>vuppala</dc:creator>
  <cp:lastModifiedBy>vuppala</cp:lastModifiedBy>
  <cp:revision>406</cp:revision>
  <dcterms:created xsi:type="dcterms:W3CDTF">2009-07-29T12:28:06Z</dcterms:created>
  <dcterms:modified xsi:type="dcterms:W3CDTF">2011-10-07T06:30:35Z</dcterms:modified>
</cp:coreProperties>
</file>