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589D-C36E-4A52-A829-DC005C69A5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1958-75A7-4D11-B1C3-9759ED66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b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740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Ashish Shinde (NUID: 002199940)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Disha </a:t>
            </a:r>
            <a:r>
              <a:rPr lang="en-US" b="1" dirty="0" smtClean="0">
                <a:solidFill>
                  <a:srgbClr val="002060"/>
                </a:solidFill>
              </a:rPr>
              <a:t>Vaswani </a:t>
            </a:r>
            <a:r>
              <a:rPr lang="en-US" b="1" dirty="0">
                <a:solidFill>
                  <a:srgbClr val="002060"/>
                </a:solidFill>
              </a:rPr>
              <a:t>(NUID: 002199940)</a:t>
            </a:r>
          </a:p>
        </p:txBody>
      </p:sp>
    </p:spTree>
    <p:extLst>
      <p:ext uri="{BB962C8B-B14F-4D97-AF65-F5344CB8AC3E}">
        <p14:creationId xmlns:p14="http://schemas.microsoft.com/office/powerpoint/2010/main" val="21186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/>
          <a:lstStyle/>
          <a:p>
            <a:r>
              <a:rPr lang="en-US" b="1" u="sng" dirty="0"/>
              <a:t>As per analysis, for year 2017 maximum trips were in the month of October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31653" y="1233578"/>
            <a:ext cx="10593238" cy="5262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838"/>
            <a:ext cx="10515600" cy="5642125"/>
          </a:xfrm>
        </p:spPr>
        <p:txBody>
          <a:bodyPr/>
          <a:lstStyle/>
          <a:p>
            <a:r>
              <a:rPr lang="en-US" b="1" u="sng" dirty="0"/>
              <a:t>As per analysis, for year 2017 and month 09 (September) maximum trips were in the week 37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475" y="1500996"/>
            <a:ext cx="11248846" cy="5141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442"/>
            <a:ext cx="10515600" cy="5771521"/>
          </a:xfrm>
        </p:spPr>
        <p:txBody>
          <a:bodyPr/>
          <a:lstStyle/>
          <a:p>
            <a:r>
              <a:rPr lang="en-US" b="1" u="sng" dirty="0"/>
              <a:t>As per analysis, Maximum trips occurred on 5 PM of the </a:t>
            </a:r>
            <a:r>
              <a:rPr lang="en-US" b="1" u="sng" dirty="0" smtClean="0"/>
              <a:t>day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091" y="974785"/>
            <a:ext cx="10877909" cy="5305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13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5814654"/>
          </a:xfrm>
        </p:spPr>
        <p:txBody>
          <a:bodyPr/>
          <a:lstStyle/>
          <a:p>
            <a:r>
              <a:rPr lang="en-US" dirty="0" smtClean="0"/>
              <a:t>Round trip &amp; Non-round trip users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4638" y="1060276"/>
            <a:ext cx="2432685" cy="1735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38880" y="1053926"/>
            <a:ext cx="2357120" cy="174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1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045"/>
            <a:ext cx="10515600" cy="5900918"/>
          </a:xfrm>
        </p:spPr>
        <p:txBody>
          <a:bodyPr/>
          <a:lstStyle/>
          <a:p>
            <a:r>
              <a:rPr lang="en-US" b="1" u="sng" dirty="0"/>
              <a:t>Citi bikes have more male users than female users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60" y="871268"/>
            <a:ext cx="10317193" cy="530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1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5918171"/>
          </a:xfrm>
        </p:spPr>
        <p:txBody>
          <a:bodyPr/>
          <a:lstStyle/>
          <a:p>
            <a:r>
              <a:rPr lang="en-US" b="1" u="sng" dirty="0"/>
              <a:t>Number of Subscribers are more than the customers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7532" y="940279"/>
            <a:ext cx="9299276" cy="4615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534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10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asus</dc:creator>
  <cp:lastModifiedBy>asus</cp:lastModifiedBy>
  <cp:revision>4</cp:revision>
  <dcterms:created xsi:type="dcterms:W3CDTF">2021-12-15T06:51:09Z</dcterms:created>
  <dcterms:modified xsi:type="dcterms:W3CDTF">2021-12-15T08:59:35Z</dcterms:modified>
</cp:coreProperties>
</file>