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87" autoAdjust="0"/>
    <p:restoredTop sz="94660"/>
  </p:normalViewPr>
  <p:slideViewPr>
    <p:cSldViewPr snapToGrid="0">
      <p:cViewPr>
        <p:scale>
          <a:sx n="100" d="100"/>
          <a:sy n="100" d="100"/>
        </p:scale>
        <p:origin x="-507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3AC30-C9D3-A02A-FC62-913F36AA03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59D877-84FB-E48E-DC95-88B517721A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0FB0E4-184A-F3FA-8948-021E12693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B6599-B715-41FE-9135-947388D85926}" type="datetimeFigureOut">
              <a:rPr lang="en-GB" smtClean="0"/>
              <a:t>17/08/2024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06673-6012-EC7A-4373-0DA834497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FDCEDD-6D7E-5894-7CD5-B669C5946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82DBC-A741-4CCA-B076-7B10548588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1391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0AE54-7BDE-1015-88B1-7D23B1CCB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7AD75E-E17D-1BD0-2B26-3D2F262F89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54B1D-4A5A-D2E6-7975-D8AAAC5FD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B6599-B715-41FE-9135-947388D85926}" type="datetimeFigureOut">
              <a:rPr lang="en-GB" smtClean="0"/>
              <a:t>17/08/2024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7B393A-D475-3C13-4569-C5A3A5E98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77E35-C724-D39B-3B8B-67D2327B0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82DBC-A741-4CCA-B076-7B10548588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9984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57F3FF-D9BB-2020-3060-9BF53CDA32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D74B94-A5AB-E2C5-961B-3AD5A21845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E81700-E97A-E9FE-C05D-4162FE45F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B6599-B715-41FE-9135-947388D85926}" type="datetimeFigureOut">
              <a:rPr lang="en-GB" smtClean="0"/>
              <a:t>17/08/2024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F3ED83-23EB-9901-DCA5-958A683E3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C42944-9372-315D-A53D-4BB9F7F0A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82DBC-A741-4CCA-B076-7B10548588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2850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00316-0241-1320-0885-3C087B29B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9DCB18-8589-B9EB-4F0D-367EDFD88A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314E12-1CEA-4D2A-04C3-B6EB6644E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B6599-B715-41FE-9135-947388D85926}" type="datetimeFigureOut">
              <a:rPr lang="en-GB" smtClean="0"/>
              <a:t>17/08/2024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747FF1-60E0-27B6-996A-45D3AF8A4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60A7A7-1A5C-13DA-88E4-9CC73D46F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82DBC-A741-4CCA-B076-7B10548588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758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4FCDD-B447-0F74-5BC7-D45D0528C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04C27D-9A48-AB3C-1281-0BF4D05644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FA5C19-2C95-47BD-10FC-7F013B469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B6599-B715-41FE-9135-947388D85926}" type="datetimeFigureOut">
              <a:rPr lang="en-GB" smtClean="0"/>
              <a:t>17/08/2024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E32623-9315-3AA3-AF60-C857A2575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3378E6-5E7C-1AF8-323C-E36FF165C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82DBC-A741-4CCA-B076-7B10548588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2411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72340-D64D-A107-EA29-C9B232A14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29882-EE1D-6D47-D30A-13164E965B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9DC6CC-5643-DF21-1685-E9265DF5D2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B30D68-B257-50C8-3F7C-FF42C9575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B6599-B715-41FE-9135-947388D85926}" type="datetimeFigureOut">
              <a:rPr lang="en-GB" smtClean="0"/>
              <a:t>17/08/2024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1960CA-1EA7-C177-B2B0-014F97EDD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26AA9A-2765-3525-7EFD-29C46FE3A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82DBC-A741-4CCA-B076-7B10548588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3053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D6ADC-A0C9-D88F-0FAD-F43883000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135375-6306-900A-0977-693E4095C6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0116FE-CBC4-CB55-3CC3-67221A908A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40FEA8-BDF8-6FE4-4754-CB478C28AC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6F6F90-C3F3-B84E-F521-F985AC07E6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B54FAC-D48E-0461-00DD-1FE7F60EE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B6599-B715-41FE-9135-947388D85926}" type="datetimeFigureOut">
              <a:rPr lang="en-GB" smtClean="0"/>
              <a:t>17/08/2024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D4D5B4-420B-E5C7-0F5F-B2993502D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0DEEB7-B917-B4B7-9724-E9184E907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82DBC-A741-4CCA-B076-7B10548588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0734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701EB-9E6B-9189-9ECB-69E8193F6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34A3DA-45BC-6449-53E9-4DB57A928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B6599-B715-41FE-9135-947388D85926}" type="datetimeFigureOut">
              <a:rPr lang="en-GB" smtClean="0"/>
              <a:t>17/08/2024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CD3B45-C2AA-AB17-785A-94FA5FBD6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FDB96E-88FE-7410-6A92-0F4C4D7B5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82DBC-A741-4CCA-B076-7B10548588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8843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676D06-E37F-A425-877C-38E6593F3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B6599-B715-41FE-9135-947388D85926}" type="datetimeFigureOut">
              <a:rPr lang="en-GB" smtClean="0"/>
              <a:t>17/08/2024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03DBFF-5ED9-9366-525B-5D8F8AAC4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55387B-86D6-1BDD-FBCE-5E40B977C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82DBC-A741-4CCA-B076-7B10548588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0272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CB132-D902-CB08-1D89-A760481AC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883D88-E4F0-70C7-ED25-7088CEAC37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76C02B-E04C-7FBF-45F3-021FF70084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496B6B-DD8B-C9E0-AC2B-174276969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B6599-B715-41FE-9135-947388D85926}" type="datetimeFigureOut">
              <a:rPr lang="en-GB" smtClean="0"/>
              <a:t>17/08/2024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0B8D97-6D05-5B5E-9584-8AEB4C1BA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B367FA-62E6-8970-C590-488245DF5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82DBC-A741-4CCA-B076-7B10548588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3393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54C6F-1375-9579-6CCE-E945926F2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FA35E6-0A26-5049-41E0-0BE20DB775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4A2E67-2148-8EF4-495C-A3EDE47753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9C6711-BB44-A573-85F4-E138D4645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B6599-B715-41FE-9135-947388D85926}" type="datetimeFigureOut">
              <a:rPr lang="en-GB" smtClean="0"/>
              <a:t>17/08/2024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196C43-E9DB-6C16-181D-CFE6E9168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95C02A-263D-1EB5-FAAE-B038C018F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82DBC-A741-4CCA-B076-7B10548588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9152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CBC2D8-315C-06F2-5C89-B8E1AD40F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1DF460-0150-9401-81E7-0D2F3C8B48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18F69C-C5C1-E5F4-E383-9FA235D112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B5B6599-B715-41FE-9135-947388D85926}" type="datetimeFigureOut">
              <a:rPr lang="en-GB" smtClean="0"/>
              <a:t>17/08/2024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43349B-4024-3207-1B1F-50FE8E89A4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47B884-B802-A253-8C08-7021645A27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3282DBC-A741-4CCA-B076-7B10548588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1361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D007508-74E5-AC76-3244-F6C7DC296D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1395" y="882299"/>
            <a:ext cx="8329210" cy="5093401"/>
          </a:xfrm>
          <a:prstGeom prst="rect">
            <a:avLst/>
          </a:prstGeom>
        </p:spPr>
      </p:pic>
      <p:sp>
        <p:nvSpPr>
          <p:cNvPr id="4" name="Right Brace 3">
            <a:extLst>
              <a:ext uri="{FF2B5EF4-FFF2-40B4-BE49-F238E27FC236}">
                <a16:creationId xmlns:a16="http://schemas.microsoft.com/office/drawing/2014/main" id="{7132B8B3-7781-87F6-DA1B-DC370418262A}"/>
              </a:ext>
            </a:extLst>
          </p:cNvPr>
          <p:cNvSpPr/>
          <p:nvPr/>
        </p:nvSpPr>
        <p:spPr>
          <a:xfrm rot="5400000">
            <a:off x="3378200" y="5725933"/>
            <a:ext cx="139700" cy="596900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6C8DEF88-E176-F64C-5C3C-F7F80CB551FB}"/>
              </a:ext>
            </a:extLst>
          </p:cNvPr>
          <p:cNvSpPr/>
          <p:nvPr/>
        </p:nvSpPr>
        <p:spPr>
          <a:xfrm rot="5400000">
            <a:off x="5641282" y="4584682"/>
            <a:ext cx="138967" cy="2878667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8C9896C5-5901-C43D-EAF3-1B0555EB2DD4}"/>
              </a:ext>
            </a:extLst>
          </p:cNvPr>
          <p:cNvSpPr/>
          <p:nvPr/>
        </p:nvSpPr>
        <p:spPr>
          <a:xfrm rot="5400000">
            <a:off x="8286748" y="5054950"/>
            <a:ext cx="139701" cy="1938866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B53CBED0-1A50-8F8C-2862-79E19638B6B8}"/>
              </a:ext>
            </a:extLst>
          </p:cNvPr>
          <p:cNvSpPr/>
          <p:nvPr/>
        </p:nvSpPr>
        <p:spPr>
          <a:xfrm rot="5400000">
            <a:off x="2438088" y="5799208"/>
            <a:ext cx="139700" cy="450351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E61D91-CAA4-D696-A9F4-3C699447F73C}"/>
              </a:ext>
            </a:extLst>
          </p:cNvPr>
          <p:cNvSpPr txBox="1"/>
          <p:nvPr/>
        </p:nvSpPr>
        <p:spPr>
          <a:xfrm>
            <a:off x="1892481" y="6139665"/>
            <a:ext cx="11607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Reduced Frequency</a:t>
            </a:r>
            <a:endParaRPr lang="en-GB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66E526-823B-8125-8217-CD14853649DD}"/>
              </a:ext>
            </a:extLst>
          </p:cNvPr>
          <p:cNvSpPr txBox="1"/>
          <p:nvPr/>
        </p:nvSpPr>
        <p:spPr>
          <a:xfrm>
            <a:off x="2867679" y="6070899"/>
            <a:ext cx="11607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Inverse Reduced Frequency</a:t>
            </a:r>
            <a:endParaRPr lang="en-GB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9A97E74-5B4E-4936-1434-AD347BB6499B}"/>
              </a:ext>
            </a:extLst>
          </p:cNvPr>
          <p:cNvSpPr txBox="1"/>
          <p:nvPr/>
        </p:nvSpPr>
        <p:spPr>
          <a:xfrm>
            <a:off x="4172444" y="6163233"/>
            <a:ext cx="2878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Velocity, Damping and Frequency are calculated form the complex eigenvalues</a:t>
            </a:r>
            <a:endParaRPr lang="en-GB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202ADE4-F493-53CA-B52F-45632D03ABE5}"/>
              </a:ext>
            </a:extLst>
          </p:cNvPr>
          <p:cNvSpPr txBox="1"/>
          <p:nvPr/>
        </p:nvSpPr>
        <p:spPr>
          <a:xfrm>
            <a:off x="7150099" y="6127365"/>
            <a:ext cx="23367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 and imaginary components of the Eigenvalue analysis</a:t>
            </a:r>
            <a:endParaRPr lang="en-GB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876C25E-5996-4660-C754-4FB5C5394FC1}"/>
              </a:ext>
            </a:extLst>
          </p:cNvPr>
          <p:cNvSpPr/>
          <p:nvPr/>
        </p:nvSpPr>
        <p:spPr>
          <a:xfrm>
            <a:off x="4135967" y="1917700"/>
            <a:ext cx="889000" cy="39751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C4A1E47-9E06-BD3E-E471-764202B34BD4}"/>
              </a:ext>
            </a:extLst>
          </p:cNvPr>
          <p:cNvSpPr/>
          <p:nvPr/>
        </p:nvSpPr>
        <p:spPr>
          <a:xfrm>
            <a:off x="4766733" y="1617133"/>
            <a:ext cx="1680634" cy="11303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0398A30-3ECA-26BF-EBEE-F5E6D4D601EF}"/>
              </a:ext>
            </a:extLst>
          </p:cNvPr>
          <p:cNvSpPr/>
          <p:nvPr/>
        </p:nvSpPr>
        <p:spPr>
          <a:xfrm>
            <a:off x="3272367" y="1591200"/>
            <a:ext cx="1316566" cy="13896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A067166-5B15-5052-D886-FE0F56BBCBFF}"/>
              </a:ext>
            </a:extLst>
          </p:cNvPr>
          <p:cNvSpPr/>
          <p:nvPr/>
        </p:nvSpPr>
        <p:spPr>
          <a:xfrm>
            <a:off x="6625167" y="1617133"/>
            <a:ext cx="804333" cy="13896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9965FFE-BB47-99BB-5C24-3D8E1C8F68D6}"/>
              </a:ext>
            </a:extLst>
          </p:cNvPr>
          <p:cNvSpPr txBox="1"/>
          <p:nvPr/>
        </p:nvSpPr>
        <p:spPr>
          <a:xfrm>
            <a:off x="2319867" y="402753"/>
            <a:ext cx="2984500" cy="46166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Velocity, Mach Number and Density ratio defined in the FLFACT entries</a:t>
            </a:r>
            <a:endParaRPr lang="en-GB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DF564981-70EC-913E-034E-96D6D6F6FA2A}"/>
              </a:ext>
            </a:extLst>
          </p:cNvPr>
          <p:cNvCxnSpPr>
            <a:cxnSpLocks/>
            <a:endCxn id="21" idx="2"/>
          </p:cNvCxnSpPr>
          <p:nvPr/>
        </p:nvCxnSpPr>
        <p:spPr>
          <a:xfrm rot="5400000" flipH="1" flipV="1">
            <a:off x="3240233" y="1019319"/>
            <a:ext cx="726785" cy="416984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D470C2F6-87E0-1643-C2D2-90DA1DA99760}"/>
              </a:ext>
            </a:extLst>
          </p:cNvPr>
          <p:cNvCxnSpPr>
            <a:cxnSpLocks/>
          </p:cNvCxnSpPr>
          <p:nvPr/>
        </p:nvCxnSpPr>
        <p:spPr>
          <a:xfrm rot="16200000" flipV="1">
            <a:off x="4546450" y="1138614"/>
            <a:ext cx="752714" cy="204322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95ED8DEE-66B7-C0DC-9B7C-E006CE7BA98E}"/>
              </a:ext>
            </a:extLst>
          </p:cNvPr>
          <p:cNvCxnSpPr>
            <a:cxnSpLocks/>
          </p:cNvCxnSpPr>
          <p:nvPr/>
        </p:nvCxnSpPr>
        <p:spPr>
          <a:xfrm rot="16200000" flipV="1">
            <a:off x="3928944" y="1134942"/>
            <a:ext cx="1053281" cy="51223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B0984030-9083-7FA9-AED0-2E345C347830}"/>
              </a:ext>
            </a:extLst>
          </p:cNvPr>
          <p:cNvSpPr/>
          <p:nvPr/>
        </p:nvSpPr>
        <p:spPr>
          <a:xfrm>
            <a:off x="2163233" y="1591200"/>
            <a:ext cx="1075268" cy="1649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0730F9B-2A19-6BE7-27B9-E68849C844D7}"/>
              </a:ext>
            </a:extLst>
          </p:cNvPr>
          <p:cNvSpPr txBox="1"/>
          <p:nvPr/>
        </p:nvSpPr>
        <p:spPr>
          <a:xfrm>
            <a:off x="349250" y="2201334"/>
            <a:ext cx="15821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analysis point corresponds to a different eigenmode </a:t>
            </a:r>
            <a:endParaRPr lang="en-GB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4704FD27-D7DD-547D-28DB-BE38C18F715F}"/>
              </a:ext>
            </a:extLst>
          </p:cNvPr>
          <p:cNvCxnSpPr>
            <a:cxnSpLocks/>
            <a:stCxn id="35" idx="1"/>
            <a:endCxn id="36" idx="0"/>
          </p:cNvCxnSpPr>
          <p:nvPr/>
        </p:nvCxnSpPr>
        <p:spPr>
          <a:xfrm rot="10800000" flipV="1">
            <a:off x="1140323" y="1673650"/>
            <a:ext cx="1022910" cy="52768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87E8C9F-0B02-189A-AD43-9020FADBF7AE}"/>
              </a:ext>
            </a:extLst>
          </p:cNvPr>
          <p:cNvSpPr txBox="1"/>
          <p:nvPr/>
        </p:nvSpPr>
        <p:spPr>
          <a:xfrm>
            <a:off x="10332572" y="1455784"/>
            <a:ext cx="11518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 of Flutter analysis</a:t>
            </a:r>
            <a:endParaRPr lang="en-GB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6E1BB49-B0AD-9A04-FEB5-AFB56ABBF35E}"/>
              </a:ext>
            </a:extLst>
          </p:cNvPr>
          <p:cNvCxnSpPr>
            <a:stCxn id="20" idx="3"/>
            <a:endCxn id="39" idx="1"/>
          </p:cNvCxnSpPr>
          <p:nvPr/>
        </p:nvCxnSpPr>
        <p:spPr>
          <a:xfrm>
            <a:off x="7429500" y="1686617"/>
            <a:ext cx="290307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3648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B72706A-BD6F-3E85-FE8D-C3A58CA0CF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6254458"/>
              </p:ext>
            </p:extLst>
          </p:nvPr>
        </p:nvGraphicFramePr>
        <p:xfrm>
          <a:off x="2032000" y="719666"/>
          <a:ext cx="8128000" cy="1483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73526653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89099858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66168603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61251914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59168093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69738658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44569413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941309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54373656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6388173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GB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GB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GB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GB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GB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GB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GB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GB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GB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GB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2326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PCOMP</a:t>
                      </a:r>
                      <a:endParaRPr lang="en-GB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PID</a:t>
                      </a:r>
                      <a:endParaRPr lang="en-GB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Z0</a:t>
                      </a:r>
                      <a:endParaRPr lang="en-GB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NSM</a:t>
                      </a:r>
                      <a:endParaRPr lang="en-GB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SB</a:t>
                      </a:r>
                      <a:endParaRPr lang="en-GB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FT</a:t>
                      </a:r>
                      <a:endParaRPr lang="en-GB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TREF</a:t>
                      </a:r>
                      <a:endParaRPr lang="en-GB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</a:t>
                      </a:r>
                      <a:endParaRPr lang="en-GB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LAM</a:t>
                      </a:r>
                      <a:endParaRPr lang="en-GB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en-GB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3557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MID1</a:t>
                      </a:r>
                      <a:endParaRPr lang="en-GB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T1</a:t>
                      </a:r>
                      <a:endParaRPr lang="en-GB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THETA1</a:t>
                      </a:r>
                      <a:endParaRPr lang="en-GB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SOUT1</a:t>
                      </a:r>
                      <a:endParaRPr lang="en-GB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MID2</a:t>
                      </a:r>
                      <a:endParaRPr lang="en-GB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T2</a:t>
                      </a:r>
                      <a:endParaRPr lang="en-GB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THETA2</a:t>
                      </a:r>
                      <a:endParaRPr lang="en-GB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SOUT2</a:t>
                      </a:r>
                      <a:endParaRPr lang="en-GB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en-GB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1293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MID3</a:t>
                      </a:r>
                      <a:endParaRPr lang="en-GB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T3</a:t>
                      </a:r>
                      <a:endParaRPr lang="en-GB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THETA3</a:t>
                      </a:r>
                      <a:endParaRPr lang="en-GB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SOUT3</a:t>
                      </a:r>
                      <a:endParaRPr lang="en-GB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Etc.</a:t>
                      </a:r>
                      <a:endParaRPr lang="en-GB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04604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150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3910</TotalTime>
  <Words>83</Words>
  <Application>Microsoft Office PowerPoint</Application>
  <PresentationFormat>Widescreen</PresentationFormat>
  <Paragraphs>41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Times New Roman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Vasileios Xenodochidis</dc:creator>
  <cp:lastModifiedBy>Vasileios Xenodochidis</cp:lastModifiedBy>
  <cp:revision>1</cp:revision>
  <dcterms:created xsi:type="dcterms:W3CDTF">2024-08-17T19:56:06Z</dcterms:created>
  <dcterms:modified xsi:type="dcterms:W3CDTF">2024-08-20T13:06:10Z</dcterms:modified>
</cp:coreProperties>
</file>