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52"/>
  </p:notesMasterIdLst>
  <p:sldIdLst>
    <p:sldId id="256" r:id="rId2"/>
    <p:sldId id="261" r:id="rId3"/>
    <p:sldId id="312" r:id="rId4"/>
    <p:sldId id="264" r:id="rId5"/>
    <p:sldId id="313" r:id="rId6"/>
    <p:sldId id="314" r:id="rId7"/>
    <p:sldId id="259" r:id="rId8"/>
    <p:sldId id="260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273" r:id="rId17"/>
    <p:sldId id="325" r:id="rId18"/>
    <p:sldId id="324" r:id="rId19"/>
    <p:sldId id="326" r:id="rId20"/>
    <p:sldId id="327" r:id="rId21"/>
    <p:sldId id="328" r:id="rId22"/>
    <p:sldId id="329" r:id="rId23"/>
    <p:sldId id="330" r:id="rId24"/>
    <p:sldId id="334" r:id="rId25"/>
    <p:sldId id="331" r:id="rId26"/>
    <p:sldId id="335" r:id="rId27"/>
    <p:sldId id="332" r:id="rId28"/>
    <p:sldId id="336" r:id="rId29"/>
    <p:sldId id="333" r:id="rId30"/>
    <p:sldId id="337" r:id="rId31"/>
    <p:sldId id="283" r:id="rId32"/>
    <p:sldId id="338" r:id="rId33"/>
    <p:sldId id="339" r:id="rId34"/>
    <p:sldId id="340" r:id="rId35"/>
    <p:sldId id="341" r:id="rId36"/>
    <p:sldId id="342" r:id="rId37"/>
    <p:sldId id="268" r:id="rId38"/>
    <p:sldId id="315" r:id="rId39"/>
    <p:sldId id="316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2" r:id="rId49"/>
    <p:sldId id="351" r:id="rId50"/>
    <p:sldId id="353" r:id="rId51"/>
  </p:sldIdLst>
  <p:sldSz cx="9144000" cy="5143500" type="screen16x9"/>
  <p:notesSz cx="6858000" cy="9144000"/>
  <p:embeddedFontLst>
    <p:embeddedFont>
      <p:font typeface="Fraunces" panose="020B0604020202020204" charset="0"/>
      <p:regular r:id="rId53"/>
      <p:bold r:id="rId54"/>
      <p:italic r:id="rId55"/>
      <p:boldItalic r:id="rId56"/>
    </p:embeddedFont>
    <p:embeddedFont>
      <p:font typeface="Nunito" pitchFamily="2" charset="-52"/>
      <p:regular r:id="rId57"/>
      <p:bold r:id="rId58"/>
      <p:italic r:id="rId59"/>
      <p:boldItalic r:id="rId60"/>
    </p:embeddedFont>
    <p:embeddedFont>
      <p:font typeface="Nunito Light" pitchFamily="2" charset="-52"/>
      <p:regular r:id="rId61"/>
      <p: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53F40-55DD-4396-826A-5A87180AEA5B}">
  <a:tblStyle styleId="{9E953F40-55DD-4396-826A-5A87180AE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-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f49123c6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f49123c6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81A6C96B-D022-A163-5E56-8FBC7188C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f49123c6b_0_288:notes">
            <a:extLst>
              <a:ext uri="{FF2B5EF4-FFF2-40B4-BE49-F238E27FC236}">
                <a16:creationId xmlns:a16="http://schemas.microsoft.com/office/drawing/2014/main" id="{9E2E8EC9-D460-9AD1-6D7E-8018C519B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f49123c6b_0_288:notes">
            <a:extLst>
              <a:ext uri="{FF2B5EF4-FFF2-40B4-BE49-F238E27FC236}">
                <a16:creationId xmlns:a16="http://schemas.microsoft.com/office/drawing/2014/main" id="{567CD329-094C-C1B1-5CEB-1AF13210A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04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5C346181-F197-F804-107F-109FA4049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32:notes">
            <a:extLst>
              <a:ext uri="{FF2B5EF4-FFF2-40B4-BE49-F238E27FC236}">
                <a16:creationId xmlns:a16="http://schemas.microsoft.com/office/drawing/2014/main" id="{E35227E3-9E28-B6B2-AA7D-E45D07C22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32:notes">
            <a:extLst>
              <a:ext uri="{FF2B5EF4-FFF2-40B4-BE49-F238E27FC236}">
                <a16:creationId xmlns:a16="http://schemas.microsoft.com/office/drawing/2014/main" id="{B8C17AD5-D759-BF28-D82F-491F2998A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4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db835925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db835925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4f49123c6b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4f49123c6b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4f49123c6b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4f49123c6b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5" y="1618438"/>
            <a:ext cx="6259500" cy="12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75" y="3049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22584" y="-207139"/>
            <a:ext cx="10060235" cy="5618014"/>
            <a:chOff x="-722584" y="-207139"/>
            <a:chExt cx="10060235" cy="5618014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30" y="4448968"/>
              <a:ext cx="1078447" cy="62885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6901" y="4448969"/>
              <a:ext cx="920075" cy="96190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12725" y="940001"/>
              <a:ext cx="473777" cy="94755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233355" y="3146299"/>
              <a:ext cx="1104296" cy="81383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175851" y="4328850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68550" y="4264359"/>
              <a:ext cx="661000" cy="80765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-2700000">
              <a:off x="-707759" y="506247"/>
              <a:ext cx="1522292" cy="67248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860637">
              <a:off x="780489" y="-103432"/>
              <a:ext cx="920075" cy="65843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2345700" y="2951323"/>
            <a:ext cx="445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 idx="2" hasCustomPrompt="1"/>
          </p:nvPr>
        </p:nvSpPr>
        <p:spPr>
          <a:xfrm>
            <a:off x="3838125" y="1868448"/>
            <a:ext cx="146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2345700" y="3704048"/>
            <a:ext cx="4452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-263973" y="-393070"/>
            <a:ext cx="10042584" cy="3142476"/>
            <a:chOff x="-340173" y="-393070"/>
            <a:chExt cx="10042584" cy="3142476"/>
          </a:xfrm>
        </p:grpSpPr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419407">
              <a:off x="-273517" y="572105"/>
              <a:ext cx="920075" cy="65843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173" name="Google Shape;17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216306">
              <a:off x="479062" y="-142928"/>
              <a:ext cx="1104296" cy="81383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174" name="Google Shape;17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07034" y="1149650"/>
              <a:ext cx="1195377" cy="1460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175" name="Google Shape;17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6225461">
              <a:off x="8028079" y="273445"/>
              <a:ext cx="1092675" cy="53211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176" name="Google Shape;17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1801851"/>
              <a:ext cx="473777" cy="94755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177" name="Google Shape;1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3400" y="-136336"/>
              <a:ext cx="1195375" cy="85543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713384" y="1474250"/>
            <a:ext cx="46515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713225" y="2276950"/>
            <a:ext cx="46515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7"/>
          <p:cNvGrpSpPr/>
          <p:nvPr/>
        </p:nvGrpSpPr>
        <p:grpSpPr>
          <a:xfrm>
            <a:off x="-473063" y="-150652"/>
            <a:ext cx="9894242" cy="6165476"/>
            <a:chOff x="-473063" y="-150652"/>
            <a:chExt cx="9894242" cy="6165476"/>
          </a:xfrm>
        </p:grpSpPr>
        <p:grpSp>
          <p:nvGrpSpPr>
            <p:cNvPr id="183" name="Google Shape;183;p17"/>
            <p:cNvGrpSpPr/>
            <p:nvPr/>
          </p:nvGrpSpPr>
          <p:grpSpPr>
            <a:xfrm rot="10800000">
              <a:off x="6625205" y="-150652"/>
              <a:ext cx="2795974" cy="5497728"/>
              <a:chOff x="-494270" y="-371677"/>
              <a:chExt cx="2795974" cy="5497728"/>
            </a:xfrm>
          </p:grpSpPr>
          <p:pic>
            <p:nvPicPr>
              <p:cNvPr id="184" name="Google Shape;184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419407">
                <a:off x="-376699" y="1710169"/>
                <a:ext cx="920075" cy="65843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85" name="Google Shape;18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494270" y="-37001"/>
                <a:ext cx="1104296" cy="813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86" name="Google Shape;18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08288" y="4382875"/>
                <a:ext cx="910652" cy="743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87" name="Google Shape;187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163525" y="3784138"/>
                <a:ext cx="910650" cy="111268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88" name="Google Shape;188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46201" y="-371677"/>
                <a:ext cx="1455503" cy="879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</p:grpSp>
        <p:grpSp>
          <p:nvGrpSpPr>
            <p:cNvPr id="189" name="Google Shape;189;p17"/>
            <p:cNvGrpSpPr/>
            <p:nvPr/>
          </p:nvGrpSpPr>
          <p:grpSpPr>
            <a:xfrm>
              <a:off x="-473063" y="3317650"/>
              <a:ext cx="1729625" cy="2697175"/>
              <a:chOff x="8061125" y="1821800"/>
              <a:chExt cx="1729625" cy="2697175"/>
            </a:xfrm>
          </p:grpSpPr>
          <p:pic>
            <p:nvPicPr>
              <p:cNvPr id="190" name="Google Shape;190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-2327829">
                <a:off x="8178973" y="3248266"/>
                <a:ext cx="1493929" cy="90221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91" name="Google Shape;191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4574539">
                <a:off x="8316850" y="2149680"/>
                <a:ext cx="1092675" cy="53211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29158">
            <a:off x="8121638" y="1954652"/>
            <a:ext cx="1330422" cy="3029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2000"/>
              </a:schemeClr>
            </a:outerShdw>
          </a:effectLst>
        </p:spPr>
      </p:pic>
      <p:grpSp>
        <p:nvGrpSpPr>
          <p:cNvPr id="395" name="Google Shape;395;p32"/>
          <p:cNvGrpSpPr/>
          <p:nvPr/>
        </p:nvGrpSpPr>
        <p:grpSpPr>
          <a:xfrm rot="10800000">
            <a:off x="-295295" y="-73051"/>
            <a:ext cx="9804473" cy="4277855"/>
            <a:chOff x="-423970" y="1478192"/>
            <a:chExt cx="9804473" cy="4277855"/>
          </a:xfrm>
        </p:grpSpPr>
        <p:pic>
          <p:nvPicPr>
            <p:cNvPr id="396" name="Google Shape;39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23970" y="3655668"/>
              <a:ext cx="1078447" cy="62885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97" name="Google Shape;397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69851" y="3156850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98" name="Google Shape;398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71975" y="1478192"/>
              <a:ext cx="873900" cy="15348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99" name="Google Shape;399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3879243">
              <a:off x="-371518" y="4594346"/>
              <a:ext cx="1452850" cy="7075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33"/>
          <p:cNvGrpSpPr/>
          <p:nvPr/>
        </p:nvGrpSpPr>
        <p:grpSpPr>
          <a:xfrm>
            <a:off x="-125606" y="-6"/>
            <a:ext cx="9543628" cy="5140333"/>
            <a:chOff x="-125606" y="-6"/>
            <a:chExt cx="9543628" cy="5140333"/>
          </a:xfrm>
        </p:grpSpPr>
        <p:pic>
          <p:nvPicPr>
            <p:cNvPr id="403" name="Google Shape;40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76102" y="4087508"/>
              <a:ext cx="1401405" cy="103279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404" name="Google Shape;40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68656">
              <a:off x="284061" y="3810039"/>
              <a:ext cx="631960" cy="12639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405" name="Google Shape;40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125606" y="3072423"/>
              <a:ext cx="838841" cy="102495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406" name="Google Shape;406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860637">
              <a:off x="8412696" y="210289"/>
              <a:ext cx="920075" cy="65843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407" name="Google Shape;407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6944087" y="-6"/>
              <a:ext cx="1401400" cy="8171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08" name="Google Shape;408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8497947" y="1110857"/>
              <a:ext cx="920075" cy="96190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978125" y="2567713"/>
            <a:ext cx="445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962825" y="1448063"/>
            <a:ext cx="146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978125" y="3320438"/>
            <a:ext cx="4452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-479823" y="-515169"/>
            <a:ext cx="9384324" cy="5933863"/>
            <a:chOff x="-479823" y="-515169"/>
            <a:chExt cx="9384324" cy="5933863"/>
          </a:xfrm>
        </p:grpSpPr>
        <p:pic>
          <p:nvPicPr>
            <p:cNvPr id="27" name="Google Shape;27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879569">
              <a:off x="-31211" y="4274681"/>
              <a:ext cx="920075" cy="65843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29948" y="4267230"/>
              <a:ext cx="774550" cy="75990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935474">
              <a:off x="1942760" y="-207591"/>
              <a:ext cx="1201105" cy="8464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479823" y="2958923"/>
              <a:ext cx="1340600" cy="8096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1" name="Google Shape;31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30725" y="305101"/>
              <a:ext cx="473777" cy="94755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32" name="Google Shape;3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861950">
              <a:off x="7174076" y="4532293"/>
              <a:ext cx="920075" cy="65843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5104123" y="2904525"/>
            <a:ext cx="2759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281175" y="2904525"/>
            <a:ext cx="2759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5104116" y="2526150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1281175" y="2526150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400" b="1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29158">
            <a:off x="8121638" y="1954652"/>
            <a:ext cx="1330422" cy="3029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2000"/>
              </a:schemeClr>
            </a:outerShdw>
          </a:effectLst>
        </p:spPr>
      </p:pic>
      <p:grpSp>
        <p:nvGrpSpPr>
          <p:cNvPr id="51" name="Google Shape;51;p5"/>
          <p:cNvGrpSpPr/>
          <p:nvPr/>
        </p:nvGrpSpPr>
        <p:grpSpPr>
          <a:xfrm rot="10800000">
            <a:off x="-295295" y="-73051"/>
            <a:ext cx="9804473" cy="4277855"/>
            <a:chOff x="-423970" y="1478192"/>
            <a:chExt cx="9804473" cy="4277855"/>
          </a:xfrm>
        </p:grpSpPr>
        <p:pic>
          <p:nvPicPr>
            <p:cNvPr id="52" name="Google Shape;52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23970" y="3655668"/>
              <a:ext cx="1078447" cy="62885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53" name="Google Shape;53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69851" y="3156850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54" name="Google Shape;54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71975" y="1478192"/>
              <a:ext cx="873900" cy="15348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55" name="Google Shape;55;p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3879243">
              <a:off x="-371518" y="4594346"/>
              <a:ext cx="1452850" cy="7075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6"/>
          <p:cNvGrpSpPr/>
          <p:nvPr/>
        </p:nvGrpSpPr>
        <p:grpSpPr>
          <a:xfrm>
            <a:off x="-441537" y="837254"/>
            <a:ext cx="10232287" cy="3681721"/>
            <a:chOff x="-441537" y="837254"/>
            <a:chExt cx="10232287" cy="3681721"/>
          </a:xfrm>
        </p:grpSpPr>
        <p:pic>
          <p:nvPicPr>
            <p:cNvPr id="59" name="Google Shape;5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7525" y="2879768"/>
              <a:ext cx="661000" cy="80765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60" name="Google Shape;60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705597">
              <a:off x="-319549" y="1009200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61" name="Google Shape;6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327829">
              <a:off x="8178973" y="3248266"/>
              <a:ext cx="1493929" cy="90221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62" name="Google Shape;62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574539">
              <a:off x="8316850" y="2149680"/>
              <a:ext cx="1092675" cy="53211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90775">
            <a:off x="8250576" y="3119138"/>
            <a:ext cx="1084898" cy="2470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2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319750" y="1142563"/>
            <a:ext cx="45045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2319750" y="1823838"/>
            <a:ext cx="4504500" cy="21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-336549" y="-775340"/>
            <a:ext cx="9830266" cy="5188579"/>
            <a:chOff x="-336549" y="-775340"/>
            <a:chExt cx="9830266" cy="5188579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923757">
              <a:off x="8330605" y="1734093"/>
              <a:ext cx="1078447" cy="62885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71" name="Google Shape;71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30949" y="2512176"/>
              <a:ext cx="771500" cy="13550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72" name="Google Shape;72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9150" y="5"/>
              <a:ext cx="1092675" cy="53211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73" name="Google Shape;73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19744" y="-775340"/>
              <a:ext cx="1137537" cy="135501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74" name="Google Shape;74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336549" y="3670063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0" y="2601231"/>
              <a:ext cx="661000" cy="80765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  <p:pic>
        <p:nvPicPr>
          <p:cNvPr id="76" name="Google Shape;76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639041">
            <a:off x="1708183" y="144191"/>
            <a:ext cx="1316211" cy="3228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2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354400" y="1461925"/>
            <a:ext cx="4435200" cy="22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-270436" y="112768"/>
            <a:ext cx="9989087" cy="5231598"/>
            <a:chOff x="-270436" y="112768"/>
            <a:chExt cx="9989087" cy="5231598"/>
          </a:xfrm>
        </p:grpSpPr>
        <p:grpSp>
          <p:nvGrpSpPr>
            <p:cNvPr id="81" name="Google Shape;81;p8"/>
            <p:cNvGrpSpPr/>
            <p:nvPr/>
          </p:nvGrpSpPr>
          <p:grpSpPr>
            <a:xfrm>
              <a:off x="-270436" y="112768"/>
              <a:ext cx="1155671" cy="2696792"/>
              <a:chOff x="-270436" y="112768"/>
              <a:chExt cx="1155671" cy="2696792"/>
            </a:xfrm>
          </p:grpSpPr>
          <p:pic>
            <p:nvPicPr>
              <p:cNvPr id="82" name="Google Shape;82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387428" y="1862004"/>
                <a:ext cx="473777" cy="94755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  <p:pic>
            <p:nvPicPr>
              <p:cNvPr id="83" name="Google Shape;83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-270436" y="112768"/>
                <a:ext cx="1155661" cy="9431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  <p:pic>
            <p:nvPicPr>
              <p:cNvPr id="84" name="Google Shape;84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46394" y="1055898"/>
                <a:ext cx="838841" cy="102495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</p:grpSp>
        <p:grpSp>
          <p:nvGrpSpPr>
            <p:cNvPr id="85" name="Google Shape;85;p8"/>
            <p:cNvGrpSpPr/>
            <p:nvPr/>
          </p:nvGrpSpPr>
          <p:grpSpPr>
            <a:xfrm>
              <a:off x="6904433" y="2809559"/>
              <a:ext cx="2814218" cy="2534807"/>
              <a:chOff x="6904433" y="2809559"/>
              <a:chExt cx="2814218" cy="2534807"/>
            </a:xfrm>
          </p:grpSpPr>
          <p:pic>
            <p:nvPicPr>
              <p:cNvPr id="86" name="Google Shape;86;p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8282790" y="2809559"/>
                <a:ext cx="1078447" cy="62885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  <p:pic>
            <p:nvPicPr>
              <p:cNvPr id="87" name="Google Shape;87;p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8100000">
                <a:off x="8181533" y="4232151"/>
                <a:ext cx="1522292" cy="67248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  <p:pic>
            <p:nvPicPr>
              <p:cNvPr id="88" name="Google Shape;88;p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9939363">
                <a:off x="6971653" y="4581759"/>
                <a:ext cx="920075" cy="65843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 flipH="1">
            <a:off x="2135538" y="2571750"/>
            <a:ext cx="48729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 flipH="1">
            <a:off x="2135538" y="3640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 flipH="1">
            <a:off x="-353045" y="636467"/>
            <a:ext cx="9943698" cy="4062612"/>
            <a:chOff x="-429245" y="712667"/>
            <a:chExt cx="9943698" cy="4062612"/>
          </a:xfrm>
        </p:grpSpPr>
        <p:pic>
          <p:nvPicPr>
            <p:cNvPr id="94" name="Google Shape;94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29245" y="3414693"/>
              <a:ext cx="1078447" cy="62885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03801" y="2337325"/>
              <a:ext cx="910652" cy="7431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96" name="Google Shape;96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07875" y="712667"/>
              <a:ext cx="873900" cy="153487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97" name="Google Shape;97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15794" y="4003154"/>
              <a:ext cx="1585500" cy="7721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713225" y="2561588"/>
            <a:ext cx="523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4188"/>
            <a:ext cx="146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713225" y="3314313"/>
            <a:ext cx="5234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 rot="10800000" flipH="1">
            <a:off x="-154317" y="-342595"/>
            <a:ext cx="9777024" cy="5416321"/>
            <a:chOff x="-146900" y="195798"/>
            <a:chExt cx="9788770" cy="5416321"/>
          </a:xfrm>
        </p:grpSpPr>
        <p:grpSp>
          <p:nvGrpSpPr>
            <p:cNvPr id="157" name="Google Shape;157;p15"/>
            <p:cNvGrpSpPr/>
            <p:nvPr/>
          </p:nvGrpSpPr>
          <p:grpSpPr>
            <a:xfrm rot="10800000">
              <a:off x="6438692" y="195798"/>
              <a:ext cx="3203178" cy="5416321"/>
              <a:chOff x="-714961" y="-636718"/>
              <a:chExt cx="3203178" cy="5416321"/>
            </a:xfrm>
          </p:grpSpPr>
          <p:pic>
            <p:nvPicPr>
              <p:cNvPr id="158" name="Google Shape;15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419407">
                <a:off x="-376699" y="1710169"/>
                <a:ext cx="920075" cy="65843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59" name="Google Shape;159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216306">
                <a:off x="-494270" y="-37001"/>
                <a:ext cx="1104296" cy="813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60" name="Google Shape;160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0413" y="4036425"/>
                <a:ext cx="910652" cy="743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61" name="Google Shape;16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714961" y="3319002"/>
                <a:ext cx="1195377" cy="1460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62" name="Google Shape;162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46192" y="-636718"/>
                <a:ext cx="1642025" cy="99164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</p:grpSp>
        <p:grpSp>
          <p:nvGrpSpPr>
            <p:cNvPr id="163" name="Google Shape;163;p15"/>
            <p:cNvGrpSpPr/>
            <p:nvPr/>
          </p:nvGrpSpPr>
          <p:grpSpPr>
            <a:xfrm>
              <a:off x="-146900" y="3779500"/>
              <a:ext cx="1893445" cy="1772579"/>
              <a:chOff x="8387288" y="2283650"/>
              <a:chExt cx="1893445" cy="1772579"/>
            </a:xfrm>
          </p:grpSpPr>
          <p:pic>
            <p:nvPicPr>
              <p:cNvPr id="164" name="Google Shape;164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763992">
                <a:off x="8705748" y="3000466"/>
                <a:ext cx="1493929" cy="90221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165" name="Google Shape;165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4574539">
                <a:off x="8229300" y="2611530"/>
                <a:ext cx="1092675" cy="53211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1" r:id="rId9"/>
    <p:sldLayoutId id="2147483662" r:id="rId10"/>
    <p:sldLayoutId id="2147483663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>
            <a:spLocks noGrp="1"/>
          </p:cNvSpPr>
          <p:nvPr>
            <p:ph type="ctrTitle"/>
          </p:nvPr>
        </p:nvSpPr>
        <p:spPr>
          <a:xfrm>
            <a:off x="713275" y="1618438"/>
            <a:ext cx="6259500" cy="12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and Disadvantages Essay</a:t>
            </a:r>
            <a:endParaRPr dirty="0"/>
          </a:p>
        </p:txBody>
      </p:sp>
      <p:sp>
        <p:nvSpPr>
          <p:cNvPr id="420" name="Google Shape;420;p37"/>
          <p:cNvSpPr txBox="1">
            <a:spLocks noGrp="1"/>
          </p:cNvSpPr>
          <p:nvPr>
            <p:ph type="subTitle" idx="1"/>
          </p:nvPr>
        </p:nvSpPr>
        <p:spPr>
          <a:xfrm>
            <a:off x="713275" y="28562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how to write it?</a:t>
            </a:r>
            <a:endParaRPr dirty="0"/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4294967295"/>
          </p:nvPr>
        </p:nvSpPr>
        <p:spPr>
          <a:xfrm>
            <a:off x="6972775" y="658688"/>
            <a:ext cx="14580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latin typeface="Fraunces"/>
                <a:ea typeface="Fraunces"/>
                <a:cs typeface="Fraunces"/>
                <a:sym typeface="Fraunces"/>
              </a:rPr>
              <a:t>IELTS COURSE</a:t>
            </a:r>
            <a:endParaRPr sz="2000" b="1" dirty="0"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422" name="Google Shape;422;p37"/>
          <p:cNvGrpSpPr/>
          <p:nvPr/>
        </p:nvGrpSpPr>
        <p:grpSpPr>
          <a:xfrm>
            <a:off x="5845897" y="2660088"/>
            <a:ext cx="3204953" cy="2146011"/>
            <a:chOff x="5845897" y="2660088"/>
            <a:chExt cx="3204953" cy="2146011"/>
          </a:xfrm>
        </p:grpSpPr>
        <p:grpSp>
          <p:nvGrpSpPr>
            <p:cNvPr id="423" name="Google Shape;423;p37"/>
            <p:cNvGrpSpPr/>
            <p:nvPr/>
          </p:nvGrpSpPr>
          <p:grpSpPr>
            <a:xfrm>
              <a:off x="7244170" y="2660088"/>
              <a:ext cx="1806680" cy="2146011"/>
              <a:chOff x="7244170" y="2660088"/>
              <a:chExt cx="1806680" cy="2146011"/>
            </a:xfrm>
          </p:grpSpPr>
          <p:pic>
            <p:nvPicPr>
              <p:cNvPr id="424" name="Google Shape;424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7181219">
                <a:off x="7042500" y="4129919"/>
                <a:ext cx="1177893" cy="2200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</p:pic>
          <p:pic>
            <p:nvPicPr>
              <p:cNvPr id="425" name="Google Shape;425;p3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516532">
                <a:off x="7346078" y="3003867"/>
                <a:ext cx="1700394" cy="4017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13000"/>
                  </a:srgbClr>
                </a:outerShdw>
              </a:effectLst>
            </p:spPr>
          </p:pic>
        </p:grpSp>
        <p:pic>
          <p:nvPicPr>
            <p:cNvPr id="426" name="Google Shape;42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45897" y="3281014"/>
              <a:ext cx="1706306" cy="103047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1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38E7-870D-BEA9-9B12-E1FB3CFF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37407-BA3F-091E-D3A3-90DB6A06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DCE3-9AA4-5761-D81C-C9442097F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67384-B84E-ACB3-C84C-D1C434AE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E1A4EE4-F7CB-C1AE-EAD2-3FDDD256EB3F}"/>
              </a:ext>
            </a:extLst>
          </p:cNvPr>
          <p:cNvCxnSpPr/>
          <p:nvPr/>
        </p:nvCxnSpPr>
        <p:spPr>
          <a:xfrm>
            <a:off x="507206" y="964406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A727FEE-74A7-BE4E-886D-8AEC476ED2BD}"/>
              </a:ext>
            </a:extLst>
          </p:cNvPr>
          <p:cNvCxnSpPr/>
          <p:nvPr/>
        </p:nvCxnSpPr>
        <p:spPr>
          <a:xfrm>
            <a:off x="507206" y="1338262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DF9E145-0426-7DCF-5E1C-A6E97791A16F}"/>
              </a:ext>
            </a:extLst>
          </p:cNvPr>
          <p:cNvCxnSpPr>
            <a:cxnSpLocks/>
          </p:cNvCxnSpPr>
          <p:nvPr/>
        </p:nvCxnSpPr>
        <p:spPr>
          <a:xfrm>
            <a:off x="507206" y="1702593"/>
            <a:ext cx="3879057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2C5F-CED7-DFFE-5B61-0E1A86FB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EEED32-E0F7-48EB-607A-D2F90232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F41F37C-3B88-7B08-F5C7-F9A9EA1E42AF}"/>
              </a:ext>
            </a:extLst>
          </p:cNvPr>
          <p:cNvCxnSpPr/>
          <p:nvPr/>
        </p:nvCxnSpPr>
        <p:spPr>
          <a:xfrm>
            <a:off x="507206" y="964406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20CF27A-A67A-4A7F-C01F-E89064984C59}"/>
              </a:ext>
            </a:extLst>
          </p:cNvPr>
          <p:cNvCxnSpPr/>
          <p:nvPr/>
        </p:nvCxnSpPr>
        <p:spPr>
          <a:xfrm>
            <a:off x="507206" y="1338262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0F2A48A-06C7-2E8A-9E31-E565BFBC7813}"/>
              </a:ext>
            </a:extLst>
          </p:cNvPr>
          <p:cNvCxnSpPr>
            <a:cxnSpLocks/>
          </p:cNvCxnSpPr>
          <p:nvPr/>
        </p:nvCxnSpPr>
        <p:spPr>
          <a:xfrm>
            <a:off x="507206" y="1702593"/>
            <a:ext cx="3879057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6D6EF3C-BA7B-C27D-D538-BCB032570DD8}"/>
              </a:ext>
            </a:extLst>
          </p:cNvPr>
          <p:cNvSpPr txBox="1">
            <a:spLocks/>
          </p:cNvSpPr>
          <p:nvPr/>
        </p:nvSpPr>
        <p:spPr>
          <a:xfrm>
            <a:off x="507206" y="2352476"/>
            <a:ext cx="4504500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Rephrase the task</a:t>
            </a:r>
          </a:p>
        </p:txBody>
      </p:sp>
    </p:spTree>
    <p:extLst>
      <p:ext uri="{BB962C8B-B14F-4D97-AF65-F5344CB8AC3E}">
        <p14:creationId xmlns:p14="http://schemas.microsoft.com/office/powerpoint/2010/main" val="122770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083F7-A87A-9E58-45ED-AC551171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01B0D9-E639-A9D2-0B61-0676340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F6A0326-E419-61CF-9F0D-1AD733C862B4}"/>
              </a:ext>
            </a:extLst>
          </p:cNvPr>
          <p:cNvCxnSpPr>
            <a:cxnSpLocks/>
          </p:cNvCxnSpPr>
          <p:nvPr/>
        </p:nvCxnSpPr>
        <p:spPr>
          <a:xfrm>
            <a:off x="507206" y="2074068"/>
            <a:ext cx="79438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227D0B2-8DE8-7077-CF72-D9F5DE94B935}"/>
              </a:ext>
            </a:extLst>
          </p:cNvPr>
          <p:cNvCxnSpPr>
            <a:cxnSpLocks/>
          </p:cNvCxnSpPr>
          <p:nvPr/>
        </p:nvCxnSpPr>
        <p:spPr>
          <a:xfrm>
            <a:off x="4371975" y="1681162"/>
            <a:ext cx="407908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ED58D21-107E-1B32-1E2C-086F9048DC95}"/>
              </a:ext>
            </a:extLst>
          </p:cNvPr>
          <p:cNvSpPr txBox="1">
            <a:spLocks/>
          </p:cNvSpPr>
          <p:nvPr/>
        </p:nvSpPr>
        <p:spPr>
          <a:xfrm>
            <a:off x="507206" y="2352476"/>
            <a:ext cx="4504500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Rephrase the task</a:t>
            </a:r>
          </a:p>
        </p:txBody>
      </p:sp>
    </p:spTree>
    <p:extLst>
      <p:ext uri="{BB962C8B-B14F-4D97-AF65-F5344CB8AC3E}">
        <p14:creationId xmlns:p14="http://schemas.microsoft.com/office/powerpoint/2010/main" val="396873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614E-D60C-84C8-52CE-BEF2BC0E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32904C-B066-C6B7-BE09-414A765B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3548C6-06EB-B7F5-EB33-2174D69D408A}"/>
              </a:ext>
            </a:extLst>
          </p:cNvPr>
          <p:cNvCxnSpPr>
            <a:cxnSpLocks/>
          </p:cNvCxnSpPr>
          <p:nvPr/>
        </p:nvCxnSpPr>
        <p:spPr>
          <a:xfrm>
            <a:off x="507206" y="2074068"/>
            <a:ext cx="79438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D0AF714-0C2C-429A-AF64-F3FFF7B4D5A4}"/>
              </a:ext>
            </a:extLst>
          </p:cNvPr>
          <p:cNvCxnSpPr>
            <a:cxnSpLocks/>
          </p:cNvCxnSpPr>
          <p:nvPr/>
        </p:nvCxnSpPr>
        <p:spPr>
          <a:xfrm>
            <a:off x="4371975" y="1681162"/>
            <a:ext cx="407908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D23513CA-57B1-B5D8-8419-8C3DAEC6BCBD}"/>
              </a:ext>
            </a:extLst>
          </p:cNvPr>
          <p:cNvSpPr txBox="1">
            <a:spLocks/>
          </p:cNvSpPr>
          <p:nvPr/>
        </p:nvSpPr>
        <p:spPr>
          <a:xfrm>
            <a:off x="507205" y="2352476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Rephrase the task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Outline main ideas briefly (advantage + disadvantage)</a:t>
            </a:r>
          </a:p>
        </p:txBody>
      </p:sp>
    </p:spTree>
    <p:extLst>
      <p:ext uri="{BB962C8B-B14F-4D97-AF65-F5344CB8AC3E}">
        <p14:creationId xmlns:p14="http://schemas.microsoft.com/office/powerpoint/2010/main" val="291178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F508C-004B-888D-58D5-49C42344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389F04-13E3-CECF-540C-08F89286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478632"/>
            <a:ext cx="8184568" cy="1703726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20C1DD4-F899-4105-446D-617A216AD956}"/>
              </a:ext>
            </a:extLst>
          </p:cNvPr>
          <p:cNvCxnSpPr>
            <a:cxnSpLocks/>
          </p:cNvCxnSpPr>
          <p:nvPr/>
        </p:nvCxnSpPr>
        <p:spPr>
          <a:xfrm>
            <a:off x="507206" y="2074068"/>
            <a:ext cx="79438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EC7EC4-61BF-B110-AB0A-C7A62B94D1FB}"/>
              </a:ext>
            </a:extLst>
          </p:cNvPr>
          <p:cNvCxnSpPr>
            <a:cxnSpLocks/>
          </p:cNvCxnSpPr>
          <p:nvPr/>
        </p:nvCxnSpPr>
        <p:spPr>
          <a:xfrm>
            <a:off x="4371975" y="1681162"/>
            <a:ext cx="407908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91A1299-D40C-2F5C-E1F5-05C0D73ECC49}"/>
              </a:ext>
            </a:extLst>
          </p:cNvPr>
          <p:cNvSpPr txBox="1">
            <a:spLocks/>
          </p:cNvSpPr>
          <p:nvPr/>
        </p:nvSpPr>
        <p:spPr>
          <a:xfrm>
            <a:off x="507205" y="2352476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Rephrase the task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Outline main ideas briefly (advantage + disadvantage)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State your opinion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256147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4"/>
          <p:cNvSpPr txBox="1">
            <a:spLocks noGrp="1"/>
          </p:cNvSpPr>
          <p:nvPr>
            <p:ph type="title"/>
          </p:nvPr>
        </p:nvSpPr>
        <p:spPr>
          <a:xfrm>
            <a:off x="713225" y="2561588"/>
            <a:ext cx="523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Main body</a:t>
            </a:r>
            <a:endParaRPr sz="6000" dirty="0"/>
          </a:p>
        </p:txBody>
      </p:sp>
      <p:sp>
        <p:nvSpPr>
          <p:cNvPr id="653" name="Google Shape;653;p54"/>
          <p:cNvSpPr txBox="1">
            <a:spLocks noGrp="1"/>
          </p:cNvSpPr>
          <p:nvPr>
            <p:ph type="title" idx="2"/>
          </p:nvPr>
        </p:nvSpPr>
        <p:spPr>
          <a:xfrm>
            <a:off x="713225" y="1454188"/>
            <a:ext cx="14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4" name="Google Shape;654;p54"/>
          <p:cNvGrpSpPr/>
          <p:nvPr/>
        </p:nvGrpSpPr>
        <p:grpSpPr>
          <a:xfrm>
            <a:off x="6173962" y="1015762"/>
            <a:ext cx="2283588" cy="2918413"/>
            <a:chOff x="454487" y="1015762"/>
            <a:chExt cx="2283588" cy="2918413"/>
          </a:xfrm>
        </p:grpSpPr>
        <p:pic>
          <p:nvPicPr>
            <p:cNvPr id="655" name="Google Shape;655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973620">
              <a:off x="527947" y="2786134"/>
              <a:ext cx="1733079" cy="76150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656" name="Google Shape;656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443933">
              <a:off x="308306" y="2524912"/>
              <a:ext cx="2172368" cy="51327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657" name="Google Shape;657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887109">
              <a:off x="1422745" y="1322827"/>
              <a:ext cx="1201105" cy="8464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55FAE-3F38-E1DB-922C-C6E77078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78119D-0971-AC41-04D1-93D8E9A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0" y="238125"/>
            <a:ext cx="8260557" cy="30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48A72D-5D7A-6F84-08E3-33B65F33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238125"/>
            <a:ext cx="8153400" cy="3044079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E12427-DA5F-3391-641A-E7C409B1145B}"/>
              </a:ext>
            </a:extLst>
          </p:cNvPr>
          <p:cNvCxnSpPr/>
          <p:nvPr/>
        </p:nvCxnSpPr>
        <p:spPr>
          <a:xfrm>
            <a:off x="569118" y="657224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FCBFC1-1CFF-C555-EE36-BB0B61EBE2E4}"/>
              </a:ext>
            </a:extLst>
          </p:cNvPr>
          <p:cNvCxnSpPr>
            <a:cxnSpLocks/>
          </p:cNvCxnSpPr>
          <p:nvPr/>
        </p:nvCxnSpPr>
        <p:spPr>
          <a:xfrm>
            <a:off x="569118" y="1028700"/>
            <a:ext cx="3309938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BE98B78-F214-668F-8140-279AC7798E9D}"/>
              </a:ext>
            </a:extLst>
          </p:cNvPr>
          <p:cNvSpPr txBox="1">
            <a:spLocks/>
          </p:cNvSpPr>
          <p:nvPr/>
        </p:nvSpPr>
        <p:spPr>
          <a:xfrm>
            <a:off x="585788" y="3165772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Topic sentence – introduce the first advantage </a:t>
            </a:r>
          </a:p>
        </p:txBody>
      </p:sp>
    </p:spTree>
    <p:extLst>
      <p:ext uri="{BB962C8B-B14F-4D97-AF65-F5344CB8AC3E}">
        <p14:creationId xmlns:p14="http://schemas.microsoft.com/office/powerpoint/2010/main" val="378080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935A3-2AF4-1769-E816-1D6ABC139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9BEC3-7D22-B487-E56C-59533936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238125"/>
            <a:ext cx="8153400" cy="3044079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EABCEB-DEF7-53D7-0E37-234E339ACDCE}"/>
              </a:ext>
            </a:extLst>
          </p:cNvPr>
          <p:cNvCxnSpPr>
            <a:cxnSpLocks/>
          </p:cNvCxnSpPr>
          <p:nvPr/>
        </p:nvCxnSpPr>
        <p:spPr>
          <a:xfrm>
            <a:off x="3850481" y="1000124"/>
            <a:ext cx="462915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0D94D8E-006D-E2D5-4A1B-C5CF3830C3E2}"/>
              </a:ext>
            </a:extLst>
          </p:cNvPr>
          <p:cNvCxnSpPr>
            <a:cxnSpLocks/>
          </p:cNvCxnSpPr>
          <p:nvPr/>
        </p:nvCxnSpPr>
        <p:spPr>
          <a:xfrm>
            <a:off x="585788" y="2035969"/>
            <a:ext cx="5143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ECD6CEA-4FB9-004A-95F3-5E3CD8B073B7}"/>
              </a:ext>
            </a:extLst>
          </p:cNvPr>
          <p:cNvSpPr txBox="1">
            <a:spLocks/>
          </p:cNvSpPr>
          <p:nvPr/>
        </p:nvSpPr>
        <p:spPr>
          <a:xfrm>
            <a:off x="585788" y="3165772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2. ?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1A902D-92EB-026E-B9FC-892AA3F1E237}"/>
              </a:ext>
            </a:extLst>
          </p:cNvPr>
          <p:cNvCxnSpPr/>
          <p:nvPr/>
        </p:nvCxnSpPr>
        <p:spPr>
          <a:xfrm>
            <a:off x="585788" y="1352549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8BA835C-0BE2-C401-4BE0-4E3736955C5A}"/>
              </a:ext>
            </a:extLst>
          </p:cNvPr>
          <p:cNvCxnSpPr/>
          <p:nvPr/>
        </p:nvCxnSpPr>
        <p:spPr>
          <a:xfrm>
            <a:off x="585788" y="1688305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>
            <a:spLocks noGrp="1"/>
          </p:cNvSpPr>
          <p:nvPr>
            <p:ph type="title"/>
          </p:nvPr>
        </p:nvSpPr>
        <p:spPr>
          <a:xfrm>
            <a:off x="713383" y="1420333"/>
            <a:ext cx="46515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Look at the essay and answer the following questions</a:t>
            </a:r>
            <a:endParaRPr sz="3200" dirty="0"/>
          </a:p>
        </p:txBody>
      </p:sp>
      <p:sp>
        <p:nvSpPr>
          <p:cNvPr id="485" name="Google Shape;485;p42"/>
          <p:cNvSpPr txBox="1">
            <a:spLocks noGrp="1"/>
          </p:cNvSpPr>
          <p:nvPr>
            <p:ph type="subTitle" idx="1"/>
          </p:nvPr>
        </p:nvSpPr>
        <p:spPr>
          <a:xfrm>
            <a:off x="713383" y="2403644"/>
            <a:ext cx="5937447" cy="2030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What is an essay?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What type of an essay is this?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What is the register of the essay?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What is the structure of the essay?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Can you use contractions / personal pronouns in the essay? </a:t>
            </a:r>
          </a:p>
        </p:txBody>
      </p:sp>
      <p:grpSp>
        <p:nvGrpSpPr>
          <p:cNvPr id="486" name="Google Shape;486;p42"/>
          <p:cNvGrpSpPr/>
          <p:nvPr/>
        </p:nvGrpSpPr>
        <p:grpSpPr>
          <a:xfrm>
            <a:off x="6852070" y="1034975"/>
            <a:ext cx="2032652" cy="2957931"/>
            <a:chOff x="6852070" y="1034975"/>
            <a:chExt cx="2032652" cy="2957931"/>
          </a:xfrm>
        </p:grpSpPr>
        <p:pic>
          <p:nvPicPr>
            <p:cNvPr id="487" name="Google Shape;48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973621">
              <a:off x="7273491" y="1379720"/>
              <a:ext cx="1545712" cy="67917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88" name="Google Shape;488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443957">
              <a:off x="7283288" y="2119039"/>
              <a:ext cx="1526125" cy="36058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89" name="Google Shape;489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887109">
              <a:off x="6966295" y="2839377"/>
              <a:ext cx="1201105" cy="8464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23F4-5CD8-65E5-9642-4640C013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467E2E-7138-BDEF-6CD1-2599A90D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238125"/>
            <a:ext cx="8153400" cy="3044079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414D9B3-DE9C-ED6F-87D0-09FF1CCBD68D}"/>
              </a:ext>
            </a:extLst>
          </p:cNvPr>
          <p:cNvCxnSpPr>
            <a:cxnSpLocks/>
          </p:cNvCxnSpPr>
          <p:nvPr/>
        </p:nvCxnSpPr>
        <p:spPr>
          <a:xfrm>
            <a:off x="3850481" y="1000124"/>
            <a:ext cx="462915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BEC98E5-2328-DCB9-4BDC-6A89F814E17C}"/>
              </a:ext>
            </a:extLst>
          </p:cNvPr>
          <p:cNvCxnSpPr>
            <a:cxnSpLocks/>
          </p:cNvCxnSpPr>
          <p:nvPr/>
        </p:nvCxnSpPr>
        <p:spPr>
          <a:xfrm>
            <a:off x="585788" y="2035969"/>
            <a:ext cx="5143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E979B0E-CCAC-345D-765B-EC3ED2B061D1}"/>
              </a:ext>
            </a:extLst>
          </p:cNvPr>
          <p:cNvSpPr txBox="1">
            <a:spLocks/>
          </p:cNvSpPr>
          <p:nvPr/>
        </p:nvSpPr>
        <p:spPr>
          <a:xfrm>
            <a:off x="585788" y="3165772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2. Explain in detail and give an example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FFD49A-9AEC-7409-2834-7B98547FBE88}"/>
              </a:ext>
            </a:extLst>
          </p:cNvPr>
          <p:cNvCxnSpPr/>
          <p:nvPr/>
        </p:nvCxnSpPr>
        <p:spPr>
          <a:xfrm>
            <a:off x="585788" y="1352549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AF9C7D6-45A7-B018-0472-F8623A671962}"/>
              </a:ext>
            </a:extLst>
          </p:cNvPr>
          <p:cNvCxnSpPr/>
          <p:nvPr/>
        </p:nvCxnSpPr>
        <p:spPr>
          <a:xfrm>
            <a:off x="585788" y="1688305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4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704B-A97B-2904-8E0A-E2BA37E6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77027D-0943-1326-9DB1-B54794C1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238125"/>
            <a:ext cx="8153400" cy="3044079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3FE2C10-9299-48C1-F47B-921FDEAE1994}"/>
              </a:ext>
            </a:extLst>
          </p:cNvPr>
          <p:cNvSpPr txBox="1">
            <a:spLocks/>
          </p:cNvSpPr>
          <p:nvPr/>
        </p:nvSpPr>
        <p:spPr>
          <a:xfrm>
            <a:off x="585788" y="3165772"/>
            <a:ext cx="6622257" cy="1898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The rest?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6E218B99-90BD-0A61-BF3D-D91D33C08EA4}"/>
              </a:ext>
            </a:extLst>
          </p:cNvPr>
          <p:cNvCxnSpPr/>
          <p:nvPr/>
        </p:nvCxnSpPr>
        <p:spPr>
          <a:xfrm>
            <a:off x="521494" y="2395536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489A7EC-6705-CDBD-D9E2-AED5EDE69AB6}"/>
              </a:ext>
            </a:extLst>
          </p:cNvPr>
          <p:cNvCxnSpPr/>
          <p:nvPr/>
        </p:nvCxnSpPr>
        <p:spPr>
          <a:xfrm>
            <a:off x="521494" y="2717006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965D828-281A-4116-6A11-FEAA21E67017}"/>
              </a:ext>
            </a:extLst>
          </p:cNvPr>
          <p:cNvCxnSpPr>
            <a:cxnSpLocks/>
          </p:cNvCxnSpPr>
          <p:nvPr/>
        </p:nvCxnSpPr>
        <p:spPr>
          <a:xfrm>
            <a:off x="521494" y="3067049"/>
            <a:ext cx="305752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7C79FE-D6E9-BA09-5B7D-F8A0A4456EDC}"/>
              </a:ext>
            </a:extLst>
          </p:cNvPr>
          <p:cNvCxnSpPr>
            <a:cxnSpLocks/>
          </p:cNvCxnSpPr>
          <p:nvPr/>
        </p:nvCxnSpPr>
        <p:spPr>
          <a:xfrm>
            <a:off x="1178719" y="2052637"/>
            <a:ext cx="723661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F370D-CDB4-0F4B-2A20-24950EFF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1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A3FD-1109-FAC2-A262-8E99E579F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6232A5-1054-07D1-1810-169C1B1D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6AAD9BB-59F9-D9E7-ACCB-34CC97F06345}"/>
              </a:ext>
            </a:extLst>
          </p:cNvPr>
          <p:cNvCxnSpPr/>
          <p:nvPr/>
        </p:nvCxnSpPr>
        <p:spPr>
          <a:xfrm>
            <a:off x="507206" y="752474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2406007-9943-86FA-6161-946912F73139}"/>
              </a:ext>
            </a:extLst>
          </p:cNvPr>
          <p:cNvCxnSpPr>
            <a:cxnSpLocks/>
          </p:cNvCxnSpPr>
          <p:nvPr/>
        </p:nvCxnSpPr>
        <p:spPr>
          <a:xfrm>
            <a:off x="507206" y="1109661"/>
            <a:ext cx="1021557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9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7E3BC-0AB7-0D70-0922-5B16D7368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D174E4-FB98-A5DD-7AF0-F60FDDD5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86ABCFCC-E737-C450-8DDB-0F9B02159C98}"/>
              </a:ext>
            </a:extLst>
          </p:cNvPr>
          <p:cNvCxnSpPr/>
          <p:nvPr/>
        </p:nvCxnSpPr>
        <p:spPr>
          <a:xfrm>
            <a:off x="507206" y="752474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6DFC08F-97BB-1AA2-6435-52274F635C0B}"/>
              </a:ext>
            </a:extLst>
          </p:cNvPr>
          <p:cNvCxnSpPr>
            <a:cxnSpLocks/>
          </p:cNvCxnSpPr>
          <p:nvPr/>
        </p:nvCxnSpPr>
        <p:spPr>
          <a:xfrm>
            <a:off x="507206" y="1109661"/>
            <a:ext cx="1021557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3E02EAA-465B-894F-0895-B84BA622D2C5}"/>
              </a:ext>
            </a:extLst>
          </p:cNvPr>
          <p:cNvSpPr txBox="1">
            <a:spLocks/>
          </p:cNvSpPr>
          <p:nvPr/>
        </p:nvSpPr>
        <p:spPr>
          <a:xfrm>
            <a:off x="585788" y="3759620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Topic sentence – introduce the problem</a:t>
            </a:r>
          </a:p>
        </p:txBody>
      </p:sp>
    </p:spTree>
    <p:extLst>
      <p:ext uri="{BB962C8B-B14F-4D97-AF65-F5344CB8AC3E}">
        <p14:creationId xmlns:p14="http://schemas.microsoft.com/office/powerpoint/2010/main" val="260644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04DD-EFED-1881-6674-442E2B251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12FC93-B4AA-3BC3-D027-9FE2C6EB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629838B0-4375-2AEE-880F-ECAB4C0CFE00}"/>
              </a:ext>
            </a:extLst>
          </p:cNvPr>
          <p:cNvCxnSpPr>
            <a:cxnSpLocks/>
          </p:cNvCxnSpPr>
          <p:nvPr/>
        </p:nvCxnSpPr>
        <p:spPr>
          <a:xfrm>
            <a:off x="507206" y="1466849"/>
            <a:ext cx="46648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231474-CAC3-84FC-9BCB-D821A1806B42}"/>
              </a:ext>
            </a:extLst>
          </p:cNvPr>
          <p:cNvCxnSpPr>
            <a:cxnSpLocks/>
          </p:cNvCxnSpPr>
          <p:nvPr/>
        </p:nvCxnSpPr>
        <p:spPr>
          <a:xfrm>
            <a:off x="1450181" y="1109661"/>
            <a:ext cx="69508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0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765DC-4224-524D-D616-C67DF058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3727A0-1C66-E563-D22A-B4E514F8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F27DC67-1966-EB6F-B952-7BCAA57A14FF}"/>
              </a:ext>
            </a:extLst>
          </p:cNvPr>
          <p:cNvCxnSpPr>
            <a:cxnSpLocks/>
          </p:cNvCxnSpPr>
          <p:nvPr/>
        </p:nvCxnSpPr>
        <p:spPr>
          <a:xfrm>
            <a:off x="507206" y="1466849"/>
            <a:ext cx="46648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ECC8F46-A78F-15CD-EE80-4622F70153D3}"/>
              </a:ext>
            </a:extLst>
          </p:cNvPr>
          <p:cNvCxnSpPr>
            <a:cxnSpLocks/>
          </p:cNvCxnSpPr>
          <p:nvPr/>
        </p:nvCxnSpPr>
        <p:spPr>
          <a:xfrm>
            <a:off x="1450181" y="1109661"/>
            <a:ext cx="69508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4BBDF92-6726-2FB0-8F02-127936F3A5E0}"/>
              </a:ext>
            </a:extLst>
          </p:cNvPr>
          <p:cNvSpPr txBox="1">
            <a:spLocks/>
          </p:cNvSpPr>
          <p:nvPr/>
        </p:nvSpPr>
        <p:spPr>
          <a:xfrm>
            <a:off x="585788" y="3759620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2. State the first disadvantage</a:t>
            </a:r>
          </a:p>
        </p:txBody>
      </p:sp>
    </p:spTree>
    <p:extLst>
      <p:ext uri="{BB962C8B-B14F-4D97-AF65-F5344CB8AC3E}">
        <p14:creationId xmlns:p14="http://schemas.microsoft.com/office/powerpoint/2010/main" val="64601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5681A-EA32-3A29-869D-3A08E7EA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9E7DD-AC0F-ED4E-F0C7-B4F98A34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BBC4D6-3975-2641-026B-57F0C404388C}"/>
              </a:ext>
            </a:extLst>
          </p:cNvPr>
          <p:cNvCxnSpPr>
            <a:cxnSpLocks/>
          </p:cNvCxnSpPr>
          <p:nvPr/>
        </p:nvCxnSpPr>
        <p:spPr>
          <a:xfrm>
            <a:off x="5086350" y="1452561"/>
            <a:ext cx="3443288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46FD64E-8523-5601-80AB-5D29D838576C}"/>
              </a:ext>
            </a:extLst>
          </p:cNvPr>
          <p:cNvCxnSpPr>
            <a:cxnSpLocks/>
          </p:cNvCxnSpPr>
          <p:nvPr/>
        </p:nvCxnSpPr>
        <p:spPr>
          <a:xfrm>
            <a:off x="485775" y="1824036"/>
            <a:ext cx="804386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7541EB6-F465-6860-439B-05BF2DCC6747}"/>
              </a:ext>
            </a:extLst>
          </p:cNvPr>
          <p:cNvCxnSpPr>
            <a:cxnSpLocks/>
          </p:cNvCxnSpPr>
          <p:nvPr/>
        </p:nvCxnSpPr>
        <p:spPr>
          <a:xfrm>
            <a:off x="485775" y="2152649"/>
            <a:ext cx="810101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E82A6DF-38A9-9E90-CD8A-B9821EAECA36}"/>
              </a:ext>
            </a:extLst>
          </p:cNvPr>
          <p:cNvCxnSpPr>
            <a:cxnSpLocks/>
          </p:cNvCxnSpPr>
          <p:nvPr/>
        </p:nvCxnSpPr>
        <p:spPr>
          <a:xfrm>
            <a:off x="485775" y="2531267"/>
            <a:ext cx="1035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3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2D60-5B15-51D8-1C0C-8B44135CF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EA986E-1B28-8343-EE8E-EB3525EB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AE3D9370-72E5-591A-3DA8-EF94EA5F2133}"/>
              </a:ext>
            </a:extLst>
          </p:cNvPr>
          <p:cNvCxnSpPr>
            <a:cxnSpLocks/>
          </p:cNvCxnSpPr>
          <p:nvPr/>
        </p:nvCxnSpPr>
        <p:spPr>
          <a:xfrm>
            <a:off x="5086350" y="1452561"/>
            <a:ext cx="3443288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D281E21-DF1B-38DC-5434-B08EB011FA90}"/>
              </a:ext>
            </a:extLst>
          </p:cNvPr>
          <p:cNvCxnSpPr>
            <a:cxnSpLocks/>
          </p:cNvCxnSpPr>
          <p:nvPr/>
        </p:nvCxnSpPr>
        <p:spPr>
          <a:xfrm>
            <a:off x="485775" y="1824036"/>
            <a:ext cx="804386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C13839E-8D45-94BF-00B9-F987BA89EAAD}"/>
              </a:ext>
            </a:extLst>
          </p:cNvPr>
          <p:cNvCxnSpPr>
            <a:cxnSpLocks/>
          </p:cNvCxnSpPr>
          <p:nvPr/>
        </p:nvCxnSpPr>
        <p:spPr>
          <a:xfrm>
            <a:off x="485775" y="2152649"/>
            <a:ext cx="810101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E19E2A3-D2D1-477D-101F-DFADFE3296F1}"/>
              </a:ext>
            </a:extLst>
          </p:cNvPr>
          <p:cNvCxnSpPr>
            <a:cxnSpLocks/>
          </p:cNvCxnSpPr>
          <p:nvPr/>
        </p:nvCxnSpPr>
        <p:spPr>
          <a:xfrm>
            <a:off x="485775" y="2531267"/>
            <a:ext cx="1035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E30CBCF-BC4E-002E-3338-84F46E7F8986}"/>
              </a:ext>
            </a:extLst>
          </p:cNvPr>
          <p:cNvSpPr txBox="1">
            <a:spLocks/>
          </p:cNvSpPr>
          <p:nvPr/>
        </p:nvSpPr>
        <p:spPr>
          <a:xfrm>
            <a:off x="585788" y="3759620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3. Explain and give examples</a:t>
            </a:r>
          </a:p>
        </p:txBody>
      </p:sp>
    </p:spTree>
    <p:extLst>
      <p:ext uri="{BB962C8B-B14F-4D97-AF65-F5344CB8AC3E}">
        <p14:creationId xmlns:p14="http://schemas.microsoft.com/office/powerpoint/2010/main" val="387027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6CEC-7A1C-6A77-FF33-DC69EB72C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5266DA-D568-AC13-848C-7F2783BF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31BC2D4-2F44-0E3A-B2BF-96570A2A0CB0}"/>
              </a:ext>
            </a:extLst>
          </p:cNvPr>
          <p:cNvCxnSpPr>
            <a:cxnSpLocks/>
          </p:cNvCxnSpPr>
          <p:nvPr/>
        </p:nvCxnSpPr>
        <p:spPr>
          <a:xfrm flipH="1">
            <a:off x="1521619" y="2531267"/>
            <a:ext cx="715089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8ECFB1-62C7-3BDD-4BAE-69905873E740}"/>
              </a:ext>
            </a:extLst>
          </p:cNvPr>
          <p:cNvCxnSpPr>
            <a:cxnSpLocks/>
          </p:cNvCxnSpPr>
          <p:nvPr/>
        </p:nvCxnSpPr>
        <p:spPr>
          <a:xfrm>
            <a:off x="500063" y="2867023"/>
            <a:ext cx="740092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76159D-ECB0-293B-192E-BE0E4218BCBB}"/>
              </a:ext>
            </a:extLst>
          </p:cNvPr>
          <p:cNvCxnSpPr/>
          <p:nvPr/>
        </p:nvCxnSpPr>
        <p:spPr>
          <a:xfrm>
            <a:off x="500063" y="3245642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7901252-85D0-226F-4940-2B2B3EBB87E0}"/>
              </a:ext>
            </a:extLst>
          </p:cNvPr>
          <p:cNvCxnSpPr>
            <a:cxnSpLocks/>
          </p:cNvCxnSpPr>
          <p:nvPr/>
        </p:nvCxnSpPr>
        <p:spPr>
          <a:xfrm>
            <a:off x="500063" y="3617117"/>
            <a:ext cx="42862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A0D0532F-D119-F0CB-FC4D-91A01620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>
            <a:extLst>
              <a:ext uri="{FF2B5EF4-FFF2-40B4-BE49-F238E27FC236}">
                <a16:creationId xmlns:a16="http://schemas.microsoft.com/office/drawing/2014/main" id="{AEA9FA61-3E4E-9F4E-E8FB-4E3BD2C48C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384" y="1474250"/>
            <a:ext cx="46515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ESSAY</a:t>
            </a:r>
            <a:endParaRPr sz="6000" dirty="0"/>
          </a:p>
        </p:txBody>
      </p:sp>
      <p:sp>
        <p:nvSpPr>
          <p:cNvPr id="485" name="Google Shape;485;p42">
            <a:extLst>
              <a:ext uri="{FF2B5EF4-FFF2-40B4-BE49-F238E27FC236}">
                <a16:creationId xmlns:a16="http://schemas.microsoft.com/office/drawing/2014/main" id="{88E0F28F-C06B-A77F-4D06-C45C4067AE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276950"/>
            <a:ext cx="46515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piece of writing that is written to convince someone of something or to simply inform the reader about a particular topic.</a:t>
            </a:r>
            <a:endParaRPr sz="2000" dirty="0"/>
          </a:p>
        </p:txBody>
      </p:sp>
      <p:grpSp>
        <p:nvGrpSpPr>
          <p:cNvPr id="486" name="Google Shape;486;p42">
            <a:extLst>
              <a:ext uri="{FF2B5EF4-FFF2-40B4-BE49-F238E27FC236}">
                <a16:creationId xmlns:a16="http://schemas.microsoft.com/office/drawing/2014/main" id="{53B602A3-52A4-D5AF-F042-1BE093C8CB31}"/>
              </a:ext>
            </a:extLst>
          </p:cNvPr>
          <p:cNvGrpSpPr/>
          <p:nvPr/>
        </p:nvGrpSpPr>
        <p:grpSpPr>
          <a:xfrm>
            <a:off x="6852070" y="1034975"/>
            <a:ext cx="2032652" cy="2957931"/>
            <a:chOff x="6852070" y="1034975"/>
            <a:chExt cx="2032652" cy="2957931"/>
          </a:xfrm>
        </p:grpSpPr>
        <p:pic>
          <p:nvPicPr>
            <p:cNvPr id="487" name="Google Shape;487;p42">
              <a:extLst>
                <a:ext uri="{FF2B5EF4-FFF2-40B4-BE49-F238E27FC236}">
                  <a16:creationId xmlns:a16="http://schemas.microsoft.com/office/drawing/2014/main" id="{45C596F2-CA14-83B4-B483-E0244986C7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973621">
              <a:off x="7273491" y="1379720"/>
              <a:ext cx="1545712" cy="67917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88" name="Google Shape;488;p42">
              <a:extLst>
                <a:ext uri="{FF2B5EF4-FFF2-40B4-BE49-F238E27FC236}">
                  <a16:creationId xmlns:a16="http://schemas.microsoft.com/office/drawing/2014/main" id="{C512999E-446D-BC43-4188-EB99FCB7DF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443957">
              <a:off x="7283288" y="2119039"/>
              <a:ext cx="1526125" cy="36058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89" name="Google Shape;489;p42">
              <a:extLst>
                <a:ext uri="{FF2B5EF4-FFF2-40B4-BE49-F238E27FC236}">
                  <a16:creationId xmlns:a16="http://schemas.microsoft.com/office/drawing/2014/main" id="{58176FB0-7260-DFCB-0256-EEAC15B4AA9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887109">
              <a:off x="6966295" y="2839377"/>
              <a:ext cx="1201105" cy="8464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2212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3640-F6B6-ED54-9B32-E7750437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071147-AD01-C598-B721-7CA14A73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5" y="266699"/>
            <a:ext cx="8334375" cy="3492921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8CDA736-FA58-6451-CCF9-B920AE9138B3}"/>
              </a:ext>
            </a:extLst>
          </p:cNvPr>
          <p:cNvCxnSpPr>
            <a:cxnSpLocks/>
          </p:cNvCxnSpPr>
          <p:nvPr/>
        </p:nvCxnSpPr>
        <p:spPr>
          <a:xfrm flipH="1">
            <a:off x="1521619" y="2531267"/>
            <a:ext cx="715089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8B5F8C0-C078-95F2-6D31-0FCF8EFF39DF}"/>
              </a:ext>
            </a:extLst>
          </p:cNvPr>
          <p:cNvCxnSpPr>
            <a:cxnSpLocks/>
          </p:cNvCxnSpPr>
          <p:nvPr/>
        </p:nvCxnSpPr>
        <p:spPr>
          <a:xfrm>
            <a:off x="500063" y="2867023"/>
            <a:ext cx="740092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2A1ED5-B1B4-FFEE-0446-9AE8F60C55AB}"/>
              </a:ext>
            </a:extLst>
          </p:cNvPr>
          <p:cNvCxnSpPr/>
          <p:nvPr/>
        </p:nvCxnSpPr>
        <p:spPr>
          <a:xfrm>
            <a:off x="500063" y="3245642"/>
            <a:ext cx="78938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F724B02-4FB8-D8B2-8C54-32279A6E000B}"/>
              </a:ext>
            </a:extLst>
          </p:cNvPr>
          <p:cNvCxnSpPr>
            <a:cxnSpLocks/>
          </p:cNvCxnSpPr>
          <p:nvPr/>
        </p:nvCxnSpPr>
        <p:spPr>
          <a:xfrm>
            <a:off x="500063" y="3617117"/>
            <a:ext cx="428625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C90455F0-65AA-5616-8880-D352E571CB47}"/>
              </a:ext>
            </a:extLst>
          </p:cNvPr>
          <p:cNvSpPr txBox="1">
            <a:spLocks/>
          </p:cNvSpPr>
          <p:nvPr/>
        </p:nvSpPr>
        <p:spPr>
          <a:xfrm>
            <a:off x="585788" y="3759620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4. The second disadvantage + explanation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2222118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4"/>
          <p:cNvSpPr txBox="1">
            <a:spLocks noGrp="1"/>
          </p:cNvSpPr>
          <p:nvPr>
            <p:ph type="title"/>
          </p:nvPr>
        </p:nvSpPr>
        <p:spPr>
          <a:xfrm>
            <a:off x="2172396" y="2951323"/>
            <a:ext cx="49297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title" idx="2"/>
          </p:nvPr>
        </p:nvSpPr>
        <p:spPr>
          <a:xfrm>
            <a:off x="3838125" y="1868448"/>
            <a:ext cx="14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16" name="Google Shape;816;p64"/>
          <p:cNvGrpSpPr/>
          <p:nvPr/>
        </p:nvGrpSpPr>
        <p:grpSpPr>
          <a:xfrm>
            <a:off x="6863838" y="344975"/>
            <a:ext cx="2067625" cy="2147029"/>
            <a:chOff x="6863838" y="344975"/>
            <a:chExt cx="2067625" cy="2147029"/>
          </a:xfrm>
        </p:grpSpPr>
        <p:pic>
          <p:nvPicPr>
            <p:cNvPr id="817" name="Google Shape;817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036008">
              <a:off x="7356478" y="1436240"/>
              <a:ext cx="1493929" cy="90221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818" name="Google Shape;818;p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80175" y="344975"/>
              <a:ext cx="910650" cy="111268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819" name="Google Shape;819;p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25587">
              <a:off x="6870182" y="1079356"/>
              <a:ext cx="1530636" cy="37541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  <p:grpSp>
        <p:nvGrpSpPr>
          <p:cNvPr id="820" name="Google Shape;820;p64"/>
          <p:cNvGrpSpPr/>
          <p:nvPr/>
        </p:nvGrpSpPr>
        <p:grpSpPr>
          <a:xfrm>
            <a:off x="345349" y="308349"/>
            <a:ext cx="2282373" cy="2584425"/>
            <a:chOff x="345349" y="308349"/>
            <a:chExt cx="2282373" cy="2584425"/>
          </a:xfrm>
        </p:grpSpPr>
        <p:pic>
          <p:nvPicPr>
            <p:cNvPr id="821" name="Google Shape;821;p6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6597791">
              <a:off x="168058" y="1812796"/>
              <a:ext cx="1726310" cy="40060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grpSp>
          <p:nvGrpSpPr>
            <p:cNvPr id="822" name="Google Shape;822;p64"/>
            <p:cNvGrpSpPr/>
            <p:nvPr/>
          </p:nvGrpSpPr>
          <p:grpSpPr>
            <a:xfrm>
              <a:off x="345349" y="308349"/>
              <a:ext cx="2282373" cy="1734827"/>
              <a:chOff x="345349" y="308349"/>
              <a:chExt cx="2282373" cy="1734827"/>
            </a:xfrm>
          </p:grpSpPr>
          <p:pic>
            <p:nvPicPr>
              <p:cNvPr id="823" name="Google Shape;823;p6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717070" y="308349"/>
                <a:ext cx="910652" cy="743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  <p:pic>
            <p:nvPicPr>
              <p:cNvPr id="824" name="Google Shape;824;p6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5349" y="1051530"/>
                <a:ext cx="1642025" cy="99164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12000"/>
                  </a:schemeClr>
                </a:outerShdw>
              </a:effectLst>
            </p:spPr>
          </p:pic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43ACB-2E15-D8F0-61B2-2F47B580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88142"/>
            <a:ext cx="8667612" cy="15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83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F30C6-75EF-154D-B16C-D9113B16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08C3EF-F9BE-4600-04E3-34FE2440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88142"/>
            <a:ext cx="8667612" cy="150495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FF6AE2E-C08F-4336-25E0-B51B4C67DBF5}"/>
              </a:ext>
            </a:extLst>
          </p:cNvPr>
          <p:cNvCxnSpPr>
            <a:cxnSpLocks/>
          </p:cNvCxnSpPr>
          <p:nvPr/>
        </p:nvCxnSpPr>
        <p:spPr>
          <a:xfrm>
            <a:off x="428625" y="945354"/>
            <a:ext cx="825817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8932FBB-0935-3E89-34B8-05FD79F6F32B}"/>
              </a:ext>
            </a:extLst>
          </p:cNvPr>
          <p:cNvCxnSpPr>
            <a:cxnSpLocks/>
          </p:cNvCxnSpPr>
          <p:nvPr/>
        </p:nvCxnSpPr>
        <p:spPr>
          <a:xfrm>
            <a:off x="428625" y="1309686"/>
            <a:ext cx="254317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61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04294-86B1-6D1B-FB91-8B1EDBA32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2BA0E1-E2CD-911C-18F6-494D330A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88142"/>
            <a:ext cx="8667612" cy="150495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993F6A1-FD59-A682-A820-2DA8FA070C19}"/>
              </a:ext>
            </a:extLst>
          </p:cNvPr>
          <p:cNvCxnSpPr>
            <a:cxnSpLocks/>
          </p:cNvCxnSpPr>
          <p:nvPr/>
        </p:nvCxnSpPr>
        <p:spPr>
          <a:xfrm>
            <a:off x="428625" y="945354"/>
            <a:ext cx="825817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8B255B1-C9CB-64A8-1744-EB0C26E723A6}"/>
              </a:ext>
            </a:extLst>
          </p:cNvPr>
          <p:cNvCxnSpPr>
            <a:cxnSpLocks/>
          </p:cNvCxnSpPr>
          <p:nvPr/>
        </p:nvCxnSpPr>
        <p:spPr>
          <a:xfrm>
            <a:off x="428625" y="1309686"/>
            <a:ext cx="2543175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E8CAEB4C-5AFB-9FF9-0B88-5EBCB5810F1B}"/>
              </a:ext>
            </a:extLst>
          </p:cNvPr>
          <p:cNvSpPr txBox="1">
            <a:spLocks/>
          </p:cNvSpPr>
          <p:nvPr/>
        </p:nvSpPr>
        <p:spPr>
          <a:xfrm>
            <a:off x="428625" y="2173708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Nunito" pitchFamily="2" charset="-52"/>
              </a:rPr>
              <a:t>Summarise</a:t>
            </a: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 the key points (1-2 sentences)</a:t>
            </a:r>
          </a:p>
          <a:p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772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3095-86C4-F563-2946-38C6C6F0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8588A5-6D8F-1279-91D2-9E6B45E5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88142"/>
            <a:ext cx="8667612" cy="150495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4F983E0-0293-5E37-9C0C-E645DBF25819}"/>
              </a:ext>
            </a:extLst>
          </p:cNvPr>
          <p:cNvCxnSpPr>
            <a:cxnSpLocks/>
          </p:cNvCxnSpPr>
          <p:nvPr/>
        </p:nvCxnSpPr>
        <p:spPr>
          <a:xfrm>
            <a:off x="428625" y="1724023"/>
            <a:ext cx="653653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9C4F02-BA8A-9E57-AAD5-23041283C2AC}"/>
              </a:ext>
            </a:extLst>
          </p:cNvPr>
          <p:cNvCxnSpPr>
            <a:cxnSpLocks/>
          </p:cNvCxnSpPr>
          <p:nvPr/>
        </p:nvCxnSpPr>
        <p:spPr>
          <a:xfrm flipH="1">
            <a:off x="2971800" y="1309686"/>
            <a:ext cx="52363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E00F867B-C9EF-0B3C-C361-ADDAF6FAB1F7}"/>
              </a:ext>
            </a:extLst>
          </p:cNvPr>
          <p:cNvSpPr txBox="1">
            <a:spLocks/>
          </p:cNvSpPr>
          <p:nvPr/>
        </p:nvSpPr>
        <p:spPr>
          <a:xfrm>
            <a:off x="428625" y="2173708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Nunito" pitchFamily="2" charset="-52"/>
              </a:rPr>
              <a:t>Summarise</a:t>
            </a: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 the key points (1-2 sentences)  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tx1"/>
              </a:solidFill>
              <a:latin typeface="Nunito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6194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818B-05D9-6CB8-5B97-8321F8436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185349-2C23-1628-14ED-38A39CAD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388142"/>
            <a:ext cx="8667612" cy="1504951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862130-73ED-3483-654F-AC8ECEF2BB64}"/>
              </a:ext>
            </a:extLst>
          </p:cNvPr>
          <p:cNvCxnSpPr>
            <a:cxnSpLocks/>
          </p:cNvCxnSpPr>
          <p:nvPr/>
        </p:nvCxnSpPr>
        <p:spPr>
          <a:xfrm>
            <a:off x="428625" y="1724023"/>
            <a:ext cx="653653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0C0BF0-DC86-53E5-FCBC-3E09FD4EBCC0}"/>
              </a:ext>
            </a:extLst>
          </p:cNvPr>
          <p:cNvCxnSpPr>
            <a:cxnSpLocks/>
          </p:cNvCxnSpPr>
          <p:nvPr/>
        </p:nvCxnSpPr>
        <p:spPr>
          <a:xfrm flipH="1">
            <a:off x="2971800" y="1309686"/>
            <a:ext cx="5236369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71CA70F4-3E01-4AEA-DAAC-4FB8D75DD642}"/>
              </a:ext>
            </a:extLst>
          </p:cNvPr>
          <p:cNvSpPr txBox="1">
            <a:spLocks/>
          </p:cNvSpPr>
          <p:nvPr/>
        </p:nvSpPr>
        <p:spPr>
          <a:xfrm>
            <a:off x="428625" y="2173708"/>
            <a:ext cx="6622257" cy="13042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Nunito" pitchFamily="2" charset="-52"/>
              </a:rPr>
              <a:t>Summarise</a:t>
            </a: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 the key points (1-2 sentences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Nunito" pitchFamily="2" charset="-52"/>
              </a:rPr>
              <a:t>Provide your opinion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3350990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>
            <a:spLocks noGrp="1"/>
          </p:cNvSpPr>
          <p:nvPr>
            <p:ph type="title"/>
          </p:nvPr>
        </p:nvSpPr>
        <p:spPr>
          <a:xfrm>
            <a:off x="2354400" y="1461925"/>
            <a:ext cx="4435200" cy="22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Structure of the essay (full)</a:t>
            </a:r>
            <a:endParaRPr sz="4800" dirty="0"/>
          </a:p>
        </p:txBody>
      </p:sp>
      <p:grpSp>
        <p:nvGrpSpPr>
          <p:cNvPr id="591" name="Google Shape;591;p49"/>
          <p:cNvGrpSpPr/>
          <p:nvPr/>
        </p:nvGrpSpPr>
        <p:grpSpPr>
          <a:xfrm>
            <a:off x="713227" y="429145"/>
            <a:ext cx="2007706" cy="1854107"/>
            <a:chOff x="713227" y="429145"/>
            <a:chExt cx="2007706" cy="1854107"/>
          </a:xfrm>
        </p:grpSpPr>
        <p:pic>
          <p:nvPicPr>
            <p:cNvPr id="592" name="Google Shape;592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1319527" y="429145"/>
              <a:ext cx="1401405" cy="103279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  <p:pic>
          <p:nvPicPr>
            <p:cNvPr id="593" name="Google Shape;593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809076">
              <a:off x="395046" y="1222487"/>
              <a:ext cx="1760237" cy="37778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  <p:grpSp>
        <p:nvGrpSpPr>
          <p:cNvPr id="594" name="Google Shape;594;p49"/>
          <p:cNvGrpSpPr/>
          <p:nvPr/>
        </p:nvGrpSpPr>
        <p:grpSpPr>
          <a:xfrm>
            <a:off x="7443593" y="2765483"/>
            <a:ext cx="1300822" cy="1972200"/>
            <a:chOff x="7443593" y="2765483"/>
            <a:chExt cx="1300822" cy="1972200"/>
          </a:xfrm>
        </p:grpSpPr>
        <p:pic>
          <p:nvPicPr>
            <p:cNvPr id="595" name="Google Shape;595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4257630">
              <a:off x="6956383" y="3568485"/>
              <a:ext cx="1959966" cy="36619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596" name="Google Shape;596;p4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824341" y="3516148"/>
              <a:ext cx="920075" cy="96190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CF4CD-462A-5E75-B10A-C26CA5F3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" y="178742"/>
            <a:ext cx="7657624" cy="47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0364-2A86-BDF4-2E49-7C4D14CB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FF8E1A-66C8-EAC5-9E1A-A2BDCE2E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7" y="192236"/>
            <a:ext cx="7709625" cy="47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Essays can be different </a:t>
            </a:r>
            <a:endParaRPr dirty="0"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1323013" y="2904525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and disadvantages </a:t>
            </a:r>
            <a:endParaRPr dirty="0"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3"/>
          </p:nvPr>
        </p:nvSpPr>
        <p:spPr>
          <a:xfrm>
            <a:off x="5104126" y="2607269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Opinion essay</a:t>
            </a:r>
            <a:endParaRPr dirty="0"/>
          </a:p>
        </p:txBody>
      </p:sp>
      <p:grpSp>
        <p:nvGrpSpPr>
          <p:cNvPr id="512" name="Google Shape;512;p45"/>
          <p:cNvGrpSpPr/>
          <p:nvPr/>
        </p:nvGrpSpPr>
        <p:grpSpPr>
          <a:xfrm>
            <a:off x="2440046" y="2012479"/>
            <a:ext cx="441376" cy="437481"/>
            <a:chOff x="1952526" y="1456014"/>
            <a:chExt cx="451536" cy="447597"/>
          </a:xfrm>
        </p:grpSpPr>
        <p:sp>
          <p:nvSpPr>
            <p:cNvPr id="513" name="Google Shape;513;p45"/>
            <p:cNvSpPr/>
            <p:nvPr/>
          </p:nvSpPr>
          <p:spPr>
            <a:xfrm>
              <a:off x="2163984" y="1572426"/>
              <a:ext cx="57102" cy="99466"/>
            </a:xfrm>
            <a:custGeom>
              <a:avLst/>
              <a:gdLst/>
              <a:ahLst/>
              <a:cxnLst/>
              <a:rect l="l" t="t" r="r" b="b"/>
              <a:pathLst>
                <a:path w="465" h="810" extrusionOk="0">
                  <a:moveTo>
                    <a:pt x="156" y="0"/>
                  </a:moveTo>
                  <a:cubicBezTo>
                    <a:pt x="106" y="0"/>
                    <a:pt x="53" y="7"/>
                    <a:pt x="1" y="25"/>
                  </a:cubicBezTo>
                  <a:lnTo>
                    <a:pt x="1" y="774"/>
                  </a:lnTo>
                  <a:cubicBezTo>
                    <a:pt x="54" y="756"/>
                    <a:pt x="108" y="756"/>
                    <a:pt x="161" y="756"/>
                  </a:cubicBezTo>
                  <a:cubicBezTo>
                    <a:pt x="277" y="756"/>
                    <a:pt x="384" y="783"/>
                    <a:pt x="465" y="810"/>
                  </a:cubicBezTo>
                  <a:lnTo>
                    <a:pt x="465" y="78"/>
                  </a:lnTo>
                  <a:cubicBezTo>
                    <a:pt x="400" y="46"/>
                    <a:pt x="28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2247242" y="1572426"/>
              <a:ext cx="57102" cy="99466"/>
            </a:xfrm>
            <a:custGeom>
              <a:avLst/>
              <a:gdLst/>
              <a:ahLst/>
              <a:cxnLst/>
              <a:rect l="l" t="t" r="r" b="b"/>
              <a:pathLst>
                <a:path w="465" h="810" extrusionOk="0">
                  <a:moveTo>
                    <a:pt x="309" y="0"/>
                  </a:moveTo>
                  <a:cubicBezTo>
                    <a:pt x="180" y="0"/>
                    <a:pt x="65" y="46"/>
                    <a:pt x="1" y="78"/>
                  </a:cubicBezTo>
                  <a:lnTo>
                    <a:pt x="1" y="810"/>
                  </a:lnTo>
                  <a:cubicBezTo>
                    <a:pt x="79" y="779"/>
                    <a:pt x="182" y="753"/>
                    <a:pt x="295" y="753"/>
                  </a:cubicBezTo>
                  <a:cubicBezTo>
                    <a:pt x="350" y="753"/>
                    <a:pt x="407" y="759"/>
                    <a:pt x="465" y="774"/>
                  </a:cubicBezTo>
                  <a:lnTo>
                    <a:pt x="465" y="25"/>
                  </a:lnTo>
                  <a:cubicBezTo>
                    <a:pt x="412" y="7"/>
                    <a:pt x="35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1952526" y="1456014"/>
              <a:ext cx="451536" cy="447597"/>
            </a:xfrm>
            <a:custGeom>
              <a:avLst/>
              <a:gdLst/>
              <a:ahLst/>
              <a:cxnLst/>
              <a:rect l="l" t="t" r="r" b="b"/>
              <a:pathLst>
                <a:path w="3677" h="3645" extrusionOk="0">
                  <a:moveTo>
                    <a:pt x="2691" y="737"/>
                  </a:moveTo>
                  <a:cubicBezTo>
                    <a:pt x="2793" y="737"/>
                    <a:pt x="2903" y="757"/>
                    <a:pt x="3016" y="812"/>
                  </a:cubicBezTo>
                  <a:cubicBezTo>
                    <a:pt x="3052" y="830"/>
                    <a:pt x="3070" y="866"/>
                    <a:pt x="3070" y="901"/>
                  </a:cubicBezTo>
                  <a:lnTo>
                    <a:pt x="3070" y="1874"/>
                  </a:lnTo>
                  <a:cubicBezTo>
                    <a:pt x="3070" y="1929"/>
                    <a:pt x="3021" y="1974"/>
                    <a:pt x="2965" y="1974"/>
                  </a:cubicBezTo>
                  <a:cubicBezTo>
                    <a:pt x="2950" y="1974"/>
                    <a:pt x="2934" y="1971"/>
                    <a:pt x="2918" y="1963"/>
                  </a:cubicBezTo>
                  <a:cubicBezTo>
                    <a:pt x="2845" y="1928"/>
                    <a:pt x="2771" y="1915"/>
                    <a:pt x="2702" y="1915"/>
                  </a:cubicBezTo>
                  <a:cubicBezTo>
                    <a:pt x="2507" y="1915"/>
                    <a:pt x="2347" y="2016"/>
                    <a:pt x="2347" y="2016"/>
                  </a:cubicBezTo>
                  <a:cubicBezTo>
                    <a:pt x="2329" y="2030"/>
                    <a:pt x="2307" y="2036"/>
                    <a:pt x="2286" y="2036"/>
                  </a:cubicBezTo>
                  <a:cubicBezTo>
                    <a:pt x="2265" y="2036"/>
                    <a:pt x="2245" y="2030"/>
                    <a:pt x="2231" y="2016"/>
                  </a:cubicBezTo>
                  <a:cubicBezTo>
                    <a:pt x="2205" y="2003"/>
                    <a:pt x="2058" y="1916"/>
                    <a:pt x="1877" y="1916"/>
                  </a:cubicBezTo>
                  <a:cubicBezTo>
                    <a:pt x="1808" y="1916"/>
                    <a:pt x="1734" y="1928"/>
                    <a:pt x="1660" y="1963"/>
                  </a:cubicBezTo>
                  <a:cubicBezTo>
                    <a:pt x="1645" y="1971"/>
                    <a:pt x="1629" y="1974"/>
                    <a:pt x="1613" y="1974"/>
                  </a:cubicBezTo>
                  <a:cubicBezTo>
                    <a:pt x="1558" y="1974"/>
                    <a:pt x="1509" y="1929"/>
                    <a:pt x="1509" y="1874"/>
                  </a:cubicBezTo>
                  <a:lnTo>
                    <a:pt x="1509" y="901"/>
                  </a:lnTo>
                  <a:cubicBezTo>
                    <a:pt x="1509" y="866"/>
                    <a:pt x="1526" y="830"/>
                    <a:pt x="1562" y="812"/>
                  </a:cubicBezTo>
                  <a:cubicBezTo>
                    <a:pt x="1675" y="757"/>
                    <a:pt x="1786" y="737"/>
                    <a:pt x="1887" y="737"/>
                  </a:cubicBezTo>
                  <a:cubicBezTo>
                    <a:pt x="2064" y="737"/>
                    <a:pt x="2211" y="799"/>
                    <a:pt x="2285" y="839"/>
                  </a:cubicBezTo>
                  <a:cubicBezTo>
                    <a:pt x="2364" y="799"/>
                    <a:pt x="2513" y="737"/>
                    <a:pt x="2691" y="737"/>
                  </a:cubicBezTo>
                  <a:close/>
                  <a:moveTo>
                    <a:pt x="2294" y="0"/>
                  </a:moveTo>
                  <a:cubicBezTo>
                    <a:pt x="1526" y="0"/>
                    <a:pt x="902" y="625"/>
                    <a:pt x="902" y="1383"/>
                  </a:cubicBezTo>
                  <a:cubicBezTo>
                    <a:pt x="902" y="1651"/>
                    <a:pt x="982" y="1900"/>
                    <a:pt x="1116" y="2114"/>
                  </a:cubicBezTo>
                  <a:lnTo>
                    <a:pt x="947" y="2275"/>
                  </a:lnTo>
                  <a:lnTo>
                    <a:pt x="884" y="2213"/>
                  </a:lnTo>
                  <a:cubicBezTo>
                    <a:pt x="862" y="2190"/>
                    <a:pt x="833" y="2179"/>
                    <a:pt x="805" y="2179"/>
                  </a:cubicBezTo>
                  <a:cubicBezTo>
                    <a:pt x="777" y="2179"/>
                    <a:pt x="750" y="2190"/>
                    <a:pt x="732" y="2213"/>
                  </a:cubicBezTo>
                  <a:cubicBezTo>
                    <a:pt x="688" y="2248"/>
                    <a:pt x="688" y="2320"/>
                    <a:pt x="732" y="2364"/>
                  </a:cubicBezTo>
                  <a:lnTo>
                    <a:pt x="795" y="2427"/>
                  </a:lnTo>
                  <a:lnTo>
                    <a:pt x="126" y="3096"/>
                  </a:lnTo>
                  <a:cubicBezTo>
                    <a:pt x="1" y="3221"/>
                    <a:pt x="1" y="3426"/>
                    <a:pt x="126" y="3551"/>
                  </a:cubicBezTo>
                  <a:cubicBezTo>
                    <a:pt x="188" y="3613"/>
                    <a:pt x="271" y="3644"/>
                    <a:pt x="353" y="3644"/>
                  </a:cubicBezTo>
                  <a:cubicBezTo>
                    <a:pt x="436" y="3644"/>
                    <a:pt x="518" y="3613"/>
                    <a:pt x="581" y="3551"/>
                  </a:cubicBezTo>
                  <a:lnTo>
                    <a:pt x="1250" y="2882"/>
                  </a:lnTo>
                  <a:lnTo>
                    <a:pt x="1321" y="2944"/>
                  </a:lnTo>
                  <a:cubicBezTo>
                    <a:pt x="1339" y="2966"/>
                    <a:pt x="1366" y="2978"/>
                    <a:pt x="1393" y="2978"/>
                  </a:cubicBezTo>
                  <a:cubicBezTo>
                    <a:pt x="1419" y="2978"/>
                    <a:pt x="1446" y="2966"/>
                    <a:pt x="1464" y="2944"/>
                  </a:cubicBezTo>
                  <a:cubicBezTo>
                    <a:pt x="1509" y="2908"/>
                    <a:pt x="1509" y="2837"/>
                    <a:pt x="1464" y="2801"/>
                  </a:cubicBezTo>
                  <a:lnTo>
                    <a:pt x="1402" y="2730"/>
                  </a:lnTo>
                  <a:lnTo>
                    <a:pt x="1562" y="2569"/>
                  </a:lnTo>
                  <a:cubicBezTo>
                    <a:pt x="1776" y="2694"/>
                    <a:pt x="2026" y="2775"/>
                    <a:pt x="2294" y="2775"/>
                  </a:cubicBezTo>
                  <a:cubicBezTo>
                    <a:pt x="3061" y="2775"/>
                    <a:pt x="3676" y="2150"/>
                    <a:pt x="3676" y="1383"/>
                  </a:cubicBezTo>
                  <a:cubicBezTo>
                    <a:pt x="3676" y="625"/>
                    <a:pt x="3061" y="0"/>
                    <a:pt x="2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45"/>
          <p:cNvGrpSpPr/>
          <p:nvPr/>
        </p:nvGrpSpPr>
        <p:grpSpPr>
          <a:xfrm>
            <a:off x="6262511" y="2032763"/>
            <a:ext cx="442336" cy="396314"/>
            <a:chOff x="4004486" y="1476767"/>
            <a:chExt cx="452518" cy="405478"/>
          </a:xfrm>
        </p:grpSpPr>
        <p:sp>
          <p:nvSpPr>
            <p:cNvPr id="517" name="Google Shape;517;p45"/>
            <p:cNvSpPr/>
            <p:nvPr/>
          </p:nvSpPr>
          <p:spPr>
            <a:xfrm>
              <a:off x="4096461" y="1476767"/>
              <a:ext cx="268564" cy="193160"/>
            </a:xfrm>
            <a:custGeom>
              <a:avLst/>
              <a:gdLst/>
              <a:ahLst/>
              <a:cxnLst/>
              <a:rect l="l" t="t" r="r" b="b"/>
              <a:pathLst>
                <a:path w="2187" h="1573" extrusionOk="0">
                  <a:moveTo>
                    <a:pt x="1294" y="286"/>
                  </a:moveTo>
                  <a:cubicBezTo>
                    <a:pt x="1348" y="286"/>
                    <a:pt x="1401" y="340"/>
                    <a:pt x="1401" y="393"/>
                  </a:cubicBezTo>
                  <a:cubicBezTo>
                    <a:pt x="1401" y="456"/>
                    <a:pt x="1348" y="500"/>
                    <a:pt x="1294" y="500"/>
                  </a:cubicBezTo>
                  <a:lnTo>
                    <a:pt x="536" y="500"/>
                  </a:lnTo>
                  <a:cubicBezTo>
                    <a:pt x="473" y="500"/>
                    <a:pt x="429" y="456"/>
                    <a:pt x="429" y="393"/>
                  </a:cubicBezTo>
                  <a:cubicBezTo>
                    <a:pt x="429" y="340"/>
                    <a:pt x="473" y="286"/>
                    <a:pt x="536" y="286"/>
                  </a:cubicBezTo>
                  <a:close/>
                  <a:moveTo>
                    <a:pt x="1651" y="714"/>
                  </a:moveTo>
                  <a:cubicBezTo>
                    <a:pt x="1704" y="714"/>
                    <a:pt x="1758" y="768"/>
                    <a:pt x="1758" y="821"/>
                  </a:cubicBezTo>
                  <a:cubicBezTo>
                    <a:pt x="1758" y="884"/>
                    <a:pt x="1704" y="928"/>
                    <a:pt x="1651" y="928"/>
                  </a:cubicBezTo>
                  <a:lnTo>
                    <a:pt x="536" y="928"/>
                  </a:lnTo>
                  <a:cubicBezTo>
                    <a:pt x="473" y="928"/>
                    <a:pt x="429" y="884"/>
                    <a:pt x="429" y="821"/>
                  </a:cubicBezTo>
                  <a:cubicBezTo>
                    <a:pt x="429" y="768"/>
                    <a:pt x="473" y="714"/>
                    <a:pt x="536" y="714"/>
                  </a:cubicBezTo>
                  <a:close/>
                  <a:moveTo>
                    <a:pt x="107" y="1"/>
                  </a:moveTo>
                  <a:cubicBezTo>
                    <a:pt x="45" y="1"/>
                    <a:pt x="0" y="54"/>
                    <a:pt x="0" y="108"/>
                  </a:cubicBezTo>
                  <a:lnTo>
                    <a:pt x="0" y="1071"/>
                  </a:lnTo>
                  <a:lnTo>
                    <a:pt x="232" y="1071"/>
                  </a:lnTo>
                  <a:cubicBezTo>
                    <a:pt x="429" y="1071"/>
                    <a:pt x="607" y="1178"/>
                    <a:pt x="696" y="1339"/>
                  </a:cubicBezTo>
                  <a:cubicBezTo>
                    <a:pt x="785" y="1495"/>
                    <a:pt x="939" y="1573"/>
                    <a:pt x="1092" y="1573"/>
                  </a:cubicBezTo>
                  <a:cubicBezTo>
                    <a:pt x="1245" y="1573"/>
                    <a:pt x="1397" y="1495"/>
                    <a:pt x="1481" y="1339"/>
                  </a:cubicBezTo>
                  <a:cubicBezTo>
                    <a:pt x="1579" y="1178"/>
                    <a:pt x="1758" y="1071"/>
                    <a:pt x="1945" y="1071"/>
                  </a:cubicBezTo>
                  <a:lnTo>
                    <a:pt x="2186" y="1071"/>
                  </a:lnTo>
                  <a:lnTo>
                    <a:pt x="2186" y="108"/>
                  </a:lnTo>
                  <a:cubicBezTo>
                    <a:pt x="2186" y="54"/>
                    <a:pt x="2141" y="1"/>
                    <a:pt x="2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4004486" y="1634439"/>
              <a:ext cx="452518" cy="247805"/>
            </a:xfrm>
            <a:custGeom>
              <a:avLst/>
              <a:gdLst/>
              <a:ahLst/>
              <a:cxnLst/>
              <a:rect l="l" t="t" r="r" b="b"/>
              <a:pathLst>
                <a:path w="3685" h="2018" extrusionOk="0">
                  <a:moveTo>
                    <a:pt x="999" y="876"/>
                  </a:moveTo>
                  <a:cubicBezTo>
                    <a:pt x="1053" y="876"/>
                    <a:pt x="1106" y="920"/>
                    <a:pt x="1106" y="974"/>
                  </a:cubicBezTo>
                  <a:cubicBezTo>
                    <a:pt x="1115" y="1036"/>
                    <a:pt x="1071" y="1090"/>
                    <a:pt x="999" y="1090"/>
                  </a:cubicBezTo>
                  <a:lnTo>
                    <a:pt x="812" y="1090"/>
                  </a:lnTo>
                  <a:cubicBezTo>
                    <a:pt x="749" y="1090"/>
                    <a:pt x="696" y="1036"/>
                    <a:pt x="705" y="974"/>
                  </a:cubicBezTo>
                  <a:cubicBezTo>
                    <a:pt x="705" y="920"/>
                    <a:pt x="758" y="876"/>
                    <a:pt x="812" y="876"/>
                  </a:cubicBezTo>
                  <a:close/>
                  <a:moveTo>
                    <a:pt x="1624" y="876"/>
                  </a:moveTo>
                  <a:cubicBezTo>
                    <a:pt x="1686" y="876"/>
                    <a:pt x="1740" y="929"/>
                    <a:pt x="1731" y="1000"/>
                  </a:cubicBezTo>
                  <a:cubicBezTo>
                    <a:pt x="1722" y="1054"/>
                    <a:pt x="1677" y="1090"/>
                    <a:pt x="1624" y="1090"/>
                  </a:cubicBezTo>
                  <a:lnTo>
                    <a:pt x="1436" y="1090"/>
                  </a:lnTo>
                  <a:cubicBezTo>
                    <a:pt x="1383" y="1090"/>
                    <a:pt x="1329" y="1054"/>
                    <a:pt x="1320" y="1000"/>
                  </a:cubicBezTo>
                  <a:cubicBezTo>
                    <a:pt x="1320" y="929"/>
                    <a:pt x="1365" y="876"/>
                    <a:pt x="1427" y="876"/>
                  </a:cubicBezTo>
                  <a:close/>
                  <a:moveTo>
                    <a:pt x="2248" y="876"/>
                  </a:moveTo>
                  <a:cubicBezTo>
                    <a:pt x="2311" y="876"/>
                    <a:pt x="2364" y="929"/>
                    <a:pt x="2355" y="1000"/>
                  </a:cubicBezTo>
                  <a:cubicBezTo>
                    <a:pt x="2346" y="1054"/>
                    <a:pt x="2302" y="1090"/>
                    <a:pt x="2248" y="1090"/>
                  </a:cubicBezTo>
                  <a:lnTo>
                    <a:pt x="2052" y="1090"/>
                  </a:lnTo>
                  <a:cubicBezTo>
                    <a:pt x="1998" y="1090"/>
                    <a:pt x="1954" y="1054"/>
                    <a:pt x="1945" y="1000"/>
                  </a:cubicBezTo>
                  <a:cubicBezTo>
                    <a:pt x="1936" y="929"/>
                    <a:pt x="1989" y="876"/>
                    <a:pt x="2052" y="876"/>
                  </a:cubicBezTo>
                  <a:close/>
                  <a:moveTo>
                    <a:pt x="2864" y="876"/>
                  </a:moveTo>
                  <a:cubicBezTo>
                    <a:pt x="2917" y="876"/>
                    <a:pt x="2971" y="920"/>
                    <a:pt x="2980" y="974"/>
                  </a:cubicBezTo>
                  <a:cubicBezTo>
                    <a:pt x="2980" y="1036"/>
                    <a:pt x="2935" y="1090"/>
                    <a:pt x="2873" y="1090"/>
                  </a:cubicBezTo>
                  <a:lnTo>
                    <a:pt x="2676" y="1090"/>
                  </a:lnTo>
                  <a:cubicBezTo>
                    <a:pt x="2614" y="1090"/>
                    <a:pt x="2560" y="1036"/>
                    <a:pt x="2569" y="974"/>
                  </a:cubicBezTo>
                  <a:cubicBezTo>
                    <a:pt x="2578" y="920"/>
                    <a:pt x="2623" y="876"/>
                    <a:pt x="2676" y="876"/>
                  </a:cubicBezTo>
                  <a:close/>
                  <a:moveTo>
                    <a:pt x="687" y="1304"/>
                  </a:moveTo>
                  <a:cubicBezTo>
                    <a:pt x="741" y="1304"/>
                    <a:pt x="794" y="1348"/>
                    <a:pt x="803" y="1402"/>
                  </a:cubicBezTo>
                  <a:cubicBezTo>
                    <a:pt x="803" y="1464"/>
                    <a:pt x="758" y="1518"/>
                    <a:pt x="696" y="1518"/>
                  </a:cubicBezTo>
                  <a:lnTo>
                    <a:pt x="500" y="1518"/>
                  </a:lnTo>
                  <a:cubicBezTo>
                    <a:pt x="446" y="1518"/>
                    <a:pt x="402" y="1482"/>
                    <a:pt x="393" y="1429"/>
                  </a:cubicBezTo>
                  <a:cubicBezTo>
                    <a:pt x="384" y="1357"/>
                    <a:pt x="437" y="1304"/>
                    <a:pt x="500" y="1304"/>
                  </a:cubicBezTo>
                  <a:close/>
                  <a:moveTo>
                    <a:pt x="1311" y="1304"/>
                  </a:moveTo>
                  <a:cubicBezTo>
                    <a:pt x="1365" y="1304"/>
                    <a:pt x="1419" y="1348"/>
                    <a:pt x="1419" y="1402"/>
                  </a:cubicBezTo>
                  <a:cubicBezTo>
                    <a:pt x="1427" y="1464"/>
                    <a:pt x="1374" y="1518"/>
                    <a:pt x="1311" y="1518"/>
                  </a:cubicBezTo>
                  <a:lnTo>
                    <a:pt x="1124" y="1518"/>
                  </a:lnTo>
                  <a:cubicBezTo>
                    <a:pt x="1071" y="1518"/>
                    <a:pt x="1017" y="1482"/>
                    <a:pt x="1017" y="1429"/>
                  </a:cubicBezTo>
                  <a:cubicBezTo>
                    <a:pt x="1008" y="1357"/>
                    <a:pt x="1053" y="1304"/>
                    <a:pt x="1124" y="1304"/>
                  </a:cubicBezTo>
                  <a:close/>
                  <a:moveTo>
                    <a:pt x="1936" y="1304"/>
                  </a:moveTo>
                  <a:cubicBezTo>
                    <a:pt x="1998" y="1304"/>
                    <a:pt x="2052" y="1357"/>
                    <a:pt x="2043" y="1429"/>
                  </a:cubicBezTo>
                  <a:cubicBezTo>
                    <a:pt x="2034" y="1482"/>
                    <a:pt x="1989" y="1518"/>
                    <a:pt x="1936" y="1518"/>
                  </a:cubicBezTo>
                  <a:lnTo>
                    <a:pt x="1749" y="1518"/>
                  </a:lnTo>
                  <a:cubicBezTo>
                    <a:pt x="1686" y="1518"/>
                    <a:pt x="1642" y="1482"/>
                    <a:pt x="1633" y="1429"/>
                  </a:cubicBezTo>
                  <a:cubicBezTo>
                    <a:pt x="1633" y="1357"/>
                    <a:pt x="1677" y="1304"/>
                    <a:pt x="1740" y="1304"/>
                  </a:cubicBezTo>
                  <a:close/>
                  <a:moveTo>
                    <a:pt x="2560" y="1304"/>
                  </a:moveTo>
                  <a:cubicBezTo>
                    <a:pt x="2623" y="1304"/>
                    <a:pt x="2667" y="1357"/>
                    <a:pt x="2667" y="1429"/>
                  </a:cubicBezTo>
                  <a:cubicBezTo>
                    <a:pt x="2659" y="1482"/>
                    <a:pt x="2614" y="1518"/>
                    <a:pt x="2551" y="1518"/>
                  </a:cubicBezTo>
                  <a:lnTo>
                    <a:pt x="2364" y="1518"/>
                  </a:lnTo>
                  <a:cubicBezTo>
                    <a:pt x="2311" y="1518"/>
                    <a:pt x="2266" y="1482"/>
                    <a:pt x="2257" y="1429"/>
                  </a:cubicBezTo>
                  <a:cubicBezTo>
                    <a:pt x="2248" y="1357"/>
                    <a:pt x="2302" y="1304"/>
                    <a:pt x="2364" y="1304"/>
                  </a:cubicBezTo>
                  <a:close/>
                  <a:moveTo>
                    <a:pt x="3176" y="1304"/>
                  </a:moveTo>
                  <a:cubicBezTo>
                    <a:pt x="3229" y="1304"/>
                    <a:pt x="3283" y="1348"/>
                    <a:pt x="3283" y="1402"/>
                  </a:cubicBezTo>
                  <a:cubicBezTo>
                    <a:pt x="3292" y="1464"/>
                    <a:pt x="3247" y="1518"/>
                    <a:pt x="3185" y="1518"/>
                  </a:cubicBezTo>
                  <a:lnTo>
                    <a:pt x="2989" y="1518"/>
                  </a:lnTo>
                  <a:cubicBezTo>
                    <a:pt x="2935" y="1518"/>
                    <a:pt x="2882" y="1482"/>
                    <a:pt x="2882" y="1429"/>
                  </a:cubicBezTo>
                  <a:cubicBezTo>
                    <a:pt x="2873" y="1357"/>
                    <a:pt x="2926" y="1304"/>
                    <a:pt x="2989" y="1304"/>
                  </a:cubicBezTo>
                  <a:close/>
                  <a:moveTo>
                    <a:pt x="191" y="0"/>
                  </a:moveTo>
                  <a:cubicBezTo>
                    <a:pt x="134" y="0"/>
                    <a:pt x="80" y="51"/>
                    <a:pt x="80" y="108"/>
                  </a:cubicBezTo>
                  <a:lnTo>
                    <a:pt x="80" y="287"/>
                  </a:lnTo>
                  <a:cubicBezTo>
                    <a:pt x="80" y="367"/>
                    <a:pt x="116" y="438"/>
                    <a:pt x="170" y="501"/>
                  </a:cubicBezTo>
                  <a:lnTo>
                    <a:pt x="268" y="608"/>
                  </a:lnTo>
                  <a:lnTo>
                    <a:pt x="89" y="1045"/>
                  </a:lnTo>
                  <a:cubicBezTo>
                    <a:pt x="0" y="1250"/>
                    <a:pt x="18" y="1384"/>
                    <a:pt x="18" y="1759"/>
                  </a:cubicBezTo>
                  <a:cubicBezTo>
                    <a:pt x="18" y="1901"/>
                    <a:pt x="134" y="2017"/>
                    <a:pt x="277" y="2017"/>
                  </a:cubicBezTo>
                  <a:lnTo>
                    <a:pt x="3408" y="2017"/>
                  </a:lnTo>
                  <a:cubicBezTo>
                    <a:pt x="3551" y="2017"/>
                    <a:pt x="3667" y="1901"/>
                    <a:pt x="3667" y="1759"/>
                  </a:cubicBezTo>
                  <a:cubicBezTo>
                    <a:pt x="3667" y="1384"/>
                    <a:pt x="3684" y="1250"/>
                    <a:pt x="3595" y="1045"/>
                  </a:cubicBezTo>
                  <a:lnTo>
                    <a:pt x="3408" y="608"/>
                  </a:lnTo>
                  <a:lnTo>
                    <a:pt x="3515" y="501"/>
                  </a:lnTo>
                  <a:cubicBezTo>
                    <a:pt x="3568" y="438"/>
                    <a:pt x="3595" y="367"/>
                    <a:pt x="3595" y="287"/>
                  </a:cubicBezTo>
                  <a:lnTo>
                    <a:pt x="3595" y="108"/>
                  </a:lnTo>
                  <a:cubicBezTo>
                    <a:pt x="3595" y="55"/>
                    <a:pt x="3560" y="10"/>
                    <a:pt x="3506" y="1"/>
                  </a:cubicBezTo>
                  <a:cubicBezTo>
                    <a:pt x="3501" y="1"/>
                    <a:pt x="3496" y="0"/>
                    <a:pt x="3491" y="0"/>
                  </a:cubicBezTo>
                  <a:cubicBezTo>
                    <a:pt x="3427" y="0"/>
                    <a:pt x="3381" y="51"/>
                    <a:pt x="3381" y="108"/>
                  </a:cubicBezTo>
                  <a:lnTo>
                    <a:pt x="3381" y="287"/>
                  </a:lnTo>
                  <a:cubicBezTo>
                    <a:pt x="3381" y="331"/>
                    <a:pt x="3354" y="358"/>
                    <a:pt x="3328" y="394"/>
                  </a:cubicBezTo>
                  <a:lnTo>
                    <a:pt x="3256" y="206"/>
                  </a:lnTo>
                  <a:cubicBezTo>
                    <a:pt x="3203" y="82"/>
                    <a:pt x="3087" y="1"/>
                    <a:pt x="2962" y="1"/>
                  </a:cubicBezTo>
                  <a:lnTo>
                    <a:pt x="2694" y="1"/>
                  </a:lnTo>
                  <a:cubicBezTo>
                    <a:pt x="2578" y="1"/>
                    <a:pt x="2471" y="64"/>
                    <a:pt x="2418" y="162"/>
                  </a:cubicBezTo>
                  <a:cubicBezTo>
                    <a:pt x="2293" y="385"/>
                    <a:pt x="2068" y="496"/>
                    <a:pt x="1842" y="496"/>
                  </a:cubicBezTo>
                  <a:cubicBezTo>
                    <a:pt x="1617" y="496"/>
                    <a:pt x="1392" y="385"/>
                    <a:pt x="1267" y="162"/>
                  </a:cubicBezTo>
                  <a:cubicBezTo>
                    <a:pt x="1204" y="64"/>
                    <a:pt x="1097" y="1"/>
                    <a:pt x="981" y="1"/>
                  </a:cubicBezTo>
                  <a:lnTo>
                    <a:pt x="741" y="1"/>
                  </a:lnTo>
                  <a:cubicBezTo>
                    <a:pt x="607" y="1"/>
                    <a:pt x="482" y="82"/>
                    <a:pt x="437" y="206"/>
                  </a:cubicBezTo>
                  <a:lnTo>
                    <a:pt x="357" y="394"/>
                  </a:lnTo>
                  <a:cubicBezTo>
                    <a:pt x="321" y="358"/>
                    <a:pt x="294" y="331"/>
                    <a:pt x="294" y="287"/>
                  </a:cubicBezTo>
                  <a:lnTo>
                    <a:pt x="294" y="108"/>
                  </a:lnTo>
                  <a:cubicBezTo>
                    <a:pt x="294" y="55"/>
                    <a:pt x="259" y="10"/>
                    <a:pt x="205" y="1"/>
                  </a:cubicBezTo>
                  <a:cubicBezTo>
                    <a:pt x="201" y="1"/>
                    <a:pt x="19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90C43-4450-08A3-35F1-BB42458E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C9F23-0D44-E3A5-66EF-11002CD9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5" y="1383750"/>
            <a:ext cx="8228870" cy="31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00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DF8FA-7759-9FF5-C6AA-934D2A570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Any questions?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621799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A8BF-5731-FCF3-F988-0F041D8D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FD7C7-8146-05C8-C36B-89B1D8148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How many words should you write?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27998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16B03-BFF9-8535-0AB0-8BEF2EFE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148D-2BFD-E987-5E42-9D3F51ED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4400" dirty="0"/>
              <a:t>How many words should you write?</a:t>
            </a:r>
            <a:br>
              <a:rPr lang="en-US" sz="4400" dirty="0"/>
            </a:br>
            <a:r>
              <a:rPr lang="en-US" sz="4400" b="0" dirty="0"/>
              <a:t>- 250-300 words</a:t>
            </a:r>
            <a:endParaRPr lang="ru-RU" sz="4400" b="0" dirty="0"/>
          </a:p>
        </p:txBody>
      </p:sp>
    </p:spTree>
    <p:extLst>
      <p:ext uri="{BB962C8B-B14F-4D97-AF65-F5344CB8AC3E}">
        <p14:creationId xmlns:p14="http://schemas.microsoft.com/office/powerpoint/2010/main" val="199680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EC43-FDB1-C9FB-1CB5-FBED731E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11984-E915-AB17-AC5F-2D3F47C2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4400" dirty="0"/>
              <a:t>Should you use vocabulary from Student’s book?</a:t>
            </a:r>
            <a:endParaRPr lang="ru-RU" sz="4400" b="0" dirty="0"/>
          </a:p>
        </p:txBody>
      </p:sp>
    </p:spTree>
    <p:extLst>
      <p:ext uri="{BB962C8B-B14F-4D97-AF65-F5344CB8AC3E}">
        <p14:creationId xmlns:p14="http://schemas.microsoft.com/office/powerpoint/2010/main" val="2975718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88CCB-1D2D-5BC5-5CDB-DD6A8E71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55AA-3F62-BADA-D88D-9681C611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4400" dirty="0"/>
              <a:t>Should you use vocabulary from Student’s book?</a:t>
            </a:r>
            <a:br>
              <a:rPr lang="en-US" sz="4400" dirty="0"/>
            </a:br>
            <a:r>
              <a:rPr lang="en-US" sz="4400" b="0" dirty="0"/>
              <a:t>- </a:t>
            </a:r>
            <a:r>
              <a:rPr lang="en-US" sz="4400" b="0" dirty="0">
                <a:solidFill>
                  <a:schemeClr val="accent3"/>
                </a:solidFill>
              </a:rPr>
              <a:t>yes</a:t>
            </a:r>
            <a:endParaRPr lang="ru-RU" sz="44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99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D3EC-EC32-B8D0-A2AF-32A7807C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65863-F177-DDCA-034C-86E3040C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541" y="2304239"/>
            <a:ext cx="7694918" cy="2203468"/>
          </a:xfrm>
        </p:spPr>
        <p:txBody>
          <a:bodyPr/>
          <a:lstStyle/>
          <a:p>
            <a:r>
              <a:rPr lang="en-US" sz="4400" dirty="0"/>
              <a:t>Can you mention only one advantage and one disadvantage?</a:t>
            </a:r>
            <a:br>
              <a:rPr lang="en-US" sz="4400" dirty="0"/>
            </a:br>
            <a:r>
              <a:rPr lang="en-US" sz="3200" b="0" dirty="0"/>
              <a:t>- yes, but it should be informative, and it would be more difficult to get enough words</a:t>
            </a:r>
            <a:endParaRPr lang="ru-RU" sz="44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97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3B5A-5249-9B21-AF92-D07B9350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4449D-CE04-D659-B359-516E88B0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4400" dirty="0"/>
              <a:t>Should you introduce new ideas in a conclusion?</a:t>
            </a:r>
            <a:endParaRPr lang="ru-RU" sz="44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4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CB34-5217-CCBE-1383-C07A5FDA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E0350-3340-8C09-DB58-2F3D06FE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707" y="1904188"/>
            <a:ext cx="6259500" cy="2203468"/>
          </a:xfrm>
        </p:spPr>
        <p:txBody>
          <a:bodyPr/>
          <a:lstStyle/>
          <a:p>
            <a:r>
              <a:rPr lang="en-US" sz="4400" dirty="0"/>
              <a:t>Should you introduce new ideas in a conclusion?</a:t>
            </a:r>
            <a:br>
              <a:rPr lang="en-US" sz="4400" dirty="0"/>
            </a:br>
            <a:r>
              <a:rPr lang="en-US" sz="4400" dirty="0">
                <a:solidFill>
                  <a:schemeClr val="accent3"/>
                </a:solidFill>
              </a:rPr>
              <a:t>- NO!!!!!</a:t>
            </a:r>
            <a:endParaRPr lang="ru-RU" sz="44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E769-490F-13E0-D029-4A6447370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39250-0D04-1E29-A575-3178B8D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4400" dirty="0"/>
              <a:t>What can you do if you have less than 250 words?</a:t>
            </a:r>
            <a:endParaRPr lang="ru-RU" sz="44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5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D719FCF8-C3A9-79B0-6818-0C6FEF84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>
            <a:extLst>
              <a:ext uri="{FF2B5EF4-FFF2-40B4-BE49-F238E27FC236}">
                <a16:creationId xmlns:a16="http://schemas.microsoft.com/office/drawing/2014/main" id="{074898E6-93C1-B96D-0342-040E3FAB5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Essays can be different </a:t>
            </a:r>
            <a:endParaRPr lang="de-DE" dirty="0"/>
          </a:p>
        </p:txBody>
      </p:sp>
      <p:sp>
        <p:nvSpPr>
          <p:cNvPr id="510" name="Google Shape;510;p45">
            <a:extLst>
              <a:ext uri="{FF2B5EF4-FFF2-40B4-BE49-F238E27FC236}">
                <a16:creationId xmlns:a16="http://schemas.microsoft.com/office/drawing/2014/main" id="{CB3D4221-20F2-F130-071C-BFF6C960E88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23013" y="2904525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accent6"/>
                </a:solidFill>
              </a:rPr>
              <a:t>Advantages and disadvantages 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11" name="Google Shape;511;p45">
            <a:extLst>
              <a:ext uri="{FF2B5EF4-FFF2-40B4-BE49-F238E27FC236}">
                <a16:creationId xmlns:a16="http://schemas.microsoft.com/office/drawing/2014/main" id="{5268C81F-2F2B-DF8A-0832-0678038990D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04126" y="2607269"/>
            <a:ext cx="275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Opinion essay</a:t>
            </a:r>
            <a:endParaRPr lang="de-DE" dirty="0"/>
          </a:p>
        </p:txBody>
      </p:sp>
      <p:grpSp>
        <p:nvGrpSpPr>
          <p:cNvPr id="512" name="Google Shape;512;p45">
            <a:extLst>
              <a:ext uri="{FF2B5EF4-FFF2-40B4-BE49-F238E27FC236}">
                <a16:creationId xmlns:a16="http://schemas.microsoft.com/office/drawing/2014/main" id="{D5946D16-1E41-6333-2C0E-26FD993CF44B}"/>
              </a:ext>
            </a:extLst>
          </p:cNvPr>
          <p:cNvGrpSpPr/>
          <p:nvPr/>
        </p:nvGrpSpPr>
        <p:grpSpPr>
          <a:xfrm>
            <a:off x="2440046" y="2012479"/>
            <a:ext cx="441376" cy="437481"/>
            <a:chOff x="1952526" y="1456014"/>
            <a:chExt cx="451536" cy="447597"/>
          </a:xfrm>
        </p:grpSpPr>
        <p:sp>
          <p:nvSpPr>
            <p:cNvPr id="513" name="Google Shape;513;p45">
              <a:extLst>
                <a:ext uri="{FF2B5EF4-FFF2-40B4-BE49-F238E27FC236}">
                  <a16:creationId xmlns:a16="http://schemas.microsoft.com/office/drawing/2014/main" id="{3BDA195F-E850-A9B1-2CAF-0B3D9FE8FE7C}"/>
                </a:ext>
              </a:extLst>
            </p:cNvPr>
            <p:cNvSpPr/>
            <p:nvPr/>
          </p:nvSpPr>
          <p:spPr>
            <a:xfrm>
              <a:off x="2163984" y="1572426"/>
              <a:ext cx="57102" cy="99466"/>
            </a:xfrm>
            <a:custGeom>
              <a:avLst/>
              <a:gdLst/>
              <a:ahLst/>
              <a:cxnLst/>
              <a:rect l="l" t="t" r="r" b="b"/>
              <a:pathLst>
                <a:path w="465" h="810" extrusionOk="0">
                  <a:moveTo>
                    <a:pt x="156" y="0"/>
                  </a:moveTo>
                  <a:cubicBezTo>
                    <a:pt x="106" y="0"/>
                    <a:pt x="53" y="7"/>
                    <a:pt x="1" y="25"/>
                  </a:cubicBezTo>
                  <a:lnTo>
                    <a:pt x="1" y="774"/>
                  </a:lnTo>
                  <a:cubicBezTo>
                    <a:pt x="54" y="756"/>
                    <a:pt x="108" y="756"/>
                    <a:pt x="161" y="756"/>
                  </a:cubicBezTo>
                  <a:cubicBezTo>
                    <a:pt x="277" y="756"/>
                    <a:pt x="384" y="783"/>
                    <a:pt x="465" y="810"/>
                  </a:cubicBezTo>
                  <a:lnTo>
                    <a:pt x="465" y="78"/>
                  </a:lnTo>
                  <a:cubicBezTo>
                    <a:pt x="400" y="46"/>
                    <a:pt x="28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>
              <a:extLst>
                <a:ext uri="{FF2B5EF4-FFF2-40B4-BE49-F238E27FC236}">
                  <a16:creationId xmlns:a16="http://schemas.microsoft.com/office/drawing/2014/main" id="{F5044233-EF94-9608-1429-1D91BF365024}"/>
                </a:ext>
              </a:extLst>
            </p:cNvPr>
            <p:cNvSpPr/>
            <p:nvPr/>
          </p:nvSpPr>
          <p:spPr>
            <a:xfrm>
              <a:off x="2247242" y="1572426"/>
              <a:ext cx="57102" cy="99466"/>
            </a:xfrm>
            <a:custGeom>
              <a:avLst/>
              <a:gdLst/>
              <a:ahLst/>
              <a:cxnLst/>
              <a:rect l="l" t="t" r="r" b="b"/>
              <a:pathLst>
                <a:path w="465" h="810" extrusionOk="0">
                  <a:moveTo>
                    <a:pt x="309" y="0"/>
                  </a:moveTo>
                  <a:cubicBezTo>
                    <a:pt x="180" y="0"/>
                    <a:pt x="65" y="46"/>
                    <a:pt x="1" y="78"/>
                  </a:cubicBezTo>
                  <a:lnTo>
                    <a:pt x="1" y="810"/>
                  </a:lnTo>
                  <a:cubicBezTo>
                    <a:pt x="79" y="779"/>
                    <a:pt x="182" y="753"/>
                    <a:pt x="295" y="753"/>
                  </a:cubicBezTo>
                  <a:cubicBezTo>
                    <a:pt x="350" y="753"/>
                    <a:pt x="407" y="759"/>
                    <a:pt x="465" y="774"/>
                  </a:cubicBezTo>
                  <a:lnTo>
                    <a:pt x="465" y="25"/>
                  </a:lnTo>
                  <a:cubicBezTo>
                    <a:pt x="412" y="7"/>
                    <a:pt x="35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>
              <a:extLst>
                <a:ext uri="{FF2B5EF4-FFF2-40B4-BE49-F238E27FC236}">
                  <a16:creationId xmlns:a16="http://schemas.microsoft.com/office/drawing/2014/main" id="{ADA59057-7146-003F-3CF8-06888BFFA25B}"/>
                </a:ext>
              </a:extLst>
            </p:cNvPr>
            <p:cNvSpPr/>
            <p:nvPr/>
          </p:nvSpPr>
          <p:spPr>
            <a:xfrm>
              <a:off x="1952526" y="1456014"/>
              <a:ext cx="451536" cy="447597"/>
            </a:xfrm>
            <a:custGeom>
              <a:avLst/>
              <a:gdLst/>
              <a:ahLst/>
              <a:cxnLst/>
              <a:rect l="l" t="t" r="r" b="b"/>
              <a:pathLst>
                <a:path w="3677" h="3645" extrusionOk="0">
                  <a:moveTo>
                    <a:pt x="2691" y="737"/>
                  </a:moveTo>
                  <a:cubicBezTo>
                    <a:pt x="2793" y="737"/>
                    <a:pt x="2903" y="757"/>
                    <a:pt x="3016" y="812"/>
                  </a:cubicBezTo>
                  <a:cubicBezTo>
                    <a:pt x="3052" y="830"/>
                    <a:pt x="3070" y="866"/>
                    <a:pt x="3070" y="901"/>
                  </a:cubicBezTo>
                  <a:lnTo>
                    <a:pt x="3070" y="1874"/>
                  </a:lnTo>
                  <a:cubicBezTo>
                    <a:pt x="3070" y="1929"/>
                    <a:pt x="3021" y="1974"/>
                    <a:pt x="2965" y="1974"/>
                  </a:cubicBezTo>
                  <a:cubicBezTo>
                    <a:pt x="2950" y="1974"/>
                    <a:pt x="2934" y="1971"/>
                    <a:pt x="2918" y="1963"/>
                  </a:cubicBezTo>
                  <a:cubicBezTo>
                    <a:pt x="2845" y="1928"/>
                    <a:pt x="2771" y="1915"/>
                    <a:pt x="2702" y="1915"/>
                  </a:cubicBezTo>
                  <a:cubicBezTo>
                    <a:pt x="2507" y="1915"/>
                    <a:pt x="2347" y="2016"/>
                    <a:pt x="2347" y="2016"/>
                  </a:cubicBezTo>
                  <a:cubicBezTo>
                    <a:pt x="2329" y="2030"/>
                    <a:pt x="2307" y="2036"/>
                    <a:pt x="2286" y="2036"/>
                  </a:cubicBezTo>
                  <a:cubicBezTo>
                    <a:pt x="2265" y="2036"/>
                    <a:pt x="2245" y="2030"/>
                    <a:pt x="2231" y="2016"/>
                  </a:cubicBezTo>
                  <a:cubicBezTo>
                    <a:pt x="2205" y="2003"/>
                    <a:pt x="2058" y="1916"/>
                    <a:pt x="1877" y="1916"/>
                  </a:cubicBezTo>
                  <a:cubicBezTo>
                    <a:pt x="1808" y="1916"/>
                    <a:pt x="1734" y="1928"/>
                    <a:pt x="1660" y="1963"/>
                  </a:cubicBezTo>
                  <a:cubicBezTo>
                    <a:pt x="1645" y="1971"/>
                    <a:pt x="1629" y="1974"/>
                    <a:pt x="1613" y="1974"/>
                  </a:cubicBezTo>
                  <a:cubicBezTo>
                    <a:pt x="1558" y="1974"/>
                    <a:pt x="1509" y="1929"/>
                    <a:pt x="1509" y="1874"/>
                  </a:cubicBezTo>
                  <a:lnTo>
                    <a:pt x="1509" y="901"/>
                  </a:lnTo>
                  <a:cubicBezTo>
                    <a:pt x="1509" y="866"/>
                    <a:pt x="1526" y="830"/>
                    <a:pt x="1562" y="812"/>
                  </a:cubicBezTo>
                  <a:cubicBezTo>
                    <a:pt x="1675" y="757"/>
                    <a:pt x="1786" y="737"/>
                    <a:pt x="1887" y="737"/>
                  </a:cubicBezTo>
                  <a:cubicBezTo>
                    <a:pt x="2064" y="737"/>
                    <a:pt x="2211" y="799"/>
                    <a:pt x="2285" y="839"/>
                  </a:cubicBezTo>
                  <a:cubicBezTo>
                    <a:pt x="2364" y="799"/>
                    <a:pt x="2513" y="737"/>
                    <a:pt x="2691" y="737"/>
                  </a:cubicBezTo>
                  <a:close/>
                  <a:moveTo>
                    <a:pt x="2294" y="0"/>
                  </a:moveTo>
                  <a:cubicBezTo>
                    <a:pt x="1526" y="0"/>
                    <a:pt x="902" y="625"/>
                    <a:pt x="902" y="1383"/>
                  </a:cubicBezTo>
                  <a:cubicBezTo>
                    <a:pt x="902" y="1651"/>
                    <a:pt x="982" y="1900"/>
                    <a:pt x="1116" y="2114"/>
                  </a:cubicBezTo>
                  <a:lnTo>
                    <a:pt x="947" y="2275"/>
                  </a:lnTo>
                  <a:lnTo>
                    <a:pt x="884" y="2213"/>
                  </a:lnTo>
                  <a:cubicBezTo>
                    <a:pt x="862" y="2190"/>
                    <a:pt x="833" y="2179"/>
                    <a:pt x="805" y="2179"/>
                  </a:cubicBezTo>
                  <a:cubicBezTo>
                    <a:pt x="777" y="2179"/>
                    <a:pt x="750" y="2190"/>
                    <a:pt x="732" y="2213"/>
                  </a:cubicBezTo>
                  <a:cubicBezTo>
                    <a:pt x="688" y="2248"/>
                    <a:pt x="688" y="2320"/>
                    <a:pt x="732" y="2364"/>
                  </a:cubicBezTo>
                  <a:lnTo>
                    <a:pt x="795" y="2427"/>
                  </a:lnTo>
                  <a:lnTo>
                    <a:pt x="126" y="3096"/>
                  </a:lnTo>
                  <a:cubicBezTo>
                    <a:pt x="1" y="3221"/>
                    <a:pt x="1" y="3426"/>
                    <a:pt x="126" y="3551"/>
                  </a:cubicBezTo>
                  <a:cubicBezTo>
                    <a:pt x="188" y="3613"/>
                    <a:pt x="271" y="3644"/>
                    <a:pt x="353" y="3644"/>
                  </a:cubicBezTo>
                  <a:cubicBezTo>
                    <a:pt x="436" y="3644"/>
                    <a:pt x="518" y="3613"/>
                    <a:pt x="581" y="3551"/>
                  </a:cubicBezTo>
                  <a:lnTo>
                    <a:pt x="1250" y="2882"/>
                  </a:lnTo>
                  <a:lnTo>
                    <a:pt x="1321" y="2944"/>
                  </a:lnTo>
                  <a:cubicBezTo>
                    <a:pt x="1339" y="2966"/>
                    <a:pt x="1366" y="2978"/>
                    <a:pt x="1393" y="2978"/>
                  </a:cubicBezTo>
                  <a:cubicBezTo>
                    <a:pt x="1419" y="2978"/>
                    <a:pt x="1446" y="2966"/>
                    <a:pt x="1464" y="2944"/>
                  </a:cubicBezTo>
                  <a:cubicBezTo>
                    <a:pt x="1509" y="2908"/>
                    <a:pt x="1509" y="2837"/>
                    <a:pt x="1464" y="2801"/>
                  </a:cubicBezTo>
                  <a:lnTo>
                    <a:pt x="1402" y="2730"/>
                  </a:lnTo>
                  <a:lnTo>
                    <a:pt x="1562" y="2569"/>
                  </a:lnTo>
                  <a:cubicBezTo>
                    <a:pt x="1776" y="2694"/>
                    <a:pt x="2026" y="2775"/>
                    <a:pt x="2294" y="2775"/>
                  </a:cubicBezTo>
                  <a:cubicBezTo>
                    <a:pt x="3061" y="2775"/>
                    <a:pt x="3676" y="2150"/>
                    <a:pt x="3676" y="1383"/>
                  </a:cubicBezTo>
                  <a:cubicBezTo>
                    <a:pt x="3676" y="625"/>
                    <a:pt x="3061" y="0"/>
                    <a:pt x="2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45">
            <a:extLst>
              <a:ext uri="{FF2B5EF4-FFF2-40B4-BE49-F238E27FC236}">
                <a16:creationId xmlns:a16="http://schemas.microsoft.com/office/drawing/2014/main" id="{F028FA23-B5B9-670D-9439-7B3F5E906EDD}"/>
              </a:ext>
            </a:extLst>
          </p:cNvPr>
          <p:cNvGrpSpPr/>
          <p:nvPr/>
        </p:nvGrpSpPr>
        <p:grpSpPr>
          <a:xfrm>
            <a:off x="6262511" y="2032763"/>
            <a:ext cx="442336" cy="396314"/>
            <a:chOff x="4004486" y="1476767"/>
            <a:chExt cx="452518" cy="405478"/>
          </a:xfrm>
        </p:grpSpPr>
        <p:sp>
          <p:nvSpPr>
            <p:cNvPr id="517" name="Google Shape;517;p45">
              <a:extLst>
                <a:ext uri="{FF2B5EF4-FFF2-40B4-BE49-F238E27FC236}">
                  <a16:creationId xmlns:a16="http://schemas.microsoft.com/office/drawing/2014/main" id="{CBE8D08E-499A-D253-907A-5D7778A2A3BB}"/>
                </a:ext>
              </a:extLst>
            </p:cNvPr>
            <p:cNvSpPr/>
            <p:nvPr/>
          </p:nvSpPr>
          <p:spPr>
            <a:xfrm>
              <a:off x="4096461" y="1476767"/>
              <a:ext cx="268564" cy="193160"/>
            </a:xfrm>
            <a:custGeom>
              <a:avLst/>
              <a:gdLst/>
              <a:ahLst/>
              <a:cxnLst/>
              <a:rect l="l" t="t" r="r" b="b"/>
              <a:pathLst>
                <a:path w="2187" h="1573" extrusionOk="0">
                  <a:moveTo>
                    <a:pt x="1294" y="286"/>
                  </a:moveTo>
                  <a:cubicBezTo>
                    <a:pt x="1348" y="286"/>
                    <a:pt x="1401" y="340"/>
                    <a:pt x="1401" y="393"/>
                  </a:cubicBezTo>
                  <a:cubicBezTo>
                    <a:pt x="1401" y="456"/>
                    <a:pt x="1348" y="500"/>
                    <a:pt x="1294" y="500"/>
                  </a:cubicBezTo>
                  <a:lnTo>
                    <a:pt x="536" y="500"/>
                  </a:lnTo>
                  <a:cubicBezTo>
                    <a:pt x="473" y="500"/>
                    <a:pt x="429" y="456"/>
                    <a:pt x="429" y="393"/>
                  </a:cubicBezTo>
                  <a:cubicBezTo>
                    <a:pt x="429" y="340"/>
                    <a:pt x="473" y="286"/>
                    <a:pt x="536" y="286"/>
                  </a:cubicBezTo>
                  <a:close/>
                  <a:moveTo>
                    <a:pt x="1651" y="714"/>
                  </a:moveTo>
                  <a:cubicBezTo>
                    <a:pt x="1704" y="714"/>
                    <a:pt x="1758" y="768"/>
                    <a:pt x="1758" y="821"/>
                  </a:cubicBezTo>
                  <a:cubicBezTo>
                    <a:pt x="1758" y="884"/>
                    <a:pt x="1704" y="928"/>
                    <a:pt x="1651" y="928"/>
                  </a:cubicBezTo>
                  <a:lnTo>
                    <a:pt x="536" y="928"/>
                  </a:lnTo>
                  <a:cubicBezTo>
                    <a:pt x="473" y="928"/>
                    <a:pt x="429" y="884"/>
                    <a:pt x="429" y="821"/>
                  </a:cubicBezTo>
                  <a:cubicBezTo>
                    <a:pt x="429" y="768"/>
                    <a:pt x="473" y="714"/>
                    <a:pt x="536" y="714"/>
                  </a:cubicBezTo>
                  <a:close/>
                  <a:moveTo>
                    <a:pt x="107" y="1"/>
                  </a:moveTo>
                  <a:cubicBezTo>
                    <a:pt x="45" y="1"/>
                    <a:pt x="0" y="54"/>
                    <a:pt x="0" y="108"/>
                  </a:cubicBezTo>
                  <a:lnTo>
                    <a:pt x="0" y="1071"/>
                  </a:lnTo>
                  <a:lnTo>
                    <a:pt x="232" y="1071"/>
                  </a:lnTo>
                  <a:cubicBezTo>
                    <a:pt x="429" y="1071"/>
                    <a:pt x="607" y="1178"/>
                    <a:pt x="696" y="1339"/>
                  </a:cubicBezTo>
                  <a:cubicBezTo>
                    <a:pt x="785" y="1495"/>
                    <a:pt x="939" y="1573"/>
                    <a:pt x="1092" y="1573"/>
                  </a:cubicBezTo>
                  <a:cubicBezTo>
                    <a:pt x="1245" y="1573"/>
                    <a:pt x="1397" y="1495"/>
                    <a:pt x="1481" y="1339"/>
                  </a:cubicBezTo>
                  <a:cubicBezTo>
                    <a:pt x="1579" y="1178"/>
                    <a:pt x="1758" y="1071"/>
                    <a:pt x="1945" y="1071"/>
                  </a:cubicBezTo>
                  <a:lnTo>
                    <a:pt x="2186" y="1071"/>
                  </a:lnTo>
                  <a:lnTo>
                    <a:pt x="2186" y="108"/>
                  </a:lnTo>
                  <a:cubicBezTo>
                    <a:pt x="2186" y="54"/>
                    <a:pt x="2141" y="1"/>
                    <a:pt x="2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>
              <a:extLst>
                <a:ext uri="{FF2B5EF4-FFF2-40B4-BE49-F238E27FC236}">
                  <a16:creationId xmlns:a16="http://schemas.microsoft.com/office/drawing/2014/main" id="{12AF6641-0799-04D9-21CC-A03695AE5489}"/>
                </a:ext>
              </a:extLst>
            </p:cNvPr>
            <p:cNvSpPr/>
            <p:nvPr/>
          </p:nvSpPr>
          <p:spPr>
            <a:xfrm>
              <a:off x="4004486" y="1634439"/>
              <a:ext cx="452518" cy="247805"/>
            </a:xfrm>
            <a:custGeom>
              <a:avLst/>
              <a:gdLst/>
              <a:ahLst/>
              <a:cxnLst/>
              <a:rect l="l" t="t" r="r" b="b"/>
              <a:pathLst>
                <a:path w="3685" h="2018" extrusionOk="0">
                  <a:moveTo>
                    <a:pt x="999" y="876"/>
                  </a:moveTo>
                  <a:cubicBezTo>
                    <a:pt x="1053" y="876"/>
                    <a:pt x="1106" y="920"/>
                    <a:pt x="1106" y="974"/>
                  </a:cubicBezTo>
                  <a:cubicBezTo>
                    <a:pt x="1115" y="1036"/>
                    <a:pt x="1071" y="1090"/>
                    <a:pt x="999" y="1090"/>
                  </a:cubicBezTo>
                  <a:lnTo>
                    <a:pt x="812" y="1090"/>
                  </a:lnTo>
                  <a:cubicBezTo>
                    <a:pt x="749" y="1090"/>
                    <a:pt x="696" y="1036"/>
                    <a:pt x="705" y="974"/>
                  </a:cubicBezTo>
                  <a:cubicBezTo>
                    <a:pt x="705" y="920"/>
                    <a:pt x="758" y="876"/>
                    <a:pt x="812" y="876"/>
                  </a:cubicBezTo>
                  <a:close/>
                  <a:moveTo>
                    <a:pt x="1624" y="876"/>
                  </a:moveTo>
                  <a:cubicBezTo>
                    <a:pt x="1686" y="876"/>
                    <a:pt x="1740" y="929"/>
                    <a:pt x="1731" y="1000"/>
                  </a:cubicBezTo>
                  <a:cubicBezTo>
                    <a:pt x="1722" y="1054"/>
                    <a:pt x="1677" y="1090"/>
                    <a:pt x="1624" y="1090"/>
                  </a:cubicBezTo>
                  <a:lnTo>
                    <a:pt x="1436" y="1090"/>
                  </a:lnTo>
                  <a:cubicBezTo>
                    <a:pt x="1383" y="1090"/>
                    <a:pt x="1329" y="1054"/>
                    <a:pt x="1320" y="1000"/>
                  </a:cubicBezTo>
                  <a:cubicBezTo>
                    <a:pt x="1320" y="929"/>
                    <a:pt x="1365" y="876"/>
                    <a:pt x="1427" y="876"/>
                  </a:cubicBezTo>
                  <a:close/>
                  <a:moveTo>
                    <a:pt x="2248" y="876"/>
                  </a:moveTo>
                  <a:cubicBezTo>
                    <a:pt x="2311" y="876"/>
                    <a:pt x="2364" y="929"/>
                    <a:pt x="2355" y="1000"/>
                  </a:cubicBezTo>
                  <a:cubicBezTo>
                    <a:pt x="2346" y="1054"/>
                    <a:pt x="2302" y="1090"/>
                    <a:pt x="2248" y="1090"/>
                  </a:cubicBezTo>
                  <a:lnTo>
                    <a:pt x="2052" y="1090"/>
                  </a:lnTo>
                  <a:cubicBezTo>
                    <a:pt x="1998" y="1090"/>
                    <a:pt x="1954" y="1054"/>
                    <a:pt x="1945" y="1000"/>
                  </a:cubicBezTo>
                  <a:cubicBezTo>
                    <a:pt x="1936" y="929"/>
                    <a:pt x="1989" y="876"/>
                    <a:pt x="2052" y="876"/>
                  </a:cubicBezTo>
                  <a:close/>
                  <a:moveTo>
                    <a:pt x="2864" y="876"/>
                  </a:moveTo>
                  <a:cubicBezTo>
                    <a:pt x="2917" y="876"/>
                    <a:pt x="2971" y="920"/>
                    <a:pt x="2980" y="974"/>
                  </a:cubicBezTo>
                  <a:cubicBezTo>
                    <a:pt x="2980" y="1036"/>
                    <a:pt x="2935" y="1090"/>
                    <a:pt x="2873" y="1090"/>
                  </a:cubicBezTo>
                  <a:lnTo>
                    <a:pt x="2676" y="1090"/>
                  </a:lnTo>
                  <a:cubicBezTo>
                    <a:pt x="2614" y="1090"/>
                    <a:pt x="2560" y="1036"/>
                    <a:pt x="2569" y="974"/>
                  </a:cubicBezTo>
                  <a:cubicBezTo>
                    <a:pt x="2578" y="920"/>
                    <a:pt x="2623" y="876"/>
                    <a:pt x="2676" y="876"/>
                  </a:cubicBezTo>
                  <a:close/>
                  <a:moveTo>
                    <a:pt x="687" y="1304"/>
                  </a:moveTo>
                  <a:cubicBezTo>
                    <a:pt x="741" y="1304"/>
                    <a:pt x="794" y="1348"/>
                    <a:pt x="803" y="1402"/>
                  </a:cubicBezTo>
                  <a:cubicBezTo>
                    <a:pt x="803" y="1464"/>
                    <a:pt x="758" y="1518"/>
                    <a:pt x="696" y="1518"/>
                  </a:cubicBezTo>
                  <a:lnTo>
                    <a:pt x="500" y="1518"/>
                  </a:lnTo>
                  <a:cubicBezTo>
                    <a:pt x="446" y="1518"/>
                    <a:pt x="402" y="1482"/>
                    <a:pt x="393" y="1429"/>
                  </a:cubicBezTo>
                  <a:cubicBezTo>
                    <a:pt x="384" y="1357"/>
                    <a:pt x="437" y="1304"/>
                    <a:pt x="500" y="1304"/>
                  </a:cubicBezTo>
                  <a:close/>
                  <a:moveTo>
                    <a:pt x="1311" y="1304"/>
                  </a:moveTo>
                  <a:cubicBezTo>
                    <a:pt x="1365" y="1304"/>
                    <a:pt x="1419" y="1348"/>
                    <a:pt x="1419" y="1402"/>
                  </a:cubicBezTo>
                  <a:cubicBezTo>
                    <a:pt x="1427" y="1464"/>
                    <a:pt x="1374" y="1518"/>
                    <a:pt x="1311" y="1518"/>
                  </a:cubicBezTo>
                  <a:lnTo>
                    <a:pt x="1124" y="1518"/>
                  </a:lnTo>
                  <a:cubicBezTo>
                    <a:pt x="1071" y="1518"/>
                    <a:pt x="1017" y="1482"/>
                    <a:pt x="1017" y="1429"/>
                  </a:cubicBezTo>
                  <a:cubicBezTo>
                    <a:pt x="1008" y="1357"/>
                    <a:pt x="1053" y="1304"/>
                    <a:pt x="1124" y="1304"/>
                  </a:cubicBezTo>
                  <a:close/>
                  <a:moveTo>
                    <a:pt x="1936" y="1304"/>
                  </a:moveTo>
                  <a:cubicBezTo>
                    <a:pt x="1998" y="1304"/>
                    <a:pt x="2052" y="1357"/>
                    <a:pt x="2043" y="1429"/>
                  </a:cubicBezTo>
                  <a:cubicBezTo>
                    <a:pt x="2034" y="1482"/>
                    <a:pt x="1989" y="1518"/>
                    <a:pt x="1936" y="1518"/>
                  </a:cubicBezTo>
                  <a:lnTo>
                    <a:pt x="1749" y="1518"/>
                  </a:lnTo>
                  <a:cubicBezTo>
                    <a:pt x="1686" y="1518"/>
                    <a:pt x="1642" y="1482"/>
                    <a:pt x="1633" y="1429"/>
                  </a:cubicBezTo>
                  <a:cubicBezTo>
                    <a:pt x="1633" y="1357"/>
                    <a:pt x="1677" y="1304"/>
                    <a:pt x="1740" y="1304"/>
                  </a:cubicBezTo>
                  <a:close/>
                  <a:moveTo>
                    <a:pt x="2560" y="1304"/>
                  </a:moveTo>
                  <a:cubicBezTo>
                    <a:pt x="2623" y="1304"/>
                    <a:pt x="2667" y="1357"/>
                    <a:pt x="2667" y="1429"/>
                  </a:cubicBezTo>
                  <a:cubicBezTo>
                    <a:pt x="2659" y="1482"/>
                    <a:pt x="2614" y="1518"/>
                    <a:pt x="2551" y="1518"/>
                  </a:cubicBezTo>
                  <a:lnTo>
                    <a:pt x="2364" y="1518"/>
                  </a:lnTo>
                  <a:cubicBezTo>
                    <a:pt x="2311" y="1518"/>
                    <a:pt x="2266" y="1482"/>
                    <a:pt x="2257" y="1429"/>
                  </a:cubicBezTo>
                  <a:cubicBezTo>
                    <a:pt x="2248" y="1357"/>
                    <a:pt x="2302" y="1304"/>
                    <a:pt x="2364" y="1304"/>
                  </a:cubicBezTo>
                  <a:close/>
                  <a:moveTo>
                    <a:pt x="3176" y="1304"/>
                  </a:moveTo>
                  <a:cubicBezTo>
                    <a:pt x="3229" y="1304"/>
                    <a:pt x="3283" y="1348"/>
                    <a:pt x="3283" y="1402"/>
                  </a:cubicBezTo>
                  <a:cubicBezTo>
                    <a:pt x="3292" y="1464"/>
                    <a:pt x="3247" y="1518"/>
                    <a:pt x="3185" y="1518"/>
                  </a:cubicBezTo>
                  <a:lnTo>
                    <a:pt x="2989" y="1518"/>
                  </a:lnTo>
                  <a:cubicBezTo>
                    <a:pt x="2935" y="1518"/>
                    <a:pt x="2882" y="1482"/>
                    <a:pt x="2882" y="1429"/>
                  </a:cubicBezTo>
                  <a:cubicBezTo>
                    <a:pt x="2873" y="1357"/>
                    <a:pt x="2926" y="1304"/>
                    <a:pt x="2989" y="1304"/>
                  </a:cubicBezTo>
                  <a:close/>
                  <a:moveTo>
                    <a:pt x="191" y="0"/>
                  </a:moveTo>
                  <a:cubicBezTo>
                    <a:pt x="134" y="0"/>
                    <a:pt x="80" y="51"/>
                    <a:pt x="80" y="108"/>
                  </a:cubicBezTo>
                  <a:lnTo>
                    <a:pt x="80" y="287"/>
                  </a:lnTo>
                  <a:cubicBezTo>
                    <a:pt x="80" y="367"/>
                    <a:pt x="116" y="438"/>
                    <a:pt x="170" y="501"/>
                  </a:cubicBezTo>
                  <a:lnTo>
                    <a:pt x="268" y="608"/>
                  </a:lnTo>
                  <a:lnTo>
                    <a:pt x="89" y="1045"/>
                  </a:lnTo>
                  <a:cubicBezTo>
                    <a:pt x="0" y="1250"/>
                    <a:pt x="18" y="1384"/>
                    <a:pt x="18" y="1759"/>
                  </a:cubicBezTo>
                  <a:cubicBezTo>
                    <a:pt x="18" y="1901"/>
                    <a:pt x="134" y="2017"/>
                    <a:pt x="277" y="2017"/>
                  </a:cubicBezTo>
                  <a:lnTo>
                    <a:pt x="3408" y="2017"/>
                  </a:lnTo>
                  <a:cubicBezTo>
                    <a:pt x="3551" y="2017"/>
                    <a:pt x="3667" y="1901"/>
                    <a:pt x="3667" y="1759"/>
                  </a:cubicBezTo>
                  <a:cubicBezTo>
                    <a:pt x="3667" y="1384"/>
                    <a:pt x="3684" y="1250"/>
                    <a:pt x="3595" y="1045"/>
                  </a:cubicBezTo>
                  <a:lnTo>
                    <a:pt x="3408" y="608"/>
                  </a:lnTo>
                  <a:lnTo>
                    <a:pt x="3515" y="501"/>
                  </a:lnTo>
                  <a:cubicBezTo>
                    <a:pt x="3568" y="438"/>
                    <a:pt x="3595" y="367"/>
                    <a:pt x="3595" y="287"/>
                  </a:cubicBezTo>
                  <a:lnTo>
                    <a:pt x="3595" y="108"/>
                  </a:lnTo>
                  <a:cubicBezTo>
                    <a:pt x="3595" y="55"/>
                    <a:pt x="3560" y="10"/>
                    <a:pt x="3506" y="1"/>
                  </a:cubicBezTo>
                  <a:cubicBezTo>
                    <a:pt x="3501" y="1"/>
                    <a:pt x="3496" y="0"/>
                    <a:pt x="3491" y="0"/>
                  </a:cubicBezTo>
                  <a:cubicBezTo>
                    <a:pt x="3427" y="0"/>
                    <a:pt x="3381" y="51"/>
                    <a:pt x="3381" y="108"/>
                  </a:cubicBezTo>
                  <a:lnTo>
                    <a:pt x="3381" y="287"/>
                  </a:lnTo>
                  <a:cubicBezTo>
                    <a:pt x="3381" y="331"/>
                    <a:pt x="3354" y="358"/>
                    <a:pt x="3328" y="394"/>
                  </a:cubicBezTo>
                  <a:lnTo>
                    <a:pt x="3256" y="206"/>
                  </a:lnTo>
                  <a:cubicBezTo>
                    <a:pt x="3203" y="82"/>
                    <a:pt x="3087" y="1"/>
                    <a:pt x="2962" y="1"/>
                  </a:cubicBezTo>
                  <a:lnTo>
                    <a:pt x="2694" y="1"/>
                  </a:lnTo>
                  <a:cubicBezTo>
                    <a:pt x="2578" y="1"/>
                    <a:pt x="2471" y="64"/>
                    <a:pt x="2418" y="162"/>
                  </a:cubicBezTo>
                  <a:cubicBezTo>
                    <a:pt x="2293" y="385"/>
                    <a:pt x="2068" y="496"/>
                    <a:pt x="1842" y="496"/>
                  </a:cubicBezTo>
                  <a:cubicBezTo>
                    <a:pt x="1617" y="496"/>
                    <a:pt x="1392" y="385"/>
                    <a:pt x="1267" y="162"/>
                  </a:cubicBezTo>
                  <a:cubicBezTo>
                    <a:pt x="1204" y="64"/>
                    <a:pt x="1097" y="1"/>
                    <a:pt x="981" y="1"/>
                  </a:cubicBezTo>
                  <a:lnTo>
                    <a:pt x="741" y="1"/>
                  </a:lnTo>
                  <a:cubicBezTo>
                    <a:pt x="607" y="1"/>
                    <a:pt x="482" y="82"/>
                    <a:pt x="437" y="206"/>
                  </a:cubicBezTo>
                  <a:lnTo>
                    <a:pt x="357" y="394"/>
                  </a:lnTo>
                  <a:cubicBezTo>
                    <a:pt x="321" y="358"/>
                    <a:pt x="294" y="331"/>
                    <a:pt x="294" y="287"/>
                  </a:cubicBezTo>
                  <a:lnTo>
                    <a:pt x="294" y="108"/>
                  </a:lnTo>
                  <a:cubicBezTo>
                    <a:pt x="294" y="55"/>
                    <a:pt x="259" y="10"/>
                    <a:pt x="205" y="1"/>
                  </a:cubicBezTo>
                  <a:cubicBezTo>
                    <a:pt x="201" y="1"/>
                    <a:pt x="19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1630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9C218-C6F7-32A0-FDF3-5D8BCCB1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AA3AB-EE4C-FAA9-D2BD-15831DD4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5" y="1618438"/>
            <a:ext cx="6259500" cy="2203468"/>
          </a:xfrm>
        </p:spPr>
        <p:txBody>
          <a:bodyPr/>
          <a:lstStyle/>
          <a:p>
            <a:r>
              <a:rPr lang="en-US" sz="3200" b="0" dirty="0"/>
              <a:t>You can write 1 sentence with recommendation in a conclusion or provide more details for your advantages and disadvantages</a:t>
            </a:r>
            <a:endParaRPr lang="ru-RU" sz="32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1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41F76-B45F-6B87-BE74-294833FA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examples of tasks: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E4CD13-E6C4-D956-CAB0-EF96EF50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750" y="1823838"/>
            <a:ext cx="4504500" cy="1898056"/>
          </a:xfrm>
        </p:spPr>
        <p:txBody>
          <a:bodyPr/>
          <a:lstStyle/>
          <a:p>
            <a:r>
              <a:rPr lang="en-US" dirty="0"/>
              <a:t>What are the </a:t>
            </a:r>
            <a:r>
              <a:rPr lang="en-US" b="1" dirty="0">
                <a:solidFill>
                  <a:schemeClr val="accent6"/>
                </a:solidFill>
              </a:rPr>
              <a:t>advantages and disadvantages </a:t>
            </a:r>
            <a:r>
              <a:rPr lang="en-US" dirty="0"/>
              <a:t>of….?</a:t>
            </a:r>
          </a:p>
          <a:p>
            <a:r>
              <a:rPr lang="en-US" dirty="0"/>
              <a:t>Do you think the </a:t>
            </a:r>
            <a:r>
              <a:rPr lang="en-US" b="1" dirty="0">
                <a:solidFill>
                  <a:schemeClr val="accent6"/>
                </a:solidFill>
              </a:rPr>
              <a:t>advantages outweigh the disadvantages</a:t>
            </a:r>
            <a:r>
              <a:rPr lang="en-US" dirty="0"/>
              <a:t>?</a:t>
            </a:r>
          </a:p>
          <a:p>
            <a:r>
              <a:rPr lang="en-US" dirty="0"/>
              <a:t>Discuss the </a:t>
            </a:r>
            <a:r>
              <a:rPr lang="en-US" b="1" dirty="0">
                <a:solidFill>
                  <a:schemeClr val="accent6"/>
                </a:solidFill>
              </a:rPr>
              <a:t>advantages and disadvantages </a:t>
            </a:r>
            <a:r>
              <a:rPr lang="en-US" dirty="0"/>
              <a:t>and give your opinion.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xfrm flipH="1">
            <a:off x="1128712" y="2307916"/>
            <a:ext cx="6886575" cy="1999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Look at the following </a:t>
            </a:r>
            <a:br>
              <a:rPr lang="en" sz="3200" dirty="0"/>
            </a:br>
            <a:r>
              <a:rPr lang="en" sz="3200" dirty="0"/>
              <a:t>pieces of texts. </a:t>
            </a:r>
            <a:br>
              <a:rPr lang="en" sz="3200" dirty="0"/>
            </a:br>
            <a:r>
              <a:rPr lang="en" sz="2400" b="0" dirty="0"/>
              <a:t>Put them in the correct order and describe what you should write in each paragraph.</a:t>
            </a:r>
            <a:endParaRPr sz="3200" b="0" dirty="0"/>
          </a:p>
        </p:txBody>
      </p:sp>
      <p:grpSp>
        <p:nvGrpSpPr>
          <p:cNvPr id="462" name="Google Shape;462;p40"/>
          <p:cNvGrpSpPr/>
          <p:nvPr/>
        </p:nvGrpSpPr>
        <p:grpSpPr>
          <a:xfrm>
            <a:off x="2865501" y="165445"/>
            <a:ext cx="3412999" cy="2025088"/>
            <a:chOff x="3190301" y="-165730"/>
            <a:chExt cx="3412999" cy="2025088"/>
          </a:xfrm>
        </p:grpSpPr>
        <p:pic>
          <p:nvPicPr>
            <p:cNvPr id="463" name="Google Shape;46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29400" y="80377"/>
              <a:ext cx="873900" cy="1067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64" name="Google Shape;46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071159">
              <a:off x="4004635" y="600828"/>
              <a:ext cx="1496375" cy="105454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65" name="Google Shape;465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90301" y="-165730"/>
              <a:ext cx="1168950" cy="9942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66" name="Google Shape;46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098879">
              <a:off x="4193570" y="660269"/>
              <a:ext cx="1575295" cy="35876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2714625" y="2567713"/>
            <a:ext cx="5716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2" name="Google Shape;472;p41"/>
          <p:cNvSpPr txBox="1">
            <a:spLocks noGrp="1"/>
          </p:cNvSpPr>
          <p:nvPr>
            <p:ph type="title" idx="2"/>
          </p:nvPr>
        </p:nvSpPr>
        <p:spPr>
          <a:xfrm>
            <a:off x="6962825" y="1448063"/>
            <a:ext cx="14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74" name="Google Shape;474;p41"/>
          <p:cNvGrpSpPr/>
          <p:nvPr/>
        </p:nvGrpSpPr>
        <p:grpSpPr>
          <a:xfrm>
            <a:off x="89068" y="428614"/>
            <a:ext cx="2350170" cy="4175278"/>
            <a:chOff x="15468" y="428064"/>
            <a:chExt cx="2350170" cy="4175278"/>
          </a:xfrm>
        </p:grpSpPr>
        <p:pic>
          <p:nvPicPr>
            <p:cNvPr id="475" name="Google Shape;47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799352">
              <a:off x="753656" y="768901"/>
              <a:ext cx="1545713" cy="67917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76" name="Google Shape;47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418325">
              <a:off x="108634" y="3481629"/>
              <a:ext cx="1317532" cy="30574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77" name="Google Shape;47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801194">
              <a:off x="586917" y="3595159"/>
              <a:ext cx="1522292" cy="67248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78" name="Google Shape;478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355332">
              <a:off x="302080" y="1272462"/>
              <a:ext cx="1744967" cy="47440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  <p:pic>
          <p:nvPicPr>
            <p:cNvPr id="479" name="Google Shape;479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458990">
              <a:off x="307367" y="997877"/>
              <a:ext cx="920067" cy="161597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7C6CA7-FCA2-2202-3174-133B908E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7" y="835819"/>
            <a:ext cx="8046526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7283"/>
      </p:ext>
    </p:extLst>
  </p:cSld>
  <p:clrMapOvr>
    <a:masterClrMapping/>
  </p:clrMapOvr>
</p:sld>
</file>

<file path=ppt/theme/theme1.xml><?xml version="1.0" encoding="utf-8"?>
<a:theme xmlns:a="http://schemas.openxmlformats.org/drawingml/2006/main" name="Argumentative Writing - Language Arts - 9th Grade by Slidesgo">
  <a:themeElements>
    <a:clrScheme name="Simple Light">
      <a:dk1>
        <a:srgbClr val="272727"/>
      </a:dk1>
      <a:lt1>
        <a:srgbClr val="BBB2A4"/>
      </a:lt1>
      <a:dk2>
        <a:srgbClr val="F0F0F0"/>
      </a:dk2>
      <a:lt2>
        <a:srgbClr val="D5D4D4"/>
      </a:lt2>
      <a:accent1>
        <a:srgbClr val="FFCF5A"/>
      </a:accent1>
      <a:accent2>
        <a:srgbClr val="C85E0C"/>
      </a:accent2>
      <a:accent3>
        <a:srgbClr val="FC0010"/>
      </a:accent3>
      <a:accent4>
        <a:srgbClr val="341E5A"/>
      </a:accent4>
      <a:accent5>
        <a:srgbClr val="0979B6"/>
      </a:accent5>
      <a:accent6>
        <a:srgbClr val="2AA47B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416</Words>
  <Application>Microsoft Office PowerPoint</Application>
  <PresentationFormat>Экран (16:9)</PresentationFormat>
  <Paragraphs>60</Paragraphs>
  <Slides>50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Fraunces</vt:lpstr>
      <vt:lpstr>Nunito</vt:lpstr>
      <vt:lpstr>Nunito Light</vt:lpstr>
      <vt:lpstr>Arial</vt:lpstr>
      <vt:lpstr>Argumentative Writing - Language Arts - 9th Grade by Slidesgo</vt:lpstr>
      <vt:lpstr>Advantages and Disadvantages Essay</vt:lpstr>
      <vt:lpstr>Look at the essay and answer the following questions</vt:lpstr>
      <vt:lpstr>ESSAY</vt:lpstr>
      <vt:lpstr>Essays can be different </vt:lpstr>
      <vt:lpstr>Essays can be different </vt:lpstr>
      <vt:lpstr>The examples of tasks:</vt:lpstr>
      <vt:lpstr>Look at the following  pieces of texts.  Put them in the correct order and describe what you should write in each paragraph.</vt:lpstr>
      <vt:lpstr>Introduction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Main body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Structure of the essay (full)</vt:lpstr>
      <vt:lpstr>Презентация PowerPoint</vt:lpstr>
      <vt:lpstr>Презентация PowerPoint</vt:lpstr>
      <vt:lpstr>Criteria</vt:lpstr>
      <vt:lpstr>Any questions?</vt:lpstr>
      <vt:lpstr>How many words should you write?</vt:lpstr>
      <vt:lpstr>How many words should you write? - 250-300 words</vt:lpstr>
      <vt:lpstr>Should you use vocabulary from Student’s book?</vt:lpstr>
      <vt:lpstr>Should you use vocabulary from Student’s book? - yes</vt:lpstr>
      <vt:lpstr>Can you mention only one advantage and one disadvantage? - yes, but it should be informative, and it would be more difficult to get enough words</vt:lpstr>
      <vt:lpstr>Should you introduce new ideas in a conclusion?</vt:lpstr>
      <vt:lpstr>Should you introduce new ideas in a conclusion? - NO!!!!!</vt:lpstr>
      <vt:lpstr>What can you do if you have less than 250 words?</vt:lpstr>
      <vt:lpstr>You can write 1 sentence with recommendation in a conclusion or provide more details for your 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Essay</dc:title>
  <cp:lastModifiedBy>Подлужная Алина Георгиевна</cp:lastModifiedBy>
  <cp:revision>7</cp:revision>
  <dcterms:modified xsi:type="dcterms:W3CDTF">2024-03-02T15:52:21Z</dcterms:modified>
</cp:coreProperties>
</file>