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113FB-1D9D-8520-3D74-F0C86C3A7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9B910-7A54-F8B1-12D1-8BCCB846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0D1FB-6859-944E-27B8-62DB7D45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A65616-F681-3700-BEAA-8203644EB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72BF89-8FB7-B9B5-3BBB-D370C7F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199C6-E05E-534B-6E74-7D0FEA81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83A15D-8B2C-FA17-5A72-0D4A6733F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0C79E-4682-5C86-192B-80B5AB4F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DE2ED-404F-AC92-0749-D2628E76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CD537-04A6-6DAD-C17B-791A8E4B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9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6C3B62-F0EB-2E71-712D-FAE359510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1DA9B5-EECB-07C1-E5E9-0BC8E4BA2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855F1-3C60-3634-12AB-F6A87055A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B7F830-B1D1-9D05-ED9D-179C92D6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E4B357-17E1-F7FE-D4BB-3B89FAC6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9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2F361-D43C-6F8F-1FDC-408F7B8F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D378AC-F827-DD82-50D9-022DFD847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F13876-DA32-F7BA-59CA-A77008E3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2EA7D6-FA73-FA9F-80E3-23BE5703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14616-9E75-5729-EC51-75327E3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9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E06E26-8723-3B23-8D89-3DE3E50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15DFBC-9AE0-F97B-BF77-2826EE01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696E3-F6FE-8BBD-3498-E413D797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5BB5BC-6637-5519-5984-9038DB23B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C8B70-B9AF-3620-6E07-8618818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1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CE4A2-264C-B048-30A8-E3788A23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B9CED-C514-A1DA-C887-EE1522B87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5C74EB-3C5B-1752-3B4E-DC8D0438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E67EDA-32E9-7317-384B-8A5254D3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08EBD7-91D7-05D2-D32F-22FCD9A7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E27A52-3FF7-AB56-6F72-9831E83E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E7111-B6C2-06A6-46CF-D45AAA23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5E03A7-D9FB-2DFF-7B92-9539E5B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36A256-3B68-6512-6D18-F7618FCB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D4A89D-1B44-EB85-4FF2-CAF6D04E2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F1DC79-8679-C5F9-E080-62380AFE0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870A67-3933-EA7E-0011-73F0FD43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D6D50D-0390-13BB-5980-F22D4E3C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6D9664-3AE3-7163-0252-AF114902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40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6BB75-C92A-002B-EE52-E09D5F99A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F46CB48-2610-4C76-14F3-5BDD1C3E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C9923E-9E57-17F7-D325-26B3F3BA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23A76B-BE2B-00D0-2495-C267B314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2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0FEE99-D876-D449-BA8E-7DF22B20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08F3E1-500A-AD95-A1FD-26A2E5DC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32CB9B-B09E-F9F3-A3F0-EEAF5112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0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250A7-4D05-8DD6-C7B9-AE9D1793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CFE61-135C-7719-92D7-C0FACE17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199CB7-545C-F128-9C8B-3B4D5E1EB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742615-FB6A-156D-C457-7A30C25C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9942B-838C-07D5-702C-7D17E0ED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4EAA7C-3B01-FDEF-DB8B-3928C96E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7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EB893-0A56-F4A0-06AC-2612A525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00D8DE-C1DD-E055-BEDD-971C6B42F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8A4946-94B5-6BE7-0FD3-53F4C6FF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AF90FC-47D0-EAB4-4778-777BFA5F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43F1B8-E362-344C-429D-DA514492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F8DEE5-A255-58CB-4100-11C95A84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88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020F1-E655-1818-9D5D-525819A4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826565-EAD6-8293-57D1-A4CBFADDB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2A0426-DAD0-F83A-4335-B9270BC6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4645E-31E5-4022-A52A-63EA625C8F2A}" type="datetimeFigureOut">
              <a:rPr lang="ru-RU" smtClean="0"/>
              <a:t>12.05.2024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CE5C7-2DC6-CFA3-8E26-4B208230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9EF73-2FCE-449D-69B5-F2C3E08AE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6B559-EB24-41D3-B65A-B3AF075766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A8321D-6F95-BFA5-9F04-E26F2E27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Assessment (</a:t>
            </a:r>
            <a:r>
              <a:rPr lang="ru-RU" dirty="0"/>
              <a:t>в аудитории)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EA5631-85DB-83C7-BAA7-867365BF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i="1" dirty="0" err="1"/>
              <a:t>Reading</a:t>
            </a:r>
            <a:r>
              <a:rPr lang="ru-RU" b="1" i="1" dirty="0"/>
              <a:t>. </a:t>
            </a:r>
            <a:r>
              <a:rPr lang="ru-RU" dirty="0"/>
              <a:t>10 вопросов. 5 вопросов T/F/NG+ 5 вопросов </a:t>
            </a:r>
            <a:r>
              <a:rPr lang="ru-RU" dirty="0" err="1"/>
              <a:t>Multiple</a:t>
            </a:r>
            <a:r>
              <a:rPr lang="ru-RU" dirty="0"/>
              <a:t> </a:t>
            </a:r>
            <a:r>
              <a:rPr lang="ru-RU" dirty="0" err="1"/>
              <a:t>Choice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b="1" i="1" dirty="0"/>
              <a:t>Эссе на выбор.</a:t>
            </a:r>
          </a:p>
          <a:p>
            <a:pPr marL="514350" indent="-514350">
              <a:buFont typeface="+mj-lt"/>
              <a:buAutoNum type="arabicPeriod"/>
            </a:pPr>
            <a:endParaRPr lang="ru-RU" b="1" i="1" dirty="0"/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10.06 – Дата экзамена </a:t>
            </a:r>
          </a:p>
          <a:p>
            <a:pPr marL="0" indent="0">
              <a:buNone/>
            </a:pPr>
            <a:r>
              <a:rPr lang="ru-RU" dirty="0"/>
              <a:t>Пересдача в сентябре, либо по результатам ВЭ</a:t>
            </a:r>
          </a:p>
        </p:txBody>
      </p:sp>
    </p:spTree>
    <p:extLst>
      <p:ext uri="{BB962C8B-B14F-4D97-AF65-F5344CB8AC3E}">
        <p14:creationId xmlns:p14="http://schemas.microsoft.com/office/powerpoint/2010/main" val="125342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A8321D-6F95-BFA5-9F04-E26F2E27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экзамен (на </a:t>
            </a:r>
            <a:r>
              <a:rPr lang="en-US" dirty="0"/>
              <a:t>LMS)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EA5631-85DB-83C7-BAA7-867365BF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b="1" i="1" dirty="0"/>
              <a:t>Listening</a:t>
            </a:r>
            <a:r>
              <a:rPr lang="de-DE" b="1" dirty="0"/>
              <a:t>. </a:t>
            </a:r>
            <a:r>
              <a:rPr lang="de-DE" dirty="0"/>
              <a:t>10 </a:t>
            </a:r>
            <a:r>
              <a:rPr lang="ru-RU" dirty="0"/>
              <a:t>вопросов (</a:t>
            </a:r>
            <a:r>
              <a:rPr lang="de-DE" dirty="0"/>
              <a:t>Multiple Choice 5 </a:t>
            </a:r>
            <a:r>
              <a:rPr lang="ru-RU" dirty="0"/>
              <a:t>вопросов + </a:t>
            </a:r>
            <a:r>
              <a:rPr lang="de-DE" dirty="0"/>
              <a:t>Gap </a:t>
            </a:r>
            <a:r>
              <a:rPr lang="de-DE" dirty="0" err="1"/>
              <a:t>Filling</a:t>
            </a:r>
            <a:r>
              <a:rPr lang="de-DE" dirty="0"/>
              <a:t> 5 </a:t>
            </a:r>
            <a:r>
              <a:rPr lang="ru-RU" dirty="0"/>
              <a:t>вопросов)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i="1" dirty="0" err="1"/>
              <a:t>Speaking</a:t>
            </a:r>
            <a:r>
              <a:rPr lang="de-DE" dirty="0"/>
              <a:t>. 3 </a:t>
            </a:r>
            <a:r>
              <a:rPr lang="ru-RU" dirty="0"/>
              <a:t>карточки по аспектам на выбор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i="1" dirty="0"/>
              <a:t>Writing</a:t>
            </a:r>
            <a:r>
              <a:rPr lang="de-DE" dirty="0"/>
              <a:t>. Essay on a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topic</a:t>
            </a:r>
            <a:r>
              <a:rPr lang="de-DE" dirty="0"/>
              <a:t>. 3 </a:t>
            </a:r>
            <a:r>
              <a:rPr lang="de-DE" dirty="0" err="1"/>
              <a:t>aspects</a:t>
            </a:r>
            <a:r>
              <a:rPr lang="de-DE" dirty="0"/>
              <a:t> * 2 </a:t>
            </a:r>
            <a:r>
              <a:rPr lang="de-DE" dirty="0" err="1"/>
              <a:t>types</a:t>
            </a:r>
            <a:r>
              <a:rPr lang="de-DE" dirty="0"/>
              <a:t> = 6 </a:t>
            </a:r>
            <a:r>
              <a:rPr lang="de-DE" dirty="0" err="1"/>
              <a:t>topics</a:t>
            </a:r>
            <a:r>
              <a:rPr lang="de-DE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de-DE" b="1" i="1" dirty="0"/>
              <a:t>Reading</a:t>
            </a:r>
            <a:r>
              <a:rPr lang="de-DE" dirty="0"/>
              <a:t>. 1 </a:t>
            </a:r>
            <a:r>
              <a:rPr lang="ru-RU" dirty="0"/>
              <a:t>текст.10 вопросов. 5 вопросов–</a:t>
            </a:r>
            <a:r>
              <a:rPr lang="de-DE" dirty="0"/>
              <a:t>T/F/NG+ Multiple Choice: A;B:C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0.25*4</a:t>
            </a:r>
          </a:p>
          <a:p>
            <a:pPr marL="0" indent="0">
              <a:buNone/>
            </a:pPr>
            <a:r>
              <a:rPr lang="ru-RU" dirty="0"/>
              <a:t>Тренажёр на </a:t>
            </a:r>
            <a:r>
              <a:rPr lang="en-US" dirty="0"/>
              <a:t>LMS </a:t>
            </a:r>
            <a:r>
              <a:rPr lang="ru-RU" dirty="0"/>
              <a:t>открыт (6 вариантов)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Дата экзамена: у каждого своя 13.06 – 20.06</a:t>
            </a:r>
          </a:p>
        </p:txBody>
      </p:sp>
    </p:spTree>
    <p:extLst>
      <p:ext uri="{BB962C8B-B14F-4D97-AF65-F5344CB8AC3E}">
        <p14:creationId xmlns:p14="http://schemas.microsoft.com/office/powerpoint/2010/main" val="28031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Office PowerPoint</Application>
  <PresentationFormat>Широкоэкранный</PresentationFormat>
  <Paragraphs>14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Final Assessment (в аудитории)</vt:lpstr>
      <vt:lpstr>Внутренний экзамен (на LMS)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Assessment (в аудитории)</dc:title>
  <dc:creator>Подлужная Алина Георгиевна</dc:creator>
  <cp:lastModifiedBy>Подлужная Алина Георгиевна</cp:lastModifiedBy>
  <cp:revision>1</cp:revision>
  <dcterms:created xsi:type="dcterms:W3CDTF">2024-05-12T10:59:47Z</dcterms:created>
  <dcterms:modified xsi:type="dcterms:W3CDTF">2024-05-12T11:08:17Z</dcterms:modified>
</cp:coreProperties>
</file>