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27" r:id="rId2"/>
    <p:sldId id="334" r:id="rId3"/>
    <p:sldId id="331" r:id="rId4"/>
    <p:sldId id="332" r:id="rId5"/>
    <p:sldId id="336" r:id="rId6"/>
    <p:sldId id="335" r:id="rId7"/>
    <p:sldId id="333" r:id="rId8"/>
    <p:sldId id="297" r:id="rId9"/>
    <p:sldId id="329" r:id="rId10"/>
    <p:sldId id="300" r:id="rId11"/>
    <p:sldId id="330" r:id="rId12"/>
    <p:sldId id="337" r:id="rId13"/>
    <p:sldId id="339" r:id="rId14"/>
    <p:sldId id="340" r:id="rId15"/>
    <p:sldId id="305" r:id="rId16"/>
    <p:sldId id="307" r:id="rId17"/>
    <p:sldId id="308" r:id="rId18"/>
    <p:sldId id="342" r:id="rId19"/>
    <p:sldId id="309" r:id="rId20"/>
    <p:sldId id="310" r:id="rId21"/>
    <p:sldId id="313" r:id="rId22"/>
    <p:sldId id="314" r:id="rId23"/>
    <p:sldId id="315" r:id="rId24"/>
    <p:sldId id="316" r:id="rId25"/>
    <p:sldId id="341" r:id="rId26"/>
    <p:sldId id="317" r:id="rId27"/>
    <p:sldId id="324" r:id="rId28"/>
    <p:sldId id="325" r:id="rId29"/>
    <p:sldId id="343" r:id="rId30"/>
    <p:sldId id="311" r:id="rId31"/>
  </p:sldIdLst>
  <p:sldSz cx="12192000" cy="6858000"/>
  <p:notesSz cx="6761163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8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BD7B8F-7983-477B-9C17-F15EF7B30261}" v="1" dt="2023-12-13T15:19:27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4132" autoAdjust="0"/>
  </p:normalViewPr>
  <p:slideViewPr>
    <p:cSldViewPr>
      <p:cViewPr varScale="1">
        <p:scale>
          <a:sx n="56" d="100"/>
          <a:sy n="56" d="100"/>
        </p:scale>
        <p:origin x="1038" y="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ga Maksimenkova" userId="f2714537069f5c5f" providerId="LiveId" clId="{7E49D818-5C52-4EDA-ACD2-9FFCF04DAC6A}"/>
    <pc:docChg chg="modSld">
      <pc:chgData name="Olga Maksimenkova" userId="f2714537069f5c5f" providerId="LiveId" clId="{7E49D818-5C52-4EDA-ACD2-9FFCF04DAC6A}" dt="2022-12-07T08:13:47.024" v="0" actId="20577"/>
      <pc:docMkLst>
        <pc:docMk/>
      </pc:docMkLst>
      <pc:sldChg chg="modSp mod">
        <pc:chgData name="Olga Maksimenkova" userId="f2714537069f5c5f" providerId="LiveId" clId="{7E49D818-5C52-4EDA-ACD2-9FFCF04DAC6A}" dt="2022-12-07T08:13:47.024" v="0" actId="20577"/>
        <pc:sldMkLst>
          <pc:docMk/>
          <pc:sldMk cId="0" sldId="327"/>
        </pc:sldMkLst>
        <pc:spChg chg="mod">
          <ac:chgData name="Olga Maksimenkova" userId="f2714537069f5c5f" providerId="LiveId" clId="{7E49D818-5C52-4EDA-ACD2-9FFCF04DAC6A}" dt="2022-12-07T08:13:47.024" v="0" actId="20577"/>
          <ac:spMkLst>
            <pc:docMk/>
            <pc:sldMk cId="0" sldId="327"/>
            <ac:spMk id="2050" creationId="{00000000-0000-0000-0000-000000000000}"/>
          </ac:spMkLst>
        </pc:spChg>
      </pc:sldChg>
    </pc:docChg>
  </pc:docChgLst>
  <pc:docChgLst>
    <pc:chgData name="Olga Maksimenkova" userId="f2714537069f5c5f" providerId="LiveId" clId="{0CBD7B8F-7983-477B-9C17-F15EF7B30261}"/>
    <pc:docChg chg="modSld">
      <pc:chgData name="Olga Maksimenkova" userId="f2714537069f5c5f" providerId="LiveId" clId="{0CBD7B8F-7983-477B-9C17-F15EF7B30261}" dt="2023-12-13T15:19:30.688" v="2" actId="20577"/>
      <pc:docMkLst>
        <pc:docMk/>
      </pc:docMkLst>
      <pc:sldChg chg="delSp modSp mod">
        <pc:chgData name="Olga Maksimenkova" userId="f2714537069f5c5f" providerId="LiveId" clId="{0CBD7B8F-7983-477B-9C17-F15EF7B30261}" dt="2023-12-13T15:19:30.688" v="2" actId="20577"/>
        <pc:sldMkLst>
          <pc:docMk/>
          <pc:sldMk cId="0" sldId="327"/>
        </pc:sldMkLst>
        <pc:spChg chg="mod">
          <ac:chgData name="Olga Maksimenkova" userId="f2714537069f5c5f" providerId="LiveId" clId="{0CBD7B8F-7983-477B-9C17-F15EF7B30261}" dt="2023-12-13T15:19:30.688" v="2" actId="20577"/>
          <ac:spMkLst>
            <pc:docMk/>
            <pc:sldMk cId="0" sldId="327"/>
            <ac:spMk id="2050" creationId="{00000000-0000-0000-0000-000000000000}"/>
          </ac:spMkLst>
        </pc:spChg>
        <pc:spChg chg="del">
          <ac:chgData name="Olga Maksimenkova" userId="f2714537069f5c5f" providerId="LiveId" clId="{0CBD7B8F-7983-477B-9C17-F15EF7B30261}" dt="2023-12-13T15:19:27.127" v="0" actId="478"/>
          <ac:spMkLst>
            <pc:docMk/>
            <pc:sldMk cId="0" sldId="327"/>
            <ac:spMk id="4100" creationId="{00000000-0000-0000-0000-000000000000}"/>
          </ac:spMkLst>
        </pc:spChg>
      </pc:sldChg>
    </pc:docChg>
  </pc:docChgLst>
  <pc:docChgLst>
    <pc:chgData name="Olga Maksimenkova" userId="f2714537069f5c5f" providerId="LiveId" clId="{1BA3C01B-F03E-44E5-B8D9-71D754C30F89}"/>
    <pc:docChg chg="undo custSel addSld delSld modSld sldOrd modMainMaster modNotesMaster">
      <pc:chgData name="Olga Maksimenkova" userId="f2714537069f5c5f" providerId="LiveId" clId="{1BA3C01B-F03E-44E5-B8D9-71D754C30F89}" dt="2022-12-06T16:12:31.160" v="929" actId="20577"/>
      <pc:docMkLst>
        <pc:docMk/>
      </pc:docMkLst>
      <pc:sldChg chg="del">
        <pc:chgData name="Olga Maksimenkova" userId="f2714537069f5c5f" providerId="LiveId" clId="{1BA3C01B-F03E-44E5-B8D9-71D754C30F89}" dt="2022-11-26T09:44:57.109" v="0" actId="47"/>
        <pc:sldMkLst>
          <pc:docMk/>
          <pc:sldMk cId="0" sldId="291"/>
        </pc:sldMkLst>
      </pc:sldChg>
      <pc:sldChg chg="del">
        <pc:chgData name="Olga Maksimenkova" userId="f2714537069f5c5f" providerId="LiveId" clId="{1BA3C01B-F03E-44E5-B8D9-71D754C30F89}" dt="2022-11-26T09:44:57.109" v="0" actId="47"/>
        <pc:sldMkLst>
          <pc:docMk/>
          <pc:sldMk cId="0" sldId="294"/>
        </pc:sldMkLst>
      </pc:sldChg>
      <pc:sldChg chg="addSp modSp add del mod">
        <pc:chgData name="Olga Maksimenkova" userId="f2714537069f5c5f" providerId="LiveId" clId="{1BA3C01B-F03E-44E5-B8D9-71D754C30F89}" dt="2022-12-03T17:32:19.019" v="653" actId="1076"/>
        <pc:sldMkLst>
          <pc:docMk/>
          <pc:sldMk cId="0" sldId="297"/>
        </pc:sldMkLst>
        <pc:spChg chg="add mod">
          <ac:chgData name="Olga Maksimenkova" userId="f2714537069f5c5f" providerId="LiveId" clId="{1BA3C01B-F03E-44E5-B8D9-71D754C30F89}" dt="2022-12-03T17:32:19.019" v="653" actId="1076"/>
          <ac:spMkLst>
            <pc:docMk/>
            <pc:sldMk cId="0" sldId="297"/>
            <ac:spMk id="2" creationId="{E017038B-85B7-F1F5-8833-26429C514057}"/>
          </ac:spMkLst>
        </pc:spChg>
        <pc:spChg chg="mod">
          <ac:chgData name="Olga Maksimenkova" userId="f2714537069f5c5f" providerId="LiveId" clId="{1BA3C01B-F03E-44E5-B8D9-71D754C30F89}" dt="2022-12-03T17:31:51.199" v="646" actId="20577"/>
          <ac:spMkLst>
            <pc:docMk/>
            <pc:sldMk cId="0" sldId="297"/>
            <ac:spMk id="5" creationId="{00000000-0000-0000-0000-000000000000}"/>
          </ac:spMkLst>
        </pc:spChg>
        <pc:spChg chg="mod">
          <ac:chgData name="Olga Maksimenkova" userId="f2714537069f5c5f" providerId="LiveId" clId="{1BA3C01B-F03E-44E5-B8D9-71D754C30F89}" dt="2022-12-03T17:32:15.332" v="652" actId="1076"/>
          <ac:spMkLst>
            <pc:docMk/>
            <pc:sldMk cId="0" sldId="297"/>
            <ac:spMk id="10244" creationId="{00000000-0000-0000-0000-000000000000}"/>
          </ac:spMkLst>
        </pc:spChg>
      </pc:sldChg>
      <pc:sldChg chg="modSp add del mod">
        <pc:chgData name="Olga Maksimenkova" userId="f2714537069f5c5f" providerId="LiveId" clId="{1BA3C01B-F03E-44E5-B8D9-71D754C30F89}" dt="2022-12-03T17:32:30.338" v="656" actId="14100"/>
        <pc:sldMkLst>
          <pc:docMk/>
          <pc:sldMk cId="0" sldId="300"/>
        </pc:sldMkLst>
        <pc:spChg chg="mod">
          <ac:chgData name="Olga Maksimenkova" userId="f2714537069f5c5f" providerId="LiveId" clId="{1BA3C01B-F03E-44E5-B8D9-71D754C30F89}" dt="2022-12-03T17:32:30.338" v="656" actId="14100"/>
          <ac:spMkLst>
            <pc:docMk/>
            <pc:sldMk cId="0" sldId="300"/>
            <ac:spMk id="2" creationId="{00000000-0000-0000-0000-000000000000}"/>
          </ac:spMkLst>
        </pc:spChg>
        <pc:spChg chg="mod">
          <ac:chgData name="Olga Maksimenkova" userId="f2714537069f5c5f" providerId="LiveId" clId="{1BA3C01B-F03E-44E5-B8D9-71D754C30F89}" dt="2022-12-03T17:32:09.412" v="651"/>
          <ac:spMkLst>
            <pc:docMk/>
            <pc:sldMk cId="0" sldId="300"/>
            <ac:spMk id="5" creationId="{00000000-0000-0000-0000-000000000000}"/>
          </ac:spMkLst>
        </pc:spChg>
      </pc:sldChg>
      <pc:sldChg chg="modSp add del mod">
        <pc:chgData name="Olga Maksimenkova" userId="f2714537069f5c5f" providerId="LiveId" clId="{1BA3C01B-F03E-44E5-B8D9-71D754C30F89}" dt="2022-12-03T17:43:03.799" v="918" actId="1076"/>
        <pc:sldMkLst>
          <pc:docMk/>
          <pc:sldMk cId="0" sldId="305"/>
        </pc:sldMkLst>
        <pc:spChg chg="mod">
          <ac:chgData name="Olga Maksimenkova" userId="f2714537069f5c5f" providerId="LiveId" clId="{1BA3C01B-F03E-44E5-B8D9-71D754C30F89}" dt="2022-12-03T17:34:24.105" v="754" actId="20577"/>
          <ac:spMkLst>
            <pc:docMk/>
            <pc:sldMk cId="0" sldId="305"/>
            <ac:spMk id="5" creationId="{00000000-0000-0000-0000-000000000000}"/>
          </ac:spMkLst>
        </pc:spChg>
        <pc:spChg chg="mod">
          <ac:chgData name="Olga Maksimenkova" userId="f2714537069f5c5f" providerId="LiveId" clId="{1BA3C01B-F03E-44E5-B8D9-71D754C30F89}" dt="2022-12-03T17:43:03.799" v="918" actId="1076"/>
          <ac:spMkLst>
            <pc:docMk/>
            <pc:sldMk cId="0" sldId="305"/>
            <ac:spMk id="6" creationId="{00000000-0000-0000-0000-000000000000}"/>
          </ac:spMkLst>
        </pc:spChg>
        <pc:spChg chg="mod">
          <ac:chgData name="Olga Maksimenkova" userId="f2714537069f5c5f" providerId="LiveId" clId="{1BA3C01B-F03E-44E5-B8D9-71D754C30F89}" dt="2022-12-03T17:43:01.285" v="917" actId="14100"/>
          <ac:spMkLst>
            <pc:docMk/>
            <pc:sldMk cId="0" sldId="305"/>
            <ac:spMk id="15364" creationId="{00000000-0000-0000-0000-000000000000}"/>
          </ac:spMkLst>
        </pc:spChg>
      </pc:sldChg>
      <pc:sldChg chg="modSp add del mod">
        <pc:chgData name="Olga Maksimenkova" userId="f2714537069f5c5f" providerId="LiveId" clId="{1BA3C01B-F03E-44E5-B8D9-71D754C30F89}" dt="2022-12-03T17:43:12.237" v="920" actId="1076"/>
        <pc:sldMkLst>
          <pc:docMk/>
          <pc:sldMk cId="0" sldId="307"/>
        </pc:sldMkLst>
        <pc:spChg chg="mod">
          <ac:chgData name="Olga Maksimenkova" userId="f2714537069f5c5f" providerId="LiveId" clId="{1BA3C01B-F03E-44E5-B8D9-71D754C30F89}" dt="2022-12-03T17:43:12.237" v="920" actId="1076"/>
          <ac:spMkLst>
            <pc:docMk/>
            <pc:sldMk cId="0" sldId="307"/>
            <ac:spMk id="2" creationId="{00000000-0000-0000-0000-000000000000}"/>
          </ac:spMkLst>
        </pc:spChg>
        <pc:spChg chg="mod">
          <ac:chgData name="Olga Maksimenkova" userId="f2714537069f5c5f" providerId="LiveId" clId="{1BA3C01B-F03E-44E5-B8D9-71D754C30F89}" dt="2022-12-03T17:34:32.098" v="756"/>
          <ac:spMkLst>
            <pc:docMk/>
            <pc:sldMk cId="0" sldId="307"/>
            <ac:spMk id="5" creationId="{00000000-0000-0000-0000-000000000000}"/>
          </ac:spMkLst>
        </pc:spChg>
      </pc:sldChg>
      <pc:sldChg chg="delSp modSp add del mod">
        <pc:chgData name="Olga Maksimenkova" userId="f2714537069f5c5f" providerId="LiveId" clId="{1BA3C01B-F03E-44E5-B8D9-71D754C30F89}" dt="2022-12-03T17:34:53.160" v="779" actId="21"/>
        <pc:sldMkLst>
          <pc:docMk/>
          <pc:sldMk cId="0" sldId="308"/>
        </pc:sldMkLst>
        <pc:spChg chg="mod">
          <ac:chgData name="Olga Maksimenkova" userId="f2714537069f5c5f" providerId="LiveId" clId="{1BA3C01B-F03E-44E5-B8D9-71D754C30F89}" dt="2022-12-03T17:22:58.198" v="408"/>
          <ac:spMkLst>
            <pc:docMk/>
            <pc:sldMk cId="0" sldId="308"/>
            <ac:spMk id="2" creationId="{00000000-0000-0000-0000-000000000000}"/>
          </ac:spMkLst>
        </pc:spChg>
        <pc:spChg chg="mod">
          <ac:chgData name="Olga Maksimenkova" userId="f2714537069f5c5f" providerId="LiveId" clId="{1BA3C01B-F03E-44E5-B8D9-71D754C30F89}" dt="2022-12-03T17:34:37.253" v="758"/>
          <ac:spMkLst>
            <pc:docMk/>
            <pc:sldMk cId="0" sldId="308"/>
            <ac:spMk id="5" creationId="{00000000-0000-0000-0000-000000000000}"/>
          </ac:spMkLst>
        </pc:spChg>
        <pc:spChg chg="del mod">
          <ac:chgData name="Olga Maksimenkova" userId="f2714537069f5c5f" providerId="LiveId" clId="{1BA3C01B-F03E-44E5-B8D9-71D754C30F89}" dt="2022-12-03T17:34:53.160" v="779" actId="21"/>
          <ac:spMkLst>
            <pc:docMk/>
            <pc:sldMk cId="0" sldId="308"/>
            <ac:spMk id="6" creationId="{3FDEAD10-AAF6-4919-89D0-2BF746EE2ECC}"/>
          </ac:spMkLst>
        </pc:spChg>
      </pc:sldChg>
      <pc:sldChg chg="addSp delSp modSp add del mod">
        <pc:chgData name="Olga Maksimenkova" userId="f2714537069f5c5f" providerId="LiveId" clId="{1BA3C01B-F03E-44E5-B8D9-71D754C30F89}" dt="2022-12-03T17:35:45.379" v="799" actId="14100"/>
        <pc:sldMkLst>
          <pc:docMk/>
          <pc:sldMk cId="0" sldId="309"/>
        </pc:sldMkLst>
        <pc:spChg chg="add del mod">
          <ac:chgData name="Olga Maksimenkova" userId="f2714537069f5c5f" providerId="LiveId" clId="{1BA3C01B-F03E-44E5-B8D9-71D754C30F89}" dt="2022-12-03T17:35:31.067" v="796"/>
          <ac:spMkLst>
            <pc:docMk/>
            <pc:sldMk cId="0" sldId="309"/>
            <ac:spMk id="2" creationId="{C2C0E0B1-2F59-7311-EAAF-A6BC564FF7E4}"/>
          </ac:spMkLst>
        </pc:spChg>
        <pc:spChg chg="add del mod">
          <ac:chgData name="Olga Maksimenkova" userId="f2714537069f5c5f" providerId="LiveId" clId="{1BA3C01B-F03E-44E5-B8D9-71D754C30F89}" dt="2022-12-03T17:35:31.067" v="796"/>
          <ac:spMkLst>
            <pc:docMk/>
            <pc:sldMk cId="0" sldId="309"/>
            <ac:spMk id="3" creationId="{171AE8BD-154C-5378-B593-973777E35254}"/>
          </ac:spMkLst>
        </pc:spChg>
        <pc:spChg chg="mod">
          <ac:chgData name="Olga Maksimenkova" userId="f2714537069f5c5f" providerId="LiveId" clId="{1BA3C01B-F03E-44E5-B8D9-71D754C30F89}" dt="2022-12-03T17:35:39.158" v="797" actId="108"/>
          <ac:spMkLst>
            <pc:docMk/>
            <pc:sldMk cId="0" sldId="309"/>
            <ac:spMk id="5" creationId="{00000000-0000-0000-0000-000000000000}"/>
          </ac:spMkLst>
        </pc:spChg>
        <pc:spChg chg="mod">
          <ac:chgData name="Olga Maksimenkova" userId="f2714537069f5c5f" providerId="LiveId" clId="{1BA3C01B-F03E-44E5-B8D9-71D754C30F89}" dt="2022-12-03T17:35:31.067" v="796"/>
          <ac:spMkLst>
            <pc:docMk/>
            <pc:sldMk cId="0" sldId="309"/>
            <ac:spMk id="18434" creationId="{00000000-0000-0000-0000-000000000000}"/>
          </ac:spMkLst>
        </pc:spChg>
        <pc:spChg chg="mod">
          <ac:chgData name="Olga Maksimenkova" userId="f2714537069f5c5f" providerId="LiveId" clId="{1BA3C01B-F03E-44E5-B8D9-71D754C30F89}" dt="2022-12-03T17:35:45.379" v="799" actId="14100"/>
          <ac:spMkLst>
            <pc:docMk/>
            <pc:sldMk cId="0" sldId="309"/>
            <ac:spMk id="18436" creationId="{00000000-0000-0000-0000-000000000000}"/>
          </ac:spMkLst>
        </pc:spChg>
      </pc:sldChg>
      <pc:sldChg chg="addSp delSp modSp add del mod">
        <pc:chgData name="Olga Maksimenkova" userId="f2714537069f5c5f" providerId="LiveId" clId="{1BA3C01B-F03E-44E5-B8D9-71D754C30F89}" dt="2022-12-03T17:36:17.923" v="801" actId="478"/>
        <pc:sldMkLst>
          <pc:docMk/>
          <pc:sldMk cId="0" sldId="310"/>
        </pc:sldMkLst>
        <pc:spChg chg="mod">
          <ac:chgData name="Olga Maksimenkova" userId="f2714537069f5c5f" providerId="LiveId" clId="{1BA3C01B-F03E-44E5-B8D9-71D754C30F89}" dt="2022-12-03T17:22:58.198" v="408"/>
          <ac:spMkLst>
            <pc:docMk/>
            <pc:sldMk cId="0" sldId="310"/>
            <ac:spMk id="2" creationId="{00000000-0000-0000-0000-000000000000}"/>
          </ac:spMkLst>
        </pc:spChg>
        <pc:spChg chg="add mod">
          <ac:chgData name="Olga Maksimenkova" userId="f2714537069f5c5f" providerId="LiveId" clId="{1BA3C01B-F03E-44E5-B8D9-71D754C30F89}" dt="2022-12-03T17:36:14.768" v="800"/>
          <ac:spMkLst>
            <pc:docMk/>
            <pc:sldMk cId="0" sldId="310"/>
            <ac:spMk id="3" creationId="{E6AF1C20-7DA2-FA32-CCB6-E345FE78426B}"/>
          </ac:spMkLst>
        </pc:spChg>
        <pc:spChg chg="del mod">
          <ac:chgData name="Olga Maksimenkova" userId="f2714537069f5c5f" providerId="LiveId" clId="{1BA3C01B-F03E-44E5-B8D9-71D754C30F89}" dt="2022-12-03T17:36:17.923" v="801" actId="478"/>
          <ac:spMkLst>
            <pc:docMk/>
            <pc:sldMk cId="0" sldId="310"/>
            <ac:spMk id="5" creationId="{00000000-0000-0000-0000-000000000000}"/>
          </ac:spMkLst>
        </pc:spChg>
      </pc:sldChg>
      <pc:sldChg chg="delSp modSp mod ord">
        <pc:chgData name="Olga Maksimenkova" userId="f2714537069f5c5f" providerId="LiveId" clId="{1BA3C01B-F03E-44E5-B8D9-71D754C30F89}" dt="2022-12-03T17:22:58.198" v="408"/>
        <pc:sldMkLst>
          <pc:docMk/>
          <pc:sldMk cId="0" sldId="311"/>
        </pc:sldMkLst>
        <pc:spChg chg="mod">
          <ac:chgData name="Olga Maksimenkova" userId="f2714537069f5c5f" providerId="LiveId" clId="{1BA3C01B-F03E-44E5-B8D9-71D754C30F89}" dt="2022-12-03T17:22:58.198" v="408"/>
          <ac:spMkLst>
            <pc:docMk/>
            <pc:sldMk cId="0" sldId="311"/>
            <ac:spMk id="4" creationId="{00000000-0000-0000-0000-000000000000}"/>
          </ac:spMkLst>
        </pc:spChg>
        <pc:spChg chg="mod">
          <ac:chgData name="Olga Maksimenkova" userId="f2714537069f5c5f" providerId="LiveId" clId="{1BA3C01B-F03E-44E5-B8D9-71D754C30F89}" dt="2022-12-03T17:22:58.198" v="408"/>
          <ac:spMkLst>
            <pc:docMk/>
            <pc:sldMk cId="0" sldId="311"/>
            <ac:spMk id="29700" creationId="{00000000-0000-0000-0000-000000000000}"/>
          </ac:spMkLst>
        </pc:spChg>
        <pc:spChg chg="del">
          <ac:chgData name="Olga Maksimenkova" userId="f2714537069f5c5f" providerId="LiveId" clId="{1BA3C01B-F03E-44E5-B8D9-71D754C30F89}" dt="2022-12-03T15:20:45.450" v="251" actId="478"/>
          <ac:spMkLst>
            <pc:docMk/>
            <pc:sldMk cId="0" sldId="311"/>
            <ac:spMk id="29701" creationId="{00000000-0000-0000-0000-000000000000}"/>
          </ac:spMkLst>
        </pc:spChg>
      </pc:sldChg>
      <pc:sldChg chg="addSp delSp modSp add del mod">
        <pc:chgData name="Olga Maksimenkova" userId="f2714537069f5c5f" providerId="LiveId" clId="{1BA3C01B-F03E-44E5-B8D9-71D754C30F89}" dt="2022-12-06T16:11:36.984" v="922" actId="20577"/>
        <pc:sldMkLst>
          <pc:docMk/>
          <pc:sldMk cId="0" sldId="313"/>
        </pc:sldMkLst>
        <pc:spChg chg="mod">
          <ac:chgData name="Olga Maksimenkova" userId="f2714537069f5c5f" providerId="LiveId" clId="{1BA3C01B-F03E-44E5-B8D9-71D754C30F89}" dt="2022-12-06T16:11:36.984" v="922" actId="20577"/>
          <ac:spMkLst>
            <pc:docMk/>
            <pc:sldMk cId="0" sldId="313"/>
            <ac:spMk id="2" creationId="{00000000-0000-0000-0000-000000000000}"/>
          </ac:spMkLst>
        </pc:spChg>
        <pc:spChg chg="add mod">
          <ac:chgData name="Olga Maksimenkova" userId="f2714537069f5c5f" providerId="LiveId" clId="{1BA3C01B-F03E-44E5-B8D9-71D754C30F89}" dt="2022-12-03T17:36:22.673" v="803"/>
          <ac:spMkLst>
            <pc:docMk/>
            <pc:sldMk cId="0" sldId="313"/>
            <ac:spMk id="3" creationId="{10AB389F-9702-2993-12EB-D16999F0EBC7}"/>
          </ac:spMkLst>
        </pc:spChg>
        <pc:spChg chg="del mod">
          <ac:chgData name="Olga Maksimenkova" userId="f2714537069f5c5f" providerId="LiveId" clId="{1BA3C01B-F03E-44E5-B8D9-71D754C30F89}" dt="2022-12-03T17:36:21.638" v="802" actId="478"/>
          <ac:spMkLst>
            <pc:docMk/>
            <pc:sldMk cId="0" sldId="313"/>
            <ac:spMk id="5" creationId="{00000000-0000-0000-0000-000000000000}"/>
          </ac:spMkLst>
        </pc:spChg>
      </pc:sldChg>
      <pc:sldChg chg="addSp delSp modSp add del mod">
        <pc:chgData name="Olga Maksimenkova" userId="f2714537069f5c5f" providerId="LiveId" clId="{1BA3C01B-F03E-44E5-B8D9-71D754C30F89}" dt="2022-12-06T16:12:04.251" v="926" actId="108"/>
        <pc:sldMkLst>
          <pc:docMk/>
          <pc:sldMk cId="0" sldId="314"/>
        </pc:sldMkLst>
        <pc:spChg chg="mod">
          <ac:chgData name="Olga Maksimenkova" userId="f2714537069f5c5f" providerId="LiveId" clId="{1BA3C01B-F03E-44E5-B8D9-71D754C30F89}" dt="2022-12-06T16:12:04.251" v="926" actId="108"/>
          <ac:spMkLst>
            <pc:docMk/>
            <pc:sldMk cId="0" sldId="314"/>
            <ac:spMk id="2" creationId="{00000000-0000-0000-0000-000000000000}"/>
          </ac:spMkLst>
        </pc:spChg>
        <pc:spChg chg="add mod">
          <ac:chgData name="Olga Maksimenkova" userId="f2714537069f5c5f" providerId="LiveId" clId="{1BA3C01B-F03E-44E5-B8D9-71D754C30F89}" dt="2022-12-03T17:36:30.943" v="806"/>
          <ac:spMkLst>
            <pc:docMk/>
            <pc:sldMk cId="0" sldId="314"/>
            <ac:spMk id="3" creationId="{AEF9311D-6EC3-8069-9569-096899788395}"/>
          </ac:spMkLst>
        </pc:spChg>
        <pc:spChg chg="del mod">
          <ac:chgData name="Olga Maksimenkova" userId="f2714537069f5c5f" providerId="LiveId" clId="{1BA3C01B-F03E-44E5-B8D9-71D754C30F89}" dt="2022-12-03T17:36:30.031" v="805" actId="478"/>
          <ac:spMkLst>
            <pc:docMk/>
            <pc:sldMk cId="0" sldId="314"/>
            <ac:spMk id="5" creationId="{00000000-0000-0000-0000-000000000000}"/>
          </ac:spMkLst>
        </pc:spChg>
      </pc:sldChg>
      <pc:sldChg chg="addSp delSp modSp add del mod">
        <pc:chgData name="Olga Maksimenkova" userId="f2714537069f5c5f" providerId="LiveId" clId="{1BA3C01B-F03E-44E5-B8D9-71D754C30F89}" dt="2022-12-03T17:42:37.903" v="913" actId="20577"/>
        <pc:sldMkLst>
          <pc:docMk/>
          <pc:sldMk cId="0" sldId="315"/>
        </pc:sldMkLst>
        <pc:spChg chg="mod">
          <ac:chgData name="Olga Maksimenkova" userId="f2714537069f5c5f" providerId="LiveId" clId="{1BA3C01B-F03E-44E5-B8D9-71D754C30F89}" dt="2022-12-03T17:42:37.903" v="913" actId="20577"/>
          <ac:spMkLst>
            <pc:docMk/>
            <pc:sldMk cId="0" sldId="315"/>
            <ac:spMk id="2" creationId="{00000000-0000-0000-0000-000000000000}"/>
          </ac:spMkLst>
        </pc:spChg>
        <pc:spChg chg="add mod">
          <ac:chgData name="Olga Maksimenkova" userId="f2714537069f5c5f" providerId="LiveId" clId="{1BA3C01B-F03E-44E5-B8D9-71D754C30F89}" dt="2022-12-03T17:36:39.449" v="809"/>
          <ac:spMkLst>
            <pc:docMk/>
            <pc:sldMk cId="0" sldId="315"/>
            <ac:spMk id="3" creationId="{4EEB481B-DD1D-795C-1652-D198435C9ADB}"/>
          </ac:spMkLst>
        </pc:spChg>
        <pc:spChg chg="del mod">
          <ac:chgData name="Olga Maksimenkova" userId="f2714537069f5c5f" providerId="LiveId" clId="{1BA3C01B-F03E-44E5-B8D9-71D754C30F89}" dt="2022-12-03T17:36:38.632" v="808" actId="478"/>
          <ac:spMkLst>
            <pc:docMk/>
            <pc:sldMk cId="0" sldId="315"/>
            <ac:spMk id="5" creationId="{00000000-0000-0000-0000-000000000000}"/>
          </ac:spMkLst>
        </pc:spChg>
      </pc:sldChg>
      <pc:sldChg chg="addSp delSp modSp add del mod">
        <pc:chgData name="Olga Maksimenkova" userId="f2714537069f5c5f" providerId="LiveId" clId="{1BA3C01B-F03E-44E5-B8D9-71D754C30F89}" dt="2022-12-03T17:42:22.627" v="906" actId="6549"/>
        <pc:sldMkLst>
          <pc:docMk/>
          <pc:sldMk cId="0" sldId="316"/>
        </pc:sldMkLst>
        <pc:spChg chg="mod">
          <ac:chgData name="Olga Maksimenkova" userId="f2714537069f5c5f" providerId="LiveId" clId="{1BA3C01B-F03E-44E5-B8D9-71D754C30F89}" dt="2022-12-03T17:42:22.627" v="906" actId="6549"/>
          <ac:spMkLst>
            <pc:docMk/>
            <pc:sldMk cId="0" sldId="316"/>
            <ac:spMk id="2" creationId="{00000000-0000-0000-0000-000000000000}"/>
          </ac:spMkLst>
        </pc:spChg>
        <pc:spChg chg="add mod">
          <ac:chgData name="Olga Maksimenkova" userId="f2714537069f5c5f" providerId="LiveId" clId="{1BA3C01B-F03E-44E5-B8D9-71D754C30F89}" dt="2022-12-03T17:36:45.179" v="811"/>
          <ac:spMkLst>
            <pc:docMk/>
            <pc:sldMk cId="0" sldId="316"/>
            <ac:spMk id="3" creationId="{41F4F214-D207-57F8-5472-86BC7C4A66FC}"/>
          </ac:spMkLst>
        </pc:spChg>
        <pc:spChg chg="del mod">
          <ac:chgData name="Olga Maksimenkova" userId="f2714537069f5c5f" providerId="LiveId" clId="{1BA3C01B-F03E-44E5-B8D9-71D754C30F89}" dt="2022-12-03T17:36:44.221" v="810" actId="478"/>
          <ac:spMkLst>
            <pc:docMk/>
            <pc:sldMk cId="0" sldId="316"/>
            <ac:spMk id="5" creationId="{00000000-0000-0000-0000-000000000000}"/>
          </ac:spMkLst>
        </pc:spChg>
        <pc:spChg chg="del">
          <ac:chgData name="Olga Maksimenkova" userId="f2714537069f5c5f" providerId="LiveId" clId="{1BA3C01B-F03E-44E5-B8D9-71D754C30F89}" dt="2022-12-03T17:19:24.268" v="300" actId="21"/>
          <ac:spMkLst>
            <pc:docMk/>
            <pc:sldMk cId="0" sldId="316"/>
            <ac:spMk id="6" creationId="{7EC0CEB3-A563-4C5A-8E3A-9766A56D8595}"/>
          </ac:spMkLst>
        </pc:spChg>
      </pc:sldChg>
      <pc:sldChg chg="addSp modSp add del mod">
        <pc:chgData name="Olga Maksimenkova" userId="f2714537069f5c5f" providerId="LiveId" clId="{1BA3C01B-F03E-44E5-B8D9-71D754C30F89}" dt="2022-12-03T17:37:14.917" v="819" actId="1076"/>
        <pc:sldMkLst>
          <pc:docMk/>
          <pc:sldMk cId="0" sldId="317"/>
        </pc:sldMkLst>
        <pc:spChg chg="add mod">
          <ac:chgData name="Olga Maksimenkova" userId="f2714537069f5c5f" providerId="LiveId" clId="{1BA3C01B-F03E-44E5-B8D9-71D754C30F89}" dt="2022-12-03T17:37:07.224" v="816" actId="1076"/>
          <ac:spMkLst>
            <pc:docMk/>
            <pc:sldMk cId="0" sldId="317"/>
            <ac:spMk id="2" creationId="{4670DEAD-9912-1633-BDD3-B68E9E91565D}"/>
          </ac:spMkLst>
        </pc:spChg>
        <pc:spChg chg="add mod">
          <ac:chgData name="Olga Maksimenkova" userId="f2714537069f5c5f" providerId="LiveId" clId="{1BA3C01B-F03E-44E5-B8D9-71D754C30F89}" dt="2022-12-03T17:37:07.224" v="816" actId="1076"/>
          <ac:spMkLst>
            <pc:docMk/>
            <pc:sldMk cId="0" sldId="317"/>
            <ac:spMk id="3" creationId="{B4D980E1-2FE5-4A13-A23B-5F1B9DECD478}"/>
          </ac:spMkLst>
        </pc:spChg>
        <pc:spChg chg="mod">
          <ac:chgData name="Olga Maksimenkova" userId="f2714537069f5c5f" providerId="LiveId" clId="{1BA3C01B-F03E-44E5-B8D9-71D754C30F89}" dt="2022-12-03T17:36:55.634" v="813" actId="20577"/>
          <ac:spMkLst>
            <pc:docMk/>
            <pc:sldMk cId="0" sldId="317"/>
            <ac:spMk id="5" creationId="{00000000-0000-0000-0000-000000000000}"/>
          </ac:spMkLst>
        </pc:spChg>
        <pc:spChg chg="mod">
          <ac:chgData name="Olga Maksimenkova" userId="f2714537069f5c5f" providerId="LiveId" clId="{1BA3C01B-F03E-44E5-B8D9-71D754C30F89}" dt="2022-12-03T17:37:14.917" v="819" actId="1076"/>
          <ac:spMkLst>
            <pc:docMk/>
            <pc:sldMk cId="0" sldId="317"/>
            <ac:spMk id="24580" creationId="{00000000-0000-0000-0000-000000000000}"/>
          </ac:spMkLst>
        </pc:spChg>
      </pc:sldChg>
      <pc:sldChg chg="delSp modSp add del mod">
        <pc:chgData name="Olga Maksimenkova" userId="f2714537069f5c5f" providerId="LiveId" clId="{1BA3C01B-F03E-44E5-B8D9-71D754C30F89}" dt="2022-12-03T17:37:17.227" v="820" actId="47"/>
        <pc:sldMkLst>
          <pc:docMk/>
          <pc:sldMk cId="0" sldId="323"/>
        </pc:sldMkLst>
        <pc:spChg chg="mod">
          <ac:chgData name="Olga Maksimenkova" userId="f2714537069f5c5f" providerId="LiveId" clId="{1BA3C01B-F03E-44E5-B8D9-71D754C30F89}" dt="2022-12-03T17:22:58.198" v="408"/>
          <ac:spMkLst>
            <pc:docMk/>
            <pc:sldMk cId="0" sldId="323"/>
            <ac:spMk id="2" creationId="{00000000-0000-0000-0000-000000000000}"/>
          </ac:spMkLst>
        </pc:spChg>
        <pc:spChg chg="del mod">
          <ac:chgData name="Olga Maksimenkova" userId="f2714537069f5c5f" providerId="LiveId" clId="{1BA3C01B-F03E-44E5-B8D9-71D754C30F89}" dt="2022-12-03T17:37:02.245" v="814" actId="21"/>
          <ac:spMkLst>
            <pc:docMk/>
            <pc:sldMk cId="0" sldId="323"/>
            <ac:spMk id="3" creationId="{00000000-0000-0000-0000-000000000000}"/>
          </ac:spMkLst>
        </pc:spChg>
        <pc:spChg chg="del mod">
          <ac:chgData name="Olga Maksimenkova" userId="f2714537069f5c5f" providerId="LiveId" clId="{1BA3C01B-F03E-44E5-B8D9-71D754C30F89}" dt="2022-12-03T17:37:02.245" v="814" actId="21"/>
          <ac:spMkLst>
            <pc:docMk/>
            <pc:sldMk cId="0" sldId="323"/>
            <ac:spMk id="25604" creationId="{00000000-0000-0000-0000-000000000000}"/>
          </ac:spMkLst>
        </pc:spChg>
      </pc:sldChg>
      <pc:sldChg chg="modSp add del mod">
        <pc:chgData name="Olga Maksimenkova" userId="f2714537069f5c5f" providerId="LiveId" clId="{1BA3C01B-F03E-44E5-B8D9-71D754C30F89}" dt="2022-12-06T16:12:20.903" v="927" actId="20577"/>
        <pc:sldMkLst>
          <pc:docMk/>
          <pc:sldMk cId="0" sldId="324"/>
        </pc:sldMkLst>
        <pc:spChg chg="mod">
          <ac:chgData name="Olga Maksimenkova" userId="f2714537069f5c5f" providerId="LiveId" clId="{1BA3C01B-F03E-44E5-B8D9-71D754C30F89}" dt="2022-12-03T17:22:58.198" v="408"/>
          <ac:spMkLst>
            <pc:docMk/>
            <pc:sldMk cId="0" sldId="324"/>
            <ac:spMk id="2" creationId="{00000000-0000-0000-0000-000000000000}"/>
          </ac:spMkLst>
        </pc:spChg>
        <pc:spChg chg="mod">
          <ac:chgData name="Olga Maksimenkova" userId="f2714537069f5c5f" providerId="LiveId" clId="{1BA3C01B-F03E-44E5-B8D9-71D754C30F89}" dt="2022-12-06T16:12:20.903" v="927" actId="20577"/>
          <ac:spMkLst>
            <pc:docMk/>
            <pc:sldMk cId="0" sldId="324"/>
            <ac:spMk id="5" creationId="{00000000-0000-0000-0000-000000000000}"/>
          </ac:spMkLst>
        </pc:spChg>
        <pc:spChg chg="mod">
          <ac:chgData name="Olga Maksimenkova" userId="f2714537069f5c5f" providerId="LiveId" clId="{1BA3C01B-F03E-44E5-B8D9-71D754C30F89}" dt="2022-12-03T17:22:58.198" v="408"/>
          <ac:spMkLst>
            <pc:docMk/>
            <pc:sldMk cId="0" sldId="324"/>
            <ac:spMk id="26628" creationId="{00000000-0000-0000-0000-000000000000}"/>
          </ac:spMkLst>
        </pc:spChg>
      </pc:sldChg>
      <pc:sldChg chg="addSp modSp add del mod">
        <pc:chgData name="Olga Maksimenkova" userId="f2714537069f5c5f" providerId="LiveId" clId="{1BA3C01B-F03E-44E5-B8D9-71D754C30F89}" dt="2022-12-06T16:12:25.624" v="928" actId="20577"/>
        <pc:sldMkLst>
          <pc:docMk/>
          <pc:sldMk cId="0" sldId="325"/>
        </pc:sldMkLst>
        <pc:spChg chg="mod">
          <ac:chgData name="Olga Maksimenkova" userId="f2714537069f5c5f" providerId="LiveId" clId="{1BA3C01B-F03E-44E5-B8D9-71D754C30F89}" dt="2022-12-03T17:39:40.249" v="883" actId="1076"/>
          <ac:spMkLst>
            <pc:docMk/>
            <pc:sldMk cId="0" sldId="325"/>
            <ac:spMk id="2" creationId="{00000000-0000-0000-0000-000000000000}"/>
          </ac:spMkLst>
        </pc:spChg>
        <pc:spChg chg="add mod">
          <ac:chgData name="Olga Maksimenkova" userId="f2714537069f5c5f" providerId="LiveId" clId="{1BA3C01B-F03E-44E5-B8D9-71D754C30F89}" dt="2022-12-03T17:39:44.603" v="884" actId="1076"/>
          <ac:spMkLst>
            <pc:docMk/>
            <pc:sldMk cId="0" sldId="325"/>
            <ac:spMk id="3" creationId="{E86665C2-B04C-214F-B66B-F9CF6BEB75F8}"/>
          </ac:spMkLst>
        </pc:spChg>
        <pc:spChg chg="mod">
          <ac:chgData name="Olga Maksimenkova" userId="f2714537069f5c5f" providerId="LiveId" clId="{1BA3C01B-F03E-44E5-B8D9-71D754C30F89}" dt="2022-12-06T16:12:25.624" v="928" actId="20577"/>
          <ac:spMkLst>
            <pc:docMk/>
            <pc:sldMk cId="0" sldId="325"/>
            <ac:spMk id="6" creationId="{00000000-0000-0000-0000-000000000000}"/>
          </ac:spMkLst>
        </pc:spChg>
      </pc:sldChg>
      <pc:sldChg chg="delSp modSp add del mod">
        <pc:chgData name="Olga Maksimenkova" userId="f2714537069f5c5f" providerId="LiveId" clId="{1BA3C01B-F03E-44E5-B8D9-71D754C30F89}" dt="2022-12-03T17:39:48.116" v="885" actId="47"/>
        <pc:sldMkLst>
          <pc:docMk/>
          <pc:sldMk cId="0" sldId="326"/>
        </pc:sldMkLst>
        <pc:spChg chg="del mod">
          <ac:chgData name="Olga Maksimenkova" userId="f2714537069f5c5f" providerId="LiveId" clId="{1BA3C01B-F03E-44E5-B8D9-71D754C30F89}" dt="2022-12-03T17:39:20.493" v="878" actId="21"/>
          <ac:spMkLst>
            <pc:docMk/>
            <pc:sldMk cId="0" sldId="326"/>
            <ac:spMk id="2" creationId="{00000000-0000-0000-0000-000000000000}"/>
          </ac:spMkLst>
        </pc:spChg>
        <pc:spChg chg="mod">
          <ac:chgData name="Olga Maksimenkova" userId="f2714537069f5c5f" providerId="LiveId" clId="{1BA3C01B-F03E-44E5-B8D9-71D754C30F89}" dt="2022-12-03T17:38:14.127" v="847" actId="108"/>
          <ac:spMkLst>
            <pc:docMk/>
            <pc:sldMk cId="0" sldId="326"/>
            <ac:spMk id="5" creationId="{00000000-0000-0000-0000-000000000000}"/>
          </ac:spMkLst>
        </pc:spChg>
        <pc:spChg chg="del mod">
          <ac:chgData name="Olga Maksimenkova" userId="f2714537069f5c5f" providerId="LiveId" clId="{1BA3C01B-F03E-44E5-B8D9-71D754C30F89}" dt="2022-12-03T17:38:03.886" v="844" actId="21"/>
          <ac:spMkLst>
            <pc:docMk/>
            <pc:sldMk cId="0" sldId="326"/>
            <ac:spMk id="6" creationId="{8D96BC64-7A67-49EC-8ED3-61F2FC21C6A8}"/>
          </ac:spMkLst>
        </pc:spChg>
      </pc:sldChg>
      <pc:sldChg chg="modSp mod">
        <pc:chgData name="Olga Maksimenkova" userId="f2714537069f5c5f" providerId="LiveId" clId="{1BA3C01B-F03E-44E5-B8D9-71D754C30F89}" dt="2022-12-03T17:22:58.198" v="408"/>
        <pc:sldMkLst>
          <pc:docMk/>
          <pc:sldMk cId="0" sldId="327"/>
        </pc:sldMkLst>
        <pc:spChg chg="mod">
          <ac:chgData name="Olga Maksimenkova" userId="f2714537069f5c5f" providerId="LiveId" clId="{1BA3C01B-F03E-44E5-B8D9-71D754C30F89}" dt="2022-11-26T09:45:01.935" v="2" actId="20577"/>
          <ac:spMkLst>
            <pc:docMk/>
            <pc:sldMk cId="0" sldId="327"/>
            <ac:spMk id="2050" creationId="{00000000-0000-0000-0000-000000000000}"/>
          </ac:spMkLst>
        </pc:spChg>
        <pc:spChg chg="mod">
          <ac:chgData name="Olga Maksimenkova" userId="f2714537069f5c5f" providerId="LiveId" clId="{1BA3C01B-F03E-44E5-B8D9-71D754C30F89}" dt="2022-12-03T17:22:58.198" v="408"/>
          <ac:spMkLst>
            <pc:docMk/>
            <pc:sldMk cId="0" sldId="327"/>
            <ac:spMk id="2051" creationId="{00000000-0000-0000-0000-000000000000}"/>
          </ac:spMkLst>
        </pc:spChg>
        <pc:spChg chg="mod">
          <ac:chgData name="Olga Maksimenkova" userId="f2714537069f5c5f" providerId="LiveId" clId="{1BA3C01B-F03E-44E5-B8D9-71D754C30F89}" dt="2022-12-03T17:22:58.198" v="408"/>
          <ac:spMkLst>
            <pc:docMk/>
            <pc:sldMk cId="0" sldId="327"/>
            <ac:spMk id="4100" creationId="{00000000-0000-0000-0000-000000000000}"/>
          </ac:spMkLst>
        </pc:spChg>
      </pc:sldChg>
      <pc:sldChg chg="delSp modSp add del mod">
        <pc:chgData name="Olga Maksimenkova" userId="f2714537069f5c5f" providerId="LiveId" clId="{1BA3C01B-F03E-44E5-B8D9-71D754C30F89}" dt="2022-12-03T17:31:54.462" v="647" actId="47"/>
        <pc:sldMkLst>
          <pc:docMk/>
          <pc:sldMk cId="0" sldId="328"/>
        </pc:sldMkLst>
        <pc:spChg chg="mod">
          <ac:chgData name="Olga Maksimenkova" userId="f2714537069f5c5f" providerId="LiveId" clId="{1BA3C01B-F03E-44E5-B8D9-71D754C30F89}" dt="2022-12-03T17:22:58.198" v="408"/>
          <ac:spMkLst>
            <pc:docMk/>
            <pc:sldMk cId="0" sldId="328"/>
            <ac:spMk id="2" creationId="{00000000-0000-0000-0000-000000000000}"/>
          </ac:spMkLst>
        </pc:spChg>
        <pc:spChg chg="del mod">
          <ac:chgData name="Olga Maksimenkova" userId="f2714537069f5c5f" providerId="LiveId" clId="{1BA3C01B-F03E-44E5-B8D9-71D754C30F89}" dt="2022-12-03T17:31:39.590" v="623" actId="21"/>
          <ac:spMkLst>
            <pc:docMk/>
            <pc:sldMk cId="0" sldId="328"/>
            <ac:spMk id="4" creationId="{00000000-0000-0000-0000-000000000000}"/>
          </ac:spMkLst>
        </pc:spChg>
      </pc:sldChg>
      <pc:sldChg chg="modSp add del mod">
        <pc:chgData name="Olga Maksimenkova" userId="f2714537069f5c5f" providerId="LiveId" clId="{1BA3C01B-F03E-44E5-B8D9-71D754C30F89}" dt="2022-12-03T17:32:23.491" v="654" actId="14100"/>
        <pc:sldMkLst>
          <pc:docMk/>
          <pc:sldMk cId="0" sldId="329"/>
        </pc:sldMkLst>
        <pc:spChg chg="mod">
          <ac:chgData name="Olga Maksimenkova" userId="f2714537069f5c5f" providerId="LiveId" clId="{1BA3C01B-F03E-44E5-B8D9-71D754C30F89}" dt="2022-12-03T17:32:04.895" v="649"/>
          <ac:spMkLst>
            <pc:docMk/>
            <pc:sldMk cId="0" sldId="329"/>
            <ac:spMk id="2" creationId="{00000000-0000-0000-0000-000000000000}"/>
          </ac:spMkLst>
        </pc:spChg>
        <pc:spChg chg="mod">
          <ac:chgData name="Olga Maksimenkova" userId="f2714537069f5c5f" providerId="LiveId" clId="{1BA3C01B-F03E-44E5-B8D9-71D754C30F89}" dt="2022-12-03T17:32:23.491" v="654" actId="14100"/>
          <ac:spMkLst>
            <pc:docMk/>
            <pc:sldMk cId="0" sldId="329"/>
            <ac:spMk id="4" creationId="{00000000-0000-0000-0000-000000000000}"/>
          </ac:spMkLst>
        </pc:spChg>
      </pc:sldChg>
      <pc:sldChg chg="modSp add del">
        <pc:chgData name="Olga Maksimenkova" userId="f2714537069f5c5f" providerId="LiveId" clId="{1BA3C01B-F03E-44E5-B8D9-71D754C30F89}" dt="2022-12-03T17:32:42.515" v="658" actId="14100"/>
        <pc:sldMkLst>
          <pc:docMk/>
          <pc:sldMk cId="0" sldId="330"/>
        </pc:sldMkLst>
        <pc:spChg chg="mod">
          <ac:chgData name="Olga Maksimenkova" userId="f2714537069f5c5f" providerId="LiveId" clId="{1BA3C01B-F03E-44E5-B8D9-71D754C30F89}" dt="2022-12-03T17:22:58.198" v="408"/>
          <ac:spMkLst>
            <pc:docMk/>
            <pc:sldMk cId="0" sldId="330"/>
            <ac:spMk id="2" creationId="{00000000-0000-0000-0000-000000000000}"/>
          </ac:spMkLst>
        </pc:spChg>
        <pc:spChg chg="mod">
          <ac:chgData name="Olga Maksimenkova" userId="f2714537069f5c5f" providerId="LiveId" clId="{1BA3C01B-F03E-44E5-B8D9-71D754C30F89}" dt="2022-12-03T17:32:42.515" v="658" actId="14100"/>
          <ac:spMkLst>
            <pc:docMk/>
            <pc:sldMk cId="0" sldId="330"/>
            <ac:spMk id="4" creationId="{00000000-0000-0000-0000-000000000000}"/>
          </ac:spMkLst>
        </pc:spChg>
      </pc:sldChg>
      <pc:sldChg chg="modSp add del mod">
        <pc:chgData name="Olga Maksimenkova" userId="f2714537069f5c5f" providerId="LiveId" clId="{1BA3C01B-F03E-44E5-B8D9-71D754C30F89}" dt="2022-12-03T17:29:48.610" v="600" actId="6549"/>
        <pc:sldMkLst>
          <pc:docMk/>
          <pc:sldMk cId="0" sldId="331"/>
        </pc:sldMkLst>
        <pc:spChg chg="mod">
          <ac:chgData name="Olga Maksimenkova" userId="f2714537069f5c5f" providerId="LiveId" clId="{1BA3C01B-F03E-44E5-B8D9-71D754C30F89}" dt="2022-12-03T17:29:48.610" v="600" actId="6549"/>
          <ac:spMkLst>
            <pc:docMk/>
            <pc:sldMk cId="0" sldId="331"/>
            <ac:spMk id="4" creationId="{00000000-0000-0000-0000-000000000000}"/>
          </ac:spMkLst>
        </pc:spChg>
        <pc:spChg chg="mod">
          <ac:chgData name="Olga Maksimenkova" userId="f2714537069f5c5f" providerId="LiveId" clId="{1BA3C01B-F03E-44E5-B8D9-71D754C30F89}" dt="2022-12-03T17:22:58.198" v="408"/>
          <ac:spMkLst>
            <pc:docMk/>
            <pc:sldMk cId="0" sldId="331"/>
            <ac:spMk id="5" creationId="{00000000-0000-0000-0000-000000000000}"/>
          </ac:spMkLst>
        </pc:spChg>
      </pc:sldChg>
      <pc:sldChg chg="modSp add del mod">
        <pc:chgData name="Olga Maksimenkova" userId="f2714537069f5c5f" providerId="LiveId" clId="{1BA3C01B-F03E-44E5-B8D9-71D754C30F89}" dt="2022-12-03T17:30:12.766" v="605" actId="108"/>
        <pc:sldMkLst>
          <pc:docMk/>
          <pc:sldMk cId="0" sldId="332"/>
        </pc:sldMkLst>
        <pc:spChg chg="mod">
          <ac:chgData name="Olga Maksimenkova" userId="f2714537069f5c5f" providerId="LiveId" clId="{1BA3C01B-F03E-44E5-B8D9-71D754C30F89}" dt="2022-12-03T17:30:12.766" v="605" actId="108"/>
          <ac:spMkLst>
            <pc:docMk/>
            <pc:sldMk cId="0" sldId="332"/>
            <ac:spMk id="3" creationId="{00000000-0000-0000-0000-000000000000}"/>
          </ac:spMkLst>
        </pc:spChg>
        <pc:spChg chg="mod">
          <ac:chgData name="Olga Maksimenkova" userId="f2714537069f5c5f" providerId="LiveId" clId="{1BA3C01B-F03E-44E5-B8D9-71D754C30F89}" dt="2022-12-03T17:22:58.198" v="408"/>
          <ac:spMkLst>
            <pc:docMk/>
            <pc:sldMk cId="0" sldId="332"/>
            <ac:spMk id="5" creationId="{00000000-0000-0000-0000-000000000000}"/>
          </ac:spMkLst>
        </pc:spChg>
      </pc:sldChg>
      <pc:sldChg chg="modSp add del">
        <pc:chgData name="Olga Maksimenkova" userId="f2714537069f5c5f" providerId="LiveId" clId="{1BA3C01B-F03E-44E5-B8D9-71D754C30F89}" dt="2022-12-03T17:31:33.415" v="622" actId="1076"/>
        <pc:sldMkLst>
          <pc:docMk/>
          <pc:sldMk cId="0" sldId="333"/>
        </pc:sldMkLst>
        <pc:spChg chg="mod">
          <ac:chgData name="Olga Maksimenkova" userId="f2714537069f5c5f" providerId="LiveId" clId="{1BA3C01B-F03E-44E5-B8D9-71D754C30F89}" dt="2022-12-03T17:22:58.198" v="408"/>
          <ac:spMkLst>
            <pc:docMk/>
            <pc:sldMk cId="0" sldId="333"/>
            <ac:spMk id="2" creationId="{00000000-0000-0000-0000-000000000000}"/>
          </ac:spMkLst>
        </pc:spChg>
        <pc:spChg chg="mod">
          <ac:chgData name="Olga Maksimenkova" userId="f2714537069f5c5f" providerId="LiveId" clId="{1BA3C01B-F03E-44E5-B8D9-71D754C30F89}" dt="2022-12-03T17:31:33.415" v="622" actId="1076"/>
          <ac:spMkLst>
            <pc:docMk/>
            <pc:sldMk cId="0" sldId="333"/>
            <ac:spMk id="9220" creationId="{00000000-0000-0000-0000-000000000000}"/>
          </ac:spMkLst>
        </pc:spChg>
      </pc:sldChg>
      <pc:sldChg chg="modSp add del mod">
        <pc:chgData name="Olga Maksimenkova" userId="f2714537069f5c5f" providerId="LiveId" clId="{1BA3C01B-F03E-44E5-B8D9-71D754C30F89}" dt="2022-12-03T17:29:20.572" v="591" actId="14100"/>
        <pc:sldMkLst>
          <pc:docMk/>
          <pc:sldMk cId="0" sldId="334"/>
        </pc:sldMkLst>
        <pc:spChg chg="mod">
          <ac:chgData name="Olga Maksimenkova" userId="f2714537069f5c5f" providerId="LiveId" clId="{1BA3C01B-F03E-44E5-B8D9-71D754C30F89}" dt="2022-12-03T17:22:58.198" v="408"/>
          <ac:spMkLst>
            <pc:docMk/>
            <pc:sldMk cId="0" sldId="334"/>
            <ac:spMk id="5" creationId="{00000000-0000-0000-0000-000000000000}"/>
          </ac:spMkLst>
        </pc:spChg>
        <pc:spChg chg="mod">
          <ac:chgData name="Olga Maksimenkova" userId="f2714537069f5c5f" providerId="LiveId" clId="{1BA3C01B-F03E-44E5-B8D9-71D754C30F89}" dt="2022-12-03T17:29:20.572" v="591" actId="14100"/>
          <ac:spMkLst>
            <pc:docMk/>
            <pc:sldMk cId="0" sldId="334"/>
            <ac:spMk id="5124" creationId="{00000000-0000-0000-0000-000000000000}"/>
          </ac:spMkLst>
        </pc:spChg>
      </pc:sldChg>
      <pc:sldChg chg="modSp add del mod">
        <pc:chgData name="Olga Maksimenkova" userId="f2714537069f5c5f" providerId="LiveId" clId="{1BA3C01B-F03E-44E5-B8D9-71D754C30F89}" dt="2022-12-03T17:31:16.247" v="618" actId="14100"/>
        <pc:sldMkLst>
          <pc:docMk/>
          <pc:sldMk cId="0" sldId="335"/>
        </pc:sldMkLst>
        <pc:spChg chg="mod">
          <ac:chgData name="Olga Maksimenkova" userId="f2714537069f5c5f" providerId="LiveId" clId="{1BA3C01B-F03E-44E5-B8D9-71D754C30F89}" dt="2022-12-03T17:31:04.937" v="614" actId="1076"/>
          <ac:spMkLst>
            <pc:docMk/>
            <pc:sldMk cId="0" sldId="335"/>
            <ac:spMk id="2" creationId="{00000000-0000-0000-0000-000000000000}"/>
          </ac:spMkLst>
        </pc:spChg>
        <pc:spChg chg="mod">
          <ac:chgData name="Olga Maksimenkova" userId="f2714537069f5c5f" providerId="LiveId" clId="{1BA3C01B-F03E-44E5-B8D9-71D754C30F89}" dt="2022-12-03T17:31:16.247" v="618" actId="14100"/>
          <ac:spMkLst>
            <pc:docMk/>
            <pc:sldMk cId="0" sldId="335"/>
            <ac:spMk id="8" creationId="{00000000-0000-0000-0000-000000000000}"/>
          </ac:spMkLst>
        </pc:spChg>
        <pc:spChg chg="mod">
          <ac:chgData name="Olga Maksimenkova" userId="f2714537069f5c5f" providerId="LiveId" clId="{1BA3C01B-F03E-44E5-B8D9-71D754C30F89}" dt="2022-12-03T17:31:13.650" v="617" actId="1076"/>
          <ac:spMkLst>
            <pc:docMk/>
            <pc:sldMk cId="0" sldId="335"/>
            <ac:spMk id="8196" creationId="{00000000-0000-0000-0000-000000000000}"/>
          </ac:spMkLst>
        </pc:spChg>
        <pc:picChg chg="mod">
          <ac:chgData name="Olga Maksimenkova" userId="f2714537069f5c5f" providerId="LiveId" clId="{1BA3C01B-F03E-44E5-B8D9-71D754C30F89}" dt="2022-12-03T17:30:59.682" v="613" actId="1076"/>
          <ac:picMkLst>
            <pc:docMk/>
            <pc:sldMk cId="0" sldId="335"/>
            <ac:picMk id="8197" creationId="{00000000-0000-0000-0000-000000000000}"/>
          </ac:picMkLst>
        </pc:picChg>
      </pc:sldChg>
      <pc:sldChg chg="modSp add del mod">
        <pc:chgData name="Olga Maksimenkova" userId="f2714537069f5c5f" providerId="LiveId" clId="{1BA3C01B-F03E-44E5-B8D9-71D754C30F89}" dt="2022-12-03T17:30:51.359" v="612" actId="123"/>
        <pc:sldMkLst>
          <pc:docMk/>
          <pc:sldMk cId="2828537054" sldId="336"/>
        </pc:sldMkLst>
        <pc:spChg chg="mod">
          <ac:chgData name="Olga Maksimenkova" userId="f2714537069f5c5f" providerId="LiveId" clId="{1BA3C01B-F03E-44E5-B8D9-71D754C30F89}" dt="2022-12-03T17:22:58.198" v="408"/>
          <ac:spMkLst>
            <pc:docMk/>
            <pc:sldMk cId="2828537054" sldId="336"/>
            <ac:spMk id="2" creationId="{00000000-0000-0000-0000-000000000000}"/>
          </ac:spMkLst>
        </pc:spChg>
        <pc:spChg chg="mod">
          <ac:chgData name="Olga Maksimenkova" userId="f2714537069f5c5f" providerId="LiveId" clId="{1BA3C01B-F03E-44E5-B8D9-71D754C30F89}" dt="2022-12-03T17:30:51.359" v="612" actId="123"/>
          <ac:spMkLst>
            <pc:docMk/>
            <pc:sldMk cId="2828537054" sldId="336"/>
            <ac:spMk id="4" creationId="{00000000-0000-0000-0000-000000000000}"/>
          </ac:spMkLst>
        </pc:spChg>
      </pc:sldChg>
      <pc:sldChg chg="del">
        <pc:chgData name="Olga Maksimenkova" userId="f2714537069f5c5f" providerId="LiveId" clId="{1BA3C01B-F03E-44E5-B8D9-71D754C30F89}" dt="2022-11-26T09:44:57.109" v="0" actId="47"/>
        <pc:sldMkLst>
          <pc:docMk/>
          <pc:sldMk cId="2119636944" sldId="337"/>
        </pc:sldMkLst>
      </pc:sldChg>
      <pc:sldChg chg="addSp modSp new mod">
        <pc:chgData name="Olga Maksimenkova" userId="f2714537069f5c5f" providerId="LiveId" clId="{1BA3C01B-F03E-44E5-B8D9-71D754C30F89}" dt="2022-12-03T17:33:21.542" v="710" actId="108"/>
        <pc:sldMkLst>
          <pc:docMk/>
          <pc:sldMk cId="3370566753" sldId="337"/>
        </pc:sldMkLst>
        <pc:spChg chg="mod">
          <ac:chgData name="Olga Maksimenkova" userId="f2714537069f5c5f" providerId="LiveId" clId="{1BA3C01B-F03E-44E5-B8D9-71D754C30F89}" dt="2022-12-03T17:33:21.542" v="710" actId="108"/>
          <ac:spMkLst>
            <pc:docMk/>
            <pc:sldMk cId="3370566753" sldId="337"/>
            <ac:spMk id="2" creationId="{E2157F27-BC4B-F62B-EDCB-218611D98671}"/>
          </ac:spMkLst>
        </pc:spChg>
        <pc:spChg chg="add mod">
          <ac:chgData name="Olga Maksimenkova" userId="f2714537069f5c5f" providerId="LiveId" clId="{1BA3C01B-F03E-44E5-B8D9-71D754C30F89}" dt="2022-12-03T17:26:55.708" v="563" actId="207"/>
          <ac:spMkLst>
            <pc:docMk/>
            <pc:sldMk cId="3370566753" sldId="337"/>
            <ac:spMk id="4" creationId="{2A295A34-1CAD-6972-90FA-C3ECBE49961C}"/>
          </ac:spMkLst>
        </pc:spChg>
        <pc:spChg chg="add mod">
          <ac:chgData name="Olga Maksimenkova" userId="f2714537069f5c5f" providerId="LiveId" clId="{1BA3C01B-F03E-44E5-B8D9-71D754C30F89}" dt="2022-12-03T17:28:41.840" v="573" actId="1076"/>
          <ac:spMkLst>
            <pc:docMk/>
            <pc:sldMk cId="3370566753" sldId="337"/>
            <ac:spMk id="5" creationId="{027F27F9-7704-2577-59B0-FE29EA79C338}"/>
          </ac:spMkLst>
        </pc:spChg>
        <pc:spChg chg="add mod">
          <ac:chgData name="Olga Maksimenkova" userId="f2714537069f5c5f" providerId="LiveId" clId="{1BA3C01B-F03E-44E5-B8D9-71D754C30F89}" dt="2022-12-03T17:28:32.014" v="572" actId="108"/>
          <ac:spMkLst>
            <pc:docMk/>
            <pc:sldMk cId="3370566753" sldId="337"/>
            <ac:spMk id="7" creationId="{77FE4126-5A13-3BCC-C18E-CB2365BAE0FD}"/>
          </ac:spMkLst>
        </pc:spChg>
      </pc:sldChg>
      <pc:sldChg chg="del">
        <pc:chgData name="Olga Maksimenkova" userId="f2714537069f5c5f" providerId="LiveId" clId="{1BA3C01B-F03E-44E5-B8D9-71D754C30F89}" dt="2022-11-26T09:44:57.109" v="0" actId="47"/>
        <pc:sldMkLst>
          <pc:docMk/>
          <pc:sldMk cId="201079829" sldId="338"/>
        </pc:sldMkLst>
      </pc:sldChg>
      <pc:sldChg chg="addSp delSp modSp new del mod">
        <pc:chgData name="Olga Maksimenkova" userId="f2714537069f5c5f" providerId="LiveId" clId="{1BA3C01B-F03E-44E5-B8D9-71D754C30F89}" dt="2022-12-03T17:28:45.891" v="574" actId="47"/>
        <pc:sldMkLst>
          <pc:docMk/>
          <pc:sldMk cId="2227197956" sldId="338"/>
        </pc:sldMkLst>
        <pc:spChg chg="add del">
          <ac:chgData name="Olga Maksimenkova" userId="f2714537069f5c5f" providerId="LiveId" clId="{1BA3C01B-F03E-44E5-B8D9-71D754C30F89}" dt="2022-12-03T17:21:33.243" v="389" actId="21"/>
          <ac:spMkLst>
            <pc:docMk/>
            <pc:sldMk cId="2227197956" sldId="338"/>
            <ac:spMk id="5" creationId="{15DE98F4-B771-FB11-5118-8272AF516EAD}"/>
          </ac:spMkLst>
        </pc:spChg>
      </pc:sldChg>
      <pc:sldChg chg="del">
        <pc:chgData name="Olga Maksimenkova" userId="f2714537069f5c5f" providerId="LiveId" clId="{1BA3C01B-F03E-44E5-B8D9-71D754C30F89}" dt="2022-11-26T09:44:57.109" v="0" actId="47"/>
        <pc:sldMkLst>
          <pc:docMk/>
          <pc:sldMk cId="1506917517" sldId="339"/>
        </pc:sldMkLst>
      </pc:sldChg>
      <pc:sldChg chg="addSp modSp new mod">
        <pc:chgData name="Olga Maksimenkova" userId="f2714537069f5c5f" providerId="LiveId" clId="{1BA3C01B-F03E-44E5-B8D9-71D754C30F89}" dt="2022-12-03T17:33:30.947" v="734" actId="20577"/>
        <pc:sldMkLst>
          <pc:docMk/>
          <pc:sldMk cId="3479548827" sldId="339"/>
        </pc:sldMkLst>
        <pc:spChg chg="mod">
          <ac:chgData name="Olga Maksimenkova" userId="f2714537069f5c5f" providerId="LiveId" clId="{1BA3C01B-F03E-44E5-B8D9-71D754C30F89}" dt="2022-12-03T17:33:30.947" v="734" actId="20577"/>
          <ac:spMkLst>
            <pc:docMk/>
            <pc:sldMk cId="3479548827" sldId="339"/>
            <ac:spMk id="2" creationId="{1CDB0EE9-54EE-98D5-4806-6C0F547A74BC}"/>
          </ac:spMkLst>
        </pc:spChg>
        <pc:spChg chg="add mod">
          <ac:chgData name="Olga Maksimenkova" userId="f2714537069f5c5f" providerId="LiveId" clId="{1BA3C01B-F03E-44E5-B8D9-71D754C30F89}" dt="2022-12-03T17:28:55.294" v="577" actId="1076"/>
          <ac:spMkLst>
            <pc:docMk/>
            <pc:sldMk cId="3479548827" sldId="339"/>
            <ac:spMk id="5" creationId="{438295B5-3156-08D7-52EB-E26AC5F2B155}"/>
          </ac:spMkLst>
        </pc:spChg>
      </pc:sldChg>
      <pc:sldChg chg="del">
        <pc:chgData name="Olga Maksimenkova" userId="f2714537069f5c5f" providerId="LiveId" clId="{1BA3C01B-F03E-44E5-B8D9-71D754C30F89}" dt="2022-11-26T09:44:57.109" v="0" actId="47"/>
        <pc:sldMkLst>
          <pc:docMk/>
          <pc:sldMk cId="575252852" sldId="340"/>
        </pc:sldMkLst>
      </pc:sldChg>
      <pc:sldChg chg="addSp modSp new mod">
        <pc:chgData name="Olga Maksimenkova" userId="f2714537069f5c5f" providerId="LiveId" clId="{1BA3C01B-F03E-44E5-B8D9-71D754C30F89}" dt="2022-12-06T15:56:53.913" v="921" actId="6549"/>
        <pc:sldMkLst>
          <pc:docMk/>
          <pc:sldMk cId="1326047131" sldId="340"/>
        </pc:sldMkLst>
        <pc:spChg chg="mod">
          <ac:chgData name="Olga Maksimenkova" userId="f2714537069f5c5f" providerId="LiveId" clId="{1BA3C01B-F03E-44E5-B8D9-71D754C30F89}" dt="2022-12-03T17:33:43.015" v="735" actId="108"/>
          <ac:spMkLst>
            <pc:docMk/>
            <pc:sldMk cId="1326047131" sldId="340"/>
            <ac:spMk id="2" creationId="{39A53F6E-0B91-4DD4-B2BF-34B00E4D7474}"/>
          </ac:spMkLst>
        </pc:spChg>
        <pc:spChg chg="add mod">
          <ac:chgData name="Olga Maksimenkova" userId="f2714537069f5c5f" providerId="LiveId" clId="{1BA3C01B-F03E-44E5-B8D9-71D754C30F89}" dt="2022-12-06T15:56:53.913" v="921" actId="6549"/>
          <ac:spMkLst>
            <pc:docMk/>
            <pc:sldMk cId="1326047131" sldId="340"/>
            <ac:spMk id="5" creationId="{F7066386-93A9-559F-5E7F-5B4E923B91AD}"/>
          </ac:spMkLst>
        </pc:spChg>
      </pc:sldChg>
      <pc:sldChg chg="addSp modSp new mod">
        <pc:chgData name="Olga Maksimenkova" userId="f2714537069f5c5f" providerId="LiveId" clId="{1BA3C01B-F03E-44E5-B8D9-71D754C30F89}" dt="2022-12-03T17:42:00.476" v="902" actId="12"/>
        <pc:sldMkLst>
          <pc:docMk/>
          <pc:sldMk cId="1083153520" sldId="341"/>
        </pc:sldMkLst>
        <pc:spChg chg="mod">
          <ac:chgData name="Olga Maksimenkova" userId="f2714537069f5c5f" providerId="LiveId" clId="{1BA3C01B-F03E-44E5-B8D9-71D754C30F89}" dt="2022-12-03T17:36:50.330" v="812" actId="20577"/>
          <ac:spMkLst>
            <pc:docMk/>
            <pc:sldMk cId="1083153520" sldId="341"/>
            <ac:spMk id="2" creationId="{198FDBBD-E395-37E6-F79F-B0B3F3624603}"/>
          </ac:spMkLst>
        </pc:spChg>
        <pc:spChg chg="add mod">
          <ac:chgData name="Olga Maksimenkova" userId="f2714537069f5c5f" providerId="LiveId" clId="{1BA3C01B-F03E-44E5-B8D9-71D754C30F89}" dt="2022-12-03T17:42:00.476" v="902" actId="12"/>
          <ac:spMkLst>
            <pc:docMk/>
            <pc:sldMk cId="1083153520" sldId="341"/>
            <ac:spMk id="4" creationId="{B9DD0D87-DAAD-BEB1-716B-B6B99D647895}"/>
          </ac:spMkLst>
        </pc:spChg>
      </pc:sldChg>
      <pc:sldChg chg="del">
        <pc:chgData name="Olga Maksimenkova" userId="f2714537069f5c5f" providerId="LiveId" clId="{1BA3C01B-F03E-44E5-B8D9-71D754C30F89}" dt="2022-11-26T09:44:57.109" v="0" actId="47"/>
        <pc:sldMkLst>
          <pc:docMk/>
          <pc:sldMk cId="1871837389" sldId="341"/>
        </pc:sldMkLst>
      </pc:sldChg>
      <pc:sldChg chg="del">
        <pc:chgData name="Olga Maksimenkova" userId="f2714537069f5c5f" providerId="LiveId" clId="{1BA3C01B-F03E-44E5-B8D9-71D754C30F89}" dt="2022-11-26T09:44:57.109" v="0" actId="47"/>
        <pc:sldMkLst>
          <pc:docMk/>
          <pc:sldMk cId="2010089890" sldId="342"/>
        </pc:sldMkLst>
        <pc:spChg chg="mod">
          <ac:chgData name="Olga Maksimenkova" userId="f2714537069f5c5f" providerId="LiveId" clId="{1BA3C01B-F03E-44E5-B8D9-71D754C30F89}" dt="2022-12-03T17:35:20.195" v="792" actId="108"/>
          <ac:spMkLst>
            <pc:docMk/>
            <pc:sldMk cId="2010089890" sldId="342"/>
            <ac:spMk id="2" creationId="{0BAD9714-D4AF-B898-BFBD-3CC4F8E7C807}"/>
          </ac:spMkLst>
        </pc:spChg>
        <pc:spChg chg="add mod">
          <ac:chgData name="Olga Maksimenkova" userId="f2714537069f5c5f" providerId="LiveId" clId="{1BA3C01B-F03E-44E5-B8D9-71D754C30F89}" dt="2022-12-03T17:35:13.671" v="791" actId="20577"/>
          <ac:spMkLst>
            <pc:docMk/>
            <pc:sldMk cId="2010089890" sldId="342"/>
            <ac:spMk id="4" creationId="{0A907245-E092-657A-C64A-247874080811}"/>
          </ac:spMkLst>
        </pc:spChg>
      </pc:sldChg>
      <pc:sldChg chg="addSp modSp new mod">
        <pc:chgData name="Olga Maksimenkova" userId="f2714537069f5c5f" providerId="LiveId" clId="{1BA3C01B-F03E-44E5-B8D9-71D754C30F89}" dt="2022-12-03T17:39:58.135" v="886" actId="208"/>
        <pc:sldMkLst>
          <pc:docMk/>
          <pc:sldMk cId="2066105684" sldId="343"/>
        </pc:sldMkLst>
        <pc:spChg chg="mod">
          <ac:chgData name="Olga Maksimenkova" userId="f2714537069f5c5f" providerId="LiveId" clId="{1BA3C01B-F03E-44E5-B8D9-71D754C30F89}" dt="2022-12-03T17:38:22.868" v="848" actId="108"/>
          <ac:spMkLst>
            <pc:docMk/>
            <pc:sldMk cId="2066105684" sldId="343"/>
            <ac:spMk id="2" creationId="{61CF34C3-96F4-BC25-8807-14F549276FA2}"/>
          </ac:spMkLst>
        </pc:spChg>
        <pc:spChg chg="add mod">
          <ac:chgData name="Olga Maksimenkova" userId="f2714537069f5c5f" providerId="LiveId" clId="{1BA3C01B-F03E-44E5-B8D9-71D754C30F89}" dt="2022-12-03T17:39:58.135" v="886" actId="208"/>
          <ac:spMkLst>
            <pc:docMk/>
            <pc:sldMk cId="2066105684" sldId="343"/>
            <ac:spMk id="4" creationId="{DF4A5A9D-F2F8-BACE-2B5D-13A209573410}"/>
          </ac:spMkLst>
        </pc:spChg>
      </pc:sldChg>
      <pc:sldChg chg="del">
        <pc:chgData name="Olga Maksimenkova" userId="f2714537069f5c5f" providerId="LiveId" clId="{1BA3C01B-F03E-44E5-B8D9-71D754C30F89}" dt="2022-11-26T09:44:57.109" v="0" actId="47"/>
        <pc:sldMkLst>
          <pc:docMk/>
          <pc:sldMk cId="0" sldId="344"/>
        </pc:sldMkLst>
      </pc:sldChg>
      <pc:sldChg chg="del">
        <pc:chgData name="Olga Maksimenkova" userId="f2714537069f5c5f" providerId="LiveId" clId="{1BA3C01B-F03E-44E5-B8D9-71D754C30F89}" dt="2022-11-26T09:44:57.109" v="0" actId="47"/>
        <pc:sldMkLst>
          <pc:docMk/>
          <pc:sldMk cId="0" sldId="345"/>
        </pc:sldMkLst>
      </pc:sldChg>
      <pc:sldChg chg="del">
        <pc:chgData name="Olga Maksimenkova" userId="f2714537069f5c5f" providerId="LiveId" clId="{1BA3C01B-F03E-44E5-B8D9-71D754C30F89}" dt="2022-11-26T09:44:57.109" v="0" actId="47"/>
        <pc:sldMkLst>
          <pc:docMk/>
          <pc:sldMk cId="0" sldId="346"/>
        </pc:sldMkLst>
      </pc:sldChg>
      <pc:sldChg chg="del">
        <pc:chgData name="Olga Maksimenkova" userId="f2714537069f5c5f" providerId="LiveId" clId="{1BA3C01B-F03E-44E5-B8D9-71D754C30F89}" dt="2022-11-26T09:44:57.109" v="0" actId="47"/>
        <pc:sldMkLst>
          <pc:docMk/>
          <pc:sldMk cId="1885987058" sldId="347"/>
        </pc:sldMkLst>
      </pc:sldChg>
      <pc:sldChg chg="del">
        <pc:chgData name="Olga Maksimenkova" userId="f2714537069f5c5f" providerId="LiveId" clId="{1BA3C01B-F03E-44E5-B8D9-71D754C30F89}" dt="2022-11-26T09:44:57.109" v="0" actId="47"/>
        <pc:sldMkLst>
          <pc:docMk/>
          <pc:sldMk cId="1033849908" sldId="348"/>
        </pc:sldMkLst>
      </pc:sldChg>
      <pc:sldChg chg="del">
        <pc:chgData name="Olga Maksimenkova" userId="f2714537069f5c5f" providerId="LiveId" clId="{1BA3C01B-F03E-44E5-B8D9-71D754C30F89}" dt="2022-11-26T09:44:57.109" v="0" actId="47"/>
        <pc:sldMkLst>
          <pc:docMk/>
          <pc:sldMk cId="4293883378" sldId="349"/>
        </pc:sldMkLst>
      </pc:sldChg>
      <pc:sldChg chg="del">
        <pc:chgData name="Olga Maksimenkova" userId="f2714537069f5c5f" providerId="LiveId" clId="{1BA3C01B-F03E-44E5-B8D9-71D754C30F89}" dt="2022-11-26T09:44:57.109" v="0" actId="47"/>
        <pc:sldMkLst>
          <pc:docMk/>
          <pc:sldMk cId="1837317899" sldId="350"/>
        </pc:sldMkLst>
      </pc:sldChg>
      <pc:sldChg chg="del">
        <pc:chgData name="Olga Maksimenkova" userId="f2714537069f5c5f" providerId="LiveId" clId="{1BA3C01B-F03E-44E5-B8D9-71D754C30F89}" dt="2022-11-26T09:44:57.109" v="0" actId="47"/>
        <pc:sldMkLst>
          <pc:docMk/>
          <pc:sldMk cId="3614863191" sldId="351"/>
        </pc:sldMkLst>
      </pc:sldChg>
      <pc:sldChg chg="del">
        <pc:chgData name="Olga Maksimenkova" userId="f2714537069f5c5f" providerId="LiveId" clId="{1BA3C01B-F03E-44E5-B8D9-71D754C30F89}" dt="2022-11-26T09:44:57.109" v="0" actId="47"/>
        <pc:sldMkLst>
          <pc:docMk/>
          <pc:sldMk cId="1877075296" sldId="352"/>
        </pc:sldMkLst>
      </pc:sldChg>
      <pc:sldChg chg="modSp del mod">
        <pc:chgData name="Olga Maksimenkova" userId="f2714537069f5c5f" providerId="LiveId" clId="{1BA3C01B-F03E-44E5-B8D9-71D754C30F89}" dt="2022-12-03T17:14:59.617" v="262" actId="2696"/>
        <pc:sldMkLst>
          <pc:docMk/>
          <pc:sldMk cId="3402595736" sldId="353"/>
        </pc:sldMkLst>
        <pc:spChg chg="mod">
          <ac:chgData name="Olga Maksimenkova" userId="f2714537069f5c5f" providerId="LiveId" clId="{1BA3C01B-F03E-44E5-B8D9-71D754C30F89}" dt="2022-12-03T15:21:21.526" v="254" actId="20577"/>
          <ac:spMkLst>
            <pc:docMk/>
            <pc:sldMk cId="3402595736" sldId="353"/>
            <ac:spMk id="4" creationId="{00000000-0000-0000-0000-000000000000}"/>
          </ac:spMkLst>
        </pc:spChg>
      </pc:sldChg>
      <pc:sldChg chg="modSp del mod">
        <pc:chgData name="Olga Maksimenkova" userId="f2714537069f5c5f" providerId="LiveId" clId="{1BA3C01B-F03E-44E5-B8D9-71D754C30F89}" dt="2022-12-03T16:54:53.255" v="261" actId="47"/>
        <pc:sldMkLst>
          <pc:docMk/>
          <pc:sldMk cId="310920102" sldId="354"/>
        </pc:sldMkLst>
        <pc:spChg chg="mod">
          <ac:chgData name="Olga Maksimenkova" userId="f2714537069f5c5f" providerId="LiveId" clId="{1BA3C01B-F03E-44E5-B8D9-71D754C30F89}" dt="2022-12-03T15:21:25.531" v="255" actId="20577"/>
          <ac:spMkLst>
            <pc:docMk/>
            <pc:sldMk cId="310920102" sldId="354"/>
            <ac:spMk id="4" creationId="{00000000-0000-0000-0000-000000000000}"/>
          </ac:spMkLst>
        </pc:spChg>
      </pc:sldChg>
      <pc:sldMasterChg chg="modSp modSldLayout">
        <pc:chgData name="Olga Maksimenkova" userId="f2714537069f5c5f" providerId="LiveId" clId="{1BA3C01B-F03E-44E5-B8D9-71D754C30F89}" dt="2022-12-03T17:22:58.198" v="408"/>
        <pc:sldMasterMkLst>
          <pc:docMk/>
          <pc:sldMasterMk cId="0" sldId="2147483648"/>
        </pc:sldMasterMkLst>
        <pc:spChg chg="mod">
          <ac:chgData name="Olga Maksimenkova" userId="f2714537069f5c5f" providerId="LiveId" clId="{1BA3C01B-F03E-44E5-B8D9-71D754C30F89}" dt="2022-12-03T17:22:58.198" v="408"/>
          <ac:spMkLst>
            <pc:docMk/>
            <pc:sldMasterMk cId="0" sldId="2147483648"/>
            <ac:spMk id="1026" creationId="{00000000-0000-0000-0000-000000000000}"/>
          </ac:spMkLst>
        </pc:spChg>
        <pc:spChg chg="mod">
          <ac:chgData name="Olga Maksimenkova" userId="f2714537069f5c5f" providerId="LiveId" clId="{1BA3C01B-F03E-44E5-B8D9-71D754C30F89}" dt="2022-12-03T17:22:58.198" v="408"/>
          <ac:spMkLst>
            <pc:docMk/>
            <pc:sldMasterMk cId="0" sldId="2147483648"/>
            <ac:spMk id="1027" creationId="{00000000-0000-0000-0000-000000000000}"/>
          </ac:spMkLst>
        </pc:spChg>
        <pc:spChg chg="mod">
          <ac:chgData name="Olga Maksimenkova" userId="f2714537069f5c5f" providerId="LiveId" clId="{1BA3C01B-F03E-44E5-B8D9-71D754C30F89}" dt="2022-12-03T17:22:58.198" v="408"/>
          <ac:spMkLst>
            <pc:docMk/>
            <pc:sldMasterMk cId="0" sldId="2147483648"/>
            <ac:spMk id="1028" creationId="{00000000-0000-0000-0000-000000000000}"/>
          </ac:spMkLst>
        </pc:spChg>
        <pc:spChg chg="mod">
          <ac:chgData name="Olga Maksimenkova" userId="f2714537069f5c5f" providerId="LiveId" clId="{1BA3C01B-F03E-44E5-B8D9-71D754C30F89}" dt="2022-12-03T17:22:58.198" v="408"/>
          <ac:spMkLst>
            <pc:docMk/>
            <pc:sldMasterMk cId="0" sldId="2147483648"/>
            <ac:spMk id="1029" creationId="{00000000-0000-0000-0000-000000000000}"/>
          </ac:spMkLst>
        </pc:spChg>
        <pc:spChg chg="mod">
          <ac:chgData name="Olga Maksimenkova" userId="f2714537069f5c5f" providerId="LiveId" clId="{1BA3C01B-F03E-44E5-B8D9-71D754C30F89}" dt="2022-12-03T17:22:58.198" v="408"/>
          <ac:spMkLst>
            <pc:docMk/>
            <pc:sldMasterMk cId="0" sldId="2147483648"/>
            <ac:spMk id="1030" creationId="{00000000-0000-0000-0000-000000000000}"/>
          </ac:spMkLst>
        </pc:spChg>
        <pc:sldLayoutChg chg="modSp">
          <pc:chgData name="Olga Maksimenkova" userId="f2714537069f5c5f" providerId="LiveId" clId="{1BA3C01B-F03E-44E5-B8D9-71D754C30F89}" dt="2022-12-03T17:22:58.198" v="408"/>
          <pc:sldLayoutMkLst>
            <pc:docMk/>
            <pc:sldMasterMk cId="0" sldId="2147483648"/>
            <pc:sldLayoutMk cId="1065158721" sldId="2147483649"/>
          </pc:sldLayoutMkLst>
          <pc:spChg chg="mod">
            <ac:chgData name="Olga Maksimenkova" userId="f2714537069f5c5f" providerId="LiveId" clId="{1BA3C01B-F03E-44E5-B8D9-71D754C30F89}" dt="2022-12-03T17:22:58.198" v="408"/>
            <ac:spMkLst>
              <pc:docMk/>
              <pc:sldMasterMk cId="0" sldId="2147483648"/>
              <pc:sldLayoutMk cId="1065158721" sldId="2147483649"/>
              <ac:spMk id="2" creationId="{00000000-0000-0000-0000-000000000000}"/>
            </ac:spMkLst>
          </pc:spChg>
          <pc:spChg chg="mod">
            <ac:chgData name="Olga Maksimenkova" userId="f2714537069f5c5f" providerId="LiveId" clId="{1BA3C01B-F03E-44E5-B8D9-71D754C30F89}" dt="2022-12-03T17:22:58.198" v="408"/>
            <ac:spMkLst>
              <pc:docMk/>
              <pc:sldMasterMk cId="0" sldId="2147483648"/>
              <pc:sldLayoutMk cId="1065158721" sldId="2147483649"/>
              <ac:spMk id="3" creationId="{00000000-0000-0000-0000-000000000000}"/>
            </ac:spMkLst>
          </pc:spChg>
        </pc:sldLayoutChg>
        <pc:sldLayoutChg chg="modSp">
          <pc:chgData name="Olga Maksimenkova" userId="f2714537069f5c5f" providerId="LiveId" clId="{1BA3C01B-F03E-44E5-B8D9-71D754C30F89}" dt="2022-12-03T17:22:58.198" v="408"/>
          <pc:sldLayoutMkLst>
            <pc:docMk/>
            <pc:sldMasterMk cId="0" sldId="2147483648"/>
            <pc:sldLayoutMk cId="1571032876" sldId="2147483651"/>
          </pc:sldLayoutMkLst>
          <pc:spChg chg="mod">
            <ac:chgData name="Olga Maksimenkova" userId="f2714537069f5c5f" providerId="LiveId" clId="{1BA3C01B-F03E-44E5-B8D9-71D754C30F89}" dt="2022-12-03T17:22:58.198" v="408"/>
            <ac:spMkLst>
              <pc:docMk/>
              <pc:sldMasterMk cId="0" sldId="2147483648"/>
              <pc:sldLayoutMk cId="1571032876" sldId="2147483651"/>
              <ac:spMk id="2" creationId="{00000000-0000-0000-0000-000000000000}"/>
            </ac:spMkLst>
          </pc:spChg>
          <pc:spChg chg="mod">
            <ac:chgData name="Olga Maksimenkova" userId="f2714537069f5c5f" providerId="LiveId" clId="{1BA3C01B-F03E-44E5-B8D9-71D754C30F89}" dt="2022-12-03T17:22:58.198" v="408"/>
            <ac:spMkLst>
              <pc:docMk/>
              <pc:sldMasterMk cId="0" sldId="2147483648"/>
              <pc:sldLayoutMk cId="1571032876" sldId="2147483651"/>
              <ac:spMk id="3" creationId="{00000000-0000-0000-0000-000000000000}"/>
            </ac:spMkLst>
          </pc:spChg>
        </pc:sldLayoutChg>
        <pc:sldLayoutChg chg="modSp">
          <pc:chgData name="Olga Maksimenkova" userId="f2714537069f5c5f" providerId="LiveId" clId="{1BA3C01B-F03E-44E5-B8D9-71D754C30F89}" dt="2022-12-03T17:22:58.198" v="408"/>
          <pc:sldLayoutMkLst>
            <pc:docMk/>
            <pc:sldMasterMk cId="0" sldId="2147483648"/>
            <pc:sldLayoutMk cId="2134126436" sldId="2147483652"/>
          </pc:sldLayoutMkLst>
          <pc:spChg chg="mod">
            <ac:chgData name="Olga Maksimenkova" userId="f2714537069f5c5f" providerId="LiveId" clId="{1BA3C01B-F03E-44E5-B8D9-71D754C30F89}" dt="2022-12-03T17:22:58.198" v="408"/>
            <ac:spMkLst>
              <pc:docMk/>
              <pc:sldMasterMk cId="0" sldId="2147483648"/>
              <pc:sldLayoutMk cId="2134126436" sldId="2147483652"/>
              <ac:spMk id="3" creationId="{00000000-0000-0000-0000-000000000000}"/>
            </ac:spMkLst>
          </pc:spChg>
          <pc:spChg chg="mod">
            <ac:chgData name="Olga Maksimenkova" userId="f2714537069f5c5f" providerId="LiveId" clId="{1BA3C01B-F03E-44E5-B8D9-71D754C30F89}" dt="2022-12-03T17:22:58.198" v="408"/>
            <ac:spMkLst>
              <pc:docMk/>
              <pc:sldMasterMk cId="0" sldId="2147483648"/>
              <pc:sldLayoutMk cId="2134126436" sldId="2147483652"/>
              <ac:spMk id="4" creationId="{00000000-0000-0000-0000-000000000000}"/>
            </ac:spMkLst>
          </pc:spChg>
        </pc:sldLayoutChg>
        <pc:sldLayoutChg chg="modSp">
          <pc:chgData name="Olga Maksimenkova" userId="f2714537069f5c5f" providerId="LiveId" clId="{1BA3C01B-F03E-44E5-B8D9-71D754C30F89}" dt="2022-12-03T17:22:58.198" v="408"/>
          <pc:sldLayoutMkLst>
            <pc:docMk/>
            <pc:sldMasterMk cId="0" sldId="2147483648"/>
            <pc:sldLayoutMk cId="3285339515" sldId="2147483653"/>
          </pc:sldLayoutMkLst>
          <pc:spChg chg="mod">
            <ac:chgData name="Olga Maksimenkova" userId="f2714537069f5c5f" providerId="LiveId" clId="{1BA3C01B-F03E-44E5-B8D9-71D754C30F89}" dt="2022-12-03T17:22:58.198" v="408"/>
            <ac:spMkLst>
              <pc:docMk/>
              <pc:sldMasterMk cId="0" sldId="2147483648"/>
              <pc:sldLayoutMk cId="3285339515" sldId="2147483653"/>
              <ac:spMk id="3" creationId="{00000000-0000-0000-0000-000000000000}"/>
            </ac:spMkLst>
          </pc:spChg>
          <pc:spChg chg="mod">
            <ac:chgData name="Olga Maksimenkova" userId="f2714537069f5c5f" providerId="LiveId" clId="{1BA3C01B-F03E-44E5-B8D9-71D754C30F89}" dt="2022-12-03T17:22:58.198" v="408"/>
            <ac:spMkLst>
              <pc:docMk/>
              <pc:sldMasterMk cId="0" sldId="2147483648"/>
              <pc:sldLayoutMk cId="3285339515" sldId="2147483653"/>
              <ac:spMk id="4" creationId="{00000000-0000-0000-0000-000000000000}"/>
            </ac:spMkLst>
          </pc:spChg>
          <pc:spChg chg="mod">
            <ac:chgData name="Olga Maksimenkova" userId="f2714537069f5c5f" providerId="LiveId" clId="{1BA3C01B-F03E-44E5-B8D9-71D754C30F89}" dt="2022-12-03T17:22:58.198" v="408"/>
            <ac:spMkLst>
              <pc:docMk/>
              <pc:sldMasterMk cId="0" sldId="2147483648"/>
              <pc:sldLayoutMk cId="3285339515" sldId="2147483653"/>
              <ac:spMk id="5" creationId="{00000000-0000-0000-0000-000000000000}"/>
            </ac:spMkLst>
          </pc:spChg>
          <pc:spChg chg="mod">
            <ac:chgData name="Olga Maksimenkova" userId="f2714537069f5c5f" providerId="LiveId" clId="{1BA3C01B-F03E-44E5-B8D9-71D754C30F89}" dt="2022-12-03T17:22:58.198" v="408"/>
            <ac:spMkLst>
              <pc:docMk/>
              <pc:sldMasterMk cId="0" sldId="2147483648"/>
              <pc:sldLayoutMk cId="3285339515" sldId="2147483653"/>
              <ac:spMk id="6" creationId="{00000000-0000-0000-0000-000000000000}"/>
            </ac:spMkLst>
          </pc:spChg>
        </pc:sldLayoutChg>
        <pc:sldLayoutChg chg="modSp">
          <pc:chgData name="Olga Maksimenkova" userId="f2714537069f5c5f" providerId="LiveId" clId="{1BA3C01B-F03E-44E5-B8D9-71D754C30F89}" dt="2022-12-03T17:22:58.198" v="408"/>
          <pc:sldLayoutMkLst>
            <pc:docMk/>
            <pc:sldMasterMk cId="0" sldId="2147483648"/>
            <pc:sldLayoutMk cId="794109098" sldId="2147483656"/>
          </pc:sldLayoutMkLst>
          <pc:spChg chg="mod">
            <ac:chgData name="Olga Maksimenkova" userId="f2714537069f5c5f" providerId="LiveId" clId="{1BA3C01B-F03E-44E5-B8D9-71D754C30F89}" dt="2022-12-03T17:22:58.198" v="408"/>
            <ac:spMkLst>
              <pc:docMk/>
              <pc:sldMasterMk cId="0" sldId="2147483648"/>
              <pc:sldLayoutMk cId="794109098" sldId="2147483656"/>
              <ac:spMk id="2" creationId="{00000000-0000-0000-0000-000000000000}"/>
            </ac:spMkLst>
          </pc:spChg>
          <pc:spChg chg="mod">
            <ac:chgData name="Olga Maksimenkova" userId="f2714537069f5c5f" providerId="LiveId" clId="{1BA3C01B-F03E-44E5-B8D9-71D754C30F89}" dt="2022-12-03T17:22:58.198" v="408"/>
            <ac:spMkLst>
              <pc:docMk/>
              <pc:sldMasterMk cId="0" sldId="2147483648"/>
              <pc:sldLayoutMk cId="794109098" sldId="2147483656"/>
              <ac:spMk id="3" creationId="{00000000-0000-0000-0000-000000000000}"/>
            </ac:spMkLst>
          </pc:spChg>
          <pc:spChg chg="mod">
            <ac:chgData name="Olga Maksimenkova" userId="f2714537069f5c5f" providerId="LiveId" clId="{1BA3C01B-F03E-44E5-B8D9-71D754C30F89}" dt="2022-12-03T17:22:58.198" v="408"/>
            <ac:spMkLst>
              <pc:docMk/>
              <pc:sldMasterMk cId="0" sldId="2147483648"/>
              <pc:sldLayoutMk cId="794109098" sldId="2147483656"/>
              <ac:spMk id="4" creationId="{00000000-0000-0000-0000-000000000000}"/>
            </ac:spMkLst>
          </pc:spChg>
        </pc:sldLayoutChg>
        <pc:sldLayoutChg chg="modSp">
          <pc:chgData name="Olga Maksimenkova" userId="f2714537069f5c5f" providerId="LiveId" clId="{1BA3C01B-F03E-44E5-B8D9-71D754C30F89}" dt="2022-12-03T17:22:58.198" v="408"/>
          <pc:sldLayoutMkLst>
            <pc:docMk/>
            <pc:sldMasterMk cId="0" sldId="2147483648"/>
            <pc:sldLayoutMk cId="2926041361" sldId="2147483657"/>
          </pc:sldLayoutMkLst>
          <pc:spChg chg="mod">
            <ac:chgData name="Olga Maksimenkova" userId="f2714537069f5c5f" providerId="LiveId" clId="{1BA3C01B-F03E-44E5-B8D9-71D754C30F89}" dt="2022-12-03T17:22:58.198" v="408"/>
            <ac:spMkLst>
              <pc:docMk/>
              <pc:sldMasterMk cId="0" sldId="2147483648"/>
              <pc:sldLayoutMk cId="2926041361" sldId="2147483657"/>
              <ac:spMk id="2" creationId="{00000000-0000-0000-0000-000000000000}"/>
            </ac:spMkLst>
          </pc:spChg>
          <pc:spChg chg="mod">
            <ac:chgData name="Olga Maksimenkova" userId="f2714537069f5c5f" providerId="LiveId" clId="{1BA3C01B-F03E-44E5-B8D9-71D754C30F89}" dt="2022-12-03T17:22:58.198" v="408"/>
            <ac:spMkLst>
              <pc:docMk/>
              <pc:sldMasterMk cId="0" sldId="2147483648"/>
              <pc:sldLayoutMk cId="2926041361" sldId="2147483657"/>
              <ac:spMk id="3" creationId="{00000000-0000-0000-0000-000000000000}"/>
            </ac:spMkLst>
          </pc:spChg>
          <pc:spChg chg="mod">
            <ac:chgData name="Olga Maksimenkova" userId="f2714537069f5c5f" providerId="LiveId" clId="{1BA3C01B-F03E-44E5-B8D9-71D754C30F89}" dt="2022-12-03T17:22:58.198" v="408"/>
            <ac:spMkLst>
              <pc:docMk/>
              <pc:sldMasterMk cId="0" sldId="2147483648"/>
              <pc:sldLayoutMk cId="2926041361" sldId="2147483657"/>
              <ac:spMk id="4" creationId="{00000000-0000-0000-0000-000000000000}"/>
            </ac:spMkLst>
          </pc:spChg>
        </pc:sldLayoutChg>
        <pc:sldLayoutChg chg="modSp">
          <pc:chgData name="Olga Maksimenkova" userId="f2714537069f5c5f" providerId="LiveId" clId="{1BA3C01B-F03E-44E5-B8D9-71D754C30F89}" dt="2022-12-03T17:22:58.198" v="408"/>
          <pc:sldLayoutMkLst>
            <pc:docMk/>
            <pc:sldMasterMk cId="0" sldId="2147483648"/>
            <pc:sldLayoutMk cId="3321964648" sldId="2147483659"/>
          </pc:sldLayoutMkLst>
          <pc:spChg chg="mod">
            <ac:chgData name="Olga Maksimenkova" userId="f2714537069f5c5f" providerId="LiveId" clId="{1BA3C01B-F03E-44E5-B8D9-71D754C30F89}" dt="2022-12-03T17:22:58.198" v="408"/>
            <ac:spMkLst>
              <pc:docMk/>
              <pc:sldMasterMk cId="0" sldId="2147483648"/>
              <pc:sldLayoutMk cId="3321964648" sldId="2147483659"/>
              <ac:spMk id="2" creationId="{00000000-0000-0000-0000-000000000000}"/>
            </ac:spMkLst>
          </pc:spChg>
          <pc:spChg chg="mod">
            <ac:chgData name="Olga Maksimenkova" userId="f2714537069f5c5f" providerId="LiveId" clId="{1BA3C01B-F03E-44E5-B8D9-71D754C30F89}" dt="2022-12-03T17:22:58.198" v="408"/>
            <ac:spMkLst>
              <pc:docMk/>
              <pc:sldMasterMk cId="0" sldId="2147483648"/>
              <pc:sldLayoutMk cId="3321964648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B11C2627-38B9-4C2F-A68F-D5B514EDE4F8}" type="datetimeFigureOut">
              <a:rPr lang="ru-RU"/>
              <a:pPr>
                <a:defRPr/>
              </a:pPr>
              <a:t>13.12.2023</a:t>
            </a:fld>
            <a:endParaRPr lang="ru-RU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2FCD4FD-A853-4602-B472-20EF7418D35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82911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CF7F2321-DD33-4557-92DF-20BF7C74B9C4}" type="datetimeFigureOut">
              <a:rPr lang="ru-RU"/>
              <a:pPr>
                <a:defRPr/>
              </a:pPr>
              <a:t>13.12.2023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46125"/>
            <a:ext cx="662463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275" y="4722813"/>
            <a:ext cx="5408613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57B9D9-4A3C-4275-84B7-735CB87A51B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24153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A7E7E-E657-456E-858A-DD2CD9C069D2}" type="datetime1">
              <a:rPr lang="ru-RU"/>
              <a:pPr>
                <a:defRPr/>
              </a:pPr>
              <a:t>13.12.2023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2D2CA-4591-48DC-88E4-21BA0B0C242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6515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DD626-E387-4203-970B-B17E8E058CEE}" type="datetime1">
              <a:rPr lang="ru-RU"/>
              <a:pPr>
                <a:defRPr/>
              </a:pPr>
              <a:t>13.12.2023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5EDBF9-1D50-4765-A77C-36DA3E19A7B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095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E2D22-4786-4A5F-B468-15BD5D2BF1FF}" type="datetime1">
              <a:rPr lang="ru-RU"/>
              <a:pPr>
                <a:defRPr/>
              </a:pPr>
              <a:t>13.12.2023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531A93-2E04-4B59-9B78-5A48A165CEA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2196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96246-FB13-4AB1-9972-A1EDDABBB371}" type="datetime1">
              <a:rPr lang="ru-RU"/>
              <a:pPr>
                <a:defRPr/>
              </a:pPr>
              <a:t>13.12.2023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F0DA92-AEE0-4C0C-89EA-CBE93591006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2653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F3835-6D32-4C43-861D-08082E9CAF0B}" type="datetime1">
              <a:rPr lang="ru-RU"/>
              <a:pPr>
                <a:defRPr/>
              </a:pPr>
              <a:t>13.12.2023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E40736-6C9B-476F-A881-E8F3CE705F3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7103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9B35D-077F-44E4-B793-2DC7A153ED87}" type="datetime1">
              <a:rPr lang="ru-RU"/>
              <a:pPr>
                <a:defRPr/>
              </a:pPr>
              <a:t>13.12.2023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CB9C83-7BAE-46F1-96EA-CDF830AAC2C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34126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F8505-CD94-420B-ADB5-6CB0AA1E51F3}" type="datetime1">
              <a:rPr lang="ru-RU"/>
              <a:pPr>
                <a:defRPr/>
              </a:pPr>
              <a:t>13.12.2023</a:t>
            </a:fld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61AA3E-7895-4D90-B018-1507704B805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8533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3E049-8EE8-4350-88D9-E8FB1E1ECF6A}" type="datetime1">
              <a:rPr lang="ru-RU"/>
              <a:pPr>
                <a:defRPr/>
              </a:pPr>
              <a:t>13.12.2023</a:t>
            </a:fld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7ACDC6-F0B4-4DE9-B83E-7232428C901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5241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04E8C-5735-4F03-BB1D-2C2E01BBDCE0}" type="datetime1">
              <a:rPr lang="ru-RU"/>
              <a:pPr>
                <a:defRPr/>
              </a:pPr>
              <a:t>13.12.2023</a:t>
            </a:fld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0B687B-A9AC-4269-B7E3-8597DA6438D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6158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C1C48-5168-45A2-A133-C49DCCFBFE1F}" type="datetime1">
              <a:rPr lang="ru-RU"/>
              <a:pPr>
                <a:defRPr/>
              </a:pPr>
              <a:t>13.12.2023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287DDF-D66A-41CD-A5A8-C4E9747EC3A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94109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8CD7F-2882-4673-9FEA-EB5A5614B557}" type="datetime1">
              <a:rPr lang="ru-RU"/>
              <a:pPr>
                <a:defRPr/>
              </a:pPr>
              <a:t>13.12.2023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F62F8D-40B0-45D0-8F12-B8B1AAD9756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2604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fld id="{473CFE23-993A-4E80-BF97-88480C665B21}" type="datetime1">
              <a:rPr lang="ru-RU"/>
              <a:pPr>
                <a:defRPr/>
              </a:pPr>
              <a:t>13.12.2023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5B2D770C-8774-4A43-AD98-A6BF695CC0DD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ru-RU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 </a:t>
            </a:r>
            <a:r>
              <a:rPr lang="en-US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ru-RU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практическое занятие </a:t>
            </a:r>
            <a:r>
              <a:rPr lang="en-US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ru-RU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205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90801" y="4572000"/>
            <a:ext cx="6835775" cy="1066800"/>
          </a:xfrm>
          <a:ln>
            <a:solidFill>
              <a:srgbClr val="0070C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ru-RU" sz="2800" b="1" kern="1200" dirty="0">
                <a:solidFill>
                  <a:srgbClr val="009900"/>
                </a:solidFill>
              </a:rPr>
              <a:t>Разрабатываем собственные интерфейсы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0376CA-0504-41D1-8817-955785EB5D6B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1981200" y="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3. Числовые ряды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" y="1028343"/>
            <a:ext cx="10744200" cy="480131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вывести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членов ряда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SeriesPrint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n,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ISeries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s) {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n; i++)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s.GetNext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"\t"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defRPr/>
            </a:pP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SeriesPrint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(9,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pell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 = 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SeriesPrint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(4,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SeriesPrint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(3,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ru-RU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152401"/>
            <a:ext cx="8229600" cy="487363"/>
          </a:xfrm>
        </p:spPr>
        <p:txBody>
          <a:bodyPr/>
          <a:lstStyle/>
          <a:p>
            <a:pPr>
              <a:defRPr/>
            </a:pPr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 к задаче 3</a:t>
            </a:r>
          </a:p>
        </p:txBody>
      </p:sp>
      <p:sp>
        <p:nvSpPr>
          <p:cNvPr id="1433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812C53-8A53-45B5-B561-711C59DCDC0F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ru-RU" altLang="ru-RU" sz="1400"/>
          </a:p>
        </p:txBody>
      </p:sp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381000" y="914400"/>
            <a:ext cx="11429999" cy="2031325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b="1" dirty="0"/>
              <a:t>Реализуя интерфейс </a:t>
            </a:r>
            <a:r>
              <a:rPr lang="en-US" altLang="ru-RU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ISeries</a:t>
            </a:r>
            <a:r>
              <a:rPr lang="ru-RU" altLang="ru-RU" sz="1800" b="1" dirty="0"/>
              <a:t>, определить классы для представления числового ряда</a:t>
            </a:r>
          </a:p>
          <a:p>
            <a:pPr marL="285750" indent="-285750" eaLnBrk="1" hangingPunct="1">
              <a:spcBef>
                <a:spcPct val="0"/>
              </a:spcBef>
              <a:defRPr/>
            </a:pPr>
            <a:r>
              <a:rPr lang="ru-RU" altLang="ru-RU" sz="1800" b="1" dirty="0"/>
              <a:t>Фибоначчи: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b="1" dirty="0"/>
              <a:t>	</a:t>
            </a:r>
            <a:r>
              <a:rPr lang="en-US" altLang="ru-RU" sz="1800" b="1" i="1" dirty="0" err="1"/>
              <a:t>a</a:t>
            </a:r>
            <a:r>
              <a:rPr lang="en-US" altLang="ru-RU" sz="1800" b="1" i="1" baseline="-25000" dirty="0" err="1"/>
              <a:t>i</a:t>
            </a:r>
            <a:r>
              <a:rPr lang="en-US" altLang="ru-RU" sz="1800" b="1" dirty="0"/>
              <a:t> = </a:t>
            </a:r>
            <a:r>
              <a:rPr lang="en-US" altLang="ru-RU" sz="1800" b="1" i="1" dirty="0"/>
              <a:t>a</a:t>
            </a:r>
            <a:r>
              <a:rPr lang="en-US" altLang="ru-RU" sz="1800" b="1" i="1" baseline="-25000" dirty="0"/>
              <a:t>i</a:t>
            </a:r>
            <a:r>
              <a:rPr lang="en-US" altLang="ru-RU" sz="1800" b="1" baseline="-25000" dirty="0"/>
              <a:t>-2</a:t>
            </a:r>
            <a:r>
              <a:rPr lang="en-US" altLang="ru-RU" sz="1800" b="1" dirty="0"/>
              <a:t> + </a:t>
            </a:r>
            <a:r>
              <a:rPr lang="en-US" altLang="ru-RU" sz="1800" b="1" i="1" dirty="0"/>
              <a:t>a</a:t>
            </a:r>
            <a:r>
              <a:rPr lang="en-US" altLang="ru-RU" sz="1800" b="1" i="1" baseline="-25000" dirty="0"/>
              <a:t>i</a:t>
            </a:r>
            <a:r>
              <a:rPr lang="en-US" altLang="ru-RU" sz="1800" b="1" baseline="-25000" dirty="0"/>
              <a:t>-1</a:t>
            </a:r>
            <a:r>
              <a:rPr lang="en-US" altLang="ru-RU" sz="1800" b="1" dirty="0"/>
              <a:t>; </a:t>
            </a:r>
            <a:r>
              <a:rPr lang="en-US" altLang="ru-RU" sz="1800" b="1" i="1" dirty="0" err="1"/>
              <a:t>i</a:t>
            </a:r>
            <a:r>
              <a:rPr lang="en-US" altLang="ru-RU" sz="1800" b="1" i="1" dirty="0"/>
              <a:t> </a:t>
            </a:r>
            <a:r>
              <a:rPr lang="en-US" altLang="ru-RU" sz="1800" b="1" dirty="0"/>
              <a:t>&gt; 2; a</a:t>
            </a:r>
            <a:r>
              <a:rPr lang="en-US" altLang="ru-RU" sz="1800" b="1" baseline="-25000" dirty="0"/>
              <a:t>1</a:t>
            </a:r>
            <a:r>
              <a:rPr lang="en-US" altLang="ru-RU" sz="1800" b="1" dirty="0"/>
              <a:t> = 1,a</a:t>
            </a:r>
            <a:r>
              <a:rPr lang="en-US" altLang="ru-RU" sz="1800" b="1" baseline="-25000" dirty="0"/>
              <a:t>2</a:t>
            </a:r>
            <a:r>
              <a:rPr lang="en-US" altLang="ru-RU" sz="1800" b="1" dirty="0"/>
              <a:t> = </a:t>
            </a:r>
            <a:r>
              <a:rPr lang="ru-RU" altLang="ru-RU" sz="1800" b="1" dirty="0"/>
              <a:t>1</a:t>
            </a:r>
            <a:r>
              <a:rPr lang="en-US" altLang="ru-RU" sz="1800" b="1" dirty="0"/>
              <a:t>.</a:t>
            </a:r>
            <a:endParaRPr lang="ru-RU" altLang="ru-RU" sz="1800" b="1" dirty="0"/>
          </a:p>
          <a:p>
            <a:pPr marL="285750" indent="-285750" eaLnBrk="1" hangingPunct="1">
              <a:spcBef>
                <a:spcPct val="0"/>
              </a:spcBef>
              <a:defRPr/>
            </a:pPr>
            <a:r>
              <a:rPr lang="ru-RU" altLang="ru-RU" sz="1800" b="1" dirty="0"/>
              <a:t>Люка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b="1" i="1" dirty="0"/>
              <a:t>	</a:t>
            </a:r>
            <a:r>
              <a:rPr lang="en-US" altLang="ru-RU" sz="1800" b="1" i="1" dirty="0" err="1"/>
              <a:t>a</a:t>
            </a:r>
            <a:r>
              <a:rPr lang="en-US" altLang="ru-RU" sz="1800" b="1" i="1" baseline="-25000" dirty="0" err="1"/>
              <a:t>i</a:t>
            </a:r>
            <a:r>
              <a:rPr lang="en-US" altLang="ru-RU" sz="1800" b="1" dirty="0"/>
              <a:t> = </a:t>
            </a:r>
            <a:r>
              <a:rPr lang="en-US" altLang="ru-RU" sz="1800" b="1" i="1" dirty="0"/>
              <a:t>a</a:t>
            </a:r>
            <a:r>
              <a:rPr lang="en-US" altLang="ru-RU" sz="1800" b="1" i="1" baseline="-25000" dirty="0"/>
              <a:t>i</a:t>
            </a:r>
            <a:r>
              <a:rPr lang="en-US" altLang="ru-RU" sz="1800" b="1" baseline="-25000" dirty="0"/>
              <a:t>-2</a:t>
            </a:r>
            <a:r>
              <a:rPr lang="en-US" altLang="ru-RU" sz="1800" b="1" dirty="0"/>
              <a:t> + </a:t>
            </a:r>
            <a:r>
              <a:rPr lang="en-US" altLang="ru-RU" sz="1800" b="1" i="1" dirty="0"/>
              <a:t>a</a:t>
            </a:r>
            <a:r>
              <a:rPr lang="en-US" altLang="ru-RU" sz="1800" b="1" i="1" baseline="-25000" dirty="0"/>
              <a:t>i</a:t>
            </a:r>
            <a:r>
              <a:rPr lang="en-US" altLang="ru-RU" sz="1800" b="1" baseline="-25000" dirty="0"/>
              <a:t>-1</a:t>
            </a:r>
            <a:r>
              <a:rPr lang="en-US" altLang="ru-RU" sz="1800" b="1" dirty="0"/>
              <a:t>; </a:t>
            </a:r>
            <a:r>
              <a:rPr lang="en-US" altLang="ru-RU" sz="1800" b="1" i="1" dirty="0" err="1"/>
              <a:t>i</a:t>
            </a:r>
            <a:r>
              <a:rPr lang="en-US" altLang="ru-RU" sz="1800" b="1" i="1" dirty="0"/>
              <a:t> </a:t>
            </a:r>
            <a:r>
              <a:rPr lang="en-US" altLang="ru-RU" sz="1800" b="1" dirty="0"/>
              <a:t>&gt; 2; a</a:t>
            </a:r>
            <a:r>
              <a:rPr lang="en-US" altLang="ru-RU" sz="1800" b="1" baseline="-25000" dirty="0"/>
              <a:t>1</a:t>
            </a:r>
            <a:r>
              <a:rPr lang="en-US" altLang="ru-RU" sz="1800" b="1" dirty="0"/>
              <a:t> = </a:t>
            </a:r>
            <a:r>
              <a:rPr lang="ru-RU" altLang="ru-RU" sz="1800" b="1" dirty="0"/>
              <a:t>2</a:t>
            </a:r>
            <a:r>
              <a:rPr lang="en-US" altLang="ru-RU" sz="1800" b="1" dirty="0"/>
              <a:t>,a</a:t>
            </a:r>
            <a:r>
              <a:rPr lang="en-US" altLang="ru-RU" sz="1800" b="1" baseline="-25000" dirty="0"/>
              <a:t>2</a:t>
            </a:r>
            <a:r>
              <a:rPr lang="en-US" altLang="ru-RU" sz="1800" b="1" dirty="0"/>
              <a:t> = </a:t>
            </a:r>
            <a:r>
              <a:rPr lang="ru-RU" altLang="ru-RU" sz="1800" b="1" dirty="0"/>
              <a:t>1</a:t>
            </a:r>
            <a:r>
              <a:rPr lang="en-US" altLang="ru-RU" sz="1800" b="1" dirty="0"/>
              <a:t>.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b="1" dirty="0"/>
              <a:t>В основной программе, используя метод </a:t>
            </a:r>
            <a:r>
              <a:rPr lang="en-US" altLang="ru-RU" sz="1800" b="1" dirty="0" err="1">
                <a:solidFill>
                  <a:srgbClr val="0000FF"/>
                </a:solidFill>
              </a:rPr>
              <a:t>SeriesPrint</a:t>
            </a:r>
            <a:r>
              <a:rPr lang="en-US" altLang="ru-RU" sz="1800" b="1" dirty="0">
                <a:solidFill>
                  <a:srgbClr val="0000FF"/>
                </a:solidFill>
              </a:rPr>
              <a:t>()</a:t>
            </a:r>
            <a:r>
              <a:rPr lang="ru-RU" altLang="ru-RU" sz="1800" b="1" dirty="0"/>
              <a:t> вывести на экран по </a:t>
            </a:r>
            <a:r>
              <a:rPr lang="en-US" altLang="ru-RU" sz="1800" b="1" dirty="0">
                <a:solidFill>
                  <a:srgbClr val="0000FF"/>
                </a:solidFill>
              </a:rPr>
              <a:t>N</a:t>
            </a:r>
            <a:r>
              <a:rPr lang="ru-RU" altLang="ru-RU" sz="1800" b="1" dirty="0"/>
              <a:t> членов рядов </a:t>
            </a:r>
            <a:r>
              <a:rPr lang="ru-RU" altLang="ru-RU" sz="1800" b="1" dirty="0" err="1"/>
              <a:t>Пелла</a:t>
            </a:r>
            <a:r>
              <a:rPr lang="ru-RU" altLang="ru-RU" sz="1800" b="1" dirty="0"/>
              <a:t>, Фибоначчи и Люка. </a:t>
            </a:r>
            <a:r>
              <a:rPr lang="en-US" altLang="ru-RU" sz="1800" b="1" dirty="0">
                <a:solidFill>
                  <a:srgbClr val="0000FF"/>
                </a:solidFill>
              </a:rPr>
              <a:t>N</a:t>
            </a:r>
            <a:r>
              <a:rPr lang="en-US" altLang="ru-RU" sz="1800" b="1" dirty="0"/>
              <a:t> </a:t>
            </a:r>
            <a:r>
              <a:rPr lang="ru-RU" altLang="ru-RU" sz="1800" b="1" dirty="0"/>
              <a:t>– вводится с клавиатуры пользователем</a:t>
            </a:r>
            <a:r>
              <a:rPr lang="en-US" altLang="ru-RU" sz="1800" b="1" dirty="0"/>
              <a:t>.</a:t>
            </a:r>
            <a:endParaRPr lang="ru-RU" altLang="ru-RU" sz="18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157F27-BC4B-F62B-EDCB-218611D98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4. Масштабирование фигур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6DBE557-A4FC-1BB1-7EF1-88FFE7BD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DC6-F0B4-4DE9-B83E-7232428C9018}" type="slidenum">
              <a:rPr lang="ru-RU" altLang="ru-RU" smtClean="0"/>
              <a:pPr/>
              <a:t>12</a:t>
            </a:fld>
            <a:endParaRPr lang="ru-RU" alt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7F27F9-7704-2577-59B0-FE29EA79C338}"/>
              </a:ext>
            </a:extLst>
          </p:cNvPr>
          <p:cNvSpPr txBox="1"/>
          <p:nvPr/>
        </p:nvSpPr>
        <p:spPr>
          <a:xfrm>
            <a:off x="304800" y="1720910"/>
            <a:ext cx="6592387" cy="156966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l" rtl="0" fontAlgn="base"/>
            <a:r>
              <a:rPr lang="ru-RU" sz="1600" b="1" dirty="0">
                <a:solidFill>
                  <a:srgbClr val="000000"/>
                </a:solidFill>
                <a:latin typeface="+mn-lt"/>
              </a:rPr>
              <a:t>Дан интерфейс </a:t>
            </a:r>
            <a:r>
              <a:rPr lang="en-US" sz="1600" b="1" dirty="0" err="1">
                <a:solidFill>
                  <a:srgbClr val="000000"/>
                </a:solidFill>
                <a:latin typeface="+mn-lt"/>
              </a:rPr>
              <a:t>IScalable</a:t>
            </a:r>
            <a:r>
              <a:rPr lang="ru-RU" sz="1600" b="1" dirty="0">
                <a:solidFill>
                  <a:srgbClr val="000000"/>
                </a:solidFill>
                <a:latin typeface="+mn-lt"/>
              </a:rPr>
              <a:t>:</a:t>
            </a:r>
            <a:endParaRPr lang="en-US" sz="1600" b="1" dirty="0">
              <a:solidFill>
                <a:srgbClr val="000000"/>
              </a:solidFill>
              <a:latin typeface="+mn-lt"/>
            </a:endParaRPr>
          </a:p>
          <a:p>
            <a:pPr algn="l" rtl="0" fontAlgn="base"/>
            <a:endParaRPr lang="ru-RU" sz="16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l" rtl="0" fontAlgn="base"/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public interface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IScalable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 fontAlgn="base"/>
            <a:r>
              <a:rPr lang="en-US" sz="1600" b="1" dirty="0">
                <a:solidFill>
                  <a:srgbClr val="006600"/>
                </a:solidFill>
                <a:latin typeface="Consolas" panose="020B0609020204030204" pitchFamily="49" charset="0"/>
              </a:rPr>
              <a:t>// </a:t>
            </a:r>
            <a:r>
              <a:rPr lang="en-US" sz="1600" b="1" dirty="0" err="1">
                <a:solidFill>
                  <a:srgbClr val="006600"/>
                </a:solidFill>
                <a:latin typeface="Consolas" panose="020B0609020204030204" pitchFamily="49" charset="0"/>
              </a:rPr>
              <a:t>интерфейс</a:t>
            </a:r>
            <a:r>
              <a:rPr lang="en-US" sz="1600" b="1" dirty="0">
                <a:solidFill>
                  <a:srgbClr val="0066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6600"/>
                </a:solidFill>
                <a:latin typeface="Consolas" panose="020B0609020204030204" pitchFamily="49" charset="0"/>
              </a:rPr>
              <a:t>масштабирования</a:t>
            </a:r>
            <a:r>
              <a:rPr lang="en-US" sz="1600" dirty="0">
                <a:solidFill>
                  <a:srgbClr val="006600"/>
                </a:solidFill>
                <a:latin typeface="Consolas" panose="020B0609020204030204" pitchFamily="49" charset="0"/>
              </a:rPr>
              <a:t> </a:t>
            </a:r>
            <a:endParaRPr lang="en-US" sz="1600" dirty="0">
              <a:solidFill>
                <a:srgbClr val="006600"/>
              </a:solidFill>
              <a:latin typeface="Segoe UI" panose="020B0502040204020203" pitchFamily="34" charset="0"/>
            </a:endParaRPr>
          </a:p>
          <a:p>
            <a:pPr algn="l" rtl="0" fontAlgn="base"/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void Scale(int n); </a:t>
            </a:r>
            <a:r>
              <a:rPr lang="en-US" sz="1600" b="1" dirty="0">
                <a:solidFill>
                  <a:srgbClr val="006600"/>
                </a:solidFill>
                <a:latin typeface="Consolas" panose="020B0609020204030204" pitchFamily="49" charset="0"/>
              </a:rPr>
              <a:t>// n - </a:t>
            </a:r>
            <a:r>
              <a:rPr lang="en-US" sz="1600" b="1" dirty="0" err="1">
                <a:solidFill>
                  <a:srgbClr val="006600"/>
                </a:solidFill>
                <a:latin typeface="Consolas" panose="020B0609020204030204" pitchFamily="49" charset="0"/>
              </a:rPr>
              <a:t>коэффициент</a:t>
            </a:r>
            <a:r>
              <a:rPr lang="en-US" sz="1600" b="1" dirty="0">
                <a:solidFill>
                  <a:srgbClr val="0066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6600"/>
                </a:solidFill>
                <a:latin typeface="Consolas" panose="020B0609020204030204" pitchFamily="49" charset="0"/>
              </a:rPr>
              <a:t>растяжения</a:t>
            </a:r>
            <a:r>
              <a:rPr lang="en-US" sz="1600" b="1" dirty="0">
                <a:solidFill>
                  <a:srgbClr val="006600"/>
                </a:solidFill>
                <a:latin typeface="Consolas" panose="020B0609020204030204" pitchFamily="49" charset="0"/>
              </a:rPr>
              <a:t>/</a:t>
            </a:r>
            <a:r>
              <a:rPr lang="en-US" sz="1600" b="1" dirty="0" err="1">
                <a:solidFill>
                  <a:srgbClr val="006600"/>
                </a:solidFill>
                <a:latin typeface="Consolas" panose="020B0609020204030204" pitchFamily="49" charset="0"/>
              </a:rPr>
              <a:t>сжатия</a:t>
            </a:r>
            <a:endParaRPr lang="ru-RU" sz="1600" b="1" dirty="0">
              <a:solidFill>
                <a:srgbClr val="006600"/>
              </a:solidFill>
              <a:latin typeface="Consolas" panose="020B0609020204030204" pitchFamily="49" charset="0"/>
            </a:endParaRPr>
          </a:p>
          <a:p>
            <a:pPr algn="l" rtl="0" fontAlgn="base"/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295A34-1CAD-6972-90FA-C3ECBE49961C}"/>
              </a:ext>
            </a:extLst>
          </p:cNvPr>
          <p:cNvSpPr txBox="1"/>
          <p:nvPr/>
        </p:nvSpPr>
        <p:spPr>
          <a:xfrm>
            <a:off x="450670" y="3936901"/>
            <a:ext cx="4343400" cy="23083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l" rtl="0" fontAlgn="base"/>
            <a:r>
              <a:rPr lang="ru-RU" sz="1600" b="1" dirty="0">
                <a:solidFill>
                  <a:srgbClr val="006600"/>
                </a:solidFill>
                <a:latin typeface="Consolas" panose="020B0609020204030204" pitchFamily="49" charset="0"/>
              </a:rPr>
              <a:t>// треугольник на плоскости</a:t>
            </a:r>
            <a:r>
              <a:rPr lang="ru-RU" sz="1600" dirty="0">
                <a:solidFill>
                  <a:srgbClr val="006600"/>
                </a:solidFill>
                <a:latin typeface="Consolas" panose="020B0609020204030204" pitchFamily="49" charset="0"/>
              </a:rPr>
              <a:t> </a:t>
            </a:r>
            <a:endParaRPr lang="ru-RU" sz="1600" b="1" dirty="0">
              <a:solidFill>
                <a:srgbClr val="006600"/>
              </a:solidFill>
              <a:latin typeface="Consolas" panose="020B0609020204030204" pitchFamily="49" charset="0"/>
            </a:endParaRPr>
          </a:p>
          <a:p>
            <a:pPr algn="l" rtl="0" fontAlgn="base"/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class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Triangle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Section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endParaRPr lang="ru-RU" sz="16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l" rtl="0" fontAlgn="base"/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ru-RU" sz="1600" b="1" dirty="0">
                <a:solidFill>
                  <a:srgbClr val="006600"/>
                </a:solidFill>
                <a:latin typeface="Consolas" panose="020B0609020204030204" pitchFamily="49" charset="0"/>
              </a:rPr>
              <a:t>// координаты точки вне </a:t>
            </a:r>
            <a:r>
              <a:rPr lang="ru-RU" sz="1600" b="1" dirty="0" err="1">
                <a:solidFill>
                  <a:srgbClr val="006600"/>
                </a:solidFill>
                <a:latin typeface="Consolas" panose="020B0609020204030204" pitchFamily="49" charset="0"/>
              </a:rPr>
              <a:t>Section</a:t>
            </a:r>
            <a:r>
              <a:rPr lang="ru-RU" sz="1600" dirty="0">
                <a:solidFill>
                  <a:srgbClr val="006600"/>
                </a:solidFill>
                <a:latin typeface="Consolas" panose="020B0609020204030204" pitchFamily="49" charset="0"/>
              </a:rPr>
              <a:t> </a:t>
            </a:r>
            <a:endParaRPr lang="ru-RU" sz="1600" dirty="0">
              <a:solidFill>
                <a:srgbClr val="006600"/>
              </a:solidFill>
              <a:latin typeface="Segoe UI" panose="020B0502040204020203" pitchFamily="34" charset="0"/>
            </a:endParaRPr>
          </a:p>
          <a:p>
            <a:pPr algn="l" rtl="0" fontAlgn="base"/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x2;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ru-RU" sz="16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l" rtl="0" fontAlgn="base"/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y2;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ru-RU" sz="16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l" rtl="0" fontAlgn="base"/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ru-RU" sz="1600" b="1" dirty="0">
                <a:solidFill>
                  <a:srgbClr val="006600"/>
                </a:solidFill>
                <a:latin typeface="Consolas" panose="020B0609020204030204" pitchFamily="49" charset="0"/>
              </a:rPr>
              <a:t>// конструктор с параметрами</a:t>
            </a:r>
            <a:r>
              <a:rPr lang="ru-RU" sz="1600" dirty="0">
                <a:solidFill>
                  <a:srgbClr val="006600"/>
                </a:solidFill>
                <a:latin typeface="Consolas" panose="020B0609020204030204" pitchFamily="49" charset="0"/>
              </a:rPr>
              <a:t> </a:t>
            </a:r>
            <a:endParaRPr lang="ru-RU" sz="1600" dirty="0">
              <a:solidFill>
                <a:srgbClr val="006600"/>
              </a:solidFill>
              <a:latin typeface="Segoe UI" panose="020B0502040204020203" pitchFamily="34" charset="0"/>
            </a:endParaRPr>
          </a:p>
          <a:p>
            <a:pPr algn="l" rtl="0" fontAlgn="base"/>
            <a:r>
              <a:rPr lang="ru-RU" sz="1600" b="1" dirty="0">
                <a:solidFill>
                  <a:srgbClr val="006600"/>
                </a:solidFill>
                <a:latin typeface="Consolas" panose="020B0609020204030204" pitchFamily="49" charset="0"/>
              </a:rPr>
              <a:t>   // конструктор без параметров</a:t>
            </a:r>
            <a:r>
              <a:rPr lang="ru-RU" sz="1600" dirty="0">
                <a:solidFill>
                  <a:srgbClr val="006600"/>
                </a:solidFill>
                <a:latin typeface="Consolas" panose="020B0609020204030204" pitchFamily="49" charset="0"/>
              </a:rPr>
              <a:t> </a:t>
            </a:r>
            <a:endParaRPr lang="ru-RU" sz="1600" dirty="0">
              <a:solidFill>
                <a:srgbClr val="006600"/>
              </a:solidFill>
              <a:latin typeface="Segoe UI" panose="020B0502040204020203" pitchFamily="34" charset="0"/>
            </a:endParaRPr>
          </a:p>
          <a:p>
            <a:pPr algn="l" rtl="0" fontAlgn="base"/>
            <a:r>
              <a:rPr lang="ru-RU" sz="1600" b="1" dirty="0">
                <a:solidFill>
                  <a:srgbClr val="006600"/>
                </a:solidFill>
                <a:latin typeface="Consolas" panose="020B0609020204030204" pitchFamily="49" charset="0"/>
              </a:rPr>
              <a:t>   // свойства доступа к полям</a:t>
            </a:r>
            <a:r>
              <a:rPr lang="ru-RU" sz="1600" dirty="0">
                <a:solidFill>
                  <a:srgbClr val="006600"/>
                </a:solidFill>
                <a:latin typeface="Consolas" panose="020B0609020204030204" pitchFamily="49" charset="0"/>
              </a:rPr>
              <a:t> </a:t>
            </a:r>
            <a:endParaRPr lang="ru-RU" sz="1600" dirty="0">
              <a:solidFill>
                <a:srgbClr val="006600"/>
              </a:solidFill>
              <a:latin typeface="Segoe UI" panose="020B0502040204020203" pitchFamily="34" charset="0"/>
            </a:endParaRPr>
          </a:p>
          <a:p>
            <a:pPr algn="l" rtl="0" fontAlgn="base"/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ru-RU" sz="16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FE4126-5A13-3BCC-C18E-CB2365BAE0FD}"/>
              </a:ext>
            </a:extLst>
          </p:cNvPr>
          <p:cNvSpPr txBox="1"/>
          <p:nvPr/>
        </p:nvSpPr>
        <p:spPr>
          <a:xfrm>
            <a:off x="7391400" y="1720910"/>
            <a:ext cx="4191000" cy="45243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000000"/>
                </a:solidFill>
                <a:latin typeface="+mn-lt"/>
              </a:rPr>
              <a:t>И иерархия классов: </a:t>
            </a:r>
          </a:p>
          <a:p>
            <a:pPr algn="l" rtl="0" fontAlgn="base"/>
            <a:r>
              <a:rPr lang="ru-RU" sz="1600" b="1" dirty="0">
                <a:solidFill>
                  <a:srgbClr val="006600"/>
                </a:solidFill>
                <a:latin typeface="Consolas" panose="020B0609020204030204" pitchFamily="49" charset="0"/>
              </a:rPr>
              <a:t>// точка на плоскости</a:t>
            </a:r>
            <a:r>
              <a:rPr lang="ru-RU" sz="1600" dirty="0">
                <a:solidFill>
                  <a:srgbClr val="006600"/>
                </a:solidFill>
                <a:latin typeface="Consolas" panose="020B0609020204030204" pitchFamily="49" charset="0"/>
              </a:rPr>
              <a:t> </a:t>
            </a:r>
            <a:endParaRPr lang="ru-RU" sz="1600" dirty="0">
              <a:solidFill>
                <a:srgbClr val="006600"/>
              </a:solidFill>
              <a:latin typeface="Segoe UI" panose="020B0502040204020203" pitchFamily="34" charset="0"/>
            </a:endParaRPr>
          </a:p>
          <a:p>
            <a:pPr algn="l" rtl="0" fontAlgn="base"/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class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Point { </a:t>
            </a:r>
            <a:endParaRPr lang="ru-RU" sz="16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l" rtl="0" fontAlgn="base"/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ru-RU" sz="16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l" rtl="0" fontAlgn="base"/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ru-RU" sz="16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l" rtl="0" fontAlgn="base"/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Point() { }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ru-RU" sz="16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l" rtl="0" fontAlgn="base"/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ru-RU" sz="1600" b="1" dirty="0">
                <a:solidFill>
                  <a:srgbClr val="006600"/>
                </a:solidFill>
                <a:latin typeface="Consolas" panose="020B0609020204030204" pitchFamily="49" charset="0"/>
              </a:rPr>
              <a:t>// конструктор с параметрами</a:t>
            </a:r>
            <a:r>
              <a:rPr lang="ru-RU" sz="1600" dirty="0">
                <a:solidFill>
                  <a:srgbClr val="006600"/>
                </a:solidFill>
                <a:latin typeface="Consolas" panose="020B0609020204030204" pitchFamily="49" charset="0"/>
              </a:rPr>
              <a:t> </a:t>
            </a:r>
            <a:endParaRPr lang="ru-RU" sz="1600" dirty="0">
              <a:solidFill>
                <a:srgbClr val="006600"/>
              </a:solidFill>
              <a:latin typeface="Segoe UI" panose="020B0502040204020203" pitchFamily="34" charset="0"/>
            </a:endParaRPr>
          </a:p>
          <a:p>
            <a:pPr algn="l" rtl="0" fontAlgn="base"/>
            <a:r>
              <a:rPr lang="ru-RU" sz="1600" b="1" dirty="0">
                <a:solidFill>
                  <a:srgbClr val="006600"/>
                </a:solidFill>
                <a:latin typeface="Consolas" panose="020B0609020204030204" pitchFamily="49" charset="0"/>
              </a:rPr>
              <a:t>   // свойства доступа к полям</a:t>
            </a:r>
            <a:r>
              <a:rPr lang="ru-RU" sz="1600" dirty="0">
                <a:solidFill>
                  <a:srgbClr val="006600"/>
                </a:solidFill>
                <a:latin typeface="Consolas" panose="020B0609020204030204" pitchFamily="49" charset="0"/>
              </a:rPr>
              <a:t> </a:t>
            </a:r>
            <a:endParaRPr lang="ru-RU" sz="1600" dirty="0">
              <a:solidFill>
                <a:srgbClr val="006600"/>
              </a:solidFill>
              <a:latin typeface="Segoe UI" panose="020B0502040204020203" pitchFamily="34" charset="0"/>
            </a:endParaRPr>
          </a:p>
          <a:p>
            <a:pPr algn="l" rtl="0" fontAlgn="base"/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 algn="l" rtl="0" fontAlgn="base"/>
            <a:r>
              <a:rPr lang="ru-RU" sz="1600" b="1" dirty="0">
                <a:solidFill>
                  <a:srgbClr val="006600"/>
                </a:solidFill>
                <a:latin typeface="Consolas" panose="020B0609020204030204" pitchFamily="49" charset="0"/>
              </a:rPr>
              <a:t>// отрезок на плоскости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ru-RU" sz="16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l" rtl="0" fontAlgn="base"/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class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Section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: Point { </a:t>
            </a:r>
            <a:endParaRPr lang="ru-RU" sz="16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l" rtl="0" fontAlgn="base"/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ru-RU" sz="1600" b="1" dirty="0">
                <a:solidFill>
                  <a:srgbClr val="006600"/>
                </a:solidFill>
                <a:latin typeface="Consolas" panose="020B0609020204030204" pitchFamily="49" charset="0"/>
              </a:rPr>
              <a:t>// координаты конца отрезка</a:t>
            </a:r>
            <a:r>
              <a:rPr lang="ru-RU" sz="1600" dirty="0">
                <a:solidFill>
                  <a:srgbClr val="006600"/>
                </a:solidFill>
                <a:latin typeface="Consolas" panose="020B0609020204030204" pitchFamily="49" charset="0"/>
              </a:rPr>
              <a:t> </a:t>
            </a:r>
            <a:endParaRPr lang="ru-RU" sz="1600" dirty="0">
              <a:solidFill>
                <a:srgbClr val="006600"/>
              </a:solidFill>
              <a:latin typeface="Segoe UI" panose="020B0502040204020203" pitchFamily="34" charset="0"/>
            </a:endParaRPr>
          </a:p>
          <a:p>
            <a:pPr algn="l" rtl="0" fontAlgn="base"/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x1;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ru-RU" sz="16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l" rtl="0" fontAlgn="base"/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y1;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ru-RU" sz="16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l" rtl="0" fontAlgn="base"/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ru-RU" sz="1600" b="1" dirty="0">
                <a:solidFill>
                  <a:srgbClr val="006600"/>
                </a:solidFill>
                <a:latin typeface="Consolas" panose="020B0609020204030204" pitchFamily="49" charset="0"/>
              </a:rPr>
              <a:t>// конструктор без параметров</a:t>
            </a:r>
            <a:r>
              <a:rPr lang="ru-RU" sz="1600" dirty="0">
                <a:solidFill>
                  <a:srgbClr val="006600"/>
                </a:solidFill>
                <a:latin typeface="Consolas" panose="020B0609020204030204" pitchFamily="49" charset="0"/>
              </a:rPr>
              <a:t> </a:t>
            </a:r>
            <a:endParaRPr lang="ru-RU" sz="1600" dirty="0">
              <a:solidFill>
                <a:srgbClr val="006600"/>
              </a:solidFill>
              <a:latin typeface="Segoe UI" panose="020B0502040204020203" pitchFamily="34" charset="0"/>
            </a:endParaRPr>
          </a:p>
          <a:p>
            <a:pPr algn="l" rtl="0" fontAlgn="base"/>
            <a:r>
              <a:rPr lang="ru-RU" sz="1600" b="1" dirty="0">
                <a:solidFill>
                  <a:srgbClr val="006600"/>
                </a:solidFill>
                <a:latin typeface="Consolas" panose="020B0609020204030204" pitchFamily="49" charset="0"/>
              </a:rPr>
              <a:t>   // конструктор с параметрами</a:t>
            </a:r>
            <a:r>
              <a:rPr lang="ru-RU" sz="1600" dirty="0">
                <a:solidFill>
                  <a:srgbClr val="006600"/>
                </a:solidFill>
                <a:latin typeface="Consolas" panose="020B0609020204030204" pitchFamily="49" charset="0"/>
              </a:rPr>
              <a:t> </a:t>
            </a:r>
            <a:endParaRPr lang="ru-RU" sz="1600" dirty="0">
              <a:solidFill>
                <a:srgbClr val="006600"/>
              </a:solidFill>
              <a:latin typeface="Segoe UI" panose="020B0502040204020203" pitchFamily="34" charset="0"/>
            </a:endParaRPr>
          </a:p>
          <a:p>
            <a:pPr algn="l" rtl="0" fontAlgn="base"/>
            <a:r>
              <a:rPr lang="ru-RU" sz="1600" b="1" dirty="0">
                <a:solidFill>
                  <a:srgbClr val="006600"/>
                </a:solidFill>
                <a:latin typeface="Consolas" panose="020B0609020204030204" pitchFamily="49" charset="0"/>
              </a:rPr>
              <a:t>   // свойства доступа к полям</a:t>
            </a:r>
            <a:r>
              <a:rPr lang="ru-RU" sz="1600" dirty="0">
                <a:solidFill>
                  <a:srgbClr val="006600"/>
                </a:solidFill>
                <a:latin typeface="Consolas" panose="020B0609020204030204" pitchFamily="49" charset="0"/>
              </a:rPr>
              <a:t> </a:t>
            </a:r>
            <a:endParaRPr lang="ru-RU" sz="1600" dirty="0">
              <a:solidFill>
                <a:srgbClr val="006600"/>
              </a:solidFill>
              <a:latin typeface="Segoe UI" panose="020B0502040204020203" pitchFamily="34" charset="0"/>
            </a:endParaRPr>
          </a:p>
          <a:p>
            <a:pPr algn="l" rtl="0" fontAlgn="base"/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ru-RU" sz="16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566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DB0EE9-54EE-98D5-4806-6C0F547A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4. Масштабирование фигур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FE8563-7B1F-ED22-81C9-ADC2025F5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DC6-F0B4-4DE9-B83E-7232428C9018}" type="slidenum">
              <a:rPr lang="ru-RU" altLang="ru-RU" smtClean="0"/>
              <a:pPr/>
              <a:t>13</a:t>
            </a:fld>
            <a:endParaRPr lang="ru-RU" alt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8295B5-3156-08D7-52EB-E26AC5F2B155}"/>
              </a:ext>
            </a:extLst>
          </p:cNvPr>
          <p:cNvSpPr txBox="1"/>
          <p:nvPr/>
        </p:nvSpPr>
        <p:spPr>
          <a:xfrm>
            <a:off x="609600" y="1720840"/>
            <a:ext cx="10668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Доработайте предложенный программный код, как указано в комментариях. Дополнительно реализуйте в классе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Section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 интерфейс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IScalable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. Метод (виртуальный)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Scale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растягивает отрезок в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раз, если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n &gt; 0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и сжимает его в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раз, если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n &lt; 0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. В случае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n = 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действий не производить. </a:t>
            </a:r>
            <a:endParaRPr lang="ru-RU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В классе 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Triangle 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метод 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Scale()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переопределить для изменения размеров треугольника (длины сторон увеличиваются или уменьшаются в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n 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раз, одну из точек считать зафиксированной для простоты). </a:t>
            </a:r>
            <a:endParaRPr lang="ru-RU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Для всех классов переопределить метод 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так, чтобы он формировал строку с совокупностью значений полей. </a:t>
            </a:r>
            <a:endParaRPr lang="ru-RU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endParaRPr lang="ru-RU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В основной программе создать ссылку с типом интерфейса 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IScalable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, связать ссылки с объектами отрезками и треугольниками (данные можно   заранее подготовить в программе для теста). Получать от пользователя коэффициент масштабирования, с помощью одного прохода цикла масштабировать все объекты в массиве, данные до и после масштабирования выводить на экран. </a:t>
            </a:r>
            <a:endParaRPr lang="ru-RU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548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53F6E-0B91-4DD4-B2BF-34B00E4D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 к задаче 4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8F7187B-9825-1ED6-8E10-84B98D14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DC6-F0B4-4DE9-B83E-7232428C9018}" type="slidenum">
              <a:rPr lang="ru-RU" altLang="ru-RU" smtClean="0"/>
              <a:pPr/>
              <a:t>14</a:t>
            </a:fld>
            <a:endParaRPr lang="ru-RU" alt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66386-93A9-559F-5E7F-5B4E923B91AD}"/>
              </a:ext>
            </a:extLst>
          </p:cNvPr>
          <p:cNvSpPr txBox="1"/>
          <p:nvPr/>
        </p:nvSpPr>
        <p:spPr>
          <a:xfrm>
            <a:off x="647700" y="1815792"/>
            <a:ext cx="108966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Дополните основную программу из задачи 1 чтением исходных данных из текстового файла.  </a:t>
            </a:r>
            <a:endParaRPr lang="ru-RU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Чтение из текстовых файлов () </a:t>
            </a:r>
          </a:p>
          <a:p>
            <a:pPr algn="l" rtl="0" fontAlgn="base"/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endParaRPr lang="ru-RU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Файл читать и обрабатывать построчно. </a:t>
            </a:r>
            <a:endParaRPr lang="ru-RU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Данные о каждом объекте располагаются на одной строке и разделяются знаком точка с запятой: </a:t>
            </a:r>
            <a:endParaRPr lang="ru-RU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endParaRPr lang="ru-RU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</a:rPr>
              <a:t>0,2;0,2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ru-RU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</a:rPr>
              <a:t>1;0;0;2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ru-RU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</a:rPr>
              <a:t>0;0;2;0;2;2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ru-RU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endParaRPr lang="ru-RU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Количество точек задаёт тип объекта (точку, отрезок или треугольник). Файл может содержать пустые строки и неверное количество координат (мы лояльны ко вводу). Для некорректных данных исключения обрабатывать и объекты в массиве не создавать. </a:t>
            </a:r>
            <a:endParaRPr lang="ru-RU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047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0A2C1A-10FE-4286-9F99-28E88C745DC7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ru-RU" altLang="ru-RU" sz="140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981200" y="76201"/>
            <a:ext cx="8229600" cy="720725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altLang="ru-RU" sz="2800" b="1" dirty="0"/>
              <a:t>Бумажные издания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64" name="Прямоугольник 3"/>
          <p:cNvSpPr>
            <a:spLocks noChangeArrowheads="1"/>
          </p:cNvSpPr>
          <p:nvPr/>
        </p:nvSpPr>
        <p:spPr bwMode="auto">
          <a:xfrm>
            <a:off x="457200" y="990601"/>
            <a:ext cx="11506199" cy="923925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Определить интерфейс </a:t>
            </a:r>
            <a:r>
              <a:rPr lang="en-US" altLang="ru-RU" sz="1800" b="1" dirty="0" err="1"/>
              <a:t>IPublication</a:t>
            </a:r>
            <a:r>
              <a:rPr lang="en-US" altLang="ru-RU" sz="1800" b="1" dirty="0"/>
              <a:t> (</a:t>
            </a:r>
            <a:r>
              <a:rPr lang="ru-RU" altLang="ru-RU" sz="1800" b="1" dirty="0"/>
              <a:t>Публикация</a:t>
            </a:r>
            <a:r>
              <a:rPr lang="en-US" altLang="ru-RU" sz="1800" b="1" dirty="0"/>
              <a:t>)</a:t>
            </a:r>
            <a:r>
              <a:rPr lang="ru-RU" altLang="ru-RU" sz="1800" b="1" dirty="0"/>
              <a:t>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От интерфейса «Публикация» унаследовать интерфейс </a:t>
            </a:r>
            <a:r>
              <a:rPr lang="en-US" altLang="ru-RU" sz="1800" b="1" dirty="0" err="1"/>
              <a:t>IBook</a:t>
            </a:r>
            <a:r>
              <a:rPr lang="en-US" altLang="ru-RU" sz="1800" b="1" dirty="0"/>
              <a:t> (</a:t>
            </a:r>
            <a:r>
              <a:rPr lang="ru-RU" altLang="ru-RU" sz="1800" b="1" dirty="0"/>
              <a:t>Книга</a:t>
            </a:r>
            <a:r>
              <a:rPr lang="en-US" altLang="ru-RU" sz="1800" b="1" dirty="0"/>
              <a:t>)</a:t>
            </a:r>
            <a:r>
              <a:rPr lang="ru-RU" altLang="ru-RU" sz="1800" b="1" dirty="0"/>
              <a:t>. Определить класс «Книга», реализующий одноименный интерфейс.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828800" y="2438400"/>
            <a:ext cx="8534400" cy="369331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IPublication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интерфейс публикаций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Write();          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готовить публикацию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Read();           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читать публикацию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название публикации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IBook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IPublication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интерфейс книг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Author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автор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Pages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количество страниц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Publisher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издательство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 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год опубликования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ru-RU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869421-1165-475B-B3C5-6125CB04DA92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1981200" y="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altLang="ru-RU" sz="2800" b="1" dirty="0"/>
              <a:t>Бумажные издания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00200" y="838200"/>
            <a:ext cx="8382000" cy="575542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Book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I</a:t>
            </a:r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ook</a:t>
            </a:r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_title;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название книги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_author;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автор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_pages;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количество страниц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_publisher;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издательство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year;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год опубликования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Title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=&gt; _title = value;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=&gt; _title;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Author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=&gt; _author = value;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=&gt; _author;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Pages {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=&gt; _pages = value;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=&gt; _pages;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Publisher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=&gt; _publisher = value;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=&gt; _publisher;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Year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=&gt; year = value;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=&gt; year;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Write()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операторы метода */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Read()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операторы метода */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547F7A-B711-4E62-8389-0A588F2F878E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1981200" y="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altLang="ru-RU" sz="2800" b="1" dirty="0"/>
              <a:t>Бумажные издания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981200" y="1028343"/>
            <a:ext cx="8229600" cy="286232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booklet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Author =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Л.Н. Волгин"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 = </a:t>
            </a:r>
            <a:r>
              <a:rPr lang="en-US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@"""</a:t>
            </a:r>
            <a:r>
              <a:rPr lang="ru-RU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Принцип согласованного оптимума"""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Автор: {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booklet.Author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 Название: {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booklet.Title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}."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D9714-D4AF-B898-BFBD-3CC4F8E7C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kern="1200" dirty="0"/>
              <a:t>Задание к задаче 5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0C241F5-3CE2-9344-90CE-8F23F156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DC6-F0B4-4DE9-B83E-7232428C9018}" type="slidenum">
              <a:rPr lang="ru-RU" altLang="ru-RU" smtClean="0"/>
              <a:pPr/>
              <a:t>18</a:t>
            </a:fld>
            <a:endParaRPr lang="ru-RU" alt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A907245-E092-657A-C64A-247874080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615439"/>
            <a:ext cx="10591800" cy="1200329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ru-RU" sz="1800" dirty="0"/>
              <a:t>1. </a:t>
            </a:r>
            <a:r>
              <a:rPr lang="ru-RU" altLang="ru-RU" sz="1800" dirty="0"/>
              <a:t>Реализуйте методы </a:t>
            </a:r>
            <a:r>
              <a:rPr lang="en-US" altLang="ru-RU" sz="1800" dirty="0"/>
              <a:t>Read</a:t>
            </a:r>
            <a:r>
              <a:rPr lang="ru-RU" altLang="ru-RU" sz="1800" dirty="0"/>
              <a:t>()</a:t>
            </a:r>
            <a:r>
              <a:rPr lang="en-US" altLang="ru-RU" sz="1800" dirty="0"/>
              <a:t> </a:t>
            </a:r>
            <a:r>
              <a:rPr lang="ru-RU" altLang="ru-RU" sz="1800" dirty="0"/>
              <a:t>и </a:t>
            </a:r>
            <a:r>
              <a:rPr lang="en-US" altLang="ru-RU" sz="1800" dirty="0"/>
              <a:t>Write</a:t>
            </a:r>
            <a:r>
              <a:rPr lang="ru-RU" altLang="ru-RU" sz="1800" dirty="0"/>
              <a:t>()</a:t>
            </a:r>
            <a:r>
              <a:rPr lang="en-US" altLang="ru-RU" sz="1800" dirty="0"/>
              <a:t>.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ru-RU" sz="1800" dirty="0"/>
              <a:t>2. </a:t>
            </a:r>
            <a:r>
              <a:rPr lang="ru-RU" altLang="ru-RU" sz="1800" dirty="0"/>
              <a:t>Замените в программе тип переменной </a:t>
            </a:r>
            <a:r>
              <a:rPr lang="en-US" altLang="ru-RU" sz="1800" dirty="0"/>
              <a:t>booklet</a:t>
            </a:r>
            <a:r>
              <a:rPr lang="ru-RU" altLang="ru-RU" sz="1800" dirty="0"/>
              <a:t> на </a:t>
            </a:r>
            <a:r>
              <a:rPr lang="en-US" altLang="ru-RU" sz="1800" dirty="0" err="1"/>
              <a:t>IBook</a:t>
            </a:r>
            <a:r>
              <a:rPr lang="ru-RU" altLang="ru-RU" sz="1800" dirty="0"/>
              <a:t>.</a:t>
            </a:r>
            <a:r>
              <a:rPr lang="en-US" altLang="ru-RU" sz="1800" dirty="0"/>
              <a:t> </a:t>
            </a:r>
            <a:r>
              <a:rPr lang="ru-RU" altLang="ru-RU" sz="1800" dirty="0"/>
              <a:t>Убедитесь, что ничего не изменилось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dirty="0"/>
              <a:t>3. Добейтесь, чтобы по ссылке с типом интерфейса методы</a:t>
            </a:r>
            <a:r>
              <a:rPr lang="en-US" altLang="ru-RU" sz="1800" dirty="0"/>
              <a:t> Read </a:t>
            </a:r>
            <a:r>
              <a:rPr lang="ru-RU" altLang="ru-RU" sz="1800" dirty="0"/>
              <a:t>и </a:t>
            </a:r>
            <a:r>
              <a:rPr lang="en-US" altLang="ru-RU" sz="1800" dirty="0"/>
              <a:t>Write</a:t>
            </a:r>
            <a:r>
              <a:rPr lang="ru-RU" altLang="ru-RU" sz="1800" dirty="0"/>
              <a:t> работали иначе, нежели по ссылке с типом объекта. </a:t>
            </a:r>
          </a:p>
        </p:txBody>
      </p:sp>
    </p:spTree>
    <p:extLst>
      <p:ext uri="{BB962C8B-B14F-4D97-AF65-F5344CB8AC3E}">
        <p14:creationId xmlns:p14="http://schemas.microsoft.com/office/powerpoint/2010/main" val="2010089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kern="1200" dirty="0"/>
              <a:t>Задача 6. Абстрактные классы и интерфейсы</a:t>
            </a:r>
          </a:p>
        </p:txBody>
      </p:sp>
      <p:sp>
        <p:nvSpPr>
          <p:cNvPr id="18434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2B2776E-3DB5-43AC-9D7D-24E68063EFA2}" type="slidenum">
              <a:rPr lang="ru-RU" altLang="ru-RU"/>
              <a:pPr/>
              <a:t>19</a:t>
            </a:fld>
            <a:endParaRPr lang="ru-RU" altLang="ru-RU"/>
          </a:p>
        </p:txBody>
      </p:sp>
      <p:sp>
        <p:nvSpPr>
          <p:cNvPr id="18436" name="Прямоугольник 3"/>
          <p:cNvSpPr>
            <a:spLocks noChangeArrowheads="1"/>
          </p:cNvSpPr>
          <p:nvPr/>
        </p:nvSpPr>
        <p:spPr bwMode="auto">
          <a:xfrm>
            <a:off x="762000" y="1676400"/>
            <a:ext cx="10972800" cy="3400931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1800" b="1" dirty="0"/>
              <a:t>Определить абстрактный класс «Животное». Животное характеризуется возрастом. </a:t>
            </a:r>
            <a:endParaRPr lang="en-US" altLang="ru-RU" sz="1800" b="1" dirty="0"/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1800" b="1" dirty="0"/>
              <a:t>Определить интерфейсы «Прыгать», «Бегать», специфицирующие соответствующие методы.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1800" b="1" dirty="0"/>
              <a:t>Описать классы, наследники класса «Животное», реализующие необходимые интерфейсы: 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1800" b="1" dirty="0"/>
              <a:t>«Таракан» - таракан может бегать с известной скоростью (каждый таракан с разной).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1800" b="1" dirty="0"/>
              <a:t>«Кенгуру» – кенгуру не может бегать, но может прыгать.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1800" b="1" dirty="0"/>
              <a:t>«Гепард» – гепард может и бегать и прыгать.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1800" b="1" dirty="0"/>
              <a:t>Создать массив животных разных типов, инициализируя их характеристики (возраст, длина прыжка, скорость) случайными значениями.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1800" b="1" dirty="0"/>
              <a:t>Вывести массив на экран.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0FBE1D-093A-4001-A97C-DF326F5573C8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ru-RU" altLang="ru-RU" sz="140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Трансформации геометрических фигур</a:t>
            </a:r>
          </a:p>
        </p:txBody>
      </p:sp>
      <p:sp>
        <p:nvSpPr>
          <p:cNvPr id="5124" name="Прямоугольник 3"/>
          <p:cNvSpPr>
            <a:spLocks noChangeArrowheads="1"/>
          </p:cNvSpPr>
          <p:nvPr/>
        </p:nvSpPr>
        <p:spPr bwMode="auto">
          <a:xfrm>
            <a:off x="609600" y="1219201"/>
            <a:ext cx="11201400" cy="2308225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Определить интерфейс</a:t>
            </a:r>
            <a:r>
              <a:rPr lang="en-US" altLang="ru-RU" sz="1800" b="1" dirty="0"/>
              <a:t> </a:t>
            </a:r>
            <a:r>
              <a:rPr lang="en-US" altLang="ru-RU" sz="1800" b="1" dirty="0" err="1"/>
              <a:t>ITransformable</a:t>
            </a:r>
            <a:r>
              <a:rPr lang="ru-RU" altLang="ru-RU" sz="1800" b="1" dirty="0"/>
              <a:t>, специфицирующий средства обработки геометрических фигур.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800" b="1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Определить два класса: «круг» и «куб», реализующие интерфейс.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800" b="1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Определить нестатический метод с параметром, имеющим тип интерфейса. Метод должен выводить сведения об объекте того класса, ссылка на который использована в качестве аргумента.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3F1A24-647A-4D20-AD1F-82BBFFEE352B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ru-RU" altLang="ru-RU" sz="1400"/>
          </a:p>
        </p:txBody>
      </p:sp>
      <p:sp>
        <p:nvSpPr>
          <p:cNvPr id="2" name="Прямоугольник 1"/>
          <p:cNvSpPr/>
          <p:nvPr/>
        </p:nvSpPr>
        <p:spPr>
          <a:xfrm>
            <a:off x="1714500" y="1402665"/>
            <a:ext cx="8763000" cy="427809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age;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возраст животного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age) { Age = age;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age; }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Descript()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.GetType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().Name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}.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Возраст: {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IRun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Бег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Run();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IJump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Прыжки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Jump();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600" b="1" dirty="0">
              <a:latin typeface="Arial" panose="020B0604020202020204" pitchFamily="34" charset="0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E6AF1C20-7DA2-FA32-CCB6-E345FE784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 sz="2800" b="1" kern="1200" dirty="0"/>
              <a:t>Задача 6. Абстрактные классы и интерфейсы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594B7E-4CF6-4659-92A6-E46A8B5F0DD5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ru-RU" altLang="ru-RU" sz="1400"/>
          </a:p>
        </p:txBody>
      </p:sp>
      <p:sp>
        <p:nvSpPr>
          <p:cNvPr id="2" name="Прямоугольник 1"/>
          <p:cNvSpPr/>
          <p:nvPr/>
        </p:nvSpPr>
        <p:spPr>
          <a:xfrm>
            <a:off x="1752600" y="1524000"/>
            <a:ext cx="8534400" cy="452431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Cockroach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IRun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Таракан – животное и может бегать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speed;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Cockroach(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age,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speed) :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(age)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speed = speed;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Run()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$"Таракан бегает со скоростью {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speed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км/ч"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Kangaroo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IJump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Кенгуру животное и может прыгать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Kangaroo(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age,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length) :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(age)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 = length;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Jump()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Кенгуру прыгает на {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м"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600" b="1" dirty="0">
              <a:latin typeface="Arial" panose="020B0604020202020204" pitchFamily="34" charset="0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10AB389F-9702-2993-12EB-D16999F0E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 sz="2800" b="1" kern="1200" dirty="0"/>
              <a:t>Задача 6. Абстрактные классы и интерфейсы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C4FA99-80F7-4205-A06E-948137EB3824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ru-RU" altLang="ru-RU" sz="1400"/>
          </a:p>
        </p:txBody>
      </p:sp>
      <p:sp>
        <p:nvSpPr>
          <p:cNvPr id="2" name="Прямоугольник 1"/>
          <p:cNvSpPr/>
          <p:nvPr/>
        </p:nvSpPr>
        <p:spPr>
          <a:xfrm>
            <a:off x="914400" y="1676400"/>
            <a:ext cx="10363200" cy="378565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Cheetah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IRun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IJump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Гепард животное, может бегать и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			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 // прыгать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speed;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Cheetah(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age,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speed,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length) :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(age)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speed = speed;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 = length;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Run()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Гепард бегает со скоростью {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speed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км/ч"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ru-RU" sz="1600" b="1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Jump()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Гепард прыгает на {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м"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600" b="1" dirty="0">
              <a:latin typeface="Arial" panose="020B0604020202020204" pitchFamily="34" charset="0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EF9311D-6EC3-8069-9569-096899788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 sz="2800" b="1" kern="1200" dirty="0"/>
              <a:t>Задача 6. Абстрактные классы и интерфейсы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A881F1-71B5-4F58-A8C3-A33E1DADC724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ru-RU" altLang="ru-RU" sz="1400"/>
          </a:p>
        </p:txBody>
      </p:sp>
      <p:sp>
        <p:nvSpPr>
          <p:cNvPr id="2" name="Прямоугольник 1"/>
          <p:cNvSpPr/>
          <p:nvPr/>
        </p:nvSpPr>
        <p:spPr>
          <a:xfrm>
            <a:off x="838200" y="1524000"/>
            <a:ext cx="9944100" cy="452431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Animal[] </a:t>
            </a:r>
            <a:r>
              <a:rPr lang="en-US" sz="16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GenZoo</a:t>
            </a:r>
            <a:r>
              <a:rPr lang="en-US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  <a:r>
              <a:rPr lang="ru-RU" sz="1600" b="1" dirty="0">
                <a:solidFill>
                  <a:srgbClr val="008000"/>
                </a:solidFill>
                <a:latin typeface="Cascadia Mono" panose="020B0609020000020004" pitchFamily="49" charset="0"/>
              </a:rPr>
              <a:t>//Создание массива животных</a:t>
            </a:r>
            <a:endParaRPr lang="ru-RU" sz="1600" b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Animal[] Zoo;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gen = </a:t>
            </a:r>
            <a:r>
              <a:rPr lang="en-US" sz="1600" b="1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Random();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Zoo = </a:t>
            </a:r>
            <a:r>
              <a:rPr lang="en-US" sz="1600" b="1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Animal[10];</a:t>
            </a:r>
          </a:p>
          <a:p>
            <a:r>
              <a:rPr lang="nn-NO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endParaRPr lang="ru-RU" sz="1600" b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n-NO" sz="1600" b="1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600" b="1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10; i++)</a:t>
            </a:r>
            <a:r>
              <a:rPr lang="ru-RU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ru-RU" sz="1600" b="1" dirty="0">
                <a:solidFill>
                  <a:srgbClr val="008000"/>
                </a:solidFill>
                <a:latin typeface="Cascadia Mono" panose="020B0609020000020004" pitchFamily="49" charset="0"/>
              </a:rPr>
              <a:t>// 0 – Таракан, 1 – Кенгуру, 2 - Гепард</a:t>
            </a:r>
            <a:endParaRPr lang="ru-RU" sz="1600" b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1600" b="1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AnimalType</a:t>
            </a:r>
            <a:r>
              <a:rPr lang="en-US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gen.Next</a:t>
            </a:r>
            <a:r>
              <a:rPr lang="en-US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(0, 3);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 Zoo[</a:t>
            </a:r>
            <a:r>
              <a:rPr lang="en-US" sz="16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US" sz="16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AnimalType</a:t>
            </a:r>
            <a:r>
              <a:rPr lang="en-US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ascadia Mono" panose="020B0609020000020004" pitchFamily="49" charset="0"/>
              </a:rPr>
              <a:t>switch</a:t>
            </a:r>
            <a:r>
              <a:rPr lang="ru-RU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0 =&gt; </a:t>
            </a:r>
            <a:r>
              <a:rPr lang="en-US" sz="1600" b="1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Cockroach(</a:t>
            </a:r>
            <a:r>
              <a:rPr lang="en-US" sz="16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gen.Next</a:t>
            </a:r>
            <a:r>
              <a:rPr lang="en-US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(0, 5), </a:t>
            </a:r>
            <a:r>
              <a:rPr lang="en-US" sz="16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gen.Next</a:t>
            </a:r>
            <a:r>
              <a:rPr lang="en-US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(3, 8)),</a:t>
            </a:r>
          </a:p>
          <a:p>
            <a:r>
              <a:rPr lang="en-US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1 =&gt; </a:t>
            </a:r>
            <a:r>
              <a:rPr lang="en-US" sz="1600" b="1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Kangaroo(</a:t>
            </a:r>
            <a:r>
              <a:rPr lang="en-US" sz="16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gen.Next</a:t>
            </a:r>
            <a:r>
              <a:rPr lang="en-US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(0, 30), </a:t>
            </a:r>
            <a:r>
              <a:rPr lang="en-US" sz="16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gen.Next</a:t>
            </a:r>
            <a:r>
              <a:rPr lang="en-US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(1, 5)),</a:t>
            </a:r>
          </a:p>
          <a:p>
            <a:r>
              <a:rPr lang="en-US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2 =&gt; </a:t>
            </a:r>
            <a:r>
              <a:rPr lang="en-US" sz="1600" b="1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Cheetah(</a:t>
            </a:r>
            <a:r>
              <a:rPr lang="en-US" sz="16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gen.Next</a:t>
            </a:r>
            <a:r>
              <a:rPr lang="en-US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(0, 30), </a:t>
            </a:r>
            <a:r>
              <a:rPr lang="en-US" sz="16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gen.Next</a:t>
            </a:r>
            <a:r>
              <a:rPr lang="en-US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(70, 120), </a:t>
            </a:r>
            <a:r>
              <a:rPr lang="en-US" sz="16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gen.Next</a:t>
            </a:r>
            <a:r>
              <a:rPr lang="en-US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(3, 8)),</a:t>
            </a:r>
          </a:p>
          <a:p>
            <a:r>
              <a:rPr lang="en-US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1600" b="1" dirty="0">
                <a:solidFill>
                  <a:srgbClr val="0000FF"/>
                </a:solidFill>
                <a:latin typeface="Cascadia Mono" panose="020B0609020000020004" pitchFamily="49" charset="0"/>
              </a:rPr>
              <a:t>_</a:t>
            </a:r>
            <a:r>
              <a:rPr lang="en-US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=&gt; </a:t>
            </a:r>
            <a:r>
              <a:rPr lang="en-US" sz="1600" b="1" dirty="0">
                <a:solidFill>
                  <a:srgbClr val="0000FF"/>
                </a:solidFill>
                <a:latin typeface="Cascadia Mono" panose="020B0609020000020004" pitchFamily="49" charset="0"/>
              </a:rPr>
              <a:t>throw</a:t>
            </a:r>
            <a:r>
              <a:rPr lang="en-US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NotSupportedException</a:t>
            </a:r>
            <a:r>
              <a:rPr lang="en-US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(),</a:t>
            </a:r>
          </a:p>
          <a:p>
            <a:r>
              <a:rPr lang="en-US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 };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}</a:t>
            </a:r>
          </a:p>
          <a:p>
            <a:r>
              <a:rPr lang="en-US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Zoo;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1600" b="1" dirty="0">
              <a:latin typeface="Arial" panose="020B0604020202020204" pitchFamily="34" charset="0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EEB481B-DD1D-795C-1652-D198435C9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 sz="2800" b="1" kern="1200" dirty="0"/>
              <a:t>Задача 6. Абстрактные классы и интерфейсы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326601-7459-4944-B2E4-F10F30566A83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ru-RU" altLang="ru-RU" sz="1400"/>
          </a:p>
        </p:txBody>
      </p:sp>
      <p:sp>
        <p:nvSpPr>
          <p:cNvPr id="2" name="Прямоугольник 1"/>
          <p:cNvSpPr/>
          <p:nvPr/>
        </p:nvSpPr>
        <p:spPr>
          <a:xfrm>
            <a:off x="1676400" y="1828800"/>
            <a:ext cx="9067800" cy="397031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ru-RU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Zoo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enZoo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Создание массива животных</a:t>
            </a:r>
          </a:p>
          <a:p>
            <a:pPr>
              <a:defRPr/>
            </a:pP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Zoo)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Вывод массива на экран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An.Descript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	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Если животное умеет прыгать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IJump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JumpingAn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JumpingAn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.Jump());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Если животное умеет бегать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IRun</a:t>
            </a:r>
            <a:r>
              <a:rPr lang="ru-RU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RunningAn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             			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RunningAn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Run());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>
              <a:latin typeface="Arial" panose="020B0604020202020204" pitchFamily="34" charset="0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1F4F214-D207-57F8-5472-86BC7C4A6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 sz="2800" b="1" kern="1200" dirty="0"/>
              <a:t>Задача 6. Абстрактные классы и интерфейсы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8FDBBD-E395-37E6-F79F-B0B3F3624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 к задаче 6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F36919A-FD22-264B-2FFC-66A3C2D64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DC6-F0B4-4DE9-B83E-7232428C9018}" type="slidenum">
              <a:rPr lang="ru-RU" altLang="ru-RU" smtClean="0"/>
              <a:pPr/>
              <a:t>25</a:t>
            </a:fld>
            <a:endParaRPr lang="ru-RU" alt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DD0D87-DAAD-BEB1-716B-B6B99D647895}"/>
              </a:ext>
            </a:extLst>
          </p:cNvPr>
          <p:cNvSpPr txBox="1"/>
          <p:nvPr/>
        </p:nvSpPr>
        <p:spPr>
          <a:xfrm>
            <a:off x="685800" y="1219200"/>
            <a:ext cx="10972800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dirty="0">
                <a:latin typeface="+mn-lt"/>
              </a:rPr>
              <a:t>Из коллекции</a:t>
            </a:r>
            <a:r>
              <a:rPr lang="ru-RU" dirty="0">
                <a:solidFill>
                  <a:srgbClr val="2B91AF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ru-RU" dirty="0" err="1">
                <a:solidFill>
                  <a:srgbClr val="2B91AF"/>
                </a:solidFill>
                <a:highlight>
                  <a:srgbClr val="FFFFFF"/>
                </a:highlight>
                <a:latin typeface="+mn-lt"/>
              </a:rPr>
              <a:t>Animal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[] создайте коллекцию содержащую только умеющих прыгать животных (</a:t>
            </a:r>
            <a:r>
              <a:rPr lang="ru-RU" dirty="0">
                <a:solidFill>
                  <a:srgbClr val="2B91AF"/>
                </a:solidFill>
                <a:highlight>
                  <a:srgbClr val="FFFFFF"/>
                </a:highlight>
                <a:latin typeface="+mn-lt"/>
              </a:rPr>
              <a:t>I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+mn-lt"/>
              </a:rPr>
              <a:t>J</a:t>
            </a:r>
            <a:r>
              <a:rPr lang="ru-RU" dirty="0" err="1">
                <a:solidFill>
                  <a:srgbClr val="2B91AF"/>
                </a:solidFill>
                <a:highlight>
                  <a:srgbClr val="FFFFFF"/>
                </a:highlight>
                <a:latin typeface="+mn-lt"/>
              </a:rPr>
              <a:t>ump</a:t>
            </a:r>
            <a:r>
              <a:rPr lang="en-US" dirty="0">
                <a:highlight>
                  <a:srgbClr val="FFFFFF"/>
                </a:highlight>
                <a:latin typeface="+mn-lt"/>
              </a:rPr>
              <a:t>[]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). 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Дополните код демонстрацией прыжков</a:t>
            </a:r>
            <a:endParaRPr lang="en-US" altLang="ru-RU" dirty="0">
              <a:latin typeface="+mn-lt"/>
            </a:endParaRPr>
          </a:p>
          <a:p>
            <a:pPr marL="342900" indent="-342900" eaLnBrk="1" hangingPunct="1">
              <a:buFont typeface="+mj-lt"/>
              <a:buAutoNum type="arabicPeriod"/>
            </a:pPr>
            <a:r>
              <a:rPr lang="ru-RU" altLang="ru-RU" dirty="0">
                <a:latin typeface="+mn-lt"/>
              </a:rPr>
              <a:t>Из коллекции</a:t>
            </a:r>
            <a:r>
              <a:rPr lang="ru-RU" dirty="0">
                <a:solidFill>
                  <a:srgbClr val="2B91AF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ru-RU" dirty="0" err="1">
                <a:solidFill>
                  <a:srgbClr val="2B91AF"/>
                </a:solidFill>
                <a:highlight>
                  <a:srgbClr val="FFFFFF"/>
                </a:highlight>
                <a:latin typeface="+mn-lt"/>
              </a:rPr>
              <a:t>Animal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[] создайте коллекцию содержащую только умеющих бегать животных (</a:t>
            </a:r>
            <a:r>
              <a:rPr lang="ru-RU" dirty="0">
                <a:solidFill>
                  <a:srgbClr val="2B91AF"/>
                </a:solidFill>
                <a:highlight>
                  <a:srgbClr val="FFFFFF"/>
                </a:highlight>
                <a:latin typeface="+mn-lt"/>
              </a:rPr>
              <a:t>I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+mn-lt"/>
              </a:rPr>
              <a:t>Run</a:t>
            </a:r>
            <a:r>
              <a:rPr lang="en-US" dirty="0">
                <a:highlight>
                  <a:srgbClr val="FFFFFF"/>
                </a:highlight>
                <a:latin typeface="+mn-lt"/>
              </a:rPr>
              <a:t>[]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). 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Продемонстрируйте бег.</a:t>
            </a:r>
            <a:endParaRPr lang="en-US" altLang="ru-RU" dirty="0">
              <a:latin typeface="+mn-lt"/>
            </a:endParaRPr>
          </a:p>
          <a:p>
            <a:pPr marL="342900" indent="-342900" eaLnBrk="1" hangingPunct="1">
              <a:spcBef>
                <a:spcPct val="0"/>
              </a:spcBef>
              <a:buFont typeface="+mj-lt"/>
              <a:buAutoNum type="arabicPeriod"/>
            </a:pPr>
            <a:endParaRPr lang="ru-RU" altLang="ru-RU" b="1" dirty="0"/>
          </a:p>
        </p:txBody>
      </p:sp>
    </p:spTree>
    <p:extLst>
      <p:ext uri="{BB962C8B-B14F-4D97-AF65-F5344CB8AC3E}">
        <p14:creationId xmlns:p14="http://schemas.microsoft.com/office/powerpoint/2010/main" val="1083153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667BEA-DB20-4006-9C5D-AD3AA1439221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ru-RU" altLang="ru-RU" sz="140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6096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7. Вычисление корня</a:t>
            </a:r>
          </a:p>
        </p:txBody>
      </p:sp>
      <p:sp>
        <p:nvSpPr>
          <p:cNvPr id="24580" name="Прямоугольник 3"/>
          <p:cNvSpPr>
            <a:spLocks noChangeArrowheads="1"/>
          </p:cNvSpPr>
          <p:nvPr/>
        </p:nvSpPr>
        <p:spPr bwMode="auto">
          <a:xfrm>
            <a:off x="533400" y="1167110"/>
            <a:ext cx="10439400" cy="923330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Реализовать вычисление корня математической функции с заданной точностью.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Интерфейсами представить математическую функцию и метод для вычисления корня.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Определить класс, реализующий оба интерфейса.</a:t>
            </a: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4670DEAD-9912-1633-BDD3-B68E9E915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3190875"/>
            <a:ext cx="4989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b="1" i="1">
                <a:solidFill>
                  <a:srgbClr val="C00000"/>
                </a:solidFill>
              </a:rPr>
              <a:t>Код интерфейсов в библиотеке классов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4D980E1-2FE5-4A13-A23B-5F1B9DECD478}"/>
              </a:ext>
            </a:extLst>
          </p:cNvPr>
          <p:cNvSpPr/>
          <p:nvPr/>
        </p:nvSpPr>
        <p:spPr>
          <a:xfrm>
            <a:off x="2819400" y="3733800"/>
            <a:ext cx="8763000" cy="230832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IInterFun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ArifmeticFuction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r);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математическая функция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defRPr/>
            </a:pPr>
            <a:endParaRPr lang="en-US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IInterRoot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RootSearch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     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поиск корня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IterationQuantity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количество итераций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116AC1-B3AB-4A11-9B5A-E757C3A86FFC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ru-RU" altLang="ru-RU" sz="140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pPr>
              <a:defRPr/>
            </a:pPr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</a:t>
            </a:r>
            <a:r>
              <a:rPr lang="en-US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Вычисление корня</a:t>
            </a:r>
            <a:endParaRPr lang="ru-RU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28" name="TextBox 5"/>
          <p:cNvSpPr txBox="1">
            <a:spLocks noChangeArrowheads="1"/>
          </p:cNvSpPr>
          <p:nvPr/>
        </p:nvSpPr>
        <p:spPr bwMode="auto">
          <a:xfrm>
            <a:off x="1905000" y="874714"/>
            <a:ext cx="4135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b="1" i="1">
                <a:solidFill>
                  <a:srgbClr val="C00000"/>
                </a:solidFill>
              </a:rPr>
              <a:t>Код класса в библиотеке классов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600200" y="1344289"/>
            <a:ext cx="8915400" cy="507831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RealSearch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IInterFun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IInterRoot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b,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eps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границы интервала и точность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количество итераций оценки корня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IInterFun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.ArifmeticFuction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r) {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реальная функция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(r);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Конструктор объектов класса: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RealSearch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bi,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defRPr/>
            </a:pPr>
            <a:r>
              <a:rPr lang="it-IT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 = ai; b = bi; eps = ei; iter = 0;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IterationQuantity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0)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RootSearch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код метода </a:t>
            </a:r>
            <a:r>
              <a:rPr lang="en-US" b="1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RootSearch</a:t>
            </a:r>
            <a:r>
              <a:rPr lang="en-US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defRPr/>
            </a:pPr>
            <a:r>
              <a:rPr lang="en-US" b="1" dirty="0"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A55062-546F-42ED-AB8E-9CF62ED7A884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ru-RU" altLang="ru-RU" sz="140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pPr>
              <a:defRPr/>
            </a:pPr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</a:t>
            </a:r>
            <a:r>
              <a:rPr lang="en-US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Вычисление корня</a:t>
            </a:r>
            <a:endParaRPr lang="ru-RU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04800" y="914400"/>
            <a:ext cx="8229600" cy="403187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поиск корня делением интервала пополам</a:t>
            </a:r>
            <a:endParaRPr lang="en-US" sz="1600" b="1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RootSearch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fx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fc, x = a, y = b, c;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fx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((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IInterFun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ArifmeticFuction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((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IInterFun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ArifmeticFuction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(y);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fx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0)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"Ошибка в локализации корня!"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 = (y + x) / 2;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fc = ((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IInterFun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ArifmeticFuction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(c);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(fc *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fx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0) { x = c;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fx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fc; }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y = c;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fc; }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            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подсчет итераций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(fc != 0 &amp;&amp; y - x &gt; eps);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c;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ru-RU" sz="1600" b="1" dirty="0">
              <a:latin typeface="Arial" panose="020B0604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86665C2-B04C-214F-B66B-F9CF6BEB75F8}"/>
              </a:ext>
            </a:extLst>
          </p:cNvPr>
          <p:cNvSpPr/>
          <p:nvPr/>
        </p:nvSpPr>
        <p:spPr>
          <a:xfrm>
            <a:off x="5181600" y="4267200"/>
            <a:ext cx="6934200" cy="255454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RealSearch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RealSearch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(-0.2, 0.3, 0.001);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Корень функции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Sin(x) = {0:G4}"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func.RootSearch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Количество итераций = 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func.IterationQuantity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6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F34C3-96F4-BC25-8807-14F54927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 к задаче 7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3F9AD4C-7FD6-5B33-E011-5FF73D924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DC6-F0B4-4DE9-B83E-7232428C9018}" type="slidenum">
              <a:rPr lang="ru-RU" altLang="ru-RU" smtClean="0"/>
              <a:pPr/>
              <a:t>29</a:t>
            </a:fld>
            <a:endParaRPr lang="ru-RU" alt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A5A9D-F2F8-BACE-2B5D-13A209573410}"/>
              </a:ext>
            </a:extLst>
          </p:cNvPr>
          <p:cNvSpPr txBox="1"/>
          <p:nvPr/>
        </p:nvSpPr>
        <p:spPr>
          <a:xfrm>
            <a:off x="609600" y="1524000"/>
            <a:ext cx="10972800" cy="15542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600"/>
              </a:spcBef>
              <a:buFontTx/>
              <a:buNone/>
            </a:pPr>
            <a:r>
              <a:rPr lang="ru-RU" altLang="ru-RU" dirty="0"/>
              <a:t>Произвести рефакторинг (актуализацию кода) класса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RealSearch</a:t>
            </a:r>
            <a:r>
              <a:rPr lang="ru-RU" altLang="ru-RU" dirty="0"/>
              <a:t>. Убрать реализацию интерфейса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IInterFun</a:t>
            </a:r>
            <a:r>
              <a:rPr lang="ru-RU" altLang="ru-RU" dirty="0"/>
              <a:t> непосредственно из класса. Вместо этого членом класса сделать интерфейсную ссылку, инициализируемую в конструкторе. 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ru-RU" altLang="ru-RU" dirty="0"/>
              <a:t>Продемонстрировать работу программы на разных функциях, передаваемых через интерфейсную ссылку на созданные экземпляры классов, соответствующим разным функциям.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6105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ADFD79-B4F1-4962-B5F6-3614E52A2F06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1981200" y="28435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Трансформации геометрических фигур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143000"/>
            <a:ext cx="9296400" cy="535531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ITransformable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интерфейс преобразование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Transform(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coef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преобразовать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defRPr/>
            </a:pP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ITransformable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круг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rad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 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радиус круга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Transform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coef) { rad *= coef; }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Площадь круга: {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rad * rad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G4}"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Cube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ITransformable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куб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rib = 1;     </a:t>
            </a:r>
            <a:r>
              <a:rPr lang="fr-FR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fr-FR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ребро</a:t>
            </a:r>
            <a:r>
              <a:rPr lang="fr-FR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куба</a:t>
            </a:r>
            <a:endParaRPr lang="ru-RU" b="1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endParaRPr lang="fr-FR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Transform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coef) { rib *= coef; }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Объем куба: {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rib * rib * rib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G4}"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7BE790-DA31-45C1-A048-024029446D74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ru-RU" altLang="ru-RU" sz="1400"/>
          </a:p>
        </p:txBody>
      </p:sp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1981200" y="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Выполните самостоятельно</a:t>
            </a:r>
          </a:p>
        </p:txBody>
      </p:sp>
      <p:sp>
        <p:nvSpPr>
          <p:cNvPr id="29700" name="Прямоугольник 3"/>
          <p:cNvSpPr>
            <a:spLocks noChangeArrowheads="1"/>
          </p:cNvSpPr>
          <p:nvPr/>
        </p:nvSpPr>
        <p:spPr bwMode="auto">
          <a:xfrm>
            <a:off x="1787526" y="838200"/>
            <a:ext cx="8615363" cy="3416300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Определить абстрактный класс «Фигура».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Определить классы, наследники класса «Фигура» : «Треугольник», «Квадрат», «Куб».</a:t>
            </a:r>
            <a:endParaRPr lang="en-US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Определить интерфейсы «Площадь», «Объем», специфицирующие соответствующие методы.</a:t>
            </a:r>
            <a:endParaRPr lang="en-US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Создать массив фигур, заполнив его элементами типа «Треугольник», «Квадрат» и «Куб». Вывести на печать массив. Для каждого элемента вывести значения площади (для куба – площади поверхности) и объема (для тех элементов, у которых он есть). Определить дополнительные  необходимые классы (точка на плоскости и в трехмерном пространстве).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3DC15B-BE90-49EA-8AEB-49EE910F6CD5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2006600" y="25400"/>
            <a:ext cx="82296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Трансформации геометрических фигур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85800" y="1383220"/>
            <a:ext cx="8572500" cy="424731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Report(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ITransformable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g) {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ru-RU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"Данные объекта класса {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g.GetType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}:"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(g);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>
              <a:defRPr/>
            </a:pP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Report(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cub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Cube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Report(cub);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ITransformable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ira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ira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ru-RU" sz="3200" b="1" dirty="0"/>
              <a:t>Задание к задаче 1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DC6-F0B4-4DE9-B83E-7232428C9018}" type="slidenum">
              <a:rPr lang="ru-RU" altLang="ru-RU" smtClean="0"/>
              <a:pPr/>
              <a:t>5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457200" y="1062790"/>
            <a:ext cx="10972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Дополните проект классом «Правильная четырехгранная пирамида». </a:t>
            </a:r>
          </a:p>
          <a:p>
            <a:pPr algn="just"/>
            <a:r>
              <a:rPr lang="ru-RU" sz="2000" dirty="0" err="1"/>
              <a:t>Автореализуемые</a:t>
            </a:r>
            <a:r>
              <a:rPr lang="ru-RU" sz="2000" dirty="0"/>
              <a:t> свойства: </a:t>
            </a:r>
          </a:p>
          <a:p>
            <a:pPr algn="just"/>
            <a:r>
              <a:rPr lang="en-US" sz="2000" dirty="0"/>
              <a:t>B – </a:t>
            </a:r>
            <a:r>
              <a:rPr lang="ru-RU" sz="2000" dirty="0"/>
              <a:t>длина стороны основания</a:t>
            </a:r>
            <a:r>
              <a:rPr lang="en-US" sz="2000" dirty="0"/>
              <a:t>; H – </a:t>
            </a:r>
            <a:r>
              <a:rPr lang="ru-RU" sz="2000" dirty="0"/>
              <a:t>высота пирамиды;</a:t>
            </a:r>
          </a:p>
          <a:p>
            <a:pPr algn="just"/>
            <a:r>
              <a:rPr lang="ru-RU" sz="2000" dirty="0"/>
              <a:t>Метод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Transform</a:t>
            </a:r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увеличивает в</a:t>
            </a:r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coef</a:t>
            </a:r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раз значения </a:t>
            </a:r>
            <a:r>
              <a:rPr lang="en-US" sz="2000" dirty="0"/>
              <a:t>B </a:t>
            </a:r>
            <a:r>
              <a:rPr lang="ru-RU" sz="2000" dirty="0"/>
              <a:t>и</a:t>
            </a:r>
            <a:r>
              <a:rPr lang="en-US" sz="2000" dirty="0"/>
              <a:t> H</a:t>
            </a:r>
            <a:r>
              <a:rPr lang="ru-RU" sz="2000" dirty="0"/>
              <a:t>. </a:t>
            </a:r>
          </a:p>
          <a:p>
            <a:pPr algn="just"/>
            <a:r>
              <a:rPr lang="ru-RU" sz="2000" dirty="0"/>
              <a:t>Метод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выводит объем пирамиды и площадь боковой </a:t>
            </a:r>
          </a:p>
          <a:p>
            <a:pPr algn="just"/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поверхности.  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pPr algn="just"/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just"/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В основной программе создать объект класса Пирамида, </a:t>
            </a:r>
          </a:p>
          <a:p>
            <a:pPr algn="just"/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вывести сведения о пирамиде, затем применить к объекту </a:t>
            </a:r>
          </a:p>
          <a:p>
            <a:pPr algn="just"/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метод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Transform</a:t>
            </a:r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()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и вывести сведения об измененном объекте.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pPr algn="just"/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pPr algn="just"/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Внесите изменения в классы программы для корректной инициализации объектов и поддержания их корректного состояния.</a:t>
            </a:r>
            <a:endParaRPr lang="ru-RU" sz="2000" dirty="0">
              <a:latin typeface="+mn-lt"/>
            </a:endParaRPr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2853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3184E1-A4FD-40F4-81B7-5B4EE386D270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ru-RU" altLang="ru-RU" sz="140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981200" y="1"/>
            <a:ext cx="8229600" cy="768621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2.  Интерфейсные ссылки</a:t>
            </a:r>
          </a:p>
        </p:txBody>
      </p:sp>
      <p:sp>
        <p:nvSpPr>
          <p:cNvPr id="8196" name="Прямоугольник 3"/>
          <p:cNvSpPr>
            <a:spLocks noChangeArrowheads="1"/>
          </p:cNvSpPr>
          <p:nvPr/>
        </p:nvSpPr>
        <p:spPr bwMode="auto">
          <a:xfrm>
            <a:off x="228601" y="796925"/>
            <a:ext cx="11771311" cy="338554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600" dirty="0"/>
              <a:t>Иллюстрация применения массива ссылок с типом интерфейса и методов с параметрами, имеющими тип</a:t>
            </a:r>
            <a:r>
              <a:rPr lang="en-US" altLang="ru-RU" sz="1600" dirty="0"/>
              <a:t>  </a:t>
            </a:r>
            <a:r>
              <a:rPr lang="ru-RU" altLang="ru-RU" sz="1600" dirty="0"/>
              <a:t>интерфейса.</a:t>
            </a:r>
          </a:p>
        </p:txBody>
      </p:sp>
      <p:pic>
        <p:nvPicPr>
          <p:cNvPr id="8197" name="Рисунок 10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087" y="4191000"/>
            <a:ext cx="3679825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625785" y="1240578"/>
            <a:ext cx="8996362" cy="550920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Report(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ITransformable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g) {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$"Данные объекта класса {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g.GetType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}:"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(g);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ITransformable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Mapping(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ITransformable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g,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d)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g.Transform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(d);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g;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ITransformable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iarray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ITransformable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[4];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ITransformable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ira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iarray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ira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ira.Transform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iarray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ira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ira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Mapping(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Cube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2);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iarray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 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ira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iarray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ITransformable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iarray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Report(obj);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6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8229600" cy="457200"/>
          </a:xfrm>
        </p:spPr>
        <p:txBody>
          <a:bodyPr/>
          <a:lstStyle/>
          <a:p>
            <a:pPr>
              <a:defRPr/>
            </a:pPr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 к задачам 1 и 2</a:t>
            </a:r>
          </a:p>
        </p:txBody>
      </p:sp>
      <p:sp>
        <p:nvSpPr>
          <p:cNvPr id="921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2153FF-5218-48AE-800B-50E8E526EDFD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ru-RU" altLang="ru-RU" sz="1400"/>
          </a:p>
        </p:txBody>
      </p:sp>
      <p:sp>
        <p:nvSpPr>
          <p:cNvPr id="9220" name="Прямоугольник 3"/>
          <p:cNvSpPr>
            <a:spLocks noChangeArrowheads="1"/>
          </p:cNvSpPr>
          <p:nvPr/>
        </p:nvSpPr>
        <p:spPr bwMode="auto">
          <a:xfrm>
            <a:off x="381000" y="1066800"/>
            <a:ext cx="11049000" cy="4524315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b="1" dirty="0"/>
              <a:t>1) Определить класс: «цилиндр», реализующий интерфейс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ITransformable</a:t>
            </a:r>
            <a:r>
              <a:rPr lang="ru-RU" altLang="ru-RU" sz="1800" b="1" dirty="0"/>
              <a:t>. </a:t>
            </a: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ru-RU" altLang="ru-RU" sz="1800" b="1" dirty="0"/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b="1" dirty="0"/>
              <a:t>В основной программе декларировать массив ссылок типа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ITransformable</a:t>
            </a:r>
            <a:r>
              <a:rPr lang="en-US" altLang="ru-RU" sz="1800" b="1" dirty="0"/>
              <a:t>. </a:t>
            </a:r>
            <a:r>
              <a:rPr lang="ru-RU" altLang="ru-RU" sz="1800" b="1" dirty="0"/>
              <a:t>Поместить в него три объекта: «круг», «куб» и «цилиндр»</a:t>
            </a:r>
            <a:r>
              <a:rPr lang="en-US" altLang="ru-RU" sz="1800" b="1" dirty="0"/>
              <a:t>. </a:t>
            </a:r>
            <a:r>
              <a:rPr lang="ru-RU" altLang="ru-RU" sz="1800" b="1" dirty="0"/>
              <a:t>Масштабировать объекты, используя обращения к методу </a:t>
            </a:r>
            <a:r>
              <a:rPr lang="en-US" alt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ransform</a:t>
            </a:r>
            <a:r>
              <a:rPr lang="ru-RU" altLang="ru-RU" sz="1800" b="1" dirty="0"/>
              <a:t> с аргументом </a:t>
            </a:r>
            <a:r>
              <a:rPr lang="en-US" altLang="ru-RU" sz="1800" b="1" dirty="0">
                <a:solidFill>
                  <a:srgbClr val="0000FF"/>
                </a:solidFill>
              </a:rPr>
              <a:t>K</a:t>
            </a:r>
            <a:r>
              <a:rPr lang="ru-RU" altLang="ru-RU" sz="1800" b="1" dirty="0"/>
              <a:t> (</a:t>
            </a:r>
            <a:r>
              <a:rPr lang="en-US" altLang="ru-RU" sz="1800" b="1" dirty="0">
                <a:solidFill>
                  <a:srgbClr val="0000FF"/>
                </a:solidFill>
              </a:rPr>
              <a:t>K </a:t>
            </a:r>
            <a:r>
              <a:rPr lang="ru-RU" altLang="ru-RU" sz="1800" b="1" dirty="0"/>
              <a:t>вводится с клавиатуры пользователем). Вывести информацию об объектах до изменения и после изменения.</a:t>
            </a: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ru-RU" altLang="ru-RU" sz="1800" b="1" dirty="0"/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b="1" dirty="0"/>
              <a:t>2) Определить класс: </a:t>
            </a:r>
            <a:r>
              <a:rPr lang="en-US" altLang="ru-RU" sz="1800" b="1" dirty="0">
                <a:solidFill>
                  <a:srgbClr val="0000FF"/>
                </a:solidFill>
              </a:rPr>
              <a:t>Function</a:t>
            </a:r>
            <a:r>
              <a:rPr lang="en-US" altLang="ru-RU" sz="1800" b="1" dirty="0"/>
              <a:t> – </a:t>
            </a:r>
            <a:r>
              <a:rPr lang="ru-RU" altLang="ru-RU" sz="1800" b="1" dirty="0"/>
              <a:t>линейная функция, заданная коэффициентами.  </a:t>
            </a:r>
            <a:r>
              <a:rPr lang="en-US" altLang="ru-RU" sz="1800" b="1" dirty="0">
                <a:solidFill>
                  <a:srgbClr val="0000FF"/>
                </a:solidFill>
              </a:rPr>
              <a:t>Function</a:t>
            </a:r>
            <a:r>
              <a:rPr lang="en-US" altLang="ru-RU" sz="1800" b="1" dirty="0"/>
              <a:t> </a:t>
            </a:r>
            <a:r>
              <a:rPr lang="ru-RU" altLang="ru-RU" sz="1800" b="1" dirty="0"/>
              <a:t>реализует интерфейс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ITransformable</a:t>
            </a:r>
            <a:r>
              <a:rPr lang="ru-RU" altLang="ru-RU" sz="1800" b="1" dirty="0"/>
              <a:t>,</a:t>
            </a:r>
            <a:r>
              <a:rPr lang="en-US" altLang="ru-RU" sz="1800" b="1" dirty="0"/>
              <a:t> </a:t>
            </a:r>
            <a:r>
              <a:rPr lang="ru-RU" altLang="ru-RU" sz="1800" b="1" dirty="0"/>
              <a:t>трансформация подразумевает смещение функции вдоль оси абсцисс на значение, переданное в качестве параметра.</a:t>
            </a: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ru-RU" altLang="ru-RU" sz="1800" b="1" dirty="0"/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b="1" dirty="0"/>
              <a:t>В основной программе к массиву ссылок типа </a:t>
            </a:r>
            <a:r>
              <a:rPr lang="en-US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ITransformable</a:t>
            </a:r>
            <a:r>
              <a:rPr lang="ru-RU" sz="18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b="1" dirty="0">
                <a:highlight>
                  <a:srgbClr val="FFFFFF"/>
                </a:highlight>
              </a:rPr>
              <a:t>добавить ещё одну и связать её с объектом типа </a:t>
            </a:r>
            <a:r>
              <a:rPr lang="en-US" sz="1800" b="1" dirty="0">
                <a:solidFill>
                  <a:srgbClr val="0000FF"/>
                </a:solidFill>
              </a:rPr>
              <a:t>Function</a:t>
            </a:r>
            <a:r>
              <a:rPr lang="ru-RU" sz="1800" b="1" dirty="0">
                <a:highlight>
                  <a:srgbClr val="FFFFFF"/>
                </a:highlight>
              </a:rPr>
              <a:t>. </a:t>
            </a:r>
            <a:r>
              <a:rPr lang="ru-RU" altLang="ru-RU" sz="1800" b="1" dirty="0"/>
              <a:t>Масштабировать объекты, используя обращения к методу </a:t>
            </a:r>
            <a:r>
              <a:rPr lang="en-US" altLang="ru-RU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ransform</a:t>
            </a:r>
            <a:r>
              <a:rPr lang="ru-RU" altLang="ru-RU" sz="1800" b="1" dirty="0"/>
              <a:t> с аргументом </a:t>
            </a:r>
            <a:r>
              <a:rPr lang="en-US" altLang="ru-RU" sz="1800" b="1" dirty="0">
                <a:solidFill>
                  <a:srgbClr val="0000FF"/>
                </a:solidFill>
              </a:rPr>
              <a:t>K</a:t>
            </a:r>
            <a:r>
              <a:rPr lang="ru-RU" altLang="ru-RU" sz="1800" b="1" dirty="0"/>
              <a:t> (</a:t>
            </a:r>
            <a:r>
              <a:rPr lang="en-US" altLang="ru-RU" sz="1800" b="1" dirty="0">
                <a:solidFill>
                  <a:srgbClr val="0000FF"/>
                </a:solidFill>
              </a:rPr>
              <a:t>K </a:t>
            </a:r>
            <a:r>
              <a:rPr lang="ru-RU" altLang="ru-RU" sz="1800" b="1" dirty="0"/>
              <a:t>вводится с клавиатуры пользователем). Вывести информацию об объектах до изменения и после изменения.</a:t>
            </a: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ru-RU" altLang="ru-RU" sz="1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EC4826-F4FF-478D-9D80-6E8FBAD54B6C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ru-RU" altLang="ru-RU" sz="140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6096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3. Числовые ряды</a:t>
            </a:r>
          </a:p>
        </p:txBody>
      </p:sp>
      <p:sp>
        <p:nvSpPr>
          <p:cNvPr id="10244" name="Прямоугольник 3"/>
          <p:cNvSpPr>
            <a:spLocks noChangeArrowheads="1"/>
          </p:cNvSpPr>
          <p:nvPr/>
        </p:nvSpPr>
        <p:spPr bwMode="auto">
          <a:xfrm>
            <a:off x="685800" y="1424123"/>
            <a:ext cx="8615363" cy="1200150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/>
              <a:t>Определить интерфейс числовых рядов с целочисленными членами. Реализуя интерфейс, определить класс для представления числового ряда Пелла: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/>
              <a:t>	</a:t>
            </a:r>
            <a:r>
              <a:rPr lang="en-US" altLang="ru-RU" sz="1800" b="1" i="1"/>
              <a:t>a</a:t>
            </a:r>
            <a:r>
              <a:rPr lang="en-US" altLang="ru-RU" sz="1800" b="1" i="1" baseline="-25000"/>
              <a:t>i</a:t>
            </a:r>
            <a:r>
              <a:rPr lang="en-US" altLang="ru-RU" sz="1800" b="1"/>
              <a:t> = </a:t>
            </a:r>
            <a:r>
              <a:rPr lang="en-US" altLang="ru-RU" sz="1800" b="1" i="1"/>
              <a:t>a</a:t>
            </a:r>
            <a:r>
              <a:rPr lang="en-US" altLang="ru-RU" sz="1800" b="1" i="1" baseline="-25000"/>
              <a:t>i</a:t>
            </a:r>
            <a:r>
              <a:rPr lang="en-US" altLang="ru-RU" sz="1800" b="1" baseline="-25000"/>
              <a:t>-2</a:t>
            </a:r>
            <a:r>
              <a:rPr lang="en-US" altLang="ru-RU" sz="1800" b="1"/>
              <a:t> + 2*</a:t>
            </a:r>
            <a:r>
              <a:rPr lang="en-US" altLang="ru-RU" sz="1800" b="1" i="1"/>
              <a:t>a</a:t>
            </a:r>
            <a:r>
              <a:rPr lang="en-US" altLang="ru-RU" sz="1800" b="1" i="1" baseline="-25000"/>
              <a:t>i</a:t>
            </a:r>
            <a:r>
              <a:rPr lang="en-US" altLang="ru-RU" sz="1800" b="1" baseline="-25000"/>
              <a:t>-1</a:t>
            </a:r>
            <a:r>
              <a:rPr lang="en-US" altLang="ru-RU" sz="1800" b="1"/>
              <a:t>; </a:t>
            </a:r>
            <a:r>
              <a:rPr lang="en-US" altLang="ru-RU" sz="1800" b="1" i="1"/>
              <a:t>i </a:t>
            </a:r>
            <a:r>
              <a:rPr lang="en-US" altLang="ru-RU" sz="1800" b="1"/>
              <a:t>&gt; 2; a</a:t>
            </a:r>
            <a:r>
              <a:rPr lang="en-US" altLang="ru-RU" sz="1800" b="1" baseline="-25000"/>
              <a:t>1</a:t>
            </a:r>
            <a:r>
              <a:rPr lang="en-US" altLang="ru-RU" sz="1800" b="1"/>
              <a:t> = 1,a</a:t>
            </a:r>
            <a:r>
              <a:rPr lang="en-US" altLang="ru-RU" sz="1800" b="1" baseline="-25000"/>
              <a:t>2</a:t>
            </a:r>
            <a:r>
              <a:rPr lang="en-US" altLang="ru-RU" sz="1800" b="1"/>
              <a:t> = 2.</a:t>
            </a:r>
            <a:endParaRPr lang="ru-RU" altLang="ru-RU" sz="1800" b="1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017038B-85B7-F1F5-8833-26429C514057}"/>
              </a:ext>
            </a:extLst>
          </p:cNvPr>
          <p:cNvSpPr/>
          <p:nvPr/>
        </p:nvSpPr>
        <p:spPr>
          <a:xfrm>
            <a:off x="3505200" y="2895600"/>
            <a:ext cx="8229600" cy="175432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ISeries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интерфейс числовых рядов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etBegin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      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задать начальное состояние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   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вернуть очередной член ряда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k] {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вернуть к-й член ряда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6275" y="146051"/>
            <a:ext cx="8229600" cy="563563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3. Числовые ряды</a:t>
            </a:r>
          </a:p>
        </p:txBody>
      </p:sp>
      <p:sp>
        <p:nvSpPr>
          <p:cNvPr id="12291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2A2AAF-0EFB-4387-8154-207C1E953FC1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ru-RU" altLang="ru-RU" sz="1400"/>
          </a:p>
        </p:txBody>
      </p:sp>
      <p:sp>
        <p:nvSpPr>
          <p:cNvPr id="4" name="Прямоугольник 3"/>
          <p:cNvSpPr/>
          <p:nvPr/>
        </p:nvSpPr>
        <p:spPr>
          <a:xfrm>
            <a:off x="609600" y="838200"/>
            <a:ext cx="9677400" cy="575542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Pell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ISeries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Ряд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Пелла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1, 2, 5, 12,...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old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   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два предыдущих члена ряда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Pell() {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SetBegin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  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конструктор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etBegin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задать начальное состояние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old = 1; last = 0; 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вернуть следующий после </a:t>
            </a:r>
            <a:r>
              <a:rPr lang="ru-RU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now = old + 2 * last;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old = last; last = now;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now;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k] {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вернуть к-й член ряда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now = 0;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SetBegin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(k &lt;= 0)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-1;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0; j &lt; k; j++) now 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now;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defRPr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end of Pell</a:t>
            </a:r>
            <a:endParaRPr lang="ru-RU" sz="16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Тема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0070C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>
          <a:defRPr b="1" dirty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7020</TotalTime>
  <Words>3408</Words>
  <Application>Microsoft Office PowerPoint</Application>
  <PresentationFormat>Широкоэкранный</PresentationFormat>
  <Paragraphs>451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Arial</vt:lpstr>
      <vt:lpstr>Calibri</vt:lpstr>
      <vt:lpstr>Cascadia Mono</vt:lpstr>
      <vt:lpstr>Consolas</vt:lpstr>
      <vt:lpstr>Segoe UI</vt:lpstr>
      <vt:lpstr>Тема Office</vt:lpstr>
      <vt:lpstr>Модуль 2, практическое занятие 10</vt:lpstr>
      <vt:lpstr>Задача 1. Трансформации геометрических фигур</vt:lpstr>
      <vt:lpstr>Презентация PowerPoint</vt:lpstr>
      <vt:lpstr>Презентация PowerPoint</vt:lpstr>
      <vt:lpstr>Задание к задаче 1</vt:lpstr>
      <vt:lpstr>Задача 2.  Интерфейсные ссылки</vt:lpstr>
      <vt:lpstr>Задание к задачам 1 и 2</vt:lpstr>
      <vt:lpstr>Задача 3. Числовые ряды</vt:lpstr>
      <vt:lpstr>Задача 3. Числовые ряды</vt:lpstr>
      <vt:lpstr>Презентация PowerPoint</vt:lpstr>
      <vt:lpstr>Задание к задаче 3</vt:lpstr>
      <vt:lpstr>Задача 4. Масштабирование фигур</vt:lpstr>
      <vt:lpstr>Задача 4. Масштабирование фигур</vt:lpstr>
      <vt:lpstr>Задание к задаче 4</vt:lpstr>
      <vt:lpstr>Задача 5. Бумажные издания</vt:lpstr>
      <vt:lpstr>Презентация PowerPoint</vt:lpstr>
      <vt:lpstr>Презентация PowerPoint</vt:lpstr>
      <vt:lpstr>Задание к задаче 5</vt:lpstr>
      <vt:lpstr>Задача 6. Абстрактные классы и интерфейсы</vt:lpstr>
      <vt:lpstr>Задача 6. Абстрактные классы и интерфейсы</vt:lpstr>
      <vt:lpstr>Задача 6. Абстрактные классы и интерфейсы</vt:lpstr>
      <vt:lpstr>Задача 6. Абстрактные классы и интерфейсы</vt:lpstr>
      <vt:lpstr>Задача 6. Абстрактные классы и интерфейсы</vt:lpstr>
      <vt:lpstr>Задача 6. Абстрактные классы и интерфейсы</vt:lpstr>
      <vt:lpstr>Задание к задаче 6</vt:lpstr>
      <vt:lpstr>Задача 7. Вычисление корня</vt:lpstr>
      <vt:lpstr>Задача 7. Вычисление корня</vt:lpstr>
      <vt:lpstr>Задача 7. Вычисление корня</vt:lpstr>
      <vt:lpstr>Задание к задаче 7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Olga Maksimenkova</dc:creator>
  <cp:lastModifiedBy>Olga Maksimenkova</cp:lastModifiedBy>
  <cp:revision>293</cp:revision>
  <cp:lastPrinted>1601-01-01T00:00:00Z</cp:lastPrinted>
  <dcterms:created xsi:type="dcterms:W3CDTF">1601-01-01T00:00:00Z</dcterms:created>
  <dcterms:modified xsi:type="dcterms:W3CDTF">2023-12-13T15:19:33Z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