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6" r:id="rId5"/>
    <p:sldId id="265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91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778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920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327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239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89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07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4006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272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778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2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1654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4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84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78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3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674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156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601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572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6D40E3-5F9E-41ED-9D75-43C816F2B6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BB4780-F88A-4D22-A87F-D25CEF669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558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Funkcjonalności biblioteki online z systemem rekomendacyjnym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87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707424" y="2986829"/>
            <a:ext cx="4777152" cy="1065795"/>
            <a:chOff x="6675588" y="2826547"/>
            <a:chExt cx="4777152" cy="10657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75588" y="2826547"/>
              <a:ext cx="4777152" cy="6771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sz="3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cs typeface="Arial" pitchFamily="34" charset="0"/>
                </a:rPr>
                <a:t>Opis tematu</a:t>
              </a:r>
              <a:endParaRPr lang="ko-KR" altLang="en-US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75616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19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35429" y="3429000"/>
            <a:ext cx="341376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l-PL" altLang="ko-KR" sz="5000" dirty="0">
                <a:latin typeface="+mj-lt"/>
                <a:cs typeface="Arial" pitchFamily="34" charset="0"/>
              </a:rPr>
              <a:t>Biblioteka</a:t>
            </a:r>
          </a:p>
          <a:p>
            <a:pPr algn="ctr"/>
            <a:r>
              <a:rPr lang="pl-PL" altLang="ko-KR" sz="5000" dirty="0">
                <a:latin typeface="+mj-lt"/>
                <a:cs typeface="Arial" pitchFamily="34" charset="0"/>
              </a:rPr>
              <a:t>online</a:t>
            </a:r>
            <a:endParaRPr lang="ko-KR" altLang="en-US" sz="5000" dirty="0"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65029-B4CA-4855-BE60-E0623A51C280}"/>
              </a:ext>
            </a:extLst>
          </p:cNvPr>
          <p:cNvSpPr txBox="1"/>
          <p:nvPr/>
        </p:nvSpPr>
        <p:spPr>
          <a:xfrm>
            <a:off x="5124162" y="2182881"/>
            <a:ext cx="5460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b="1" dirty="0"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Biblioteka online z systemem rekomendacyjnym ma na celu ułatwić oraz przyspieszyć wybór książek. Za pomocą systemu rekomendacyjnego strona będzie proponować odpowiednie książki oparte o poprzednie wypożyczenia lub profil użytkownika.</a:t>
            </a:r>
          </a:p>
          <a:p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4960365" y="721988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Opis tematu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Biblioteka z poezją: wprowadzenie :: Biuro Literackie">
            <a:extLst>
              <a:ext uri="{FF2B5EF4-FFF2-40B4-BE49-F238E27FC236}">
                <a16:creationId xmlns:a16="http://schemas.microsoft.com/office/drawing/2014/main" id="{6D91C47A-716C-4B25-860C-2E06E19C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1" y="413523"/>
            <a:ext cx="4704926" cy="264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14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707424" y="2986829"/>
            <a:ext cx="4777152" cy="1065795"/>
            <a:chOff x="6675588" y="2826547"/>
            <a:chExt cx="4777152" cy="10657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75588" y="2826547"/>
              <a:ext cx="4777152" cy="6771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sz="3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cs typeface="Arial" pitchFamily="34" charset="0"/>
                </a:rPr>
                <a:t>Podobne aplikacje</a:t>
              </a:r>
              <a:endParaRPr lang="ko-KR" altLang="en-US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75616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48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116101" y="6275200"/>
            <a:ext cx="5460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6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https://codoczytania.pl/books-recommendation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65029-B4CA-4855-BE60-E0623A51C280}"/>
              </a:ext>
            </a:extLst>
          </p:cNvPr>
          <p:cNvSpPr txBox="1"/>
          <p:nvPr/>
        </p:nvSpPr>
        <p:spPr>
          <a:xfrm>
            <a:off x="6021145" y="1930333"/>
            <a:ext cx="5460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b="1" dirty="0"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Rekomendacja książek jest zaimplementowana na stronie. 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System pyta o różne informacje poprzez formularz takie jak: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-Kiedy rozgrywa się akcja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-Na ile z przemocą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-Na ile realistyczna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-Na ile erotyczna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-Na ile optymistyczna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-Na ile zabawna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-Na ile romantyczna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-Na ile trzymająca w napięciu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-Więcej cech.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4960365" y="721988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Codoczytania.pl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958E35F-4990-490C-851A-50CB4A03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5" y="244246"/>
            <a:ext cx="5257225" cy="246027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59150DA-1983-4736-B290-A55DA4B0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75" y="2374136"/>
            <a:ext cx="4711387" cy="38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2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116101" y="6275200"/>
            <a:ext cx="5460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https://www.goodreads.com/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65029-B4CA-4855-BE60-E0623A51C280}"/>
              </a:ext>
            </a:extLst>
          </p:cNvPr>
          <p:cNvSpPr txBox="1"/>
          <p:nvPr/>
        </p:nvSpPr>
        <p:spPr>
          <a:xfrm>
            <a:off x="6926836" y="1888695"/>
            <a:ext cx="5460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b="1" dirty="0"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Rekomendacja książek jest zaimplementowana na stronie. 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System rekomenduje książki na podstawie 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Poprzednich wypożyczonych książek.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4960365" y="721988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Goodreads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301A1AA-0EDF-4D03-8530-44CFDBDB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5" y="182879"/>
            <a:ext cx="6339550" cy="54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2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116101" y="6275200"/>
            <a:ext cx="5460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https://www.whatshouldireadnext.com/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65029-B4CA-4855-BE60-E0623A51C280}"/>
              </a:ext>
            </a:extLst>
          </p:cNvPr>
          <p:cNvSpPr txBox="1"/>
          <p:nvPr/>
        </p:nvSpPr>
        <p:spPr>
          <a:xfrm>
            <a:off x="6926836" y="1888695"/>
            <a:ext cx="5460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b="1" dirty="0">
              <a:cs typeface="Arial" pitchFamily="34" charset="0"/>
            </a:endParaRPr>
          </a:p>
          <a:p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Rekomendacja książek jest zaimplementowana na stronie. </a:t>
            </a:r>
          </a:p>
          <a:p>
            <a:r>
              <a:rPr lang="pl-PL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System rekomenduje książki na podstawie różnych </a:t>
            </a:r>
            <a:r>
              <a:rPr lang="pl-PL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teamatów</a:t>
            </a:r>
            <a:endParaRPr lang="pl-PL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5576375" y="748114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Whatshouldireadnext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E3C872-0D16-4640-B681-035A5E42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2" y="156933"/>
            <a:ext cx="5790310" cy="273431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2666F5-6AF7-44DB-ABB2-00DBC79F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44" y="2115270"/>
            <a:ext cx="6443692" cy="273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5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EB7298-AE60-44CC-A138-2409BAA8375E}"/>
              </a:ext>
            </a:extLst>
          </p:cNvPr>
          <p:cNvGrpSpPr/>
          <p:nvPr/>
        </p:nvGrpSpPr>
        <p:grpSpPr>
          <a:xfrm>
            <a:off x="-287406" y="2836315"/>
            <a:ext cx="12923469" cy="1087542"/>
            <a:chOff x="-304749" y="4154271"/>
            <a:chExt cx="12923469" cy="10875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426721" y="4154271"/>
              <a:ext cx="1219199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sz="4000" dirty="0">
                  <a:cs typeface="Arial" pitchFamily="34" charset="0"/>
                </a:rPr>
                <a:t>Dziękuje za uwagę</a:t>
              </a:r>
              <a:endParaRPr lang="ko-KR" altLang="en-US" sz="40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-304749" y="4862157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sz="1867" dirty="0">
                  <a:cs typeface="Arial" pitchFamily="34" charset="0"/>
                </a:rPr>
                <a:t>Aplikacja biblioteki online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252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166</Words>
  <Application>Microsoft Office PowerPoint</Application>
  <PresentationFormat>Panoramiczny</PresentationFormat>
  <Paragraphs>40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Jon (sala konferencyjna)</vt:lpstr>
      <vt:lpstr>Funkcjonalności biblioteki online z systemem rekomendacyjnym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Funkcjonalności biblioteki online z systemem rekomendacyjnym</dc:title>
  <dc:creator>Sebastian Murawski</dc:creator>
  <cp:lastModifiedBy>Sebastian Murawski</cp:lastModifiedBy>
  <cp:revision>3</cp:revision>
  <dcterms:created xsi:type="dcterms:W3CDTF">2022-04-21T14:02:01Z</dcterms:created>
  <dcterms:modified xsi:type="dcterms:W3CDTF">2022-04-21T14:15:10Z</dcterms:modified>
</cp:coreProperties>
</file>