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E36FE-B09B-4243-B38D-6664E69C4060}" type="doc">
      <dgm:prSet loTypeId="urn:microsoft.com/office/officeart/2005/8/layout/pList2" loCatId="list" qsTypeId="urn:microsoft.com/office/officeart/2005/8/quickstyle/simple5" qsCatId="simple" csTypeId="urn:microsoft.com/office/officeart/2005/8/colors/accent1_2" csCatId="accent1" phldr="1"/>
      <dgm:spPr/>
      <dgm:t>
        <a:bodyPr/>
        <a:lstStyle/>
        <a:p>
          <a:endParaRPr lang="en-IN"/>
        </a:p>
      </dgm:t>
    </dgm:pt>
    <dgm:pt modelId="{C508E66E-338D-424B-9B01-D2452A8AD978}">
      <dgm:prSet phldrT="[Text]"/>
      <dgm:spPr/>
      <dgm:t>
        <a:bodyPr/>
        <a:lstStyle/>
        <a:p>
          <a:r>
            <a:rPr lang="en-US" sz="1600" dirty="0"/>
            <a:t>Product</a:t>
          </a:r>
        </a:p>
        <a:p>
          <a:endParaRPr lang="en-US" sz="1600" dirty="0"/>
        </a:p>
      </dgm:t>
    </dgm:pt>
    <dgm:pt modelId="{6F31B9D1-91D1-4079-9207-D0FA466BE0D2}" type="parTrans" cxnId="{425054A2-C46E-4E71-9220-253EE538C7D0}">
      <dgm:prSet/>
      <dgm:spPr/>
      <dgm:t>
        <a:bodyPr/>
        <a:lstStyle/>
        <a:p>
          <a:endParaRPr lang="en-IN"/>
        </a:p>
      </dgm:t>
    </dgm:pt>
    <dgm:pt modelId="{5AFA722E-C439-4D77-B0CE-67A54D7A8201}" type="sibTrans" cxnId="{425054A2-C46E-4E71-9220-253EE538C7D0}">
      <dgm:prSet/>
      <dgm:spPr/>
      <dgm:t>
        <a:bodyPr/>
        <a:lstStyle/>
        <a:p>
          <a:endParaRPr lang="en-IN"/>
        </a:p>
      </dgm:t>
    </dgm:pt>
    <dgm:pt modelId="{45C55F4A-FEDC-4C88-A267-6F551F4FAC71}">
      <dgm:prSet phldrT="[Text]"/>
      <dgm:spPr/>
      <dgm:t>
        <a:bodyPr/>
        <a:lstStyle/>
        <a:p>
          <a:r>
            <a:rPr lang="en-US" dirty="0"/>
            <a:t>Place</a:t>
          </a:r>
          <a:endParaRPr lang="en-IN" dirty="0"/>
        </a:p>
      </dgm:t>
    </dgm:pt>
    <dgm:pt modelId="{60B6EF46-FBA8-4061-B21D-7C054A0AA6BE}" type="parTrans" cxnId="{FC39CE83-1EB0-4ADC-BB4E-28FFFE0B5BB3}">
      <dgm:prSet/>
      <dgm:spPr/>
      <dgm:t>
        <a:bodyPr/>
        <a:lstStyle/>
        <a:p>
          <a:endParaRPr lang="en-IN"/>
        </a:p>
      </dgm:t>
    </dgm:pt>
    <dgm:pt modelId="{41A467DE-A9C6-42D3-A694-D35F7BA99732}" type="sibTrans" cxnId="{FC39CE83-1EB0-4ADC-BB4E-28FFFE0B5BB3}">
      <dgm:prSet/>
      <dgm:spPr/>
      <dgm:t>
        <a:bodyPr/>
        <a:lstStyle/>
        <a:p>
          <a:endParaRPr lang="en-IN"/>
        </a:p>
      </dgm:t>
    </dgm:pt>
    <dgm:pt modelId="{FF14F5CC-69B0-41BB-B20C-2CF85D46C5A7}">
      <dgm:prSet phldrT="[Text]"/>
      <dgm:spPr/>
      <dgm:t>
        <a:bodyPr/>
        <a:lstStyle/>
        <a:p>
          <a:r>
            <a:rPr lang="en-US" sz="1600" dirty="0"/>
            <a:t>Promotion</a:t>
          </a:r>
        </a:p>
      </dgm:t>
    </dgm:pt>
    <dgm:pt modelId="{BC499396-FF0E-4608-8687-07D3A05D78BB}" type="parTrans" cxnId="{44C8AEEA-93FA-4442-8EC7-55F66C853661}">
      <dgm:prSet/>
      <dgm:spPr/>
      <dgm:t>
        <a:bodyPr/>
        <a:lstStyle/>
        <a:p>
          <a:endParaRPr lang="en-IN"/>
        </a:p>
      </dgm:t>
    </dgm:pt>
    <dgm:pt modelId="{DD6C4E19-A03F-41CE-A3A7-6BEA7E721FB0}" type="sibTrans" cxnId="{44C8AEEA-93FA-4442-8EC7-55F66C853661}">
      <dgm:prSet/>
      <dgm:spPr/>
      <dgm:t>
        <a:bodyPr/>
        <a:lstStyle/>
        <a:p>
          <a:endParaRPr lang="en-IN"/>
        </a:p>
      </dgm:t>
    </dgm:pt>
    <dgm:pt modelId="{54181F87-13CB-4777-B6EF-34FED9ED9BBC}">
      <dgm:prSet phldrT="[Text]"/>
      <dgm:spPr/>
      <dgm:t>
        <a:bodyPr/>
        <a:lstStyle/>
        <a:p>
          <a:r>
            <a:rPr lang="en-US" sz="1600" dirty="0"/>
            <a:t>Price</a:t>
          </a:r>
        </a:p>
      </dgm:t>
    </dgm:pt>
    <dgm:pt modelId="{73479010-AF0B-405D-B8F0-7A44A2AF96CF}" type="parTrans" cxnId="{CF8D980F-C31C-47E6-A5CF-3A71F51BA1CA}">
      <dgm:prSet/>
      <dgm:spPr/>
      <dgm:t>
        <a:bodyPr/>
        <a:lstStyle/>
        <a:p>
          <a:endParaRPr lang="en-IN"/>
        </a:p>
      </dgm:t>
    </dgm:pt>
    <dgm:pt modelId="{9C1CB58F-1CD8-4893-84B6-22926524CA66}" type="sibTrans" cxnId="{CF8D980F-C31C-47E6-A5CF-3A71F51BA1CA}">
      <dgm:prSet/>
      <dgm:spPr/>
      <dgm:t>
        <a:bodyPr/>
        <a:lstStyle/>
        <a:p>
          <a:endParaRPr lang="en-IN"/>
        </a:p>
      </dgm:t>
    </dgm:pt>
    <dgm:pt modelId="{E4BDAE4E-91B0-4745-94F8-A3E2B23AFD49}">
      <dgm:prSet custT="1"/>
      <dgm:spPr/>
      <dgm:t>
        <a:bodyPr/>
        <a:lstStyle/>
        <a:p>
          <a:r>
            <a:rPr lang="en-US" sz="1400" dirty="0"/>
            <a:t>Offering Annual Maintenance Package to customers: weights replacements in tyre,  defective tyre zero cost replacement, wheel alignment</a:t>
          </a:r>
        </a:p>
      </dgm:t>
    </dgm:pt>
    <dgm:pt modelId="{1DBBF7CF-AA23-48F8-8890-0E70DABA8EF7}" type="parTrans" cxnId="{C275F008-8CCB-4E54-9349-D164C2822E85}">
      <dgm:prSet/>
      <dgm:spPr/>
      <dgm:t>
        <a:bodyPr/>
        <a:lstStyle/>
        <a:p>
          <a:endParaRPr lang="en-US"/>
        </a:p>
      </dgm:t>
    </dgm:pt>
    <dgm:pt modelId="{F35D65F9-95DB-40FB-AC60-F93650C133A6}" type="sibTrans" cxnId="{C275F008-8CCB-4E54-9349-D164C2822E85}">
      <dgm:prSet/>
      <dgm:spPr/>
      <dgm:t>
        <a:bodyPr/>
        <a:lstStyle/>
        <a:p>
          <a:endParaRPr lang="en-US"/>
        </a:p>
      </dgm:t>
    </dgm:pt>
    <dgm:pt modelId="{9F9BBA97-5402-4151-B136-01522E898F19}">
      <dgm:prSet/>
      <dgm:spPr/>
      <dgm:t>
        <a:bodyPr/>
        <a:lstStyle/>
        <a:p>
          <a:endParaRPr lang="en-US" sz="1200" dirty="0"/>
        </a:p>
      </dgm:t>
    </dgm:pt>
    <dgm:pt modelId="{D41874BD-DAC2-43B3-A824-2D145E5A9B09}" type="parTrans" cxnId="{B3FF790E-AF31-445B-ADA6-CF70CBC558A3}">
      <dgm:prSet/>
      <dgm:spPr/>
      <dgm:t>
        <a:bodyPr/>
        <a:lstStyle/>
        <a:p>
          <a:endParaRPr lang="en-US"/>
        </a:p>
      </dgm:t>
    </dgm:pt>
    <dgm:pt modelId="{029125A8-2745-4F98-A747-2AB1BE3C3DBF}" type="sibTrans" cxnId="{B3FF790E-AF31-445B-ADA6-CF70CBC558A3}">
      <dgm:prSet/>
      <dgm:spPr/>
      <dgm:t>
        <a:bodyPr/>
        <a:lstStyle/>
        <a:p>
          <a:endParaRPr lang="en-US"/>
        </a:p>
      </dgm:t>
    </dgm:pt>
    <dgm:pt modelId="{616C65E6-A887-422D-8424-33A95902FCF8}">
      <dgm:prSet/>
      <dgm:spPr/>
      <dgm:t>
        <a:bodyPr/>
        <a:lstStyle/>
        <a:p>
          <a:r>
            <a:rPr lang="en-US" dirty="0"/>
            <a:t>Setting up online distribution channels to increase their reach geographically and delivering the </a:t>
          </a:r>
          <a:r>
            <a:rPr lang="en-US" dirty="0" err="1"/>
            <a:t>tyres</a:t>
          </a:r>
          <a:r>
            <a:rPr lang="en-US" dirty="0"/>
            <a:t> to the customers at their doorsteps</a:t>
          </a:r>
        </a:p>
      </dgm:t>
    </dgm:pt>
    <dgm:pt modelId="{1EE524AD-D2EB-4F97-B2B7-917C5B0578C3}" type="parTrans" cxnId="{9E38610B-ED4F-48B6-8CF5-6FD9B10C4653}">
      <dgm:prSet/>
      <dgm:spPr/>
      <dgm:t>
        <a:bodyPr/>
        <a:lstStyle/>
        <a:p>
          <a:endParaRPr lang="en-US"/>
        </a:p>
      </dgm:t>
    </dgm:pt>
    <dgm:pt modelId="{F560DE29-4644-41E0-9FB6-41E00F80926F}" type="sibTrans" cxnId="{9E38610B-ED4F-48B6-8CF5-6FD9B10C4653}">
      <dgm:prSet/>
      <dgm:spPr/>
      <dgm:t>
        <a:bodyPr/>
        <a:lstStyle/>
        <a:p>
          <a:endParaRPr lang="en-US"/>
        </a:p>
      </dgm:t>
    </dgm:pt>
    <dgm:pt modelId="{A112096F-DBD2-4E08-98B6-B280408FCBAD}">
      <dgm:prSet custT="1"/>
      <dgm:spPr/>
      <dgm:t>
        <a:bodyPr/>
        <a:lstStyle/>
        <a:p>
          <a:r>
            <a:rPr lang="en-US" sz="1400" dirty="0"/>
            <a:t>Doing market segmentation to identify the large customers and small customers to get to know their needs and the optimal price</a:t>
          </a:r>
        </a:p>
      </dgm:t>
    </dgm:pt>
    <dgm:pt modelId="{411264C7-E207-4770-8DCA-AF3AA1329946}" type="parTrans" cxnId="{C565916C-F07D-4091-BB12-FD97B5908174}">
      <dgm:prSet/>
      <dgm:spPr/>
      <dgm:t>
        <a:bodyPr/>
        <a:lstStyle/>
        <a:p>
          <a:endParaRPr lang="en-US"/>
        </a:p>
      </dgm:t>
    </dgm:pt>
    <dgm:pt modelId="{60C89CCE-F156-4583-BA57-560625CCAA92}" type="sibTrans" cxnId="{C565916C-F07D-4091-BB12-FD97B5908174}">
      <dgm:prSet/>
      <dgm:spPr/>
      <dgm:t>
        <a:bodyPr/>
        <a:lstStyle/>
        <a:p>
          <a:endParaRPr lang="en-US"/>
        </a:p>
      </dgm:t>
    </dgm:pt>
    <dgm:pt modelId="{19C7252A-036A-4F74-B0C0-8273ED799CF9}">
      <dgm:prSet custT="1"/>
      <dgm:spPr/>
      <dgm:t>
        <a:bodyPr/>
        <a:lstStyle/>
        <a:p>
          <a:r>
            <a:rPr lang="en-US" sz="1400" dirty="0"/>
            <a:t>Tyre exchange offer to buyback old </a:t>
          </a:r>
          <a:r>
            <a:rPr lang="en-US" sz="1400" dirty="0" err="1"/>
            <a:t>tyres</a:t>
          </a:r>
          <a:r>
            <a:rPr lang="en-US" sz="1400" dirty="0"/>
            <a:t>  from large customers</a:t>
          </a:r>
        </a:p>
      </dgm:t>
    </dgm:pt>
    <dgm:pt modelId="{7F3F53CF-49C9-4483-9DB5-BDEB9B98B218}" type="parTrans" cxnId="{0E8EEDD8-8CCD-47E9-B960-D846C187B8FC}">
      <dgm:prSet/>
      <dgm:spPr/>
      <dgm:t>
        <a:bodyPr/>
        <a:lstStyle/>
        <a:p>
          <a:endParaRPr lang="en-US"/>
        </a:p>
      </dgm:t>
    </dgm:pt>
    <dgm:pt modelId="{947D5417-5AD9-4828-ACFB-FCE460765102}" type="sibTrans" cxnId="{0E8EEDD8-8CCD-47E9-B960-D846C187B8FC}">
      <dgm:prSet/>
      <dgm:spPr/>
      <dgm:t>
        <a:bodyPr/>
        <a:lstStyle/>
        <a:p>
          <a:endParaRPr lang="en-US"/>
        </a:p>
      </dgm:t>
    </dgm:pt>
    <dgm:pt modelId="{EF33E173-0929-4F1C-A3F0-D24FE33CD44C}">
      <dgm:prSet/>
      <dgm:spPr/>
      <dgm:t>
        <a:bodyPr/>
        <a:lstStyle/>
        <a:p>
          <a:r>
            <a:rPr lang="en-US" dirty="0"/>
            <a:t> Using supply chain analytics, distribution network can be improved to provide </a:t>
          </a:r>
          <a:r>
            <a:rPr lang="en-US" dirty="0" err="1"/>
            <a:t>tyres</a:t>
          </a:r>
          <a:r>
            <a:rPr lang="en-US" dirty="0"/>
            <a:t> to the customers timely</a:t>
          </a:r>
        </a:p>
      </dgm:t>
    </dgm:pt>
    <dgm:pt modelId="{8DA64709-164A-49ED-B389-5E3A7B07B5EE}" type="parTrans" cxnId="{DA1095D2-88DF-4C39-87BA-F27763DF7106}">
      <dgm:prSet/>
      <dgm:spPr/>
      <dgm:t>
        <a:bodyPr/>
        <a:lstStyle/>
        <a:p>
          <a:endParaRPr lang="en-US"/>
        </a:p>
      </dgm:t>
    </dgm:pt>
    <dgm:pt modelId="{FCECA7FA-278A-4031-BCBA-FD92CB17819F}" type="sibTrans" cxnId="{DA1095D2-88DF-4C39-87BA-F27763DF7106}">
      <dgm:prSet/>
      <dgm:spPr/>
      <dgm:t>
        <a:bodyPr/>
        <a:lstStyle/>
        <a:p>
          <a:endParaRPr lang="en-US"/>
        </a:p>
      </dgm:t>
    </dgm:pt>
    <dgm:pt modelId="{88121DA4-BE7A-475B-AFB0-324C29589167}">
      <dgm:prSet/>
      <dgm:spPr/>
      <dgm:t>
        <a:bodyPr/>
        <a:lstStyle/>
        <a:p>
          <a:endParaRPr lang="en-US" dirty="0"/>
        </a:p>
      </dgm:t>
    </dgm:pt>
    <dgm:pt modelId="{08BFFD7B-AAA0-42A0-8B5F-5DE17C28C575}" type="parTrans" cxnId="{A91FAFE9-6960-4AFC-AB99-2617E144533C}">
      <dgm:prSet/>
      <dgm:spPr/>
      <dgm:t>
        <a:bodyPr/>
        <a:lstStyle/>
        <a:p>
          <a:endParaRPr lang="en-US"/>
        </a:p>
      </dgm:t>
    </dgm:pt>
    <dgm:pt modelId="{256C6146-AE0D-46E1-B0CA-A7ADC7D33DC3}" type="sibTrans" cxnId="{A91FAFE9-6960-4AFC-AB99-2617E144533C}">
      <dgm:prSet/>
      <dgm:spPr/>
      <dgm:t>
        <a:bodyPr/>
        <a:lstStyle/>
        <a:p>
          <a:endParaRPr lang="en-US"/>
        </a:p>
      </dgm:t>
    </dgm:pt>
    <dgm:pt modelId="{208F8B87-A1B9-4D5D-95E1-73AE189929C3}">
      <dgm:prSet custT="1"/>
      <dgm:spPr/>
      <dgm:t>
        <a:bodyPr/>
        <a:lstStyle/>
        <a:p>
          <a:r>
            <a:rPr lang="en-US" sz="1400" dirty="0"/>
            <a:t>Creating brand value by running advertising campaign through both online and offline mediums</a:t>
          </a:r>
        </a:p>
      </dgm:t>
    </dgm:pt>
    <dgm:pt modelId="{B69BB30B-334E-4D15-97CB-4D3C882142C6}" type="parTrans" cxnId="{E804BD47-605D-4276-BEB8-46EC122F1274}">
      <dgm:prSet/>
      <dgm:spPr/>
      <dgm:t>
        <a:bodyPr/>
        <a:lstStyle/>
        <a:p>
          <a:endParaRPr lang="en-US"/>
        </a:p>
      </dgm:t>
    </dgm:pt>
    <dgm:pt modelId="{0423DB63-B9EA-4427-8562-483210827C17}" type="sibTrans" cxnId="{E804BD47-605D-4276-BEB8-46EC122F1274}">
      <dgm:prSet/>
      <dgm:spPr/>
      <dgm:t>
        <a:bodyPr/>
        <a:lstStyle/>
        <a:p>
          <a:endParaRPr lang="en-US"/>
        </a:p>
      </dgm:t>
    </dgm:pt>
    <dgm:pt modelId="{E2A882C7-E6C8-4C60-9F40-BD94606395C2}">
      <dgm:prSet custT="1"/>
      <dgm:spPr/>
      <dgm:t>
        <a:bodyPr/>
        <a:lstStyle/>
        <a:p>
          <a:r>
            <a:rPr lang="en-US" sz="1400" dirty="0"/>
            <a:t> As a CSR activity, participating actively with NGOs for road safety to create awareness about good driving habits, which will increase the brand value</a:t>
          </a:r>
        </a:p>
      </dgm:t>
    </dgm:pt>
    <dgm:pt modelId="{5FD0A830-7A2D-438F-8018-AF2A86858759}" type="parTrans" cxnId="{9AF574A7-F09B-4894-A92C-05116AED8A01}">
      <dgm:prSet/>
      <dgm:spPr/>
      <dgm:t>
        <a:bodyPr/>
        <a:lstStyle/>
        <a:p>
          <a:endParaRPr lang="en-US"/>
        </a:p>
      </dgm:t>
    </dgm:pt>
    <dgm:pt modelId="{8BBC565C-7240-4186-99C4-D151FBFE5B9E}" type="sibTrans" cxnId="{9AF574A7-F09B-4894-A92C-05116AED8A01}">
      <dgm:prSet/>
      <dgm:spPr/>
      <dgm:t>
        <a:bodyPr/>
        <a:lstStyle/>
        <a:p>
          <a:endParaRPr lang="en-US"/>
        </a:p>
      </dgm:t>
    </dgm:pt>
    <dgm:pt modelId="{1D307F70-AEEC-4983-857D-937A4ACC27BB}">
      <dgm:prSet custT="1"/>
      <dgm:spPr/>
      <dgm:t>
        <a:bodyPr/>
        <a:lstStyle/>
        <a:p>
          <a:r>
            <a:rPr lang="en-US" sz="1400" dirty="0"/>
            <a:t> Refurbishing these </a:t>
          </a:r>
          <a:r>
            <a:rPr lang="en-US" sz="1400" dirty="0" err="1"/>
            <a:t>tyres</a:t>
          </a:r>
          <a:r>
            <a:rPr lang="en-US" sz="1400" dirty="0"/>
            <a:t> and selling this product at a cheaper rate to small customers</a:t>
          </a:r>
        </a:p>
      </dgm:t>
    </dgm:pt>
    <dgm:pt modelId="{691A4EF5-1217-4B30-84A1-9B65D301EF0F}" type="parTrans" cxnId="{5E120EF4-B55C-4993-9617-775C4A6BAD8B}">
      <dgm:prSet/>
      <dgm:spPr/>
      <dgm:t>
        <a:bodyPr/>
        <a:lstStyle/>
        <a:p>
          <a:endParaRPr lang="en-US"/>
        </a:p>
      </dgm:t>
    </dgm:pt>
    <dgm:pt modelId="{0A1E9CEA-3E5C-4D06-A468-B5E83AE53C15}" type="sibTrans" cxnId="{5E120EF4-B55C-4993-9617-775C4A6BAD8B}">
      <dgm:prSet/>
      <dgm:spPr/>
      <dgm:t>
        <a:bodyPr/>
        <a:lstStyle/>
        <a:p>
          <a:endParaRPr lang="en-US"/>
        </a:p>
      </dgm:t>
    </dgm:pt>
    <dgm:pt modelId="{242460D5-1696-47F7-93E4-227E104BEA9F}">
      <dgm:prSet custT="1"/>
      <dgm:spPr/>
      <dgm:t>
        <a:bodyPr/>
        <a:lstStyle/>
        <a:p>
          <a:r>
            <a:rPr lang="en-US" sz="1400" dirty="0"/>
            <a:t> Offering a combination of normal </a:t>
          </a:r>
          <a:r>
            <a:rPr lang="en-US" sz="1400" dirty="0" err="1"/>
            <a:t>tyres</a:t>
          </a:r>
          <a:r>
            <a:rPr lang="en-US" sz="1400" dirty="0"/>
            <a:t> and forklift </a:t>
          </a:r>
          <a:r>
            <a:rPr lang="en-US" sz="1400" dirty="0" err="1"/>
            <a:t>tyres</a:t>
          </a:r>
          <a:r>
            <a:rPr lang="en-US" sz="1400" dirty="0"/>
            <a:t> as a bundle at a discounted rate</a:t>
          </a:r>
        </a:p>
      </dgm:t>
    </dgm:pt>
    <dgm:pt modelId="{334A301C-9946-409C-9F59-8719BF2D25E5}" type="parTrans" cxnId="{773BDA68-706C-4EB9-8D72-95B751F699C0}">
      <dgm:prSet/>
      <dgm:spPr/>
      <dgm:t>
        <a:bodyPr/>
        <a:lstStyle/>
        <a:p>
          <a:endParaRPr lang="en-US"/>
        </a:p>
      </dgm:t>
    </dgm:pt>
    <dgm:pt modelId="{7B645B30-0C7D-4111-94B3-6FBE1461E55D}" type="sibTrans" cxnId="{773BDA68-706C-4EB9-8D72-95B751F699C0}">
      <dgm:prSet/>
      <dgm:spPr/>
      <dgm:t>
        <a:bodyPr/>
        <a:lstStyle/>
        <a:p>
          <a:endParaRPr lang="en-US"/>
        </a:p>
      </dgm:t>
    </dgm:pt>
    <dgm:pt modelId="{FEF6AE19-5028-4FA5-AAFA-94FE157F3001}">
      <dgm:prSet custT="1"/>
      <dgm:spPr/>
      <dgm:t>
        <a:bodyPr/>
        <a:lstStyle/>
        <a:p>
          <a:endParaRPr lang="en-US" sz="1400" dirty="0"/>
        </a:p>
      </dgm:t>
    </dgm:pt>
    <dgm:pt modelId="{F7D0407C-8798-4F6A-89F1-EFABF8B5FEEC}" type="parTrans" cxnId="{97888AEE-26C7-49A9-AE4B-658CF1C8ED06}">
      <dgm:prSet/>
      <dgm:spPr/>
      <dgm:t>
        <a:bodyPr/>
        <a:lstStyle/>
        <a:p>
          <a:endParaRPr lang="en-US"/>
        </a:p>
      </dgm:t>
    </dgm:pt>
    <dgm:pt modelId="{3E903067-7C92-4B87-8F98-80458AB26D68}" type="sibTrans" cxnId="{97888AEE-26C7-49A9-AE4B-658CF1C8ED06}">
      <dgm:prSet/>
      <dgm:spPr/>
      <dgm:t>
        <a:bodyPr/>
        <a:lstStyle/>
        <a:p>
          <a:endParaRPr lang="en-US"/>
        </a:p>
      </dgm:t>
    </dgm:pt>
    <dgm:pt modelId="{0BB6902F-9DB8-40F5-9446-4E9A12060E92}">
      <dgm:prSet/>
      <dgm:spPr/>
      <dgm:t>
        <a:bodyPr/>
        <a:lstStyle/>
        <a:p>
          <a:endParaRPr lang="en-US" dirty="0"/>
        </a:p>
      </dgm:t>
    </dgm:pt>
    <dgm:pt modelId="{5342A554-5DBC-4FDA-8CA2-17BAC918A51D}" type="parTrans" cxnId="{8BFC0151-B3C8-4418-BB79-3A7E175D2AD6}">
      <dgm:prSet/>
      <dgm:spPr/>
      <dgm:t>
        <a:bodyPr/>
        <a:lstStyle/>
        <a:p>
          <a:endParaRPr lang="en-US"/>
        </a:p>
      </dgm:t>
    </dgm:pt>
    <dgm:pt modelId="{832B7CB5-DDAD-40D7-B22B-01689EF4843F}" type="sibTrans" cxnId="{8BFC0151-B3C8-4418-BB79-3A7E175D2AD6}">
      <dgm:prSet/>
      <dgm:spPr/>
      <dgm:t>
        <a:bodyPr/>
        <a:lstStyle/>
        <a:p>
          <a:endParaRPr lang="en-US"/>
        </a:p>
      </dgm:t>
    </dgm:pt>
    <dgm:pt modelId="{E4F2FF82-F863-4887-A59C-C328CB99CC42}">
      <dgm:prSet custT="1"/>
      <dgm:spPr/>
      <dgm:t>
        <a:bodyPr/>
        <a:lstStyle/>
        <a:p>
          <a:endParaRPr lang="en-US" sz="1400" dirty="0"/>
        </a:p>
      </dgm:t>
    </dgm:pt>
    <dgm:pt modelId="{80085360-C633-4299-85F0-AA3470A8BE02}" type="parTrans" cxnId="{E2A5DBA5-9FF0-4DBA-A322-01759C27532C}">
      <dgm:prSet/>
      <dgm:spPr/>
      <dgm:t>
        <a:bodyPr/>
        <a:lstStyle/>
        <a:p>
          <a:endParaRPr lang="en-US"/>
        </a:p>
      </dgm:t>
    </dgm:pt>
    <dgm:pt modelId="{B5662B3D-6AA3-41A9-84F3-EE5604D8DA40}" type="sibTrans" cxnId="{E2A5DBA5-9FF0-4DBA-A322-01759C27532C}">
      <dgm:prSet/>
      <dgm:spPr/>
      <dgm:t>
        <a:bodyPr/>
        <a:lstStyle/>
        <a:p>
          <a:endParaRPr lang="en-US"/>
        </a:p>
      </dgm:t>
    </dgm:pt>
    <dgm:pt modelId="{FD5370C0-BD8D-45A8-A0E5-72FEA0267155}">
      <dgm:prSet custT="1"/>
      <dgm:spPr/>
      <dgm:t>
        <a:bodyPr/>
        <a:lstStyle/>
        <a:p>
          <a:endParaRPr lang="en-US" sz="1400" dirty="0"/>
        </a:p>
      </dgm:t>
    </dgm:pt>
    <dgm:pt modelId="{876F2B6A-19B5-4CDE-8F45-8E677A64B452}" type="parTrans" cxnId="{443A67FA-29CD-4AE2-BBC5-04F3F1A4B209}">
      <dgm:prSet/>
      <dgm:spPr/>
      <dgm:t>
        <a:bodyPr/>
        <a:lstStyle/>
        <a:p>
          <a:endParaRPr lang="en-US"/>
        </a:p>
      </dgm:t>
    </dgm:pt>
    <dgm:pt modelId="{C5263D2B-157A-42B9-9A41-820D28D6216C}" type="sibTrans" cxnId="{443A67FA-29CD-4AE2-BBC5-04F3F1A4B209}">
      <dgm:prSet/>
      <dgm:spPr/>
      <dgm:t>
        <a:bodyPr/>
        <a:lstStyle/>
        <a:p>
          <a:endParaRPr lang="en-US"/>
        </a:p>
      </dgm:t>
    </dgm:pt>
    <dgm:pt modelId="{2C6759D3-C7C3-4783-8031-6B8F49E6A884}">
      <dgm:prSet custT="1"/>
      <dgm:spPr/>
      <dgm:t>
        <a:bodyPr/>
        <a:lstStyle/>
        <a:p>
          <a:r>
            <a:rPr lang="en-US" sz="1400" dirty="0"/>
            <a:t>Setting up customer loyalty programs and using analytics to predict customer churn</a:t>
          </a:r>
        </a:p>
      </dgm:t>
    </dgm:pt>
    <dgm:pt modelId="{72633BE1-D8A2-46B9-BA6A-1562ACCAE041}" type="parTrans" cxnId="{41101570-CD68-4457-96E3-9B8A2DDE359F}">
      <dgm:prSet/>
      <dgm:spPr/>
    </dgm:pt>
    <dgm:pt modelId="{DBDDB599-B25A-491C-9AA3-3D25DBA0E0D1}" type="sibTrans" cxnId="{41101570-CD68-4457-96E3-9B8A2DDE359F}">
      <dgm:prSet/>
      <dgm:spPr/>
    </dgm:pt>
    <dgm:pt modelId="{4D6EE6C0-ADB8-4C62-A9D9-4307FE876913}" type="pres">
      <dgm:prSet presAssocID="{C1FE36FE-B09B-4243-B38D-6664E69C4060}" presName="Name0" presStyleCnt="0">
        <dgm:presLayoutVars>
          <dgm:dir/>
          <dgm:resizeHandles val="exact"/>
        </dgm:presLayoutVars>
      </dgm:prSet>
      <dgm:spPr/>
    </dgm:pt>
    <dgm:pt modelId="{60C2CBCD-AD0D-4E54-89AB-104D4D553EE8}" type="pres">
      <dgm:prSet presAssocID="{C1FE36FE-B09B-4243-B38D-6664E69C4060}" presName="bkgdShp" presStyleLbl="alignAccFollowNode1" presStyleIdx="0" presStyleCnt="1" custLinFactNeighborY="-8308"/>
      <dgm:spPr/>
    </dgm:pt>
    <dgm:pt modelId="{A9AC8330-D73C-4841-9B23-466C2144B486}" type="pres">
      <dgm:prSet presAssocID="{C1FE36FE-B09B-4243-B38D-6664E69C4060}" presName="linComp" presStyleCnt="0"/>
      <dgm:spPr/>
    </dgm:pt>
    <dgm:pt modelId="{1D3D8A31-6FAF-41C5-A16E-93691F82DA0D}" type="pres">
      <dgm:prSet presAssocID="{C508E66E-338D-424B-9B01-D2452A8AD978}" presName="compNode" presStyleCnt="0"/>
      <dgm:spPr/>
    </dgm:pt>
    <dgm:pt modelId="{D265C36F-0282-4022-9EA7-C204736F6B38}" type="pres">
      <dgm:prSet presAssocID="{C508E66E-338D-424B-9B01-D2452A8AD978}" presName="node" presStyleLbl="node1" presStyleIdx="0" presStyleCnt="4">
        <dgm:presLayoutVars>
          <dgm:bulletEnabled val="1"/>
        </dgm:presLayoutVars>
      </dgm:prSet>
      <dgm:spPr/>
    </dgm:pt>
    <dgm:pt modelId="{78774A9B-898C-46B6-B21B-0BAA524AABE4}" type="pres">
      <dgm:prSet presAssocID="{C508E66E-338D-424B-9B01-D2452A8AD978}" presName="invisiNode" presStyleLbl="node1" presStyleIdx="0" presStyleCnt="4"/>
      <dgm:spPr/>
    </dgm:pt>
    <dgm:pt modelId="{4C403357-F404-478C-B5CD-6BAA9E8AE8DB}" type="pres">
      <dgm:prSet presAssocID="{C508E66E-338D-424B-9B01-D2452A8AD978}" presName="imagNode"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000" b="-2000"/>
          </a:stretch>
        </a:blipFill>
      </dgm:spPr>
      <dgm:extLst>
        <a:ext uri="{E40237B7-FDA0-4F09-8148-C483321AD2D9}">
          <dgm14:cNvPr xmlns:dgm14="http://schemas.microsoft.com/office/drawing/2010/diagram" id="0" name="" descr="City with solid fill"/>
        </a:ext>
      </dgm:extLst>
    </dgm:pt>
    <dgm:pt modelId="{93AB4D05-F877-4E2F-8171-A9F07438EAE3}" type="pres">
      <dgm:prSet presAssocID="{5AFA722E-C439-4D77-B0CE-67A54D7A8201}" presName="sibTrans" presStyleLbl="sibTrans2D1" presStyleIdx="0" presStyleCnt="0"/>
      <dgm:spPr/>
    </dgm:pt>
    <dgm:pt modelId="{F224F7CD-B64B-4FB1-A431-5B0FADDFF20E}" type="pres">
      <dgm:prSet presAssocID="{54181F87-13CB-4777-B6EF-34FED9ED9BBC}" presName="compNode" presStyleCnt="0"/>
      <dgm:spPr/>
    </dgm:pt>
    <dgm:pt modelId="{4088E62E-0F3D-47F4-9B7C-EC4B6116C19C}" type="pres">
      <dgm:prSet presAssocID="{54181F87-13CB-4777-B6EF-34FED9ED9BBC}" presName="node" presStyleLbl="node1" presStyleIdx="1" presStyleCnt="4">
        <dgm:presLayoutVars>
          <dgm:bulletEnabled val="1"/>
        </dgm:presLayoutVars>
      </dgm:prSet>
      <dgm:spPr/>
    </dgm:pt>
    <dgm:pt modelId="{662C1F18-CEB4-4EFC-8F63-FBDB9C9402DC}" type="pres">
      <dgm:prSet presAssocID="{54181F87-13CB-4777-B6EF-34FED9ED9BBC}" presName="invisiNode" presStyleLbl="node1" presStyleIdx="1" presStyleCnt="4"/>
      <dgm:spPr/>
    </dgm:pt>
    <dgm:pt modelId="{6CDA01C2-CE5E-4FDE-81EC-B495CDD0C696}" type="pres">
      <dgm:prSet presAssocID="{54181F87-13CB-4777-B6EF-34FED9ED9BBC}" presName="imagNode"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dgm:spPr>
      <dgm:extLst>
        <a:ext uri="{E40237B7-FDA0-4F09-8148-C483321AD2D9}">
          <dgm14:cNvPr xmlns:dgm14="http://schemas.microsoft.com/office/drawing/2010/diagram" id="0" name="" descr="Venn diagram outline"/>
        </a:ext>
      </dgm:extLst>
    </dgm:pt>
    <dgm:pt modelId="{7E59750B-120D-4225-874C-DBE361DF7EBE}" type="pres">
      <dgm:prSet presAssocID="{9C1CB58F-1CD8-4893-84B6-22926524CA66}" presName="sibTrans" presStyleLbl="sibTrans2D1" presStyleIdx="0" presStyleCnt="0"/>
      <dgm:spPr/>
    </dgm:pt>
    <dgm:pt modelId="{5E0CD47D-8112-47F1-B052-437872D99866}" type="pres">
      <dgm:prSet presAssocID="{FF14F5CC-69B0-41BB-B20C-2CF85D46C5A7}" presName="compNode" presStyleCnt="0"/>
      <dgm:spPr/>
    </dgm:pt>
    <dgm:pt modelId="{133A3685-280D-4579-87AC-A48F3FFC3952}" type="pres">
      <dgm:prSet presAssocID="{FF14F5CC-69B0-41BB-B20C-2CF85D46C5A7}" presName="node" presStyleLbl="node1" presStyleIdx="2" presStyleCnt="4">
        <dgm:presLayoutVars>
          <dgm:bulletEnabled val="1"/>
        </dgm:presLayoutVars>
      </dgm:prSet>
      <dgm:spPr/>
    </dgm:pt>
    <dgm:pt modelId="{7C8C0AD1-3157-43D8-8DB5-168396895DCD}" type="pres">
      <dgm:prSet presAssocID="{FF14F5CC-69B0-41BB-B20C-2CF85D46C5A7}" presName="invisiNode" presStyleLbl="node1" presStyleIdx="2" presStyleCnt="4"/>
      <dgm:spPr/>
    </dgm:pt>
    <dgm:pt modelId="{D9AC90A3-FF78-4492-8282-6E1E765C10AE}" type="pres">
      <dgm:prSet presAssocID="{FF14F5CC-69B0-41BB-B20C-2CF85D46C5A7}" presName="imagNode" presStyleLbl="fgImgPlace1" presStyleIdx="2" presStyleCnt="4" custLinFactNeighborX="4889" custLinFactNeighborY="596"/>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dgm:spPr>
      <dgm:extLst>
        <a:ext uri="{E40237B7-FDA0-4F09-8148-C483321AD2D9}">
          <dgm14:cNvPr xmlns:dgm14="http://schemas.microsoft.com/office/drawing/2010/diagram" id="0" name="" descr="Target Audience with solid fill"/>
        </a:ext>
      </dgm:extLst>
    </dgm:pt>
    <dgm:pt modelId="{E49E2C8E-829C-4F51-851D-CA51F6E43434}" type="pres">
      <dgm:prSet presAssocID="{DD6C4E19-A03F-41CE-A3A7-6BEA7E721FB0}" presName="sibTrans" presStyleLbl="sibTrans2D1" presStyleIdx="0" presStyleCnt="0"/>
      <dgm:spPr/>
    </dgm:pt>
    <dgm:pt modelId="{0C0A4471-D050-4E83-A111-30A72ED17241}" type="pres">
      <dgm:prSet presAssocID="{45C55F4A-FEDC-4C88-A267-6F551F4FAC71}" presName="compNode" presStyleCnt="0"/>
      <dgm:spPr/>
    </dgm:pt>
    <dgm:pt modelId="{80FDE542-63AA-4BBC-ACA2-C0505C65C651}" type="pres">
      <dgm:prSet presAssocID="{45C55F4A-FEDC-4C88-A267-6F551F4FAC71}" presName="node" presStyleLbl="node1" presStyleIdx="3" presStyleCnt="4" custScaleX="101003">
        <dgm:presLayoutVars>
          <dgm:bulletEnabled val="1"/>
        </dgm:presLayoutVars>
      </dgm:prSet>
      <dgm:spPr/>
    </dgm:pt>
    <dgm:pt modelId="{20184F96-FC82-423A-A5DF-B06EA2C2CF3E}" type="pres">
      <dgm:prSet presAssocID="{45C55F4A-FEDC-4C88-A267-6F551F4FAC71}" presName="invisiNode" presStyleLbl="node1" presStyleIdx="3" presStyleCnt="4"/>
      <dgm:spPr/>
    </dgm:pt>
    <dgm:pt modelId="{B8C9D10E-8DEE-49A9-BC33-7149FE456549}" type="pres">
      <dgm:prSet presAssocID="{45C55F4A-FEDC-4C88-A267-6F551F4FAC71}" presName="imagNode" presStyleLbl="f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t="-2000" b="-2000"/>
          </a:stretch>
        </a:blipFill>
      </dgm:spPr>
      <dgm:extLst>
        <a:ext uri="{E40237B7-FDA0-4F09-8148-C483321AD2D9}">
          <dgm14:cNvPr xmlns:dgm14="http://schemas.microsoft.com/office/drawing/2010/diagram" id="0" name="" descr="Boardroom with solid fill"/>
        </a:ext>
      </dgm:extLst>
    </dgm:pt>
  </dgm:ptLst>
  <dgm:cxnLst>
    <dgm:cxn modelId="{B7684C00-B349-4665-9907-8DD2A40CB048}" type="presOf" srcId="{54181F87-13CB-4777-B6EF-34FED9ED9BBC}" destId="{4088E62E-0F3D-47F4-9B7C-EC4B6116C19C}" srcOrd="0" destOrd="0" presId="urn:microsoft.com/office/officeart/2005/8/layout/pList2"/>
    <dgm:cxn modelId="{C275F008-8CCB-4E54-9349-D164C2822E85}" srcId="{C508E66E-338D-424B-9B01-D2452A8AD978}" destId="{E4BDAE4E-91B0-4745-94F8-A3E2B23AFD49}" srcOrd="0" destOrd="0" parTransId="{1DBBF7CF-AA23-48F8-8890-0E70DABA8EF7}" sibTransId="{F35D65F9-95DB-40FB-AC60-F93650C133A6}"/>
    <dgm:cxn modelId="{9E38610B-ED4F-48B6-8CF5-6FD9B10C4653}" srcId="{45C55F4A-FEDC-4C88-A267-6F551F4FAC71}" destId="{616C65E6-A887-422D-8424-33A95902FCF8}" srcOrd="0" destOrd="0" parTransId="{1EE524AD-D2EB-4F97-B2B7-917C5B0578C3}" sibTransId="{F560DE29-4644-41E0-9FB6-41E00F80926F}"/>
    <dgm:cxn modelId="{B3FF790E-AF31-445B-ADA6-CF70CBC558A3}" srcId="{C508E66E-338D-424B-9B01-D2452A8AD978}" destId="{9F9BBA97-5402-4151-B136-01522E898F19}" srcOrd="3" destOrd="0" parTransId="{D41874BD-DAC2-43B3-A824-2D145E5A9B09}" sibTransId="{029125A8-2745-4F98-A747-2AB1BE3C3DBF}"/>
    <dgm:cxn modelId="{CF8D980F-C31C-47E6-A5CF-3A71F51BA1CA}" srcId="{C1FE36FE-B09B-4243-B38D-6664E69C4060}" destId="{54181F87-13CB-4777-B6EF-34FED9ED9BBC}" srcOrd="1" destOrd="0" parTransId="{73479010-AF0B-405D-B8F0-7A44A2AF96CF}" sibTransId="{9C1CB58F-1CD8-4893-84B6-22926524CA66}"/>
    <dgm:cxn modelId="{2F038415-9494-4C77-A29C-6946DECE929E}" type="presOf" srcId="{A112096F-DBD2-4E08-98B6-B280408FCBAD}" destId="{4088E62E-0F3D-47F4-9B7C-EC4B6116C19C}" srcOrd="0" destOrd="1" presId="urn:microsoft.com/office/officeart/2005/8/layout/pList2"/>
    <dgm:cxn modelId="{0261C317-8D8C-4ED7-803C-FB840D4ADD92}" type="presOf" srcId="{19C7252A-036A-4F74-B0C0-8273ED799CF9}" destId="{4088E62E-0F3D-47F4-9B7C-EC4B6116C19C}" srcOrd="0" destOrd="3" presId="urn:microsoft.com/office/officeart/2005/8/layout/pList2"/>
    <dgm:cxn modelId="{127BCB17-F321-4FB1-A87E-0475538AE9F6}" type="presOf" srcId="{9F9BBA97-5402-4151-B136-01522E898F19}" destId="{D265C36F-0282-4022-9EA7-C204736F6B38}" srcOrd="0" destOrd="4" presId="urn:microsoft.com/office/officeart/2005/8/layout/pList2"/>
    <dgm:cxn modelId="{A60D7621-A729-42C0-BA7E-27AA0DD6BEE4}" type="presOf" srcId="{1D307F70-AEEC-4983-857D-937A4ACC27BB}" destId="{4088E62E-0F3D-47F4-9B7C-EC4B6116C19C}" srcOrd="0" destOrd="5" presId="urn:microsoft.com/office/officeart/2005/8/layout/pList2"/>
    <dgm:cxn modelId="{AD416A24-6F21-4915-9079-C8F3461D32C9}" type="presOf" srcId="{5AFA722E-C439-4D77-B0CE-67A54D7A8201}" destId="{93AB4D05-F877-4E2F-8171-A9F07438EAE3}" srcOrd="0" destOrd="0" presId="urn:microsoft.com/office/officeart/2005/8/layout/pList2"/>
    <dgm:cxn modelId="{CF6AA225-167B-4DDD-BDDB-56F97A006F2A}" type="presOf" srcId="{FD5370C0-BD8D-45A8-A0E5-72FEA0267155}" destId="{4088E62E-0F3D-47F4-9B7C-EC4B6116C19C}" srcOrd="0" destOrd="4" presId="urn:microsoft.com/office/officeart/2005/8/layout/pList2"/>
    <dgm:cxn modelId="{4DD23933-20F9-4590-A15B-6F1ACD5EA4F5}" type="presOf" srcId="{E2A882C7-E6C8-4C60-9F40-BD94606395C2}" destId="{133A3685-280D-4579-87AC-A48F3FFC3952}" srcOrd="0" destOrd="3" presId="urn:microsoft.com/office/officeart/2005/8/layout/pList2"/>
    <dgm:cxn modelId="{22185B3F-8B9D-4D5D-B258-6D8651FC9D7C}" type="presOf" srcId="{FF14F5CC-69B0-41BB-B20C-2CF85D46C5A7}" destId="{133A3685-280D-4579-87AC-A48F3FFC3952}" srcOrd="0" destOrd="0" presId="urn:microsoft.com/office/officeart/2005/8/layout/pList2"/>
    <dgm:cxn modelId="{A10B0462-BCA8-47E0-8C80-FC89F46AC39F}" type="presOf" srcId="{DD6C4E19-A03F-41CE-A3A7-6BEA7E721FB0}" destId="{E49E2C8E-829C-4F51-851D-CA51F6E43434}" srcOrd="0" destOrd="0" presId="urn:microsoft.com/office/officeart/2005/8/layout/pList2"/>
    <dgm:cxn modelId="{E804BD47-605D-4276-BEB8-46EC122F1274}" srcId="{FF14F5CC-69B0-41BB-B20C-2CF85D46C5A7}" destId="{208F8B87-A1B9-4D5D-95E1-73AE189929C3}" srcOrd="0" destOrd="0" parTransId="{B69BB30B-334E-4D15-97CB-4D3C882142C6}" sibTransId="{0423DB63-B9EA-4427-8562-483210827C17}"/>
    <dgm:cxn modelId="{773BDA68-706C-4EB9-8D72-95B751F699C0}" srcId="{C508E66E-338D-424B-9B01-D2452A8AD978}" destId="{242460D5-1696-47F7-93E4-227E104BEA9F}" srcOrd="2" destOrd="0" parTransId="{334A301C-9946-409C-9F59-8719BF2D25E5}" sibTransId="{7B645B30-0C7D-4111-94B3-6FBE1461E55D}"/>
    <dgm:cxn modelId="{629D0F69-98EB-4B6C-8365-058A6A86B7D0}" type="presOf" srcId="{E4F2FF82-F863-4887-A59C-C328CB99CC42}" destId="{4088E62E-0F3D-47F4-9B7C-EC4B6116C19C}" srcOrd="0" destOrd="2" presId="urn:microsoft.com/office/officeart/2005/8/layout/pList2"/>
    <dgm:cxn modelId="{C565916C-F07D-4091-BB12-FD97B5908174}" srcId="{54181F87-13CB-4777-B6EF-34FED9ED9BBC}" destId="{A112096F-DBD2-4E08-98B6-B280408FCBAD}" srcOrd="0" destOrd="0" parTransId="{411264C7-E207-4770-8DCA-AF3AA1329946}" sibTransId="{60C89CCE-F156-4583-BA57-560625CCAA92}"/>
    <dgm:cxn modelId="{41101570-CD68-4457-96E3-9B8A2DDE359F}" srcId="{FF14F5CC-69B0-41BB-B20C-2CF85D46C5A7}" destId="{2C6759D3-C7C3-4783-8031-6B8F49E6A884}" srcOrd="1" destOrd="0" parTransId="{72633BE1-D8A2-46B9-BA6A-1562ACCAE041}" sibTransId="{DBDDB599-B25A-491C-9AA3-3D25DBA0E0D1}"/>
    <dgm:cxn modelId="{85ED2E50-9361-4025-A3C1-6291D1E36AB8}" type="presOf" srcId="{88121DA4-BE7A-475B-AFB0-324C29589167}" destId="{80FDE542-63AA-4BBC-ACA2-C0505C65C651}" srcOrd="0" destOrd="4" presId="urn:microsoft.com/office/officeart/2005/8/layout/pList2"/>
    <dgm:cxn modelId="{FBE2F350-4B06-4822-B658-0A44BA81A4FD}" type="presOf" srcId="{EF33E173-0929-4F1C-A3F0-D24FE33CD44C}" destId="{80FDE542-63AA-4BBC-ACA2-C0505C65C651}" srcOrd="0" destOrd="3" presId="urn:microsoft.com/office/officeart/2005/8/layout/pList2"/>
    <dgm:cxn modelId="{8BFC0151-B3C8-4418-BB79-3A7E175D2AD6}" srcId="{45C55F4A-FEDC-4C88-A267-6F551F4FAC71}" destId="{0BB6902F-9DB8-40F5-9446-4E9A12060E92}" srcOrd="1" destOrd="0" parTransId="{5342A554-5DBC-4FDA-8CA2-17BAC918A51D}" sibTransId="{832B7CB5-DDAD-40D7-B22B-01689EF4843F}"/>
    <dgm:cxn modelId="{3CC9797A-92D3-4A4E-B57F-887D67BADCE7}" type="presOf" srcId="{0BB6902F-9DB8-40F5-9446-4E9A12060E92}" destId="{80FDE542-63AA-4BBC-ACA2-C0505C65C651}" srcOrd="0" destOrd="2" presId="urn:microsoft.com/office/officeart/2005/8/layout/pList2"/>
    <dgm:cxn modelId="{B2C2087D-D28B-43C2-B064-778D83282431}" type="presOf" srcId="{45C55F4A-FEDC-4C88-A267-6F551F4FAC71}" destId="{80FDE542-63AA-4BBC-ACA2-C0505C65C651}" srcOrd="0" destOrd="0" presId="urn:microsoft.com/office/officeart/2005/8/layout/pList2"/>
    <dgm:cxn modelId="{FC39CE83-1EB0-4ADC-BB4E-28FFFE0B5BB3}" srcId="{C1FE36FE-B09B-4243-B38D-6664E69C4060}" destId="{45C55F4A-FEDC-4C88-A267-6F551F4FAC71}" srcOrd="3" destOrd="0" parTransId="{60B6EF46-FBA8-4061-B21D-7C054A0AA6BE}" sibTransId="{41A467DE-A9C6-42D3-A694-D35F7BA99732}"/>
    <dgm:cxn modelId="{980E9A97-87F9-4F80-84D4-E575F08D1C94}" type="presOf" srcId="{E4BDAE4E-91B0-4745-94F8-A3E2B23AFD49}" destId="{D265C36F-0282-4022-9EA7-C204736F6B38}" srcOrd="0" destOrd="1" presId="urn:microsoft.com/office/officeart/2005/8/layout/pList2"/>
    <dgm:cxn modelId="{425054A2-C46E-4E71-9220-253EE538C7D0}" srcId="{C1FE36FE-B09B-4243-B38D-6664E69C4060}" destId="{C508E66E-338D-424B-9B01-D2452A8AD978}" srcOrd="0" destOrd="0" parTransId="{6F31B9D1-91D1-4079-9207-D0FA466BE0D2}" sibTransId="{5AFA722E-C439-4D77-B0CE-67A54D7A8201}"/>
    <dgm:cxn modelId="{E2A5DBA5-9FF0-4DBA-A322-01759C27532C}" srcId="{54181F87-13CB-4777-B6EF-34FED9ED9BBC}" destId="{E4F2FF82-F863-4887-A59C-C328CB99CC42}" srcOrd="1" destOrd="0" parTransId="{80085360-C633-4299-85F0-AA3470A8BE02}" sibTransId="{B5662B3D-6AA3-41A9-84F3-EE5604D8DA40}"/>
    <dgm:cxn modelId="{9AF574A7-F09B-4894-A92C-05116AED8A01}" srcId="{FF14F5CC-69B0-41BB-B20C-2CF85D46C5A7}" destId="{E2A882C7-E6C8-4C60-9F40-BD94606395C2}" srcOrd="2" destOrd="0" parTransId="{5FD0A830-7A2D-438F-8018-AF2A86858759}" sibTransId="{8BBC565C-7240-4186-99C4-D151FBFE5B9E}"/>
    <dgm:cxn modelId="{2E7B77AA-96FA-4C57-B241-64C2188C6358}" type="presOf" srcId="{616C65E6-A887-422D-8424-33A95902FCF8}" destId="{80FDE542-63AA-4BBC-ACA2-C0505C65C651}" srcOrd="0" destOrd="1" presId="urn:microsoft.com/office/officeart/2005/8/layout/pList2"/>
    <dgm:cxn modelId="{4484D5C9-58FF-44C5-B7B3-BDA6B4D74CFA}" type="presOf" srcId="{C1FE36FE-B09B-4243-B38D-6664E69C4060}" destId="{4D6EE6C0-ADB8-4C62-A9D9-4307FE876913}" srcOrd="0" destOrd="0" presId="urn:microsoft.com/office/officeart/2005/8/layout/pList2"/>
    <dgm:cxn modelId="{DA1095D2-88DF-4C39-87BA-F27763DF7106}" srcId="{45C55F4A-FEDC-4C88-A267-6F551F4FAC71}" destId="{EF33E173-0929-4F1C-A3F0-D24FE33CD44C}" srcOrd="2" destOrd="0" parTransId="{8DA64709-164A-49ED-B389-5E3A7B07B5EE}" sibTransId="{FCECA7FA-278A-4031-BCBA-FD92CB17819F}"/>
    <dgm:cxn modelId="{A9ABB5D4-2D39-41EE-87A5-8EEF3462B8BD}" type="presOf" srcId="{208F8B87-A1B9-4D5D-95E1-73AE189929C3}" destId="{133A3685-280D-4579-87AC-A48F3FFC3952}" srcOrd="0" destOrd="1" presId="urn:microsoft.com/office/officeart/2005/8/layout/pList2"/>
    <dgm:cxn modelId="{898A63D7-B1DC-4E3C-B016-2BE1B90E4F0D}" type="presOf" srcId="{242460D5-1696-47F7-93E4-227E104BEA9F}" destId="{D265C36F-0282-4022-9EA7-C204736F6B38}" srcOrd="0" destOrd="3" presId="urn:microsoft.com/office/officeart/2005/8/layout/pList2"/>
    <dgm:cxn modelId="{0E8EEDD8-8CCD-47E9-B960-D846C187B8FC}" srcId="{54181F87-13CB-4777-B6EF-34FED9ED9BBC}" destId="{19C7252A-036A-4F74-B0C0-8273ED799CF9}" srcOrd="2" destOrd="0" parTransId="{7F3F53CF-49C9-4483-9DB5-BDEB9B98B218}" sibTransId="{947D5417-5AD9-4828-ACFB-FCE460765102}"/>
    <dgm:cxn modelId="{7F9A1EDC-3CCF-49EE-B2A9-C2A14479D0D0}" type="presOf" srcId="{C508E66E-338D-424B-9B01-D2452A8AD978}" destId="{D265C36F-0282-4022-9EA7-C204736F6B38}" srcOrd="0" destOrd="0" presId="urn:microsoft.com/office/officeart/2005/8/layout/pList2"/>
    <dgm:cxn modelId="{D7B5C6DD-63A9-4A23-945F-0708D9D35D04}" type="presOf" srcId="{2C6759D3-C7C3-4783-8031-6B8F49E6A884}" destId="{133A3685-280D-4579-87AC-A48F3FFC3952}" srcOrd="0" destOrd="2" presId="urn:microsoft.com/office/officeart/2005/8/layout/pList2"/>
    <dgm:cxn modelId="{CEA4C4E3-92AA-43A0-9904-7F8208AEDD06}" type="presOf" srcId="{FEF6AE19-5028-4FA5-AAFA-94FE157F3001}" destId="{D265C36F-0282-4022-9EA7-C204736F6B38}" srcOrd="0" destOrd="2" presId="urn:microsoft.com/office/officeart/2005/8/layout/pList2"/>
    <dgm:cxn modelId="{A91FAFE9-6960-4AFC-AB99-2617E144533C}" srcId="{45C55F4A-FEDC-4C88-A267-6F551F4FAC71}" destId="{88121DA4-BE7A-475B-AFB0-324C29589167}" srcOrd="3" destOrd="0" parTransId="{08BFFD7B-AAA0-42A0-8B5F-5DE17C28C575}" sibTransId="{256C6146-AE0D-46E1-B0CA-A7ADC7D33DC3}"/>
    <dgm:cxn modelId="{44C8AEEA-93FA-4442-8EC7-55F66C853661}" srcId="{C1FE36FE-B09B-4243-B38D-6664E69C4060}" destId="{FF14F5CC-69B0-41BB-B20C-2CF85D46C5A7}" srcOrd="2" destOrd="0" parTransId="{BC499396-FF0E-4608-8687-07D3A05D78BB}" sibTransId="{DD6C4E19-A03F-41CE-A3A7-6BEA7E721FB0}"/>
    <dgm:cxn modelId="{97888AEE-26C7-49A9-AE4B-658CF1C8ED06}" srcId="{C508E66E-338D-424B-9B01-D2452A8AD978}" destId="{FEF6AE19-5028-4FA5-AAFA-94FE157F3001}" srcOrd="1" destOrd="0" parTransId="{F7D0407C-8798-4F6A-89F1-EFABF8B5FEEC}" sibTransId="{3E903067-7C92-4B87-8F98-80458AB26D68}"/>
    <dgm:cxn modelId="{A33B1FF1-77D3-4CC9-86D4-72FA3C1EF736}" type="presOf" srcId="{9C1CB58F-1CD8-4893-84B6-22926524CA66}" destId="{7E59750B-120D-4225-874C-DBE361DF7EBE}" srcOrd="0" destOrd="0" presId="urn:microsoft.com/office/officeart/2005/8/layout/pList2"/>
    <dgm:cxn modelId="{5E120EF4-B55C-4993-9617-775C4A6BAD8B}" srcId="{54181F87-13CB-4777-B6EF-34FED9ED9BBC}" destId="{1D307F70-AEEC-4983-857D-937A4ACC27BB}" srcOrd="4" destOrd="0" parTransId="{691A4EF5-1217-4B30-84A1-9B65D301EF0F}" sibTransId="{0A1E9CEA-3E5C-4D06-A468-B5E83AE53C15}"/>
    <dgm:cxn modelId="{443A67FA-29CD-4AE2-BBC5-04F3F1A4B209}" srcId="{54181F87-13CB-4777-B6EF-34FED9ED9BBC}" destId="{FD5370C0-BD8D-45A8-A0E5-72FEA0267155}" srcOrd="3" destOrd="0" parTransId="{876F2B6A-19B5-4CDE-8F45-8E677A64B452}" sibTransId="{C5263D2B-157A-42B9-9A41-820D28D6216C}"/>
    <dgm:cxn modelId="{2C64A22A-850D-44F5-967D-CA36303ACA83}" type="presParOf" srcId="{4D6EE6C0-ADB8-4C62-A9D9-4307FE876913}" destId="{60C2CBCD-AD0D-4E54-89AB-104D4D553EE8}" srcOrd="0" destOrd="0" presId="urn:microsoft.com/office/officeart/2005/8/layout/pList2"/>
    <dgm:cxn modelId="{E17F42E5-AD57-4491-B7B1-C8118E1C2B3F}" type="presParOf" srcId="{4D6EE6C0-ADB8-4C62-A9D9-4307FE876913}" destId="{A9AC8330-D73C-4841-9B23-466C2144B486}" srcOrd="1" destOrd="0" presId="urn:microsoft.com/office/officeart/2005/8/layout/pList2"/>
    <dgm:cxn modelId="{28655DAC-461A-4BCA-9FCF-A90603A5D81B}" type="presParOf" srcId="{A9AC8330-D73C-4841-9B23-466C2144B486}" destId="{1D3D8A31-6FAF-41C5-A16E-93691F82DA0D}" srcOrd="0" destOrd="0" presId="urn:microsoft.com/office/officeart/2005/8/layout/pList2"/>
    <dgm:cxn modelId="{6EAE85E7-F0D9-4985-A4B9-77486CFD482A}" type="presParOf" srcId="{1D3D8A31-6FAF-41C5-A16E-93691F82DA0D}" destId="{D265C36F-0282-4022-9EA7-C204736F6B38}" srcOrd="0" destOrd="0" presId="urn:microsoft.com/office/officeart/2005/8/layout/pList2"/>
    <dgm:cxn modelId="{55ADFB32-1149-40ED-8F87-D894E34ECEA7}" type="presParOf" srcId="{1D3D8A31-6FAF-41C5-A16E-93691F82DA0D}" destId="{78774A9B-898C-46B6-B21B-0BAA524AABE4}" srcOrd="1" destOrd="0" presId="urn:microsoft.com/office/officeart/2005/8/layout/pList2"/>
    <dgm:cxn modelId="{19160E18-DA90-4F2E-B70B-BFF9AED46896}" type="presParOf" srcId="{1D3D8A31-6FAF-41C5-A16E-93691F82DA0D}" destId="{4C403357-F404-478C-B5CD-6BAA9E8AE8DB}" srcOrd="2" destOrd="0" presId="urn:microsoft.com/office/officeart/2005/8/layout/pList2"/>
    <dgm:cxn modelId="{156D248B-5C69-428B-9CE4-9F8B72D40FE1}" type="presParOf" srcId="{A9AC8330-D73C-4841-9B23-466C2144B486}" destId="{93AB4D05-F877-4E2F-8171-A9F07438EAE3}" srcOrd="1" destOrd="0" presId="urn:microsoft.com/office/officeart/2005/8/layout/pList2"/>
    <dgm:cxn modelId="{7E697FD7-C61B-41C7-A123-0EAD79BB7BDA}" type="presParOf" srcId="{A9AC8330-D73C-4841-9B23-466C2144B486}" destId="{F224F7CD-B64B-4FB1-A431-5B0FADDFF20E}" srcOrd="2" destOrd="0" presId="urn:microsoft.com/office/officeart/2005/8/layout/pList2"/>
    <dgm:cxn modelId="{5242E27B-0669-4A09-A963-384D0451964C}" type="presParOf" srcId="{F224F7CD-B64B-4FB1-A431-5B0FADDFF20E}" destId="{4088E62E-0F3D-47F4-9B7C-EC4B6116C19C}" srcOrd="0" destOrd="0" presId="urn:microsoft.com/office/officeart/2005/8/layout/pList2"/>
    <dgm:cxn modelId="{DDB363ED-7029-4D95-B52B-DCF10EEC4504}" type="presParOf" srcId="{F224F7CD-B64B-4FB1-A431-5B0FADDFF20E}" destId="{662C1F18-CEB4-4EFC-8F63-FBDB9C9402DC}" srcOrd="1" destOrd="0" presId="urn:microsoft.com/office/officeart/2005/8/layout/pList2"/>
    <dgm:cxn modelId="{7C9C0950-8FBB-4FD7-A567-3648A275D3EB}" type="presParOf" srcId="{F224F7CD-B64B-4FB1-A431-5B0FADDFF20E}" destId="{6CDA01C2-CE5E-4FDE-81EC-B495CDD0C696}" srcOrd="2" destOrd="0" presId="urn:microsoft.com/office/officeart/2005/8/layout/pList2"/>
    <dgm:cxn modelId="{A8399D32-04C5-4001-BCF8-AB627BCAD0A4}" type="presParOf" srcId="{A9AC8330-D73C-4841-9B23-466C2144B486}" destId="{7E59750B-120D-4225-874C-DBE361DF7EBE}" srcOrd="3" destOrd="0" presId="urn:microsoft.com/office/officeart/2005/8/layout/pList2"/>
    <dgm:cxn modelId="{8CF27EB3-8D63-413C-B716-DCFF08629373}" type="presParOf" srcId="{A9AC8330-D73C-4841-9B23-466C2144B486}" destId="{5E0CD47D-8112-47F1-B052-437872D99866}" srcOrd="4" destOrd="0" presId="urn:microsoft.com/office/officeart/2005/8/layout/pList2"/>
    <dgm:cxn modelId="{1B2E55FD-F75D-4E1D-829B-30F6448DD865}" type="presParOf" srcId="{5E0CD47D-8112-47F1-B052-437872D99866}" destId="{133A3685-280D-4579-87AC-A48F3FFC3952}" srcOrd="0" destOrd="0" presId="urn:microsoft.com/office/officeart/2005/8/layout/pList2"/>
    <dgm:cxn modelId="{59B2384D-594C-4062-B5D9-6AB0E18EFDCC}" type="presParOf" srcId="{5E0CD47D-8112-47F1-B052-437872D99866}" destId="{7C8C0AD1-3157-43D8-8DB5-168396895DCD}" srcOrd="1" destOrd="0" presId="urn:microsoft.com/office/officeart/2005/8/layout/pList2"/>
    <dgm:cxn modelId="{1DBF84FD-F90C-47DD-9730-B8AF8B5EBD42}" type="presParOf" srcId="{5E0CD47D-8112-47F1-B052-437872D99866}" destId="{D9AC90A3-FF78-4492-8282-6E1E765C10AE}" srcOrd="2" destOrd="0" presId="urn:microsoft.com/office/officeart/2005/8/layout/pList2"/>
    <dgm:cxn modelId="{6FED0A6F-EDB3-44A6-900C-13B9490732DE}" type="presParOf" srcId="{A9AC8330-D73C-4841-9B23-466C2144B486}" destId="{E49E2C8E-829C-4F51-851D-CA51F6E43434}" srcOrd="5" destOrd="0" presId="urn:microsoft.com/office/officeart/2005/8/layout/pList2"/>
    <dgm:cxn modelId="{7D0F42FF-F0A6-4A1A-A690-3C4AE8B1D4FE}" type="presParOf" srcId="{A9AC8330-D73C-4841-9B23-466C2144B486}" destId="{0C0A4471-D050-4E83-A111-30A72ED17241}" srcOrd="6" destOrd="0" presId="urn:microsoft.com/office/officeart/2005/8/layout/pList2"/>
    <dgm:cxn modelId="{AB110CD0-E5C8-4B89-B473-319D2895942E}" type="presParOf" srcId="{0C0A4471-D050-4E83-A111-30A72ED17241}" destId="{80FDE542-63AA-4BBC-ACA2-C0505C65C651}" srcOrd="0" destOrd="0" presId="urn:microsoft.com/office/officeart/2005/8/layout/pList2"/>
    <dgm:cxn modelId="{15453F73-2B1D-4ECC-9B66-46CAEDCAAE1F}" type="presParOf" srcId="{0C0A4471-D050-4E83-A111-30A72ED17241}" destId="{20184F96-FC82-423A-A5DF-B06EA2C2CF3E}" srcOrd="1" destOrd="0" presId="urn:microsoft.com/office/officeart/2005/8/layout/pList2"/>
    <dgm:cxn modelId="{91BB40F5-53A8-406B-98EB-4722C375C983}" type="presParOf" srcId="{0C0A4471-D050-4E83-A111-30A72ED17241}" destId="{B8C9D10E-8DEE-49A9-BC33-7149FE456549}"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42F3-836D-4102-9C12-B531E001572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60952EF-A19A-48D4-8D47-49F5DD5DA159}">
      <dgm:prSet phldrT="[Text]"/>
      <dgm:spPr/>
      <dgm:t>
        <a:bodyPr/>
        <a:lstStyle/>
        <a:p>
          <a:r>
            <a:rPr lang="en-US" dirty="0"/>
            <a:t>Market Segmentation</a:t>
          </a:r>
        </a:p>
      </dgm:t>
    </dgm:pt>
    <dgm:pt modelId="{E48A79A9-5C9B-4B52-93DB-11F0385D6919}" type="parTrans" cxnId="{DB21F38E-4C40-4CC5-9C9C-F7D0179908BD}">
      <dgm:prSet/>
      <dgm:spPr/>
      <dgm:t>
        <a:bodyPr/>
        <a:lstStyle/>
        <a:p>
          <a:endParaRPr lang="en-US"/>
        </a:p>
      </dgm:t>
    </dgm:pt>
    <dgm:pt modelId="{9DE3B32D-C681-4929-B054-DAFF81ECFCD8}" type="sibTrans" cxnId="{DB21F38E-4C40-4CC5-9C9C-F7D0179908BD}">
      <dgm:prSet/>
      <dgm:spPr/>
      <dgm:t>
        <a:bodyPr/>
        <a:lstStyle/>
        <a:p>
          <a:endParaRPr lang="en-US"/>
        </a:p>
      </dgm:t>
    </dgm:pt>
    <dgm:pt modelId="{3F0E0AA2-4649-46FE-83D7-E4AA64EA8775}">
      <dgm:prSet phldrT="[Text]"/>
      <dgm:spPr/>
      <dgm:t>
        <a:bodyPr/>
        <a:lstStyle/>
        <a:p>
          <a:r>
            <a:rPr lang="en-US" dirty="0"/>
            <a:t> Segmenting the potential big and small customers based on their behavior to identify their needs </a:t>
          </a:r>
        </a:p>
      </dgm:t>
    </dgm:pt>
    <dgm:pt modelId="{EFEE1B17-F204-40C9-98A5-A1AE925E7493}" type="parTrans" cxnId="{038214B0-6BB0-438D-ACEB-7F3EF562866C}">
      <dgm:prSet/>
      <dgm:spPr/>
      <dgm:t>
        <a:bodyPr/>
        <a:lstStyle/>
        <a:p>
          <a:endParaRPr lang="en-US"/>
        </a:p>
      </dgm:t>
    </dgm:pt>
    <dgm:pt modelId="{14B81A3B-AC6A-48E8-990C-767C3F4F4ACF}" type="sibTrans" cxnId="{038214B0-6BB0-438D-ACEB-7F3EF562866C}">
      <dgm:prSet/>
      <dgm:spPr/>
      <dgm:t>
        <a:bodyPr/>
        <a:lstStyle/>
        <a:p>
          <a:endParaRPr lang="en-US"/>
        </a:p>
      </dgm:t>
    </dgm:pt>
    <dgm:pt modelId="{AADE4BDC-4C31-4CD6-BACA-C114013EA2C0}">
      <dgm:prSet phldrT="[Text]"/>
      <dgm:spPr/>
      <dgm:t>
        <a:bodyPr/>
        <a:lstStyle/>
        <a:p>
          <a:r>
            <a:rPr lang="en-US" dirty="0"/>
            <a:t> Identifying how the forklift tires are being used whether it is being used indoors, used outside, or on rough terrain, also the expected lifespan for the tires in these environments.</a:t>
          </a:r>
        </a:p>
      </dgm:t>
    </dgm:pt>
    <dgm:pt modelId="{42C64FC3-1810-43AF-8711-9E270BC9A851}" type="parTrans" cxnId="{42BE67BD-4208-4F31-9610-DF68C881FC09}">
      <dgm:prSet/>
      <dgm:spPr/>
      <dgm:t>
        <a:bodyPr/>
        <a:lstStyle/>
        <a:p>
          <a:endParaRPr lang="en-US"/>
        </a:p>
      </dgm:t>
    </dgm:pt>
    <dgm:pt modelId="{834239F8-4A2A-44D7-BED1-7EC0BA20EED6}" type="sibTrans" cxnId="{42BE67BD-4208-4F31-9610-DF68C881FC09}">
      <dgm:prSet/>
      <dgm:spPr/>
      <dgm:t>
        <a:bodyPr/>
        <a:lstStyle/>
        <a:p>
          <a:endParaRPr lang="en-US"/>
        </a:p>
      </dgm:t>
    </dgm:pt>
    <dgm:pt modelId="{60016F78-10D3-470C-8594-0DE7F2A571C6}">
      <dgm:prSet phldrT="[Text]"/>
      <dgm:spPr/>
      <dgm:t>
        <a:bodyPr/>
        <a:lstStyle/>
        <a:p>
          <a:r>
            <a:rPr lang="en-US" dirty="0"/>
            <a:t>Buyback</a:t>
          </a:r>
        </a:p>
      </dgm:t>
    </dgm:pt>
    <dgm:pt modelId="{1AE0BD18-6739-4FD5-9BAE-59645298DFB7}" type="parTrans" cxnId="{CB15A160-E5E7-455F-81FB-C81241EE2F3B}">
      <dgm:prSet/>
      <dgm:spPr/>
      <dgm:t>
        <a:bodyPr/>
        <a:lstStyle/>
        <a:p>
          <a:endParaRPr lang="en-US"/>
        </a:p>
      </dgm:t>
    </dgm:pt>
    <dgm:pt modelId="{14095801-5E28-48A5-906E-FDC34A798053}" type="sibTrans" cxnId="{CB15A160-E5E7-455F-81FB-C81241EE2F3B}">
      <dgm:prSet/>
      <dgm:spPr/>
      <dgm:t>
        <a:bodyPr/>
        <a:lstStyle/>
        <a:p>
          <a:endParaRPr lang="en-US"/>
        </a:p>
      </dgm:t>
    </dgm:pt>
    <dgm:pt modelId="{E5665D42-BEE3-4457-A230-1FC132E7BA39}">
      <dgm:prSet phldrT="[Text]"/>
      <dgm:spPr/>
      <dgm:t>
        <a:bodyPr/>
        <a:lstStyle/>
        <a:p>
          <a:r>
            <a:rPr lang="en-US" dirty="0"/>
            <a:t> Good tires can reduce the chance of an accident and downtime and hence increase productivity</a:t>
          </a:r>
        </a:p>
      </dgm:t>
    </dgm:pt>
    <dgm:pt modelId="{576B458E-4D9C-4E3D-96CA-E27687C3B066}" type="parTrans" cxnId="{86FCEF7A-5B59-4390-BC71-9110118A79ED}">
      <dgm:prSet/>
      <dgm:spPr/>
      <dgm:t>
        <a:bodyPr/>
        <a:lstStyle/>
        <a:p>
          <a:endParaRPr lang="en-US"/>
        </a:p>
      </dgm:t>
    </dgm:pt>
    <dgm:pt modelId="{1140C98A-A5B7-4F5F-967C-432C40BDA1AC}" type="sibTrans" cxnId="{86FCEF7A-5B59-4390-BC71-9110118A79ED}">
      <dgm:prSet/>
      <dgm:spPr/>
      <dgm:t>
        <a:bodyPr/>
        <a:lstStyle/>
        <a:p>
          <a:endParaRPr lang="en-US"/>
        </a:p>
      </dgm:t>
    </dgm:pt>
    <dgm:pt modelId="{EF73E3AF-2DFB-4F53-BE4C-4F0DBE69E960}">
      <dgm:prSet phldrT="[Text]"/>
      <dgm:spPr/>
      <dgm:t>
        <a:bodyPr/>
        <a:lstStyle/>
        <a:p>
          <a:r>
            <a:rPr lang="en-US" dirty="0"/>
            <a:t>Reselling</a:t>
          </a:r>
        </a:p>
      </dgm:t>
    </dgm:pt>
    <dgm:pt modelId="{7EA73A22-27C6-4E08-967E-2FBAECF13814}" type="parTrans" cxnId="{9DC8632B-95A3-45CE-A6D7-16F191C7B26D}">
      <dgm:prSet/>
      <dgm:spPr/>
      <dgm:t>
        <a:bodyPr/>
        <a:lstStyle/>
        <a:p>
          <a:endParaRPr lang="en-US"/>
        </a:p>
      </dgm:t>
    </dgm:pt>
    <dgm:pt modelId="{22FD26D4-B3BD-422F-87A0-12B8F6BA7C50}" type="sibTrans" cxnId="{9DC8632B-95A3-45CE-A6D7-16F191C7B26D}">
      <dgm:prSet/>
      <dgm:spPr/>
      <dgm:t>
        <a:bodyPr/>
        <a:lstStyle/>
        <a:p>
          <a:endParaRPr lang="en-US"/>
        </a:p>
      </dgm:t>
    </dgm:pt>
    <dgm:pt modelId="{11D82A78-4B46-4932-A169-095C4418A1E1}">
      <dgm:prSet phldrT="[Text]"/>
      <dgm:spPr/>
      <dgm:t>
        <a:bodyPr/>
        <a:lstStyle/>
        <a:p>
          <a:r>
            <a:rPr lang="en-US" dirty="0"/>
            <a:t> These old tires can be refurbished by retreading them and by applying a fresh coating of rubber </a:t>
          </a:r>
        </a:p>
      </dgm:t>
    </dgm:pt>
    <dgm:pt modelId="{A89775B3-7E0D-41B0-8E81-0A08B022B734}" type="parTrans" cxnId="{10F86CF6-8D75-4EBD-A125-8C2017FBE4AC}">
      <dgm:prSet/>
      <dgm:spPr/>
      <dgm:t>
        <a:bodyPr/>
        <a:lstStyle/>
        <a:p>
          <a:endParaRPr lang="en-US"/>
        </a:p>
      </dgm:t>
    </dgm:pt>
    <dgm:pt modelId="{771F99BC-4CA2-42DE-8624-18DC2B8A96AD}" type="sibTrans" cxnId="{10F86CF6-8D75-4EBD-A125-8C2017FBE4AC}">
      <dgm:prSet/>
      <dgm:spPr/>
      <dgm:t>
        <a:bodyPr/>
        <a:lstStyle/>
        <a:p>
          <a:endParaRPr lang="en-US"/>
        </a:p>
      </dgm:t>
    </dgm:pt>
    <dgm:pt modelId="{EF1B002D-BCF2-4A58-89C2-1FFE0DF64819}">
      <dgm:prSet phldrT="[Text]"/>
      <dgm:spPr/>
      <dgm:t>
        <a:bodyPr/>
        <a:lstStyle/>
        <a:p>
          <a:r>
            <a:rPr lang="en-US" dirty="0"/>
            <a:t> These refurbished tires can be sold to small customers who prefer price over quality. The quality will be such that it will be better than the quality provide by the Spanish tyre makers. Also, the price can se set to be equivalent to them. This will diminish the market share of their competitors.</a:t>
          </a:r>
        </a:p>
      </dgm:t>
    </dgm:pt>
    <dgm:pt modelId="{28D2CF7B-8ABC-41D5-9AC5-F5CD3AB504D4}" type="parTrans" cxnId="{1970E825-1CFE-49ED-AB35-FF77B445922E}">
      <dgm:prSet/>
      <dgm:spPr/>
      <dgm:t>
        <a:bodyPr/>
        <a:lstStyle/>
        <a:p>
          <a:endParaRPr lang="en-US"/>
        </a:p>
      </dgm:t>
    </dgm:pt>
    <dgm:pt modelId="{32818E29-E8D8-4F5E-833D-E0390AB92D8F}" type="sibTrans" cxnId="{1970E825-1CFE-49ED-AB35-FF77B445922E}">
      <dgm:prSet/>
      <dgm:spPr/>
      <dgm:t>
        <a:bodyPr/>
        <a:lstStyle/>
        <a:p>
          <a:endParaRPr lang="en-US"/>
        </a:p>
      </dgm:t>
    </dgm:pt>
    <dgm:pt modelId="{2105E4C0-B4A9-4823-ADFB-C0A23A933141}">
      <dgm:prSet phldrT="[Text]"/>
      <dgm:spPr/>
      <dgm:t>
        <a:bodyPr/>
        <a:lstStyle/>
        <a:p>
          <a:r>
            <a:rPr lang="en-US" dirty="0"/>
            <a:t> Based on the feedback, pitching the right forklift tyre to the right customer and setting optimal price for it</a:t>
          </a:r>
        </a:p>
      </dgm:t>
    </dgm:pt>
    <dgm:pt modelId="{FB48B09A-0F2E-44D7-83BE-D775A0AF3C20}" type="parTrans" cxnId="{5D8F6EFD-E724-48B8-BAF1-887C70052620}">
      <dgm:prSet/>
      <dgm:spPr/>
      <dgm:t>
        <a:bodyPr/>
        <a:lstStyle/>
        <a:p>
          <a:endParaRPr lang="en-US"/>
        </a:p>
      </dgm:t>
    </dgm:pt>
    <dgm:pt modelId="{C346C8C1-5754-48D0-B917-8FD364106F26}" type="sibTrans" cxnId="{5D8F6EFD-E724-48B8-BAF1-887C70052620}">
      <dgm:prSet/>
      <dgm:spPr/>
      <dgm:t>
        <a:bodyPr/>
        <a:lstStyle/>
        <a:p>
          <a:endParaRPr lang="en-US"/>
        </a:p>
      </dgm:t>
    </dgm:pt>
    <dgm:pt modelId="{71D2A160-CB36-4FC4-9758-A150F6A7A9FD}">
      <dgm:prSet phldrT="[Text]"/>
      <dgm:spPr/>
      <dgm:t>
        <a:bodyPr/>
        <a:lstStyle/>
        <a:p>
          <a:r>
            <a:rPr lang="en-US" dirty="0"/>
            <a:t> A tyre exchange offer can be made to the big clients who can exchange their old tires in leu of new tires at discounted prices</a:t>
          </a:r>
        </a:p>
      </dgm:t>
    </dgm:pt>
    <dgm:pt modelId="{8F72F519-C511-4CB1-AC63-F07915E1F3AB}" type="parTrans" cxnId="{CC969F48-C6DA-4472-B4AD-AED78538D7B3}">
      <dgm:prSet/>
      <dgm:spPr/>
      <dgm:t>
        <a:bodyPr/>
        <a:lstStyle/>
        <a:p>
          <a:endParaRPr lang="en-US"/>
        </a:p>
      </dgm:t>
    </dgm:pt>
    <dgm:pt modelId="{9A21D580-C583-4FB1-8265-69B84BAC9C57}" type="sibTrans" cxnId="{CC969F48-C6DA-4472-B4AD-AED78538D7B3}">
      <dgm:prSet/>
      <dgm:spPr/>
      <dgm:t>
        <a:bodyPr/>
        <a:lstStyle/>
        <a:p>
          <a:endParaRPr lang="en-US"/>
        </a:p>
      </dgm:t>
    </dgm:pt>
    <dgm:pt modelId="{11831AEC-2801-441F-9A88-3C3E5887570D}" type="pres">
      <dgm:prSet presAssocID="{6A4C42F3-836D-4102-9C12-B531E001572C}" presName="linearFlow" presStyleCnt="0">
        <dgm:presLayoutVars>
          <dgm:dir/>
          <dgm:animLvl val="lvl"/>
          <dgm:resizeHandles val="exact"/>
        </dgm:presLayoutVars>
      </dgm:prSet>
      <dgm:spPr/>
    </dgm:pt>
    <dgm:pt modelId="{821B786A-2DD8-4514-BA60-7E0B023062B8}" type="pres">
      <dgm:prSet presAssocID="{A60952EF-A19A-48D4-8D47-49F5DD5DA159}" presName="composite" presStyleCnt="0"/>
      <dgm:spPr/>
    </dgm:pt>
    <dgm:pt modelId="{43A9CC63-8882-45CE-A469-9D93E777E853}" type="pres">
      <dgm:prSet presAssocID="{A60952EF-A19A-48D4-8D47-49F5DD5DA159}" presName="parentText" presStyleLbl="alignNode1" presStyleIdx="0" presStyleCnt="3">
        <dgm:presLayoutVars>
          <dgm:chMax val="1"/>
          <dgm:bulletEnabled val="1"/>
        </dgm:presLayoutVars>
      </dgm:prSet>
      <dgm:spPr/>
    </dgm:pt>
    <dgm:pt modelId="{797F832A-B6AB-4526-AECD-4F47859D513A}" type="pres">
      <dgm:prSet presAssocID="{A60952EF-A19A-48D4-8D47-49F5DD5DA159}" presName="descendantText" presStyleLbl="alignAcc1" presStyleIdx="0" presStyleCnt="3">
        <dgm:presLayoutVars>
          <dgm:bulletEnabled val="1"/>
        </dgm:presLayoutVars>
      </dgm:prSet>
      <dgm:spPr/>
    </dgm:pt>
    <dgm:pt modelId="{58BCAA95-9E48-4CB1-8DAD-69D79E493BCE}" type="pres">
      <dgm:prSet presAssocID="{9DE3B32D-C681-4929-B054-DAFF81ECFCD8}" presName="sp" presStyleCnt="0"/>
      <dgm:spPr/>
    </dgm:pt>
    <dgm:pt modelId="{06886392-82E9-4600-A538-65F8AE90A2A2}" type="pres">
      <dgm:prSet presAssocID="{60016F78-10D3-470C-8594-0DE7F2A571C6}" presName="composite" presStyleCnt="0"/>
      <dgm:spPr/>
    </dgm:pt>
    <dgm:pt modelId="{A45AF6D2-C391-4875-A85F-C416ED1AFD12}" type="pres">
      <dgm:prSet presAssocID="{60016F78-10D3-470C-8594-0DE7F2A571C6}" presName="parentText" presStyleLbl="alignNode1" presStyleIdx="1" presStyleCnt="3">
        <dgm:presLayoutVars>
          <dgm:chMax val="1"/>
          <dgm:bulletEnabled val="1"/>
        </dgm:presLayoutVars>
      </dgm:prSet>
      <dgm:spPr/>
    </dgm:pt>
    <dgm:pt modelId="{4B152CCB-35D7-43E3-8F5F-3F2F4E5C2E57}" type="pres">
      <dgm:prSet presAssocID="{60016F78-10D3-470C-8594-0DE7F2A571C6}" presName="descendantText" presStyleLbl="alignAcc1" presStyleIdx="1" presStyleCnt="3">
        <dgm:presLayoutVars>
          <dgm:bulletEnabled val="1"/>
        </dgm:presLayoutVars>
      </dgm:prSet>
      <dgm:spPr/>
    </dgm:pt>
    <dgm:pt modelId="{2E6254D9-B665-4F0F-A0CB-0BB4441A4672}" type="pres">
      <dgm:prSet presAssocID="{14095801-5E28-48A5-906E-FDC34A798053}" presName="sp" presStyleCnt="0"/>
      <dgm:spPr/>
    </dgm:pt>
    <dgm:pt modelId="{A06E3D1E-A3CF-4DDF-901D-C395CC5387C4}" type="pres">
      <dgm:prSet presAssocID="{EF73E3AF-2DFB-4F53-BE4C-4F0DBE69E960}" presName="composite" presStyleCnt="0"/>
      <dgm:spPr/>
    </dgm:pt>
    <dgm:pt modelId="{411BC6F1-3917-4AC8-BA38-2A366DE33612}" type="pres">
      <dgm:prSet presAssocID="{EF73E3AF-2DFB-4F53-BE4C-4F0DBE69E960}" presName="parentText" presStyleLbl="alignNode1" presStyleIdx="2" presStyleCnt="3">
        <dgm:presLayoutVars>
          <dgm:chMax val="1"/>
          <dgm:bulletEnabled val="1"/>
        </dgm:presLayoutVars>
      </dgm:prSet>
      <dgm:spPr/>
    </dgm:pt>
    <dgm:pt modelId="{3B88D699-7599-41A4-B8C5-CB578F5C96D5}" type="pres">
      <dgm:prSet presAssocID="{EF73E3AF-2DFB-4F53-BE4C-4F0DBE69E960}" presName="descendantText" presStyleLbl="alignAcc1" presStyleIdx="2" presStyleCnt="3">
        <dgm:presLayoutVars>
          <dgm:bulletEnabled val="1"/>
        </dgm:presLayoutVars>
      </dgm:prSet>
      <dgm:spPr/>
    </dgm:pt>
  </dgm:ptLst>
  <dgm:cxnLst>
    <dgm:cxn modelId="{38533718-3549-42E0-BFB4-89BEF6D774B5}" type="presOf" srcId="{E5665D42-BEE3-4457-A230-1FC132E7BA39}" destId="{4B152CCB-35D7-43E3-8F5F-3F2F4E5C2E57}" srcOrd="0" destOrd="0" presId="urn:microsoft.com/office/officeart/2005/8/layout/chevron2"/>
    <dgm:cxn modelId="{1970E825-1CFE-49ED-AB35-FF77B445922E}" srcId="{EF73E3AF-2DFB-4F53-BE4C-4F0DBE69E960}" destId="{EF1B002D-BCF2-4A58-89C2-1FFE0DF64819}" srcOrd="1" destOrd="0" parTransId="{28D2CF7B-8ABC-41D5-9AC5-F5CD3AB504D4}" sibTransId="{32818E29-E8D8-4F5E-833D-E0390AB92D8F}"/>
    <dgm:cxn modelId="{9DC8632B-95A3-45CE-A6D7-16F191C7B26D}" srcId="{6A4C42F3-836D-4102-9C12-B531E001572C}" destId="{EF73E3AF-2DFB-4F53-BE4C-4F0DBE69E960}" srcOrd="2" destOrd="0" parTransId="{7EA73A22-27C6-4E08-967E-2FBAECF13814}" sibTransId="{22FD26D4-B3BD-422F-87A0-12B8F6BA7C50}"/>
    <dgm:cxn modelId="{CB15A160-E5E7-455F-81FB-C81241EE2F3B}" srcId="{6A4C42F3-836D-4102-9C12-B531E001572C}" destId="{60016F78-10D3-470C-8594-0DE7F2A571C6}" srcOrd="1" destOrd="0" parTransId="{1AE0BD18-6739-4FD5-9BAE-59645298DFB7}" sibTransId="{14095801-5E28-48A5-906E-FDC34A798053}"/>
    <dgm:cxn modelId="{CC969F48-C6DA-4472-B4AD-AED78538D7B3}" srcId="{60016F78-10D3-470C-8594-0DE7F2A571C6}" destId="{71D2A160-CB36-4FC4-9758-A150F6A7A9FD}" srcOrd="1" destOrd="0" parTransId="{8F72F519-C511-4CB1-AC63-F07915E1F3AB}" sibTransId="{9A21D580-C583-4FB1-8265-69B84BAC9C57}"/>
    <dgm:cxn modelId="{2806126B-DC71-4E5D-9E2A-1A527FE4725B}" type="presOf" srcId="{60016F78-10D3-470C-8594-0DE7F2A571C6}" destId="{A45AF6D2-C391-4875-A85F-C416ED1AFD12}" srcOrd="0" destOrd="0" presId="urn:microsoft.com/office/officeart/2005/8/layout/chevron2"/>
    <dgm:cxn modelId="{72FCA150-117B-4581-93AD-10CBBFDC3CF6}" type="presOf" srcId="{71D2A160-CB36-4FC4-9758-A150F6A7A9FD}" destId="{4B152CCB-35D7-43E3-8F5F-3F2F4E5C2E57}" srcOrd="0" destOrd="1" presId="urn:microsoft.com/office/officeart/2005/8/layout/chevron2"/>
    <dgm:cxn modelId="{D789E256-48DF-403F-B788-979E6D5B28DA}" type="presOf" srcId="{2105E4C0-B4A9-4823-ADFB-C0A23A933141}" destId="{797F832A-B6AB-4526-AECD-4F47859D513A}" srcOrd="0" destOrd="2" presId="urn:microsoft.com/office/officeart/2005/8/layout/chevron2"/>
    <dgm:cxn modelId="{86FCEF7A-5B59-4390-BC71-9110118A79ED}" srcId="{60016F78-10D3-470C-8594-0DE7F2A571C6}" destId="{E5665D42-BEE3-4457-A230-1FC132E7BA39}" srcOrd="0" destOrd="0" parTransId="{576B458E-4D9C-4E3D-96CA-E27687C3B066}" sibTransId="{1140C98A-A5B7-4F5F-967C-432C40BDA1AC}"/>
    <dgm:cxn modelId="{DBB87B82-81E3-4CB3-BD1B-9CF46B5A3677}" type="presOf" srcId="{6A4C42F3-836D-4102-9C12-B531E001572C}" destId="{11831AEC-2801-441F-9A88-3C3E5887570D}" srcOrd="0" destOrd="0" presId="urn:microsoft.com/office/officeart/2005/8/layout/chevron2"/>
    <dgm:cxn modelId="{DB21F38E-4C40-4CC5-9C9C-F7D0179908BD}" srcId="{6A4C42F3-836D-4102-9C12-B531E001572C}" destId="{A60952EF-A19A-48D4-8D47-49F5DD5DA159}" srcOrd="0" destOrd="0" parTransId="{E48A79A9-5C9B-4B52-93DB-11F0385D6919}" sibTransId="{9DE3B32D-C681-4929-B054-DAFF81ECFCD8}"/>
    <dgm:cxn modelId="{32043794-FE62-4A13-8037-34B78B427AE7}" type="presOf" srcId="{A60952EF-A19A-48D4-8D47-49F5DD5DA159}" destId="{43A9CC63-8882-45CE-A469-9D93E777E853}" srcOrd="0" destOrd="0" presId="urn:microsoft.com/office/officeart/2005/8/layout/chevron2"/>
    <dgm:cxn modelId="{5846BB9C-9FD2-4068-A29B-C5E794AE16A5}" type="presOf" srcId="{EF73E3AF-2DFB-4F53-BE4C-4F0DBE69E960}" destId="{411BC6F1-3917-4AC8-BA38-2A366DE33612}" srcOrd="0" destOrd="0" presId="urn:microsoft.com/office/officeart/2005/8/layout/chevron2"/>
    <dgm:cxn modelId="{038214B0-6BB0-438D-ACEB-7F3EF562866C}" srcId="{A60952EF-A19A-48D4-8D47-49F5DD5DA159}" destId="{3F0E0AA2-4649-46FE-83D7-E4AA64EA8775}" srcOrd="0" destOrd="0" parTransId="{EFEE1B17-F204-40C9-98A5-A1AE925E7493}" sibTransId="{14B81A3B-AC6A-48E8-990C-767C3F4F4ACF}"/>
    <dgm:cxn modelId="{650412B4-34E2-426D-8ED6-A5703BAA46D6}" type="presOf" srcId="{3F0E0AA2-4649-46FE-83D7-E4AA64EA8775}" destId="{797F832A-B6AB-4526-AECD-4F47859D513A}" srcOrd="0" destOrd="0" presId="urn:microsoft.com/office/officeart/2005/8/layout/chevron2"/>
    <dgm:cxn modelId="{74180AB7-898A-4AFE-86E0-B3A1A89CF63D}" type="presOf" srcId="{AADE4BDC-4C31-4CD6-BACA-C114013EA2C0}" destId="{797F832A-B6AB-4526-AECD-4F47859D513A}" srcOrd="0" destOrd="1" presId="urn:microsoft.com/office/officeart/2005/8/layout/chevron2"/>
    <dgm:cxn modelId="{D48D63B8-B931-4C7A-80FD-A1F2ED9502BF}" type="presOf" srcId="{EF1B002D-BCF2-4A58-89C2-1FFE0DF64819}" destId="{3B88D699-7599-41A4-B8C5-CB578F5C96D5}" srcOrd="0" destOrd="1" presId="urn:microsoft.com/office/officeart/2005/8/layout/chevron2"/>
    <dgm:cxn modelId="{42BE67BD-4208-4F31-9610-DF68C881FC09}" srcId="{A60952EF-A19A-48D4-8D47-49F5DD5DA159}" destId="{AADE4BDC-4C31-4CD6-BACA-C114013EA2C0}" srcOrd="1" destOrd="0" parTransId="{42C64FC3-1810-43AF-8711-9E270BC9A851}" sibTransId="{834239F8-4A2A-44D7-BED1-7EC0BA20EED6}"/>
    <dgm:cxn modelId="{8B7D0FD5-0878-42E4-A6BC-6BDA44F5305D}" type="presOf" srcId="{11D82A78-4B46-4932-A169-095C4418A1E1}" destId="{3B88D699-7599-41A4-B8C5-CB578F5C96D5}" srcOrd="0" destOrd="0" presId="urn:microsoft.com/office/officeart/2005/8/layout/chevron2"/>
    <dgm:cxn modelId="{10F86CF6-8D75-4EBD-A125-8C2017FBE4AC}" srcId="{EF73E3AF-2DFB-4F53-BE4C-4F0DBE69E960}" destId="{11D82A78-4B46-4932-A169-095C4418A1E1}" srcOrd="0" destOrd="0" parTransId="{A89775B3-7E0D-41B0-8E81-0A08B022B734}" sibTransId="{771F99BC-4CA2-42DE-8624-18DC2B8A96AD}"/>
    <dgm:cxn modelId="{5D8F6EFD-E724-48B8-BAF1-887C70052620}" srcId="{A60952EF-A19A-48D4-8D47-49F5DD5DA159}" destId="{2105E4C0-B4A9-4823-ADFB-C0A23A933141}" srcOrd="2" destOrd="0" parTransId="{FB48B09A-0F2E-44D7-83BE-D775A0AF3C20}" sibTransId="{C346C8C1-5754-48D0-B917-8FD364106F26}"/>
    <dgm:cxn modelId="{7B589255-5264-423A-B53C-824E24F2873A}" type="presParOf" srcId="{11831AEC-2801-441F-9A88-3C3E5887570D}" destId="{821B786A-2DD8-4514-BA60-7E0B023062B8}" srcOrd="0" destOrd="0" presId="urn:microsoft.com/office/officeart/2005/8/layout/chevron2"/>
    <dgm:cxn modelId="{E887B6B8-25BD-4FBC-B987-65063DE73435}" type="presParOf" srcId="{821B786A-2DD8-4514-BA60-7E0B023062B8}" destId="{43A9CC63-8882-45CE-A469-9D93E777E853}" srcOrd="0" destOrd="0" presId="urn:microsoft.com/office/officeart/2005/8/layout/chevron2"/>
    <dgm:cxn modelId="{208081CC-D69E-4631-9C44-5E5030889FE4}" type="presParOf" srcId="{821B786A-2DD8-4514-BA60-7E0B023062B8}" destId="{797F832A-B6AB-4526-AECD-4F47859D513A}" srcOrd="1" destOrd="0" presId="urn:microsoft.com/office/officeart/2005/8/layout/chevron2"/>
    <dgm:cxn modelId="{8002AD34-E337-4520-B843-B6A30491D5A2}" type="presParOf" srcId="{11831AEC-2801-441F-9A88-3C3E5887570D}" destId="{58BCAA95-9E48-4CB1-8DAD-69D79E493BCE}" srcOrd="1" destOrd="0" presId="urn:microsoft.com/office/officeart/2005/8/layout/chevron2"/>
    <dgm:cxn modelId="{3BE5C252-1238-443C-B1E4-3DE72DCD8154}" type="presParOf" srcId="{11831AEC-2801-441F-9A88-3C3E5887570D}" destId="{06886392-82E9-4600-A538-65F8AE90A2A2}" srcOrd="2" destOrd="0" presId="urn:microsoft.com/office/officeart/2005/8/layout/chevron2"/>
    <dgm:cxn modelId="{E4EDCB9D-E020-4112-99FF-1435E09DBE33}" type="presParOf" srcId="{06886392-82E9-4600-A538-65F8AE90A2A2}" destId="{A45AF6D2-C391-4875-A85F-C416ED1AFD12}" srcOrd="0" destOrd="0" presId="urn:microsoft.com/office/officeart/2005/8/layout/chevron2"/>
    <dgm:cxn modelId="{D828F3F1-7056-42D8-B445-593965A3493A}" type="presParOf" srcId="{06886392-82E9-4600-A538-65F8AE90A2A2}" destId="{4B152CCB-35D7-43E3-8F5F-3F2F4E5C2E57}" srcOrd="1" destOrd="0" presId="urn:microsoft.com/office/officeart/2005/8/layout/chevron2"/>
    <dgm:cxn modelId="{0099861B-4D97-437B-9D5E-D798B1D36263}" type="presParOf" srcId="{11831AEC-2801-441F-9A88-3C3E5887570D}" destId="{2E6254D9-B665-4F0F-A0CB-0BB4441A4672}" srcOrd="3" destOrd="0" presId="urn:microsoft.com/office/officeart/2005/8/layout/chevron2"/>
    <dgm:cxn modelId="{BE0635E8-EBF1-49BF-AEFB-114223618A10}" type="presParOf" srcId="{11831AEC-2801-441F-9A88-3C3E5887570D}" destId="{A06E3D1E-A3CF-4DDF-901D-C395CC5387C4}" srcOrd="4" destOrd="0" presId="urn:microsoft.com/office/officeart/2005/8/layout/chevron2"/>
    <dgm:cxn modelId="{885855E3-53C3-4672-A370-B44D46201471}" type="presParOf" srcId="{A06E3D1E-A3CF-4DDF-901D-C395CC5387C4}" destId="{411BC6F1-3917-4AC8-BA38-2A366DE33612}" srcOrd="0" destOrd="0" presId="urn:microsoft.com/office/officeart/2005/8/layout/chevron2"/>
    <dgm:cxn modelId="{CA0F38F2-25A4-4609-83C8-ECB11FB8CEEF}" type="presParOf" srcId="{A06E3D1E-A3CF-4DDF-901D-C395CC5387C4}" destId="{3B88D699-7599-41A4-B8C5-CB578F5C96D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7C8D9F-A168-40C2-84CB-4334880772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C96558C-5188-4C08-877C-97C56755ADF2}">
      <dgm:prSet phldrT="[Text]"/>
      <dgm:spPr/>
      <dgm:t>
        <a:bodyPr/>
        <a:lstStyle/>
        <a:p>
          <a:r>
            <a:rPr lang="en-US" dirty="0"/>
            <a:t>For expensive pricing, the product should be unique and should be of a higher quality. To increase its perceived value, targeted advertisement campaign needs to be run which can differentiate their products from the competition. For example: to demonstrate the durability and lifespan of the tires, the company can have an advertisement with a catchy catchphrase like ‘ XYZ tires: Tires which never retire’.</a:t>
          </a:r>
        </a:p>
      </dgm:t>
    </dgm:pt>
    <dgm:pt modelId="{5DC60A99-C42A-4676-96A3-527CEB123528}" type="parTrans" cxnId="{73AAF9CD-8062-4855-B99C-854FC9BF475E}">
      <dgm:prSet/>
      <dgm:spPr/>
      <dgm:t>
        <a:bodyPr/>
        <a:lstStyle/>
        <a:p>
          <a:endParaRPr lang="en-US"/>
        </a:p>
      </dgm:t>
    </dgm:pt>
    <dgm:pt modelId="{418A53FF-D32B-4761-8547-1A6D61E21BF0}" type="sibTrans" cxnId="{73AAF9CD-8062-4855-B99C-854FC9BF475E}">
      <dgm:prSet/>
      <dgm:spPr/>
      <dgm:t>
        <a:bodyPr/>
        <a:lstStyle/>
        <a:p>
          <a:endParaRPr lang="en-US"/>
        </a:p>
      </dgm:t>
    </dgm:pt>
    <dgm:pt modelId="{5056A8C3-54AF-4999-A801-F3EF11D6F795}">
      <dgm:prSet phldrT="[Text]"/>
      <dgm:spPr/>
      <dgm:t>
        <a:bodyPr/>
        <a:lstStyle/>
        <a:p>
          <a:r>
            <a:rPr lang="en-US" dirty="0"/>
            <a:t>Using analytics, those customers can be identified which will churn.  To reduce the churn, customer loyalty programs should be run</a:t>
          </a:r>
        </a:p>
      </dgm:t>
    </dgm:pt>
    <dgm:pt modelId="{D640DD9E-2769-4F03-BEA2-D67438B8C6CF}" type="parTrans" cxnId="{1CB23D14-AA47-412A-AB29-75E2C7EA0392}">
      <dgm:prSet/>
      <dgm:spPr/>
      <dgm:t>
        <a:bodyPr/>
        <a:lstStyle/>
        <a:p>
          <a:endParaRPr lang="en-US"/>
        </a:p>
      </dgm:t>
    </dgm:pt>
    <dgm:pt modelId="{29C08F90-2EF8-44D9-87BD-48C3780306CE}" type="sibTrans" cxnId="{1CB23D14-AA47-412A-AB29-75E2C7EA0392}">
      <dgm:prSet/>
      <dgm:spPr/>
      <dgm:t>
        <a:bodyPr/>
        <a:lstStyle/>
        <a:p>
          <a:endParaRPr lang="en-US"/>
        </a:p>
      </dgm:t>
    </dgm:pt>
    <dgm:pt modelId="{FD72EDB8-F311-4F7B-8719-DF27FB3A670A}">
      <dgm:prSet phldrT="[Text]"/>
      <dgm:spPr/>
      <dgm:t>
        <a:bodyPr/>
        <a:lstStyle/>
        <a:p>
          <a:r>
            <a:rPr lang="en-US" dirty="0"/>
            <a:t>To increase the brand value, XYZ company can engage with NGOs which deal with road safety. This will imprint a positive image of the brand in the minds of the customer, who will associate safe and durable tires with XYZ company.</a:t>
          </a:r>
        </a:p>
      </dgm:t>
    </dgm:pt>
    <dgm:pt modelId="{9CA690D0-E967-4D78-B9B2-723CF5DC5547}" type="parTrans" cxnId="{873E8667-621C-43D2-A002-DC28042A7F60}">
      <dgm:prSet/>
      <dgm:spPr/>
      <dgm:t>
        <a:bodyPr/>
        <a:lstStyle/>
        <a:p>
          <a:endParaRPr lang="en-US"/>
        </a:p>
      </dgm:t>
    </dgm:pt>
    <dgm:pt modelId="{EAAE6B93-CF59-46CE-A80A-56E64D6D86DF}" type="sibTrans" cxnId="{873E8667-621C-43D2-A002-DC28042A7F60}">
      <dgm:prSet/>
      <dgm:spPr/>
      <dgm:t>
        <a:bodyPr/>
        <a:lstStyle/>
        <a:p>
          <a:endParaRPr lang="en-US"/>
        </a:p>
      </dgm:t>
    </dgm:pt>
    <dgm:pt modelId="{B23D890B-B257-4432-A76C-C8214D98452B}" type="pres">
      <dgm:prSet presAssocID="{B17C8D9F-A168-40C2-84CB-43348807726C}" presName="Name0" presStyleCnt="0">
        <dgm:presLayoutVars>
          <dgm:chMax val="7"/>
          <dgm:chPref val="7"/>
          <dgm:dir/>
        </dgm:presLayoutVars>
      </dgm:prSet>
      <dgm:spPr/>
    </dgm:pt>
    <dgm:pt modelId="{347CAB11-A07A-4090-AD66-FBBC11F69AA7}" type="pres">
      <dgm:prSet presAssocID="{B17C8D9F-A168-40C2-84CB-43348807726C}" presName="Name1" presStyleCnt="0"/>
      <dgm:spPr/>
    </dgm:pt>
    <dgm:pt modelId="{7FD06537-68EB-4750-A468-7987BB2F71F4}" type="pres">
      <dgm:prSet presAssocID="{B17C8D9F-A168-40C2-84CB-43348807726C}" presName="cycle" presStyleCnt="0"/>
      <dgm:spPr/>
    </dgm:pt>
    <dgm:pt modelId="{C8483AD8-A5FF-4925-8D3B-3C48E0CE174E}" type="pres">
      <dgm:prSet presAssocID="{B17C8D9F-A168-40C2-84CB-43348807726C}" presName="srcNode" presStyleLbl="node1" presStyleIdx="0" presStyleCnt="3"/>
      <dgm:spPr/>
    </dgm:pt>
    <dgm:pt modelId="{6BCDF7F6-DCAF-4BE5-B579-43A99D679F12}" type="pres">
      <dgm:prSet presAssocID="{B17C8D9F-A168-40C2-84CB-43348807726C}" presName="conn" presStyleLbl="parChTrans1D2" presStyleIdx="0" presStyleCnt="1"/>
      <dgm:spPr/>
    </dgm:pt>
    <dgm:pt modelId="{FDCC67E5-066A-4159-8D84-4F8411EEE376}" type="pres">
      <dgm:prSet presAssocID="{B17C8D9F-A168-40C2-84CB-43348807726C}" presName="extraNode" presStyleLbl="node1" presStyleIdx="0" presStyleCnt="3"/>
      <dgm:spPr/>
    </dgm:pt>
    <dgm:pt modelId="{80EDF123-EE2A-4874-86D6-82790EA9124A}" type="pres">
      <dgm:prSet presAssocID="{B17C8D9F-A168-40C2-84CB-43348807726C}" presName="dstNode" presStyleLbl="node1" presStyleIdx="0" presStyleCnt="3"/>
      <dgm:spPr/>
    </dgm:pt>
    <dgm:pt modelId="{684BFD13-E3AA-4157-8BEE-93BCC1350615}" type="pres">
      <dgm:prSet presAssocID="{7C96558C-5188-4C08-877C-97C56755ADF2}" presName="text_1" presStyleLbl="node1" presStyleIdx="0" presStyleCnt="3">
        <dgm:presLayoutVars>
          <dgm:bulletEnabled val="1"/>
        </dgm:presLayoutVars>
      </dgm:prSet>
      <dgm:spPr/>
    </dgm:pt>
    <dgm:pt modelId="{4F85070C-B2D5-4434-9DD7-D6EF9B9269D2}" type="pres">
      <dgm:prSet presAssocID="{7C96558C-5188-4C08-877C-97C56755ADF2}" presName="accent_1" presStyleCnt="0"/>
      <dgm:spPr/>
    </dgm:pt>
    <dgm:pt modelId="{3A25CF97-5A02-4A9F-B6DB-AAE0951155EF}" type="pres">
      <dgm:prSet presAssocID="{7C96558C-5188-4C08-877C-97C56755ADF2}" presName="accentRepeatNode" presStyleLbl="solidFgAcc1" presStyleIdx="0" presStyleCnt="3"/>
      <dgm:spPr/>
    </dgm:pt>
    <dgm:pt modelId="{A7B91606-A0EF-4B05-ABDB-083BE88C5FFA}" type="pres">
      <dgm:prSet presAssocID="{5056A8C3-54AF-4999-A801-F3EF11D6F795}" presName="text_2" presStyleLbl="node1" presStyleIdx="1" presStyleCnt="3">
        <dgm:presLayoutVars>
          <dgm:bulletEnabled val="1"/>
        </dgm:presLayoutVars>
      </dgm:prSet>
      <dgm:spPr/>
    </dgm:pt>
    <dgm:pt modelId="{72370EC9-B40E-46BA-8818-D4AC46733795}" type="pres">
      <dgm:prSet presAssocID="{5056A8C3-54AF-4999-A801-F3EF11D6F795}" presName="accent_2" presStyleCnt="0"/>
      <dgm:spPr/>
    </dgm:pt>
    <dgm:pt modelId="{98C47C04-EC49-4632-A6A5-2CEB8056C8CA}" type="pres">
      <dgm:prSet presAssocID="{5056A8C3-54AF-4999-A801-F3EF11D6F795}" presName="accentRepeatNode" presStyleLbl="solidFgAcc1" presStyleIdx="1" presStyleCnt="3"/>
      <dgm:spPr/>
    </dgm:pt>
    <dgm:pt modelId="{EF5C3A4B-DCFE-4C0E-85B1-E04A616B34F4}" type="pres">
      <dgm:prSet presAssocID="{FD72EDB8-F311-4F7B-8719-DF27FB3A670A}" presName="text_3" presStyleLbl="node1" presStyleIdx="2" presStyleCnt="3">
        <dgm:presLayoutVars>
          <dgm:bulletEnabled val="1"/>
        </dgm:presLayoutVars>
      </dgm:prSet>
      <dgm:spPr/>
    </dgm:pt>
    <dgm:pt modelId="{6C342A06-A250-4423-AFA9-E509934D45E8}" type="pres">
      <dgm:prSet presAssocID="{FD72EDB8-F311-4F7B-8719-DF27FB3A670A}" presName="accent_3" presStyleCnt="0"/>
      <dgm:spPr/>
    </dgm:pt>
    <dgm:pt modelId="{4E3C22D3-DA4D-4D77-A692-1DD9AA08EC0F}" type="pres">
      <dgm:prSet presAssocID="{FD72EDB8-F311-4F7B-8719-DF27FB3A670A}" presName="accentRepeatNode" presStyleLbl="solidFgAcc1" presStyleIdx="2" presStyleCnt="3"/>
      <dgm:spPr/>
    </dgm:pt>
  </dgm:ptLst>
  <dgm:cxnLst>
    <dgm:cxn modelId="{1CB23D14-AA47-412A-AB29-75E2C7EA0392}" srcId="{B17C8D9F-A168-40C2-84CB-43348807726C}" destId="{5056A8C3-54AF-4999-A801-F3EF11D6F795}" srcOrd="1" destOrd="0" parTransId="{D640DD9E-2769-4F03-BEA2-D67438B8C6CF}" sibTransId="{29C08F90-2EF8-44D9-87BD-48C3780306CE}"/>
    <dgm:cxn modelId="{AE83C91F-B897-46E2-A77D-FD71BCC70B6B}" type="presOf" srcId="{B17C8D9F-A168-40C2-84CB-43348807726C}" destId="{B23D890B-B257-4432-A76C-C8214D98452B}" srcOrd="0" destOrd="0" presId="urn:microsoft.com/office/officeart/2008/layout/VerticalCurvedList"/>
    <dgm:cxn modelId="{DCCA3B40-0790-4211-ACC8-DE79E18D4B8A}" type="presOf" srcId="{5056A8C3-54AF-4999-A801-F3EF11D6F795}" destId="{A7B91606-A0EF-4B05-ABDB-083BE88C5FFA}" srcOrd="0" destOrd="0" presId="urn:microsoft.com/office/officeart/2008/layout/VerticalCurvedList"/>
    <dgm:cxn modelId="{E90CFB65-47C2-4D34-BBF6-39F3B81DF2CC}" type="presOf" srcId="{418A53FF-D32B-4761-8547-1A6D61E21BF0}" destId="{6BCDF7F6-DCAF-4BE5-B579-43A99D679F12}" srcOrd="0" destOrd="0" presId="urn:microsoft.com/office/officeart/2008/layout/VerticalCurvedList"/>
    <dgm:cxn modelId="{873E8667-621C-43D2-A002-DC28042A7F60}" srcId="{B17C8D9F-A168-40C2-84CB-43348807726C}" destId="{FD72EDB8-F311-4F7B-8719-DF27FB3A670A}" srcOrd="2" destOrd="0" parTransId="{9CA690D0-E967-4D78-B9B2-723CF5DC5547}" sibTransId="{EAAE6B93-CF59-46CE-A80A-56E64D6D86DF}"/>
    <dgm:cxn modelId="{37ED477F-5340-4376-AEDF-8060832BBB19}" type="presOf" srcId="{7C96558C-5188-4C08-877C-97C56755ADF2}" destId="{684BFD13-E3AA-4157-8BEE-93BCC1350615}" srcOrd="0" destOrd="0" presId="urn:microsoft.com/office/officeart/2008/layout/VerticalCurvedList"/>
    <dgm:cxn modelId="{10523E91-F5A6-4E7B-BCD6-C136AA373845}" type="presOf" srcId="{FD72EDB8-F311-4F7B-8719-DF27FB3A670A}" destId="{EF5C3A4B-DCFE-4C0E-85B1-E04A616B34F4}" srcOrd="0" destOrd="0" presId="urn:microsoft.com/office/officeart/2008/layout/VerticalCurvedList"/>
    <dgm:cxn modelId="{73AAF9CD-8062-4855-B99C-854FC9BF475E}" srcId="{B17C8D9F-A168-40C2-84CB-43348807726C}" destId="{7C96558C-5188-4C08-877C-97C56755ADF2}" srcOrd="0" destOrd="0" parTransId="{5DC60A99-C42A-4676-96A3-527CEB123528}" sibTransId="{418A53FF-D32B-4761-8547-1A6D61E21BF0}"/>
    <dgm:cxn modelId="{FBB8D6ED-A07B-4F26-82CE-4A29FE69DCB6}" type="presParOf" srcId="{B23D890B-B257-4432-A76C-C8214D98452B}" destId="{347CAB11-A07A-4090-AD66-FBBC11F69AA7}" srcOrd="0" destOrd="0" presId="urn:microsoft.com/office/officeart/2008/layout/VerticalCurvedList"/>
    <dgm:cxn modelId="{252CF7BC-DAC1-49DF-8AA8-4E6C3C6C27DD}" type="presParOf" srcId="{347CAB11-A07A-4090-AD66-FBBC11F69AA7}" destId="{7FD06537-68EB-4750-A468-7987BB2F71F4}" srcOrd="0" destOrd="0" presId="urn:microsoft.com/office/officeart/2008/layout/VerticalCurvedList"/>
    <dgm:cxn modelId="{41B19D4F-2A78-4D65-97B9-6CE9E1668E28}" type="presParOf" srcId="{7FD06537-68EB-4750-A468-7987BB2F71F4}" destId="{C8483AD8-A5FF-4925-8D3B-3C48E0CE174E}" srcOrd="0" destOrd="0" presId="urn:microsoft.com/office/officeart/2008/layout/VerticalCurvedList"/>
    <dgm:cxn modelId="{ABF69427-461E-459E-AB69-96CF5904E3F8}" type="presParOf" srcId="{7FD06537-68EB-4750-A468-7987BB2F71F4}" destId="{6BCDF7F6-DCAF-4BE5-B579-43A99D679F12}" srcOrd="1" destOrd="0" presId="urn:microsoft.com/office/officeart/2008/layout/VerticalCurvedList"/>
    <dgm:cxn modelId="{B9F0B6B8-4932-4411-8913-36CF9C390281}" type="presParOf" srcId="{7FD06537-68EB-4750-A468-7987BB2F71F4}" destId="{FDCC67E5-066A-4159-8D84-4F8411EEE376}" srcOrd="2" destOrd="0" presId="urn:microsoft.com/office/officeart/2008/layout/VerticalCurvedList"/>
    <dgm:cxn modelId="{6662E3C0-A189-4A7D-8255-F5244BAEBD52}" type="presParOf" srcId="{7FD06537-68EB-4750-A468-7987BB2F71F4}" destId="{80EDF123-EE2A-4874-86D6-82790EA9124A}" srcOrd="3" destOrd="0" presId="urn:microsoft.com/office/officeart/2008/layout/VerticalCurvedList"/>
    <dgm:cxn modelId="{162F0490-6F80-408B-A148-C5482E119554}" type="presParOf" srcId="{347CAB11-A07A-4090-AD66-FBBC11F69AA7}" destId="{684BFD13-E3AA-4157-8BEE-93BCC1350615}" srcOrd="1" destOrd="0" presId="urn:microsoft.com/office/officeart/2008/layout/VerticalCurvedList"/>
    <dgm:cxn modelId="{FD3861FD-340A-46DE-999C-6DFD6F5527B1}" type="presParOf" srcId="{347CAB11-A07A-4090-AD66-FBBC11F69AA7}" destId="{4F85070C-B2D5-4434-9DD7-D6EF9B9269D2}" srcOrd="2" destOrd="0" presId="urn:microsoft.com/office/officeart/2008/layout/VerticalCurvedList"/>
    <dgm:cxn modelId="{40ACC865-65F4-45B8-92AD-ABE3971AE479}" type="presParOf" srcId="{4F85070C-B2D5-4434-9DD7-D6EF9B9269D2}" destId="{3A25CF97-5A02-4A9F-B6DB-AAE0951155EF}" srcOrd="0" destOrd="0" presId="urn:microsoft.com/office/officeart/2008/layout/VerticalCurvedList"/>
    <dgm:cxn modelId="{37D140A2-9295-4E7E-AEF9-C93B7B06AC3C}" type="presParOf" srcId="{347CAB11-A07A-4090-AD66-FBBC11F69AA7}" destId="{A7B91606-A0EF-4B05-ABDB-083BE88C5FFA}" srcOrd="3" destOrd="0" presId="urn:microsoft.com/office/officeart/2008/layout/VerticalCurvedList"/>
    <dgm:cxn modelId="{09535342-181F-4FAF-9BE1-2E56DE31AC39}" type="presParOf" srcId="{347CAB11-A07A-4090-AD66-FBBC11F69AA7}" destId="{72370EC9-B40E-46BA-8818-D4AC46733795}" srcOrd="4" destOrd="0" presId="urn:microsoft.com/office/officeart/2008/layout/VerticalCurvedList"/>
    <dgm:cxn modelId="{364F3BD6-160B-4EBB-9691-D8E737FBB5B2}" type="presParOf" srcId="{72370EC9-B40E-46BA-8818-D4AC46733795}" destId="{98C47C04-EC49-4632-A6A5-2CEB8056C8CA}" srcOrd="0" destOrd="0" presId="urn:microsoft.com/office/officeart/2008/layout/VerticalCurvedList"/>
    <dgm:cxn modelId="{D77033E3-15D2-4D40-8817-9FE64C68E2F3}" type="presParOf" srcId="{347CAB11-A07A-4090-AD66-FBBC11F69AA7}" destId="{EF5C3A4B-DCFE-4C0E-85B1-E04A616B34F4}" srcOrd="5" destOrd="0" presId="urn:microsoft.com/office/officeart/2008/layout/VerticalCurvedList"/>
    <dgm:cxn modelId="{879425E4-3607-4B6F-8BAC-8C6324D45AAA}" type="presParOf" srcId="{347CAB11-A07A-4090-AD66-FBBC11F69AA7}" destId="{6C342A06-A250-4423-AFA9-E509934D45E8}" srcOrd="6" destOrd="0" presId="urn:microsoft.com/office/officeart/2008/layout/VerticalCurvedList"/>
    <dgm:cxn modelId="{F8F7BC0D-4BAA-41EC-8D02-8B0594584BC6}" type="presParOf" srcId="{6C342A06-A250-4423-AFA9-E509934D45E8}" destId="{4E3C22D3-DA4D-4D77-A692-1DD9AA08EC0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2CBCD-AD0D-4E54-89AB-104D4D553EE8}">
      <dsp:nvSpPr>
        <dsp:cNvPr id="0" name=""/>
        <dsp:cNvSpPr/>
      </dsp:nvSpPr>
      <dsp:spPr>
        <a:xfrm>
          <a:off x="0" y="0"/>
          <a:ext cx="12032974" cy="3086100"/>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C403357-F404-478C-B5CD-6BAA9E8AE8DB}">
      <dsp:nvSpPr>
        <dsp:cNvPr id="0" name=""/>
        <dsp:cNvSpPr/>
      </dsp:nvSpPr>
      <dsp:spPr>
        <a:xfrm>
          <a:off x="363020" y="411480"/>
          <a:ext cx="2623399" cy="226314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265C36F-0282-4022-9EA7-C204736F6B38}">
      <dsp:nvSpPr>
        <dsp:cNvPr id="0" name=""/>
        <dsp:cNvSpPr/>
      </dsp:nvSpPr>
      <dsp:spPr>
        <a:xfrm rot="10800000">
          <a:off x="363020" y="3086099"/>
          <a:ext cx="2623399" cy="377190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711200">
            <a:lnSpc>
              <a:spcPct val="90000"/>
            </a:lnSpc>
            <a:spcBef>
              <a:spcPct val="0"/>
            </a:spcBef>
            <a:spcAft>
              <a:spcPct val="35000"/>
            </a:spcAft>
            <a:buNone/>
          </a:pPr>
          <a:r>
            <a:rPr lang="en-US" sz="1600" kern="1200" dirty="0"/>
            <a:t>Product</a:t>
          </a:r>
        </a:p>
        <a:p>
          <a:pPr marL="0" lvl="0" indent="0" algn="l" defTabSz="711200">
            <a:lnSpc>
              <a:spcPct val="90000"/>
            </a:lnSpc>
            <a:spcBef>
              <a:spcPct val="0"/>
            </a:spcBef>
            <a:spcAft>
              <a:spcPct val="35000"/>
            </a:spcAft>
            <a:buNone/>
          </a:pPr>
          <a:endParaRPr lang="en-US" sz="1600" kern="1200" dirty="0"/>
        </a:p>
        <a:p>
          <a:pPr marL="114300" lvl="1" indent="-114300" algn="l" defTabSz="622300">
            <a:lnSpc>
              <a:spcPct val="90000"/>
            </a:lnSpc>
            <a:spcBef>
              <a:spcPct val="0"/>
            </a:spcBef>
            <a:spcAft>
              <a:spcPct val="15000"/>
            </a:spcAft>
            <a:buChar char="•"/>
          </a:pPr>
          <a:r>
            <a:rPr lang="en-US" sz="1400" kern="1200" dirty="0"/>
            <a:t>Offering Annual Maintenance Package to customers: weights replacements in tyre,  defective tyre zero cost replacement, wheel alignment</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 Offering a combination of normal </a:t>
          </a:r>
          <a:r>
            <a:rPr lang="en-US" sz="1400" kern="1200" dirty="0" err="1"/>
            <a:t>tyres</a:t>
          </a:r>
          <a:r>
            <a:rPr lang="en-US" sz="1400" kern="1200" dirty="0"/>
            <a:t> and forklift </a:t>
          </a:r>
          <a:r>
            <a:rPr lang="en-US" sz="1400" kern="1200" dirty="0" err="1"/>
            <a:t>tyres</a:t>
          </a:r>
          <a:r>
            <a:rPr lang="en-US" sz="1400" kern="1200" dirty="0"/>
            <a:t> as a bundle at a discounted rate</a:t>
          </a:r>
        </a:p>
        <a:p>
          <a:pPr marL="114300" lvl="1" indent="-114300" algn="l" defTabSz="533400">
            <a:lnSpc>
              <a:spcPct val="90000"/>
            </a:lnSpc>
            <a:spcBef>
              <a:spcPct val="0"/>
            </a:spcBef>
            <a:spcAft>
              <a:spcPct val="15000"/>
            </a:spcAft>
            <a:buChar char="•"/>
          </a:pPr>
          <a:endParaRPr lang="en-US" sz="1200" kern="1200" dirty="0"/>
        </a:p>
      </dsp:txBody>
      <dsp:txXfrm rot="10800000">
        <a:off x="443699" y="3086099"/>
        <a:ext cx="2462041" cy="3691221"/>
      </dsp:txXfrm>
    </dsp:sp>
    <dsp:sp modelId="{6CDA01C2-CE5E-4FDE-81EC-B495CDD0C696}">
      <dsp:nvSpPr>
        <dsp:cNvPr id="0" name=""/>
        <dsp:cNvSpPr/>
      </dsp:nvSpPr>
      <dsp:spPr>
        <a:xfrm>
          <a:off x="3248760" y="411480"/>
          <a:ext cx="2623399" cy="226314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088E62E-0F3D-47F4-9B7C-EC4B6116C19C}">
      <dsp:nvSpPr>
        <dsp:cNvPr id="0" name=""/>
        <dsp:cNvSpPr/>
      </dsp:nvSpPr>
      <dsp:spPr>
        <a:xfrm rot="10800000">
          <a:off x="3248760" y="3086099"/>
          <a:ext cx="2623399" cy="377190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711200">
            <a:lnSpc>
              <a:spcPct val="90000"/>
            </a:lnSpc>
            <a:spcBef>
              <a:spcPct val="0"/>
            </a:spcBef>
            <a:spcAft>
              <a:spcPct val="35000"/>
            </a:spcAft>
            <a:buNone/>
          </a:pPr>
          <a:r>
            <a:rPr lang="en-US" sz="1600" kern="1200" dirty="0"/>
            <a:t>Price</a:t>
          </a:r>
        </a:p>
        <a:p>
          <a:pPr marL="114300" lvl="1" indent="-114300" algn="l" defTabSz="622300">
            <a:lnSpc>
              <a:spcPct val="90000"/>
            </a:lnSpc>
            <a:spcBef>
              <a:spcPct val="0"/>
            </a:spcBef>
            <a:spcAft>
              <a:spcPct val="15000"/>
            </a:spcAft>
            <a:buChar char="•"/>
          </a:pPr>
          <a:r>
            <a:rPr lang="en-US" sz="1400" kern="1200" dirty="0"/>
            <a:t>Doing market segmentation to identify the large customers and small customers to get to know their needs and the optimal price</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Tyre exchange offer to buyback old </a:t>
          </a:r>
          <a:r>
            <a:rPr lang="en-US" sz="1400" kern="1200" dirty="0" err="1"/>
            <a:t>tyres</a:t>
          </a:r>
          <a:r>
            <a:rPr lang="en-US" sz="1400" kern="1200" dirty="0"/>
            <a:t>  from large customers</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 Refurbishing these </a:t>
          </a:r>
          <a:r>
            <a:rPr lang="en-US" sz="1400" kern="1200" dirty="0" err="1"/>
            <a:t>tyres</a:t>
          </a:r>
          <a:r>
            <a:rPr lang="en-US" sz="1400" kern="1200" dirty="0"/>
            <a:t> and selling this product at a cheaper rate to small customers</a:t>
          </a:r>
        </a:p>
      </dsp:txBody>
      <dsp:txXfrm rot="10800000">
        <a:off x="3329439" y="3086099"/>
        <a:ext cx="2462041" cy="3691221"/>
      </dsp:txXfrm>
    </dsp:sp>
    <dsp:sp modelId="{D9AC90A3-FF78-4492-8282-6E1E765C10AE}">
      <dsp:nvSpPr>
        <dsp:cNvPr id="0" name=""/>
        <dsp:cNvSpPr/>
      </dsp:nvSpPr>
      <dsp:spPr>
        <a:xfrm>
          <a:off x="6262758" y="424968"/>
          <a:ext cx="2623399" cy="226314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33A3685-280D-4579-87AC-A48F3FFC3952}">
      <dsp:nvSpPr>
        <dsp:cNvPr id="0" name=""/>
        <dsp:cNvSpPr/>
      </dsp:nvSpPr>
      <dsp:spPr>
        <a:xfrm rot="10800000">
          <a:off x="6134500" y="3086099"/>
          <a:ext cx="2623399" cy="377190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711200">
            <a:lnSpc>
              <a:spcPct val="90000"/>
            </a:lnSpc>
            <a:spcBef>
              <a:spcPct val="0"/>
            </a:spcBef>
            <a:spcAft>
              <a:spcPct val="35000"/>
            </a:spcAft>
            <a:buNone/>
          </a:pPr>
          <a:r>
            <a:rPr lang="en-US" sz="1600" kern="1200" dirty="0"/>
            <a:t>Promotion</a:t>
          </a:r>
        </a:p>
        <a:p>
          <a:pPr marL="114300" lvl="1" indent="-114300" algn="l" defTabSz="622300">
            <a:lnSpc>
              <a:spcPct val="90000"/>
            </a:lnSpc>
            <a:spcBef>
              <a:spcPct val="0"/>
            </a:spcBef>
            <a:spcAft>
              <a:spcPct val="15000"/>
            </a:spcAft>
            <a:buChar char="•"/>
          </a:pPr>
          <a:r>
            <a:rPr lang="en-US" sz="1400" kern="1200" dirty="0"/>
            <a:t>Creating brand value by running advertising campaign through both online and offline mediums</a:t>
          </a:r>
        </a:p>
        <a:p>
          <a:pPr marL="114300" lvl="1" indent="-114300" algn="l" defTabSz="622300">
            <a:lnSpc>
              <a:spcPct val="90000"/>
            </a:lnSpc>
            <a:spcBef>
              <a:spcPct val="0"/>
            </a:spcBef>
            <a:spcAft>
              <a:spcPct val="15000"/>
            </a:spcAft>
            <a:buChar char="•"/>
          </a:pPr>
          <a:r>
            <a:rPr lang="en-US" sz="1400" kern="1200" dirty="0"/>
            <a:t>Setting up customer loyalty programs and using analytics to predict customer churn</a:t>
          </a:r>
        </a:p>
        <a:p>
          <a:pPr marL="114300" lvl="1" indent="-114300" algn="l" defTabSz="622300">
            <a:lnSpc>
              <a:spcPct val="90000"/>
            </a:lnSpc>
            <a:spcBef>
              <a:spcPct val="0"/>
            </a:spcBef>
            <a:spcAft>
              <a:spcPct val="15000"/>
            </a:spcAft>
            <a:buChar char="•"/>
          </a:pPr>
          <a:r>
            <a:rPr lang="en-US" sz="1400" kern="1200" dirty="0"/>
            <a:t> As a CSR activity, participating actively with NGOs for road safety to create awareness about good driving habits, which will increase the brand value</a:t>
          </a:r>
        </a:p>
      </dsp:txBody>
      <dsp:txXfrm rot="10800000">
        <a:off x="6215179" y="3086099"/>
        <a:ext cx="2462041" cy="3691221"/>
      </dsp:txXfrm>
    </dsp:sp>
    <dsp:sp modelId="{B8C9D10E-8DEE-49A9-BC33-7149FE456549}">
      <dsp:nvSpPr>
        <dsp:cNvPr id="0" name=""/>
        <dsp:cNvSpPr/>
      </dsp:nvSpPr>
      <dsp:spPr>
        <a:xfrm>
          <a:off x="9033396" y="411480"/>
          <a:ext cx="2623399" cy="2263140"/>
        </a:xfrm>
        <a:prstGeom prst="roundRect">
          <a:avLst>
            <a:gd name="adj" fmla="val 10000"/>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0FDE542-63AA-4BBC-ACA2-C0505C65C651}">
      <dsp:nvSpPr>
        <dsp:cNvPr id="0" name=""/>
        <dsp:cNvSpPr/>
      </dsp:nvSpPr>
      <dsp:spPr>
        <a:xfrm rot="10800000">
          <a:off x="9020240" y="3086099"/>
          <a:ext cx="2649712" cy="377190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US" sz="1900" kern="1200" dirty="0"/>
            <a:t>Place</a:t>
          </a:r>
          <a:endParaRPr lang="en-IN" sz="1900" kern="1200" dirty="0"/>
        </a:p>
        <a:p>
          <a:pPr marL="114300" lvl="1" indent="-114300" algn="l" defTabSz="666750">
            <a:lnSpc>
              <a:spcPct val="90000"/>
            </a:lnSpc>
            <a:spcBef>
              <a:spcPct val="0"/>
            </a:spcBef>
            <a:spcAft>
              <a:spcPct val="15000"/>
            </a:spcAft>
            <a:buChar char="•"/>
          </a:pPr>
          <a:r>
            <a:rPr lang="en-US" sz="1500" kern="1200" dirty="0"/>
            <a:t>Setting up online distribution channels to increase their reach geographically and delivering the </a:t>
          </a:r>
          <a:r>
            <a:rPr lang="en-US" sz="1500" kern="1200" dirty="0" err="1"/>
            <a:t>tyres</a:t>
          </a:r>
          <a:r>
            <a:rPr lang="en-US" sz="1500" kern="1200" dirty="0"/>
            <a:t> to the customers at their doorsteps</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 Using supply chain analytics, distribution network can be improved to provide </a:t>
          </a:r>
          <a:r>
            <a:rPr lang="en-US" sz="1500" kern="1200" dirty="0" err="1"/>
            <a:t>tyres</a:t>
          </a:r>
          <a:r>
            <a:rPr lang="en-US" sz="1500" kern="1200" dirty="0"/>
            <a:t> to the customers timely</a:t>
          </a:r>
        </a:p>
        <a:p>
          <a:pPr marL="114300" lvl="1" indent="-114300" algn="l" defTabSz="666750">
            <a:lnSpc>
              <a:spcPct val="90000"/>
            </a:lnSpc>
            <a:spcBef>
              <a:spcPct val="0"/>
            </a:spcBef>
            <a:spcAft>
              <a:spcPct val="15000"/>
            </a:spcAft>
            <a:buChar char="•"/>
          </a:pPr>
          <a:endParaRPr lang="en-US" sz="1500" kern="1200" dirty="0"/>
        </a:p>
      </dsp:txBody>
      <dsp:txXfrm rot="10800000">
        <a:off x="9101728" y="3086099"/>
        <a:ext cx="2486736" cy="369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9CC63-8882-45CE-A469-9D93E777E853}">
      <dsp:nvSpPr>
        <dsp:cNvPr id="0" name=""/>
        <dsp:cNvSpPr/>
      </dsp:nvSpPr>
      <dsp:spPr>
        <a:xfrm rot="5400000">
          <a:off x="-348158" y="351639"/>
          <a:ext cx="2321055" cy="16247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Market Segmentation</a:t>
          </a:r>
        </a:p>
      </dsp:txBody>
      <dsp:txXfrm rot="-5400000">
        <a:off x="1" y="815849"/>
        <a:ext cx="1624738" cy="696317"/>
      </dsp:txXfrm>
    </dsp:sp>
    <dsp:sp modelId="{797F832A-B6AB-4526-AECD-4F47859D513A}">
      <dsp:nvSpPr>
        <dsp:cNvPr id="0" name=""/>
        <dsp:cNvSpPr/>
      </dsp:nvSpPr>
      <dsp:spPr>
        <a:xfrm rot="5400000">
          <a:off x="5988374" y="-4360153"/>
          <a:ext cx="1508686" cy="102359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Segmenting the potential big and small customers based on their behavior to identify their needs </a:t>
          </a:r>
        </a:p>
        <a:p>
          <a:pPr marL="171450" lvl="1" indent="-171450" algn="l" defTabSz="800100">
            <a:lnSpc>
              <a:spcPct val="90000"/>
            </a:lnSpc>
            <a:spcBef>
              <a:spcPct val="0"/>
            </a:spcBef>
            <a:spcAft>
              <a:spcPct val="15000"/>
            </a:spcAft>
            <a:buChar char="•"/>
          </a:pPr>
          <a:r>
            <a:rPr lang="en-US" sz="1800" kern="1200" dirty="0"/>
            <a:t> Identifying how the forklift tires are being used whether it is being used indoors, used outside, or on rough terrain, also the expected lifespan for the tires in these environments.</a:t>
          </a:r>
        </a:p>
        <a:p>
          <a:pPr marL="171450" lvl="1" indent="-171450" algn="l" defTabSz="800100">
            <a:lnSpc>
              <a:spcPct val="90000"/>
            </a:lnSpc>
            <a:spcBef>
              <a:spcPct val="0"/>
            </a:spcBef>
            <a:spcAft>
              <a:spcPct val="15000"/>
            </a:spcAft>
            <a:buChar char="•"/>
          </a:pPr>
          <a:r>
            <a:rPr lang="en-US" sz="1800" kern="1200" dirty="0"/>
            <a:t> Based on the feedback, pitching the right forklift tyre to the right customer and setting optimal price for it</a:t>
          </a:r>
        </a:p>
      </dsp:txBody>
      <dsp:txXfrm rot="-5400000">
        <a:off x="1624739" y="77130"/>
        <a:ext cx="10162309" cy="1361390"/>
      </dsp:txXfrm>
    </dsp:sp>
    <dsp:sp modelId="{A45AF6D2-C391-4875-A85F-C416ED1AFD12}">
      <dsp:nvSpPr>
        <dsp:cNvPr id="0" name=""/>
        <dsp:cNvSpPr/>
      </dsp:nvSpPr>
      <dsp:spPr>
        <a:xfrm rot="5400000">
          <a:off x="-348158" y="2484109"/>
          <a:ext cx="2321055" cy="16247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Buyback</a:t>
          </a:r>
        </a:p>
      </dsp:txBody>
      <dsp:txXfrm rot="-5400000">
        <a:off x="1" y="2948319"/>
        <a:ext cx="1624738" cy="696317"/>
      </dsp:txXfrm>
    </dsp:sp>
    <dsp:sp modelId="{4B152CCB-35D7-43E3-8F5F-3F2F4E5C2E57}">
      <dsp:nvSpPr>
        <dsp:cNvPr id="0" name=""/>
        <dsp:cNvSpPr/>
      </dsp:nvSpPr>
      <dsp:spPr>
        <a:xfrm rot="5400000">
          <a:off x="5988374" y="-2227684"/>
          <a:ext cx="1508686" cy="102359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Good tires can reduce the chance of an accident and downtime and hence increase productivity</a:t>
          </a:r>
        </a:p>
        <a:p>
          <a:pPr marL="171450" lvl="1" indent="-171450" algn="l" defTabSz="800100">
            <a:lnSpc>
              <a:spcPct val="90000"/>
            </a:lnSpc>
            <a:spcBef>
              <a:spcPct val="0"/>
            </a:spcBef>
            <a:spcAft>
              <a:spcPct val="15000"/>
            </a:spcAft>
            <a:buChar char="•"/>
          </a:pPr>
          <a:r>
            <a:rPr lang="en-US" sz="1800" kern="1200" dirty="0"/>
            <a:t> A tyre exchange offer can be made to the big clients who can exchange their old tires in leu of new tires at discounted prices</a:t>
          </a:r>
        </a:p>
      </dsp:txBody>
      <dsp:txXfrm rot="-5400000">
        <a:off x="1624739" y="2209599"/>
        <a:ext cx="10162309" cy="1361390"/>
      </dsp:txXfrm>
    </dsp:sp>
    <dsp:sp modelId="{411BC6F1-3917-4AC8-BA38-2A366DE33612}">
      <dsp:nvSpPr>
        <dsp:cNvPr id="0" name=""/>
        <dsp:cNvSpPr/>
      </dsp:nvSpPr>
      <dsp:spPr>
        <a:xfrm rot="5400000">
          <a:off x="-348158" y="4616578"/>
          <a:ext cx="2321055" cy="16247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Reselling</a:t>
          </a:r>
        </a:p>
      </dsp:txBody>
      <dsp:txXfrm rot="-5400000">
        <a:off x="1" y="5080788"/>
        <a:ext cx="1624738" cy="696317"/>
      </dsp:txXfrm>
    </dsp:sp>
    <dsp:sp modelId="{3B88D699-7599-41A4-B8C5-CB578F5C96D5}">
      <dsp:nvSpPr>
        <dsp:cNvPr id="0" name=""/>
        <dsp:cNvSpPr/>
      </dsp:nvSpPr>
      <dsp:spPr>
        <a:xfrm rot="5400000">
          <a:off x="5988374" y="-95215"/>
          <a:ext cx="1508686" cy="102359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These old tires can be refurbished by retreading them and by applying a fresh coating of rubber </a:t>
          </a:r>
        </a:p>
        <a:p>
          <a:pPr marL="171450" lvl="1" indent="-171450" algn="l" defTabSz="800100">
            <a:lnSpc>
              <a:spcPct val="90000"/>
            </a:lnSpc>
            <a:spcBef>
              <a:spcPct val="0"/>
            </a:spcBef>
            <a:spcAft>
              <a:spcPct val="15000"/>
            </a:spcAft>
            <a:buChar char="•"/>
          </a:pPr>
          <a:r>
            <a:rPr lang="en-US" sz="1800" kern="1200" dirty="0"/>
            <a:t> These refurbished tires can be sold to small customers who prefer price over quality. The quality will be such that it will be better than the quality provide by the Spanish tyre makers. Also, the price can se set to be equivalent to them. This will diminish the market share of their competitors.</a:t>
          </a:r>
        </a:p>
      </dsp:txBody>
      <dsp:txXfrm rot="-5400000">
        <a:off x="1624739" y="4342068"/>
        <a:ext cx="10162309" cy="1361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DF7F6-DCAF-4BE5-B579-43A99D679F1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4BFD13-E3AA-4157-8BEE-93BCC1350615}">
      <dsp:nvSpPr>
        <dsp:cNvPr id="0" name=""/>
        <dsp:cNvSpPr/>
      </dsp:nvSpPr>
      <dsp:spPr>
        <a:xfrm>
          <a:off x="752110" y="5418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For expensive pricing, the product should be unique and should be of a higher quality. To increase its perceived value, targeted advertisement campaign needs to be run which can differentiate their products from the competition. For example: to demonstrate the durability and lifespan of the tires, the company can have an advertisement with a catchy catchphrase like ‘ XYZ tires: Tires which never retire’.</a:t>
          </a:r>
        </a:p>
      </dsp:txBody>
      <dsp:txXfrm>
        <a:off x="752110" y="541866"/>
        <a:ext cx="7301111" cy="1083733"/>
      </dsp:txXfrm>
    </dsp:sp>
    <dsp:sp modelId="{3A25CF97-5A02-4A9F-B6DB-AAE0951155EF}">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B91606-A0EF-4B05-ABDB-083BE88C5FFA}">
      <dsp:nvSpPr>
        <dsp:cNvPr id="0" name=""/>
        <dsp:cNvSpPr/>
      </dsp:nvSpPr>
      <dsp:spPr>
        <a:xfrm>
          <a:off x="1146048" y="2167466"/>
          <a:ext cx="6907174"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Using analytics, those customers can be identified which will churn.  To reduce the churn, customer loyalty programs should be run</a:t>
          </a:r>
        </a:p>
      </dsp:txBody>
      <dsp:txXfrm>
        <a:off x="1146048" y="2167466"/>
        <a:ext cx="6907174" cy="1083733"/>
      </dsp:txXfrm>
    </dsp:sp>
    <dsp:sp modelId="{98C47C04-EC49-4632-A6A5-2CEB8056C8CA}">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C3A4B-DCFE-4C0E-85B1-E04A616B34F4}">
      <dsp:nvSpPr>
        <dsp:cNvPr id="0" name=""/>
        <dsp:cNvSpPr/>
      </dsp:nvSpPr>
      <dsp:spPr>
        <a:xfrm>
          <a:off x="752110" y="37930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To increase the brand value, XYZ company can engage with NGOs which deal with road safety. This will imprint a positive image of the brand in the minds of the customer, who will associate safe and durable tires with XYZ company.</a:t>
          </a:r>
        </a:p>
      </dsp:txBody>
      <dsp:txXfrm>
        <a:off x="752110" y="3793066"/>
        <a:ext cx="7301111" cy="1083733"/>
      </dsp:txXfrm>
    </dsp:sp>
    <dsp:sp modelId="{4E3C22D3-DA4D-4D77-A692-1DD9AA08EC0F}">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BA65-AD1E-444F-B2C3-7B1480F80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4729BB-0A40-4EB3-8D0A-AFA58F043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9948AF-6BB8-40D0-B51C-AC841957102A}"/>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0A57E307-BD70-44E9-A06B-669DE2126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FE142-27AB-47C1-AB48-71D4E5EF6B7B}"/>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383636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44EB-39EB-455C-AD37-0EBC9BD9A9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BFC14-8CBE-458C-BB15-AAA67661E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69BC8-11E6-4A12-A2DF-7D3A6AA06E0E}"/>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1C22BDC0-C279-4916-BE0D-46BD48949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227FE-2B83-4265-9E74-72CC25B25C1F}"/>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125798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17EBF-89A0-4282-9DD1-3F74277C2E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2AFCC7-669B-48E2-8530-55419D7CA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0ED35-1013-42E6-97D1-F5C254A40BEE}"/>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CEF58226-5755-4101-BB4A-3A9ECD92E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CF807-2292-404B-B8B7-9EDF5D439DCE}"/>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307018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38AF-8228-479E-B346-9A35E2DE1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63872-0F95-4523-A42C-ED38D159B9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16E91-1EC5-48E2-BEA2-2D3D2EA994F2}"/>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A4634E07-12A2-4419-96B4-A89ADF17E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C1653-9E40-4B10-856E-6BA2BD7693F9}"/>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107897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CCC8-BB76-429D-BFB9-8DC17DD36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9C17EC-2763-4CC0-B572-0EA2C12E2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297E2-91D6-47DF-8396-90BA3D1F6C70}"/>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328FD77F-4B1E-450A-9DC2-B27C813E7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1F6C7-0ECA-45AB-849A-1CDEB89A3C4E}"/>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368223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6BCA-CF0E-4544-9647-29C4214C77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A8C23-074C-4F6D-8023-C653EB433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2CE5E7-78B1-4B00-AB49-7D6423A86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FF2813-0125-4E10-96C5-4E563B1A99FB}"/>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6" name="Footer Placeholder 5">
            <a:extLst>
              <a:ext uri="{FF2B5EF4-FFF2-40B4-BE49-F238E27FC236}">
                <a16:creationId xmlns:a16="http://schemas.microsoft.com/office/drawing/2014/main" id="{0003505F-22DF-434A-86A8-2DBFAC917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DDFFE-37A6-4928-8CCE-821F2EFA36A8}"/>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8115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62D1-2478-4091-AEEA-B4D874428C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10471-CCB0-4122-811B-7DD6BE08E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CF5FB-B4D0-4928-96F0-CD8F90758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DEAB0D-7A0C-450B-93F5-6D49C6DF5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1C4EC-12B0-49A3-8E19-64476602D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C49EA-C167-414D-AC47-E0C97EC125CC}"/>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8" name="Footer Placeholder 7">
            <a:extLst>
              <a:ext uri="{FF2B5EF4-FFF2-40B4-BE49-F238E27FC236}">
                <a16:creationId xmlns:a16="http://schemas.microsoft.com/office/drawing/2014/main" id="{0C8B8AEF-668E-46DA-9F9D-F8163EF0C7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7EDF90-19AB-4CF9-AA3B-DCAE920F9A63}"/>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61712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013F-1B47-4A3B-8C08-2424C89D13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1FC6AF-67A7-4E48-BE53-13B8B73900F7}"/>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4" name="Footer Placeholder 3">
            <a:extLst>
              <a:ext uri="{FF2B5EF4-FFF2-40B4-BE49-F238E27FC236}">
                <a16:creationId xmlns:a16="http://schemas.microsoft.com/office/drawing/2014/main" id="{3B60D6F6-8531-4F44-878D-D709912AA7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184224-DEF2-4BB4-9D3C-7D99B04ED0C1}"/>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784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A3081-2F2A-4DF5-8130-4C5D403980AC}"/>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3" name="Footer Placeholder 2">
            <a:extLst>
              <a:ext uri="{FF2B5EF4-FFF2-40B4-BE49-F238E27FC236}">
                <a16:creationId xmlns:a16="http://schemas.microsoft.com/office/drawing/2014/main" id="{A212EC0F-1B74-47FF-941E-81C7338149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F7A4AA-496B-4D7F-9539-19B889CA5D4B}"/>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188022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F212-3F72-43EB-A27E-3ED8E2FBA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094631-A660-46D2-A003-B138769AD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7294B5-E85C-46B3-8D94-4B8F11637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DD372-CCCF-499D-BFDF-53FDBBC9513D}"/>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6" name="Footer Placeholder 5">
            <a:extLst>
              <a:ext uri="{FF2B5EF4-FFF2-40B4-BE49-F238E27FC236}">
                <a16:creationId xmlns:a16="http://schemas.microsoft.com/office/drawing/2014/main" id="{2A90A935-202E-45F2-8B55-967EE07DE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FED7FA-D098-4D45-9219-716366ECBB6C}"/>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255949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E922-62BB-4F2A-8FFB-0DF3E025B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581604-2D0A-4C74-87A1-A3B07E731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3AF95A-C36F-4916-9DD4-65084D9E0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728FA-AC41-4B03-8B5B-4966A149E257}"/>
              </a:ext>
            </a:extLst>
          </p:cNvPr>
          <p:cNvSpPr>
            <a:spLocks noGrp="1"/>
          </p:cNvSpPr>
          <p:nvPr>
            <p:ph type="dt" sz="half" idx="10"/>
          </p:nvPr>
        </p:nvSpPr>
        <p:spPr/>
        <p:txBody>
          <a:bodyPr/>
          <a:lstStyle/>
          <a:p>
            <a:fld id="{ECB86F04-AFF6-4407-8BC1-2D310A41182D}" type="datetimeFigureOut">
              <a:rPr lang="en-IN" smtClean="0"/>
              <a:t>03-04-2021</a:t>
            </a:fld>
            <a:endParaRPr lang="en-IN"/>
          </a:p>
        </p:txBody>
      </p:sp>
      <p:sp>
        <p:nvSpPr>
          <p:cNvPr id="6" name="Footer Placeholder 5">
            <a:extLst>
              <a:ext uri="{FF2B5EF4-FFF2-40B4-BE49-F238E27FC236}">
                <a16:creationId xmlns:a16="http://schemas.microsoft.com/office/drawing/2014/main" id="{8319AC28-DB95-4825-BDD0-30820798CE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0308E-1F1F-44F1-B722-0D4822BC4B00}"/>
              </a:ext>
            </a:extLst>
          </p:cNvPr>
          <p:cNvSpPr>
            <a:spLocks noGrp="1"/>
          </p:cNvSpPr>
          <p:nvPr>
            <p:ph type="sldNum" sz="quarter" idx="12"/>
          </p:nvPr>
        </p:nvSpPr>
        <p:spPr/>
        <p:txBody>
          <a:bodyPr/>
          <a:lstStyle/>
          <a:p>
            <a:fld id="{476330C7-75E6-4282-87CE-527989A6A05B}" type="slidenum">
              <a:rPr lang="en-IN" smtClean="0"/>
              <a:t>‹#›</a:t>
            </a:fld>
            <a:endParaRPr lang="en-IN"/>
          </a:p>
        </p:txBody>
      </p:sp>
    </p:spTree>
    <p:extLst>
      <p:ext uri="{BB962C8B-B14F-4D97-AF65-F5344CB8AC3E}">
        <p14:creationId xmlns:p14="http://schemas.microsoft.com/office/powerpoint/2010/main" val="282615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2DFCBC-3782-409F-97E9-1ACBEDA5F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4BD64-0404-4391-AF67-1F20B32FC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1D72A-72D1-4A94-8EE2-8DBE2A5A8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86F04-AFF6-4407-8BC1-2D310A41182D}" type="datetimeFigureOut">
              <a:rPr lang="en-IN" smtClean="0"/>
              <a:t>03-04-2021</a:t>
            </a:fld>
            <a:endParaRPr lang="en-IN"/>
          </a:p>
        </p:txBody>
      </p:sp>
      <p:sp>
        <p:nvSpPr>
          <p:cNvPr id="5" name="Footer Placeholder 4">
            <a:extLst>
              <a:ext uri="{FF2B5EF4-FFF2-40B4-BE49-F238E27FC236}">
                <a16:creationId xmlns:a16="http://schemas.microsoft.com/office/drawing/2014/main" id="{F5399B9B-F6AC-4D3C-8ED2-B125A71D2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FD9036-67A2-4A40-8B3C-25D022624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330C7-75E6-4282-87CE-527989A6A05B}" type="slidenum">
              <a:rPr lang="en-IN" smtClean="0"/>
              <a:t>‹#›</a:t>
            </a:fld>
            <a:endParaRPr lang="en-IN"/>
          </a:p>
        </p:txBody>
      </p:sp>
    </p:spTree>
    <p:extLst>
      <p:ext uri="{BB962C8B-B14F-4D97-AF65-F5344CB8AC3E}">
        <p14:creationId xmlns:p14="http://schemas.microsoft.com/office/powerpoint/2010/main" val="214475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83CB5D23-076E-497F-A8A6-F504FA66E95C}"/>
              </a:ext>
            </a:extLst>
          </p:cNvPr>
          <p:cNvGraphicFramePr/>
          <p:nvPr>
            <p:extLst>
              <p:ext uri="{D42A27DB-BD31-4B8C-83A1-F6EECF244321}">
                <p14:modId xmlns:p14="http://schemas.microsoft.com/office/powerpoint/2010/main" val="2113996717"/>
              </p:ext>
            </p:extLst>
          </p:nvPr>
        </p:nvGraphicFramePr>
        <p:xfrm>
          <a:off x="0" y="0"/>
          <a:ext cx="1203297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13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1437417-3903-4E21-A4E2-1FB2BED6D7C0}"/>
              </a:ext>
            </a:extLst>
          </p:cNvPr>
          <p:cNvGraphicFramePr>
            <a:graphicFrameLocks noGrp="1"/>
          </p:cNvGraphicFramePr>
          <p:nvPr>
            <p:ph idx="1"/>
            <p:extLst>
              <p:ext uri="{D42A27DB-BD31-4B8C-83A1-F6EECF244321}">
                <p14:modId xmlns:p14="http://schemas.microsoft.com/office/powerpoint/2010/main" val="149915635"/>
              </p:ext>
            </p:extLst>
          </p:nvPr>
        </p:nvGraphicFramePr>
        <p:xfrm>
          <a:off x="106017" y="265042"/>
          <a:ext cx="11860696" cy="6592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FFA5400-6ABB-443F-AF82-F3D44E5DB1DD}"/>
              </a:ext>
            </a:extLst>
          </p:cNvPr>
          <p:cNvGraphicFramePr/>
          <p:nvPr>
            <p:extLst>
              <p:ext uri="{D42A27DB-BD31-4B8C-83A1-F6EECF244321}">
                <p14:modId xmlns:p14="http://schemas.microsoft.com/office/powerpoint/2010/main" val="162998834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21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512</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and External Environment of XYZ tyre company</dc:title>
  <dc:creator>PRANJAL SHARMA</dc:creator>
  <cp:lastModifiedBy>Vatan</cp:lastModifiedBy>
  <cp:revision>26</cp:revision>
  <dcterms:created xsi:type="dcterms:W3CDTF">2021-04-02T16:17:47Z</dcterms:created>
  <dcterms:modified xsi:type="dcterms:W3CDTF">2021-04-03T17:05:25Z</dcterms:modified>
</cp:coreProperties>
</file>