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7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75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4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0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9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3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44AF-E190-496E-A0FA-CEDE3E21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Курсовая работа по Нечеткой логике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57B27-5115-413B-81BA-5EBBAE08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12438" cy="4671732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Ватан Хатиб</a:t>
            </a:r>
          </a:p>
          <a:p>
            <a:pPr marL="0" indent="0" algn="r">
              <a:buNone/>
            </a:pPr>
            <a:r>
              <a:rPr lang="ru-RU" dirty="0"/>
              <a:t>Группа</a:t>
            </a:r>
            <a:r>
              <a:rPr lang="en-US" dirty="0"/>
              <a:t>: P311</a:t>
            </a:r>
            <a:r>
              <a:rPr lang="ru-RU" dirty="0"/>
              <a:t>3</a:t>
            </a:r>
          </a:p>
          <a:p>
            <a:pPr marL="0" indent="0" algn="r">
              <a:buNone/>
            </a:pPr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Поляков Владимир Иванович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Университет ИТМО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202</a:t>
            </a:r>
            <a:r>
              <a:rPr lang="ru-RU" dirty="0"/>
              <a:t>2г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4C502-5C69-4AD4-BCB2-A0718669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49" y="210261"/>
            <a:ext cx="9144000" cy="165576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 время выполнения работы был использован пакет инструментов </a:t>
            </a:r>
            <a:r>
              <a:rPr lang="en-US" dirty="0">
                <a:solidFill>
                  <a:schemeClr val="tx1"/>
                </a:solidFill>
              </a:rPr>
              <a:t>fuzzy logic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2B4F-BEF8-47AA-8D40-BED670E543B9}"/>
              </a:ext>
            </a:extLst>
          </p:cNvPr>
          <p:cNvSpPr txBox="1"/>
          <p:nvPr/>
        </p:nvSpPr>
        <p:spPr>
          <a:xfrm>
            <a:off x="533400" y="904656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качество приложения</a:t>
            </a:r>
            <a:r>
              <a:rPr lang="en-US" dirty="0"/>
              <a:t> </a:t>
            </a:r>
            <a:r>
              <a:rPr lang="ru-RU" dirty="0"/>
              <a:t>вещей в зависимости от сложность</a:t>
            </a:r>
            <a:r>
              <a:rPr lang="en-US" dirty="0"/>
              <a:t> </a:t>
            </a:r>
            <a:r>
              <a:rPr lang="ru-RU" dirty="0"/>
              <a:t>и количество работы.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1C9AE-B3F9-4C30-B9D2-2290F89C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373" y="1550987"/>
            <a:ext cx="5666005" cy="1878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1D8C33-0A27-4BC6-8521-D08789119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/>
          <a:stretch/>
        </p:blipFill>
        <p:spPr>
          <a:xfrm>
            <a:off x="223837" y="4699221"/>
            <a:ext cx="3775669" cy="1430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46F07-1885-4F15-8F79-6CF8E9652C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9833" r="3907" b="4841"/>
          <a:stretch/>
        </p:blipFill>
        <p:spPr>
          <a:xfrm>
            <a:off x="3980258" y="4639357"/>
            <a:ext cx="4231486" cy="1602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2A51C0-145A-44A7-ACEC-860971F4FE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t="12819"/>
          <a:stretch/>
        </p:blipFill>
        <p:spPr>
          <a:xfrm>
            <a:off x="8259870" y="4774829"/>
            <a:ext cx="4003737" cy="1494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18C1-0CF6-4FE5-8CF4-0018A5B5D3DC}"/>
              </a:ext>
            </a:extLst>
          </p:cNvPr>
          <p:cNvSpPr txBox="1"/>
          <p:nvPr/>
        </p:nvSpPr>
        <p:spPr>
          <a:xfrm>
            <a:off x="3263626" y="3647390"/>
            <a:ext cx="58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Входные данные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17102-A276-440F-9E7E-108E059B01EC}"/>
              </a:ext>
            </a:extLst>
          </p:cNvPr>
          <p:cNvSpPr txBox="1"/>
          <p:nvPr/>
        </p:nvSpPr>
        <p:spPr>
          <a:xfrm>
            <a:off x="9258118" y="352791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E8A2D-B975-8E34-B3A3-AB4C62859046}"/>
              </a:ext>
            </a:extLst>
          </p:cNvPr>
          <p:cNvSpPr txBox="1"/>
          <p:nvPr/>
        </p:nvSpPr>
        <p:spPr>
          <a:xfrm>
            <a:off x="899357" y="427002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количество работы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D6382-30BC-007C-4F16-8501C26A231C}"/>
              </a:ext>
            </a:extLst>
          </p:cNvPr>
          <p:cNvSpPr txBox="1"/>
          <p:nvPr/>
        </p:nvSpPr>
        <p:spPr>
          <a:xfrm>
            <a:off x="5508991" y="425916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сложность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A922D-3280-7392-45AB-A727710710D9}"/>
              </a:ext>
            </a:extLst>
          </p:cNvPr>
          <p:cNvSpPr txBox="1"/>
          <p:nvPr/>
        </p:nvSpPr>
        <p:spPr>
          <a:xfrm>
            <a:off x="9144000" y="435358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качество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8193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DB004-9EE7-422F-815E-593943F2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76ADD-059D-40A0-BC35-0C68ECC3EFE4}"/>
              </a:ext>
            </a:extLst>
          </p:cNvPr>
          <p:cNvSpPr txBox="1"/>
          <p:nvPr/>
        </p:nvSpPr>
        <p:spPr>
          <a:xfrm>
            <a:off x="4527550" y="2814556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График зависимости</a:t>
            </a:r>
          </a:p>
          <a:p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A8003B-2F76-4FB4-BAA0-BDB223F6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9992" r="2808" b="15515"/>
          <a:stretch/>
        </p:blipFill>
        <p:spPr>
          <a:xfrm>
            <a:off x="3810000" y="1019176"/>
            <a:ext cx="5419725" cy="1485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A4D772-A262-4E26-843B-D6774518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7847" y="3768211"/>
            <a:ext cx="4532118" cy="22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A5605-CA62-44FE-A655-1191C484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41" y="558"/>
            <a:ext cx="9390518" cy="1032674"/>
          </a:xfrm>
        </p:spPr>
        <p:txBody>
          <a:bodyPr/>
          <a:lstStyle/>
          <a:p>
            <a:pPr algn="ctr"/>
            <a:r>
              <a:rPr lang="ru-RU" dirty="0"/>
              <a:t>Результат работы при разных значениях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23B149-3777-4B06-AF87-0FE5C97C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41" y="1416721"/>
            <a:ext cx="4150113" cy="2502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47D78-09C7-4173-AA62-96B8683D2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3876" y="1416721"/>
            <a:ext cx="3886200" cy="25028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DD0291-12F6-4789-9B8A-87CBA4D2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0544" y="1416721"/>
            <a:ext cx="3781456" cy="250288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F997D37-FDB3-03E6-0491-9BC847838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4095750"/>
            <a:ext cx="5305426" cy="250288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0E19B03-342A-6481-DFFA-733E79AF4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2" y="4095750"/>
            <a:ext cx="5461611" cy="25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64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Курсовая работа по Нечеткой логике</vt:lpstr>
      <vt:lpstr>PowerPoint Presentation</vt:lpstr>
      <vt:lpstr>Правила</vt:lpstr>
      <vt:lpstr>Результат работы при разных значениях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Чупанов Аликылыч Алибекович</dc:creator>
  <cp:lastModifiedBy>Хатиб Ватан</cp:lastModifiedBy>
  <cp:revision>5</cp:revision>
  <dcterms:created xsi:type="dcterms:W3CDTF">2020-05-19T20:50:08Z</dcterms:created>
  <dcterms:modified xsi:type="dcterms:W3CDTF">2022-06-26T09:47:51Z</dcterms:modified>
</cp:coreProperties>
</file>