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8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6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8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7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19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6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9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A59A9F-2271-4427-B1F7-D61A96053386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1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Деятельность Ф. М. Апраксина.</a:t>
            </a:r>
            <a:endParaRPr lang="ru-RU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455317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Работу выполнил студент</a:t>
            </a:r>
          </a:p>
          <a:p>
            <a:pPr algn="r"/>
            <a:r>
              <a:rPr lang="ru-RU"/>
              <a:t>Хатиб Ватан 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Апраксин Федор Матвеевич. Несмотря на то что Россия до конца ХVII века преимущественно была страной континентальной, нашлись люди, способные изучить морское дело. В качестве организатора постройки кораблей и обучения моряков выделился ближний боярин Петра I Ф.М. Апраксин, четверть века стоявший во главе флота.</a:t>
            </a:r>
          </a:p>
          <a:p>
            <a:r>
              <a:rPr lang="ru-RU" dirty="0">
                <a:solidFill>
                  <a:srgbClr val="FFFFFF"/>
                </a:solidFill>
                <a:latin typeface="arial" panose="020B0604020202020204" pitchFamily="34" charset="0"/>
              </a:rPr>
              <a:t>+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Федор Матвеевич Апраксин был родственником Петра I и членом его ближайшего окружения, в которой стольник и учился делу вместе с царем, и кутил. В первую поездку на Белое море Петр поставил Апраксина воеводой Архангельска. Тот наблюдал за постройкой первых судов европейского типа и отправлял их с товарами за границу.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23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Федор Матвеевич Апраксин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2"/>
            <a:ext cx="4217786" cy="3318936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Open Sans"/>
              </a:rPr>
              <a:t>27 ноября (7 декабря) 1661 г. родился русский государственный и военный деятель, генерал-адмирал, сподвижник Петра Великого, первый президент Адмиралтейств-коллегии, граф Фёдор Матвеевич Апраксин.</a:t>
            </a:r>
            <a:endParaRPr lang="ru-RU" dirty="0"/>
          </a:p>
        </p:txBody>
      </p:sp>
      <p:pic>
        <p:nvPicPr>
          <p:cNvPr id="1026" name="Picture 2" descr="Кто такой Ф.М.Апраксин за минуту | DIAMOND | Яндекс Дзе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97" y="2688109"/>
            <a:ext cx="2576772" cy="318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6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Происхождение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947078" cy="3318936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FFFF"/>
                </a:solidFill>
                <a:latin typeface="arial" panose="020B0604020202020204" pitchFamily="34" charset="0"/>
              </a:rPr>
              <a:t>+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Фёдор Матвеевич был сыном стольника Матвея Васильевича Апраксина (1625—1668), у которого было трое сыновей и дочь. Его дочь, Марфа Матвеевна (1664—1715), стала второй женой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царяФёдора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Алексеевича, а сыновья Пётр, Фёдор и Андрей Матвеевичи, выдвинувшиеся благодаря браку сестры, стали видными государственными деятелями.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45" y="2932102"/>
            <a:ext cx="2035491" cy="25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Служебная деятельность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56932"/>
            <a:ext cx="5775100" cy="331893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В 1693 г. в звании стольника Фёдор Матвеевич находился с царём в Архангельске и тогда же был назначен двинским воеводой и губернатором Архангельска. В четырёхлетнее управление этим портом Апраксин руководил постройкой на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Соломбальской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 верфи первого торгового казённого корабля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414" y="3094568"/>
            <a:ext cx="3810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Адмирал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6496317" cy="3727958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1696 г. Фёдор Матвеевич участвовал во втором Азовском походе против турок.</a:t>
            </a:r>
          </a:p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апреле 1700 г. Апраксин был назначен главным начальником Адмиралтейского приказа с титулом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адмиралтейца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. </a:t>
            </a:r>
          </a:p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Осенью 1708 г. он командовал флотом и сухопутными войсками, оборонявшими Ингерманландию. За удачную охрану Петербурга от нападения шведского войска Пётр I пожаловал его в действительные тайные советники и возвёл в графское достоинство.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937" y="2099257"/>
            <a:ext cx="1707168" cy="38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Азовский флот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200103" cy="331893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1710 г. Апраксин руководил переходом 10‑тыс. корпуса по льду Финского залива и осадой Выборга. За взятие крепости Пётр собственноручно возложил на Апраксина орден святого Андрея Первозванного и золотую шпагу, украшенную бриллиантами.</a:t>
            </a:r>
          </a:p>
          <a:p>
            <a:pPr>
              <a:spcAft>
                <a:spcPts val="1125"/>
              </a:spcAft>
            </a:pPr>
            <a:endParaRPr lang="ru-RU" dirty="0">
              <a:solidFill>
                <a:srgbClr val="333333"/>
              </a:solidFill>
              <a:latin typeface="Open Sans"/>
            </a:endParaRPr>
          </a:p>
          <a:p>
            <a:pPr>
              <a:spcAft>
                <a:spcPts val="1125"/>
              </a:spcAft>
            </a:pPr>
            <a:r>
              <a:rPr lang="ru-RU" dirty="0">
                <a:solidFill>
                  <a:srgbClr val="333333"/>
                </a:solidFill>
                <a:latin typeface="Open Sans"/>
              </a:rPr>
              <a:t>В 1713 г., действуя под непосредственным началом Петра и командуя галерным флотом, генерал-адмирал отбил у шведов города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Борго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 и Гельсингфорс.</a:t>
            </a:r>
            <a:endParaRPr lang="ru-RU" dirty="0"/>
          </a:p>
        </p:txBody>
      </p:sp>
      <p:pic>
        <p:nvPicPr>
          <p:cNvPr id="3074" name="Picture 2" descr="АЗОВСКИЙ ФЛОТ — информация на портале Энциклопедия Всемирная истор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92" y="2701768"/>
            <a:ext cx="3412901" cy="27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36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Сражение со шведами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5645" y="2556932"/>
            <a:ext cx="5010952" cy="331893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26-27 июля </a:t>
            </a:r>
            <a:r>
              <a:rPr lang="ru-RU" dirty="0">
                <a:latin typeface="Open Sans"/>
              </a:rPr>
              <a:t>1714 г. состоялось сражение флота Апраксина со шведами у полуострова Гангут. Запертая в бухте эскадра 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шведского контр-адмирала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Эреншельда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 (10 кораблей) была атакована Апраксиным, давшим команду идти на абордаж, и сдалась в плен вместе с командующим.</a:t>
            </a:r>
            <a:endParaRPr lang="ru-RU" dirty="0"/>
          </a:p>
        </p:txBody>
      </p:sp>
      <p:pic>
        <p:nvPicPr>
          <p:cNvPr id="4098" name="Picture 2" descr="Как Петр I взял шведов на абордаж: первый триумф русского флота:  историческая правда России от РВИО - История Росс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284112"/>
            <a:ext cx="4139594" cy="215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4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1715-1719 </a:t>
            </a:r>
            <a:r>
              <a:rPr lang="ru-RU" dirty="0" err="1"/>
              <a:t>гг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4417" y="2556932"/>
            <a:ext cx="7432180" cy="331893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rgbClr val="333333"/>
                </a:solidFill>
                <a:latin typeface="Open Sans"/>
              </a:rPr>
              <a:t>В 1715-1719 гг. Апраксин руководил морскими и десантными операциями на Балтике; возглавляя галерный флот, участвовал в высадке русского десанта на побережье пролива </a:t>
            </a:r>
            <a:r>
              <a:rPr lang="ru-RU" dirty="0" err="1">
                <a:solidFill>
                  <a:srgbClr val="333333"/>
                </a:solidFill>
                <a:latin typeface="Open Sans"/>
              </a:rPr>
              <a:t>Стокзунд</a:t>
            </a:r>
            <a:r>
              <a:rPr lang="ru-RU" dirty="0">
                <a:solidFill>
                  <a:srgbClr val="333333"/>
                </a:solidFill>
                <a:latin typeface="Open Sans"/>
              </a:rPr>
              <a:t>, ведущего в Стокгольм, и нанёс ощутимые поражения шведам. В декабре 1717 г. был назначен президентом адмиралтейств-коллегии и сенатором, а в 1718 г. — вторым членом следственной комиссии по делу цесаревича Алексея Петровича.</a:t>
            </a:r>
            <a:endParaRPr lang="ru-RU" dirty="0"/>
          </a:p>
        </p:txBody>
      </p:sp>
      <p:pic>
        <p:nvPicPr>
          <p:cNvPr id="5122" name="Picture 2" descr="Апраксин, Фёдор Матвеевич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093813"/>
            <a:ext cx="19050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637985" cy="3843868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125"/>
              </a:spcAft>
            </a:pPr>
            <a:r>
              <a:rPr lang="ru-RU" dirty="0">
                <a:latin typeface="Open Sans"/>
              </a:rPr>
              <a:t>После заключения в 1721 г. </a:t>
            </a:r>
            <a:r>
              <a:rPr lang="ru-RU" dirty="0" err="1">
                <a:latin typeface="Open Sans"/>
              </a:rPr>
              <a:t>Ништадтского</a:t>
            </a:r>
            <a:r>
              <a:rPr lang="ru-RU" dirty="0">
                <a:latin typeface="Open Sans"/>
              </a:rPr>
              <a:t> мира со Швецией император Пётр I наградил Апраксина кайзер-флагом с правом поднимать его на корабле. В 1722 г. Фёдор Матвеевич в звании главнокомандующего флотом сопровождал Петра I в персидском походе.</a:t>
            </a:r>
          </a:p>
          <a:p>
            <a:pPr>
              <a:spcAft>
                <a:spcPts val="1125"/>
              </a:spcAft>
            </a:pPr>
            <a:r>
              <a:rPr lang="ru-RU" dirty="0">
                <a:latin typeface="Open Sans"/>
              </a:rPr>
              <a:t>В 1726 г. Апраксин был назначен членом Верховного тайного совета.</a:t>
            </a:r>
          </a:p>
          <a:p>
            <a:pPr>
              <a:spcAft>
                <a:spcPts val="1125"/>
              </a:spcAft>
            </a:pPr>
            <a:r>
              <a:rPr lang="ru-RU" dirty="0">
                <a:latin typeface="Open Sans"/>
              </a:rPr>
              <a:t>10 ноября 1728 г. Фёдор Матвеевич Апраксин умер и был похоронен в Москве в Златоустовском монастыре.</a:t>
            </a:r>
          </a:p>
          <a:p>
            <a:pPr>
              <a:spcAft>
                <a:spcPts val="1125"/>
              </a:spcAft>
            </a:pPr>
            <a:r>
              <a:rPr lang="ru-RU" dirty="0">
                <a:latin typeface="Open Sans"/>
              </a:rPr>
              <a:t>В 1890-х гг. на воду был спущен броненосец береговой обороны «Генерал-адмирал Апраксин», получивший своё имя в честь выдающегося государственного и военно-морского деятеля.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73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592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Garamond</vt:lpstr>
      <vt:lpstr>Open Sans</vt:lpstr>
      <vt:lpstr>Times New Roman</vt:lpstr>
      <vt:lpstr>Натуральные материалы</vt:lpstr>
      <vt:lpstr>Деятельность Ф. М. Апраксина.</vt:lpstr>
      <vt:lpstr>Федор Матвеевич Апраксин</vt:lpstr>
      <vt:lpstr>Происхождение</vt:lpstr>
      <vt:lpstr>Служебная деятельность</vt:lpstr>
      <vt:lpstr>Адмирал</vt:lpstr>
      <vt:lpstr>Азовский флот</vt:lpstr>
      <vt:lpstr>Сражение со шведами</vt:lpstr>
      <vt:lpstr>1715-1719 гг</vt:lpstr>
      <vt:lpstr>Заключение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Первые Рюриковичи: Олег(879-911)</dc:title>
  <dc:creator>Home</dc:creator>
  <cp:lastModifiedBy>Хатиб Ватан</cp:lastModifiedBy>
  <cp:revision>10</cp:revision>
  <dcterms:created xsi:type="dcterms:W3CDTF">2021-09-26T19:56:55Z</dcterms:created>
  <dcterms:modified xsi:type="dcterms:W3CDTF">2021-10-30T07:36:40Z</dcterms:modified>
</cp:coreProperties>
</file>