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4T11:15:12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0,'25'0'31,"-1"0"-15,1 0 0,0 0-1,-1 0 1,1 0 0,0 0-1,-1 0 1,1 0-1,0 0 1,-1 0-16,1 0 16,0 0-1,-1 0 1,1 0 0,0 0-16,-1 0 15,1 0 32,0 0-47,-1 0 47,1 0-47,0 0 31,-1 0 16,1 0-31,0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4T11:15:15.9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0,'25'0'31,"-1"0"-15,1 0-16,0 0 15,-1 0 17,1 0-32,-1 0 15,1 0 1,0 0-16,-1 0 15,1 0 1,0 0 31,-1 0-31,1 0-1,0 0 1,-1 0-16,1 0 15,0 0 1,-1 0-16,1 0 16,0 0-1,-1 0 17,1 0-17,0 0-15,-1 0 31,1 0-31,0 0 47,-1 0 344,1 0-344,0 0-32,-1 0-15,1 0 32,0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4T11:15:19.3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0,'25'0'47,"0"0"-16,-1 0-15,1 0-1,0 0 1,-1 0-1,-24 24 1,25-24 15,0 0-15,-1 25 0,1-25-1,-25 25 1,25-1-16,-1-24 15,1 0 1,0 0 0,-1 0 31,1 0-16,0 0-31,-1 0 15,1 0 48,0 0-47,-1 0 15,1 0-16,-1 0 1,1 0 15,0 0 16,-1 0 125,1 0-156,0 0 77,-1 0-77,1 0 0,0 0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4T12:19:41.5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275 154 0,'25'0'46,"0"0"-30,-1 0-16,1 0 16,74 0-16,-1 0 15,1 25-15,24 0 16,0-1-16,-24 1 16,49 49-16,-25-49 15,25-1-15,-49 1 16,-25-25-16,25 25 15,-25-25-15,0 24 16,-25-24-16,-24 0 16,24 0-16,-24 0 15,-1 0 1,-48 0 156,-1 0-157,0 0 1,1 0-16,-26 0 16,-48 0-16,-1 0 15,25 0-15,-25-24 16,-49-1-16,25-24 16,0 24-16,-50 25 15,25-25-15,25 1 16,24-1-16,1 0 15,24 1-15,24-1 16,1 25 0,0 0-16,24 0 15,0-25 1,1 25 0,-1 0-16,0 0 15,25-24-15,-24 24 16,-1 0-16,-24 0 15,24-25 1,25 0 0,0 1 93,25-1-78,49 25-15,49-24-16,0 24 16,1 0-16,48 0 15,-73 0-15,-1 0 16,-48 0-1,24 0-15,-50 0 16,1 0-16,24 0 16,1 0-1,-1 0-15,-24 0 16,-50 0 93,0 0-93,1 0-16,-26 0 16,-24 0-16,25 0 15,-50 0-15,1 24 16,-1-24-16,50 0 15,-25 0-15,49 0 16,1 0 0,48 0 77,1 0-93,0 25 16,49-1-16,49-24 16,0 25-16,25 0 15,25-1-15,-50-24 16,0 25-16,25 0 16,-74-25-16,0 24 15,-24-24-15,-26 25 16,-24 0 62,0-1-62,-24-24-1,-1 0-15,-24 0 16,-1 0-16,1 25 15,-50 0-15,25-1 16,-24-24-16,48 25 16,1-25-1,0 0-15,24 25 16,0-25-16,1 0 16,24 24-1,-25-24-15,0 0 31,50 0 63,0 0-78,24 0-16,25 0 15,0 25-15,25 0 16,-1-25-16,-24 24 16,0-24-16,-24 0 15,-50 25-15,24-25 16,-24 25 78,-24-1-94,-26-24 15,-24 25-15,-49 0 16,24-1-16,-73 26 16,48-26-16,-24 1 15,50 24-15,-1-24 16,75 0-16,-1-1 15,0-24-15,50 0 94,24 0-78,25 0-16,25 0 15,49 0-15,-25 0 16,74 0-16,-24 0 16,0 0-16,-1 0 15,-48 50-15,-26-50 16,1 0 0,-75 0-16,26 0 15,-26 0-15,1 0 31,-50 0 48,-24 0-79,24 0 15,-73 0-15,-25 0 16,24 0-16,-24 0 15,49 0-15,0 0 16,24 0-16,26 0 16,-1 0-16,50 0 140,24 0-140,25 0 16,25 0-16,-1 0 16,26 0-16,-26 24 15,25-24-15,-24 0 16,0 0-16,-50 0 15,50 0-15,-25 25 16,-25-25-16,25 0 16,0 0-16,-49 0 15,-1 0-15,-48 25 110,-1-25-95,0 0-15,-49 24 16,0-24-16,-24 25 16,24-25-16,0 25 15,0-25 1,49 0-16,0 0 15,1 0-15,24 24 94,24-24-63,26 0-15,-1 25-16,0-25 16,25 25-16,0-25 15,25 24-15,-50-24 16,50 0-16,0 25 16,-1-25-16,-24 25 15,25-25-15,-25 24 16,24-24-16,-73 25 15,0-25-15,-1 0 16,1 0 93,0 0-93,-1 0-16,1 0 47,0 0-47,-1 0 16,1 0-1,0 0-15,-1 0 16,26 0-16,-26 24 15,26-24-15,-1 0 16,-24 0-16,-1 0 16,1 0-16,0 25 15,-1-25-15,1 0 16,0 0 171,-1 0-171,1 0 0,24-25-16,25 25 15,-49-24-15,49 24 16,0 0-16,-49-25 16,24 25-16,0-24 15,-24 24-15,49-25 16,0 25-16,-25 0 15,25 0-15,-49 0 16,-1 0-16,-24-25 141,25 25-126,0-24 1,-25-1-16,0-24 16,24-1-1,-24 26-15,25-50 16,-25 0-16,25 49 15,-25-49-15,0 49 16,0 1-16,0-1 16,0 0-16,0 1 15,0-26 1,0 1 0,0 0-1,0-1-15,0 26 16,0-26-16,0 26 15,0-1 1,0 0 0,-25 25-16,25-24 15,0-1-15,0 0 16,0 1 0,0-1-1,0 0 1,0 1-1,0-1 1,0 0 0,0 1-16,0-1 15,0 1 1,25 48 93,-1 25-93,-24-24 0,25 0-16,-25 24 15,25 0-15,-25 1 16,24 24-16,1 0 15,0 0-15,-25-25 16,24 25-16,-24 0 16,25-49-1,-25 49-15,0-25 0,25 0 16,-25 1 0,24-1-16,-24 0 15,0 1-15,0-26 16,0 1-16,25 24 15,-25-24-15,0 0 16,25-25 109,-1 0-94,-24-50-15,25 26 0,0-50-16,-1 0 15,1 0-15,0 24 16,-1 1-16,-24-25 15,25 25 1,-25-1-16,25 1 16,-25-25-16,0 49 15,24-24-15,-24-25 16,25 49-16,-25 1 16,0-26-16,0 26 15,0-26 1,0 26-1,0-1-15,0-24 16,0 24 0,0 0-1,0 1-15,0-1 16,0 1 0,-25 24-1,1 0-15,-1 0 47,0 0-31,1 0-16,-1 0 15,-24 0 1,24 0 0,0 0-1,1 0 1,-1 0-16,0 0 15,1 0 1,-1 0-16,-24 0 16,24 0-1,0 0 1,1 0 0,24 24-1,-25-24-15,0 0 16,1 0-16,24 25 15,-50-25-15,1 24 16,0 1-16,-1-25 16,1 25-16,24-25 15,-24 0-15,25 0 16,-26 0-16,1 0 16,24 0-16,-24 0 15,24 0-15,1 0 16,-26 0-16,75 0 109,0 0-109,24 0 16,25 0-1,0 0 1,-49 0-16,48 0 16,-48 0-16,0 0 15,24 0-15,-24 0 16,-1 0 0,-48 0 62,-50 0-78,-49 0 15,-50 0-15,-74 0 16,1-25-16,-1 25 16,0-25-16,1 25 15,73-24-15,25 24 16,74-25-1,50 25-15,-1 0 16,50 0 140,24 0-156,50 0 16,24 0-16,0 0 16,25 25-16,0-25 15,0 24-15,-25 1 16,50 0-16,-25 24 15,-25-24-15,-24-1 16,-25-24-16,-49 0 16,-50 0 77,-24 0-93,-25 0 16,-50 0-16,-98 0 16,25 0-16,-50 0 15,26 0-15,23 0 16,-24 0-16,99-24 16,0-1-16,24 25 15,50 0-15,24 0 16,0-25-1,50 25 95,49 25-110,-25 0 15,99-1-15,25 26 16,0-26 0,-1-24-16,1 25 0,-25-25 15,24 0 1,1 0-16,-50 0 16,-24 0-16,-50 0 15,1 0-15,-26 0 16,-24 25 31,-49-1-16,0-24-15,-50 25-16,-24-25 15,-50 0-15,-49 25 16,25-1-16,-50-24 15,75 25-15,-1-25 16,74 25-16,75-25 16,-26 0-16,75 24 109,49 26-93,0-26-16,123 26 15,1-26-15,24 26 16,-50-50-16,25 24 16,-73-24-16,-1 0 15,-24 0-15,-25 0 16,-25 0-16,-49 25 15,25-25-15,-50 0 110,-24 0-95,-1 0-15,-48 0 16,-26 0-16,1 0 16,-25 25-16,0-25 15,50 0-15,-1 0 16,25 0 0,49 0-16,1 0 15,48 0 79,50 0-78,0 0-16,49 0 15,50 0-15,49 0 16,-25 24-16,-24-24 15,24 0-15,-73 0 16,24 0-16,-75 0 16,1 0-16,-24 0 15,-26 0-15,1 0 16,-25-24 62,-25 24 172,-49 0-250,50 49 16,-75-24-16,1 24 15,-1-24-15,0-1 16,1 26-16,-1-26 16,25 1-16,49 0 15,-24-25-15,24 24 16,1-24-16,-1 0 31,0 25-31,1 0 16,-1-25-1,0 0-15,1 0 16,-1 0-16,0 0 16,1 0-1,-1 0-15,25 24 16,-25-24-1,1 0-15,-1 0 16,25 25 0,-25-25-16,1 0 15,-1 0 1,25 25 156,0-1-157,0 1-15,25-25 32,-1 0-17,-24 24-15,25-24 16,-25 25-16,25-25 16,-1 0-16,1 0 15,0 0 1,-1 25-16,-48-25 156,-1 0-156,0 0 16,-24 0-1,-25 0-15,-25 0 16,-24 0-16,-49 0 16,-1 0-16,0 0 15,-24-25-15,49 25 16,25 0-16,49 0 15,0 0-15,49 0 16,0 0-16,1 0 16,-1 0-16,-24 0 15,0-25 1,24 25-16,-49 0 16,25 0-16,24 0 15,0 0-15,1 0 16,-1-24-16,0-1 15,1 25-15,-1 0 16,0 0 0,1 0-1,-1 0-15,0 0 16,1 0 0,-1 0-16,0 0 15,-24 0-15,0 0 16,-25 0-1,0-24-15,24 24 16,1 0-16,-25 0 16,25 0-1,-1 0-15,1 0 16,24 0 0,1 0-1,24-25-15,-25 25 16,0 0-1,1 0-15,-1 0 16,1 0-16,-1 0 16,25-25 218,25 1-218,-25-1-16,0 0 15,24-24-15,1 0 16,-25-1-16,0 1 16,0 0-16,0 24 15,0-24-15,0 24 16,0 0-16,0-24 15,0 24-15,0 1 16,0-1-16,0 0 16,0 1-1,0-1-15,0 0 16,0 1 0,0-1 93,24 25-93,1 0-1,24 0-15,25-25 16,0 25-16,25-24 15,0-1-15,-1 25 16,1 0-16,24 0 16,-49 0-16,25 0 15,-25 0-15,-25 0 16,25-25-16,0 25 16,0 0-16,-49 0 15,24 0-15,-24 0 16,-1 0-16,26 0 15,-26 0 1,1 0-16,0 0 16,24 0-16,-24 0 15,24 0-15,0 0 16,-24 0-16,49 0 16,-49 0-16,49 0 15,-25 0-15,-24 0 16,-1 0-1,1 0-15,-50 0 125,-24 0-109,-25 0-16,-49 0 16,-1-24-16,1-1 15,-74-24-15,74-1 16,-1 26-16,26-1 16,-1 25-16,25-25 15,25 25-15,24 0 16,-49 0-16,25-24 15,-25 24 1,0 0 0,49-25-16,-49 25 15,0 0-15,25 0 16,-25 0-16,0 0 16,24 0-1,1 0-15,0 0 16,24 0-16,1 0 15,-1 0-15,25-25 79,0 1-79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4T12:19:55.63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5154 543 0,'0'-24'32,"25"24"-17,-25-25-15,-25 25 16,0 0-1,-24 0-15,-25-25 16,-49 25-16,24-24 16,50 24-16,-50-25 15,25 25-15,25-25 16,-25 25-16,25 0 16,24 0-16,-24 0 15,-1 0-15,1 0 16,0 0-16,-1 0 15,-24 0-15,0 0 16,25 0-16,24 0 16,-24 0-16,24 0 15,1 0 1,-1 0 0,0 0-1,1 0 1,-1 0-16,-24 0 15,24 0-15,-24 0 16,-1-24-16,26 24 16,-26 0-1,26 0-15,-1 0 16,-24 0-16,24 0 16,-24 0-16,0-25 15,24 25-15,-49-25 16,0 25-16,0 0 15,0 0-15,-25 0 16,1 0-16,48 0 16,-48-24-16,24 24 15,24 0-15,1 0 16,0 0-16,24 0 16,0 0-1,1 0 1,-1 0-16,0 0 15,1 0 1,-1-25-16,0 25 16,-24 0-1,24 0-15,-24 0 16,0-25-16,0 25 16,-1-24-16,26 24 15,-1-25-15,0 25 16,1 0-16,-1-25 15,0 25 1,1 0-16,-1 0 16,0-24-1,1 24 1,-26 0-16,1 0 16,24-25-1,1 25-15,-1 0 16,0-25-16,1 25 15,-26 0-15,26 0 16,-1 0-16,0 0 16,1 0-16,-1 0 15,0 0-15,50 0 188,0 0-188,24 0 15,-24 0 1,24 0-16,25 0 16,-25 0-16,25 0 15,0 0-15,-49-24 16,49 24-16,-25 0 16,-24 0-1,0 0-15,-1 0 16,1 0-1,0 0-15,-1 0 16,26 0 0,-26 0-16,50 0 15,25 24-15,-50 1 16,25-25-16,25 25 16,-25-1-16,-25 1 15,0-25-15,1 0 16,-26 0-16,26 0 15,-26 0-15,75 0 16,0 0-16,-1 0 16,26 0-1,-50 0-15,49 0 16,-25 0-16,1 0 16,-25 0-16,-49 0 15,24 0-15,0 0 16,-24 0-1,0 0 1,-1 0-16,1 0 16,0 0-1,-1 0-15,-24-25 16,25 25-16,-25-24 16,25 24-16,-1 0 15,1 0 1,0 0-16,-1 0 47,1 0-32,0 0 1,-1 0 0,1 0-16,0 0 15,-1 0 1,1 0-1,24 0-15,25 0 16,-24 0-16,24 0 16,0 0-16,-50 0 15,25 0-15,-24 0 16,0 0 15,-1 0-15,1 0-1,0-25-15,-1 25 16,1 0 0,0 0-16,-50 0 203,0 0-203,-24 0 15,0 0-15,-25 0 16,0 0-16,0 0 16,0 0-16,0-25 15,-25 25-15,25 0 16,0-24-16,-24 24 16,-1-25-16,0 25 15,1-24-15,48 24 16,1 0-16,24 0 15,-24-25-15,24 25 16,1 0-16,-1 0 16,0 0-16,1 0 15,-26 0-15,1 25 16,-25-25-16,-24 24 16,-1-24-16,0 0 15,1 0-15,24 0 16,-25 0-16,0 0 15,1 25-15,24-25 16,-25 24-16,25 1 16,0-25-16,25 25 15,0-1 1,-25-24-16,49 0 16,-24 25-16,-1-25 15,26 25-15,-1-25 16,-24 0-16,24 0 15,-24 0-15,-1 0 16,1 0 0,0 0-16,-25 0 15,24 0-15,1 0 16,-25 0-16,49 0 16,1 0-16,-1 0 15,0 0-15,1 0 16,-1 0-1,-24 0 1,24 0-16,0 0 16,1 0-16,-1 0 15,-24 0-15,-1 0 16,26 0-16,-26 0 16,26 0-16,-1 24 15,1-24-15,-1 0 63,0 0-48,25 25 1,-24-25-16,24 25 109,0-1-109,-25-24 16,0 0-16,1 0 16,-1 0 30,0 0-30,25 25-16,-24-25 16,24 25 62,-25-25-78,25 24 109,0 1-109,0 0 16,0-1-1,25-24-15,-25 25 16,0 0 0,0-1-16,0 1 15,0 0 1,0-1-16,0 1 16,0 0-1,0-1 1,0 1-16,0 0 15,0-1 1,0 26 0,-25-50-16,25 49 15,0-24-15,0-1 16,-25 26-16,25-26 16,0 26-16,0-26 15,0 1-15,0 0 16,0-1-16,0 1 15,0 0-15,0-1 16,0 1 0,-24-25 218,-1 0-234,0-25 16,25 1-1,0-26 1,-49 1-16,24 0 16,1-1-16,24 26 15,-25-50-15,0 24 16,1-24-16,24 50 15,-25-26-15,25 1 16,0 24-16,-25 1 16,25-1-16,0 0 15,0 1 1,-24 24-16,24-25 16,0 0-16,0 1 15,0-26 1,0 1-1,0 0-15,0 24 16,0-24-16,0 24 16,0 0-16,0 1 15,24 24-15,-24-25 16,0 0-16,0 1 16,25 24 93,-25 24-78,0 1-31,25 0 16,-25 24-16,24-24 15,1 49-15,-25-25 16,25-24-16,-25 24 16,0 0-16,0 1 15,0-1-15,0 25 16,0-49-16,0 24 16,0 25-16,0-49 15,0-1-15,0 1 16,0 0-16,0-1 15,0 1-15,0 0 16,0-1-16,0 26 31,0-26-31,24-24 16,-24 25-16,0 0 16,0-1-1,25-24-15,-25 25 16,25 0-16,-25-1 15,0 1 1,0 0-16,24-25 16,-48 0 109,24-25-110,-25 0-15,0-24 16,-24-25-16,24 0 16,1 0-16,-1 0 15,0 0 1,1 25-16,24 24 15,-25-24-15,0-1 16,25 26-16,-24-1 16,24 0-16,0 1 15,0-1-15,0 0 16,0 1 0,0-1-16,0 0 15,-25 1 1,25-1-16,0 50 109,0-1-93,0 1-1,25 0-15,-25 24 16,0 0-16,24-24 16,-24 49-16,0-25 15,25-24-15,0 49 16,-25-25-16,24-24 16,-24 24-16,0 1 15,0-26 1,25 26-16,0-1 15,-1-24-15,1 24 16,0 0-16,-25-24 16,0 0-16,24 24 15,-24-25 1,0 1-16,0 0 16,0-1-1,0 1-15,0 0 16,0-1-1,0 1 17,0 0-32,0-1 15,0 1 1,0 0 0,0-1 62,25-24-47,0 0-31,-1 0 16,1 0-1,0 0-15,-1 0 16,1 0-1,0 0-15,-1-24 16,1-1-16,0 25 16,-1 0-1,-24-25 1,25 25-16,-25-24 31,25 24-31,-1 0 16,1 0-1,0 0 1,-1 0-16,1 0 16,24 0-16,0-25 15,1 25-15,-26 0 16,50 0-16,0 0 16,-49 0-16,74 0 15,-25 0-15,0 0 16,49 0-1,-24 0-15,-1 0 16,1 25-16,0-25 16,-50 0-16,25 0 15,-49 0-15,24 0 16,0 0-16,-24 0 16,-1 0-16,1 0 15,24 0 1,-24 0-16,0 0 15,24 0 1,-24 0 0,-1 0-16,1 0 15,0 0 1,-1 0-16,1 0 16,0 0-16,-1 0 15,1 0-15,0 0 16,-1 0-16,1 0 15,0 0-15,24 0 16,-24 0-16,24 0 16,-24 0-1,-1 0-15,50 0 16,-49 0-16,0 0 16,24 0-16,-49 24 15,25-24 1,-1 0-16,1 0 15,0 0 1,-1 0-16,1 0 16,24 0-1,-24 0-15,0 0 16,24 0-16,-25 0 16,26 0-16,-1 0 15,0 0 1,-24 0-16,24 0 15,1 0-15,-1 0 16,0 0-16,-24 0 16,0 0-16,-1 0 15,1 0 1,0 0-16,-1 0 16,1 0-1,0 0-15,-1 0 16,50 0-16,-24 0 15,-1 0-15,0 0 16,-24 0-16,0 0 16,-1 25-16,1-25 31,0 0-31,-1 0 47,1 0-32,0 0 1,-1 0 0,1 0-16,0 0 15,-1 0 1,1 0-16,0 0 16,-1 0-1,1 0-15,0 0 16,-1 0-1,1 0 1,-1 0-16,1 0 16,0 0-1,-1 0-15,1 0 16,49 0-16,-25 0 16,-24 0-16,24 0 15,-24 0 95,0 0-95,-1 0 63,1 0-46,0 0-32,-1 0 15,1 0 1,0 0-16,-1 0 15,1 0 1,-25-25 0,25 25 77,-1 0 111,1 0-189,0 0 282,-25-24-281,0-1-16,24 25 15,-24-25-15,25 1 16,-25-1-16,25 25 16,-25-25-16,0 1 15,24-1-15,-24-24 16,0 24-1,0-24 1,25 24 0,-25 1-16,0-1 15,0 0 1,0 1-16,0-1 16,0 0-1,0 1 1,0-1 15,0 0-31,0 1 16,0-1 62,0 0-63,0 1 1,0-1-16,0-24 16,0 24-1,0 0-15,0 1 16,0-1-16,0 0 16,0 1-1,0-1-15,0 0 16,0 1-16,0-1 15,0 0 1,0 1 0,0-1-1,0 0 48,0 1 93,0-1-140,0 0-1,0 1 1,0-1-16,0 0 16,0 1-1,0-1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0159-ED81-4B6D-B828-C98B3B23C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7279A-1BE8-4D9B-A0E9-88E9524C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C8BB-A2C8-4894-8A73-07CDEAFF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2097-FFF7-4824-9A91-5E00319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074B-6C85-49B1-9142-4CBCD55A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2DB8-0541-4B33-952D-4A774DD2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56CD-07F2-4975-AC4D-334866408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FC6F-280C-4422-95A5-06793320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1D08-38D4-4BC2-B36A-B72C569C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3908-19F0-433C-98B0-B57A14AC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00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B63C-50BD-4D1F-B364-9130A3C7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7FEDD-8B5F-4131-A530-C80EEDA1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D1D4-1BA2-4888-856B-E34358F9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47BD-0300-4440-A04D-026AC703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24C6-5FA8-4648-9844-CE4CC966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9B02-47C3-4634-9E95-E0ECB128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9EF7-9909-4B1A-A7B7-C12B07A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F754-F291-46D2-BD23-C7E90D05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B517-5E0E-47B0-81D7-DEBC220B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668D-3DF0-485E-823A-862DDB82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78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6434-4949-4F6F-9684-D15C0F88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0EC04-8F76-4404-8595-F9353071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97B6-92FE-4CF6-91BF-BB54241B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68EF-4698-434D-831C-0E3D8C3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EE2C-ACF0-4943-87E6-1C08B289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1F4F-8F42-4769-87BE-34C76CFF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E9E2-ACFF-4F69-A951-122310135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0A548-C338-4600-8437-6A1C4BC0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01B89-1132-4F92-8A86-F3987EB7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F7BD4-DD93-4B93-BDE4-7A72CCDB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3B68-049F-414F-B42E-165317E5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5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D871-0A8C-43EE-A7A6-044635A3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3AFE-A6E0-4B73-BCEE-EBDD8376F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D0BAE-8599-4E42-810F-8F3E52B0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9515D-9E72-4BD6-BF78-DA0C7F0C7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75FB9-2C41-4B95-9049-4E3AADC8F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85A7-D328-4BE4-A5AA-FE7513B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E3977-A606-4693-BAC1-D1F8BC0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9FAC4-5016-4566-BF34-20D30CFC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EADF-2CBB-48A7-A651-4EF8DB50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26937-72D7-4874-A06C-84FB6326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AF880-E7E0-43C2-9E92-2BD0D9CB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74511-7865-4D76-82D7-BD7F27C9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9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9D418-2AD9-4312-BE16-5235A597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85CC-F7B3-4F2A-B32D-6E0210BC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418A-70D6-4522-ADC9-511C93B4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3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94EA-45CA-4A44-8DDA-0812072B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0AFC-20DA-42D7-BF55-F08349A4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BA9A7-D3B8-4972-B8B0-6DA96439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0C45-8D6B-4D60-938E-74A35799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C57C-B578-43C8-835A-9A0F0C05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539E-DD54-4340-98B3-9BC0DC07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5C41-E6A2-4A78-B805-60AECC7F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3E316-7E18-4B06-901D-987D42320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DB51-9834-45FD-9AE0-BC744CD7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D709F-23D5-4C99-90F2-D9666DBA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50FC-408D-4FD6-B645-FF68CA8D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DBE39-D7CE-4C50-BF2F-29E1F824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9DCB6-25F3-4E2D-88EE-38121E15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ABAE-31FF-4322-BFDF-5410BFAA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BEF2-77A8-4BD9-BC6E-44AD157A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2DF6-2BD3-468D-A518-B443F58ED73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E729-19BA-42B1-B988-7732CC7A4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C6FC-E6BF-460D-B8B1-3D1800A7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761A-801A-450D-A601-E464BD566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9.jp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B928-2976-4687-A1C6-DF9C555E5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230188"/>
            <a:ext cx="9144000" cy="1038225"/>
          </a:xfrm>
        </p:spPr>
        <p:txBody>
          <a:bodyPr>
            <a:normAutofit/>
          </a:bodyPr>
          <a:lstStyle/>
          <a:p>
            <a:r>
              <a:rPr lang="ru-RU" sz="2000" b="1" dirty="0"/>
              <a:t>Задание 2: Приведение общего уравнения кривых второго порядка к</a:t>
            </a:r>
            <a:br>
              <a:rPr lang="ru-RU" sz="2000" b="1" dirty="0"/>
            </a:br>
            <a:r>
              <a:rPr lang="ru-RU" sz="2000" b="1" dirty="0"/>
              <a:t>канонической форме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760ACDB-0B1E-4425-AF36-C7F9023B4FB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6431" y="1268413"/>
                <a:ext cx="10481569" cy="528330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ru-RU" b="0" dirty="0"/>
                  <a:t>Дано общее уравнение кривой второго порядка:</a:t>
                </a:r>
                <a:endParaRPr lang="en-US" b="0" dirty="0"/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−19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+90=0</a:t>
                </a:r>
                <a:endParaRPr lang="ru-RU" dirty="0"/>
              </a:p>
              <a:p>
                <a:pPr algn="l"/>
                <a:r>
                  <a:rPr lang="ru-RU" dirty="0"/>
                  <a:t>1) С помощью графического редактора нарисовать график кривой,</a:t>
                </a:r>
              </a:p>
              <a:p>
                <a:pPr algn="l"/>
                <a:r>
                  <a:rPr lang="ru-RU" dirty="0"/>
                  <a:t>заданной общим уравнением.</a:t>
                </a:r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ru-RU" dirty="0"/>
              </a:p>
              <a:p>
                <a:pPr algn="l"/>
                <a:endParaRPr lang="en-US" dirty="0"/>
              </a:p>
              <a:p>
                <a:pPr algn="l"/>
                <a:endParaRPr lang="ru-RU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760ACDB-0B1E-4425-AF36-C7F9023B4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6431" y="1268413"/>
                <a:ext cx="10481569" cy="5283307"/>
              </a:xfrm>
              <a:blipFill>
                <a:blip r:embed="rId2"/>
                <a:stretch>
                  <a:fillRect l="-931" t="-1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863584B-06DC-41AC-A73E-767111702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0" b="37791"/>
          <a:stretch/>
        </p:blipFill>
        <p:spPr>
          <a:xfrm>
            <a:off x="70339" y="3227754"/>
            <a:ext cx="8534400" cy="35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9F64-301A-45FF-8965-7C402B1B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2) Применив формулы преобразования координат, выполнить поворот и</a:t>
            </a:r>
            <a:br>
              <a:rPr lang="ru-RU" sz="2400" dirty="0"/>
            </a:br>
            <a:r>
              <a:rPr lang="ru-RU" sz="2400" dirty="0"/>
              <a:t>параллельный перенос координатных осей, привести общее уравнение</a:t>
            </a:r>
            <a:br>
              <a:rPr lang="ru-RU" sz="2400" dirty="0"/>
            </a:br>
            <a:r>
              <a:rPr lang="ru-RU" sz="2400" dirty="0"/>
              <a:t>кривой 2-го порядка к канонической форме.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C52B4-CBAF-45D3-82FF-7597716FB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ru-RU" dirty="0"/>
                  <a:t>Общее уравнение кривой второго порядок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−19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+90=0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=1 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=3,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=9</a:t>
                </a:r>
              </a:p>
              <a:p>
                <a:pPr algn="l"/>
                <a:r>
                  <a:rPr lang="el-GR" dirty="0"/>
                  <a:t>Δ</a:t>
                </a:r>
                <a:r>
                  <a:rPr lang="en-US" dirty="0"/>
                  <a:t>=|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dirty="0"/>
                  <a:t>|=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=1*9-3*3=0</a:t>
                </a:r>
              </a:p>
              <a:p>
                <a:pPr algn="l"/>
                <a:r>
                  <a:rPr lang="el-GR" dirty="0"/>
                  <a:t>Δ</a:t>
                </a:r>
                <a:r>
                  <a:rPr lang="en-US" dirty="0"/>
                  <a:t>=0 ,</a:t>
                </a:r>
                <a:r>
                  <a:rPr lang="ru-RU" dirty="0"/>
                  <a:t> то  кривая называется кривой параболического типа и может оказаться параболой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C52B4-CBAF-45D3-82FF-7597716FB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3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1FCF-64A3-4038-8F81-65B8B121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80540" cy="86113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Выполним поворот координатных осей по формулам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DAFA3-8AC6-4FB2-BABA-B9F3D7399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60" y="763480"/>
                <a:ext cx="11556144" cy="6010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Подставим эти выражения для x и y в исходное уравнение и выделим коэффициент при x1y1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Приравняв нулю коэффициент при x1y1, получаем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Делим уравнение на </a:t>
                </a:r>
                <a:r>
                  <a:rPr lang="en-US" dirty="0"/>
                  <a:t>cos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sin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DAFA3-8AC6-4FB2-BABA-B9F3D7399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60" y="763480"/>
                <a:ext cx="11556144" cy="6010182"/>
              </a:xfrm>
              <a:blipFill>
                <a:blip r:embed="rId2"/>
                <a:stretch>
                  <a:fillRect l="-1108" b="-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DC776FE-9170-40F7-BE4D-BFE931F7EC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6" b="12776"/>
          <a:stretch/>
        </p:blipFill>
        <p:spPr>
          <a:xfrm>
            <a:off x="11460" y="2462107"/>
            <a:ext cx="9688859" cy="2056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8A0601-8432-40D4-9948-927075D4E5C7}"/>
                  </a:ext>
                </a:extLst>
              </p14:cNvPr>
              <p14:cNvContentPartPr/>
              <p14:nvPr/>
            </p14:nvContentPartPr>
            <p14:xfrm>
              <a:off x="2849673" y="2618913"/>
              <a:ext cx="2224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8A0601-8432-40D4-9948-927075D4E5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0673" y="2609913"/>
                <a:ext cx="24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AD9C90-6E66-45E8-B81D-48305EAAB962}"/>
                  </a:ext>
                </a:extLst>
              </p14:cNvPr>
              <p14:cNvContentPartPr/>
              <p14:nvPr/>
            </p14:nvContentPartPr>
            <p14:xfrm>
              <a:off x="9206193" y="2609913"/>
              <a:ext cx="2934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AD9C90-6E66-45E8-B81D-48305EAAB9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7193" y="2600913"/>
                <a:ext cx="31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2F3056-4510-4F6A-9FB9-6736D5029A79}"/>
                  </a:ext>
                </a:extLst>
              </p14:cNvPr>
              <p14:cNvContentPartPr/>
              <p14:nvPr/>
            </p14:nvContentPartPr>
            <p14:xfrm>
              <a:off x="7679073" y="3329193"/>
              <a:ext cx="275760" cy="35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2F3056-4510-4F6A-9FB9-6736D5029A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70073" y="3320193"/>
                <a:ext cx="293400" cy="532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7131BA52-011E-4A00-B841-A25B80B95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" t="4006" r="27874" b="91204"/>
          <a:stretch/>
        </p:blipFill>
        <p:spPr>
          <a:xfrm>
            <a:off x="88776" y="5135551"/>
            <a:ext cx="5140172" cy="6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2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A3C-9C04-45B8-A465-5574A4F4F3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flipV="1">
            <a:off x="0" y="558800"/>
            <a:ext cx="10515600" cy="46038"/>
          </a:xfrm>
        </p:spPr>
        <p:txBody>
          <a:bodyPr>
            <a:normAutofit fontScale="90000"/>
          </a:bodyPr>
          <a:lstStyle/>
          <a:p>
            <a:r>
              <a:rPr lang="en-US"/>
              <a:t>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4CEE-00F5-42EA-9011-FC146E855464}"/>
              </a:ext>
            </a:extLst>
          </p:cNvPr>
          <p:cNvSpPr txBox="1"/>
          <p:nvPr/>
        </p:nvSpPr>
        <p:spPr>
          <a:xfrm>
            <a:off x="115410" y="24502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54D5EF-E470-4C12-BD91-E7DBD63726C2}"/>
                  </a:ext>
                </a:extLst>
              </p:cNvPr>
              <p:cNvSpPr txBox="1"/>
              <p:nvPr/>
            </p:nvSpPr>
            <p:spPr>
              <a:xfrm>
                <a:off x="115410" y="177553"/>
                <a:ext cx="5549789" cy="3509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ctg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</a:t>
                </a:r>
                <a:r>
                  <a:rPr lang="ru-RU" dirty="0"/>
                  <a:t>Делим уравнение на</a:t>
                </a:r>
                <a:r>
                  <a:rPr lang="en-US" dirty="0"/>
                  <a:t> 12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ctg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--&gt; </a:t>
                </a:r>
                <a:r>
                  <a:rPr lang="ru-RU" dirty="0"/>
                  <a:t>мы знаем что </a:t>
                </a:r>
                <a:r>
                  <a:rPr lang="en-US" dirty="0" err="1"/>
                  <a:t>ctg</a:t>
                </a:r>
                <a:r>
                  <a:rPr lang="en-US" dirty="0"/>
                  <a:t>(2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𝛼) 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ctg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ctg</a:t>
                </a:r>
                <a:r>
                  <a:rPr lang="en-US" dirty="0"/>
                  <a:t>(2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𝛼) =</a:t>
                </a:r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--&gt; tan(2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𝛼)=-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arctan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⁡(−0.75)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=−18.43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tan(-18.43)=-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найдем </a:t>
                </a:r>
                <a:r>
                  <a:rPr lang="en-US" dirty="0"/>
                  <a:t>cos </a:t>
                </a:r>
                <a:r>
                  <a:rPr lang="el-GR" dirty="0"/>
                  <a:t>α</a:t>
                </a:r>
                <a:r>
                  <a:rPr lang="ru-RU" dirty="0"/>
                  <a:t> и </a:t>
                </a:r>
                <a:r>
                  <a:rPr lang="en-US" dirty="0"/>
                  <a:t>sin </a:t>
                </a:r>
                <a:r>
                  <a:rPr lang="el-GR" dirty="0"/>
                  <a:t>α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el-GR" dirty="0"/>
                  <a:t> </a:t>
                </a:r>
                <a:r>
                  <a:rPr lang="en-US" dirty="0"/>
                  <a:t>Sin(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nor/>
                          </m:rPr>
                          <a:rPr lang="ru-RU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ru-RU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−18.43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Cos(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ru-RU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−18.43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подставим их в уравнение кривой в новых координатах</a:t>
                </a:r>
                <a:r>
                  <a:rPr lang="en-US" dirty="0"/>
                  <a:t>: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54D5EF-E470-4C12-BD91-E7DBD637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0" y="177553"/>
                <a:ext cx="5549789" cy="3509038"/>
              </a:xfrm>
              <a:prstGeom prst="rect">
                <a:avLst/>
              </a:prstGeom>
              <a:blipFill>
                <a:blip r:embed="rId2"/>
                <a:stretch>
                  <a:fillRect l="-2637" r="-1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A14978DA-39C6-425B-A0D4-C064225BF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17"/>
          <a:stretch/>
        </p:blipFill>
        <p:spPr>
          <a:xfrm>
            <a:off x="6338793" y="701513"/>
            <a:ext cx="5716035" cy="60248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3892694-D229-4CA2-80B5-FFACE712FF6B}"/>
                  </a:ext>
                </a:extLst>
              </p14:cNvPr>
              <p14:cNvContentPartPr/>
              <p14:nvPr/>
            </p14:nvContentPartPr>
            <p14:xfrm>
              <a:off x="6747033" y="839953"/>
              <a:ext cx="1991880" cy="491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3892694-D229-4CA2-80B5-FFACE712FF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3033" y="731953"/>
                <a:ext cx="20995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B9D440-2721-4F71-BCD8-D80BB0968F50}"/>
                  </a:ext>
                </a:extLst>
              </p14:cNvPr>
              <p14:cNvContentPartPr/>
              <p14:nvPr/>
            </p14:nvContentPartPr>
            <p14:xfrm>
              <a:off x="6747033" y="839761"/>
              <a:ext cx="1938600" cy="586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B9D440-2721-4F71-BCD8-D80BB0968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3033" y="731761"/>
                <a:ext cx="2046240" cy="8020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id="{959422EB-6469-494C-A361-A6CAAF33B01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1" t="10144" r="2313" b="49560"/>
          <a:stretch/>
        </p:blipFill>
        <p:spPr>
          <a:xfrm>
            <a:off x="0" y="3514123"/>
            <a:ext cx="5956917" cy="29665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3E9425-D1BA-4716-9F57-681DA2B79FB4}"/>
              </a:ext>
            </a:extLst>
          </p:cNvPr>
          <p:cNvSpPr txBox="1"/>
          <p:nvPr/>
        </p:nvSpPr>
        <p:spPr>
          <a:xfrm>
            <a:off x="7622814" y="189468"/>
            <a:ext cx="300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новый координатор</a:t>
            </a:r>
          </a:p>
        </p:txBody>
      </p:sp>
    </p:spTree>
    <p:extLst>
      <p:ext uri="{BB962C8B-B14F-4D97-AF65-F5344CB8AC3E}">
        <p14:creationId xmlns:p14="http://schemas.microsoft.com/office/powerpoint/2010/main" val="421000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8CAD2-7F83-4D1E-944F-72D729420DF2}"/>
              </a:ext>
            </a:extLst>
          </p:cNvPr>
          <p:cNvSpPr txBox="1"/>
          <p:nvPr/>
        </p:nvSpPr>
        <p:spPr>
          <a:xfrm>
            <a:off x="97655" y="133165"/>
            <a:ext cx="56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вычисления коэффициентов получим уравнение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Picture 3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id="{6F99CB48-A2B4-48AD-A462-3742DA8D9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0" r="39322" b="21852"/>
          <a:stretch/>
        </p:blipFill>
        <p:spPr>
          <a:xfrm>
            <a:off x="107180" y="593758"/>
            <a:ext cx="5931670" cy="3873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17F0D42-9526-4610-B453-18CF4B34C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8F13652D-11D6-4642-A118-5D0AA834936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22363"/>
                <a:ext cx="11258550" cy="5735637"/>
              </a:xfrm>
            </p:spPr>
            <p:txBody>
              <a:bodyPr/>
              <a:lstStyle/>
              <a:p>
                <a:pPr algn="l"/>
                <a:r>
                  <a:rPr lang="ru-RU" dirty="0"/>
                  <a:t>Выполним параллельный перенос координатных осей, положив</a:t>
                </a:r>
                <a:r>
                  <a:rPr lang="en-US" dirty="0"/>
                  <a:t>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-6(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)+9=0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+2bY+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a-6Y-6b+9=0 =&gt;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-6b +9+a=-X</a:t>
                </a:r>
              </a:p>
              <a:p>
                <a:pPr algn="l"/>
                <a:r>
                  <a:rPr lang="ru-RU" dirty="0"/>
                  <a:t>Приравняем в этом уравнении к нулю коэффициент при </a:t>
                </a:r>
                <a:r>
                  <a:rPr lang="en-US" dirty="0"/>
                  <a:t>Y</a:t>
                </a:r>
                <a:r>
                  <a:rPr lang="ru-RU" dirty="0"/>
                  <a:t> и свободный член, получим координаты точки O1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−6=0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-&gt; b=3 , a=0</a:t>
                </a:r>
              </a:p>
              <a:p>
                <a:pPr algn="l"/>
                <a:r>
                  <a:rPr lang="ru-RU" dirty="0"/>
                  <a:t>Получаем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Y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, O1(0,3)</a:t>
                </a:r>
              </a:p>
              <a:p>
                <a:r>
                  <a:rPr lang="ru-RU" dirty="0"/>
                  <a:t>Это парабола </a:t>
                </a:r>
              </a:p>
            </p:txBody>
          </p:sp>
        </mc:Choice>
        <mc:Fallback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8F13652D-11D6-4642-A118-5D0AA8349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22363"/>
                <a:ext cx="11258550" cy="5735637"/>
              </a:xfrm>
              <a:blipFill>
                <a:blip r:embed="rId3"/>
                <a:stretch>
                  <a:fillRect l="-812" t="-1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40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B3D7-45CA-475E-8AED-9AFB1537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3)</a:t>
            </a:r>
            <a:r>
              <a:rPr lang="ru-RU" sz="1600" dirty="0"/>
              <a:t>Изобразить без помощи графического редактора график</a:t>
            </a:r>
            <a:r>
              <a:rPr lang="en-US" sz="1600" dirty="0"/>
              <a:t> </a:t>
            </a:r>
            <a:r>
              <a:rPr lang="ru-RU" sz="1600" dirty="0"/>
              <a:t>полученной кривой в исходной системе координат, отметив</a:t>
            </a:r>
            <a:r>
              <a:rPr lang="en-US" sz="1600" dirty="0"/>
              <a:t> </a:t>
            </a:r>
            <a:r>
              <a:rPr lang="ru-RU" sz="1600" dirty="0"/>
              <a:t>каноническую систему координат. В канонической системе координат</a:t>
            </a:r>
            <a:r>
              <a:rPr lang="en-US" sz="1600" dirty="0"/>
              <a:t> </a:t>
            </a:r>
            <a:r>
              <a:rPr lang="ru-RU" sz="1600" dirty="0"/>
              <a:t>отметить все значимые точки и линии (вершины, фокусы, </a:t>
            </a:r>
            <a:r>
              <a:rPr lang="ru-RU" sz="1600" dirty="0" err="1"/>
              <a:t>директрисы,полуоси</a:t>
            </a:r>
            <a:r>
              <a:rPr lang="ru-RU" sz="1600" dirty="0"/>
              <a:t> и т.д.) кривой.</a:t>
            </a:r>
            <a:br>
              <a:rPr lang="ru-RU" sz="1200" dirty="0"/>
            </a:br>
            <a:endParaRPr lang="ru-RU" sz="1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B26464D-D214-403C-92C5-C32D295DA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346675"/>
            <a:ext cx="9686926" cy="5444650"/>
          </a:xfrm>
        </p:spPr>
      </p:pic>
    </p:spTree>
    <p:extLst>
      <p:ext uri="{BB962C8B-B14F-4D97-AF65-F5344CB8AC3E}">
        <p14:creationId xmlns:p14="http://schemas.microsoft.com/office/powerpoint/2010/main" val="39184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0387BE-3141-426C-9C3A-5BFACAAB4C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6438" y="979080"/>
                <a:ext cx="10515600" cy="31591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Z=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=&gt;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0387BE-3141-426C-9C3A-5BFACAAB4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6438" y="979080"/>
                <a:ext cx="10515600" cy="315912"/>
              </a:xfrm>
              <a:blipFill>
                <a:blip r:embed="rId2"/>
                <a:stretch>
                  <a:fillRect l="-2029" t="-94118" b="-150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EA394-16B8-434D-87E7-B15027C3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47137"/>
                <a:ext cx="11353800" cy="54108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:r>
                  <a:rPr lang="ru-RU" sz="1800" dirty="0">
                    <a:sym typeface="Wingdings" panose="05000000000000000000" pitchFamily="2" charset="2"/>
                  </a:rPr>
                  <a:t>ЭТО конус второго порядка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ru-RU" sz="1800" smtClean="0"/>
                      <m:t>где точка </m:t>
                    </m:r>
                    <m:r>
                      <m:rPr>
                        <m:nor/>
                      </m:rPr>
                      <a:rPr lang="en-US" sz="1800" b="0" i="0" smtClean="0"/>
                      <m:t>M</m:t>
                    </m:r>
                    <m:r>
                      <m:rPr>
                        <m:nor/>
                      </m:rPr>
                      <a:rPr lang="en-US" sz="1800" b="0" i="0" smtClean="0"/>
                      <m:t>0 </m:t>
                    </m:r>
                    <m:r>
                      <m:rPr>
                        <m:nor/>
                      </m:rPr>
                      <a:rPr lang="ru-RU" sz="1800" smtClean="0"/>
                      <m:t>(</m:t>
                    </m:r>
                    <m:r>
                      <m:rPr>
                        <m:nor/>
                      </m:rPr>
                      <a:rPr lang="ru-RU" sz="1800" smtClean="0"/>
                      <m:t>a</m:t>
                    </m:r>
                    <m:r>
                      <m:rPr>
                        <m:nor/>
                      </m:rPr>
                      <a:rPr lang="en-US" sz="1800" b="0" i="0" smtClean="0"/>
                      <m:t>,</m:t>
                    </m:r>
                    <m:r>
                      <m:rPr>
                        <m:nor/>
                      </m:rPr>
                      <a:rPr lang="ru-RU" sz="1800" smtClean="0"/>
                      <m:t>b</m:t>
                    </m:r>
                    <m:r>
                      <m:rPr>
                        <m:nor/>
                      </m:rPr>
                      <a:rPr lang="en-US" sz="1800" b="0" i="0" smtClean="0"/>
                      <m:t>,</m:t>
                    </m:r>
                    <m:r>
                      <m:rPr>
                        <m:nor/>
                      </m:rPr>
                      <a:rPr lang="ru-RU" sz="1800" smtClean="0"/>
                      <m:t>c</m:t>
                    </m:r>
                    <m:r>
                      <m:rPr>
                        <m:nor/>
                      </m:rPr>
                      <a:rPr lang="ru-RU" sz="1800" smtClean="0"/>
                      <m:t>) – вершина конуса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A=0 ,b=0,c=0 </a:t>
                </a:r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/>
                      <m:t>точка (</m:t>
                    </m:r>
                    <m:r>
                      <m:rPr>
                        <m:nor/>
                      </m:rPr>
                      <a:rPr lang="en-US" sz="1800" b="0" i="0" smtClean="0"/>
                      <m:t>0,0,0</m:t>
                    </m:r>
                    <m:r>
                      <m:rPr>
                        <m:nor/>
                      </m:rPr>
                      <a:rPr lang="ru-RU" sz="1800" smtClean="0"/>
                      <m:t>) – вершина конуса</m:t>
                    </m:r>
                  </m:oMath>
                </a14:m>
                <a:endParaRPr lang="en-US" sz="18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EA394-16B8-434D-87E7-B15027C3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7137"/>
                <a:ext cx="11353800" cy="5410862"/>
              </a:xfrm>
              <a:blipFill>
                <a:blip r:embed="rId3"/>
                <a:stretch>
                  <a:fillRect l="-322" t="-1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60806D5D-9DA9-4D4F-869C-27AE81C67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4" y="2657475"/>
            <a:ext cx="10922312" cy="420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414EE-4E30-4443-9955-79D12FE9C492}"/>
              </a:ext>
            </a:extLst>
          </p:cNvPr>
          <p:cNvSpPr txBox="1"/>
          <p:nvPr/>
        </p:nvSpPr>
        <p:spPr>
          <a:xfrm>
            <a:off x="146438" y="61756"/>
            <a:ext cx="1337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Задание 3: Криволинейный координаты</a:t>
            </a:r>
            <a:r>
              <a:rPr lang="en-US" dirty="0"/>
              <a:t>,</a:t>
            </a:r>
            <a:r>
              <a:rPr lang="ru-RU" dirty="0"/>
              <a:t> С помощью графического редактора, изобразить тело Т в декартовой</a:t>
            </a:r>
          </a:p>
          <a:p>
            <a:r>
              <a:rPr lang="ru-RU" dirty="0"/>
              <a:t>прямоугольной системе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300254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44AB-44AC-4B98-8621-A59C876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7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5B06F-572F-4B3B-8F1E-8ABEC44EA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</p:spPr>
            <p:txBody>
              <a:bodyPr/>
              <a:lstStyle/>
              <a:p>
                <a:r>
                  <a:rPr lang="en-US" dirty="0"/>
                  <a:t>Z=6-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</m:oMath>
                </a14:m>
                <a:r>
                  <a:rPr lang="en-US" dirty="0"/>
                  <a:t>=-2(z-6) </a:t>
                </a:r>
                <a:r>
                  <a:rPr lang="ru-RU" dirty="0"/>
                  <a:t>это параболоид</a:t>
                </a:r>
              </a:p>
              <a:p>
                <a14:m>
                  <m:oMath xmlns:m="http://schemas.openxmlformats.org/officeDocument/2006/math">
                    <m:r>
                      <a:rPr lang="ru-RU" sz="2800" i="1" smtClean="0"/>
                      <m:t>В</m:t>
                    </m:r>
                    <m:r>
                      <m:rPr>
                        <m:nor/>
                      </m:rPr>
                      <a:rPr lang="ru-RU" sz="2800" smtClean="0"/>
                      <m:t>ершина</m:t>
                    </m:r>
                  </m:oMath>
                </a14:m>
                <a:r>
                  <a:rPr lang="ru-RU" dirty="0"/>
                  <a:t> параболоид (0,0,6)</a:t>
                </a:r>
              </a:p>
              <a:p>
                <a:r>
                  <a:rPr lang="ru-RU" dirty="0"/>
                  <a:t>-</a:t>
                </a:r>
                <a:r>
                  <a:rPr lang="en-US" dirty="0"/>
                  <a:t>z =&gt; </a:t>
                </a:r>
                <a:r>
                  <a:rPr lang="ru-RU" dirty="0"/>
                  <a:t>параболоид направлять внизу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0.5=0.5 =&gt; </a:t>
                </a:r>
                <a:r>
                  <a:rPr lang="ru-RU" dirty="0"/>
                  <a:t>это Параболоид вращения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5B06F-572F-4B3B-8F1E-8ABEC44EA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9808F0-CFB8-4930-A1B9-3ECF10671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1"/>
          <a:stretch/>
        </p:blipFill>
        <p:spPr>
          <a:xfrm>
            <a:off x="429764" y="3429000"/>
            <a:ext cx="10830251" cy="37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4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46B-1130-416B-A19F-DEAFE9C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9F9D48F9-8C1D-4BA7-A674-B1A8E7A3E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382249" cy="4794250"/>
          </a:xfrm>
        </p:spPr>
      </p:pic>
    </p:spTree>
    <p:extLst>
      <p:ext uri="{BB962C8B-B14F-4D97-AF65-F5344CB8AC3E}">
        <p14:creationId xmlns:p14="http://schemas.microsoft.com/office/powerpoint/2010/main" val="332256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540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Задание 2: Приведение общего уравнения кривых второго порядка к канонической форме</vt:lpstr>
      <vt:lpstr>2) Применив формулы преобразования координат, выполнить поворот и параллельный перенос координатных осей, привести общее уравнение кривой 2-го порядка к канонической форме.</vt:lpstr>
      <vt:lpstr>Выполним поворот координатных осей по формулам</vt:lpstr>
      <vt:lpstr> </vt:lpstr>
      <vt:lpstr>  </vt:lpstr>
      <vt:lpstr>3)Изобразить без помощи графического редактора график полученной кривой в исходной системе координат, отметив каноническую систему координат. В канонической системе координат отметить все значимые точки и линии (вершины, фокусы, директрисы,полуоси и т.д.) кривой. </vt:lpstr>
      <vt:lpstr>Z=√(X^2+Y^2 ) =&gt; X^2+Y^2 -Z^2=0 </vt:lpstr>
      <vt:lpstr> </vt:lpstr>
      <vt:lpstr>Результат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2: Приведение общего уравнения кривых второго порядка к канонической форме</dc:title>
  <dc:creator>Хатиб Ватан</dc:creator>
  <cp:lastModifiedBy>Хатиб Ватан</cp:lastModifiedBy>
  <cp:revision>1</cp:revision>
  <dcterms:created xsi:type="dcterms:W3CDTF">2021-11-14T10:39:37Z</dcterms:created>
  <dcterms:modified xsi:type="dcterms:W3CDTF">2021-11-14T15:58:00Z</dcterms:modified>
</cp:coreProperties>
</file>