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31"/>
  </p:notesMasterIdLst>
  <p:sldIdLst>
    <p:sldId id="483" r:id="rId2"/>
    <p:sldId id="484" r:id="rId3"/>
    <p:sldId id="269" r:id="rId4"/>
    <p:sldId id="274" r:id="rId5"/>
    <p:sldId id="268" r:id="rId6"/>
    <p:sldId id="275" r:id="rId7"/>
    <p:sldId id="273" r:id="rId8"/>
    <p:sldId id="481" r:id="rId9"/>
    <p:sldId id="280" r:id="rId10"/>
    <p:sldId id="272" r:id="rId11"/>
    <p:sldId id="486" r:id="rId12"/>
    <p:sldId id="487" r:id="rId13"/>
    <p:sldId id="488" r:id="rId14"/>
    <p:sldId id="489" r:id="rId15"/>
    <p:sldId id="491" r:id="rId16"/>
    <p:sldId id="492" r:id="rId17"/>
    <p:sldId id="495" r:id="rId18"/>
    <p:sldId id="496" r:id="rId19"/>
    <p:sldId id="497" r:id="rId20"/>
    <p:sldId id="498" r:id="rId21"/>
    <p:sldId id="500" r:id="rId22"/>
    <p:sldId id="499" r:id="rId23"/>
    <p:sldId id="501" r:id="rId24"/>
    <p:sldId id="502" r:id="rId25"/>
    <p:sldId id="503" r:id="rId26"/>
    <p:sldId id="504" r:id="rId27"/>
    <p:sldId id="505" r:id="rId28"/>
    <p:sldId id="485" r:id="rId29"/>
    <p:sldId id="468" r:id="rId30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7" d="100"/>
          <a:sy n="77" d="100"/>
        </p:scale>
        <p:origin x="45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l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Ensure the dashboard fetches and displays real-time data accurately. Verify that all dispatcher processes and status are correctly shown.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pPr algn="just"/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50% of the project successfully.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B67B1466-EE3C-4D02-96FC-A626D9C1506F}">
      <dgm:prSet/>
      <dgm:spPr/>
      <dgm:t>
        <a:bodyPr/>
        <a:lstStyle/>
        <a:p>
          <a:pPr algn="l"/>
          <a:r>
            <a:rPr lang="en-IN" dirty="0"/>
            <a:t>Successfully implemented the project as per the requirements.</a:t>
          </a:r>
        </a:p>
      </dgm:t>
    </dgm:pt>
    <dgm:pt modelId="{8D71DA4E-7AA5-4351-ACA6-97104F8867B7}" type="parTrans" cxnId="{36257941-C5C8-4D81-B0BE-F0C647BC6888}">
      <dgm:prSet/>
      <dgm:spPr/>
    </dgm:pt>
    <dgm:pt modelId="{1292E4BE-390B-4647-B1DC-EDE0FDD0D478}" type="sibTrans" cxnId="{36257941-C5C8-4D81-B0BE-F0C647BC6888}">
      <dgm:prSet/>
      <dgm:spPr/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 custLinFactNeighborX="-21319" custLinFactNeighborY="-5212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 custScaleX="142638" custScaleY="69385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 custLinFactNeighborX="-52339" custLinFactNeighborY="889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 custScaleY="63308" custLinFactNeighborX="-56289" custLinFactNeighborY="23386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 custLinFactNeighborX="-81964" custLinFactNeighborY="871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 custLinFactNeighborX="-84927" custLinFactNeighborY="1232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 custScaleX="152642" custScaleY="102027" custLinFactX="-42203" custLinFactNeighborX="-100000" custLinFactNeighborY="5115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 custScaleX="168270" custScaleY="138463" custLinFactX="-38546" custLinFactNeighborX="-100000" custLinFactNeighborY="9657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36257941-C5C8-4D81-B0BE-F0C647BC6888}" srcId="{5E92505A-51E0-4F78-B3C5-704ACF8710DE}" destId="{B67B1466-EE3C-4D02-96FC-A626D9C1506F}" srcOrd="0" destOrd="0" parTransId="{8D71DA4E-7AA5-4351-ACA6-97104F8867B7}" sibTransId="{1292E4BE-390B-4647-B1DC-EDE0FDD0D478}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775CE2DA-2552-4943-8582-751C2D278947}" type="presOf" srcId="{B67B1466-EE3C-4D02-96FC-A626D9C1506F}" destId="{FC0F1314-3294-4A8C-8DCE-EB53E236164C}" srcOrd="0" destOrd="0" presId="urn:microsoft.com/office/officeart/2011/layout/InterconnectedBlockProcess"/>
    <dgm:cxn modelId="{64A3A4E1-6851-47BD-9E2A-E8FC2BE28460}" type="presOf" srcId="{B67B1466-EE3C-4D02-96FC-A626D9C1506F}" destId="{98225A61-A0EC-450A-BED8-EF2E47E8FD18}" srcOrd="1" destOrd="0" presId="urn:microsoft.com/office/officeart/2011/layout/InterconnectedBlockProcess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433745" y="537549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Successfully implemented the project as per the requirements.</a:t>
          </a:r>
        </a:p>
      </dsp:txBody>
      <dsp:txXfrm>
        <a:off x="6608985" y="537549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433745" y="58766"/>
          <a:ext cx="1971283" cy="5327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433745" y="58766"/>
        <a:ext cx="1971283" cy="532745"/>
      </dsp:txXfrm>
    </dsp:sp>
    <dsp:sp modelId="{2532504F-5FE1-4C97-B485-F05E8885EACC}">
      <dsp:nvSpPr>
        <dsp:cNvPr id="0" name=""/>
        <dsp:cNvSpPr/>
      </dsp:nvSpPr>
      <dsp:spPr>
        <a:xfrm>
          <a:off x="4623025" y="736347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Implemented 50% of the project successfully.</a:t>
          </a:r>
        </a:p>
      </dsp:txBody>
      <dsp:txXfrm>
        <a:off x="4798265" y="736347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4568435" y="327530"/>
          <a:ext cx="1382018" cy="416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4568435" y="327530"/>
        <a:ext cx="1382018" cy="416718"/>
      </dsp:txXfrm>
    </dsp:sp>
    <dsp:sp modelId="{06F8D57B-EDF4-4CF4-8700-DC2CA3E3028E}">
      <dsp:nvSpPr>
        <dsp:cNvPr id="0" name=""/>
        <dsp:cNvSpPr/>
      </dsp:nvSpPr>
      <dsp:spPr>
        <a:xfrm>
          <a:off x="2831583" y="733882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25" tIns="47625" rIns="47625" bIns="47625" numCol="1" spcCol="1270" anchor="t" anchorCtr="0">
          <a:noAutofit/>
        </a:bodyPr>
        <a:lstStyle/>
        <a:p>
          <a:pPr marL="0" lvl="0" indent="0" algn="just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Ensure the dashboard fetches and displays real-time data accurately. Verify that all dispatcher processes and status are correctly shown.</a:t>
          </a:r>
        </a:p>
      </dsp:txBody>
      <dsp:txXfrm>
        <a:off x="3006823" y="733882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2790634" y="228349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2790634" y="228349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53290" y="817001"/>
          <a:ext cx="2109540" cy="268549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Evaluate early performance integration and understanding of tasks</a:t>
          </a: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</a:p>
      </dsp:txBody>
      <dsp:txXfrm>
        <a:off x="520780" y="817001"/>
        <a:ext cx="1842050" cy="2685498"/>
      </dsp:txXfrm>
    </dsp:sp>
    <dsp:sp modelId="{65257024-FAC0-4522-B139-1CC85B547BE8}">
      <dsp:nvSpPr>
        <dsp:cNvPr id="0" name=""/>
        <dsp:cNvSpPr/>
      </dsp:nvSpPr>
      <dsp:spPr>
        <a:xfrm>
          <a:off x="195840" y="228350"/>
          <a:ext cx="2325522" cy="6074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675" tIns="66675" rIns="66675" bIns="6667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195840" y="228350"/>
        <a:ext cx="2325522" cy="6074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vaproducts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/>
              </a:rPr>
              <a:t>Dr. Mohammedi Akheela Khanum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2331" y="4130278"/>
            <a:ext cx="12253995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 Tech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Internship</a:t>
            </a: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Coordinator: 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Sivaramakrishnan</a:t>
            </a:r>
            <a:endParaRPr lang="en-US"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38200" y="130629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Review-4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Dispatcher Process Monitoring Dashboard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044445"/>
              </p:ext>
            </p:extLst>
          </p:nvPr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3950282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VATHSALA B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20211CAI0203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8CAI/CST-03</a:t>
                      </a:r>
                      <a:endParaRPr lang="en-IN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CSE_CAI_CAP_41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r>
              <a:rPr lang="en-US" sz="3000" b="1" dirty="0">
                <a:solidFill>
                  <a:schemeClr val="accent5"/>
                </a:solidFill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Objectives of the Work </a:t>
            </a:r>
            <a:endParaRPr lang="en-US" sz="3000" dirty="0">
              <a:solidFill>
                <a:schemeClr val="accent5"/>
              </a:solidFill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Real-time Process Monitoring</a:t>
            </a:r>
            <a:r>
              <a:rPr lang="en-US" dirty="0">
                <a:latin typeface="+mn-lt"/>
              </a:rPr>
              <a:t>: Display active, pending, and failed dispatcher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Error Logging &amp; Reporting</a:t>
            </a:r>
            <a:r>
              <a:rPr lang="en-US" dirty="0">
                <a:latin typeface="+mn-lt"/>
              </a:rPr>
              <a:t>: Provide logs and insights for debugging issues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+mn-lt"/>
              </a:rPr>
              <a:t>Scalable &amp; Responsive UI</a:t>
            </a:r>
            <a:r>
              <a:rPr lang="en-US" dirty="0">
                <a:latin typeface="+mn-lt"/>
              </a:rPr>
              <a:t>: Ensure the dashboard works across various devices with smooth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Web Socket</a:t>
            </a:r>
            <a:r>
              <a:rPr lang="en-US" b="1" dirty="0">
                <a:latin typeface="+mn-lt"/>
              </a:rPr>
              <a:t> Integration</a:t>
            </a:r>
            <a:r>
              <a:rPr lang="en-US" dirty="0">
                <a:latin typeface="+mn-lt"/>
              </a:rPr>
              <a:t>: Allow data fetching from the </a:t>
            </a:r>
            <a:r>
              <a:rPr lang="en-US" dirty="0"/>
              <a:t>API link</a:t>
            </a:r>
            <a:r>
              <a:rPr lang="en-US" dirty="0">
                <a:latin typeface="+mn-lt"/>
              </a:rPr>
              <a:t> and ensure smooth communication between frontend and backend.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43609"/>
            <a:ext cx="10515600" cy="4502426"/>
          </a:xfrm>
        </p:spPr>
        <p:txBody>
          <a:bodyPr/>
          <a:lstStyle/>
          <a:p>
            <a:pPr marL="0" indent="0">
              <a:buNone/>
            </a:pPr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1) Real-Time Monitoring &amp; Process Efficiency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Enhances task execution, error detection, and resource tracking (Smith et al., 2020).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Used in manufacturing, logistics, and software development.</a:t>
            </a:r>
          </a:p>
          <a:p>
            <a:pPr marL="0" indent="0">
              <a:buNone/>
            </a:pPr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2) Data Processing &amp; Visualization</a:t>
            </a:r>
          </a:p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Technologies: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HTML, CSS, JavaScript for UI (Kumar, 2022).</a:t>
            </a:r>
          </a:p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Real-time updates: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Web Sockets &amp; event-driven architectures (Brown &amp; Johnson, 2021).</a:t>
            </a:r>
          </a:p>
          <a:p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Data representation:</a:t>
            </a: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Dynamic tables (Chen et al., 2023).</a:t>
            </a:r>
          </a:p>
          <a:p>
            <a:pPr marL="0" indent="0">
              <a:buNone/>
            </a:pPr>
            <a:r>
              <a:rPr lang="en-IN" sz="2100" b="1" dirty="0">
                <a:latin typeface="Arial" panose="020B0604020202020204" pitchFamily="34" charset="0"/>
                <a:cs typeface="Arial" panose="020B0604020202020204" pitchFamily="34" charset="0"/>
              </a:rPr>
              <a:t>3) Integration with PLM &amp; Teamcenter</a:t>
            </a:r>
          </a:p>
          <a:p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 Web sockets enable seamless data exchange and improve backend communication.</a:t>
            </a:r>
          </a:p>
          <a:p>
            <a:pPr marL="0" indent="0">
              <a:buNone/>
            </a:pPr>
            <a: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  <a:t>(Wang &amp; Lee, 2022).</a:t>
            </a:r>
            <a:br>
              <a:rPr lang="en-IN" sz="2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5C9377-A032-46CB-A36D-12D46DD23F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5957" y="993913"/>
            <a:ext cx="4253947" cy="4780722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9" name="Picture 8" descr="A diagram of a software system&#10;&#10;AI-generated content may be incorrect.">
            <a:extLst>
              <a:ext uri="{FF2B5EF4-FFF2-40B4-BE49-F238E27FC236}">
                <a16:creationId xmlns:a16="http://schemas.microsoft.com/office/drawing/2014/main" id="{30E8B32C-0BF4-E15B-648A-66C3764575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563" y="1083365"/>
            <a:ext cx="4949342" cy="469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4631"/>
            <a:ext cx="10515600" cy="1169735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582904E-8215-3349-5669-D2C507665E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8635" y="884582"/>
            <a:ext cx="5357191" cy="460181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91A572-ACBF-19EE-882D-1DCD7106F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66995"/>
            <a:ext cx="10515600" cy="4092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Efficiency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Data Updates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Performance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Enhanced Security 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Error Handling &amp; Logging </a:t>
            </a:r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8388340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0371" y="901298"/>
            <a:ext cx="694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t>Note: Write in the below table what u will be achieving in each review</a:t>
            </a:r>
          </a:p>
        </p:txBody>
      </p:sp>
    </p:spTree>
    <p:extLst>
      <p:ext uri="{BB962C8B-B14F-4D97-AF65-F5344CB8AC3E}">
        <p14:creationId xmlns:p14="http://schemas.microsoft.com/office/powerpoint/2010/main" val="1077083846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A1863-8381-6E9C-9C45-641D7C131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503A-37B0-6012-906E-541C98693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D6CEF4-9982-7CAD-40ED-11B7E4E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91D202B-7192-FDBE-1796-E43588FF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21" y="1371600"/>
            <a:ext cx="6600957" cy="408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258802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8A1BD-89F6-889D-2423-E34AC4668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3D950-AF4C-D205-8B62-69AD2A56E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EF438-B43A-E03B-D730-0DD977A6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0B16E3B-CD6E-3A9C-0CB5-1F983680E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21" y="1172096"/>
            <a:ext cx="6600957" cy="4280968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A82BA-6528-0D3A-C7D1-C947DFDE9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4516" y="1172096"/>
            <a:ext cx="6511962" cy="430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6118950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03943-0DCB-CD9F-BFF6-BFAE80755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2C73-1B2C-DAD4-5B2C-F2A5DBD0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40E01-25DD-43B1-D8CF-07010BC9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89CD03-C8D9-6D58-6F71-B49C39A235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883" y="961436"/>
            <a:ext cx="9437121" cy="43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55776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47430-AC33-8465-3700-5230B9168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BC8E4-96E9-3CF7-B7A4-9FA093E38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F9BE4-7D94-19DD-361B-1A6EBE18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9FA71C0-B2DE-4628-EC24-85FA15AA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324" y="1330036"/>
            <a:ext cx="6749934" cy="3890357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9CE7F0-D5A6-EADA-D080-91A83A33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006" y="1330037"/>
            <a:ext cx="6891251" cy="389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96726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1033670"/>
            <a:ext cx="10668000" cy="5039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System/Work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2CB6B-7A86-4E2B-954C-DE8B266D7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B9BB-4D5C-2D40-6223-00550A48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4D503-4833-E049-F0C5-7931C718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B1A0F4-86A3-2AB1-B426-63D6A1290E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7439" y="1080655"/>
            <a:ext cx="9437121" cy="4355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434C36-5B28-259E-F7CD-B25C6EB10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5098" y="1080654"/>
            <a:ext cx="9509462" cy="43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541968"/>
      </p:ext>
    </p:extLst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3CB40-0404-4C38-F870-0BB029BAE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2989F-2235-401D-0DA1-D36B27F0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B140F-6777-4D7D-A5CA-9C080F6A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3216A-0054-41D1-CC2E-B58E1C0E0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87149"/>
          </a:xfrm>
        </p:spPr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5AA7C0-9EAA-7F90-986F-C42ADF44A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61436"/>
            <a:ext cx="10515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216519"/>
      </p:ext>
    </p:extLst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8DC28-AD98-E326-60B6-02305B58A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79D1-6D3C-DB37-BAE5-429E2D82F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F0882-1BF6-4E94-212F-70EBA0B1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B19C4-6D61-434C-55F3-A9423E723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814" y="1825625"/>
            <a:ext cx="6542751" cy="36665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data monitoring dashboard&#10;&#10;AI-generated content may be incorrect.">
            <a:extLst>
              <a:ext uri="{FF2B5EF4-FFF2-40B4-BE49-F238E27FC236}">
                <a16:creationId xmlns:a16="http://schemas.microsoft.com/office/drawing/2014/main" id="{147C3CA9-2E8A-8526-635B-9F4BF6165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5" y="1140823"/>
            <a:ext cx="654275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1265"/>
      </p:ext>
    </p:extLst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B5269-EA68-E740-1541-71B1D30AC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3179A-D89A-F034-3E85-5EC22592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188FA-6BA1-5FE4-5FA8-B28BF63BB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64252-BF3B-2D04-B48A-BC195CF569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814" y="1825625"/>
            <a:ext cx="6542751" cy="36665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data monitoring dashboard&#10;&#10;AI-generated content may be incorrect.">
            <a:extLst>
              <a:ext uri="{FF2B5EF4-FFF2-40B4-BE49-F238E27FC236}">
                <a16:creationId xmlns:a16="http://schemas.microsoft.com/office/drawing/2014/main" id="{EB020A0F-0B14-1807-55F1-CD9FA6FA8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5" y="1140823"/>
            <a:ext cx="6542751" cy="4351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FE03AA-B78B-0C7C-CB15-110287576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0813" y="1140823"/>
            <a:ext cx="6600942" cy="441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264138"/>
      </p:ext>
    </p:extLst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ECE23-31B0-6CCE-503F-17971A1E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77B4-C4F7-6D8C-C46A-86BC5CCC6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9937C-102F-C58C-5B22-7811719D5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8AD26-7216-704F-5FCA-04F185830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814" y="1825625"/>
            <a:ext cx="6542751" cy="36665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data monitoring dashboard&#10;&#10;AI-generated content may be incorrect.">
            <a:extLst>
              <a:ext uri="{FF2B5EF4-FFF2-40B4-BE49-F238E27FC236}">
                <a16:creationId xmlns:a16="http://schemas.microsoft.com/office/drawing/2014/main" id="{570C3272-C7BB-93B6-A983-9544DE3E39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815" y="1140823"/>
            <a:ext cx="6542751" cy="4351338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D51103-98B8-7263-F80A-A3E0C680F3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476" y="1140823"/>
            <a:ext cx="93435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526214"/>
      </p:ext>
    </p:extLst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0A968-3882-A29F-BE5B-26A99645B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5A771-2406-B9ED-B274-8B6A55690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6187F-3EBC-FD9C-B2C6-DDCF5085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4E6D9-71AE-7C18-4774-9674787F3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814" y="1825625"/>
            <a:ext cx="6542751" cy="36665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222E7B-9BC6-4751-5A29-9EDF80795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614" y="1115649"/>
            <a:ext cx="7838901" cy="437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514159"/>
      </p:ext>
    </p:extLst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21A7D-0B77-C51E-A237-8BA6B650F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4917-CD1D-7331-B395-8E2BF37D4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D0BCC-942B-00B6-9C1C-0B6D2AB4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AC948-5B00-5D32-28DF-821BC893D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814" y="1825625"/>
            <a:ext cx="6542751" cy="36665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BF9BEC-0E4E-ACE5-B168-4A4C20082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491" y="1124770"/>
            <a:ext cx="8470669" cy="436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73692"/>
      </p:ext>
    </p:extLst>
  </p:cSld>
  <p:clrMapOvr>
    <a:masterClrMapping/>
  </p:clrMapOvr>
  <p:transition spd="slow">
    <p:blinds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EEF64-250D-3484-8905-DE3431971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4D30C-8008-63DA-1D25-07B3DA4D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6D56E-0443-C139-62C9-720547A83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15EC703-C051-410C-8BA1-62752E291E8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898989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98989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92D87-B0E6-DAB8-7272-EF90FAAA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0814" y="1825625"/>
            <a:ext cx="6542751" cy="366653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C00C62-1EB0-23BD-646A-3BCDE4C970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302" y="1172095"/>
            <a:ext cx="8304414" cy="432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94509"/>
      </p:ext>
    </p:extLst>
  </p:cSld>
  <p:clrMapOvr>
    <a:masterClrMapping/>
  </p:clrMapOvr>
  <p:transition spd="slow">
    <p:blinds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610139"/>
            <a:ext cx="10515600" cy="3802496"/>
          </a:xfrm>
        </p:spPr>
        <p:txBody>
          <a:bodyPr/>
          <a:lstStyle/>
          <a:p>
            <a:r>
              <a:rPr lang="en-US" dirty="0"/>
              <a:t>Link: https://github.com/vathsalabs/Internship-Project.git</a:t>
            </a: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p:transition spd="slow">
    <p:blinds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About Company or Organization</a:t>
            </a:r>
            <a:endParaRPr sz="3200" dirty="0">
              <a:solidFill>
                <a:schemeClr val="accent1"/>
              </a:solidFill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Company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Inteva Products, LLC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Founded: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2008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Headquarters: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Troy, Michigan, USA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Presence: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Nearly 30 locations across North America, South America, Europe, and Asia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Employees: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Approximately 8,000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Automotive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Website: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www.intevaproducts.com</a:t>
            </a:r>
            <a:endParaRPr kumimoji="0" lang="en-US" altLang="en-US" sz="2400" b="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190500" algn="just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B0E97-0E56-B745-5CCC-C2604AAA1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50873"/>
            <a:ext cx="10668000" cy="435935"/>
          </a:xfrm>
        </p:spPr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alibri" panose="020F0502020204030204" pitchFamily="34" charset="0"/>
              </a:rPr>
              <a:t>Product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Portfolio</a:t>
            </a:r>
            <a:endParaRPr lang="en-IN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680FD3-F9E3-FA90-EC98-6AAA7952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350873"/>
            <a:ext cx="10668000" cy="5384005"/>
          </a:xfrm>
        </p:spPr>
        <p:txBody>
          <a:bodyPr>
            <a:normAutofit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Interior Systems: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Instrument panels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Door trim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Cockpits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Headliners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Closure Systems: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Door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Compartment latches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Strikers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Electronic actuators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Motors &amp; Electronics:</a:t>
            </a:r>
            <a:endParaRPr kumimoji="0" lang="en-US" altLang="en-US" sz="2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Window lift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Seat motors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Actuators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Electronic control units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4303435"/>
      </p:ext>
    </p:extLst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Clients and Market Presence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357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Client Base: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Over 50 customers in more than 40 countries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Major global automakers and regional Original Equipment Manufacturers (OEMs)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Industries Served:</a:t>
            </a:r>
            <a:endParaRPr kumimoji="0" lang="en-US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Automotive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Commercial vehicle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Defense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Marine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Consumer and industrial sectors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+mn-lt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0AC8-B786-5D26-4AEF-84DF58F5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274637"/>
            <a:ext cx="10668000" cy="618497"/>
          </a:xfrm>
        </p:spPr>
        <p:txBody>
          <a:bodyPr/>
          <a:lstStyle/>
          <a:p>
            <a:r>
              <a:rPr lang="en-IN" sz="32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IN" sz="32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B35A-BDF2-7729-6D7C-75F49E29F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2271"/>
            <a:ext cx="10515600" cy="4204252"/>
          </a:xfrm>
        </p:spPr>
        <p:txBody>
          <a:bodyPr/>
          <a:lstStyle/>
          <a:p>
            <a:pPr marL="76200" indent="0">
              <a:buNone/>
            </a:pPr>
            <a:r>
              <a:rPr lang="en-US" b="1" dirty="0"/>
              <a:t> </a:t>
            </a:r>
            <a:r>
              <a:rPr lang="en-US" b="1" dirty="0">
                <a:latin typeface="+mn-lt"/>
              </a:rPr>
              <a:t>Analysis of Problem Statement</a:t>
            </a:r>
          </a:p>
          <a:p>
            <a:pPr marL="76200" indent="0" algn="just">
              <a:buNone/>
            </a:pPr>
            <a:endParaRPr lang="en-US" b="1" dirty="0">
              <a:latin typeface="+mn-lt"/>
            </a:endParaRPr>
          </a:p>
          <a:p>
            <a:pPr marL="76200" indent="0" algn="just">
              <a:buNone/>
            </a:pPr>
            <a:r>
              <a:rPr lang="en-US" dirty="0">
                <a:latin typeface="+mn-lt"/>
              </a:rPr>
              <a:t>A dispatcher process monitoring dashboard is designed to track and manage dispatcher processes in real-time. It ensures that system operations run smoothly, identifies failures, and provides actionable insights for maintaining efficiency.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177611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>
              <a:lnSpc>
                <a:spcPct val="200000"/>
              </a:lnSpc>
            </a:pPr>
            <a:br>
              <a:rPr lang="en-US" sz="3000" b="1" dirty="0">
                <a:latin typeface="+mn-lt"/>
              </a:rPr>
            </a:br>
            <a:br>
              <a:rPr lang="en-US" sz="3000" b="1" dirty="0">
                <a:latin typeface="+mn-lt"/>
              </a:rPr>
            </a:br>
            <a:br>
              <a:rPr lang="en-US" sz="3000" b="1" dirty="0">
                <a:latin typeface="+mn-lt"/>
              </a:rPr>
            </a:br>
            <a:r>
              <a:rPr lang="en-US" sz="3000" b="1" dirty="0">
                <a:solidFill>
                  <a:schemeClr val="accent5"/>
                </a:solidFill>
                <a:latin typeface="+mn-lt"/>
              </a:rPr>
              <a:t>Key Challenges &amp; Issues</a:t>
            </a:r>
            <a:br>
              <a:rPr lang="en-US" b="1" dirty="0">
                <a:latin typeface="+mn-lt"/>
              </a:rPr>
            </a:br>
            <a:br>
              <a:rPr lang="en-US" b="1" dirty="0">
                <a:latin typeface="+mn-lt"/>
              </a:rPr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934278"/>
            <a:ext cx="10668000" cy="5161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Lack of Real-time Monitoring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Without an efficient dashboard, tracking dispatcher processes and their statuses in real-time becomes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Error Detection and Logging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Identifying system failures or process crashes manually is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As the system grows, monitoring a large number of dispatcher processes becomes complex.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User Interface &amp; Experience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The dashboard needs to be user-friendly, with clear data visualization for quick decision-making.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Security &amp; Access Control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Unauthorized access to process logs and monitoring tools can lead to security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100" b="1" dirty="0">
                <a:latin typeface="Arial" panose="020B0604020202020204" pitchFamily="34" charset="0"/>
                <a:cs typeface="Arial" panose="020B0604020202020204" pitchFamily="34" charset="0"/>
              </a:rPr>
              <a:t>Integration with Other Systems</a:t>
            </a: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: The dashboard may need to fetch data from external sources via APIs.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team and reporting Manager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DCBC37-18E8-89D0-39EA-93862F769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93930" y="1184274"/>
            <a:ext cx="5241348" cy="453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E110-23DE-BC1C-0C41-99CB6DA37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4826"/>
          </a:xfrm>
        </p:spPr>
        <p:txBody>
          <a:bodyPr/>
          <a:lstStyle/>
          <a:p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DB0EE-91C7-14BB-B086-361F4202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546652"/>
            <a:ext cx="10668000" cy="4989443"/>
          </a:xfrm>
        </p:spPr>
        <p:txBody>
          <a:bodyPr>
            <a:noAutofit/>
          </a:bodyPr>
          <a:lstStyle/>
          <a:p>
            <a:pPr marL="7620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Searching for an Internship</a:t>
            </a:r>
          </a:p>
          <a:p>
            <a:pPr marL="7620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Finding the Right Opportunities: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competition for popular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Availability: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fields have fewer internship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Process: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Time-consuming with tailored resumes and cover letters for each application.</a:t>
            </a:r>
          </a:p>
          <a:p>
            <a:pPr marL="7620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Cracking the Interview: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Tests: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Coding assessments can be intimidating.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Questions: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must demonstrate teamwork, problem-solving, and conflict resolution.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Nervousness: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pressure to perform can affect confidence and performance.</a:t>
            </a:r>
          </a:p>
          <a:p>
            <a:pPr marL="76200" indent="0">
              <a:buNone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Adjusting to the Team:</a:t>
            </a:r>
            <a:endParaRPr lang="en-US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Culture: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Adapting to different workplace environments and dynamics.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Communication: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to collaborate with varying communication styles.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Environment: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Quickly adapting to new tools and technologies.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522774990"/>
      </p:ext>
    </p:extLst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9867</TotalTime>
  <Words>906</Words>
  <Application>Microsoft Office PowerPoint</Application>
  <PresentationFormat>Widescreen</PresentationFormat>
  <Paragraphs>181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Product Portfolio</vt:lpstr>
      <vt:lpstr>Clients and Market Presence</vt:lpstr>
      <vt:lpstr>Working domain or the technology</vt:lpstr>
      <vt:lpstr>   Key Challenges &amp; Issues  </vt:lpstr>
      <vt:lpstr>About the team and reporting Manager</vt:lpstr>
      <vt:lpstr>Challenges Faced in Internship</vt:lpstr>
      <vt:lpstr>Objectives of the Work </vt:lpstr>
      <vt:lpstr>Literature Review</vt:lpstr>
      <vt:lpstr>Proposed System </vt:lpstr>
      <vt:lpstr>System Requirements</vt:lpstr>
      <vt:lpstr>Advantages of Proposed System/Work</vt:lpstr>
      <vt:lpstr>Internship Road Map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Screenshots</vt:lpstr>
      <vt:lpstr>Github Link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Jayanth B S</cp:lastModifiedBy>
  <cp:revision>916</cp:revision>
  <cp:lastPrinted>2018-07-24T06:37:20Z</cp:lastPrinted>
  <dcterms:created xsi:type="dcterms:W3CDTF">2018-06-07T04:06:17Z</dcterms:created>
  <dcterms:modified xsi:type="dcterms:W3CDTF">2025-05-14T16:36:25Z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d8d018-c9e1-4fc0-8312-d88e53c0ba38_Enabled">
    <vt:lpwstr>true</vt:lpwstr>
  </property>
  <property fmtid="{D5CDD505-2E9C-101B-9397-08002B2CF9AE}" pid="3" name="MSIP_Label_7dd8d018-c9e1-4fc0-8312-d88e53c0ba38_SetDate">
    <vt:lpwstr>2025-02-20T05:52:44Z</vt:lpwstr>
  </property>
  <property fmtid="{D5CDD505-2E9C-101B-9397-08002B2CF9AE}" pid="4" name="MSIP_Label_7dd8d018-c9e1-4fc0-8312-d88e53c0ba38_Method">
    <vt:lpwstr>Privileged</vt:lpwstr>
  </property>
  <property fmtid="{D5CDD505-2E9C-101B-9397-08002B2CF9AE}" pid="5" name="MSIP_Label_7dd8d018-c9e1-4fc0-8312-d88e53c0ba38_Name">
    <vt:lpwstr>Internal - General</vt:lpwstr>
  </property>
  <property fmtid="{D5CDD505-2E9C-101B-9397-08002B2CF9AE}" pid="6" name="MSIP_Label_7dd8d018-c9e1-4fc0-8312-d88e53c0ba38_SiteId">
    <vt:lpwstr>a0424ab4-6c17-4615-99fe-ec15cd70614f</vt:lpwstr>
  </property>
  <property fmtid="{D5CDD505-2E9C-101B-9397-08002B2CF9AE}" pid="7" name="MSIP_Label_7dd8d018-c9e1-4fc0-8312-d88e53c0ba38_ActionId">
    <vt:lpwstr>bd609405-8c67-4e92-a5ce-d4a8ef2d3b46</vt:lpwstr>
  </property>
  <property fmtid="{D5CDD505-2E9C-101B-9397-08002B2CF9AE}" pid="8" name="MSIP_Label_7dd8d018-c9e1-4fc0-8312-d88e53c0ba38_ContentBits">
    <vt:lpwstr>0</vt:lpwstr>
  </property>
  <property fmtid="{D5CDD505-2E9C-101B-9397-08002B2CF9AE}" pid="9" name="MSIP_Label_7dd8d018-c9e1-4fc0-8312-d88e53c0ba38_Tag">
    <vt:lpwstr>10, 0, 1, 1</vt:lpwstr>
  </property>
</Properties>
</file>