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9"/>
  </p:notesMasterIdLst>
  <p:sldIdLst>
    <p:sldId id="483" r:id="rId2"/>
    <p:sldId id="484" r:id="rId3"/>
    <p:sldId id="269" r:id="rId4"/>
    <p:sldId id="274" r:id="rId5"/>
    <p:sldId id="268" r:id="rId6"/>
    <p:sldId id="275" r:id="rId7"/>
    <p:sldId id="273" r:id="rId8"/>
    <p:sldId id="481" r:id="rId9"/>
    <p:sldId id="280" r:id="rId10"/>
    <p:sldId id="272" r:id="rId11"/>
    <p:sldId id="486" r:id="rId12"/>
    <p:sldId id="487" r:id="rId13"/>
    <p:sldId id="488" r:id="rId14"/>
    <p:sldId id="489" r:id="rId15"/>
    <p:sldId id="491" r:id="rId16"/>
    <p:sldId id="485" r:id="rId17"/>
    <p:sldId id="468" r:id="rId18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93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Evaluate early performance integration and understanding of tasks</a:t>
          </a:r>
          <a:r>
            <a:rPr lang="en-US" sz="9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pPr algn="just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Ensure the dashboard fetches and displays real-time data accurately. Verify that all dispatcher processes and status are correctly shown.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pPr algn="just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Implemented 50% of the project successfully.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 custLinFactNeighborX="-21319" custLinFactNeighborY="-5212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 custScaleX="142638" custScaleY="69385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 custLinFactNeighborX="-52339" custLinFactNeighborY="889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 custScaleY="63308" custLinFactNeighborX="-56289" custLinFactNeighborY="23386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 custLinFactNeighborX="-81964" custLinFactNeighborY="871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 custLinFactNeighborX="-84927" custLinFactNeighborY="1232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 custScaleX="152642" custScaleY="102027" custLinFactX="-42203" custLinFactNeighborX="-100000" custLinFactNeighborY="5115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 custScaleX="168270" custScaleY="138463" custLinFactX="-38546" custLinFactNeighborX="-100000" custLinFactNeighborY="9657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433745" y="537549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338D-3122-4454-9A67-16BE024D44E3}">
      <dsp:nvSpPr>
        <dsp:cNvPr id="0" name=""/>
        <dsp:cNvSpPr/>
      </dsp:nvSpPr>
      <dsp:spPr>
        <a:xfrm>
          <a:off x="6433745" y="58766"/>
          <a:ext cx="1971283" cy="5327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433745" y="58766"/>
        <a:ext cx="1971283" cy="532745"/>
      </dsp:txXfrm>
    </dsp:sp>
    <dsp:sp modelId="{2532504F-5FE1-4C97-B485-F05E8885EACC}">
      <dsp:nvSpPr>
        <dsp:cNvPr id="0" name=""/>
        <dsp:cNvSpPr/>
      </dsp:nvSpPr>
      <dsp:spPr>
        <a:xfrm>
          <a:off x="4623025" y="736347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Implemented 50% of the project successfully.</a:t>
          </a:r>
        </a:p>
      </dsp:txBody>
      <dsp:txXfrm>
        <a:off x="4798265" y="736347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4568435" y="327530"/>
          <a:ext cx="1382018" cy="416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4568435" y="327530"/>
        <a:ext cx="1382018" cy="416718"/>
      </dsp:txXfrm>
    </dsp:sp>
    <dsp:sp modelId="{06F8D57B-EDF4-4CF4-8700-DC2CA3E3028E}">
      <dsp:nvSpPr>
        <dsp:cNvPr id="0" name=""/>
        <dsp:cNvSpPr/>
      </dsp:nvSpPr>
      <dsp:spPr>
        <a:xfrm>
          <a:off x="2831583" y="733882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Ensure the dashboard fetches and displays real-time data accurately. Verify that all dispatcher processes and status are correctly shown.</a:t>
          </a:r>
        </a:p>
      </dsp:txBody>
      <dsp:txXfrm>
        <a:off x="3006823" y="733882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2790634" y="228349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2790634" y="228349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53290" y="817001"/>
          <a:ext cx="2109540" cy="268549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Evaluate early performance integration and understanding of tasks</a:t>
          </a:r>
          <a:r>
            <a:rPr lang="en-US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520780" y="817001"/>
        <a:ext cx="1842050" cy="2685498"/>
      </dsp:txXfrm>
    </dsp:sp>
    <dsp:sp modelId="{65257024-FAC0-4522-B139-1CC85B547BE8}">
      <dsp:nvSpPr>
        <dsp:cNvPr id="0" name=""/>
        <dsp:cNvSpPr/>
      </dsp:nvSpPr>
      <dsp:spPr>
        <a:xfrm>
          <a:off x="195840" y="228350"/>
          <a:ext cx="2325522" cy="6074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195840" y="228350"/>
        <a:ext cx="2325522" cy="607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vaproduct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Dr. Mohammedi Akheela Khanum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2331" y="4130278"/>
            <a:ext cx="12253995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 Tech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Zafar Ali Khan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Internship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Coordinator: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Sivaramakrishnan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Review-2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Dispatcher Process Monitoring Dashboard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44445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VATHSALA B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20211CAI0203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8CAI/CST-03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CSE_CAI_CAP_41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>
              <a:lnSpc>
                <a:spcPct val="200000"/>
              </a:lnSpc>
            </a:pPr>
            <a:r>
              <a:rPr lang="en-US" sz="3000" b="1" dirty="0">
                <a:solidFill>
                  <a:schemeClr val="accent5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Objectives of the Work </a:t>
            </a:r>
            <a:endParaRPr lang="en-US" sz="3000" dirty="0">
              <a:solidFill>
                <a:schemeClr val="accent5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Real-time Process Monitoring</a:t>
            </a:r>
            <a:r>
              <a:rPr lang="en-US" dirty="0">
                <a:latin typeface="+mn-lt"/>
              </a:rPr>
              <a:t>: Display active, pending, and failed dispatcher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Error Logging &amp; Reporting</a:t>
            </a:r>
            <a:r>
              <a:rPr lang="en-US" dirty="0">
                <a:latin typeface="+mn-lt"/>
              </a:rPr>
              <a:t>: Provide logs and insights for debugging issues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Scalable &amp; Responsive UI</a:t>
            </a:r>
            <a:r>
              <a:rPr lang="en-US" dirty="0">
                <a:latin typeface="+mn-lt"/>
              </a:rPr>
              <a:t>: Ensure the dashboard works across various devices with smooth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Web Socket</a:t>
            </a:r>
            <a:r>
              <a:rPr lang="en-US" b="1" dirty="0">
                <a:latin typeface="+mn-lt"/>
              </a:rPr>
              <a:t> Integration</a:t>
            </a:r>
            <a:r>
              <a:rPr lang="en-US" dirty="0">
                <a:latin typeface="+mn-lt"/>
              </a:rPr>
              <a:t>: Allow data fetching from the </a:t>
            </a:r>
            <a:r>
              <a:rPr lang="en-US" dirty="0"/>
              <a:t>API link</a:t>
            </a:r>
            <a:r>
              <a:rPr lang="en-US" dirty="0">
                <a:latin typeface="+mn-lt"/>
              </a:rPr>
              <a:t> and ensure smooth communication between frontend and backend.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609"/>
            <a:ext cx="10515600" cy="4502426"/>
          </a:xfrm>
        </p:spPr>
        <p:txBody>
          <a:bodyPr/>
          <a:lstStyle/>
          <a:p>
            <a:pPr marL="0" indent="0">
              <a:buNone/>
            </a:pPr>
            <a:r>
              <a:rPr lang="en-IN" sz="2100" b="1" dirty="0">
                <a:latin typeface="Arial" panose="020B0604020202020204" pitchFamily="34" charset="0"/>
                <a:cs typeface="Arial" panose="020B0604020202020204" pitchFamily="34" charset="0"/>
              </a:rPr>
              <a:t>1) Real-Time Monitoring &amp; Process Efficiency</a:t>
            </a:r>
          </a:p>
          <a:p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Enhances task execution, error detection, and resource tracking (Smith et al., 2020).</a:t>
            </a:r>
          </a:p>
          <a:p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Used in manufacturing, logistics, and software development.</a:t>
            </a:r>
          </a:p>
          <a:p>
            <a:pPr marL="0" indent="0">
              <a:buNone/>
            </a:pPr>
            <a:r>
              <a:rPr lang="en-IN" sz="2100" b="1" dirty="0">
                <a:latin typeface="Arial" panose="020B0604020202020204" pitchFamily="34" charset="0"/>
                <a:cs typeface="Arial" panose="020B0604020202020204" pitchFamily="34" charset="0"/>
              </a:rPr>
              <a:t>2) Data Processing &amp; Visualization</a:t>
            </a:r>
          </a:p>
          <a:p>
            <a:r>
              <a:rPr lang="en-IN" sz="2100" b="1" dirty="0">
                <a:latin typeface="Arial" panose="020B0604020202020204" pitchFamily="34" charset="0"/>
                <a:cs typeface="Arial" panose="020B0604020202020204" pitchFamily="34" charset="0"/>
              </a:rPr>
              <a:t>Technologies: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HTML, CSS, JavaScript for UI (Kumar, 2022).</a:t>
            </a:r>
          </a:p>
          <a:p>
            <a:r>
              <a:rPr lang="en-IN" sz="2100" b="1" dirty="0">
                <a:latin typeface="Arial" panose="020B0604020202020204" pitchFamily="34" charset="0"/>
                <a:cs typeface="Arial" panose="020B0604020202020204" pitchFamily="34" charset="0"/>
              </a:rPr>
              <a:t>Real-time updates: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Web Sockets &amp; event-driven architectures (Brown &amp; Johnson, 2021).</a:t>
            </a:r>
          </a:p>
          <a:p>
            <a:r>
              <a:rPr lang="en-IN" sz="2100" b="1" dirty="0">
                <a:latin typeface="Arial" panose="020B0604020202020204" pitchFamily="34" charset="0"/>
                <a:cs typeface="Arial" panose="020B0604020202020204" pitchFamily="34" charset="0"/>
              </a:rPr>
              <a:t>Data representation: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Dynamic tables (Chen et al., 2023).</a:t>
            </a:r>
          </a:p>
          <a:p>
            <a:pPr marL="0" indent="0">
              <a:buNone/>
            </a:pPr>
            <a:r>
              <a:rPr lang="en-IN" sz="2100" b="1" dirty="0">
                <a:latin typeface="Arial" panose="020B0604020202020204" pitchFamily="34" charset="0"/>
                <a:cs typeface="Arial" panose="020B0604020202020204" pitchFamily="34" charset="0"/>
              </a:rPr>
              <a:t>3) Integration with PLM &amp; Teamcenter</a:t>
            </a:r>
          </a:p>
          <a:p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Web sockets enable seamless data exchange and improve backend communication.</a:t>
            </a:r>
          </a:p>
          <a:p>
            <a:pPr marL="0" indent="0">
              <a:buNone/>
            </a:pP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(Wang &amp; Lee, 2022).</a:t>
            </a:r>
            <a:b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320934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5C9377-A032-46CB-A36D-12D46DD23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5957" y="993913"/>
            <a:ext cx="4253947" cy="47807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130998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31"/>
            <a:ext cx="10515600" cy="1169735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82904E-8215-3349-5669-D2C507665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8635" y="884582"/>
            <a:ext cx="5357191" cy="460181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56603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391A572-ACBF-19EE-882D-1DCD7106F7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66995"/>
            <a:ext cx="10515600" cy="409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Monitoring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Efficiency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Data Updates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Performance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 &amp; Logging </a:t>
            </a:r>
          </a:p>
        </p:txBody>
      </p:sp>
    </p:spTree>
    <p:extLst>
      <p:ext uri="{BB962C8B-B14F-4D97-AF65-F5344CB8AC3E}">
        <p14:creationId xmlns:p14="http://schemas.microsoft.com/office/powerpoint/2010/main" val="2729537661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5EC703-C051-410C-8BA1-62752E291E8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179347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1077083846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610139"/>
            <a:ext cx="10515600" cy="3802496"/>
          </a:xfrm>
        </p:spPr>
        <p:txBody>
          <a:bodyPr/>
          <a:lstStyle/>
          <a:p>
            <a:r>
              <a:rPr lang="en-US" dirty="0"/>
              <a:t>Link: https://github.com/vathsalabs/Internship-Project.git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1033670"/>
            <a:ext cx="10668000" cy="5039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Company or Organization</a:t>
            </a:r>
            <a:endParaRPr sz="3200" dirty="0">
              <a:solidFill>
                <a:schemeClr val="accent1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Company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Inteva Products, LLC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Founded: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2008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Headquarters: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Troy, Michigan, USA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Presence: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Nearly 30 locations across North America, South America, Europe, and Asia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Employees: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Approximately 8,000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Industry: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Automotive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Website: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www.intevaproducts.com</a:t>
            </a:r>
            <a:endParaRPr kumimoji="0" lang="en-US" altLang="en-US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0E97-0E56-B745-5CCC-C2604AAA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50873"/>
            <a:ext cx="10668000" cy="435935"/>
          </a:xfrm>
        </p:spPr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Product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Portfolio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80FD3-F9E3-FA90-EC98-6AAA7952A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350873"/>
            <a:ext cx="10668000" cy="5384005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Interior Systems: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Instrument panels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Door trim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Cockpits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Headliners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Closure Systems: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Door latches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Compartment latches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Strikers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Electronic actuators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Motors &amp; Electronics: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 lift motors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Seat motors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Actuators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Electronic control units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303435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 and Market Presence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357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Client Base: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Over 50 customers in more than 40 countries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Major global automakers and regional Original Equipment Manufacturers (OEMs)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Industries Served: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Automotive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Commercial vehicle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Defense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Marine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Consumer and industrial sectors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+mn-lt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+mn-lt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+mn-lt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+mn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0AC8-B786-5D26-4AEF-84DF58F5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7"/>
            <a:ext cx="10668000" cy="618497"/>
          </a:xfrm>
        </p:spPr>
        <p:txBody>
          <a:bodyPr/>
          <a:lstStyle/>
          <a:p>
            <a:r>
              <a:rPr lang="en-I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IN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5B35A-BDF2-7729-6D7C-75F49E29F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2271"/>
            <a:ext cx="10515600" cy="4204252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/>
              <a:t> </a:t>
            </a:r>
            <a:r>
              <a:rPr lang="en-US" b="1" dirty="0">
                <a:latin typeface="+mn-lt"/>
              </a:rPr>
              <a:t>Analysis of Problem Statement</a:t>
            </a:r>
          </a:p>
          <a:p>
            <a:pPr marL="76200" indent="0" algn="just">
              <a:buNone/>
            </a:pPr>
            <a:endParaRPr lang="en-US" b="1" dirty="0">
              <a:latin typeface="+mn-lt"/>
            </a:endParaRPr>
          </a:p>
          <a:p>
            <a:pPr marL="76200" indent="0" algn="just">
              <a:buNone/>
            </a:pPr>
            <a:r>
              <a:rPr lang="en-US" dirty="0">
                <a:latin typeface="+mn-lt"/>
              </a:rPr>
              <a:t>A dispatcher process monitoring dashboard is designed to track and manage dispatcher processes in real-time. It ensures that system operations run smoothly, identifies failures, and provides actionable insights for maintaining efficiency.</a:t>
            </a:r>
          </a:p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177611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>
              <a:lnSpc>
                <a:spcPct val="200000"/>
              </a:lnSpc>
            </a:pPr>
            <a:br>
              <a:rPr lang="en-US" sz="3000" b="1" dirty="0">
                <a:latin typeface="+mn-lt"/>
              </a:rPr>
            </a:br>
            <a:br>
              <a:rPr lang="en-US" sz="3000" b="1" dirty="0">
                <a:latin typeface="+mn-lt"/>
              </a:rPr>
            </a:br>
            <a:br>
              <a:rPr lang="en-US" sz="3000" b="1" dirty="0">
                <a:latin typeface="+mn-lt"/>
              </a:rPr>
            </a:br>
            <a:r>
              <a:rPr lang="en-US" sz="3000" b="1" dirty="0">
                <a:solidFill>
                  <a:schemeClr val="accent5"/>
                </a:solidFill>
                <a:latin typeface="+mn-lt"/>
              </a:rPr>
              <a:t>Key Challenges &amp; Issues</a:t>
            </a:r>
            <a:br>
              <a:rPr lang="en-US" b="1" dirty="0">
                <a:latin typeface="+mn-lt"/>
              </a:rPr>
            </a:br>
            <a:br>
              <a:rPr lang="en-US" b="1" dirty="0">
                <a:latin typeface="+mn-lt"/>
              </a:rPr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934278"/>
            <a:ext cx="10668000" cy="5161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Lack of Real-time Monitoring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: Without an efficient dashboard, tracking dispatcher processes and their statuses in real-time becomes difficult.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Error Detection and Logging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: Identifying system failures or process crashes manually is inefficient.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: As the system grows, monitoring a large number of dispatcher processes becomes complex.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User Interface &amp; Experience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: The dashboard needs to be user-friendly, with clear data visualization for quick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Security &amp; Access Control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: Unauthorized access to process logs and monitoring tools can lead to security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Integration with Other Systems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: The dashboard may need to fetch data from external sources via APIs.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 team and reporting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DCBC37-18E8-89D0-39EA-93862F769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3930" y="1184274"/>
            <a:ext cx="5241348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E110-23DE-BC1C-0C41-99CB6DA3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4826"/>
          </a:xfrm>
        </p:spPr>
        <p:txBody>
          <a:bodyPr/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DB0EE-91C7-14BB-B086-361F42025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546652"/>
            <a:ext cx="10668000" cy="4989443"/>
          </a:xfrm>
        </p:spPr>
        <p:txBody>
          <a:bodyPr>
            <a:noAutofit/>
          </a:bodyPr>
          <a:lstStyle/>
          <a:p>
            <a:pPr marL="7620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Searching for an Internship</a:t>
            </a:r>
          </a:p>
          <a:p>
            <a:pPr marL="7620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Finding the Right Opportunities: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competition for popular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Availability: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fields have fewer internship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Process: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Time-consuming with tailored resumes and cover letters for each application.</a:t>
            </a:r>
          </a:p>
          <a:p>
            <a:pPr marL="7620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Cracking the Interview: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Tests: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Coding assessments can be intimidating.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Questions: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must demonstrate teamwork, problem-solving, and conflict resolution.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Nervousness: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pressure to perform can affect confidence and performance.</a:t>
            </a:r>
          </a:p>
          <a:p>
            <a:pPr marL="7620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Adjusting to the Team: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Culture: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Adapting to different workplace environments and dynamics.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Communication: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to collaborate with varying communication styles.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Environment: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Quickly adapting to new tools and technologies.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22774990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7779</TotalTime>
  <Words>873</Words>
  <Application>Microsoft Office PowerPoint</Application>
  <PresentationFormat>Widescreen</PresentationFormat>
  <Paragraphs>156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Product Portfolio</vt:lpstr>
      <vt:lpstr>Clients and Market Presence</vt:lpstr>
      <vt:lpstr>Working domain or the technology</vt:lpstr>
      <vt:lpstr>   Key Challenges &amp; Issues  </vt:lpstr>
      <vt:lpstr>About the team and reporting Manager</vt:lpstr>
      <vt:lpstr>Challenges Faced in Internship</vt:lpstr>
      <vt:lpstr>Objectives of the Work </vt:lpstr>
      <vt:lpstr>Literature Review</vt:lpstr>
      <vt:lpstr>Proposed System </vt:lpstr>
      <vt:lpstr>System Requirements</vt:lpstr>
      <vt:lpstr>Advantages of Proposed System/Work</vt:lpstr>
      <vt:lpstr>Internship Road Map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Sampath Kumar, Vathsala</cp:lastModifiedBy>
  <cp:revision>914</cp:revision>
  <cp:lastPrinted>2018-07-24T06:37:20Z</cp:lastPrinted>
  <dcterms:created xsi:type="dcterms:W3CDTF">2018-06-07T04:06:17Z</dcterms:created>
  <dcterms:modified xsi:type="dcterms:W3CDTF">2025-03-20T05:20:21Z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d8d018-c9e1-4fc0-8312-d88e53c0ba38_Enabled">
    <vt:lpwstr>true</vt:lpwstr>
  </property>
  <property fmtid="{D5CDD505-2E9C-101B-9397-08002B2CF9AE}" pid="3" name="MSIP_Label_7dd8d018-c9e1-4fc0-8312-d88e53c0ba38_SetDate">
    <vt:lpwstr>2025-02-20T05:52:44Z</vt:lpwstr>
  </property>
  <property fmtid="{D5CDD505-2E9C-101B-9397-08002B2CF9AE}" pid="4" name="MSIP_Label_7dd8d018-c9e1-4fc0-8312-d88e53c0ba38_Method">
    <vt:lpwstr>Privileged</vt:lpwstr>
  </property>
  <property fmtid="{D5CDD505-2E9C-101B-9397-08002B2CF9AE}" pid="5" name="MSIP_Label_7dd8d018-c9e1-4fc0-8312-d88e53c0ba38_Name">
    <vt:lpwstr>Internal - General</vt:lpwstr>
  </property>
  <property fmtid="{D5CDD505-2E9C-101B-9397-08002B2CF9AE}" pid="6" name="MSIP_Label_7dd8d018-c9e1-4fc0-8312-d88e53c0ba38_SiteId">
    <vt:lpwstr>a0424ab4-6c17-4615-99fe-ec15cd70614f</vt:lpwstr>
  </property>
  <property fmtid="{D5CDD505-2E9C-101B-9397-08002B2CF9AE}" pid="7" name="MSIP_Label_7dd8d018-c9e1-4fc0-8312-d88e53c0ba38_ActionId">
    <vt:lpwstr>bd609405-8c67-4e92-a5ce-d4a8ef2d3b46</vt:lpwstr>
  </property>
  <property fmtid="{D5CDD505-2E9C-101B-9397-08002B2CF9AE}" pid="8" name="MSIP_Label_7dd8d018-c9e1-4fc0-8312-d88e53c0ba38_ContentBits">
    <vt:lpwstr>0</vt:lpwstr>
  </property>
  <property fmtid="{D5CDD505-2E9C-101B-9397-08002B2CF9AE}" pid="9" name="MSIP_Label_7dd8d018-c9e1-4fc0-8312-d88e53c0ba38_Tag">
    <vt:lpwstr>10, 0, 1, 1</vt:lpwstr>
  </property>
</Properties>
</file>