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1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8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7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7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3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7C5E5B-9EBE-4B58-B7B7-04646BB45FDB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68C3DD-BDAD-46D8-9B05-EA35437C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5535-7FF9-FAC8-96E1-C60450F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9" y="22872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Query Of </a:t>
            </a:r>
            <a:r>
              <a:rPr lang="en-US" dirty="0" err="1">
                <a:solidFill>
                  <a:srgbClr val="FF0000"/>
                </a:solidFill>
              </a:rPr>
              <a:t>Postgre</a:t>
            </a:r>
            <a:r>
              <a:rPr lang="en-US" dirty="0">
                <a:solidFill>
                  <a:srgbClr val="FF0000"/>
                </a:solidFill>
              </a:rPr>
              <a:t> SQL For Data Cleaning In Tableau Project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BF01-04BE-67F4-3E81-392A465F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196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Product Table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645B-6CCE-E70B-5C69-7C30856B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1783243"/>
            <a:ext cx="9144000" cy="43120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select </a:t>
            </a:r>
            <a:r>
              <a:rPr lang="en-IN" sz="2400" b="1" dirty="0" err="1">
                <a:solidFill>
                  <a:schemeClr val="bg1"/>
                </a:solidFill>
              </a:rPr>
              <a:t>c.productkey,c.englishproductname</a:t>
            </a:r>
            <a:r>
              <a:rPr lang="en-IN" sz="2400" b="1" dirty="0">
                <a:solidFill>
                  <a:schemeClr val="bg1"/>
                </a:solidFill>
              </a:rPr>
              <a:t> as </a:t>
            </a:r>
            <a:r>
              <a:rPr lang="en-IN" sz="2400" b="1" dirty="0" err="1">
                <a:solidFill>
                  <a:schemeClr val="bg1"/>
                </a:solidFill>
              </a:rPr>
              <a:t>product,a.englishproductcategoryname</a:t>
            </a:r>
            <a:r>
              <a:rPr lang="en-IN" sz="2400" b="1" dirty="0">
                <a:solidFill>
                  <a:schemeClr val="bg1"/>
                </a:solidFill>
              </a:rPr>
              <a:t> as category,</a:t>
            </a:r>
          </a:p>
          <a:p>
            <a:pPr algn="l"/>
            <a:r>
              <a:rPr lang="en-IN" sz="2400" b="1" dirty="0" err="1">
                <a:solidFill>
                  <a:schemeClr val="bg1"/>
                </a:solidFill>
              </a:rPr>
              <a:t>b.englishproductsubcategoryname</a:t>
            </a:r>
            <a:r>
              <a:rPr lang="en-IN" sz="2400" b="1" dirty="0">
                <a:solidFill>
                  <a:schemeClr val="bg1"/>
                </a:solidFill>
              </a:rPr>
              <a:t> as subcategory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from </a:t>
            </a:r>
            <a:r>
              <a:rPr lang="en-IN" sz="2400" b="1" dirty="0" err="1">
                <a:solidFill>
                  <a:schemeClr val="bg1"/>
                </a:solidFill>
              </a:rPr>
              <a:t>productcategory</a:t>
            </a:r>
            <a:r>
              <a:rPr lang="en-IN" sz="2400" b="1" dirty="0">
                <a:solidFill>
                  <a:schemeClr val="bg1"/>
                </a:solidFill>
              </a:rPr>
              <a:t> as a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inner join </a:t>
            </a:r>
            <a:r>
              <a:rPr lang="en-IN" sz="2400" b="1" dirty="0" err="1">
                <a:solidFill>
                  <a:schemeClr val="bg1"/>
                </a:solidFill>
              </a:rPr>
              <a:t>productsubcategory</a:t>
            </a:r>
            <a:r>
              <a:rPr lang="en-IN" sz="2400" b="1" dirty="0">
                <a:solidFill>
                  <a:schemeClr val="bg1"/>
                </a:solidFill>
              </a:rPr>
              <a:t> as b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on </a:t>
            </a:r>
            <a:r>
              <a:rPr lang="en-IN" sz="2400" b="1" dirty="0" err="1">
                <a:solidFill>
                  <a:schemeClr val="bg1"/>
                </a:solidFill>
              </a:rPr>
              <a:t>a.productcategorykey</a:t>
            </a:r>
            <a:r>
              <a:rPr lang="en-IN" sz="2400" b="1" dirty="0">
                <a:solidFill>
                  <a:schemeClr val="bg1"/>
                </a:solidFill>
              </a:rPr>
              <a:t> = </a:t>
            </a:r>
            <a:r>
              <a:rPr lang="en-IN" sz="2400" b="1" dirty="0" err="1">
                <a:solidFill>
                  <a:schemeClr val="bg1"/>
                </a:solidFill>
              </a:rPr>
              <a:t>b.productcategorykey</a:t>
            </a:r>
            <a:endParaRPr lang="en-IN" sz="2400" b="1" dirty="0">
              <a:solidFill>
                <a:schemeClr val="bg1"/>
              </a:solidFill>
            </a:endParaRP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inner join product as c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on </a:t>
            </a:r>
            <a:r>
              <a:rPr lang="en-IN" sz="2400" b="1" dirty="0" err="1">
                <a:solidFill>
                  <a:schemeClr val="bg1"/>
                </a:solidFill>
              </a:rPr>
              <a:t>b.productsubcategorykey</a:t>
            </a:r>
            <a:r>
              <a:rPr lang="en-IN" sz="2400" b="1" dirty="0">
                <a:solidFill>
                  <a:schemeClr val="bg1"/>
                </a:solidFill>
              </a:rPr>
              <a:t>=</a:t>
            </a:r>
            <a:r>
              <a:rPr lang="en-IN" sz="2400" b="1" dirty="0" err="1">
                <a:solidFill>
                  <a:schemeClr val="bg1"/>
                </a:solidFill>
              </a:rPr>
              <a:t>c.productsubcategorykey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18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BF01-04BE-67F4-3E81-392A465F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Table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645B-6CCE-E70B-5C69-7C30856B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9105"/>
            <a:ext cx="9144000" cy="43120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select </a:t>
            </a:r>
            <a:r>
              <a:rPr lang="en-IN" sz="2400" b="1" dirty="0" err="1">
                <a:solidFill>
                  <a:schemeClr val="bg1"/>
                </a:solidFill>
              </a:rPr>
              <a:t>a.customerkey,a.geographykey,concat</a:t>
            </a:r>
            <a:r>
              <a:rPr lang="en-IN" sz="2400" b="1" dirty="0">
                <a:solidFill>
                  <a:schemeClr val="bg1"/>
                </a:solidFill>
              </a:rPr>
              <a:t>(</a:t>
            </a:r>
            <a:r>
              <a:rPr lang="en-IN" sz="2400" b="1" dirty="0" err="1">
                <a:solidFill>
                  <a:schemeClr val="bg1"/>
                </a:solidFill>
              </a:rPr>
              <a:t>firstname</a:t>
            </a:r>
            <a:r>
              <a:rPr lang="en-IN" sz="2400" b="1" dirty="0">
                <a:solidFill>
                  <a:schemeClr val="bg1"/>
                </a:solidFill>
              </a:rPr>
              <a:t>,'',</a:t>
            </a:r>
            <a:r>
              <a:rPr lang="en-IN" sz="2400" b="1" dirty="0" err="1">
                <a:solidFill>
                  <a:schemeClr val="bg1"/>
                </a:solidFill>
              </a:rPr>
              <a:t>lastname</a:t>
            </a:r>
            <a:r>
              <a:rPr lang="en-IN" sz="2400" b="1" dirty="0">
                <a:solidFill>
                  <a:schemeClr val="bg1"/>
                </a:solidFill>
              </a:rPr>
              <a:t>)as </a:t>
            </a:r>
            <a:r>
              <a:rPr lang="en-IN" sz="2400" b="1" dirty="0" err="1">
                <a:solidFill>
                  <a:schemeClr val="bg1"/>
                </a:solidFill>
              </a:rPr>
              <a:t>fullname,gender</a:t>
            </a:r>
            <a:r>
              <a:rPr lang="en-IN" sz="2400" b="1" dirty="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en-IN" sz="2400" b="1" dirty="0" err="1">
                <a:solidFill>
                  <a:schemeClr val="bg1"/>
                </a:solidFill>
              </a:rPr>
              <a:t>a.yearlyincome,a.datefirstpurchase,b.city,b.stateprovincename</a:t>
            </a:r>
            <a:r>
              <a:rPr lang="en-IN" sz="2400" b="1" dirty="0">
                <a:solidFill>
                  <a:schemeClr val="bg1"/>
                </a:solidFill>
              </a:rPr>
              <a:t> as state,</a:t>
            </a:r>
          </a:p>
          <a:p>
            <a:pPr algn="l"/>
            <a:r>
              <a:rPr lang="en-IN" sz="2400" b="1" dirty="0" err="1">
                <a:solidFill>
                  <a:schemeClr val="bg1"/>
                </a:solidFill>
              </a:rPr>
              <a:t>b.englishcountryregionname</a:t>
            </a:r>
            <a:r>
              <a:rPr lang="en-IN" sz="2400" b="1" dirty="0">
                <a:solidFill>
                  <a:schemeClr val="bg1"/>
                </a:solidFill>
              </a:rPr>
              <a:t> as </a:t>
            </a:r>
            <a:r>
              <a:rPr lang="en-IN" sz="2400" b="1" dirty="0" err="1">
                <a:solidFill>
                  <a:schemeClr val="bg1"/>
                </a:solidFill>
              </a:rPr>
              <a:t>region,b.postalcode</a:t>
            </a:r>
            <a:r>
              <a:rPr lang="en-IN" sz="2400" b="1" dirty="0">
                <a:solidFill>
                  <a:schemeClr val="bg1"/>
                </a:solidFill>
              </a:rPr>
              <a:t> from customer as a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inner join geography as b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on </a:t>
            </a:r>
            <a:r>
              <a:rPr lang="en-IN" sz="2400" b="1" dirty="0" err="1">
                <a:solidFill>
                  <a:schemeClr val="bg1"/>
                </a:solidFill>
              </a:rPr>
              <a:t>a.geographykey</a:t>
            </a:r>
            <a:r>
              <a:rPr lang="en-IN" sz="2400" b="1" dirty="0">
                <a:solidFill>
                  <a:schemeClr val="bg1"/>
                </a:solidFill>
              </a:rPr>
              <a:t> = </a:t>
            </a:r>
            <a:r>
              <a:rPr lang="en-IN" sz="2400" b="1" dirty="0" err="1">
                <a:solidFill>
                  <a:schemeClr val="bg1"/>
                </a:solidFill>
              </a:rPr>
              <a:t>b.geographykey</a:t>
            </a:r>
            <a:r>
              <a:rPr lang="en-IN" sz="2400" b="1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09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BF01-04BE-67F4-3E81-392A465F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241"/>
            <a:ext cx="9144000" cy="858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Sales Table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645B-6CCE-E70B-5C69-7C30856B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650867"/>
            <a:ext cx="10839062" cy="4936545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alter table </a:t>
            </a:r>
            <a:r>
              <a:rPr lang="en-IN" sz="2400" b="1" dirty="0" err="1">
                <a:solidFill>
                  <a:schemeClr val="bg1"/>
                </a:solidFill>
              </a:rPr>
              <a:t>internetsales</a:t>
            </a:r>
            <a:r>
              <a:rPr lang="en-IN" sz="2400" b="1" dirty="0">
                <a:solidFill>
                  <a:schemeClr val="bg1"/>
                </a:solidFill>
              </a:rPr>
              <a:t> alter column </a:t>
            </a:r>
            <a:r>
              <a:rPr lang="en-IN" sz="2400" b="1" dirty="0" err="1">
                <a:solidFill>
                  <a:schemeClr val="bg1"/>
                </a:solidFill>
              </a:rPr>
              <a:t>shipdate</a:t>
            </a:r>
            <a:r>
              <a:rPr lang="en-IN" sz="2400" b="1" dirty="0">
                <a:solidFill>
                  <a:schemeClr val="bg1"/>
                </a:solidFill>
              </a:rPr>
              <a:t> type date using </a:t>
            </a:r>
            <a:r>
              <a:rPr lang="en-IN" sz="2400" b="1" dirty="0" err="1">
                <a:solidFill>
                  <a:schemeClr val="bg1"/>
                </a:solidFill>
              </a:rPr>
              <a:t>shipdate</a:t>
            </a:r>
            <a:r>
              <a:rPr lang="en-IN" sz="2400" b="1" dirty="0">
                <a:solidFill>
                  <a:schemeClr val="bg1"/>
                </a:solidFill>
              </a:rPr>
              <a:t>::date;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alter table </a:t>
            </a:r>
            <a:r>
              <a:rPr lang="en-IN" sz="2400" b="1" dirty="0" err="1">
                <a:solidFill>
                  <a:schemeClr val="bg1"/>
                </a:solidFill>
              </a:rPr>
              <a:t>internetsales</a:t>
            </a:r>
            <a:r>
              <a:rPr lang="en-IN" sz="2400" b="1" dirty="0">
                <a:solidFill>
                  <a:schemeClr val="bg1"/>
                </a:solidFill>
              </a:rPr>
              <a:t> alter column </a:t>
            </a:r>
            <a:r>
              <a:rPr lang="en-IN" sz="2400" b="1" dirty="0" err="1">
                <a:solidFill>
                  <a:schemeClr val="bg1"/>
                </a:solidFill>
              </a:rPr>
              <a:t>ORDERdate</a:t>
            </a:r>
            <a:r>
              <a:rPr lang="en-IN" sz="2400" b="1" dirty="0">
                <a:solidFill>
                  <a:schemeClr val="bg1"/>
                </a:solidFill>
              </a:rPr>
              <a:t> type date using </a:t>
            </a:r>
            <a:r>
              <a:rPr lang="en-IN" sz="2400" b="1" dirty="0" err="1">
                <a:solidFill>
                  <a:schemeClr val="bg1"/>
                </a:solidFill>
              </a:rPr>
              <a:t>orderdate</a:t>
            </a:r>
            <a:r>
              <a:rPr lang="en-IN" sz="2400" b="1" dirty="0">
                <a:solidFill>
                  <a:schemeClr val="bg1"/>
                </a:solidFill>
              </a:rPr>
              <a:t>::date;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alter table </a:t>
            </a:r>
            <a:r>
              <a:rPr lang="en-IN" sz="2400" b="1" dirty="0" err="1">
                <a:solidFill>
                  <a:schemeClr val="bg1"/>
                </a:solidFill>
              </a:rPr>
              <a:t>internetsales</a:t>
            </a:r>
            <a:r>
              <a:rPr lang="en-IN" sz="2400" b="1" dirty="0">
                <a:solidFill>
                  <a:schemeClr val="bg1"/>
                </a:solidFill>
              </a:rPr>
              <a:t> alter column </a:t>
            </a:r>
            <a:r>
              <a:rPr lang="en-IN" sz="2400" b="1" dirty="0" err="1">
                <a:solidFill>
                  <a:schemeClr val="bg1"/>
                </a:solidFill>
              </a:rPr>
              <a:t>duedate</a:t>
            </a:r>
            <a:r>
              <a:rPr lang="en-IN" sz="2400" b="1" dirty="0">
                <a:solidFill>
                  <a:schemeClr val="bg1"/>
                </a:solidFill>
              </a:rPr>
              <a:t> type date using </a:t>
            </a:r>
            <a:r>
              <a:rPr lang="en-IN" sz="2400" b="1" dirty="0" err="1">
                <a:solidFill>
                  <a:schemeClr val="bg1"/>
                </a:solidFill>
              </a:rPr>
              <a:t>duedate</a:t>
            </a:r>
            <a:r>
              <a:rPr lang="en-IN" sz="2400" b="1" dirty="0">
                <a:solidFill>
                  <a:schemeClr val="bg1"/>
                </a:solidFill>
              </a:rPr>
              <a:t>::date;</a:t>
            </a:r>
          </a:p>
          <a:p>
            <a:pPr algn="l"/>
            <a:r>
              <a:rPr lang="en-IN" sz="2400" b="1" dirty="0">
                <a:solidFill>
                  <a:schemeClr val="bg1"/>
                </a:solidFill>
              </a:rPr>
              <a:t> select productkey,customerkey,promotionkey,currencykey,salesordernumber, </a:t>
            </a:r>
            <a:r>
              <a:rPr lang="en-IN" sz="2400" b="1" dirty="0" err="1">
                <a:solidFill>
                  <a:schemeClr val="bg1"/>
                </a:solidFill>
              </a:rPr>
              <a:t>totalproductcost,salesamount,orderdate,duedate,shipdate</a:t>
            </a:r>
            <a:r>
              <a:rPr lang="en-IN" sz="2400" b="1" dirty="0">
                <a:solidFill>
                  <a:schemeClr val="bg1"/>
                </a:solidFill>
              </a:rPr>
              <a:t> from </a:t>
            </a:r>
            <a:r>
              <a:rPr lang="en-IN" sz="2400" b="1" dirty="0" err="1">
                <a:solidFill>
                  <a:schemeClr val="bg1"/>
                </a:solidFill>
              </a:rPr>
              <a:t>internetsales</a:t>
            </a:r>
            <a:r>
              <a:rPr lang="en-IN" sz="2400" b="1" dirty="0">
                <a:solidFill>
                  <a:schemeClr val="bg1"/>
                </a:solidFill>
              </a:rPr>
              <a:t> where extract(year from </a:t>
            </a:r>
            <a:r>
              <a:rPr lang="en-IN" sz="2400" b="1" dirty="0" err="1">
                <a:solidFill>
                  <a:schemeClr val="bg1"/>
                </a:solidFill>
              </a:rPr>
              <a:t>orderdate</a:t>
            </a:r>
            <a:r>
              <a:rPr lang="en-IN" sz="2400" b="1" dirty="0">
                <a:solidFill>
                  <a:schemeClr val="bg1"/>
                </a:solidFill>
              </a:rPr>
              <a:t>) in (2021,2022,2023);</a:t>
            </a:r>
          </a:p>
        </p:txBody>
      </p:sp>
    </p:spTree>
    <p:extLst>
      <p:ext uri="{BB962C8B-B14F-4D97-AF65-F5344CB8AC3E}">
        <p14:creationId xmlns:p14="http://schemas.microsoft.com/office/powerpoint/2010/main" val="3669899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175</TotalTime>
  <Words>207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Query Of Postgre SQL For Data Cleaning In Tableau Project</vt:lpstr>
      <vt:lpstr>Product Table</vt:lpstr>
      <vt:lpstr>Customer Table</vt:lpstr>
      <vt:lpstr>Sales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Vathsal Kumar</dc:creator>
  <cp:lastModifiedBy>Vathsal Kumar</cp:lastModifiedBy>
  <cp:revision>3</cp:revision>
  <dcterms:created xsi:type="dcterms:W3CDTF">2023-11-02T16:21:59Z</dcterms:created>
  <dcterms:modified xsi:type="dcterms:W3CDTF">2023-11-08T06:53:13Z</dcterms:modified>
</cp:coreProperties>
</file>