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9" r:id="rId12"/>
    <p:sldId id="268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24" autoAdjust="0"/>
  </p:normalViewPr>
  <p:slideViewPr>
    <p:cSldViewPr>
      <p:cViewPr>
        <p:scale>
          <a:sx n="82" d="100"/>
          <a:sy n="82" d="100"/>
        </p:scale>
        <p:origin x="-96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5C97136-3108-4C46-A8EB-ADA4A9733245}" type="datetimeFigureOut">
              <a:rPr lang="ru-RU" smtClean="0"/>
              <a:pPr/>
              <a:t>22.11.2013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ED5393-5636-4106-8969-EC01EAFB4F4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r>
              <a:rPr lang="ru-RU" sz="2400" dirty="0" smtClean="0">
                <a:solidFill>
                  <a:srgbClr val="C00000"/>
                </a:solidFill>
              </a:rPr>
              <a:t>Интернет-сервис Мойка-77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tx1"/>
                </a:solidFill>
              </a:rPr>
              <a:t>Сервис для привлечения клиентов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Влада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85728"/>
            <a:ext cx="6777058" cy="18287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0" name="Picture 6" descr="C:\Users\Влада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072074"/>
            <a:ext cx="7991475" cy="121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Влада\Desktop\Sc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9950"/>
            <a:ext cx="9144032" cy="599122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14282" y="142852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Размещение видео рекомендуется осуществлять через облачный </a:t>
            </a:r>
            <a:r>
              <a:rPr lang="ru-RU" dirty="0" err="1" smtClean="0"/>
              <a:t>видеосервис</a:t>
            </a:r>
            <a:r>
              <a:rPr lang="ru-RU" dirty="0" smtClean="0"/>
              <a:t>  IVIDEON или аналогичных типов сервисов.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Влада\Desktop\Scr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85794"/>
            <a:ext cx="9144000" cy="607220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42844" y="142852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Преимущество данного ресурса - это подключение разных типов камер, в том</a:t>
            </a:r>
          </a:p>
          <a:p>
            <a:r>
              <a:rPr lang="ru-RU" dirty="0" smtClean="0"/>
              <a:t>числе аналоговых.  Подключение 2-х камер бесплатно. 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2. Отображение сигнала загруженности </a:t>
            </a:r>
            <a:r>
              <a:rPr lang="ru-RU" dirty="0" err="1" smtClean="0"/>
              <a:t>автомойки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данном случае сигнал зеленый - </a:t>
            </a:r>
            <a:r>
              <a:rPr lang="ru-RU" dirty="0" err="1" smtClean="0"/>
              <a:t>автомойка</a:t>
            </a:r>
            <a:r>
              <a:rPr lang="ru-RU" dirty="0" smtClean="0"/>
              <a:t> свободна.</a:t>
            </a:r>
          </a:p>
          <a:p>
            <a:endParaRPr lang="ru-RU" dirty="0"/>
          </a:p>
        </p:txBody>
      </p:sp>
      <p:pic>
        <p:nvPicPr>
          <p:cNvPr id="4" name="Picture 2" descr="C:\Users\Влада\Desktop\Scr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482543" cy="295751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28564" y="428604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Сигнал загруженности </a:t>
            </a:r>
            <a:r>
              <a:rPr lang="ru-RU" dirty="0" err="1" smtClean="0"/>
              <a:t>автомойки</a:t>
            </a:r>
            <a:r>
              <a:rPr lang="ru-RU" dirty="0" smtClean="0"/>
              <a:t> дублируется на персональной странице.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928662" y="1000108"/>
            <a:ext cx="2857520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534400" cy="758952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2.2 Интерактивная реклама.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5857892"/>
            <a:ext cx="8503920" cy="500066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Интерактивная реклама в виде бегущей строки с возможностью информирования клиентов о проводимых акциях и скидках.</a:t>
            </a:r>
          </a:p>
          <a:p>
            <a:endParaRPr lang="ru-RU" dirty="0"/>
          </a:p>
        </p:txBody>
      </p:sp>
      <p:pic>
        <p:nvPicPr>
          <p:cNvPr id="9218" name="Picture 2" descr="C:\Users\Влада\Desktop\Scr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0"/>
            <a:ext cx="9144000" cy="4812166"/>
          </a:xfrm>
          <a:prstGeom prst="rect">
            <a:avLst/>
          </a:prstGeom>
          <a:noFill/>
        </p:spPr>
      </p:pic>
      <p:cxnSp>
        <p:nvCxnSpPr>
          <p:cNvPr id="5" name="Прямая со стрелкой 4"/>
          <p:cNvCxnSpPr/>
          <p:nvPr/>
        </p:nvCxnSpPr>
        <p:spPr>
          <a:xfrm>
            <a:off x="4143372" y="785794"/>
            <a:ext cx="785818" cy="21431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Интерактивная реклама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Интерактивная реклама в виде бегущей строки с возможностью информирования клиентов о проводимых акциях и скидках.</a:t>
            </a:r>
          </a:p>
          <a:p>
            <a:r>
              <a:rPr lang="ru-RU" dirty="0" smtClean="0"/>
              <a:t>Эту информацию можно менять в любое время по необходимости хоть каждый час. К примеру в отсутствие клиентов можно ввести информацию о скидках или акциях в период с 12 до 14 часов дня или в ночное время. </a:t>
            </a:r>
          </a:p>
          <a:p>
            <a:r>
              <a:rPr lang="ru-RU" dirty="0" smtClean="0"/>
              <a:t>При загруженности </a:t>
            </a:r>
            <a:r>
              <a:rPr lang="ru-RU" dirty="0" err="1" smtClean="0"/>
              <a:t>автомойки</a:t>
            </a:r>
            <a:r>
              <a:rPr lang="ru-RU" dirty="0" smtClean="0"/>
              <a:t> постоянным клиентам можно предложить бесплатный кофе.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75895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2.3. Рекламная площадка персональной страницы 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Влада\Desktop\Scr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0"/>
            <a:ext cx="9143999" cy="59293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Рекламная площадка. Оптимизация рекламного бюджета!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Рекламная площадка включает в себя 4 информационных блока.</a:t>
            </a:r>
          </a:p>
          <a:p>
            <a:r>
              <a:rPr lang="ru-RU" dirty="0" smtClean="0"/>
              <a:t>Вы размещаете информацию в виде фотографий, рекламных материалов или баннеров, тем самым информируя клиента о дополнительных услугах - </a:t>
            </a:r>
            <a:r>
              <a:rPr lang="ru-RU" dirty="0" err="1" smtClean="0"/>
              <a:t>шиномонтаже</a:t>
            </a:r>
            <a:r>
              <a:rPr lang="ru-RU" dirty="0" smtClean="0"/>
              <a:t>, автосервисе, автозаправочной станции или кафе, а также о проводимых акциях и мероприятиях.</a:t>
            </a:r>
          </a:p>
          <a:p>
            <a:r>
              <a:rPr lang="ru-RU" dirty="0" smtClean="0"/>
              <a:t>Также можно выложить фотографии коллектива </a:t>
            </a:r>
            <a:r>
              <a:rPr lang="ru-RU" dirty="0" err="1" smtClean="0"/>
              <a:t>автомойки</a:t>
            </a:r>
            <a:r>
              <a:rPr lang="ru-RU" dirty="0" smtClean="0"/>
              <a:t>, гостевой комнаты.</a:t>
            </a:r>
          </a:p>
          <a:p>
            <a:r>
              <a:rPr lang="ru-RU" dirty="0" smtClean="0"/>
              <a:t>Вам предоставлена великолепная возможность рассказать клиентам о своих преимуществах. Подчеркнуть свою индивидуальность.</a:t>
            </a:r>
          </a:p>
          <a:p>
            <a:r>
              <a:rPr lang="ru-RU" dirty="0" smtClean="0"/>
              <a:t>Рекламная площадка полностью в вашем распоряжении, вы сами определяетесь какие материалы и в какой последовательности разместить.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2.4. Социальные сети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Сервис интегрирован с известными социальными сетями.</a:t>
            </a:r>
          </a:p>
          <a:p>
            <a:r>
              <a:rPr lang="ru-RU" dirty="0" smtClean="0"/>
              <a:t>Клиенты-подписчики смогут получать информацию о ваших акциях и скидках в режиме реального времени.</a:t>
            </a:r>
          </a:p>
          <a:p>
            <a:r>
              <a:rPr lang="ru-RU" dirty="0" smtClean="0"/>
              <a:t>Также через </a:t>
            </a:r>
            <a:r>
              <a:rPr lang="ru-RU" dirty="0" err="1" smtClean="0"/>
              <a:t>соцсети</a:t>
            </a:r>
            <a:r>
              <a:rPr lang="ru-RU" dirty="0" smtClean="0"/>
              <a:t> вы сможете дополнительно рассказать о своей </a:t>
            </a:r>
            <a:r>
              <a:rPr lang="ru-RU" dirty="0" err="1" smtClean="0"/>
              <a:t>автомойке</a:t>
            </a:r>
            <a:r>
              <a:rPr lang="ru-RU" dirty="0" smtClean="0"/>
              <a:t> клиентам.</a:t>
            </a:r>
          </a:p>
          <a:p>
            <a:r>
              <a:rPr lang="ru-RU" dirty="0" smtClean="0"/>
              <a:t>Посредством </a:t>
            </a:r>
            <a:r>
              <a:rPr lang="ru-RU" dirty="0" err="1" smtClean="0"/>
              <a:t>соцсетей</a:t>
            </a:r>
            <a:r>
              <a:rPr lang="ru-RU" dirty="0" smtClean="0"/>
              <a:t> осуществляется обратная связь с клиентом, что важно для доверительных отношений с постоянными клиентами.</a:t>
            </a:r>
            <a:endParaRPr lang="ru-RU" dirty="0"/>
          </a:p>
        </p:txBody>
      </p:sp>
      <p:pic>
        <p:nvPicPr>
          <p:cNvPr id="2050" name="Picture 2" descr="C:\Users\Влада\Desktop\Scr15.jpg"/>
          <p:cNvPicPr>
            <a:picLocks noChangeAspect="1" noChangeArrowheads="1"/>
          </p:cNvPicPr>
          <p:nvPr/>
        </p:nvPicPr>
        <p:blipFill>
          <a:blip r:embed="rId2" cstate="print"/>
          <a:srcRect b="21190"/>
          <a:stretch>
            <a:fillRect/>
          </a:stretch>
        </p:blipFill>
        <p:spPr bwMode="auto">
          <a:xfrm>
            <a:off x="714348" y="1046146"/>
            <a:ext cx="8143875" cy="525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2.5. Раздел информация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5357826"/>
            <a:ext cx="8503920" cy="121441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разделе Информация вы сможете рассказать клиентам в текстовом виде о дополнительных сервисах вашего предприятия, акциях, скидках, а также размещать объявления о приеме на работу персонала и другие информационные материалы.</a:t>
            </a:r>
            <a:endParaRPr lang="ru-RU" dirty="0"/>
          </a:p>
        </p:txBody>
      </p:sp>
      <p:pic>
        <p:nvPicPr>
          <p:cNvPr id="3074" name="Picture 2" descr="C:\Users\Влада\Desktop\Sc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1978025"/>
            <a:ext cx="8229600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2.6. Разделы «Оставить заявку» и «Отзывы»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43438" y="1643050"/>
            <a:ext cx="4071966" cy="30986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разделе «Оставить заявку»  клиент может оставить предварительную заявку на оказание услуг.</a:t>
            </a:r>
          </a:p>
          <a:p>
            <a:r>
              <a:rPr lang="ru-RU" dirty="0" smtClean="0"/>
              <a:t>Рекомендуется для оказания комплексных услуг - предпродажная подготовка, полировка и т.п.</a:t>
            </a:r>
          </a:p>
          <a:p>
            <a:r>
              <a:rPr lang="ru-RU" dirty="0" smtClean="0"/>
              <a:t>Можно перенести в удобное для вас время, когда </a:t>
            </a:r>
            <a:r>
              <a:rPr lang="ru-RU" dirty="0" err="1" smtClean="0"/>
              <a:t>автомойка</a:t>
            </a:r>
            <a:r>
              <a:rPr lang="ru-RU" dirty="0" smtClean="0"/>
              <a:t> свободна.</a:t>
            </a:r>
          </a:p>
          <a:p>
            <a:endParaRPr lang="ru-RU" dirty="0"/>
          </a:p>
        </p:txBody>
      </p:sp>
      <p:pic>
        <p:nvPicPr>
          <p:cNvPr id="4098" name="Picture 2" descr="C:\Users\Влада\Desktop\Scr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4267200" cy="18859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57158" y="3643314"/>
            <a:ext cx="4071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Раздел "Отзывы" даст возможность определить слабые места (если таковые имеются) и </a:t>
            </a:r>
          </a:p>
          <a:p>
            <a:r>
              <a:rPr lang="ru-RU" dirty="0" smtClean="0"/>
              <a:t>своевременно реагировать. Своевременное реагирование на отзывы увеличивает кредит доверия постоянных клиентов.</a:t>
            </a:r>
            <a:endParaRPr lang="ru-RU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Цель сервиса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928802"/>
            <a:ext cx="8503920" cy="4572000"/>
          </a:xfrm>
        </p:spPr>
        <p:txBody>
          <a:bodyPr/>
          <a:lstStyle/>
          <a:p>
            <a:r>
              <a:rPr lang="ru-RU" dirty="0" smtClean="0"/>
              <a:t>Уважаемые владельцы автомоечных комплексов!</a:t>
            </a:r>
          </a:p>
          <a:p>
            <a:r>
              <a:rPr lang="ru-RU" dirty="0" smtClean="0"/>
              <a:t>Представляем Вам интерактивный интернет-сервис Мойка-77.</a:t>
            </a:r>
          </a:p>
          <a:p>
            <a:r>
              <a:rPr lang="ru-RU" dirty="0" smtClean="0"/>
              <a:t>Цель сервиса - объединение всех IT-технологий для привлечения новых клиентов и повышения уровня обслуживания и кредита доверия старых клиентов.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Заключительная часть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Таким образом Интернет-сервис Мойка-77 является мощным инструментов для привлечения клиентов. Аналогов нет. </a:t>
            </a:r>
          </a:p>
          <a:p>
            <a:r>
              <a:rPr lang="ru-RU" dirty="0" smtClean="0"/>
              <a:t>Реализованы все IT возможности на сегодняшний день.</a:t>
            </a:r>
            <a:endParaRPr lang="ru-RU" dirty="0"/>
          </a:p>
        </p:txBody>
      </p:sp>
      <p:pic>
        <p:nvPicPr>
          <p:cNvPr id="4" name="Picture 5" descr="C:\Users\Влада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572008"/>
            <a:ext cx="6134116" cy="16552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Наши цены!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2143116"/>
            <a:ext cx="8503920" cy="3429024"/>
          </a:xfrm>
        </p:spPr>
        <p:txBody>
          <a:bodyPr/>
          <a:lstStyle/>
          <a:p>
            <a:r>
              <a:rPr lang="ru-RU" dirty="0" smtClean="0"/>
              <a:t>Тарифный план на 2014-1015гг. составляет всего </a:t>
            </a:r>
            <a:r>
              <a:rPr lang="ru-RU" b="1" dirty="0" smtClean="0">
                <a:solidFill>
                  <a:srgbClr val="C00000"/>
                </a:solidFill>
              </a:rPr>
              <a:t>500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руб. в месяц. </a:t>
            </a:r>
          </a:p>
          <a:p>
            <a:r>
              <a:rPr lang="ru-RU" dirty="0" smtClean="0"/>
              <a:t>Всего: </a:t>
            </a:r>
            <a:r>
              <a:rPr lang="ru-RU" b="1" dirty="0" smtClean="0">
                <a:solidFill>
                  <a:srgbClr val="C00000"/>
                </a:solidFill>
              </a:rPr>
              <a:t>6000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руб. за год. Оплата производится сразу за год.</a:t>
            </a:r>
          </a:p>
          <a:p>
            <a:r>
              <a:rPr lang="ru-RU" dirty="0" smtClean="0"/>
              <a:t>За минимальные деньги Ваша фирма получает мощный IT ресурс для привлечения клиентов.</a:t>
            </a:r>
            <a:endParaRPr lang="ru-RU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Акции и скидки!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 мы не забыли про подарки!!!</a:t>
            </a:r>
          </a:p>
          <a:p>
            <a:r>
              <a:rPr lang="ru-RU" dirty="0" smtClean="0"/>
              <a:t>В связи с открытием и в </a:t>
            </a:r>
            <a:r>
              <a:rPr lang="ru-RU" dirty="0" err="1" smtClean="0"/>
              <a:t>предверии</a:t>
            </a:r>
            <a:r>
              <a:rPr lang="ru-RU" dirty="0" smtClean="0"/>
              <a:t> Нового года,</a:t>
            </a:r>
          </a:p>
          <a:p>
            <a:r>
              <a:rPr lang="ru-RU" dirty="0" smtClean="0"/>
              <a:t>интернет-сервис Мойка-77 дарит всем подключившимся </a:t>
            </a:r>
            <a:r>
              <a:rPr lang="ru-RU" dirty="0" smtClean="0">
                <a:solidFill>
                  <a:srgbClr val="C00000"/>
                </a:solidFill>
              </a:rPr>
              <a:t>3</a:t>
            </a:r>
            <a:r>
              <a:rPr lang="ru-RU" dirty="0" smtClean="0"/>
              <a:t> месяца бесплатной работы.</a:t>
            </a:r>
          </a:p>
          <a:p>
            <a:r>
              <a:rPr lang="ru-RU" dirty="0" smtClean="0"/>
              <a:t>Итого: </a:t>
            </a:r>
            <a:r>
              <a:rPr lang="ru-RU" b="1" dirty="0" smtClean="0">
                <a:solidFill>
                  <a:srgbClr val="C00000"/>
                </a:solidFill>
              </a:rPr>
              <a:t>6000 </a:t>
            </a:r>
            <a:r>
              <a:rPr lang="ru-RU" dirty="0" smtClean="0"/>
              <a:t>руб. за </a:t>
            </a:r>
            <a:r>
              <a:rPr lang="ru-RU" b="1" dirty="0" smtClean="0">
                <a:solidFill>
                  <a:srgbClr val="C00000"/>
                </a:solidFill>
              </a:rPr>
              <a:t>15</a:t>
            </a:r>
            <a:r>
              <a:rPr lang="ru-RU" dirty="0" smtClean="0"/>
              <a:t> месяцев интерактивного сервиса для привлечения клиентов.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Удачи Вам!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000240"/>
            <a:ext cx="8503920" cy="4572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Вам зарезервировано место на сайте.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Удачи и процветания Вам и Вашему бизнесу!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Ждем Вас! Регистрируйтесь и подключайтесь!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Встречайте Новый Год с </a:t>
            </a:r>
            <a:r>
              <a:rPr lang="en-US" dirty="0" smtClean="0">
                <a:solidFill>
                  <a:srgbClr val="C00000"/>
                </a:solidFill>
              </a:rPr>
              <a:t>IT-</a:t>
            </a:r>
            <a:r>
              <a:rPr lang="ru-RU" dirty="0" smtClean="0">
                <a:solidFill>
                  <a:srgbClr val="C00000"/>
                </a:solidFill>
              </a:rPr>
              <a:t>технологиями!!!</a:t>
            </a: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С наилучшими пожеланиями,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Команда </a:t>
            </a:r>
            <a:r>
              <a:rPr lang="ru-RU" dirty="0" err="1" smtClean="0">
                <a:solidFill>
                  <a:srgbClr val="C00000"/>
                </a:solidFill>
              </a:rPr>
              <a:t>интернет-сервиса</a:t>
            </a:r>
            <a:r>
              <a:rPr lang="ru-RU" dirty="0" smtClean="0">
                <a:solidFill>
                  <a:srgbClr val="C00000"/>
                </a:solidFill>
              </a:rPr>
              <a:t> Мойка-77.</a:t>
            </a:r>
          </a:p>
          <a:p>
            <a:endParaRPr lang="ru-RU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Рассмотрим преимущества.     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 1. Интерактивная Карта.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286000"/>
            <a:ext cx="8503920" cy="4572000"/>
          </a:xfrm>
        </p:spPr>
        <p:txBody>
          <a:bodyPr/>
          <a:lstStyle/>
          <a:p>
            <a:r>
              <a:rPr lang="ru-RU" dirty="0" smtClean="0"/>
              <a:t>На основной странице размещена карта с отображением расположения и загруженности </a:t>
            </a:r>
            <a:r>
              <a:rPr lang="ru-RU" dirty="0" err="1" smtClean="0"/>
              <a:t>автомоек</a:t>
            </a:r>
            <a:r>
              <a:rPr lang="ru-RU" dirty="0" smtClean="0"/>
              <a:t> города Москвы.</a:t>
            </a:r>
          </a:p>
          <a:p>
            <a:r>
              <a:rPr lang="ru-RU" dirty="0" smtClean="0"/>
              <a:t>Зеленым светом отображается свободная </a:t>
            </a:r>
            <a:r>
              <a:rPr lang="ru-RU" dirty="0" err="1" smtClean="0"/>
              <a:t>автомойка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Красным цветом - загруженная </a:t>
            </a:r>
            <a:r>
              <a:rPr lang="ru-RU" dirty="0" err="1" smtClean="0"/>
              <a:t>автомойка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503920" cy="78581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Свободная </a:t>
            </a:r>
            <a:r>
              <a:rPr lang="ru-RU" dirty="0" err="1" smtClean="0"/>
              <a:t>автомойка</a:t>
            </a:r>
            <a:r>
              <a:rPr lang="ru-RU" dirty="0" smtClean="0"/>
              <a:t>             Загруженная </a:t>
            </a:r>
            <a:r>
              <a:rPr lang="ru-RU" dirty="0" err="1" smtClean="0"/>
              <a:t>автомойка</a:t>
            </a:r>
            <a:endParaRPr lang="ru-RU" dirty="0"/>
          </a:p>
        </p:txBody>
      </p:sp>
      <p:pic>
        <p:nvPicPr>
          <p:cNvPr id="3074" name="Picture 2" descr="C:\Users\Влада\Desktop\Scr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/>
          <p:nvPr/>
        </p:nvCxnSpPr>
        <p:spPr>
          <a:xfrm>
            <a:off x="1714480" y="928670"/>
            <a:ext cx="1000132" cy="13573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572132" y="928670"/>
            <a:ext cx="1500198" cy="857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Влада\Desktop\Scr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285720" y="214290"/>
            <a:ext cx="8503920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1429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 наведении курсора на сигнал открывается информационное окно с краткой информацией об </a:t>
            </a:r>
            <a:r>
              <a:rPr lang="ru-RU" dirty="0" err="1" smtClean="0"/>
              <a:t>автомойке</a:t>
            </a:r>
            <a:r>
              <a:rPr lang="ru-RU" dirty="0"/>
              <a:t> </a:t>
            </a:r>
            <a:r>
              <a:rPr lang="ru-RU" dirty="0" smtClean="0"/>
              <a:t>и ее загруженности.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143504" y="857232"/>
            <a:ext cx="71438" cy="3357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Влада\Desktop\Scr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57232"/>
            <a:ext cx="9144000" cy="600076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14282" y="0"/>
            <a:ext cx="86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 выборе </a:t>
            </a:r>
            <a:r>
              <a:rPr lang="ru-RU" dirty="0" err="1" smtClean="0"/>
              <a:t>автомойки</a:t>
            </a:r>
            <a:r>
              <a:rPr lang="ru-RU" dirty="0" smtClean="0"/>
              <a:t> открывается окно с подробной информацией об </a:t>
            </a:r>
            <a:r>
              <a:rPr lang="ru-RU" dirty="0" err="1" smtClean="0"/>
              <a:t>автомойке</a:t>
            </a:r>
            <a:r>
              <a:rPr lang="ru-RU" dirty="0" smtClean="0"/>
              <a:t> и проводимых акциях, а также ссылкой на персональную страницу </a:t>
            </a:r>
            <a:r>
              <a:rPr lang="ru-RU" dirty="0" err="1" smtClean="0"/>
              <a:t>автомойки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357686" y="785794"/>
            <a:ext cx="785818" cy="1214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Цели и преимущества интерактивной карты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Цель данного ресурса - экономия времени клиента и правильное перераспределение времени у  работников </a:t>
            </a:r>
            <a:r>
              <a:rPr lang="ru-RU" dirty="0" err="1" smtClean="0"/>
              <a:t>автомойки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Не секрет, что в очереди перед </a:t>
            </a:r>
            <a:r>
              <a:rPr lang="ru-RU" dirty="0" err="1" smtClean="0"/>
              <a:t>автомойкой</a:t>
            </a:r>
            <a:r>
              <a:rPr lang="ru-RU" dirty="0" smtClean="0"/>
              <a:t> клиент теряет времени от 30 минут до часа и выше. А это сопоставимо с временем проводимым в пробках.</a:t>
            </a:r>
          </a:p>
          <a:p>
            <a:r>
              <a:rPr lang="ru-RU" dirty="0" smtClean="0"/>
              <a:t>В современном мире в огромном мегаполисе ехать наобум, гадая, </a:t>
            </a:r>
            <a:r>
              <a:rPr lang="ru-RU" dirty="0" smtClean="0"/>
              <a:t>свободна </a:t>
            </a:r>
            <a:r>
              <a:rPr lang="ru-RU" dirty="0" err="1" smtClean="0"/>
              <a:t>автомйка</a:t>
            </a:r>
            <a:r>
              <a:rPr lang="ru-RU" dirty="0" smtClean="0"/>
              <a:t> </a:t>
            </a:r>
            <a:r>
              <a:rPr lang="ru-RU" dirty="0" smtClean="0"/>
              <a:t>или загружена и простаивать там около часа - недопустимо. Время - дорогой ресурс.</a:t>
            </a:r>
          </a:p>
          <a:p>
            <a:r>
              <a:rPr lang="ru-RU" dirty="0" smtClean="0"/>
              <a:t>Мы любим своих клиентов!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2. Персональная страница </a:t>
            </a:r>
            <a:r>
              <a:rPr lang="ru-RU" dirty="0" err="1" smtClean="0">
                <a:solidFill>
                  <a:srgbClr val="C00000"/>
                </a:solidFill>
              </a:rPr>
              <a:t>автомойки</a:t>
            </a:r>
            <a:r>
              <a:rPr lang="ru-RU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285720" y="1928802"/>
            <a:ext cx="8503920" cy="4572000"/>
          </a:xfrm>
        </p:spPr>
        <p:txBody>
          <a:bodyPr/>
          <a:lstStyle/>
          <a:p>
            <a:r>
              <a:rPr lang="ru-RU" dirty="0" smtClean="0"/>
              <a:t>Персональная страница </a:t>
            </a:r>
            <a:r>
              <a:rPr lang="ru-RU" dirty="0" err="1" smtClean="0"/>
              <a:t>автомойки</a:t>
            </a:r>
            <a:r>
              <a:rPr lang="ru-RU" dirty="0" smtClean="0"/>
              <a:t> является сервисом активного привлечения клиентов. Фактически является персональным сайтом с </a:t>
            </a:r>
            <a:r>
              <a:rPr lang="ru-RU" dirty="0" err="1" smtClean="0"/>
              <a:t>медийными</a:t>
            </a:r>
            <a:r>
              <a:rPr lang="ru-RU" dirty="0" smtClean="0"/>
              <a:t> возможностями, интегрированными в крупный сервис Мойка-77.</a:t>
            </a:r>
          </a:p>
          <a:p>
            <a:endParaRPr lang="ru-RU" dirty="0" smtClean="0"/>
          </a:p>
          <a:p>
            <a:r>
              <a:rPr lang="ru-RU" dirty="0" smtClean="0"/>
              <a:t>Реализованы следующие возможности:</a:t>
            </a:r>
            <a:endParaRPr lang="ru-RU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2.1. Видеонаблюдение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4786322"/>
            <a:ext cx="8503920" cy="131272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Позволяет владельцу </a:t>
            </a:r>
            <a:r>
              <a:rPr lang="ru-RU" dirty="0" err="1" smtClean="0"/>
              <a:t>автомойки</a:t>
            </a:r>
            <a:r>
              <a:rPr lang="ru-RU" dirty="0" smtClean="0"/>
              <a:t> контролировать процесс работы в любое время суток из любого места земного шара при наличии сети интернет.</a:t>
            </a:r>
          </a:p>
          <a:p>
            <a:r>
              <a:rPr lang="ru-RU" dirty="0" smtClean="0"/>
              <a:t>Позволяет клиентам перед выездом на </a:t>
            </a:r>
            <a:r>
              <a:rPr lang="ru-RU" dirty="0" err="1" smtClean="0"/>
              <a:t>автомойку</a:t>
            </a:r>
            <a:r>
              <a:rPr lang="ru-RU" dirty="0" smtClean="0"/>
              <a:t> определиться с загруженностью.</a:t>
            </a:r>
            <a:endParaRPr lang="ru-RU" dirty="0"/>
          </a:p>
        </p:txBody>
      </p:sp>
      <p:pic>
        <p:nvPicPr>
          <p:cNvPr id="6146" name="Picture 2" descr="C:\Users\Влада\Desktop\Scr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482543" cy="295751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388</TotalTime>
  <Words>824</Words>
  <Application>Microsoft Office PowerPoint</Application>
  <PresentationFormat>Экран (4:3)</PresentationFormat>
  <Paragraphs>79</Paragraphs>
  <Slides>23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Официальная</vt:lpstr>
      <vt:lpstr>Слайд 1</vt:lpstr>
      <vt:lpstr>Цель сервиса</vt:lpstr>
      <vt:lpstr>Рассмотрим преимущества.       1. Интерактивная Карта.</vt:lpstr>
      <vt:lpstr>Слайд 4</vt:lpstr>
      <vt:lpstr>Слайд 5</vt:lpstr>
      <vt:lpstr>Слайд 6</vt:lpstr>
      <vt:lpstr>Цели и преимущества интерактивной карты</vt:lpstr>
      <vt:lpstr>2. Персональная страница автомойки.</vt:lpstr>
      <vt:lpstr>2.1. Видеонаблюдение</vt:lpstr>
      <vt:lpstr>Слайд 10</vt:lpstr>
      <vt:lpstr>Слайд 11</vt:lpstr>
      <vt:lpstr>Слайд 12</vt:lpstr>
      <vt:lpstr>2.2 Интерактивная реклама.</vt:lpstr>
      <vt:lpstr>Интерактивная реклама </vt:lpstr>
      <vt:lpstr>2.3. Рекламная площадка персональной страницы </vt:lpstr>
      <vt:lpstr>Рекламная площадка. Оптимизация рекламного бюджета!</vt:lpstr>
      <vt:lpstr>2.4. Социальные сети</vt:lpstr>
      <vt:lpstr>2.5. Раздел информация</vt:lpstr>
      <vt:lpstr>2.6. Разделы «Оставить заявку» и «Отзывы»</vt:lpstr>
      <vt:lpstr>Заключительная часть</vt:lpstr>
      <vt:lpstr>Наши цены!</vt:lpstr>
      <vt:lpstr>Акции и скидки!</vt:lpstr>
      <vt:lpstr>Удачи Вам!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Влада</dc:creator>
  <cp:lastModifiedBy>Влада</cp:lastModifiedBy>
  <cp:revision>60</cp:revision>
  <dcterms:created xsi:type="dcterms:W3CDTF">2013-11-17T14:10:38Z</dcterms:created>
  <dcterms:modified xsi:type="dcterms:W3CDTF">2013-11-22T15:50:45Z</dcterms:modified>
</cp:coreProperties>
</file>