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Libre Franklin Black"/>
      <p:bold r:id="rId21"/>
      <p:boldItalic r:id="rId22"/>
    </p:embeddedFont>
    <p:embeddedFont>
      <p:font typeface="Libre Baskerville"/>
      <p:regular r:id="rId23"/>
      <p:bold r:id="rId24"/>
      <p:italic r:id="rId25"/>
    </p:embeddedFont>
    <p:embeddedFont>
      <p:font typeface="Arial Black"/>
      <p:regular r:id="rId26"/>
    </p:embeddedFon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http://customooxmlschemas.google.com/">
      <go:slidesCustomData xmlns:go="http://customooxmlschemas.google.com/" r:id="rId31" roundtripDataSignature="AMtx7mizjdfP24cTYDjJXfRgtoYeHoVY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LibreFranklinBlack-boldItalic.fntdata"/><Relationship Id="rId21" Type="http://schemas.openxmlformats.org/officeDocument/2006/relationships/font" Target="fonts/LibreFranklinBlack-bold.fntdata"/><Relationship Id="rId24" Type="http://schemas.openxmlformats.org/officeDocument/2006/relationships/font" Target="fonts/LibreBaskerville-bold.fntdata"/><Relationship Id="rId23" Type="http://schemas.openxmlformats.org/officeDocument/2006/relationships/font" Target="fonts/LibreBaskervill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rialBlack-regular.fntdata"/><Relationship Id="rId25" Type="http://schemas.openxmlformats.org/officeDocument/2006/relationships/font" Target="fonts/LibreBaskerville-italic.fntdata"/><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enturyGothic-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CenturyGothic-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Timeline">
  <p:cSld name="Single Timeline">
    <p:spTree>
      <p:nvGrpSpPr>
        <p:cNvPr id="12" name="Shape 12"/>
        <p:cNvGrpSpPr/>
        <p:nvPr/>
      </p:nvGrpSpPr>
      <p:grpSpPr>
        <a:xfrm>
          <a:off x="0" y="0"/>
          <a:ext cx="0" cy="0"/>
          <a:chOff x="0" y="0"/>
          <a:chExt cx="0" cy="0"/>
        </a:xfrm>
      </p:grpSpPr>
      <p:sp>
        <p:nvSpPr>
          <p:cNvPr id="13" name="Google Shape;13;p16"/>
          <p:cNvSpPr txBox="1"/>
          <p:nvPr>
            <p:ph idx="1" type="body"/>
          </p:nvPr>
        </p:nvSpPr>
        <p:spPr>
          <a:xfrm>
            <a:off x="1823914" y="4817717"/>
            <a:ext cx="1796396"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2000"/>
              <a:buNone/>
              <a:defRPr b="1" sz="2000">
                <a:solidFill>
                  <a:schemeClr val="accent4"/>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 name="Google Shape;14;p16"/>
          <p:cNvSpPr txBox="1"/>
          <p:nvPr>
            <p:ph idx="2" type="body"/>
          </p:nvPr>
        </p:nvSpPr>
        <p:spPr>
          <a:xfrm>
            <a:off x="1823914" y="5210963"/>
            <a:ext cx="181356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200"/>
              <a:buNone/>
              <a:defRPr sz="1200">
                <a:solidFill>
                  <a:schemeClr val="lt1"/>
                </a:solidFill>
              </a:defRPr>
            </a:lvl1pPr>
            <a:lvl2pPr indent="-228600" lvl="1" marL="914400" algn="l">
              <a:lnSpc>
                <a:spcPct val="90000"/>
              </a:lnSpc>
              <a:spcBef>
                <a:spcPts val="500"/>
              </a:spcBef>
              <a:spcAft>
                <a:spcPts val="0"/>
              </a:spcAft>
              <a:buClr>
                <a:schemeClr val="lt1"/>
              </a:buClr>
              <a:buSzPts val="1100"/>
              <a:buNone/>
              <a:defRPr sz="1100"/>
            </a:lvl2pPr>
            <a:lvl3pPr indent="-228600" lvl="2" marL="1371600" algn="l">
              <a:lnSpc>
                <a:spcPct val="90000"/>
              </a:lnSpc>
              <a:spcBef>
                <a:spcPts val="500"/>
              </a:spcBef>
              <a:spcAft>
                <a:spcPts val="0"/>
              </a:spcAft>
              <a:buClr>
                <a:schemeClr val="lt1"/>
              </a:buClr>
              <a:buSzPts val="1100"/>
              <a:buNone/>
              <a:defRPr sz="1100"/>
            </a:lvl3pPr>
            <a:lvl4pPr indent="-228600" lvl="3" marL="1828800" algn="l">
              <a:lnSpc>
                <a:spcPct val="90000"/>
              </a:lnSpc>
              <a:spcBef>
                <a:spcPts val="500"/>
              </a:spcBef>
              <a:spcAft>
                <a:spcPts val="0"/>
              </a:spcAft>
              <a:buClr>
                <a:schemeClr val="lt1"/>
              </a:buClr>
              <a:buSzPts val="1100"/>
              <a:buNone/>
              <a:defRPr sz="1100"/>
            </a:lvl4pPr>
            <a:lvl5pPr indent="-228600" lvl="4" marL="2286000" algn="l">
              <a:lnSpc>
                <a:spcPct val="90000"/>
              </a:lnSpc>
              <a:spcBef>
                <a:spcPts val="500"/>
              </a:spcBef>
              <a:spcAft>
                <a:spcPts val="0"/>
              </a:spcAft>
              <a:buClr>
                <a:schemeClr val="lt1"/>
              </a:buClr>
              <a:buSzPts val="1100"/>
              <a:buNone/>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 name="Google Shape;15;p16"/>
          <p:cNvSpPr txBox="1"/>
          <p:nvPr>
            <p:ph idx="3" type="body"/>
          </p:nvPr>
        </p:nvSpPr>
        <p:spPr>
          <a:xfrm>
            <a:off x="4134076" y="4817717"/>
            <a:ext cx="1796396"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5"/>
              </a:buClr>
              <a:buSzPts val="2000"/>
              <a:buNone/>
              <a:defRPr b="1" sz="2000">
                <a:solidFill>
                  <a:schemeClr val="accent5"/>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 name="Google Shape;16;p16"/>
          <p:cNvSpPr txBox="1"/>
          <p:nvPr>
            <p:ph idx="4" type="body"/>
          </p:nvPr>
        </p:nvSpPr>
        <p:spPr>
          <a:xfrm>
            <a:off x="4134076" y="5210963"/>
            <a:ext cx="181356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200"/>
              <a:buNone/>
              <a:defRPr sz="1200">
                <a:solidFill>
                  <a:schemeClr val="lt1"/>
                </a:solidFill>
              </a:defRPr>
            </a:lvl1pPr>
            <a:lvl2pPr indent="-228600" lvl="1" marL="914400" algn="l">
              <a:lnSpc>
                <a:spcPct val="90000"/>
              </a:lnSpc>
              <a:spcBef>
                <a:spcPts val="500"/>
              </a:spcBef>
              <a:spcAft>
                <a:spcPts val="0"/>
              </a:spcAft>
              <a:buClr>
                <a:schemeClr val="lt1"/>
              </a:buClr>
              <a:buSzPts val="1100"/>
              <a:buNone/>
              <a:defRPr sz="1100"/>
            </a:lvl2pPr>
            <a:lvl3pPr indent="-228600" lvl="2" marL="1371600" algn="l">
              <a:lnSpc>
                <a:spcPct val="90000"/>
              </a:lnSpc>
              <a:spcBef>
                <a:spcPts val="500"/>
              </a:spcBef>
              <a:spcAft>
                <a:spcPts val="0"/>
              </a:spcAft>
              <a:buClr>
                <a:schemeClr val="lt1"/>
              </a:buClr>
              <a:buSzPts val="1100"/>
              <a:buNone/>
              <a:defRPr sz="1100"/>
            </a:lvl3pPr>
            <a:lvl4pPr indent="-228600" lvl="3" marL="1828800" algn="l">
              <a:lnSpc>
                <a:spcPct val="90000"/>
              </a:lnSpc>
              <a:spcBef>
                <a:spcPts val="500"/>
              </a:spcBef>
              <a:spcAft>
                <a:spcPts val="0"/>
              </a:spcAft>
              <a:buClr>
                <a:schemeClr val="lt1"/>
              </a:buClr>
              <a:buSzPts val="1100"/>
              <a:buNone/>
              <a:defRPr sz="1100"/>
            </a:lvl4pPr>
            <a:lvl5pPr indent="-228600" lvl="4" marL="2286000" algn="l">
              <a:lnSpc>
                <a:spcPct val="90000"/>
              </a:lnSpc>
              <a:spcBef>
                <a:spcPts val="500"/>
              </a:spcBef>
              <a:spcAft>
                <a:spcPts val="0"/>
              </a:spcAft>
              <a:buClr>
                <a:schemeClr val="lt1"/>
              </a:buClr>
              <a:buSzPts val="1100"/>
              <a:buNone/>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 name="Google Shape;17;p16"/>
          <p:cNvSpPr txBox="1"/>
          <p:nvPr>
            <p:ph idx="5" type="body"/>
          </p:nvPr>
        </p:nvSpPr>
        <p:spPr>
          <a:xfrm>
            <a:off x="6444238" y="4817717"/>
            <a:ext cx="1796396"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6"/>
              </a:buClr>
              <a:buSzPts val="2000"/>
              <a:buNone/>
              <a:defRPr b="1" sz="2000">
                <a:solidFill>
                  <a:schemeClr val="accent6"/>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 name="Google Shape;18;p16"/>
          <p:cNvSpPr txBox="1"/>
          <p:nvPr>
            <p:ph idx="6" type="body"/>
          </p:nvPr>
        </p:nvSpPr>
        <p:spPr>
          <a:xfrm>
            <a:off x="6444238" y="5210963"/>
            <a:ext cx="181356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200"/>
              <a:buNone/>
              <a:defRPr sz="1200">
                <a:solidFill>
                  <a:schemeClr val="lt1"/>
                </a:solidFill>
              </a:defRPr>
            </a:lvl1pPr>
            <a:lvl2pPr indent="-228600" lvl="1" marL="914400" algn="l">
              <a:lnSpc>
                <a:spcPct val="90000"/>
              </a:lnSpc>
              <a:spcBef>
                <a:spcPts val="500"/>
              </a:spcBef>
              <a:spcAft>
                <a:spcPts val="0"/>
              </a:spcAft>
              <a:buClr>
                <a:schemeClr val="lt1"/>
              </a:buClr>
              <a:buSzPts val="1100"/>
              <a:buNone/>
              <a:defRPr sz="1100"/>
            </a:lvl2pPr>
            <a:lvl3pPr indent="-228600" lvl="2" marL="1371600" algn="l">
              <a:lnSpc>
                <a:spcPct val="90000"/>
              </a:lnSpc>
              <a:spcBef>
                <a:spcPts val="500"/>
              </a:spcBef>
              <a:spcAft>
                <a:spcPts val="0"/>
              </a:spcAft>
              <a:buClr>
                <a:schemeClr val="lt1"/>
              </a:buClr>
              <a:buSzPts val="1100"/>
              <a:buNone/>
              <a:defRPr sz="1100"/>
            </a:lvl3pPr>
            <a:lvl4pPr indent="-228600" lvl="3" marL="1828800" algn="l">
              <a:lnSpc>
                <a:spcPct val="90000"/>
              </a:lnSpc>
              <a:spcBef>
                <a:spcPts val="500"/>
              </a:spcBef>
              <a:spcAft>
                <a:spcPts val="0"/>
              </a:spcAft>
              <a:buClr>
                <a:schemeClr val="lt1"/>
              </a:buClr>
              <a:buSzPts val="1100"/>
              <a:buNone/>
              <a:defRPr sz="1100"/>
            </a:lvl4pPr>
            <a:lvl5pPr indent="-228600" lvl="4" marL="2286000" algn="l">
              <a:lnSpc>
                <a:spcPct val="90000"/>
              </a:lnSpc>
              <a:spcBef>
                <a:spcPts val="500"/>
              </a:spcBef>
              <a:spcAft>
                <a:spcPts val="0"/>
              </a:spcAft>
              <a:buClr>
                <a:schemeClr val="lt1"/>
              </a:buClr>
              <a:buSzPts val="1100"/>
              <a:buNone/>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 name="Google Shape;19;p16"/>
          <p:cNvSpPr txBox="1"/>
          <p:nvPr>
            <p:ph idx="7" type="body"/>
          </p:nvPr>
        </p:nvSpPr>
        <p:spPr>
          <a:xfrm>
            <a:off x="8754400" y="4817717"/>
            <a:ext cx="1796396"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2000"/>
              <a:buNone/>
              <a:defRPr b="1" sz="2000">
                <a:solidFill>
                  <a:schemeClr val="accent3"/>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16"/>
          <p:cNvSpPr txBox="1"/>
          <p:nvPr>
            <p:ph idx="8" type="body"/>
          </p:nvPr>
        </p:nvSpPr>
        <p:spPr>
          <a:xfrm>
            <a:off x="8754400" y="5210963"/>
            <a:ext cx="181356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200"/>
              <a:buNone/>
              <a:defRPr sz="1200">
                <a:solidFill>
                  <a:schemeClr val="lt1"/>
                </a:solidFill>
              </a:defRPr>
            </a:lvl1pPr>
            <a:lvl2pPr indent="-228600" lvl="1" marL="914400" algn="l">
              <a:lnSpc>
                <a:spcPct val="90000"/>
              </a:lnSpc>
              <a:spcBef>
                <a:spcPts val="500"/>
              </a:spcBef>
              <a:spcAft>
                <a:spcPts val="0"/>
              </a:spcAft>
              <a:buClr>
                <a:schemeClr val="lt1"/>
              </a:buClr>
              <a:buSzPts val="1100"/>
              <a:buNone/>
              <a:defRPr sz="1100"/>
            </a:lvl2pPr>
            <a:lvl3pPr indent="-228600" lvl="2" marL="1371600" algn="l">
              <a:lnSpc>
                <a:spcPct val="90000"/>
              </a:lnSpc>
              <a:spcBef>
                <a:spcPts val="500"/>
              </a:spcBef>
              <a:spcAft>
                <a:spcPts val="0"/>
              </a:spcAft>
              <a:buClr>
                <a:schemeClr val="lt1"/>
              </a:buClr>
              <a:buSzPts val="1100"/>
              <a:buNone/>
              <a:defRPr sz="1100"/>
            </a:lvl3pPr>
            <a:lvl4pPr indent="-228600" lvl="3" marL="1828800" algn="l">
              <a:lnSpc>
                <a:spcPct val="90000"/>
              </a:lnSpc>
              <a:spcBef>
                <a:spcPts val="500"/>
              </a:spcBef>
              <a:spcAft>
                <a:spcPts val="0"/>
              </a:spcAft>
              <a:buClr>
                <a:schemeClr val="lt1"/>
              </a:buClr>
              <a:buSzPts val="1100"/>
              <a:buNone/>
              <a:defRPr sz="1100"/>
            </a:lvl4pPr>
            <a:lvl5pPr indent="-228600" lvl="4" marL="2286000" algn="l">
              <a:lnSpc>
                <a:spcPct val="90000"/>
              </a:lnSpc>
              <a:spcBef>
                <a:spcPts val="500"/>
              </a:spcBef>
              <a:spcAft>
                <a:spcPts val="0"/>
              </a:spcAft>
              <a:buClr>
                <a:schemeClr val="lt1"/>
              </a:buClr>
              <a:buSzPts val="1100"/>
              <a:buNone/>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 name="Google Shape;21;p1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advClick="0" spd="slow" p14:dur="1500">
        <p14:vortex dir="r"/>
      </p:transition>
    </mc:Choice>
    <mc:Fallback>
      <p:transition spd="med">
        <p:fade/>
      </p:transition>
    </mc:Fallback>
  </mc:AlternateContent>
  <p:extLst>
    <p:ext uri="{DCECCB84-F9BA-43D5-87BE-67443E8EF086}">
      <p15:sldGuideLst>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3" name="Shape 93"/>
        <p:cNvGrpSpPr/>
        <p:nvPr/>
      </p:nvGrpSpPr>
      <p:grpSpPr>
        <a:xfrm>
          <a:off x="0" y="0"/>
          <a:ext cx="0" cy="0"/>
          <a:chOff x="0" y="0"/>
          <a:chExt cx="0" cy="0"/>
        </a:xfrm>
      </p:grpSpPr>
      <p:sp>
        <p:nvSpPr>
          <p:cNvPr id="94" name="Google Shape;94;p25"/>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5"/>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6" name="Google Shape;96;p25"/>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7" name="Google Shape;97;p2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26"/>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6"/>
          <p:cNvSpPr/>
          <p:nvPr>
            <p:ph idx="2" type="pic"/>
          </p:nvPr>
        </p:nvSpPr>
        <p:spPr>
          <a:xfrm>
            <a:off x="7861238" y="751241"/>
            <a:ext cx="3644962" cy="5467443"/>
          </a:xfrm>
          <a:prstGeom prst="rect">
            <a:avLst/>
          </a:prstGeom>
          <a:noFill/>
          <a:ln>
            <a:noFill/>
          </a:ln>
        </p:spPr>
      </p:sp>
      <p:sp>
        <p:nvSpPr>
          <p:cNvPr id="103" name="Google Shape;103;p26"/>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4" name="Google Shape;104;p2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7" name="Shape 107"/>
        <p:cNvGrpSpPr/>
        <p:nvPr/>
      </p:nvGrpSpPr>
      <p:grpSpPr>
        <a:xfrm>
          <a:off x="0" y="0"/>
          <a:ext cx="0" cy="0"/>
          <a:chOff x="0" y="0"/>
          <a:chExt cx="0" cy="0"/>
        </a:xfrm>
      </p:grpSpPr>
      <p:sp>
        <p:nvSpPr>
          <p:cNvPr id="108" name="Google Shape;108;p27"/>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7"/>
          <p:cNvSpPr/>
          <p:nvPr>
            <p:ph idx="2" type="pic"/>
          </p:nvPr>
        </p:nvSpPr>
        <p:spPr>
          <a:xfrm>
            <a:off x="681727" y="941439"/>
            <a:ext cx="10821840" cy="3478161"/>
          </a:xfrm>
          <a:prstGeom prst="rect">
            <a:avLst/>
          </a:prstGeom>
          <a:noFill/>
          <a:ln>
            <a:noFill/>
          </a:ln>
        </p:spPr>
      </p:sp>
      <p:sp>
        <p:nvSpPr>
          <p:cNvPr id="110" name="Google Shape;110;p27"/>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2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14" name="Shape 114"/>
        <p:cNvGrpSpPr/>
        <p:nvPr/>
      </p:nvGrpSpPr>
      <p:grpSpPr>
        <a:xfrm>
          <a:off x="0" y="0"/>
          <a:ext cx="0" cy="0"/>
          <a:chOff x="0" y="0"/>
          <a:chExt cx="0" cy="0"/>
        </a:xfrm>
      </p:grpSpPr>
      <p:pic>
        <p:nvPicPr>
          <p:cNvPr descr="C0-HD-BTM.png" id="115" name="Google Shape;115;p2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16" name="Google Shape;116;p28"/>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8"/>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8" name="Google Shape;118;p28"/>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8"/>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21" name="Shape 121"/>
        <p:cNvGrpSpPr/>
        <p:nvPr/>
      </p:nvGrpSpPr>
      <p:grpSpPr>
        <a:xfrm>
          <a:off x="0" y="0"/>
          <a:ext cx="0" cy="0"/>
          <a:chOff x="0" y="0"/>
          <a:chExt cx="0" cy="0"/>
        </a:xfrm>
      </p:grpSpPr>
      <p:pic>
        <p:nvPicPr>
          <p:cNvPr descr="C0-HD-BTM.png" id="122" name="Google Shape;122;p29"/>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23" name="Google Shape;123;p29"/>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29"/>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5" name="Google Shape;125;p29"/>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6" name="Google Shape;126;p29"/>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9"/>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9"/>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29"/>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Gothic"/>
              <a:buNone/>
            </a:pPr>
            <a:r>
              <a:rPr b="0" lang="en-US" sz="8000" cap="none">
                <a:solidFill>
                  <a:schemeClr val="lt1"/>
                </a:solidFill>
                <a:latin typeface="Century Gothic"/>
                <a:ea typeface="Century Gothic"/>
                <a:cs typeface="Century Gothic"/>
                <a:sym typeface="Century Gothic"/>
              </a:rPr>
              <a:t>“</a:t>
            </a:r>
            <a:endParaRPr/>
          </a:p>
        </p:txBody>
      </p:sp>
      <p:sp>
        <p:nvSpPr>
          <p:cNvPr id="130" name="Google Shape;130;p29"/>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Gothic"/>
              <a:buNone/>
            </a:pPr>
            <a:r>
              <a:rPr b="0" lang="en-US" sz="8000" cap="none">
                <a:solidFill>
                  <a:schemeClr val="lt1"/>
                </a:solidFill>
                <a:latin typeface="Century Gothic"/>
                <a:ea typeface="Century Gothic"/>
                <a:cs typeface="Century Gothic"/>
                <a:sym typeface="Century Gothic"/>
              </a:rPr>
              <a:t>”</a:t>
            </a:r>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31" name="Shape 131"/>
        <p:cNvGrpSpPr/>
        <p:nvPr/>
      </p:nvGrpSpPr>
      <p:grpSpPr>
        <a:xfrm>
          <a:off x="0" y="0"/>
          <a:ext cx="0" cy="0"/>
          <a:chOff x="0" y="0"/>
          <a:chExt cx="0" cy="0"/>
        </a:xfrm>
      </p:grpSpPr>
      <p:pic>
        <p:nvPicPr>
          <p:cNvPr descr="C0-HD-BTM.png" id="132" name="Google Shape;132;p30"/>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3" name="Google Shape;133;p30"/>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30"/>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5" name="Google Shape;135;p30"/>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0"/>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0"/>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38" name="Shape 138"/>
        <p:cNvGrpSpPr/>
        <p:nvPr/>
      </p:nvGrpSpPr>
      <p:grpSpPr>
        <a:xfrm>
          <a:off x="0" y="0"/>
          <a:ext cx="0" cy="0"/>
          <a:chOff x="0" y="0"/>
          <a:chExt cx="0" cy="0"/>
        </a:xfrm>
      </p:grpSpPr>
      <p:sp>
        <p:nvSpPr>
          <p:cNvPr id="139" name="Google Shape;139;p31"/>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31"/>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41" name="Google Shape;141;p31"/>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42" name="Google Shape;142;p31"/>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43" name="Google Shape;143;p31"/>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44" name="Google Shape;144;p31"/>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45" name="Google Shape;145;p31"/>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46" name="Google Shape;146;p3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49" name="Shape 149"/>
        <p:cNvGrpSpPr/>
        <p:nvPr/>
      </p:nvGrpSpPr>
      <p:grpSpPr>
        <a:xfrm>
          <a:off x="0" y="0"/>
          <a:ext cx="0" cy="0"/>
          <a:chOff x="0" y="0"/>
          <a:chExt cx="0" cy="0"/>
        </a:xfrm>
      </p:grpSpPr>
      <p:sp>
        <p:nvSpPr>
          <p:cNvPr id="150" name="Google Shape;150;p32"/>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32"/>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2" name="Google Shape;152;p32"/>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53" name="Google Shape;153;p32"/>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4" name="Google Shape;154;p32"/>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5" name="Google Shape;155;p32"/>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56" name="Google Shape;156;p32"/>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32"/>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32"/>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59" name="Google Shape;159;p32"/>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0" name="Google Shape;160;p3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3" name="Shape 163"/>
        <p:cNvGrpSpPr/>
        <p:nvPr/>
      </p:nvGrpSpPr>
      <p:grpSpPr>
        <a:xfrm>
          <a:off x="0" y="0"/>
          <a:ext cx="0" cy="0"/>
          <a:chOff x="0" y="0"/>
          <a:chExt cx="0" cy="0"/>
        </a:xfrm>
      </p:grpSpPr>
      <p:sp>
        <p:nvSpPr>
          <p:cNvPr id="164" name="Google Shape;164;p3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33"/>
          <p:cNvSpPr txBox="1"/>
          <p:nvPr>
            <p:ph idx="1" type="body"/>
          </p:nvPr>
        </p:nvSpPr>
        <p:spPr>
          <a:xfrm rot="5400000">
            <a:off x="4083938"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6" name="Google Shape;166;p3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3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69" name="Shape 169"/>
        <p:cNvGrpSpPr/>
        <p:nvPr/>
      </p:nvGrpSpPr>
      <p:grpSpPr>
        <a:xfrm>
          <a:off x="0" y="0"/>
          <a:ext cx="0" cy="0"/>
          <a:chOff x="0" y="0"/>
          <a:chExt cx="0" cy="0"/>
        </a:xfrm>
      </p:grpSpPr>
      <p:pic>
        <p:nvPicPr>
          <p:cNvPr descr="C0-HD-BTM.png" id="170" name="Google Shape;170;p3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71" name="Google Shape;171;p34"/>
          <p:cNvSpPr txBox="1"/>
          <p:nvPr>
            <p:ph type="title"/>
          </p:nvPr>
        </p:nvSpPr>
        <p:spPr>
          <a:xfrm rot="5400000">
            <a:off x="8525934"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34"/>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3" name="Google Shape;173;p34"/>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4"/>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iple Timeline">
  <p:cSld name="Triple Timeline">
    <p:spTree>
      <p:nvGrpSpPr>
        <p:cNvPr id="22" name="Shape 22"/>
        <p:cNvGrpSpPr/>
        <p:nvPr/>
      </p:nvGrpSpPr>
      <p:grpSpPr>
        <a:xfrm>
          <a:off x="0" y="0"/>
          <a:ext cx="0" cy="0"/>
          <a:chOff x="0" y="0"/>
          <a:chExt cx="0" cy="0"/>
        </a:xfrm>
      </p:grpSpPr>
      <p:sp>
        <p:nvSpPr>
          <p:cNvPr id="23" name="Google Shape;23;p17"/>
          <p:cNvSpPr txBox="1"/>
          <p:nvPr>
            <p:ph idx="1" type="body"/>
          </p:nvPr>
        </p:nvSpPr>
        <p:spPr>
          <a:xfrm>
            <a:off x="1580060" y="1776098"/>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800"/>
              <a:buNone/>
              <a:defRPr b="1" sz="1800">
                <a:solidFill>
                  <a:schemeClr val="accent4"/>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17"/>
          <p:cNvSpPr txBox="1"/>
          <p:nvPr>
            <p:ph idx="2" type="body"/>
          </p:nvPr>
        </p:nvSpPr>
        <p:spPr>
          <a:xfrm>
            <a:off x="1580060" y="2111375"/>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100"/>
              <a:buNone/>
              <a:defRPr sz="1100">
                <a:solidFill>
                  <a:schemeClr val="lt1"/>
                </a:solidFill>
              </a:defRPr>
            </a:lvl1pPr>
            <a:lvl2pPr indent="-228600" lvl="1" marL="914400" algn="l">
              <a:lnSpc>
                <a:spcPct val="90000"/>
              </a:lnSpc>
              <a:spcBef>
                <a:spcPts val="500"/>
              </a:spcBef>
              <a:spcAft>
                <a:spcPts val="0"/>
              </a:spcAft>
              <a:buClr>
                <a:schemeClr val="lt1"/>
              </a:buClr>
              <a:buSzPts val="1100"/>
              <a:buNone/>
              <a:defRPr sz="1100"/>
            </a:lvl2pPr>
            <a:lvl3pPr indent="-228600" lvl="2" marL="1371600" algn="l">
              <a:lnSpc>
                <a:spcPct val="90000"/>
              </a:lnSpc>
              <a:spcBef>
                <a:spcPts val="500"/>
              </a:spcBef>
              <a:spcAft>
                <a:spcPts val="0"/>
              </a:spcAft>
              <a:buClr>
                <a:schemeClr val="lt1"/>
              </a:buClr>
              <a:buSzPts val="1100"/>
              <a:buNone/>
              <a:defRPr sz="1100"/>
            </a:lvl3pPr>
            <a:lvl4pPr indent="-228600" lvl="3" marL="1828800" algn="l">
              <a:lnSpc>
                <a:spcPct val="90000"/>
              </a:lnSpc>
              <a:spcBef>
                <a:spcPts val="500"/>
              </a:spcBef>
              <a:spcAft>
                <a:spcPts val="0"/>
              </a:spcAft>
              <a:buClr>
                <a:schemeClr val="lt1"/>
              </a:buClr>
              <a:buSzPts val="1100"/>
              <a:buNone/>
              <a:defRPr sz="1100"/>
            </a:lvl4pPr>
            <a:lvl5pPr indent="-228600" lvl="4" marL="2286000" algn="l">
              <a:lnSpc>
                <a:spcPct val="90000"/>
              </a:lnSpc>
              <a:spcBef>
                <a:spcPts val="500"/>
              </a:spcBef>
              <a:spcAft>
                <a:spcPts val="0"/>
              </a:spcAft>
              <a:buClr>
                <a:schemeClr val="lt1"/>
              </a:buClr>
              <a:buSzPts val="1100"/>
              <a:buNone/>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 name="Google Shape;25;p17"/>
          <p:cNvSpPr txBox="1"/>
          <p:nvPr>
            <p:ph idx="3" type="body"/>
          </p:nvPr>
        </p:nvSpPr>
        <p:spPr>
          <a:xfrm>
            <a:off x="5674540" y="1776098"/>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800"/>
              <a:buNone/>
              <a:defRPr b="1" sz="1800">
                <a:solidFill>
                  <a:schemeClr val="accent4"/>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 name="Google Shape;26;p17"/>
          <p:cNvSpPr txBox="1"/>
          <p:nvPr>
            <p:ph idx="4" type="body"/>
          </p:nvPr>
        </p:nvSpPr>
        <p:spPr>
          <a:xfrm>
            <a:off x="5674540" y="2111375"/>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100"/>
              <a:buNone/>
              <a:defRPr sz="1100">
                <a:solidFill>
                  <a:schemeClr val="lt1"/>
                </a:solidFill>
              </a:defRPr>
            </a:lvl1pPr>
            <a:lvl2pPr indent="-228600" lvl="1" marL="914400" algn="l">
              <a:lnSpc>
                <a:spcPct val="90000"/>
              </a:lnSpc>
              <a:spcBef>
                <a:spcPts val="500"/>
              </a:spcBef>
              <a:spcAft>
                <a:spcPts val="0"/>
              </a:spcAft>
              <a:buClr>
                <a:schemeClr val="lt1"/>
              </a:buClr>
              <a:buSzPts val="1100"/>
              <a:buNone/>
              <a:defRPr sz="1100"/>
            </a:lvl2pPr>
            <a:lvl3pPr indent="-228600" lvl="2" marL="1371600" algn="l">
              <a:lnSpc>
                <a:spcPct val="90000"/>
              </a:lnSpc>
              <a:spcBef>
                <a:spcPts val="500"/>
              </a:spcBef>
              <a:spcAft>
                <a:spcPts val="0"/>
              </a:spcAft>
              <a:buClr>
                <a:schemeClr val="lt1"/>
              </a:buClr>
              <a:buSzPts val="1100"/>
              <a:buNone/>
              <a:defRPr sz="1100"/>
            </a:lvl3pPr>
            <a:lvl4pPr indent="-228600" lvl="3" marL="1828800" algn="l">
              <a:lnSpc>
                <a:spcPct val="90000"/>
              </a:lnSpc>
              <a:spcBef>
                <a:spcPts val="500"/>
              </a:spcBef>
              <a:spcAft>
                <a:spcPts val="0"/>
              </a:spcAft>
              <a:buClr>
                <a:schemeClr val="lt1"/>
              </a:buClr>
              <a:buSzPts val="1100"/>
              <a:buNone/>
              <a:defRPr sz="1100"/>
            </a:lvl4pPr>
            <a:lvl5pPr indent="-228600" lvl="4" marL="2286000" algn="l">
              <a:lnSpc>
                <a:spcPct val="90000"/>
              </a:lnSpc>
              <a:spcBef>
                <a:spcPts val="500"/>
              </a:spcBef>
              <a:spcAft>
                <a:spcPts val="0"/>
              </a:spcAft>
              <a:buClr>
                <a:schemeClr val="lt1"/>
              </a:buClr>
              <a:buSzPts val="1100"/>
              <a:buNone/>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 name="Google Shape;27;p17"/>
          <p:cNvSpPr txBox="1"/>
          <p:nvPr>
            <p:ph idx="5" type="body"/>
          </p:nvPr>
        </p:nvSpPr>
        <p:spPr>
          <a:xfrm>
            <a:off x="9697900" y="1776098"/>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800"/>
              <a:buNone/>
              <a:defRPr b="1" sz="1800">
                <a:solidFill>
                  <a:schemeClr val="accent4"/>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8" name="Google Shape;28;p17"/>
          <p:cNvSpPr txBox="1"/>
          <p:nvPr>
            <p:ph idx="6" type="body"/>
          </p:nvPr>
        </p:nvSpPr>
        <p:spPr>
          <a:xfrm>
            <a:off x="9697900" y="2111375"/>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100"/>
              <a:buNone/>
              <a:defRPr sz="1100">
                <a:solidFill>
                  <a:schemeClr val="lt1"/>
                </a:solidFill>
              </a:defRPr>
            </a:lvl1pPr>
            <a:lvl2pPr indent="-228600" lvl="1" marL="914400" algn="l">
              <a:lnSpc>
                <a:spcPct val="90000"/>
              </a:lnSpc>
              <a:spcBef>
                <a:spcPts val="500"/>
              </a:spcBef>
              <a:spcAft>
                <a:spcPts val="0"/>
              </a:spcAft>
              <a:buClr>
                <a:schemeClr val="lt1"/>
              </a:buClr>
              <a:buSzPts val="1100"/>
              <a:buNone/>
              <a:defRPr sz="1100"/>
            </a:lvl2pPr>
            <a:lvl3pPr indent="-228600" lvl="2" marL="1371600" algn="l">
              <a:lnSpc>
                <a:spcPct val="90000"/>
              </a:lnSpc>
              <a:spcBef>
                <a:spcPts val="500"/>
              </a:spcBef>
              <a:spcAft>
                <a:spcPts val="0"/>
              </a:spcAft>
              <a:buClr>
                <a:schemeClr val="lt1"/>
              </a:buClr>
              <a:buSzPts val="1100"/>
              <a:buNone/>
              <a:defRPr sz="1100"/>
            </a:lvl3pPr>
            <a:lvl4pPr indent="-228600" lvl="3" marL="1828800" algn="l">
              <a:lnSpc>
                <a:spcPct val="90000"/>
              </a:lnSpc>
              <a:spcBef>
                <a:spcPts val="500"/>
              </a:spcBef>
              <a:spcAft>
                <a:spcPts val="0"/>
              </a:spcAft>
              <a:buClr>
                <a:schemeClr val="lt1"/>
              </a:buClr>
              <a:buSzPts val="1100"/>
              <a:buNone/>
              <a:defRPr sz="1100"/>
            </a:lvl4pPr>
            <a:lvl5pPr indent="-228600" lvl="4" marL="2286000" algn="l">
              <a:lnSpc>
                <a:spcPct val="90000"/>
              </a:lnSpc>
              <a:spcBef>
                <a:spcPts val="500"/>
              </a:spcBef>
              <a:spcAft>
                <a:spcPts val="0"/>
              </a:spcAft>
              <a:buClr>
                <a:schemeClr val="lt1"/>
              </a:buClr>
              <a:buSzPts val="1100"/>
              <a:buNone/>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17"/>
          <p:cNvSpPr txBox="1"/>
          <p:nvPr>
            <p:ph idx="7" type="body"/>
          </p:nvPr>
        </p:nvSpPr>
        <p:spPr>
          <a:xfrm>
            <a:off x="1580060" y="2914739"/>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5"/>
              </a:buClr>
              <a:buSzPts val="1800"/>
              <a:buNone/>
              <a:defRPr b="1" sz="1800">
                <a:solidFill>
                  <a:schemeClr val="accent5"/>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17"/>
          <p:cNvSpPr txBox="1"/>
          <p:nvPr>
            <p:ph idx="8" type="body"/>
          </p:nvPr>
        </p:nvSpPr>
        <p:spPr>
          <a:xfrm>
            <a:off x="1580060" y="3254810"/>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100"/>
              <a:buNone/>
              <a:defRPr sz="1100">
                <a:solidFill>
                  <a:schemeClr val="lt1"/>
                </a:solidFill>
              </a:defRPr>
            </a:lvl1pPr>
            <a:lvl2pPr indent="-228600" lvl="1" marL="914400" algn="l">
              <a:lnSpc>
                <a:spcPct val="90000"/>
              </a:lnSpc>
              <a:spcBef>
                <a:spcPts val="500"/>
              </a:spcBef>
              <a:spcAft>
                <a:spcPts val="0"/>
              </a:spcAft>
              <a:buClr>
                <a:schemeClr val="lt1"/>
              </a:buClr>
              <a:buSzPts val="1100"/>
              <a:buNone/>
              <a:defRPr sz="1100"/>
            </a:lvl2pPr>
            <a:lvl3pPr indent="-228600" lvl="2" marL="1371600" algn="l">
              <a:lnSpc>
                <a:spcPct val="90000"/>
              </a:lnSpc>
              <a:spcBef>
                <a:spcPts val="500"/>
              </a:spcBef>
              <a:spcAft>
                <a:spcPts val="0"/>
              </a:spcAft>
              <a:buClr>
                <a:schemeClr val="lt1"/>
              </a:buClr>
              <a:buSzPts val="1100"/>
              <a:buNone/>
              <a:defRPr sz="1100"/>
            </a:lvl3pPr>
            <a:lvl4pPr indent="-228600" lvl="3" marL="1828800" algn="l">
              <a:lnSpc>
                <a:spcPct val="90000"/>
              </a:lnSpc>
              <a:spcBef>
                <a:spcPts val="500"/>
              </a:spcBef>
              <a:spcAft>
                <a:spcPts val="0"/>
              </a:spcAft>
              <a:buClr>
                <a:schemeClr val="lt1"/>
              </a:buClr>
              <a:buSzPts val="1100"/>
              <a:buNone/>
              <a:defRPr sz="1100"/>
            </a:lvl4pPr>
            <a:lvl5pPr indent="-228600" lvl="4" marL="2286000" algn="l">
              <a:lnSpc>
                <a:spcPct val="90000"/>
              </a:lnSpc>
              <a:spcBef>
                <a:spcPts val="500"/>
              </a:spcBef>
              <a:spcAft>
                <a:spcPts val="0"/>
              </a:spcAft>
              <a:buClr>
                <a:schemeClr val="lt1"/>
              </a:buClr>
              <a:buSzPts val="1100"/>
              <a:buNone/>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1" name="Google Shape;31;p17"/>
          <p:cNvSpPr txBox="1"/>
          <p:nvPr>
            <p:ph idx="9" type="body"/>
          </p:nvPr>
        </p:nvSpPr>
        <p:spPr>
          <a:xfrm>
            <a:off x="5674540" y="2914739"/>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5"/>
              </a:buClr>
              <a:buSzPts val="1800"/>
              <a:buNone/>
              <a:defRPr b="1" sz="1800">
                <a:solidFill>
                  <a:schemeClr val="accent5"/>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17"/>
          <p:cNvSpPr txBox="1"/>
          <p:nvPr>
            <p:ph idx="13" type="body"/>
          </p:nvPr>
        </p:nvSpPr>
        <p:spPr>
          <a:xfrm>
            <a:off x="5674540" y="3254810"/>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100"/>
              <a:buNone/>
              <a:defRPr sz="1100">
                <a:solidFill>
                  <a:schemeClr val="lt1"/>
                </a:solidFill>
              </a:defRPr>
            </a:lvl1pPr>
            <a:lvl2pPr indent="-228600" lvl="1" marL="914400" algn="l">
              <a:lnSpc>
                <a:spcPct val="90000"/>
              </a:lnSpc>
              <a:spcBef>
                <a:spcPts val="500"/>
              </a:spcBef>
              <a:spcAft>
                <a:spcPts val="0"/>
              </a:spcAft>
              <a:buClr>
                <a:schemeClr val="lt1"/>
              </a:buClr>
              <a:buSzPts val="1100"/>
              <a:buNone/>
              <a:defRPr sz="1100"/>
            </a:lvl2pPr>
            <a:lvl3pPr indent="-228600" lvl="2" marL="1371600" algn="l">
              <a:lnSpc>
                <a:spcPct val="90000"/>
              </a:lnSpc>
              <a:spcBef>
                <a:spcPts val="500"/>
              </a:spcBef>
              <a:spcAft>
                <a:spcPts val="0"/>
              </a:spcAft>
              <a:buClr>
                <a:schemeClr val="lt1"/>
              </a:buClr>
              <a:buSzPts val="1100"/>
              <a:buNone/>
              <a:defRPr sz="1100"/>
            </a:lvl3pPr>
            <a:lvl4pPr indent="-228600" lvl="3" marL="1828800" algn="l">
              <a:lnSpc>
                <a:spcPct val="90000"/>
              </a:lnSpc>
              <a:spcBef>
                <a:spcPts val="500"/>
              </a:spcBef>
              <a:spcAft>
                <a:spcPts val="0"/>
              </a:spcAft>
              <a:buClr>
                <a:schemeClr val="lt1"/>
              </a:buClr>
              <a:buSzPts val="1100"/>
              <a:buNone/>
              <a:defRPr sz="1100"/>
            </a:lvl4pPr>
            <a:lvl5pPr indent="-228600" lvl="4" marL="2286000" algn="l">
              <a:lnSpc>
                <a:spcPct val="90000"/>
              </a:lnSpc>
              <a:spcBef>
                <a:spcPts val="500"/>
              </a:spcBef>
              <a:spcAft>
                <a:spcPts val="0"/>
              </a:spcAft>
              <a:buClr>
                <a:schemeClr val="lt1"/>
              </a:buClr>
              <a:buSzPts val="1100"/>
              <a:buNone/>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17"/>
          <p:cNvSpPr txBox="1"/>
          <p:nvPr>
            <p:ph idx="14" type="body"/>
          </p:nvPr>
        </p:nvSpPr>
        <p:spPr>
          <a:xfrm>
            <a:off x="9697900" y="2914739"/>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5"/>
              </a:buClr>
              <a:buSzPts val="1800"/>
              <a:buNone/>
              <a:defRPr b="1" sz="1800">
                <a:solidFill>
                  <a:schemeClr val="accent5"/>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4" name="Google Shape;34;p17"/>
          <p:cNvSpPr txBox="1"/>
          <p:nvPr>
            <p:ph idx="15" type="body"/>
          </p:nvPr>
        </p:nvSpPr>
        <p:spPr>
          <a:xfrm>
            <a:off x="9697900" y="3254810"/>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100"/>
              <a:buNone/>
              <a:defRPr sz="1100">
                <a:solidFill>
                  <a:schemeClr val="lt1"/>
                </a:solidFill>
              </a:defRPr>
            </a:lvl1pPr>
            <a:lvl2pPr indent="-228600" lvl="1" marL="914400" algn="l">
              <a:lnSpc>
                <a:spcPct val="90000"/>
              </a:lnSpc>
              <a:spcBef>
                <a:spcPts val="500"/>
              </a:spcBef>
              <a:spcAft>
                <a:spcPts val="0"/>
              </a:spcAft>
              <a:buClr>
                <a:schemeClr val="lt1"/>
              </a:buClr>
              <a:buSzPts val="1100"/>
              <a:buNone/>
              <a:defRPr sz="1100"/>
            </a:lvl2pPr>
            <a:lvl3pPr indent="-228600" lvl="2" marL="1371600" algn="l">
              <a:lnSpc>
                <a:spcPct val="90000"/>
              </a:lnSpc>
              <a:spcBef>
                <a:spcPts val="500"/>
              </a:spcBef>
              <a:spcAft>
                <a:spcPts val="0"/>
              </a:spcAft>
              <a:buClr>
                <a:schemeClr val="lt1"/>
              </a:buClr>
              <a:buSzPts val="1100"/>
              <a:buNone/>
              <a:defRPr sz="1100"/>
            </a:lvl3pPr>
            <a:lvl4pPr indent="-228600" lvl="3" marL="1828800" algn="l">
              <a:lnSpc>
                <a:spcPct val="90000"/>
              </a:lnSpc>
              <a:spcBef>
                <a:spcPts val="500"/>
              </a:spcBef>
              <a:spcAft>
                <a:spcPts val="0"/>
              </a:spcAft>
              <a:buClr>
                <a:schemeClr val="lt1"/>
              </a:buClr>
              <a:buSzPts val="1100"/>
              <a:buNone/>
              <a:defRPr sz="1100"/>
            </a:lvl4pPr>
            <a:lvl5pPr indent="-228600" lvl="4" marL="2286000" algn="l">
              <a:lnSpc>
                <a:spcPct val="90000"/>
              </a:lnSpc>
              <a:spcBef>
                <a:spcPts val="500"/>
              </a:spcBef>
              <a:spcAft>
                <a:spcPts val="0"/>
              </a:spcAft>
              <a:buClr>
                <a:schemeClr val="lt1"/>
              </a:buClr>
              <a:buSzPts val="1100"/>
              <a:buNone/>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17"/>
          <p:cNvSpPr txBox="1"/>
          <p:nvPr>
            <p:ph idx="16" type="body"/>
          </p:nvPr>
        </p:nvSpPr>
        <p:spPr>
          <a:xfrm>
            <a:off x="1580060" y="4057987"/>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6"/>
              </a:buClr>
              <a:buSzPts val="1800"/>
              <a:buNone/>
              <a:defRPr b="1" sz="1800">
                <a:solidFill>
                  <a:schemeClr val="accent6"/>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17"/>
          <p:cNvSpPr txBox="1"/>
          <p:nvPr>
            <p:ph idx="17" type="body"/>
          </p:nvPr>
        </p:nvSpPr>
        <p:spPr>
          <a:xfrm>
            <a:off x="1580060" y="4392591"/>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100"/>
              <a:buNone/>
              <a:defRPr sz="1100">
                <a:solidFill>
                  <a:schemeClr val="lt1"/>
                </a:solidFill>
              </a:defRPr>
            </a:lvl1pPr>
            <a:lvl2pPr indent="-228600" lvl="1" marL="914400" algn="l">
              <a:lnSpc>
                <a:spcPct val="90000"/>
              </a:lnSpc>
              <a:spcBef>
                <a:spcPts val="500"/>
              </a:spcBef>
              <a:spcAft>
                <a:spcPts val="0"/>
              </a:spcAft>
              <a:buClr>
                <a:schemeClr val="lt1"/>
              </a:buClr>
              <a:buSzPts val="1100"/>
              <a:buNone/>
              <a:defRPr sz="1100"/>
            </a:lvl2pPr>
            <a:lvl3pPr indent="-228600" lvl="2" marL="1371600" algn="l">
              <a:lnSpc>
                <a:spcPct val="90000"/>
              </a:lnSpc>
              <a:spcBef>
                <a:spcPts val="500"/>
              </a:spcBef>
              <a:spcAft>
                <a:spcPts val="0"/>
              </a:spcAft>
              <a:buClr>
                <a:schemeClr val="lt1"/>
              </a:buClr>
              <a:buSzPts val="1100"/>
              <a:buNone/>
              <a:defRPr sz="1100"/>
            </a:lvl3pPr>
            <a:lvl4pPr indent="-228600" lvl="3" marL="1828800" algn="l">
              <a:lnSpc>
                <a:spcPct val="90000"/>
              </a:lnSpc>
              <a:spcBef>
                <a:spcPts val="500"/>
              </a:spcBef>
              <a:spcAft>
                <a:spcPts val="0"/>
              </a:spcAft>
              <a:buClr>
                <a:schemeClr val="lt1"/>
              </a:buClr>
              <a:buSzPts val="1100"/>
              <a:buNone/>
              <a:defRPr sz="1100"/>
            </a:lvl4pPr>
            <a:lvl5pPr indent="-228600" lvl="4" marL="2286000" algn="l">
              <a:lnSpc>
                <a:spcPct val="90000"/>
              </a:lnSpc>
              <a:spcBef>
                <a:spcPts val="500"/>
              </a:spcBef>
              <a:spcAft>
                <a:spcPts val="0"/>
              </a:spcAft>
              <a:buClr>
                <a:schemeClr val="lt1"/>
              </a:buClr>
              <a:buSzPts val="1100"/>
              <a:buNone/>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 name="Google Shape;37;p17"/>
          <p:cNvSpPr txBox="1"/>
          <p:nvPr>
            <p:ph idx="18" type="body"/>
          </p:nvPr>
        </p:nvSpPr>
        <p:spPr>
          <a:xfrm>
            <a:off x="5674540" y="4057987"/>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6"/>
              </a:buClr>
              <a:buSzPts val="1800"/>
              <a:buNone/>
              <a:defRPr b="1" sz="1800">
                <a:solidFill>
                  <a:schemeClr val="accent6"/>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8" name="Google Shape;38;p17"/>
          <p:cNvSpPr txBox="1"/>
          <p:nvPr>
            <p:ph idx="19" type="body"/>
          </p:nvPr>
        </p:nvSpPr>
        <p:spPr>
          <a:xfrm>
            <a:off x="5674540" y="4392591"/>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100"/>
              <a:buNone/>
              <a:defRPr sz="1100">
                <a:solidFill>
                  <a:schemeClr val="lt1"/>
                </a:solidFill>
              </a:defRPr>
            </a:lvl1pPr>
            <a:lvl2pPr indent="-228600" lvl="1" marL="914400" algn="l">
              <a:lnSpc>
                <a:spcPct val="90000"/>
              </a:lnSpc>
              <a:spcBef>
                <a:spcPts val="500"/>
              </a:spcBef>
              <a:spcAft>
                <a:spcPts val="0"/>
              </a:spcAft>
              <a:buClr>
                <a:schemeClr val="lt1"/>
              </a:buClr>
              <a:buSzPts val="1100"/>
              <a:buNone/>
              <a:defRPr sz="1100"/>
            </a:lvl2pPr>
            <a:lvl3pPr indent="-228600" lvl="2" marL="1371600" algn="l">
              <a:lnSpc>
                <a:spcPct val="90000"/>
              </a:lnSpc>
              <a:spcBef>
                <a:spcPts val="500"/>
              </a:spcBef>
              <a:spcAft>
                <a:spcPts val="0"/>
              </a:spcAft>
              <a:buClr>
                <a:schemeClr val="lt1"/>
              </a:buClr>
              <a:buSzPts val="1100"/>
              <a:buNone/>
              <a:defRPr sz="1100"/>
            </a:lvl3pPr>
            <a:lvl4pPr indent="-228600" lvl="3" marL="1828800" algn="l">
              <a:lnSpc>
                <a:spcPct val="90000"/>
              </a:lnSpc>
              <a:spcBef>
                <a:spcPts val="500"/>
              </a:spcBef>
              <a:spcAft>
                <a:spcPts val="0"/>
              </a:spcAft>
              <a:buClr>
                <a:schemeClr val="lt1"/>
              </a:buClr>
              <a:buSzPts val="1100"/>
              <a:buNone/>
              <a:defRPr sz="1100"/>
            </a:lvl4pPr>
            <a:lvl5pPr indent="-228600" lvl="4" marL="2286000" algn="l">
              <a:lnSpc>
                <a:spcPct val="90000"/>
              </a:lnSpc>
              <a:spcBef>
                <a:spcPts val="500"/>
              </a:spcBef>
              <a:spcAft>
                <a:spcPts val="0"/>
              </a:spcAft>
              <a:buClr>
                <a:schemeClr val="lt1"/>
              </a:buClr>
              <a:buSzPts val="1100"/>
              <a:buNone/>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9" name="Google Shape;39;p17"/>
          <p:cNvSpPr txBox="1"/>
          <p:nvPr>
            <p:ph idx="20" type="body"/>
          </p:nvPr>
        </p:nvSpPr>
        <p:spPr>
          <a:xfrm>
            <a:off x="9697900" y="4057987"/>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6"/>
              </a:buClr>
              <a:buSzPts val="1800"/>
              <a:buNone/>
              <a:defRPr b="1" sz="1800">
                <a:solidFill>
                  <a:schemeClr val="accent6"/>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17"/>
          <p:cNvSpPr txBox="1"/>
          <p:nvPr>
            <p:ph idx="21" type="body"/>
          </p:nvPr>
        </p:nvSpPr>
        <p:spPr>
          <a:xfrm>
            <a:off x="9697900" y="4392591"/>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100"/>
              <a:buNone/>
              <a:defRPr sz="1100">
                <a:solidFill>
                  <a:schemeClr val="lt1"/>
                </a:solidFill>
              </a:defRPr>
            </a:lvl1pPr>
            <a:lvl2pPr indent="-228600" lvl="1" marL="914400" algn="l">
              <a:lnSpc>
                <a:spcPct val="90000"/>
              </a:lnSpc>
              <a:spcBef>
                <a:spcPts val="500"/>
              </a:spcBef>
              <a:spcAft>
                <a:spcPts val="0"/>
              </a:spcAft>
              <a:buClr>
                <a:schemeClr val="lt1"/>
              </a:buClr>
              <a:buSzPts val="1100"/>
              <a:buNone/>
              <a:defRPr sz="1100"/>
            </a:lvl2pPr>
            <a:lvl3pPr indent="-228600" lvl="2" marL="1371600" algn="l">
              <a:lnSpc>
                <a:spcPct val="90000"/>
              </a:lnSpc>
              <a:spcBef>
                <a:spcPts val="500"/>
              </a:spcBef>
              <a:spcAft>
                <a:spcPts val="0"/>
              </a:spcAft>
              <a:buClr>
                <a:schemeClr val="lt1"/>
              </a:buClr>
              <a:buSzPts val="1100"/>
              <a:buNone/>
              <a:defRPr sz="1100"/>
            </a:lvl3pPr>
            <a:lvl4pPr indent="-228600" lvl="3" marL="1828800" algn="l">
              <a:lnSpc>
                <a:spcPct val="90000"/>
              </a:lnSpc>
              <a:spcBef>
                <a:spcPts val="500"/>
              </a:spcBef>
              <a:spcAft>
                <a:spcPts val="0"/>
              </a:spcAft>
              <a:buClr>
                <a:schemeClr val="lt1"/>
              </a:buClr>
              <a:buSzPts val="1100"/>
              <a:buNone/>
              <a:defRPr sz="1100"/>
            </a:lvl4pPr>
            <a:lvl5pPr indent="-228600" lvl="4" marL="2286000" algn="l">
              <a:lnSpc>
                <a:spcPct val="90000"/>
              </a:lnSpc>
              <a:spcBef>
                <a:spcPts val="500"/>
              </a:spcBef>
              <a:spcAft>
                <a:spcPts val="0"/>
              </a:spcAft>
              <a:buClr>
                <a:schemeClr val="lt1"/>
              </a:buClr>
              <a:buSzPts val="1100"/>
              <a:buNone/>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17"/>
          <p:cNvSpPr txBox="1"/>
          <p:nvPr>
            <p:ph idx="22" type="body"/>
          </p:nvPr>
        </p:nvSpPr>
        <p:spPr>
          <a:xfrm>
            <a:off x="1580060" y="5231920"/>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1800"/>
              <a:buNone/>
              <a:defRPr b="1" sz="1800">
                <a:solidFill>
                  <a:schemeClr val="accent3"/>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17"/>
          <p:cNvSpPr txBox="1"/>
          <p:nvPr>
            <p:ph idx="23" type="body"/>
          </p:nvPr>
        </p:nvSpPr>
        <p:spPr>
          <a:xfrm>
            <a:off x="1580060" y="5566524"/>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100"/>
              <a:buNone/>
              <a:defRPr sz="1100">
                <a:solidFill>
                  <a:schemeClr val="lt1"/>
                </a:solidFill>
              </a:defRPr>
            </a:lvl1pPr>
            <a:lvl2pPr indent="-228600" lvl="1" marL="914400" algn="l">
              <a:lnSpc>
                <a:spcPct val="90000"/>
              </a:lnSpc>
              <a:spcBef>
                <a:spcPts val="500"/>
              </a:spcBef>
              <a:spcAft>
                <a:spcPts val="0"/>
              </a:spcAft>
              <a:buClr>
                <a:schemeClr val="lt1"/>
              </a:buClr>
              <a:buSzPts val="1100"/>
              <a:buNone/>
              <a:defRPr sz="1100"/>
            </a:lvl2pPr>
            <a:lvl3pPr indent="-228600" lvl="2" marL="1371600" algn="l">
              <a:lnSpc>
                <a:spcPct val="90000"/>
              </a:lnSpc>
              <a:spcBef>
                <a:spcPts val="500"/>
              </a:spcBef>
              <a:spcAft>
                <a:spcPts val="0"/>
              </a:spcAft>
              <a:buClr>
                <a:schemeClr val="lt1"/>
              </a:buClr>
              <a:buSzPts val="1100"/>
              <a:buNone/>
              <a:defRPr sz="1100"/>
            </a:lvl3pPr>
            <a:lvl4pPr indent="-228600" lvl="3" marL="1828800" algn="l">
              <a:lnSpc>
                <a:spcPct val="90000"/>
              </a:lnSpc>
              <a:spcBef>
                <a:spcPts val="500"/>
              </a:spcBef>
              <a:spcAft>
                <a:spcPts val="0"/>
              </a:spcAft>
              <a:buClr>
                <a:schemeClr val="lt1"/>
              </a:buClr>
              <a:buSzPts val="1100"/>
              <a:buNone/>
              <a:defRPr sz="1100"/>
            </a:lvl4pPr>
            <a:lvl5pPr indent="-228600" lvl="4" marL="2286000" algn="l">
              <a:lnSpc>
                <a:spcPct val="90000"/>
              </a:lnSpc>
              <a:spcBef>
                <a:spcPts val="500"/>
              </a:spcBef>
              <a:spcAft>
                <a:spcPts val="0"/>
              </a:spcAft>
              <a:buClr>
                <a:schemeClr val="lt1"/>
              </a:buClr>
              <a:buSzPts val="1100"/>
              <a:buNone/>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17"/>
          <p:cNvSpPr txBox="1"/>
          <p:nvPr>
            <p:ph idx="24" type="body"/>
          </p:nvPr>
        </p:nvSpPr>
        <p:spPr>
          <a:xfrm>
            <a:off x="5674540" y="5231920"/>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1800"/>
              <a:buNone/>
              <a:defRPr b="1" sz="1800">
                <a:solidFill>
                  <a:schemeClr val="accent3"/>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17"/>
          <p:cNvSpPr txBox="1"/>
          <p:nvPr>
            <p:ph idx="25" type="body"/>
          </p:nvPr>
        </p:nvSpPr>
        <p:spPr>
          <a:xfrm>
            <a:off x="5674540" y="5566524"/>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100"/>
              <a:buNone/>
              <a:defRPr sz="1100">
                <a:solidFill>
                  <a:schemeClr val="lt1"/>
                </a:solidFill>
              </a:defRPr>
            </a:lvl1pPr>
            <a:lvl2pPr indent="-228600" lvl="1" marL="914400" algn="l">
              <a:lnSpc>
                <a:spcPct val="90000"/>
              </a:lnSpc>
              <a:spcBef>
                <a:spcPts val="500"/>
              </a:spcBef>
              <a:spcAft>
                <a:spcPts val="0"/>
              </a:spcAft>
              <a:buClr>
                <a:schemeClr val="lt1"/>
              </a:buClr>
              <a:buSzPts val="1100"/>
              <a:buNone/>
              <a:defRPr sz="1100"/>
            </a:lvl2pPr>
            <a:lvl3pPr indent="-228600" lvl="2" marL="1371600" algn="l">
              <a:lnSpc>
                <a:spcPct val="90000"/>
              </a:lnSpc>
              <a:spcBef>
                <a:spcPts val="500"/>
              </a:spcBef>
              <a:spcAft>
                <a:spcPts val="0"/>
              </a:spcAft>
              <a:buClr>
                <a:schemeClr val="lt1"/>
              </a:buClr>
              <a:buSzPts val="1100"/>
              <a:buNone/>
              <a:defRPr sz="1100"/>
            </a:lvl3pPr>
            <a:lvl4pPr indent="-228600" lvl="3" marL="1828800" algn="l">
              <a:lnSpc>
                <a:spcPct val="90000"/>
              </a:lnSpc>
              <a:spcBef>
                <a:spcPts val="500"/>
              </a:spcBef>
              <a:spcAft>
                <a:spcPts val="0"/>
              </a:spcAft>
              <a:buClr>
                <a:schemeClr val="lt1"/>
              </a:buClr>
              <a:buSzPts val="1100"/>
              <a:buNone/>
              <a:defRPr sz="1100"/>
            </a:lvl4pPr>
            <a:lvl5pPr indent="-228600" lvl="4" marL="2286000" algn="l">
              <a:lnSpc>
                <a:spcPct val="90000"/>
              </a:lnSpc>
              <a:spcBef>
                <a:spcPts val="500"/>
              </a:spcBef>
              <a:spcAft>
                <a:spcPts val="0"/>
              </a:spcAft>
              <a:buClr>
                <a:schemeClr val="lt1"/>
              </a:buClr>
              <a:buSzPts val="1100"/>
              <a:buNone/>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17"/>
          <p:cNvSpPr txBox="1"/>
          <p:nvPr>
            <p:ph idx="26" type="body"/>
          </p:nvPr>
        </p:nvSpPr>
        <p:spPr>
          <a:xfrm>
            <a:off x="9697900" y="5231920"/>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1800"/>
              <a:buNone/>
              <a:defRPr b="1" sz="1800">
                <a:solidFill>
                  <a:schemeClr val="accent3"/>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17"/>
          <p:cNvSpPr txBox="1"/>
          <p:nvPr>
            <p:ph idx="27" type="body"/>
          </p:nvPr>
        </p:nvSpPr>
        <p:spPr>
          <a:xfrm>
            <a:off x="9697900" y="5566524"/>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100"/>
              <a:buNone/>
              <a:defRPr sz="1100">
                <a:solidFill>
                  <a:schemeClr val="lt1"/>
                </a:solidFill>
              </a:defRPr>
            </a:lvl1pPr>
            <a:lvl2pPr indent="-228600" lvl="1" marL="914400" algn="l">
              <a:lnSpc>
                <a:spcPct val="90000"/>
              </a:lnSpc>
              <a:spcBef>
                <a:spcPts val="500"/>
              </a:spcBef>
              <a:spcAft>
                <a:spcPts val="0"/>
              </a:spcAft>
              <a:buClr>
                <a:schemeClr val="lt1"/>
              </a:buClr>
              <a:buSzPts val="1100"/>
              <a:buNone/>
              <a:defRPr sz="1100"/>
            </a:lvl2pPr>
            <a:lvl3pPr indent="-228600" lvl="2" marL="1371600" algn="l">
              <a:lnSpc>
                <a:spcPct val="90000"/>
              </a:lnSpc>
              <a:spcBef>
                <a:spcPts val="500"/>
              </a:spcBef>
              <a:spcAft>
                <a:spcPts val="0"/>
              </a:spcAft>
              <a:buClr>
                <a:schemeClr val="lt1"/>
              </a:buClr>
              <a:buSzPts val="1100"/>
              <a:buNone/>
              <a:defRPr sz="1100"/>
            </a:lvl3pPr>
            <a:lvl4pPr indent="-228600" lvl="3" marL="1828800" algn="l">
              <a:lnSpc>
                <a:spcPct val="90000"/>
              </a:lnSpc>
              <a:spcBef>
                <a:spcPts val="500"/>
              </a:spcBef>
              <a:spcAft>
                <a:spcPts val="0"/>
              </a:spcAft>
              <a:buClr>
                <a:schemeClr val="lt1"/>
              </a:buClr>
              <a:buSzPts val="1100"/>
              <a:buNone/>
              <a:defRPr sz="1100"/>
            </a:lvl4pPr>
            <a:lvl5pPr indent="-228600" lvl="4" marL="2286000" algn="l">
              <a:lnSpc>
                <a:spcPct val="90000"/>
              </a:lnSpc>
              <a:spcBef>
                <a:spcPts val="500"/>
              </a:spcBef>
              <a:spcAft>
                <a:spcPts val="0"/>
              </a:spcAft>
              <a:buClr>
                <a:schemeClr val="lt1"/>
              </a:buClr>
              <a:buSzPts val="1100"/>
              <a:buNone/>
              <a:defRPr sz="11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advClick="0" spd="slow" p14:dur="1500">
        <p14:vortex dir="r"/>
      </p:transition>
    </mc:Choice>
    <mc:Fallback>
      <p:transition spd="med">
        <p:fade/>
      </p:transition>
    </mc:Fallback>
  </mc:AlternateContent>
  <p:extLst>
    <p:ext uri="{DCECCB84-F9BA-43D5-87BE-67443E8EF086}">
      <p15:sldGuideLst>
        <p15:guide id="1" pos="2544">
          <p15:clr>
            <a:srgbClr val="FBAE40"/>
          </p15:clr>
        </p15:guide>
        <p15:guide id="2" pos="5112">
          <p15:clr>
            <a:srgbClr val="FBAE40"/>
          </p15:clr>
        </p15:guide>
        <p15:guide id="3" pos="5256">
          <p15:clr>
            <a:srgbClr val="5ACBF0"/>
          </p15:clr>
        </p15:guide>
        <p15:guide id="4" pos="4968">
          <p15:clr>
            <a:srgbClr val="5ACBF0"/>
          </p15:clr>
        </p15:guide>
        <p15:guide id="5" pos="2688">
          <p15:clr>
            <a:srgbClr val="5ACBF0"/>
          </p15:clr>
        </p15:guide>
        <p15:guide id="6" pos="2400">
          <p15:clr>
            <a:srgbClr val="5ACBF0"/>
          </p15:clr>
        </p15:guide>
        <p15:guide id="7" pos="144">
          <p15:clr>
            <a:srgbClr val="5ACBF0"/>
          </p15:clr>
        </p15:guide>
        <p15:guide id="8" orient="horz" pos="4176">
          <p15:clr>
            <a:srgbClr val="5ACBF0"/>
          </p15:clr>
        </p15:guide>
        <p15:guide id="9" pos="7536">
          <p15:clr>
            <a:srgbClr val="5ACBF0"/>
          </p15:clr>
        </p15:guide>
        <p15:guide id="10" orient="horz" pos="14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Timeline">
  <p:cSld name="Single Timeline">
    <p:spTree>
      <p:nvGrpSpPr>
        <p:cNvPr id="182" name="Shape 182"/>
        <p:cNvGrpSpPr/>
        <p:nvPr/>
      </p:nvGrpSpPr>
      <p:grpSpPr>
        <a:xfrm>
          <a:off x="0" y="0"/>
          <a:ext cx="0" cy="0"/>
          <a:chOff x="0" y="0"/>
          <a:chExt cx="0" cy="0"/>
        </a:xfrm>
      </p:grpSpPr>
      <p:sp>
        <p:nvSpPr>
          <p:cNvPr id="183" name="Google Shape;183;p36"/>
          <p:cNvSpPr txBox="1"/>
          <p:nvPr>
            <p:ph idx="1" type="body"/>
          </p:nvPr>
        </p:nvSpPr>
        <p:spPr>
          <a:xfrm>
            <a:off x="1823914" y="4817717"/>
            <a:ext cx="1796396"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2000"/>
              <a:buNone/>
              <a:defRPr b="1" sz="2000">
                <a:solidFill>
                  <a:schemeClr val="accent4"/>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36"/>
          <p:cNvSpPr txBox="1"/>
          <p:nvPr>
            <p:ph idx="2" type="body"/>
          </p:nvPr>
        </p:nvSpPr>
        <p:spPr>
          <a:xfrm>
            <a:off x="1823914" y="5210963"/>
            <a:ext cx="181356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200"/>
              <a:buNone/>
              <a:defRPr sz="12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36"/>
          <p:cNvSpPr txBox="1"/>
          <p:nvPr>
            <p:ph idx="3" type="body"/>
          </p:nvPr>
        </p:nvSpPr>
        <p:spPr>
          <a:xfrm>
            <a:off x="4134076" y="4817717"/>
            <a:ext cx="1796396"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5"/>
              </a:buClr>
              <a:buSzPts val="2000"/>
              <a:buNone/>
              <a:defRPr b="1" sz="2000">
                <a:solidFill>
                  <a:schemeClr val="accent5"/>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36"/>
          <p:cNvSpPr txBox="1"/>
          <p:nvPr>
            <p:ph idx="4" type="body"/>
          </p:nvPr>
        </p:nvSpPr>
        <p:spPr>
          <a:xfrm>
            <a:off x="4134076" y="5210963"/>
            <a:ext cx="181356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200"/>
              <a:buNone/>
              <a:defRPr sz="12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36"/>
          <p:cNvSpPr txBox="1"/>
          <p:nvPr>
            <p:ph idx="5" type="body"/>
          </p:nvPr>
        </p:nvSpPr>
        <p:spPr>
          <a:xfrm>
            <a:off x="6444238" y="4817717"/>
            <a:ext cx="1796396"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6"/>
              </a:buClr>
              <a:buSzPts val="2000"/>
              <a:buNone/>
              <a:defRPr b="1" sz="2000">
                <a:solidFill>
                  <a:schemeClr val="accent6"/>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36"/>
          <p:cNvSpPr txBox="1"/>
          <p:nvPr>
            <p:ph idx="6" type="body"/>
          </p:nvPr>
        </p:nvSpPr>
        <p:spPr>
          <a:xfrm>
            <a:off x="6444238" y="5210963"/>
            <a:ext cx="181356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200"/>
              <a:buNone/>
              <a:defRPr sz="12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 name="Google Shape;189;p36"/>
          <p:cNvSpPr txBox="1"/>
          <p:nvPr>
            <p:ph idx="7" type="body"/>
          </p:nvPr>
        </p:nvSpPr>
        <p:spPr>
          <a:xfrm>
            <a:off x="8754400" y="4817717"/>
            <a:ext cx="1796396"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2000"/>
              <a:buNone/>
              <a:defRPr b="1" sz="2000">
                <a:solidFill>
                  <a:schemeClr val="accent3"/>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36"/>
          <p:cNvSpPr txBox="1"/>
          <p:nvPr>
            <p:ph idx="8" type="body"/>
          </p:nvPr>
        </p:nvSpPr>
        <p:spPr>
          <a:xfrm>
            <a:off x="8754400" y="5210963"/>
            <a:ext cx="181356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200"/>
              <a:buNone/>
              <a:defRPr sz="12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36"/>
          <p:cNvSpPr txBox="1"/>
          <p:nvPr>
            <p:ph type="title"/>
          </p:nvPr>
        </p:nvSpPr>
        <p:spPr>
          <a:xfrm>
            <a:off x="230124" y="457200"/>
            <a:ext cx="11731752" cy="630936"/>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advClick="0" spd="slow" p14:dur="1500">
        <p14:vortex dir="r"/>
      </p:transition>
    </mc:Choice>
    <mc:Fallback>
      <p:transition spd="med">
        <p:fade/>
      </p:transition>
    </mc:Fallback>
  </mc:AlternateContent>
  <p:extLst>
    <p:ext uri="{DCECCB84-F9BA-43D5-87BE-67443E8EF086}">
      <p15:sldGuideLst>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uble Timeline">
  <p:cSld name="Double Timeline">
    <p:spTree>
      <p:nvGrpSpPr>
        <p:cNvPr id="192" name="Shape 192"/>
        <p:cNvGrpSpPr/>
        <p:nvPr/>
      </p:nvGrpSpPr>
      <p:grpSpPr>
        <a:xfrm>
          <a:off x="0" y="0"/>
          <a:ext cx="0" cy="0"/>
          <a:chOff x="0" y="0"/>
          <a:chExt cx="0" cy="0"/>
        </a:xfrm>
      </p:grpSpPr>
      <p:sp>
        <p:nvSpPr>
          <p:cNvPr id="193" name="Google Shape;193;p37"/>
          <p:cNvSpPr txBox="1"/>
          <p:nvPr>
            <p:ph idx="1" type="body"/>
          </p:nvPr>
        </p:nvSpPr>
        <p:spPr>
          <a:xfrm>
            <a:off x="456182" y="4014522"/>
            <a:ext cx="1182118" cy="302186"/>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Clr>
                <a:schemeClr val="accent4"/>
              </a:buClr>
              <a:buSzPts val="1600"/>
              <a:buNone/>
              <a:defRPr b="1" sz="1600">
                <a:solidFill>
                  <a:schemeClr val="accent4"/>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37"/>
          <p:cNvSpPr txBox="1"/>
          <p:nvPr>
            <p:ph idx="2" type="body"/>
          </p:nvPr>
        </p:nvSpPr>
        <p:spPr>
          <a:xfrm>
            <a:off x="456182" y="4486178"/>
            <a:ext cx="1182118" cy="1183101"/>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37"/>
          <p:cNvSpPr txBox="1"/>
          <p:nvPr>
            <p:ph idx="3" type="body"/>
          </p:nvPr>
        </p:nvSpPr>
        <p:spPr>
          <a:xfrm>
            <a:off x="1839103" y="4014522"/>
            <a:ext cx="1208897" cy="302186"/>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Clr>
                <a:schemeClr val="accent5"/>
              </a:buClr>
              <a:buSzPts val="1600"/>
              <a:buNone/>
              <a:defRPr b="1" sz="1600">
                <a:solidFill>
                  <a:schemeClr val="accent5"/>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37"/>
          <p:cNvSpPr txBox="1"/>
          <p:nvPr>
            <p:ph idx="4" type="body"/>
          </p:nvPr>
        </p:nvSpPr>
        <p:spPr>
          <a:xfrm>
            <a:off x="1839103" y="4486178"/>
            <a:ext cx="1182118" cy="1183101"/>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37"/>
          <p:cNvSpPr txBox="1"/>
          <p:nvPr>
            <p:ph idx="5" type="body"/>
          </p:nvPr>
        </p:nvSpPr>
        <p:spPr>
          <a:xfrm>
            <a:off x="3222024" y="4014522"/>
            <a:ext cx="1181099" cy="302186"/>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Clr>
                <a:schemeClr val="accent6"/>
              </a:buClr>
              <a:buSzPts val="1600"/>
              <a:buNone/>
              <a:defRPr b="1" sz="1600">
                <a:solidFill>
                  <a:schemeClr val="accent6"/>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37"/>
          <p:cNvSpPr txBox="1"/>
          <p:nvPr>
            <p:ph idx="6" type="body"/>
          </p:nvPr>
        </p:nvSpPr>
        <p:spPr>
          <a:xfrm>
            <a:off x="3222024" y="4486178"/>
            <a:ext cx="1182118" cy="1183101"/>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37"/>
          <p:cNvSpPr txBox="1"/>
          <p:nvPr>
            <p:ph idx="7" type="body"/>
          </p:nvPr>
        </p:nvSpPr>
        <p:spPr>
          <a:xfrm>
            <a:off x="4604944" y="4014522"/>
            <a:ext cx="1181099" cy="302186"/>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Clr>
                <a:schemeClr val="accent3"/>
              </a:buClr>
              <a:buSzPts val="1600"/>
              <a:buNone/>
              <a:defRPr b="1" sz="1600">
                <a:solidFill>
                  <a:schemeClr val="accent3"/>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37"/>
          <p:cNvSpPr txBox="1"/>
          <p:nvPr>
            <p:ph idx="8" type="body"/>
          </p:nvPr>
        </p:nvSpPr>
        <p:spPr>
          <a:xfrm>
            <a:off x="4604944" y="4486178"/>
            <a:ext cx="1182118" cy="1183101"/>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37"/>
          <p:cNvSpPr txBox="1"/>
          <p:nvPr>
            <p:ph idx="9" type="body"/>
          </p:nvPr>
        </p:nvSpPr>
        <p:spPr>
          <a:xfrm>
            <a:off x="6555230" y="4014522"/>
            <a:ext cx="1181099" cy="302186"/>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Clr>
                <a:schemeClr val="accent4"/>
              </a:buClr>
              <a:buSzPts val="1600"/>
              <a:buNone/>
              <a:defRPr b="1" sz="1600">
                <a:solidFill>
                  <a:schemeClr val="accent4"/>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37"/>
          <p:cNvSpPr txBox="1"/>
          <p:nvPr>
            <p:ph idx="13" type="body"/>
          </p:nvPr>
        </p:nvSpPr>
        <p:spPr>
          <a:xfrm>
            <a:off x="6555230" y="4486178"/>
            <a:ext cx="1182118" cy="1183101"/>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37"/>
          <p:cNvSpPr txBox="1"/>
          <p:nvPr>
            <p:ph idx="14" type="body"/>
          </p:nvPr>
        </p:nvSpPr>
        <p:spPr>
          <a:xfrm>
            <a:off x="7938151" y="4014522"/>
            <a:ext cx="1181098" cy="302186"/>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Clr>
                <a:schemeClr val="accent5"/>
              </a:buClr>
              <a:buSzPts val="1600"/>
              <a:buNone/>
              <a:defRPr b="1" sz="1600">
                <a:solidFill>
                  <a:schemeClr val="accent5"/>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4" name="Google Shape;204;p37"/>
          <p:cNvSpPr txBox="1"/>
          <p:nvPr>
            <p:ph idx="15" type="body"/>
          </p:nvPr>
        </p:nvSpPr>
        <p:spPr>
          <a:xfrm>
            <a:off x="7938151" y="4486178"/>
            <a:ext cx="1182118" cy="1183101"/>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37"/>
          <p:cNvSpPr txBox="1"/>
          <p:nvPr>
            <p:ph idx="16" type="body"/>
          </p:nvPr>
        </p:nvSpPr>
        <p:spPr>
          <a:xfrm>
            <a:off x="9321072" y="4014522"/>
            <a:ext cx="1181098" cy="302186"/>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Clr>
                <a:schemeClr val="accent6"/>
              </a:buClr>
              <a:buSzPts val="1600"/>
              <a:buNone/>
              <a:defRPr b="1" sz="1600">
                <a:solidFill>
                  <a:schemeClr val="accent6"/>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37"/>
          <p:cNvSpPr txBox="1"/>
          <p:nvPr>
            <p:ph idx="17" type="body"/>
          </p:nvPr>
        </p:nvSpPr>
        <p:spPr>
          <a:xfrm>
            <a:off x="9321072" y="4486178"/>
            <a:ext cx="1182118" cy="1183101"/>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37"/>
          <p:cNvSpPr txBox="1"/>
          <p:nvPr>
            <p:ph idx="18" type="body"/>
          </p:nvPr>
        </p:nvSpPr>
        <p:spPr>
          <a:xfrm>
            <a:off x="10703992" y="4014522"/>
            <a:ext cx="1181098" cy="302186"/>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Clr>
                <a:schemeClr val="accent3"/>
              </a:buClr>
              <a:buSzPts val="1600"/>
              <a:buNone/>
              <a:defRPr b="1" sz="1600">
                <a:solidFill>
                  <a:schemeClr val="accent3"/>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37"/>
          <p:cNvSpPr txBox="1"/>
          <p:nvPr>
            <p:ph idx="19" type="body"/>
          </p:nvPr>
        </p:nvSpPr>
        <p:spPr>
          <a:xfrm>
            <a:off x="10703992" y="4486178"/>
            <a:ext cx="1182118" cy="1183101"/>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37"/>
          <p:cNvSpPr txBox="1"/>
          <p:nvPr>
            <p:ph type="title"/>
          </p:nvPr>
        </p:nvSpPr>
        <p:spPr>
          <a:xfrm>
            <a:off x="230124" y="457200"/>
            <a:ext cx="11731752" cy="630936"/>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advClick="0" spd="slow" p14:dur="1500">
        <p14:vortex dir="r"/>
      </p:transition>
    </mc:Choice>
    <mc:Fallback>
      <p:transition spd="med">
        <p:fade/>
      </p:transition>
    </mc:Fallback>
  </mc:AlternateContent>
  <p:extLst>
    <p:ext uri="{DCECCB84-F9BA-43D5-87BE-67443E8EF086}">
      <p15:sldGuideLst>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iple Timeline">
  <p:cSld name="Triple Timeline">
    <p:spTree>
      <p:nvGrpSpPr>
        <p:cNvPr id="210" name="Shape 210"/>
        <p:cNvGrpSpPr/>
        <p:nvPr/>
      </p:nvGrpSpPr>
      <p:grpSpPr>
        <a:xfrm>
          <a:off x="0" y="0"/>
          <a:ext cx="0" cy="0"/>
          <a:chOff x="0" y="0"/>
          <a:chExt cx="0" cy="0"/>
        </a:xfrm>
      </p:grpSpPr>
      <p:sp>
        <p:nvSpPr>
          <p:cNvPr id="211" name="Google Shape;211;p38"/>
          <p:cNvSpPr txBox="1"/>
          <p:nvPr>
            <p:ph idx="1" type="body"/>
          </p:nvPr>
        </p:nvSpPr>
        <p:spPr>
          <a:xfrm>
            <a:off x="1580060" y="1776098"/>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800"/>
              <a:buNone/>
              <a:defRPr b="1" sz="1800">
                <a:solidFill>
                  <a:schemeClr val="accent4"/>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38"/>
          <p:cNvSpPr txBox="1"/>
          <p:nvPr>
            <p:ph idx="2" type="body"/>
          </p:nvPr>
        </p:nvSpPr>
        <p:spPr>
          <a:xfrm>
            <a:off x="1580060" y="2111375"/>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38"/>
          <p:cNvSpPr txBox="1"/>
          <p:nvPr>
            <p:ph idx="3" type="body"/>
          </p:nvPr>
        </p:nvSpPr>
        <p:spPr>
          <a:xfrm>
            <a:off x="5674540" y="1776098"/>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800"/>
              <a:buNone/>
              <a:defRPr b="1" sz="1800">
                <a:solidFill>
                  <a:schemeClr val="accent4"/>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38"/>
          <p:cNvSpPr txBox="1"/>
          <p:nvPr>
            <p:ph idx="4" type="body"/>
          </p:nvPr>
        </p:nvSpPr>
        <p:spPr>
          <a:xfrm>
            <a:off x="5674540" y="2111375"/>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38"/>
          <p:cNvSpPr txBox="1"/>
          <p:nvPr>
            <p:ph idx="5" type="body"/>
          </p:nvPr>
        </p:nvSpPr>
        <p:spPr>
          <a:xfrm>
            <a:off x="9697900" y="1776098"/>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800"/>
              <a:buNone/>
              <a:defRPr b="1" sz="1800">
                <a:solidFill>
                  <a:schemeClr val="accent4"/>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38"/>
          <p:cNvSpPr txBox="1"/>
          <p:nvPr>
            <p:ph idx="6" type="body"/>
          </p:nvPr>
        </p:nvSpPr>
        <p:spPr>
          <a:xfrm>
            <a:off x="9697900" y="2111375"/>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38"/>
          <p:cNvSpPr txBox="1"/>
          <p:nvPr>
            <p:ph idx="7" type="body"/>
          </p:nvPr>
        </p:nvSpPr>
        <p:spPr>
          <a:xfrm>
            <a:off x="1580060" y="2914739"/>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5"/>
              </a:buClr>
              <a:buSzPts val="1800"/>
              <a:buNone/>
              <a:defRPr b="1" sz="1800">
                <a:solidFill>
                  <a:schemeClr val="accent5"/>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38"/>
          <p:cNvSpPr txBox="1"/>
          <p:nvPr>
            <p:ph idx="8" type="body"/>
          </p:nvPr>
        </p:nvSpPr>
        <p:spPr>
          <a:xfrm>
            <a:off x="1580060" y="3254810"/>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9" name="Google Shape;219;p38"/>
          <p:cNvSpPr txBox="1"/>
          <p:nvPr>
            <p:ph idx="9" type="body"/>
          </p:nvPr>
        </p:nvSpPr>
        <p:spPr>
          <a:xfrm>
            <a:off x="5674540" y="2914739"/>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5"/>
              </a:buClr>
              <a:buSzPts val="1800"/>
              <a:buNone/>
              <a:defRPr b="1" sz="1800">
                <a:solidFill>
                  <a:schemeClr val="accent5"/>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38"/>
          <p:cNvSpPr txBox="1"/>
          <p:nvPr>
            <p:ph idx="13" type="body"/>
          </p:nvPr>
        </p:nvSpPr>
        <p:spPr>
          <a:xfrm>
            <a:off x="5674540" y="3254810"/>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38"/>
          <p:cNvSpPr txBox="1"/>
          <p:nvPr>
            <p:ph idx="14" type="body"/>
          </p:nvPr>
        </p:nvSpPr>
        <p:spPr>
          <a:xfrm>
            <a:off x="9697900" y="2914739"/>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5"/>
              </a:buClr>
              <a:buSzPts val="1800"/>
              <a:buNone/>
              <a:defRPr b="1" sz="1800">
                <a:solidFill>
                  <a:schemeClr val="accent5"/>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38"/>
          <p:cNvSpPr txBox="1"/>
          <p:nvPr>
            <p:ph idx="15" type="body"/>
          </p:nvPr>
        </p:nvSpPr>
        <p:spPr>
          <a:xfrm>
            <a:off x="9697900" y="3254810"/>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38"/>
          <p:cNvSpPr txBox="1"/>
          <p:nvPr>
            <p:ph idx="16" type="body"/>
          </p:nvPr>
        </p:nvSpPr>
        <p:spPr>
          <a:xfrm>
            <a:off x="1580060" y="4057987"/>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6"/>
              </a:buClr>
              <a:buSzPts val="1800"/>
              <a:buNone/>
              <a:defRPr b="1" sz="1800">
                <a:solidFill>
                  <a:schemeClr val="accent6"/>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38"/>
          <p:cNvSpPr txBox="1"/>
          <p:nvPr>
            <p:ph idx="17" type="body"/>
          </p:nvPr>
        </p:nvSpPr>
        <p:spPr>
          <a:xfrm>
            <a:off x="1580060" y="4392591"/>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5" name="Google Shape;225;p38"/>
          <p:cNvSpPr txBox="1"/>
          <p:nvPr>
            <p:ph idx="18" type="body"/>
          </p:nvPr>
        </p:nvSpPr>
        <p:spPr>
          <a:xfrm>
            <a:off x="5674540" y="4057987"/>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6"/>
              </a:buClr>
              <a:buSzPts val="1800"/>
              <a:buNone/>
              <a:defRPr b="1" sz="1800">
                <a:solidFill>
                  <a:schemeClr val="accent6"/>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38"/>
          <p:cNvSpPr txBox="1"/>
          <p:nvPr>
            <p:ph idx="19" type="body"/>
          </p:nvPr>
        </p:nvSpPr>
        <p:spPr>
          <a:xfrm>
            <a:off x="5674540" y="4392591"/>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38"/>
          <p:cNvSpPr txBox="1"/>
          <p:nvPr>
            <p:ph idx="20" type="body"/>
          </p:nvPr>
        </p:nvSpPr>
        <p:spPr>
          <a:xfrm>
            <a:off x="9697900" y="4057987"/>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6"/>
              </a:buClr>
              <a:buSzPts val="1800"/>
              <a:buNone/>
              <a:defRPr b="1" sz="1800">
                <a:solidFill>
                  <a:schemeClr val="accent6"/>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38"/>
          <p:cNvSpPr txBox="1"/>
          <p:nvPr>
            <p:ph idx="21" type="body"/>
          </p:nvPr>
        </p:nvSpPr>
        <p:spPr>
          <a:xfrm>
            <a:off x="9697900" y="4392591"/>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9" name="Google Shape;229;p38"/>
          <p:cNvSpPr txBox="1"/>
          <p:nvPr>
            <p:ph idx="22" type="body"/>
          </p:nvPr>
        </p:nvSpPr>
        <p:spPr>
          <a:xfrm>
            <a:off x="1580060" y="5231920"/>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1800"/>
              <a:buNone/>
              <a:defRPr b="1" sz="1800">
                <a:solidFill>
                  <a:schemeClr val="accent3"/>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38"/>
          <p:cNvSpPr txBox="1"/>
          <p:nvPr>
            <p:ph idx="23" type="body"/>
          </p:nvPr>
        </p:nvSpPr>
        <p:spPr>
          <a:xfrm>
            <a:off x="1580060" y="5566524"/>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1" name="Google Shape;231;p38"/>
          <p:cNvSpPr txBox="1"/>
          <p:nvPr>
            <p:ph idx="24" type="body"/>
          </p:nvPr>
        </p:nvSpPr>
        <p:spPr>
          <a:xfrm>
            <a:off x="5674540" y="5231920"/>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1800"/>
              <a:buNone/>
              <a:defRPr b="1" sz="1800">
                <a:solidFill>
                  <a:schemeClr val="accent3"/>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38"/>
          <p:cNvSpPr txBox="1"/>
          <p:nvPr>
            <p:ph idx="25" type="body"/>
          </p:nvPr>
        </p:nvSpPr>
        <p:spPr>
          <a:xfrm>
            <a:off x="5674540" y="5566524"/>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3" name="Google Shape;233;p38"/>
          <p:cNvSpPr txBox="1"/>
          <p:nvPr>
            <p:ph idx="26" type="body"/>
          </p:nvPr>
        </p:nvSpPr>
        <p:spPr>
          <a:xfrm>
            <a:off x="9697900" y="5231920"/>
            <a:ext cx="2159000" cy="3021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1800"/>
              <a:buNone/>
              <a:defRPr b="1" sz="1800">
                <a:solidFill>
                  <a:schemeClr val="accent3"/>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4" name="Google Shape;234;p38"/>
          <p:cNvSpPr txBox="1"/>
          <p:nvPr>
            <p:ph idx="27" type="body"/>
          </p:nvPr>
        </p:nvSpPr>
        <p:spPr>
          <a:xfrm>
            <a:off x="9697900" y="5566524"/>
            <a:ext cx="2179637" cy="7064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chemeClr val="dk1"/>
              </a:buClr>
              <a:buSzPts val="1100"/>
              <a:buNone/>
              <a:defRPr sz="1100"/>
            </a:lvl2pPr>
            <a:lvl3pPr indent="-228600" lvl="2" marL="1371600" algn="l">
              <a:lnSpc>
                <a:spcPct val="90000"/>
              </a:lnSpc>
              <a:spcBef>
                <a:spcPts val="500"/>
              </a:spcBef>
              <a:spcAft>
                <a:spcPts val="0"/>
              </a:spcAft>
              <a:buClr>
                <a:schemeClr val="dk1"/>
              </a:buClr>
              <a:buSzPts val="1100"/>
              <a:buNone/>
              <a:defRPr sz="11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5" name="Google Shape;235;p38"/>
          <p:cNvSpPr txBox="1"/>
          <p:nvPr>
            <p:ph type="title"/>
          </p:nvPr>
        </p:nvSpPr>
        <p:spPr>
          <a:xfrm>
            <a:off x="230124" y="457200"/>
            <a:ext cx="11731752" cy="630936"/>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advClick="0" spd="slow" p14:dur="1500">
        <p14:vortex dir="r"/>
      </p:transition>
    </mc:Choice>
    <mc:Fallback>
      <p:transition spd="med">
        <p:fade/>
      </p:transition>
    </mc:Fallback>
  </mc:AlternateContent>
  <p:extLst>
    <p:ext uri="{DCECCB84-F9BA-43D5-87BE-67443E8EF086}">
      <p15:sldGuideLst>
        <p15:guide id="1" pos="2544">
          <p15:clr>
            <a:srgbClr val="FBAE40"/>
          </p15:clr>
        </p15:guide>
        <p15:guide id="2" pos="5112">
          <p15:clr>
            <a:srgbClr val="FBAE40"/>
          </p15:clr>
        </p15:guide>
        <p15:guide id="3" pos="5256">
          <p15:clr>
            <a:srgbClr val="5ACBF0"/>
          </p15:clr>
        </p15:guide>
        <p15:guide id="4" pos="4968">
          <p15:clr>
            <a:srgbClr val="5ACBF0"/>
          </p15:clr>
        </p15:guide>
        <p15:guide id="5" pos="2688">
          <p15:clr>
            <a:srgbClr val="5ACBF0"/>
          </p15:clr>
        </p15:guide>
        <p15:guide id="6" pos="2400">
          <p15:clr>
            <a:srgbClr val="5ACBF0"/>
          </p15:clr>
        </p15:guide>
        <p15:guide id="7" pos="144">
          <p15:clr>
            <a:srgbClr val="5ACBF0"/>
          </p15:clr>
        </p15:guide>
        <p15:guide id="8" orient="horz" pos="4176">
          <p15:clr>
            <a:srgbClr val="5ACBF0"/>
          </p15:clr>
        </p15:guide>
        <p15:guide id="9" pos="7536">
          <p15:clr>
            <a:srgbClr val="5ACBF0"/>
          </p15:clr>
        </p15:guide>
        <p15:guide id="10" orient="horz" pos="14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8" name="Shape 48"/>
        <p:cNvGrpSpPr/>
        <p:nvPr/>
      </p:nvGrpSpPr>
      <p:grpSpPr>
        <a:xfrm>
          <a:off x="0" y="0"/>
          <a:ext cx="0" cy="0"/>
          <a:chOff x="0" y="0"/>
          <a:chExt cx="0" cy="0"/>
        </a:xfrm>
      </p:grpSpPr>
      <p:pic>
        <p:nvPicPr>
          <p:cNvPr descr="C0-HD-BTM.png" id="49" name="Google Shape;49;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50" name="Google Shape;50;p18"/>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52" name="Google Shape;52;p18"/>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9"/>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8" name="Google Shape;58;p1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1" name="Shape 61"/>
        <p:cNvGrpSpPr/>
        <p:nvPr/>
      </p:nvGrpSpPr>
      <p:grpSpPr>
        <a:xfrm>
          <a:off x="0" y="0"/>
          <a:ext cx="0" cy="0"/>
          <a:chOff x="0" y="0"/>
          <a:chExt cx="0" cy="0"/>
        </a:xfrm>
      </p:grpSpPr>
      <p:pic>
        <p:nvPicPr>
          <p:cNvPr descr="C0-HD-BTM.png" id="62" name="Google Shape;62;p20"/>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63" name="Google Shape;63;p20"/>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0"/>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65" name="Google Shape;65;p20"/>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21"/>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2" name="Google Shape;72;p2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22"/>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2"/>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8" name="Google Shape;78;p22"/>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9" name="Google Shape;79;p22"/>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80" name="Google Shape;80;p22"/>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2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2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5"/>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mc:AlternateContent>
    <mc:Choice Requires="p14">
      <p:transition advClick="0" spd="slow" p14:dur="1500">
        <p14:vortex dir="r"/>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35"/>
          <p:cNvSpPr txBox="1"/>
          <p:nvPr>
            <p:ph type="title"/>
          </p:nvPr>
        </p:nvSpPr>
        <p:spPr>
          <a:xfrm>
            <a:off x="230124" y="457200"/>
            <a:ext cx="11731752" cy="630936"/>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8" name="Google Shape;178;p35"/>
          <p:cNvSpPr txBox="1"/>
          <p:nvPr>
            <p:ph idx="1" type="body"/>
          </p:nvPr>
        </p:nvSpPr>
        <p:spPr>
          <a:xfrm>
            <a:off x="230124" y="1825625"/>
            <a:ext cx="11731752"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79" name="Google Shape;179;p35"/>
          <p:cNvSpPr txBox="1"/>
          <p:nvPr>
            <p:ph idx="10" type="dt"/>
          </p:nvPr>
        </p:nvSpPr>
        <p:spPr>
          <a:xfrm>
            <a:off x="230124"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80" name="Google Shape;180;p35"/>
          <p:cNvSpPr txBox="1"/>
          <p:nvPr>
            <p:ph idx="11" type="ftr"/>
          </p:nvPr>
        </p:nvSpPr>
        <p:spPr>
          <a:xfrm>
            <a:off x="3129280" y="6356350"/>
            <a:ext cx="593344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81" name="Google Shape;181;p35"/>
          <p:cNvSpPr txBox="1"/>
          <p:nvPr>
            <p:ph idx="12" type="sldNum"/>
          </p:nvPr>
        </p:nvSpPr>
        <p:spPr>
          <a:xfrm>
            <a:off x="9218676"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venir"/>
                <a:ea typeface="Avenir"/>
                <a:cs typeface="Avenir"/>
                <a:sym typeface="Avenir"/>
              </a:defRPr>
            </a:lvl1pPr>
            <a:lvl2pPr indent="0" lvl="1" marL="0" marR="0" rtl="0" algn="r">
              <a:spcBef>
                <a:spcPts val="0"/>
              </a:spcBef>
              <a:buNone/>
              <a:defRPr sz="1200">
                <a:solidFill>
                  <a:srgbClr val="888888"/>
                </a:solidFill>
                <a:latin typeface="Avenir"/>
                <a:ea typeface="Avenir"/>
                <a:cs typeface="Avenir"/>
                <a:sym typeface="Avenir"/>
              </a:defRPr>
            </a:lvl2pPr>
            <a:lvl3pPr indent="0" lvl="2" marL="0" marR="0" rtl="0" algn="r">
              <a:spcBef>
                <a:spcPts val="0"/>
              </a:spcBef>
              <a:buNone/>
              <a:defRPr sz="1200">
                <a:solidFill>
                  <a:srgbClr val="888888"/>
                </a:solidFill>
                <a:latin typeface="Avenir"/>
                <a:ea typeface="Avenir"/>
                <a:cs typeface="Avenir"/>
                <a:sym typeface="Avenir"/>
              </a:defRPr>
            </a:lvl3pPr>
            <a:lvl4pPr indent="0" lvl="3" marL="0" marR="0" rtl="0" algn="r">
              <a:spcBef>
                <a:spcPts val="0"/>
              </a:spcBef>
              <a:buNone/>
              <a:defRPr sz="1200">
                <a:solidFill>
                  <a:srgbClr val="888888"/>
                </a:solidFill>
                <a:latin typeface="Avenir"/>
                <a:ea typeface="Avenir"/>
                <a:cs typeface="Avenir"/>
                <a:sym typeface="Avenir"/>
              </a:defRPr>
            </a:lvl4pPr>
            <a:lvl5pPr indent="0" lvl="4" marL="0" marR="0" rtl="0" algn="r">
              <a:spcBef>
                <a:spcPts val="0"/>
              </a:spcBef>
              <a:buNone/>
              <a:defRPr sz="1200">
                <a:solidFill>
                  <a:srgbClr val="888888"/>
                </a:solidFill>
                <a:latin typeface="Avenir"/>
                <a:ea typeface="Avenir"/>
                <a:cs typeface="Avenir"/>
                <a:sym typeface="Avenir"/>
              </a:defRPr>
            </a:lvl5pPr>
            <a:lvl6pPr indent="0" lvl="5" marL="0" marR="0" rtl="0" algn="r">
              <a:spcBef>
                <a:spcPts val="0"/>
              </a:spcBef>
              <a:buNone/>
              <a:defRPr sz="1200">
                <a:solidFill>
                  <a:srgbClr val="888888"/>
                </a:solidFill>
                <a:latin typeface="Avenir"/>
                <a:ea typeface="Avenir"/>
                <a:cs typeface="Avenir"/>
                <a:sym typeface="Avenir"/>
              </a:defRPr>
            </a:lvl6pPr>
            <a:lvl7pPr indent="0" lvl="6" marL="0" marR="0" rtl="0" algn="r">
              <a:spcBef>
                <a:spcPts val="0"/>
              </a:spcBef>
              <a:buNone/>
              <a:defRPr sz="1200">
                <a:solidFill>
                  <a:srgbClr val="888888"/>
                </a:solidFill>
                <a:latin typeface="Avenir"/>
                <a:ea typeface="Avenir"/>
                <a:cs typeface="Avenir"/>
                <a:sym typeface="Avenir"/>
              </a:defRPr>
            </a:lvl7pPr>
            <a:lvl8pPr indent="0" lvl="7" marL="0" marR="0" rtl="0" algn="r">
              <a:spcBef>
                <a:spcPts val="0"/>
              </a:spcBef>
              <a:buNone/>
              <a:defRPr sz="1200">
                <a:solidFill>
                  <a:srgbClr val="888888"/>
                </a:solidFill>
                <a:latin typeface="Avenir"/>
                <a:ea typeface="Avenir"/>
                <a:cs typeface="Avenir"/>
                <a:sym typeface="Avenir"/>
              </a:defRPr>
            </a:lvl8pPr>
            <a:lvl9pPr indent="0" lvl="8" marL="0" marR="0" rtl="0" algn="r">
              <a:spcBef>
                <a:spcPts val="0"/>
              </a:spcBef>
              <a:buNone/>
              <a:defRPr sz="1200">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Lst>
  <mc:AlternateContent>
    <mc:Choice Requires="p14">
      <p:transition advClick="0" spd="slow" p14:dur="1500">
        <p14:vortex dir="r"/>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
          <p:cNvSpPr txBox="1"/>
          <p:nvPr>
            <p:ph type="title"/>
          </p:nvPr>
        </p:nvSpPr>
        <p:spPr>
          <a:xfrm>
            <a:off x="1790700" y="615671"/>
            <a:ext cx="8610600" cy="1293812"/>
          </a:xfrm>
          <a:prstGeom prst="rect">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lang="en-US">
                <a:solidFill>
                  <a:schemeClr val="lt1"/>
                </a:solidFill>
                <a:latin typeface="Libre Franklin Black"/>
                <a:ea typeface="Libre Franklin Black"/>
                <a:cs typeface="Libre Franklin Black"/>
                <a:sym typeface="Libre Franklin Black"/>
              </a:rPr>
              <a:t>WELCOME TO OUR PRESENTATION</a:t>
            </a:r>
            <a:endParaRPr/>
          </a:p>
        </p:txBody>
      </p:sp>
      <p:sp>
        <p:nvSpPr>
          <p:cNvPr id="241" name="Google Shape;241;p1"/>
          <p:cNvSpPr txBox="1"/>
          <p:nvPr/>
        </p:nvSpPr>
        <p:spPr>
          <a:xfrm>
            <a:off x="3537017" y="2207576"/>
            <a:ext cx="4733283" cy="923330"/>
          </a:xfrm>
          <a:prstGeom prst="rect">
            <a:avLst/>
          </a:prstGeom>
          <a:noFill/>
          <a:ln cap="flat" cmpd="sng" w="9525">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5400" u="none" cap="none" strike="noStrike">
                <a:solidFill>
                  <a:schemeClr val="accent3"/>
                </a:solidFill>
                <a:latin typeface="Arial Rounded"/>
                <a:ea typeface="Arial Rounded"/>
                <a:cs typeface="Arial Rounded"/>
                <a:sym typeface="Arial Rounded"/>
              </a:rPr>
              <a:t>Project Name</a:t>
            </a:r>
            <a:endParaRPr/>
          </a:p>
        </p:txBody>
      </p:sp>
      <p:sp>
        <p:nvSpPr>
          <p:cNvPr id="242" name="Google Shape;242;p1"/>
          <p:cNvSpPr txBox="1"/>
          <p:nvPr/>
        </p:nvSpPr>
        <p:spPr>
          <a:xfrm>
            <a:off x="374722" y="3726252"/>
            <a:ext cx="11442556" cy="2031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chemeClr val="lt1"/>
                </a:solidFill>
                <a:latin typeface="Arial"/>
                <a:ea typeface="Arial"/>
                <a:cs typeface="Arial"/>
                <a:sym typeface="Arial"/>
              </a:rPr>
              <a:t>BUBT VEHICLE </a:t>
            </a:r>
            <a:r>
              <a:rPr b="1" lang="en-US" sz="6600">
                <a:solidFill>
                  <a:schemeClr val="lt1"/>
                </a:solidFill>
                <a:latin typeface="Arial"/>
                <a:ea typeface="Arial"/>
                <a:cs typeface="Arial"/>
                <a:sym typeface="Arial"/>
              </a:rPr>
              <a:t>PARKING</a:t>
            </a:r>
            <a:r>
              <a:rPr b="1" lang="en-US" sz="6000">
                <a:solidFill>
                  <a:schemeClr val="lt1"/>
                </a:solidFill>
                <a:latin typeface="Arial"/>
                <a:ea typeface="Arial"/>
                <a:cs typeface="Arial"/>
                <a:sym typeface="Arial"/>
              </a:rPr>
              <a:t> SYSTEM</a:t>
            </a:r>
            <a:endParaRPr/>
          </a:p>
          <a:p>
            <a:pPr indent="0" lvl="0" marL="0" marR="0" rtl="0" algn="ctr">
              <a:spcBef>
                <a:spcPts val="0"/>
              </a:spcBef>
              <a:spcAft>
                <a:spcPts val="0"/>
              </a:spcAft>
              <a:buNone/>
            </a:pPr>
            <a:r>
              <a:t/>
            </a:r>
            <a:endParaRPr sz="6000">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advClick="0" spd="slow" p14:dur="15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242"/>
                                        </p:tgtEl>
                                        <p:attrNameLst>
                                          <p:attrName>style.visibility</p:attrName>
                                        </p:attrNameLst>
                                      </p:cBhvr>
                                      <p:to>
                                        <p:strVal val="visible"/>
                                      </p:to>
                                    </p:set>
                                    <p:anim calcmode="lin" valueType="num">
                                      <p:cBhvr additive="base">
                                        <p:cTn dur="500"/>
                                        <p:tgtEl>
                                          <p:spTgt spid="24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7" name="Shape 317"/>
        <p:cNvGrpSpPr/>
        <p:nvPr/>
      </p:nvGrpSpPr>
      <p:grpSpPr>
        <a:xfrm>
          <a:off x="0" y="0"/>
          <a:ext cx="0" cy="0"/>
          <a:chOff x="0" y="0"/>
          <a:chExt cx="0" cy="0"/>
        </a:xfrm>
      </p:grpSpPr>
      <p:sp>
        <p:nvSpPr>
          <p:cNvPr id="318" name="Google Shape;318;p10"/>
          <p:cNvSpPr txBox="1"/>
          <p:nvPr>
            <p:ph type="title"/>
          </p:nvPr>
        </p:nvSpPr>
        <p:spPr>
          <a:xfrm>
            <a:off x="685800" y="4512365"/>
            <a:ext cx="10820400" cy="100790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entury Gothic"/>
              <a:buNone/>
            </a:pPr>
            <a:r>
              <a:rPr lang="en-US" sz="4400"/>
              <a:t>GANTT CHART</a:t>
            </a:r>
            <a:endParaRPr/>
          </a:p>
        </p:txBody>
      </p:sp>
      <p:pic>
        <p:nvPicPr>
          <p:cNvPr id="319" name="Google Shape;319;p10"/>
          <p:cNvPicPr preferRelativeResize="0"/>
          <p:nvPr/>
        </p:nvPicPr>
        <p:blipFill rotWithShape="1">
          <a:blip r:embed="rId3">
            <a:alphaModFix/>
          </a:blip>
          <a:srcRect b="29989" l="3629" r="4557" t="35046"/>
          <a:stretch/>
        </p:blipFill>
        <p:spPr>
          <a:xfrm>
            <a:off x="742441" y="1950260"/>
            <a:ext cx="10702496" cy="2292555"/>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Tree>
  </p:cSld>
  <p:clrMapOvr>
    <a:masterClrMapping/>
  </p:clrMapOvr>
  <mc:AlternateContent>
    <mc:Choice Requires="p14">
      <p:transition advClick="0" spd="slow" p14:dur="15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1"/>
          <p:cNvSpPr/>
          <p:nvPr/>
        </p:nvSpPr>
        <p:spPr>
          <a:xfrm>
            <a:off x="409537" y="2854501"/>
            <a:ext cx="808649" cy="808649"/>
          </a:xfrm>
          <a:prstGeom prst="ellipse">
            <a:avLst/>
          </a:prstGeom>
          <a:solidFill>
            <a:schemeClr val="dk1"/>
          </a:solidFill>
          <a:ln cap="flat" cmpd="sng" w="381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accent5"/>
                </a:solidFill>
                <a:latin typeface="Century Gothic"/>
                <a:ea typeface="Century Gothic"/>
                <a:cs typeface="Century Gothic"/>
                <a:sym typeface="Century Gothic"/>
              </a:rPr>
              <a:t>2</a:t>
            </a:r>
            <a:endParaRPr/>
          </a:p>
        </p:txBody>
      </p:sp>
      <p:sp>
        <p:nvSpPr>
          <p:cNvPr id="325" name="Google Shape;325;p11"/>
          <p:cNvSpPr/>
          <p:nvPr/>
        </p:nvSpPr>
        <p:spPr>
          <a:xfrm>
            <a:off x="409537" y="3984731"/>
            <a:ext cx="808649" cy="808649"/>
          </a:xfrm>
          <a:prstGeom prst="ellipse">
            <a:avLst/>
          </a:prstGeom>
          <a:solidFill>
            <a:schemeClr val="dk1"/>
          </a:solidFill>
          <a:ln cap="flat" cmpd="sng" w="381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accent6"/>
                </a:solidFill>
                <a:latin typeface="Century Gothic"/>
                <a:ea typeface="Century Gothic"/>
                <a:cs typeface="Century Gothic"/>
                <a:sym typeface="Century Gothic"/>
              </a:rPr>
              <a:t>3</a:t>
            </a:r>
            <a:endParaRPr/>
          </a:p>
        </p:txBody>
      </p:sp>
      <p:sp>
        <p:nvSpPr>
          <p:cNvPr id="326" name="Google Shape;326;p11"/>
          <p:cNvSpPr/>
          <p:nvPr/>
        </p:nvSpPr>
        <p:spPr>
          <a:xfrm>
            <a:off x="409537" y="5114961"/>
            <a:ext cx="808649" cy="808649"/>
          </a:xfrm>
          <a:prstGeom prst="ellipse">
            <a:avLst/>
          </a:prstGeom>
          <a:solidFill>
            <a:schemeClr val="dk1"/>
          </a:solidFill>
          <a:ln cap="flat" cmpd="sng" w="381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accent3"/>
                </a:solidFill>
                <a:latin typeface="Century Gothic"/>
                <a:ea typeface="Century Gothic"/>
                <a:cs typeface="Century Gothic"/>
                <a:sym typeface="Century Gothic"/>
              </a:rPr>
              <a:t>4</a:t>
            </a:r>
            <a:endParaRPr/>
          </a:p>
        </p:txBody>
      </p:sp>
      <p:sp>
        <p:nvSpPr>
          <p:cNvPr id="327" name="Google Shape;327;p11"/>
          <p:cNvSpPr/>
          <p:nvPr/>
        </p:nvSpPr>
        <p:spPr>
          <a:xfrm>
            <a:off x="409537" y="1724271"/>
            <a:ext cx="723227" cy="808649"/>
          </a:xfrm>
          <a:prstGeom prst="ellipse">
            <a:avLst/>
          </a:prstGeom>
          <a:solidFill>
            <a:schemeClr val="dk1"/>
          </a:solidFill>
          <a:ln cap="flat" cmpd="sng" w="381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accent4"/>
                </a:solidFill>
                <a:latin typeface="Century Gothic"/>
                <a:ea typeface="Century Gothic"/>
                <a:cs typeface="Century Gothic"/>
                <a:sym typeface="Century Gothic"/>
              </a:rPr>
              <a:t>1</a:t>
            </a:r>
            <a:endParaRPr/>
          </a:p>
        </p:txBody>
      </p:sp>
      <p:sp>
        <p:nvSpPr>
          <p:cNvPr descr="timeline " id="328" name="Google Shape;328;p11"/>
          <p:cNvSpPr/>
          <p:nvPr/>
        </p:nvSpPr>
        <p:spPr>
          <a:xfrm flipH="1" rot="5400000">
            <a:off x="-1456639" y="3241639"/>
            <a:ext cx="4565215" cy="1170522"/>
          </a:xfrm>
          <a:custGeom>
            <a:rect b="b" l="l" r="r" t="t"/>
            <a:pathLst>
              <a:path extrusionOk="0" h="1450763" w="565819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0">
                <a:schemeClr val="accent4"/>
              </a:gs>
              <a:gs pos="15000">
                <a:schemeClr val="accent4"/>
              </a:gs>
              <a:gs pos="36000">
                <a:schemeClr val="accent5"/>
              </a:gs>
              <a:gs pos="56000">
                <a:schemeClr val="accent6"/>
              </a:gs>
              <a:gs pos="100000">
                <a:schemeClr val="accent3"/>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000">
              <a:solidFill>
                <a:schemeClr val="dk1"/>
              </a:solidFill>
              <a:latin typeface="Century Gothic"/>
              <a:ea typeface="Century Gothic"/>
              <a:cs typeface="Century Gothic"/>
              <a:sym typeface="Century Gothic"/>
            </a:endParaRPr>
          </a:p>
        </p:txBody>
      </p:sp>
      <p:sp>
        <p:nvSpPr>
          <p:cNvPr descr="timeline endpoints" id="329" name="Google Shape;329;p11"/>
          <p:cNvSpPr/>
          <p:nvPr/>
        </p:nvSpPr>
        <p:spPr>
          <a:xfrm>
            <a:off x="745262" y="1496310"/>
            <a:ext cx="137199" cy="137199"/>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descr="timeline endpoints" id="330" name="Google Shape;330;p11"/>
          <p:cNvSpPr/>
          <p:nvPr/>
        </p:nvSpPr>
        <p:spPr>
          <a:xfrm>
            <a:off x="745262" y="6031711"/>
            <a:ext cx="137199" cy="137199"/>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A3A3A3"/>
              </a:solidFill>
              <a:latin typeface="Century Gothic"/>
              <a:ea typeface="Century Gothic"/>
              <a:cs typeface="Century Gothic"/>
              <a:sym typeface="Century Gothic"/>
            </a:endParaRPr>
          </a:p>
        </p:txBody>
      </p:sp>
      <p:sp>
        <p:nvSpPr>
          <p:cNvPr id="331" name="Google Shape;331;p11"/>
          <p:cNvSpPr/>
          <p:nvPr/>
        </p:nvSpPr>
        <p:spPr>
          <a:xfrm>
            <a:off x="4504017" y="2854501"/>
            <a:ext cx="808649" cy="808649"/>
          </a:xfrm>
          <a:prstGeom prst="ellipse">
            <a:avLst/>
          </a:prstGeom>
          <a:solidFill>
            <a:schemeClr val="dk1"/>
          </a:solidFill>
          <a:ln cap="flat" cmpd="sng" w="381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accent5"/>
                </a:solidFill>
                <a:latin typeface="Century Gothic"/>
                <a:ea typeface="Century Gothic"/>
                <a:cs typeface="Century Gothic"/>
                <a:sym typeface="Century Gothic"/>
              </a:rPr>
              <a:t>6</a:t>
            </a:r>
            <a:endParaRPr/>
          </a:p>
        </p:txBody>
      </p:sp>
      <p:sp>
        <p:nvSpPr>
          <p:cNvPr id="332" name="Google Shape;332;p11"/>
          <p:cNvSpPr/>
          <p:nvPr/>
        </p:nvSpPr>
        <p:spPr>
          <a:xfrm>
            <a:off x="4504017" y="3984731"/>
            <a:ext cx="808649" cy="808649"/>
          </a:xfrm>
          <a:prstGeom prst="ellipse">
            <a:avLst/>
          </a:prstGeom>
          <a:solidFill>
            <a:schemeClr val="dk1"/>
          </a:solidFill>
          <a:ln cap="flat" cmpd="sng" w="381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accent6"/>
                </a:solidFill>
                <a:latin typeface="Century Gothic"/>
                <a:ea typeface="Century Gothic"/>
                <a:cs typeface="Century Gothic"/>
                <a:sym typeface="Century Gothic"/>
              </a:rPr>
              <a:t>7</a:t>
            </a:r>
            <a:endParaRPr/>
          </a:p>
        </p:txBody>
      </p:sp>
      <p:sp>
        <p:nvSpPr>
          <p:cNvPr id="333" name="Google Shape;333;p11"/>
          <p:cNvSpPr/>
          <p:nvPr/>
        </p:nvSpPr>
        <p:spPr>
          <a:xfrm>
            <a:off x="4504017" y="5114961"/>
            <a:ext cx="808649" cy="808649"/>
          </a:xfrm>
          <a:prstGeom prst="ellipse">
            <a:avLst/>
          </a:prstGeom>
          <a:solidFill>
            <a:schemeClr val="dk1"/>
          </a:solidFill>
          <a:ln cap="flat" cmpd="sng" w="381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accent3"/>
                </a:solidFill>
                <a:latin typeface="Century Gothic"/>
                <a:ea typeface="Century Gothic"/>
                <a:cs typeface="Century Gothic"/>
                <a:sym typeface="Century Gothic"/>
              </a:rPr>
              <a:t>8</a:t>
            </a:r>
            <a:endParaRPr/>
          </a:p>
        </p:txBody>
      </p:sp>
      <p:sp>
        <p:nvSpPr>
          <p:cNvPr id="334" name="Google Shape;334;p11"/>
          <p:cNvSpPr/>
          <p:nvPr/>
        </p:nvSpPr>
        <p:spPr>
          <a:xfrm>
            <a:off x="4504017" y="1724271"/>
            <a:ext cx="808649" cy="808649"/>
          </a:xfrm>
          <a:prstGeom prst="ellipse">
            <a:avLst/>
          </a:prstGeom>
          <a:solidFill>
            <a:schemeClr val="dk1"/>
          </a:solidFill>
          <a:ln cap="flat" cmpd="sng" w="381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accent4"/>
                </a:solidFill>
                <a:latin typeface="Century Gothic"/>
                <a:ea typeface="Century Gothic"/>
                <a:cs typeface="Century Gothic"/>
                <a:sym typeface="Century Gothic"/>
              </a:rPr>
              <a:t>5</a:t>
            </a:r>
            <a:endParaRPr/>
          </a:p>
        </p:txBody>
      </p:sp>
      <p:sp>
        <p:nvSpPr>
          <p:cNvPr descr="timeline " id="335" name="Google Shape;335;p11"/>
          <p:cNvSpPr/>
          <p:nvPr/>
        </p:nvSpPr>
        <p:spPr>
          <a:xfrm flipH="1" rot="5400000">
            <a:off x="2637841" y="3241639"/>
            <a:ext cx="4565215" cy="1170522"/>
          </a:xfrm>
          <a:custGeom>
            <a:rect b="b" l="l" r="r" t="t"/>
            <a:pathLst>
              <a:path extrusionOk="0" h="1450763" w="565819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0">
                <a:schemeClr val="accent4"/>
              </a:gs>
              <a:gs pos="15000">
                <a:schemeClr val="accent4"/>
              </a:gs>
              <a:gs pos="36000">
                <a:schemeClr val="accent5"/>
              </a:gs>
              <a:gs pos="56000">
                <a:schemeClr val="accent6"/>
              </a:gs>
              <a:gs pos="100000">
                <a:schemeClr val="accent3"/>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000">
              <a:solidFill>
                <a:schemeClr val="dk1"/>
              </a:solidFill>
              <a:latin typeface="Century Gothic"/>
              <a:ea typeface="Century Gothic"/>
              <a:cs typeface="Century Gothic"/>
              <a:sym typeface="Century Gothic"/>
            </a:endParaRPr>
          </a:p>
        </p:txBody>
      </p:sp>
      <p:sp>
        <p:nvSpPr>
          <p:cNvPr descr="timeline endpoints" id="336" name="Google Shape;336;p11"/>
          <p:cNvSpPr/>
          <p:nvPr/>
        </p:nvSpPr>
        <p:spPr>
          <a:xfrm>
            <a:off x="4839742" y="1496310"/>
            <a:ext cx="137199" cy="137199"/>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descr="timeline endpoints" id="337" name="Google Shape;337;p11"/>
          <p:cNvSpPr/>
          <p:nvPr/>
        </p:nvSpPr>
        <p:spPr>
          <a:xfrm>
            <a:off x="4839742" y="6031711"/>
            <a:ext cx="137199" cy="137199"/>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A3A3A3"/>
              </a:solidFill>
              <a:latin typeface="Century Gothic"/>
              <a:ea typeface="Century Gothic"/>
              <a:cs typeface="Century Gothic"/>
              <a:sym typeface="Century Gothic"/>
            </a:endParaRPr>
          </a:p>
        </p:txBody>
      </p:sp>
      <p:sp>
        <p:nvSpPr>
          <p:cNvPr id="338" name="Google Shape;338;p11"/>
          <p:cNvSpPr/>
          <p:nvPr/>
        </p:nvSpPr>
        <p:spPr>
          <a:xfrm>
            <a:off x="8527377" y="2854501"/>
            <a:ext cx="808649" cy="808649"/>
          </a:xfrm>
          <a:prstGeom prst="ellipse">
            <a:avLst/>
          </a:prstGeom>
          <a:solidFill>
            <a:schemeClr val="dk1"/>
          </a:solidFill>
          <a:ln cap="flat" cmpd="sng" w="381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accent5"/>
                </a:solidFill>
                <a:latin typeface="Century Gothic"/>
                <a:ea typeface="Century Gothic"/>
                <a:cs typeface="Century Gothic"/>
                <a:sym typeface="Century Gothic"/>
              </a:rPr>
              <a:t>10</a:t>
            </a:r>
            <a:endParaRPr/>
          </a:p>
        </p:txBody>
      </p:sp>
      <p:sp>
        <p:nvSpPr>
          <p:cNvPr id="339" name="Google Shape;339;p11"/>
          <p:cNvSpPr/>
          <p:nvPr/>
        </p:nvSpPr>
        <p:spPr>
          <a:xfrm>
            <a:off x="8527377" y="3984731"/>
            <a:ext cx="808649" cy="808649"/>
          </a:xfrm>
          <a:prstGeom prst="ellipse">
            <a:avLst/>
          </a:prstGeom>
          <a:solidFill>
            <a:schemeClr val="dk1"/>
          </a:solidFill>
          <a:ln cap="flat" cmpd="sng" w="381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accent6"/>
                </a:solidFill>
                <a:latin typeface="Century Gothic"/>
                <a:ea typeface="Century Gothic"/>
                <a:cs typeface="Century Gothic"/>
                <a:sym typeface="Century Gothic"/>
              </a:rPr>
              <a:t>11</a:t>
            </a:r>
            <a:endParaRPr/>
          </a:p>
        </p:txBody>
      </p:sp>
      <p:sp>
        <p:nvSpPr>
          <p:cNvPr id="340" name="Google Shape;340;p11"/>
          <p:cNvSpPr/>
          <p:nvPr/>
        </p:nvSpPr>
        <p:spPr>
          <a:xfrm>
            <a:off x="8527377" y="5114961"/>
            <a:ext cx="808649" cy="808649"/>
          </a:xfrm>
          <a:prstGeom prst="ellipse">
            <a:avLst/>
          </a:prstGeom>
          <a:solidFill>
            <a:schemeClr val="dk1"/>
          </a:solidFill>
          <a:ln cap="flat" cmpd="sng" w="381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accent3"/>
                </a:solidFill>
                <a:latin typeface="Century Gothic"/>
                <a:ea typeface="Century Gothic"/>
                <a:cs typeface="Century Gothic"/>
                <a:sym typeface="Century Gothic"/>
              </a:rPr>
              <a:t>12</a:t>
            </a:r>
            <a:endParaRPr/>
          </a:p>
        </p:txBody>
      </p:sp>
      <p:sp>
        <p:nvSpPr>
          <p:cNvPr id="341" name="Google Shape;341;p11"/>
          <p:cNvSpPr/>
          <p:nvPr/>
        </p:nvSpPr>
        <p:spPr>
          <a:xfrm>
            <a:off x="8527377" y="1724271"/>
            <a:ext cx="808649" cy="808649"/>
          </a:xfrm>
          <a:prstGeom prst="ellipse">
            <a:avLst/>
          </a:prstGeom>
          <a:solidFill>
            <a:schemeClr val="dk1"/>
          </a:solidFill>
          <a:ln cap="flat" cmpd="sng" w="381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accent4"/>
                </a:solidFill>
                <a:latin typeface="Century Gothic"/>
                <a:ea typeface="Century Gothic"/>
                <a:cs typeface="Century Gothic"/>
                <a:sym typeface="Century Gothic"/>
              </a:rPr>
              <a:t>9</a:t>
            </a:r>
            <a:endParaRPr/>
          </a:p>
        </p:txBody>
      </p:sp>
      <p:sp>
        <p:nvSpPr>
          <p:cNvPr descr="timeline " id="342" name="Google Shape;342;p11"/>
          <p:cNvSpPr/>
          <p:nvPr/>
        </p:nvSpPr>
        <p:spPr>
          <a:xfrm flipH="1" rot="5400000">
            <a:off x="6661201" y="3241639"/>
            <a:ext cx="4565215" cy="1170522"/>
          </a:xfrm>
          <a:custGeom>
            <a:rect b="b" l="l" r="r" t="t"/>
            <a:pathLst>
              <a:path extrusionOk="0" h="1450763" w="565819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0">
                <a:schemeClr val="accent4"/>
              </a:gs>
              <a:gs pos="15000">
                <a:schemeClr val="accent4"/>
              </a:gs>
              <a:gs pos="36000">
                <a:schemeClr val="accent5"/>
              </a:gs>
              <a:gs pos="56000">
                <a:schemeClr val="accent6"/>
              </a:gs>
              <a:gs pos="100000">
                <a:schemeClr val="accent3"/>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000">
              <a:solidFill>
                <a:schemeClr val="dk1"/>
              </a:solidFill>
              <a:latin typeface="Century Gothic"/>
              <a:ea typeface="Century Gothic"/>
              <a:cs typeface="Century Gothic"/>
              <a:sym typeface="Century Gothic"/>
            </a:endParaRPr>
          </a:p>
        </p:txBody>
      </p:sp>
      <p:sp>
        <p:nvSpPr>
          <p:cNvPr descr="timeline endpoints" id="343" name="Google Shape;343;p11"/>
          <p:cNvSpPr/>
          <p:nvPr/>
        </p:nvSpPr>
        <p:spPr>
          <a:xfrm>
            <a:off x="8863102" y="1496310"/>
            <a:ext cx="137199" cy="137199"/>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descr="timeline endpoints" id="344" name="Google Shape;344;p11"/>
          <p:cNvSpPr/>
          <p:nvPr/>
        </p:nvSpPr>
        <p:spPr>
          <a:xfrm>
            <a:off x="8863102" y="6031711"/>
            <a:ext cx="137199" cy="137199"/>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A3A3A3"/>
              </a:solidFill>
              <a:latin typeface="Century Gothic"/>
              <a:ea typeface="Century Gothic"/>
              <a:cs typeface="Century Gothic"/>
              <a:sym typeface="Century Gothic"/>
            </a:endParaRPr>
          </a:p>
        </p:txBody>
      </p:sp>
      <p:sp>
        <p:nvSpPr>
          <p:cNvPr id="345" name="Google Shape;345;p11"/>
          <p:cNvSpPr txBox="1"/>
          <p:nvPr>
            <p:ph idx="1" type="body"/>
          </p:nvPr>
        </p:nvSpPr>
        <p:spPr>
          <a:xfrm>
            <a:off x="1580060" y="1776098"/>
            <a:ext cx="2159000" cy="3021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b="1" i="0" lang="en-US">
                <a:solidFill>
                  <a:srgbClr val="FFFFFF"/>
                </a:solidFill>
                <a:latin typeface="Calibri"/>
                <a:ea typeface="Calibri"/>
                <a:cs typeface="Calibri"/>
                <a:sym typeface="Calibri"/>
              </a:rPr>
              <a:t>Plan</a:t>
            </a:r>
            <a:endParaRPr/>
          </a:p>
          <a:p>
            <a:pPr indent="0" lvl="0" marL="0" rtl="0" algn="l">
              <a:lnSpc>
                <a:spcPct val="90000"/>
              </a:lnSpc>
              <a:spcBef>
                <a:spcPts val="1000"/>
              </a:spcBef>
              <a:spcAft>
                <a:spcPts val="0"/>
              </a:spcAft>
              <a:buClr>
                <a:schemeClr val="accent4"/>
              </a:buClr>
              <a:buSzPts val="1800"/>
              <a:buNone/>
            </a:pPr>
            <a:r>
              <a:t/>
            </a:r>
            <a:endParaRPr/>
          </a:p>
        </p:txBody>
      </p:sp>
      <p:sp>
        <p:nvSpPr>
          <p:cNvPr id="346" name="Google Shape;346;p11"/>
          <p:cNvSpPr txBox="1"/>
          <p:nvPr>
            <p:ph idx="2" type="body"/>
          </p:nvPr>
        </p:nvSpPr>
        <p:spPr>
          <a:xfrm>
            <a:off x="1580060" y="2111375"/>
            <a:ext cx="2179637" cy="7064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100"/>
              <a:buNone/>
            </a:pPr>
            <a:r>
              <a:rPr lang="en-US"/>
              <a:t>Program Planning</a:t>
            </a:r>
            <a:endParaRPr/>
          </a:p>
          <a:p>
            <a:pPr indent="0" lvl="0" marL="0" rtl="0" algn="l">
              <a:lnSpc>
                <a:spcPct val="100000"/>
              </a:lnSpc>
              <a:spcBef>
                <a:spcPts val="1000"/>
              </a:spcBef>
              <a:spcAft>
                <a:spcPts val="0"/>
              </a:spcAft>
              <a:buClr>
                <a:schemeClr val="lt1"/>
              </a:buClr>
              <a:buSzPts val="1100"/>
              <a:buNone/>
            </a:pPr>
            <a:r>
              <a:t/>
            </a:r>
            <a:endParaRPr/>
          </a:p>
        </p:txBody>
      </p:sp>
      <p:sp>
        <p:nvSpPr>
          <p:cNvPr id="347" name="Google Shape;347;p11"/>
          <p:cNvSpPr txBox="1"/>
          <p:nvPr>
            <p:ph idx="3" type="body"/>
          </p:nvPr>
        </p:nvSpPr>
        <p:spPr>
          <a:xfrm>
            <a:off x="5674540" y="1776098"/>
            <a:ext cx="2159000" cy="3021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b="1" i="0" lang="en-US">
                <a:solidFill>
                  <a:srgbClr val="FFFFFF"/>
                </a:solidFill>
                <a:latin typeface="Calibri"/>
                <a:ea typeface="Calibri"/>
                <a:cs typeface="Calibri"/>
                <a:sym typeface="Calibri"/>
              </a:rPr>
              <a:t>Develop/Analyze</a:t>
            </a:r>
            <a:endParaRPr/>
          </a:p>
          <a:p>
            <a:pPr indent="0" lvl="0" marL="0" rtl="0" algn="l">
              <a:lnSpc>
                <a:spcPct val="90000"/>
              </a:lnSpc>
              <a:spcBef>
                <a:spcPts val="1000"/>
              </a:spcBef>
              <a:spcAft>
                <a:spcPts val="0"/>
              </a:spcAft>
              <a:buClr>
                <a:schemeClr val="accent4"/>
              </a:buClr>
              <a:buSzPts val="1800"/>
              <a:buNone/>
            </a:pPr>
            <a:r>
              <a:t/>
            </a:r>
            <a:endParaRPr/>
          </a:p>
        </p:txBody>
      </p:sp>
      <p:sp>
        <p:nvSpPr>
          <p:cNvPr id="348" name="Google Shape;348;p11"/>
          <p:cNvSpPr txBox="1"/>
          <p:nvPr>
            <p:ph idx="4" type="body"/>
          </p:nvPr>
        </p:nvSpPr>
        <p:spPr>
          <a:xfrm>
            <a:off x="5674540" y="2111375"/>
            <a:ext cx="2179637" cy="7064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100"/>
              <a:buNone/>
            </a:pPr>
            <a:r>
              <a:rPr lang="en-US"/>
              <a:t>Analyze and develop</a:t>
            </a:r>
            <a:endParaRPr/>
          </a:p>
        </p:txBody>
      </p:sp>
      <p:sp>
        <p:nvSpPr>
          <p:cNvPr id="349" name="Google Shape;349;p11"/>
          <p:cNvSpPr txBox="1"/>
          <p:nvPr>
            <p:ph idx="5" type="body"/>
          </p:nvPr>
        </p:nvSpPr>
        <p:spPr>
          <a:xfrm>
            <a:off x="9697900" y="1776098"/>
            <a:ext cx="2159000" cy="3021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4"/>
              </a:buClr>
              <a:buSzPts val="1800"/>
              <a:buNone/>
            </a:pPr>
            <a:r>
              <a:rPr lang="en-US"/>
              <a:t>Develop/ Testing</a:t>
            </a:r>
            <a:endParaRPr/>
          </a:p>
        </p:txBody>
      </p:sp>
      <p:sp>
        <p:nvSpPr>
          <p:cNvPr id="350" name="Google Shape;350;p11"/>
          <p:cNvSpPr txBox="1"/>
          <p:nvPr>
            <p:ph idx="6" type="body"/>
          </p:nvPr>
        </p:nvSpPr>
        <p:spPr>
          <a:xfrm>
            <a:off x="9697900" y="2111375"/>
            <a:ext cx="2179637" cy="7064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100"/>
              <a:buNone/>
            </a:pPr>
            <a:r>
              <a:rPr lang="en-US"/>
              <a:t>Improve and Testing </a:t>
            </a:r>
            <a:endParaRPr/>
          </a:p>
        </p:txBody>
      </p:sp>
      <p:sp>
        <p:nvSpPr>
          <p:cNvPr id="351" name="Google Shape;351;p11"/>
          <p:cNvSpPr txBox="1"/>
          <p:nvPr>
            <p:ph idx="7" type="body"/>
          </p:nvPr>
        </p:nvSpPr>
        <p:spPr>
          <a:xfrm>
            <a:off x="1580060" y="2914739"/>
            <a:ext cx="2159000" cy="3021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b="1" i="0" lang="en-US">
                <a:solidFill>
                  <a:srgbClr val="FFFFFF"/>
                </a:solidFill>
                <a:latin typeface="Calibri"/>
                <a:ea typeface="Calibri"/>
                <a:cs typeface="Calibri"/>
                <a:sym typeface="Calibri"/>
              </a:rPr>
              <a:t>Design</a:t>
            </a:r>
            <a:endParaRPr/>
          </a:p>
          <a:p>
            <a:pPr indent="0" lvl="0" marL="0" rtl="0" algn="l">
              <a:lnSpc>
                <a:spcPct val="90000"/>
              </a:lnSpc>
              <a:spcBef>
                <a:spcPts val="1000"/>
              </a:spcBef>
              <a:spcAft>
                <a:spcPts val="0"/>
              </a:spcAft>
              <a:buClr>
                <a:schemeClr val="accent5"/>
              </a:buClr>
              <a:buSzPts val="1800"/>
              <a:buNone/>
            </a:pPr>
            <a:r>
              <a:t/>
            </a:r>
            <a:endParaRPr/>
          </a:p>
        </p:txBody>
      </p:sp>
      <p:sp>
        <p:nvSpPr>
          <p:cNvPr id="352" name="Google Shape;352;p11"/>
          <p:cNvSpPr txBox="1"/>
          <p:nvPr>
            <p:ph idx="8" type="body"/>
          </p:nvPr>
        </p:nvSpPr>
        <p:spPr>
          <a:xfrm>
            <a:off x="1580060" y="3254810"/>
            <a:ext cx="2179637" cy="7064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100"/>
              <a:buNone/>
            </a:pPr>
            <a:r>
              <a:rPr lang="en-US"/>
              <a:t>Project Design</a:t>
            </a:r>
            <a:endParaRPr/>
          </a:p>
          <a:p>
            <a:pPr indent="0" lvl="0" marL="0" rtl="0" algn="l">
              <a:lnSpc>
                <a:spcPct val="100000"/>
              </a:lnSpc>
              <a:spcBef>
                <a:spcPts val="1000"/>
              </a:spcBef>
              <a:spcAft>
                <a:spcPts val="0"/>
              </a:spcAft>
              <a:buClr>
                <a:schemeClr val="lt1"/>
              </a:buClr>
              <a:buSzPts val="1100"/>
              <a:buNone/>
            </a:pPr>
            <a:r>
              <a:t/>
            </a:r>
            <a:endParaRPr/>
          </a:p>
        </p:txBody>
      </p:sp>
      <p:sp>
        <p:nvSpPr>
          <p:cNvPr id="353" name="Google Shape;353;p11"/>
          <p:cNvSpPr txBox="1"/>
          <p:nvPr>
            <p:ph idx="9" type="body"/>
          </p:nvPr>
        </p:nvSpPr>
        <p:spPr>
          <a:xfrm>
            <a:off x="5674540" y="2914739"/>
            <a:ext cx="2159000" cy="3021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b="1" i="0" lang="en-US">
                <a:solidFill>
                  <a:srgbClr val="FFFFFF"/>
                </a:solidFill>
                <a:latin typeface="Calibri"/>
                <a:ea typeface="Calibri"/>
                <a:cs typeface="Calibri"/>
                <a:sym typeface="Calibri"/>
              </a:rPr>
              <a:t>Develop/Analyze</a:t>
            </a:r>
            <a:endParaRPr/>
          </a:p>
          <a:p>
            <a:pPr indent="0" lvl="0" marL="0" rtl="0" algn="l">
              <a:lnSpc>
                <a:spcPct val="90000"/>
              </a:lnSpc>
              <a:spcBef>
                <a:spcPts val="1000"/>
              </a:spcBef>
              <a:spcAft>
                <a:spcPts val="0"/>
              </a:spcAft>
              <a:buClr>
                <a:schemeClr val="accent5"/>
              </a:buClr>
              <a:buSzPts val="1800"/>
              <a:buNone/>
            </a:pPr>
            <a:r>
              <a:t/>
            </a:r>
            <a:endParaRPr/>
          </a:p>
          <a:p>
            <a:pPr indent="0" lvl="0" marL="0" rtl="0" algn="l">
              <a:lnSpc>
                <a:spcPct val="90000"/>
              </a:lnSpc>
              <a:spcBef>
                <a:spcPts val="1000"/>
              </a:spcBef>
              <a:spcAft>
                <a:spcPts val="0"/>
              </a:spcAft>
              <a:buClr>
                <a:schemeClr val="accent5"/>
              </a:buClr>
              <a:buSzPts val="1800"/>
              <a:buNone/>
            </a:pPr>
            <a:r>
              <a:t/>
            </a:r>
            <a:endParaRPr/>
          </a:p>
        </p:txBody>
      </p:sp>
      <p:sp>
        <p:nvSpPr>
          <p:cNvPr id="354" name="Google Shape;354;p11"/>
          <p:cNvSpPr txBox="1"/>
          <p:nvPr>
            <p:ph idx="13" type="body"/>
          </p:nvPr>
        </p:nvSpPr>
        <p:spPr>
          <a:xfrm>
            <a:off x="5674540" y="3254810"/>
            <a:ext cx="2179637" cy="7064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FFFF"/>
              </a:buClr>
              <a:buSzPts val="1100"/>
              <a:buNone/>
            </a:pPr>
            <a:r>
              <a:rPr b="1" i="0" lang="en-US">
                <a:solidFill>
                  <a:srgbClr val="FFFFFF"/>
                </a:solidFill>
                <a:latin typeface="Calibri"/>
                <a:ea typeface="Calibri"/>
                <a:cs typeface="Calibri"/>
                <a:sym typeface="Calibri"/>
              </a:rPr>
              <a:t>Testing and database analyze</a:t>
            </a:r>
            <a:endParaRPr/>
          </a:p>
        </p:txBody>
      </p:sp>
      <p:sp>
        <p:nvSpPr>
          <p:cNvPr id="355" name="Google Shape;355;p11"/>
          <p:cNvSpPr txBox="1"/>
          <p:nvPr>
            <p:ph idx="14" type="body"/>
          </p:nvPr>
        </p:nvSpPr>
        <p:spPr>
          <a:xfrm>
            <a:off x="9697900" y="2914739"/>
            <a:ext cx="2159000" cy="3021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5"/>
              </a:buClr>
              <a:buSzPts val="1800"/>
              <a:buNone/>
            </a:pPr>
            <a:r>
              <a:rPr lang="en-US"/>
              <a:t>Develop/ Fix</a:t>
            </a:r>
            <a:endParaRPr/>
          </a:p>
          <a:p>
            <a:pPr indent="0" lvl="0" marL="0" rtl="0" algn="l">
              <a:lnSpc>
                <a:spcPct val="90000"/>
              </a:lnSpc>
              <a:spcBef>
                <a:spcPts val="1000"/>
              </a:spcBef>
              <a:spcAft>
                <a:spcPts val="0"/>
              </a:spcAft>
              <a:buClr>
                <a:schemeClr val="accent5"/>
              </a:buClr>
              <a:buSzPts val="1800"/>
              <a:buNone/>
            </a:pPr>
            <a:r>
              <a:t/>
            </a:r>
            <a:endParaRPr/>
          </a:p>
        </p:txBody>
      </p:sp>
      <p:sp>
        <p:nvSpPr>
          <p:cNvPr id="356" name="Google Shape;356;p11"/>
          <p:cNvSpPr txBox="1"/>
          <p:nvPr>
            <p:ph idx="15" type="body"/>
          </p:nvPr>
        </p:nvSpPr>
        <p:spPr>
          <a:xfrm>
            <a:off x="9697900" y="3254810"/>
            <a:ext cx="2179637" cy="7064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100"/>
              <a:buNone/>
            </a:pPr>
            <a:r>
              <a:rPr lang="en-US"/>
              <a:t>Testing and bug fixing</a:t>
            </a:r>
            <a:endParaRPr/>
          </a:p>
        </p:txBody>
      </p:sp>
      <p:sp>
        <p:nvSpPr>
          <p:cNvPr id="357" name="Google Shape;357;p11"/>
          <p:cNvSpPr txBox="1"/>
          <p:nvPr>
            <p:ph idx="16" type="body"/>
          </p:nvPr>
        </p:nvSpPr>
        <p:spPr>
          <a:xfrm>
            <a:off x="1580060" y="4057987"/>
            <a:ext cx="2159000" cy="3021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b="1" i="0" lang="en-US">
                <a:solidFill>
                  <a:srgbClr val="FFFFFF"/>
                </a:solidFill>
                <a:latin typeface="Calibri"/>
                <a:ea typeface="Calibri"/>
                <a:cs typeface="Calibri"/>
                <a:sym typeface="Calibri"/>
              </a:rPr>
              <a:t>Database Design</a:t>
            </a:r>
            <a:endParaRPr/>
          </a:p>
          <a:p>
            <a:pPr indent="0" lvl="0" marL="0" rtl="0" algn="l">
              <a:lnSpc>
                <a:spcPct val="90000"/>
              </a:lnSpc>
              <a:spcBef>
                <a:spcPts val="1000"/>
              </a:spcBef>
              <a:spcAft>
                <a:spcPts val="0"/>
              </a:spcAft>
              <a:buClr>
                <a:schemeClr val="accent6"/>
              </a:buClr>
              <a:buSzPts val="1800"/>
              <a:buNone/>
            </a:pPr>
            <a:r>
              <a:t/>
            </a:r>
            <a:endParaRPr/>
          </a:p>
        </p:txBody>
      </p:sp>
      <p:sp>
        <p:nvSpPr>
          <p:cNvPr id="358" name="Google Shape;358;p11"/>
          <p:cNvSpPr txBox="1"/>
          <p:nvPr>
            <p:ph idx="17" type="body"/>
          </p:nvPr>
        </p:nvSpPr>
        <p:spPr>
          <a:xfrm>
            <a:off x="1580060" y="4392591"/>
            <a:ext cx="2179637" cy="7064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100"/>
              <a:buNone/>
            </a:pPr>
            <a:r>
              <a:rPr lang="en-US"/>
              <a:t>MySQL Database Design</a:t>
            </a:r>
            <a:endParaRPr/>
          </a:p>
        </p:txBody>
      </p:sp>
      <p:sp>
        <p:nvSpPr>
          <p:cNvPr id="359" name="Google Shape;359;p11"/>
          <p:cNvSpPr txBox="1"/>
          <p:nvPr>
            <p:ph idx="18" type="body"/>
          </p:nvPr>
        </p:nvSpPr>
        <p:spPr>
          <a:xfrm>
            <a:off x="5674540" y="4057987"/>
            <a:ext cx="2159000" cy="3021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b="1" i="0" lang="en-US">
                <a:solidFill>
                  <a:srgbClr val="FFFFFF"/>
                </a:solidFill>
                <a:latin typeface="Calibri"/>
                <a:ea typeface="Calibri"/>
                <a:cs typeface="Calibri"/>
                <a:sym typeface="Calibri"/>
              </a:rPr>
              <a:t>Develop/Analyze</a:t>
            </a:r>
            <a:endParaRPr/>
          </a:p>
          <a:p>
            <a:pPr indent="0" lvl="0" marL="0" rtl="0" algn="l">
              <a:lnSpc>
                <a:spcPct val="90000"/>
              </a:lnSpc>
              <a:spcBef>
                <a:spcPts val="1000"/>
              </a:spcBef>
              <a:spcAft>
                <a:spcPts val="0"/>
              </a:spcAft>
              <a:buClr>
                <a:schemeClr val="accent6"/>
              </a:buClr>
              <a:buSzPts val="1800"/>
              <a:buNone/>
            </a:pPr>
            <a:r>
              <a:t/>
            </a:r>
            <a:endParaRPr/>
          </a:p>
          <a:p>
            <a:pPr indent="0" lvl="0" marL="0" rtl="0" algn="l">
              <a:lnSpc>
                <a:spcPct val="90000"/>
              </a:lnSpc>
              <a:spcBef>
                <a:spcPts val="1000"/>
              </a:spcBef>
              <a:spcAft>
                <a:spcPts val="0"/>
              </a:spcAft>
              <a:buClr>
                <a:schemeClr val="accent6"/>
              </a:buClr>
              <a:buSzPts val="1800"/>
              <a:buNone/>
            </a:pPr>
            <a:r>
              <a:t/>
            </a:r>
            <a:endParaRPr/>
          </a:p>
        </p:txBody>
      </p:sp>
      <p:sp>
        <p:nvSpPr>
          <p:cNvPr id="360" name="Google Shape;360;p11"/>
          <p:cNvSpPr txBox="1"/>
          <p:nvPr>
            <p:ph idx="19" type="body"/>
          </p:nvPr>
        </p:nvSpPr>
        <p:spPr>
          <a:xfrm>
            <a:off x="5674540" y="4392591"/>
            <a:ext cx="2179637" cy="7064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FFFF"/>
              </a:buClr>
              <a:buSzPts val="1100"/>
              <a:buNone/>
            </a:pPr>
            <a:r>
              <a:rPr b="1" i="0" lang="en-US">
                <a:solidFill>
                  <a:srgbClr val="FFFFFF"/>
                </a:solidFill>
                <a:latin typeface="Calibri"/>
                <a:ea typeface="Calibri"/>
                <a:cs typeface="Calibri"/>
                <a:sym typeface="Calibri"/>
              </a:rPr>
              <a:t>Testing and database analyze</a:t>
            </a:r>
            <a:endParaRPr/>
          </a:p>
        </p:txBody>
      </p:sp>
      <p:sp>
        <p:nvSpPr>
          <p:cNvPr id="361" name="Google Shape;361;p11"/>
          <p:cNvSpPr txBox="1"/>
          <p:nvPr>
            <p:ph idx="20" type="body"/>
          </p:nvPr>
        </p:nvSpPr>
        <p:spPr>
          <a:xfrm>
            <a:off x="9697900" y="4057987"/>
            <a:ext cx="2159000" cy="3021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b="1" i="0" lang="en-US">
                <a:solidFill>
                  <a:srgbClr val="FFFFFF"/>
                </a:solidFill>
                <a:latin typeface="Calibri"/>
                <a:ea typeface="Calibri"/>
                <a:cs typeface="Calibri"/>
                <a:sym typeface="Calibri"/>
              </a:rPr>
              <a:t>Testing/Bug Fixing</a:t>
            </a:r>
            <a:endParaRPr/>
          </a:p>
          <a:p>
            <a:pPr indent="0" lvl="0" marL="0" rtl="0" algn="l">
              <a:lnSpc>
                <a:spcPct val="90000"/>
              </a:lnSpc>
              <a:spcBef>
                <a:spcPts val="1000"/>
              </a:spcBef>
              <a:spcAft>
                <a:spcPts val="0"/>
              </a:spcAft>
              <a:buClr>
                <a:schemeClr val="accent6"/>
              </a:buClr>
              <a:buSzPts val="1800"/>
              <a:buNone/>
            </a:pPr>
            <a:r>
              <a:t/>
            </a:r>
            <a:endParaRPr/>
          </a:p>
        </p:txBody>
      </p:sp>
      <p:sp>
        <p:nvSpPr>
          <p:cNvPr id="362" name="Google Shape;362;p11"/>
          <p:cNvSpPr txBox="1"/>
          <p:nvPr>
            <p:ph idx="21" type="body"/>
          </p:nvPr>
        </p:nvSpPr>
        <p:spPr>
          <a:xfrm>
            <a:off x="9697900" y="4392591"/>
            <a:ext cx="2179637" cy="7064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FFFF"/>
              </a:buClr>
              <a:buSzPts val="1100"/>
              <a:buNone/>
            </a:pPr>
            <a:r>
              <a:rPr b="1" i="0" lang="en-US">
                <a:solidFill>
                  <a:srgbClr val="FFFFFF"/>
                </a:solidFill>
                <a:latin typeface="Calibri"/>
                <a:ea typeface="Calibri"/>
                <a:cs typeface="Calibri"/>
                <a:sym typeface="Calibri"/>
              </a:rPr>
              <a:t>Develop </a:t>
            </a:r>
            <a:endParaRPr/>
          </a:p>
          <a:p>
            <a:pPr indent="0" lvl="0" marL="0" rtl="0" algn="l">
              <a:lnSpc>
                <a:spcPct val="100000"/>
              </a:lnSpc>
              <a:spcBef>
                <a:spcPts val="1000"/>
              </a:spcBef>
              <a:spcAft>
                <a:spcPts val="0"/>
              </a:spcAft>
              <a:buClr>
                <a:schemeClr val="lt1"/>
              </a:buClr>
              <a:buSzPts val="1100"/>
              <a:buNone/>
            </a:pPr>
            <a:r>
              <a:t/>
            </a:r>
            <a:endParaRPr/>
          </a:p>
        </p:txBody>
      </p:sp>
      <p:sp>
        <p:nvSpPr>
          <p:cNvPr id="363" name="Google Shape;363;p11"/>
          <p:cNvSpPr txBox="1"/>
          <p:nvPr>
            <p:ph idx="22" type="body"/>
          </p:nvPr>
        </p:nvSpPr>
        <p:spPr>
          <a:xfrm>
            <a:off x="1580060" y="5231920"/>
            <a:ext cx="2159000" cy="3021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3"/>
              </a:buClr>
              <a:buSzPts val="1800"/>
              <a:buNone/>
            </a:pPr>
            <a:r>
              <a:rPr lang="en-US"/>
              <a:t>Start Coding  Develop </a:t>
            </a:r>
            <a:endParaRPr/>
          </a:p>
        </p:txBody>
      </p:sp>
      <p:sp>
        <p:nvSpPr>
          <p:cNvPr id="364" name="Google Shape;364;p11"/>
          <p:cNvSpPr txBox="1"/>
          <p:nvPr>
            <p:ph idx="23" type="body"/>
          </p:nvPr>
        </p:nvSpPr>
        <p:spPr>
          <a:xfrm>
            <a:off x="1580060" y="5566524"/>
            <a:ext cx="2179637" cy="7064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FFFF"/>
              </a:buClr>
              <a:buSzPts val="1100"/>
              <a:buNone/>
            </a:pPr>
            <a:r>
              <a:rPr b="1" i="0" lang="en-US">
                <a:solidFill>
                  <a:srgbClr val="FFFFFF"/>
                </a:solidFill>
                <a:latin typeface="Calibri"/>
                <a:ea typeface="Calibri"/>
                <a:cs typeface="Calibri"/>
                <a:sym typeface="Calibri"/>
              </a:rPr>
              <a:t>Develop/Analyze</a:t>
            </a:r>
            <a:endParaRPr/>
          </a:p>
          <a:p>
            <a:pPr indent="0" lvl="0" marL="0" rtl="0" algn="l">
              <a:lnSpc>
                <a:spcPct val="100000"/>
              </a:lnSpc>
              <a:spcBef>
                <a:spcPts val="1000"/>
              </a:spcBef>
              <a:spcAft>
                <a:spcPts val="0"/>
              </a:spcAft>
              <a:buClr>
                <a:schemeClr val="lt1"/>
              </a:buClr>
              <a:buSzPts val="1100"/>
              <a:buNone/>
            </a:pPr>
            <a:r>
              <a:t/>
            </a:r>
            <a:endParaRPr/>
          </a:p>
          <a:p>
            <a:pPr indent="0" lvl="0" marL="0" rtl="0" algn="l">
              <a:lnSpc>
                <a:spcPct val="100000"/>
              </a:lnSpc>
              <a:spcBef>
                <a:spcPts val="1000"/>
              </a:spcBef>
              <a:spcAft>
                <a:spcPts val="0"/>
              </a:spcAft>
              <a:buClr>
                <a:schemeClr val="lt1"/>
              </a:buClr>
              <a:buSzPts val="1100"/>
              <a:buNone/>
            </a:pPr>
            <a:r>
              <a:t/>
            </a:r>
            <a:endParaRPr/>
          </a:p>
        </p:txBody>
      </p:sp>
      <p:sp>
        <p:nvSpPr>
          <p:cNvPr id="365" name="Google Shape;365;p11"/>
          <p:cNvSpPr txBox="1"/>
          <p:nvPr>
            <p:ph idx="24" type="body"/>
          </p:nvPr>
        </p:nvSpPr>
        <p:spPr>
          <a:xfrm>
            <a:off x="5674540" y="5231920"/>
            <a:ext cx="2159000" cy="3021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b="1" i="0" lang="en-US">
                <a:solidFill>
                  <a:srgbClr val="FFFFFF"/>
                </a:solidFill>
                <a:latin typeface="Calibri"/>
                <a:ea typeface="Calibri"/>
                <a:cs typeface="Calibri"/>
                <a:sym typeface="Calibri"/>
              </a:rPr>
              <a:t>Testing and database analyze</a:t>
            </a:r>
            <a:endParaRPr/>
          </a:p>
        </p:txBody>
      </p:sp>
      <p:sp>
        <p:nvSpPr>
          <p:cNvPr id="366" name="Google Shape;366;p11"/>
          <p:cNvSpPr txBox="1"/>
          <p:nvPr>
            <p:ph idx="25" type="body"/>
          </p:nvPr>
        </p:nvSpPr>
        <p:spPr>
          <a:xfrm>
            <a:off x="5674540" y="5566524"/>
            <a:ext cx="2179637" cy="7064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100"/>
              <a:buNone/>
            </a:pPr>
            <a:r>
              <a:rPr lang="en-US"/>
              <a:t>Success</a:t>
            </a:r>
            <a:endParaRPr/>
          </a:p>
          <a:p>
            <a:pPr indent="0" lvl="0" marL="0" rtl="0" algn="l">
              <a:lnSpc>
                <a:spcPct val="100000"/>
              </a:lnSpc>
              <a:spcBef>
                <a:spcPts val="1000"/>
              </a:spcBef>
              <a:spcAft>
                <a:spcPts val="0"/>
              </a:spcAft>
              <a:buClr>
                <a:schemeClr val="lt1"/>
              </a:buClr>
              <a:buSzPts val="1100"/>
              <a:buNone/>
            </a:pPr>
            <a:r>
              <a:t/>
            </a:r>
            <a:endParaRPr/>
          </a:p>
        </p:txBody>
      </p:sp>
      <p:sp>
        <p:nvSpPr>
          <p:cNvPr id="367" name="Google Shape;367;p11"/>
          <p:cNvSpPr txBox="1"/>
          <p:nvPr>
            <p:ph idx="26" type="body"/>
          </p:nvPr>
        </p:nvSpPr>
        <p:spPr>
          <a:xfrm>
            <a:off x="9697900" y="5231920"/>
            <a:ext cx="2159000" cy="3021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3"/>
              </a:buClr>
              <a:buSzPts val="1800"/>
              <a:buNone/>
            </a:pPr>
            <a:r>
              <a:rPr lang="en-US"/>
              <a:t>Complete the Project</a:t>
            </a:r>
            <a:endParaRPr/>
          </a:p>
          <a:p>
            <a:pPr indent="0" lvl="0" marL="0" rtl="0" algn="l">
              <a:lnSpc>
                <a:spcPct val="90000"/>
              </a:lnSpc>
              <a:spcBef>
                <a:spcPts val="1000"/>
              </a:spcBef>
              <a:spcAft>
                <a:spcPts val="0"/>
              </a:spcAft>
              <a:buClr>
                <a:schemeClr val="accent3"/>
              </a:buClr>
              <a:buSzPts val="1800"/>
              <a:buNone/>
            </a:pPr>
            <a:r>
              <a:t/>
            </a:r>
            <a:endParaRPr/>
          </a:p>
          <a:p>
            <a:pPr indent="0" lvl="0" marL="0" rtl="0" algn="l">
              <a:lnSpc>
                <a:spcPct val="90000"/>
              </a:lnSpc>
              <a:spcBef>
                <a:spcPts val="1000"/>
              </a:spcBef>
              <a:spcAft>
                <a:spcPts val="0"/>
              </a:spcAft>
              <a:buClr>
                <a:schemeClr val="accent3"/>
              </a:buClr>
              <a:buSzPts val="1800"/>
              <a:buNone/>
            </a:pPr>
            <a:r>
              <a:t/>
            </a:r>
            <a:endParaRPr/>
          </a:p>
        </p:txBody>
      </p:sp>
      <p:sp>
        <p:nvSpPr>
          <p:cNvPr id="368" name="Google Shape;368;p11"/>
          <p:cNvSpPr txBox="1"/>
          <p:nvPr>
            <p:ph type="title"/>
          </p:nvPr>
        </p:nvSpPr>
        <p:spPr>
          <a:xfrm>
            <a:off x="3009309" y="-61476"/>
            <a:ext cx="8610600" cy="1293028"/>
          </a:xfrm>
          <a:prstGeom prst="rect">
            <a:avLst/>
          </a:prstGeom>
          <a:solidFill>
            <a:schemeClr val="accent6"/>
          </a:solid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Arial Rounded"/>
              <a:buNone/>
            </a:pPr>
            <a:r>
              <a:rPr b="1" lang="en-US">
                <a:solidFill>
                  <a:schemeClr val="lt1"/>
                </a:solidFill>
                <a:latin typeface="Arial Rounded"/>
                <a:ea typeface="Arial Rounded"/>
                <a:cs typeface="Arial Rounded"/>
                <a:sym typeface="Arial Rounded"/>
              </a:rPr>
              <a:t>WEEKS TASK SUMMARY</a:t>
            </a:r>
            <a:endParaRPr/>
          </a:p>
        </p:txBody>
      </p:sp>
    </p:spTree>
  </p:cSld>
  <p:clrMapOvr>
    <a:masterClrMapping/>
  </p:clrMapOvr>
  <mc:AlternateContent>
    <mc:Choice Requires="p14">
      <p:transition advClick="0" spd="slow" p14:dur="15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500"/>
                                        <p:tgtEl>
                                          <p:spTgt spid="3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500"/>
                                        <p:tgtEl>
                                          <p:spTgt spid="3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500"/>
                                        <p:tgtEl>
                                          <p:spTgt spid="3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6"/>
                                        </p:tgtEl>
                                        <p:attrNameLst>
                                          <p:attrName>style.visibility</p:attrName>
                                        </p:attrNameLst>
                                      </p:cBhvr>
                                      <p:to>
                                        <p:strVal val="visible"/>
                                      </p:to>
                                    </p:set>
                                    <p:anim calcmode="lin" valueType="num">
                                      <p:cBhvr additive="base">
                                        <p:cTn dur="500"/>
                                        <p:tgtEl>
                                          <p:spTgt spid="3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animEffect filter="fade" transition="in">
                                      <p:cBhvr>
                                        <p:cTn dur="1000"/>
                                        <p:tgtEl>
                                          <p:spTgt spid="3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animEffect filter="fade" transition="in">
                                      <p:cBhvr>
                                        <p:cTn dur="1000"/>
                                        <p:tgtEl>
                                          <p:spTgt spid="34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1000"/>
                                        <p:tgtEl>
                                          <p:spTgt spid="34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1000"/>
                                        <p:tgtEl>
                                          <p:spTgt spid="34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animEffect filter="fade" transition="in">
                                      <p:cBhvr>
                                        <p:cTn dur="1000"/>
                                        <p:tgtEl>
                                          <p:spTgt spid="35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animEffect filter="fade" transition="in">
                                      <p:cBhvr>
                                        <p:cTn dur="1000"/>
                                        <p:tgtEl>
                                          <p:spTgt spid="35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animEffect filter="fade" transition="in">
                                      <p:cBhvr>
                                        <p:cTn dur="1000"/>
                                        <p:tgtEl>
                                          <p:spTgt spid="35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animEffect filter="fade" transition="in">
                                      <p:cBhvr>
                                        <p:cTn dur="1000"/>
                                        <p:tgtEl>
                                          <p:spTgt spid="35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1000"/>
                                        <p:tgtEl>
                                          <p:spTgt spid="35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1000"/>
                                        <p:tgtEl>
                                          <p:spTgt spid="35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animEffect filter="fade" transition="in">
                                      <p:cBhvr>
                                        <p:cTn dur="1000"/>
                                        <p:tgtEl>
                                          <p:spTgt spid="35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1000"/>
                                        <p:tgtEl>
                                          <p:spTgt spid="36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1000"/>
                                        <p:tgtEl>
                                          <p:spTgt spid="36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Effect filter="fade" transition="in">
                                      <p:cBhvr>
                                        <p:cTn dur="1000"/>
                                        <p:tgtEl>
                                          <p:spTgt spid="3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500"/>
                                        <p:tgtEl>
                                          <p:spTgt spid="3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500"/>
                                        <p:tgtEl>
                                          <p:spTgt spid="3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500"/>
                                        <p:tgtEl>
                                          <p:spTgt spid="3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500"/>
                                        <p:tgtEl>
                                          <p:spTgt spid="3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500"/>
                                        <p:tgtEl>
                                          <p:spTgt spid="3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anim calcmode="lin" valueType="num">
                                      <p:cBhvr additive="base">
                                        <p:cTn dur="500"/>
                                        <p:tgtEl>
                                          <p:spTgt spid="34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anim calcmode="lin" valueType="num">
                                      <p:cBhvr additive="base">
                                        <p:cTn dur="500"/>
                                        <p:tgtEl>
                                          <p:spTgt spid="34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 calcmode="lin" valueType="num">
                                      <p:cBhvr additive="base">
                                        <p:cTn dur="500"/>
                                        <p:tgtEl>
                                          <p:spTgt spid="34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anim calcmode="lin" valueType="num">
                                      <p:cBhvr additive="base">
                                        <p:cTn dur="500"/>
                                        <p:tgtEl>
                                          <p:spTgt spid="35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anim calcmode="lin" valueType="num">
                                      <p:cBhvr additive="base">
                                        <p:cTn dur="500"/>
                                        <p:tgtEl>
                                          <p:spTgt spid="35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anim calcmode="lin" valueType="num">
                                      <p:cBhvr additive="base">
                                        <p:cTn dur="500"/>
                                        <p:tgtEl>
                                          <p:spTgt spid="35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 calcmode="lin" valueType="num">
                                      <p:cBhvr additive="base">
                                        <p:cTn dur="500"/>
                                        <p:tgtEl>
                                          <p:spTgt spid="35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9">
                                            <p:txEl>
                                              <p:pRg end="0" st="0"/>
                                            </p:txEl>
                                          </p:spTgt>
                                        </p:tgtEl>
                                        <p:attrNameLst>
                                          <p:attrName>style.visibility</p:attrName>
                                        </p:attrNameLst>
                                      </p:cBhvr>
                                      <p:to>
                                        <p:strVal val="visible"/>
                                      </p:to>
                                    </p:set>
                                    <p:anim calcmode="lin" valueType="num">
                                      <p:cBhvr additive="base">
                                        <p:cTn dur="500"/>
                                        <p:tgtEl>
                                          <p:spTgt spid="359">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9">
                                            <p:txEl>
                                              <p:pRg end="1" st="1"/>
                                            </p:txEl>
                                          </p:spTgt>
                                        </p:tgtEl>
                                        <p:attrNameLst>
                                          <p:attrName>style.visibility</p:attrName>
                                        </p:attrNameLst>
                                      </p:cBhvr>
                                      <p:to>
                                        <p:strVal val="visible"/>
                                      </p:to>
                                    </p:set>
                                    <p:anim calcmode="lin" valueType="num">
                                      <p:cBhvr additive="base">
                                        <p:cTn dur="500"/>
                                        <p:tgtEl>
                                          <p:spTgt spid="359">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9">
                                            <p:txEl>
                                              <p:pRg end="2" st="2"/>
                                            </p:txEl>
                                          </p:spTgt>
                                        </p:tgtEl>
                                        <p:attrNameLst>
                                          <p:attrName>style.visibility</p:attrName>
                                        </p:attrNameLst>
                                      </p:cBhvr>
                                      <p:to>
                                        <p:strVal val="visible"/>
                                      </p:to>
                                    </p:set>
                                    <p:anim calcmode="lin" valueType="num">
                                      <p:cBhvr additive="base">
                                        <p:cTn dur="500"/>
                                        <p:tgtEl>
                                          <p:spTgt spid="359">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anim calcmode="lin" valueType="num">
                                      <p:cBhvr additive="base">
                                        <p:cTn dur="500"/>
                                        <p:tgtEl>
                                          <p:spTgt spid="36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anim calcmode="lin" valueType="num">
                                      <p:cBhvr additive="base">
                                        <p:cTn dur="500"/>
                                        <p:tgtEl>
                                          <p:spTgt spid="36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4">
                                            <p:txEl>
                                              <p:pRg end="1" st="1"/>
                                            </p:txEl>
                                          </p:spTgt>
                                        </p:tgtEl>
                                        <p:attrNameLst>
                                          <p:attrName>style.visibility</p:attrName>
                                        </p:attrNameLst>
                                      </p:cBhvr>
                                      <p:to>
                                        <p:strVal val="visible"/>
                                      </p:to>
                                    </p:set>
                                    <p:anim calcmode="lin" valueType="num">
                                      <p:cBhvr additive="base">
                                        <p:cTn dur="500"/>
                                        <p:tgtEl>
                                          <p:spTgt spid="364">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4">
                                            <p:txEl>
                                              <p:pRg end="2" st="2"/>
                                            </p:txEl>
                                          </p:spTgt>
                                        </p:tgtEl>
                                        <p:attrNameLst>
                                          <p:attrName>style.visibility</p:attrName>
                                        </p:attrNameLst>
                                      </p:cBhvr>
                                      <p:to>
                                        <p:strVal val="visible"/>
                                      </p:to>
                                    </p:set>
                                    <p:anim calcmode="lin" valueType="num">
                                      <p:cBhvr additive="base">
                                        <p:cTn dur="500"/>
                                        <p:tgtEl>
                                          <p:spTgt spid="364">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anim calcmode="lin" valueType="num">
                                      <p:cBhvr additive="base">
                                        <p:cTn dur="500"/>
                                        <p:tgtEl>
                                          <p:spTgt spid="36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500"/>
                                        <p:tgtEl>
                                          <p:spTgt spid="3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1"/>
                                        </p:tgtEl>
                                        <p:attrNameLst>
                                          <p:attrName>style.visibility</p:attrName>
                                        </p:attrNameLst>
                                      </p:cBhvr>
                                      <p:to>
                                        <p:strVal val="visible"/>
                                      </p:to>
                                    </p:set>
                                    <p:anim calcmode="lin" valueType="num">
                                      <p:cBhvr additive="base">
                                        <p:cTn dur="500"/>
                                        <p:tgtEl>
                                          <p:spTgt spid="3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500"/>
                                        <p:tgtEl>
                                          <p:spTgt spid="3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500"/>
                                        <p:tgtEl>
                                          <p:spTgt spid="3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500"/>
                                        <p:tgtEl>
                                          <p:spTgt spid="34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 calcmode="lin" valueType="num">
                                      <p:cBhvr additive="base">
                                        <p:cTn dur="500"/>
                                        <p:tgtEl>
                                          <p:spTgt spid="349">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anim calcmode="lin" valueType="num">
                                      <p:cBhvr additive="base">
                                        <p:cTn dur="500"/>
                                        <p:tgtEl>
                                          <p:spTgt spid="35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 calcmode="lin" valueType="num">
                                      <p:cBhvr additive="base">
                                        <p:cTn dur="500"/>
                                        <p:tgtEl>
                                          <p:spTgt spid="35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anim calcmode="lin" valueType="num">
                                      <p:cBhvr additive="base">
                                        <p:cTn dur="500"/>
                                        <p:tgtEl>
                                          <p:spTgt spid="355">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 calcmode="lin" valueType="num">
                                      <p:cBhvr additive="base">
                                        <p:cTn dur="500"/>
                                        <p:tgtEl>
                                          <p:spTgt spid="356">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 calcmode="lin" valueType="num">
                                      <p:cBhvr additive="base">
                                        <p:cTn dur="500"/>
                                        <p:tgtEl>
                                          <p:spTgt spid="36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anim calcmode="lin" valueType="num">
                                      <p:cBhvr additive="base">
                                        <p:cTn dur="500"/>
                                        <p:tgtEl>
                                          <p:spTgt spid="361">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anim calcmode="lin" valueType="num">
                                      <p:cBhvr additive="base">
                                        <p:cTn dur="500"/>
                                        <p:tgtEl>
                                          <p:spTgt spid="366">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anim calcmode="lin" valueType="num">
                                      <p:cBhvr additive="base">
                                        <p:cTn dur="500"/>
                                        <p:tgtEl>
                                          <p:spTgt spid="366">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anim calcmode="lin" valueType="num">
                                      <p:cBhvr additive="base">
                                        <p:cTn dur="500"/>
                                        <p:tgtEl>
                                          <p:spTgt spid="36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7">
                                            <p:txEl>
                                              <p:pRg end="1" st="1"/>
                                            </p:txEl>
                                          </p:spTgt>
                                        </p:tgtEl>
                                        <p:attrNameLst>
                                          <p:attrName>style.visibility</p:attrName>
                                        </p:attrNameLst>
                                      </p:cBhvr>
                                      <p:to>
                                        <p:strVal val="visible"/>
                                      </p:to>
                                    </p:set>
                                    <p:anim calcmode="lin" valueType="num">
                                      <p:cBhvr additive="base">
                                        <p:cTn dur="500"/>
                                        <p:tgtEl>
                                          <p:spTgt spid="36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7">
                                            <p:txEl>
                                              <p:pRg end="2" st="2"/>
                                            </p:txEl>
                                          </p:spTgt>
                                        </p:tgtEl>
                                        <p:attrNameLst>
                                          <p:attrName>style.visibility</p:attrName>
                                        </p:attrNameLst>
                                      </p:cBhvr>
                                      <p:to>
                                        <p:strVal val="visible"/>
                                      </p:to>
                                    </p:set>
                                    <p:anim calcmode="lin" valueType="num">
                                      <p:cBhvr additive="base">
                                        <p:cTn dur="500"/>
                                        <p:tgtEl>
                                          <p:spTgt spid="36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2"/>
          <p:cNvSpPr txBox="1"/>
          <p:nvPr>
            <p:ph type="title"/>
          </p:nvPr>
        </p:nvSpPr>
        <p:spPr>
          <a:xfrm>
            <a:off x="9184653" y="307173"/>
            <a:ext cx="2819089" cy="1817462"/>
          </a:xfrm>
          <a:prstGeom prst="rect">
            <a:avLst/>
          </a:prstGeom>
          <a:gradFill>
            <a:gsLst>
              <a:gs pos="0">
                <a:srgbClr val="8DC15B"/>
              </a:gs>
              <a:gs pos="78000">
                <a:srgbClr val="81C13A"/>
              </a:gs>
              <a:gs pos="100000">
                <a:srgbClr val="81C13A"/>
              </a:gs>
            </a:gsLst>
            <a:lin ang="5400000" scaled="0"/>
          </a:gradFill>
          <a:ln>
            <a:noFill/>
          </a:ln>
          <a:effectLst>
            <a:outerShdw blurRad="57150" rotWithShape="0" algn="ctr" dir="5400000" dist="19050">
              <a:srgbClr val="000000">
                <a:alpha val="47843"/>
              </a:srgbClr>
            </a:outerShdw>
          </a:effectLst>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600"/>
              <a:buFont typeface="Arial"/>
              <a:buNone/>
            </a:pPr>
            <a:r>
              <a:rPr lang="en-US" sz="3600">
                <a:solidFill>
                  <a:schemeClr val="lt1"/>
                </a:solidFill>
                <a:latin typeface="Arial"/>
                <a:ea typeface="Arial"/>
                <a:cs typeface="Arial"/>
                <a:sym typeface="Arial"/>
              </a:rPr>
              <a:t>DATABASE </a:t>
            </a:r>
            <a:br>
              <a:rPr lang="en-US" sz="3600">
                <a:solidFill>
                  <a:schemeClr val="lt1"/>
                </a:solidFill>
                <a:latin typeface="Arial"/>
                <a:ea typeface="Arial"/>
                <a:cs typeface="Arial"/>
                <a:sym typeface="Arial"/>
              </a:rPr>
            </a:br>
            <a:r>
              <a:rPr lang="en-US" sz="3600">
                <a:solidFill>
                  <a:schemeClr val="lt1"/>
                </a:solidFill>
                <a:latin typeface="Arial"/>
                <a:ea typeface="Arial"/>
                <a:cs typeface="Arial"/>
                <a:sym typeface="Arial"/>
              </a:rPr>
              <a:t>MODULE</a:t>
            </a:r>
            <a:endParaRPr/>
          </a:p>
        </p:txBody>
      </p:sp>
      <p:pic>
        <p:nvPicPr>
          <p:cNvPr descr="A screenshot of a computer&#10;&#10;Description automatically generated with low confidence" id="374" name="Google Shape;374;p12"/>
          <p:cNvPicPr preferRelativeResize="0"/>
          <p:nvPr/>
        </p:nvPicPr>
        <p:blipFill rotWithShape="1">
          <a:blip r:embed="rId3">
            <a:alphaModFix/>
          </a:blip>
          <a:srcRect b="0" l="0" r="0" t="0"/>
          <a:stretch/>
        </p:blipFill>
        <p:spPr>
          <a:xfrm>
            <a:off x="188257" y="307173"/>
            <a:ext cx="8996397" cy="624365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mc:AlternateContent>
    <mc:Choice Requires="p14">
      <p:transition advClick="0" spd="slow" p14:dur="15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3"/>
          <p:cNvSpPr txBox="1"/>
          <p:nvPr/>
        </p:nvSpPr>
        <p:spPr>
          <a:xfrm>
            <a:off x="4356854" y="159925"/>
            <a:ext cx="4540800" cy="70800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Software Img</a:t>
            </a:r>
            <a:endParaRPr sz="4000">
              <a:solidFill>
                <a:schemeClr val="lt1"/>
              </a:solidFill>
              <a:latin typeface="Arial"/>
              <a:ea typeface="Arial"/>
              <a:cs typeface="Arial"/>
              <a:sym typeface="Arial"/>
            </a:endParaRPr>
          </a:p>
        </p:txBody>
      </p:sp>
      <p:pic>
        <p:nvPicPr>
          <p:cNvPr id="380" name="Google Shape;380;p13"/>
          <p:cNvPicPr preferRelativeResize="0"/>
          <p:nvPr/>
        </p:nvPicPr>
        <p:blipFill rotWithShape="1">
          <a:blip r:embed="rId3">
            <a:alphaModFix/>
          </a:blip>
          <a:srcRect b="15462" l="24815" r="28018" t="14412"/>
          <a:stretch/>
        </p:blipFill>
        <p:spPr>
          <a:xfrm>
            <a:off x="73709" y="1597436"/>
            <a:ext cx="4191035" cy="2840093"/>
          </a:xfrm>
          <a:prstGeom prst="rect">
            <a:avLst/>
          </a:prstGeom>
          <a:noFill/>
          <a:ln>
            <a:noFill/>
          </a:ln>
        </p:spPr>
      </p:pic>
      <p:pic>
        <p:nvPicPr>
          <p:cNvPr id="381" name="Google Shape;381;p13"/>
          <p:cNvPicPr preferRelativeResize="0"/>
          <p:nvPr/>
        </p:nvPicPr>
        <p:blipFill rotWithShape="1">
          <a:blip r:embed="rId4">
            <a:alphaModFix/>
          </a:blip>
          <a:srcRect b="17172" l="0" r="0" t="0"/>
          <a:stretch/>
        </p:blipFill>
        <p:spPr>
          <a:xfrm>
            <a:off x="4356846" y="1279782"/>
            <a:ext cx="7628287" cy="3980782"/>
          </a:xfrm>
          <a:prstGeom prst="rect">
            <a:avLst/>
          </a:prstGeom>
          <a:noFill/>
          <a:ln>
            <a:noFill/>
          </a:ln>
        </p:spPr>
      </p:pic>
      <p:sp>
        <p:nvSpPr>
          <p:cNvPr id="382" name="Google Shape;382;p13"/>
          <p:cNvSpPr/>
          <p:nvPr/>
        </p:nvSpPr>
        <p:spPr>
          <a:xfrm>
            <a:off x="807720" y="4986244"/>
            <a:ext cx="1630680" cy="548640"/>
          </a:xfrm>
          <a:prstGeom prst="roundRect">
            <a:avLst>
              <a:gd fmla="val 21600" name="adj"/>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LogIn Page</a:t>
            </a:r>
            <a:endParaRPr/>
          </a:p>
        </p:txBody>
      </p:sp>
      <p:sp>
        <p:nvSpPr>
          <p:cNvPr id="383" name="Google Shape;383;p13"/>
          <p:cNvSpPr/>
          <p:nvPr/>
        </p:nvSpPr>
        <p:spPr>
          <a:xfrm>
            <a:off x="7355649" y="5672422"/>
            <a:ext cx="1630680" cy="548640"/>
          </a:xfrm>
          <a:prstGeom prst="roundRect">
            <a:avLst>
              <a:gd fmla="val 21600" name="adj"/>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Home Page</a:t>
            </a:r>
            <a:endParaRPr/>
          </a:p>
        </p:txBody>
      </p:sp>
    </p:spTree>
  </p:cSld>
  <p:clrMapOvr>
    <a:masterClrMapping/>
  </p:clrMapOvr>
  <mc:AlternateContent>
    <mc:Choice Requires="p14">
      <p:transition advClick="0" spd="slow" p14:dur="15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80"/>
                                        </p:tgtEl>
                                        <p:attrNameLst>
                                          <p:attrName>style.visibility</p:attrName>
                                        </p:attrNameLst>
                                      </p:cBhvr>
                                      <p:to>
                                        <p:strVal val="visible"/>
                                      </p:to>
                                    </p:set>
                                    <p:anim calcmode="lin" valueType="num">
                                      <p:cBhvr additive="base">
                                        <p:cTn dur="500"/>
                                        <p:tgtEl>
                                          <p:spTgt spid="380"/>
                                        </p:tgtEl>
                                        <p:attrNameLst>
                                          <p:attrName>ppt_w</p:attrName>
                                        </p:attrNameLst>
                                      </p:cBhvr>
                                      <p:tavLst>
                                        <p:tav fmla="" tm="0">
                                          <p:val>
                                            <p:strVal val="0"/>
                                          </p:val>
                                        </p:tav>
                                        <p:tav fmla="" tm="100000">
                                          <p:val>
                                            <p:strVal val="#ppt_w"/>
                                          </p:val>
                                        </p:tav>
                                      </p:tavLst>
                                    </p:anim>
                                    <p:anim calcmode="lin" valueType="num">
                                      <p:cBhvr additive="base">
                                        <p:cTn dur="500"/>
                                        <p:tgtEl>
                                          <p:spTgt spid="380"/>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382"/>
                                        </p:tgtEl>
                                        <p:attrNameLst>
                                          <p:attrName>style.visibility</p:attrName>
                                        </p:attrNameLst>
                                      </p:cBhvr>
                                      <p:to>
                                        <p:strVal val="visible"/>
                                      </p:to>
                                    </p:set>
                                    <p:anim calcmode="lin" valueType="num">
                                      <p:cBhvr additive="base">
                                        <p:cTn dur="500"/>
                                        <p:tgtEl>
                                          <p:spTgt spid="382"/>
                                        </p:tgtEl>
                                        <p:attrNameLst>
                                          <p:attrName>ppt_w</p:attrName>
                                        </p:attrNameLst>
                                      </p:cBhvr>
                                      <p:tavLst>
                                        <p:tav fmla="" tm="0">
                                          <p:val>
                                            <p:strVal val="0"/>
                                          </p:val>
                                        </p:tav>
                                        <p:tav fmla="" tm="100000">
                                          <p:val>
                                            <p:strVal val="#ppt_w"/>
                                          </p:val>
                                        </p:tav>
                                      </p:tavLst>
                                    </p:anim>
                                    <p:anim calcmode="lin" valueType="num">
                                      <p:cBhvr additive="base">
                                        <p:cTn dur="500"/>
                                        <p:tgtEl>
                                          <p:spTgt spid="38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381"/>
                                        </p:tgtEl>
                                        <p:attrNameLst>
                                          <p:attrName>style.visibility</p:attrName>
                                        </p:attrNameLst>
                                      </p:cBhvr>
                                      <p:to>
                                        <p:strVal val="visible"/>
                                      </p:to>
                                    </p:set>
                                    <p:anim calcmode="lin" valueType="num">
                                      <p:cBhvr additive="base">
                                        <p:cTn dur="500"/>
                                        <p:tgtEl>
                                          <p:spTgt spid="381"/>
                                        </p:tgtEl>
                                        <p:attrNameLst>
                                          <p:attrName>ppt_w</p:attrName>
                                        </p:attrNameLst>
                                      </p:cBhvr>
                                      <p:tavLst>
                                        <p:tav fmla="" tm="0">
                                          <p:val>
                                            <p:strVal val="0"/>
                                          </p:val>
                                        </p:tav>
                                        <p:tav fmla="" tm="100000">
                                          <p:val>
                                            <p:strVal val="#ppt_w"/>
                                          </p:val>
                                        </p:tav>
                                      </p:tavLst>
                                    </p:anim>
                                    <p:anim calcmode="lin" valueType="num">
                                      <p:cBhvr additive="base">
                                        <p:cTn dur="500"/>
                                        <p:tgtEl>
                                          <p:spTgt spid="381"/>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383"/>
                                        </p:tgtEl>
                                        <p:attrNameLst>
                                          <p:attrName>style.visibility</p:attrName>
                                        </p:attrNameLst>
                                      </p:cBhvr>
                                      <p:to>
                                        <p:strVal val="visible"/>
                                      </p:to>
                                    </p:set>
                                    <p:anim calcmode="lin" valueType="num">
                                      <p:cBhvr additive="base">
                                        <p:cTn dur="500"/>
                                        <p:tgtEl>
                                          <p:spTgt spid="383"/>
                                        </p:tgtEl>
                                        <p:attrNameLst>
                                          <p:attrName>ppt_w</p:attrName>
                                        </p:attrNameLst>
                                      </p:cBhvr>
                                      <p:tavLst>
                                        <p:tav fmla="" tm="0">
                                          <p:val>
                                            <p:strVal val="0"/>
                                          </p:val>
                                        </p:tav>
                                        <p:tav fmla="" tm="100000">
                                          <p:val>
                                            <p:strVal val="#ppt_w"/>
                                          </p:val>
                                        </p:tav>
                                      </p:tavLst>
                                    </p:anim>
                                    <p:anim calcmode="lin" valueType="num">
                                      <p:cBhvr additive="base">
                                        <p:cTn dur="500"/>
                                        <p:tgtEl>
                                          <p:spTgt spid="38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4"/>
          <p:cNvSpPr txBox="1"/>
          <p:nvPr>
            <p:ph type="title"/>
          </p:nvPr>
        </p:nvSpPr>
        <p:spPr>
          <a:xfrm>
            <a:off x="1790700" y="2782486"/>
            <a:ext cx="8610600" cy="129302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Arial"/>
              <a:buNone/>
            </a:pPr>
            <a:r>
              <a:rPr lang="en-US" sz="8800">
                <a:latin typeface="Arial"/>
                <a:ea typeface="Arial"/>
                <a:cs typeface="Arial"/>
                <a:sym typeface="Arial"/>
              </a:rPr>
              <a:t>THANKS</a:t>
            </a:r>
            <a:endParaRPr/>
          </a:p>
        </p:txBody>
      </p:sp>
    </p:spTree>
  </p:cSld>
  <p:clrMapOvr>
    <a:masterClrMapping/>
  </p:clrMapOvr>
  <mc:AlternateContent>
    <mc:Choice Requires="p14">
      <p:transition advClick="0" spd="slow" p14:dur="1500">
        <p14:vortex dir="r"/>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
          <p:cNvSpPr txBox="1"/>
          <p:nvPr/>
        </p:nvSpPr>
        <p:spPr>
          <a:xfrm>
            <a:off x="3639214" y="1942554"/>
            <a:ext cx="647061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Rounded"/>
                <a:ea typeface="Arial Rounded"/>
                <a:cs typeface="Arial Rounded"/>
                <a:sym typeface="Arial Rounded"/>
              </a:rPr>
              <a:t>We Have Two Members In our Group</a:t>
            </a:r>
            <a:endParaRPr/>
          </a:p>
        </p:txBody>
      </p:sp>
      <p:pic>
        <p:nvPicPr>
          <p:cNvPr descr="Avatar, beard, muslim, muslim avatar, muslim man icon - Download on  Iconfinder" id="248" name="Google Shape;248;p2"/>
          <p:cNvPicPr preferRelativeResize="0"/>
          <p:nvPr/>
        </p:nvPicPr>
        <p:blipFill rotWithShape="1">
          <a:blip r:embed="rId3">
            <a:alphaModFix/>
          </a:blip>
          <a:srcRect b="0" l="0" r="0" t="0"/>
          <a:stretch/>
        </p:blipFill>
        <p:spPr>
          <a:xfrm>
            <a:off x="3093505" y="2628342"/>
            <a:ext cx="1091419" cy="1091419"/>
          </a:xfrm>
          <a:prstGeom prst="rect">
            <a:avLst/>
          </a:prstGeom>
          <a:noFill/>
          <a:ln>
            <a:noFill/>
          </a:ln>
        </p:spPr>
      </p:pic>
      <p:sp>
        <p:nvSpPr>
          <p:cNvPr id="249" name="Google Shape;249;p2"/>
          <p:cNvSpPr txBox="1"/>
          <p:nvPr/>
        </p:nvSpPr>
        <p:spPr>
          <a:xfrm>
            <a:off x="4184924" y="3140878"/>
            <a:ext cx="4023858"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400">
                <a:solidFill>
                  <a:schemeClr val="lt1"/>
                </a:solidFill>
                <a:latin typeface="Libre Baskerville"/>
                <a:ea typeface="Libre Baskerville"/>
                <a:cs typeface="Libre Baskerville"/>
                <a:sym typeface="Libre Baskerville"/>
              </a:rPr>
              <a:t>Md Mohibbullah</a:t>
            </a:r>
            <a:endParaRPr sz="4400">
              <a:solidFill>
                <a:schemeClr val="lt1"/>
              </a:solidFill>
              <a:latin typeface="Libre Baskerville"/>
              <a:ea typeface="Libre Baskerville"/>
              <a:cs typeface="Libre Baskerville"/>
              <a:sym typeface="Libre Baskerville"/>
            </a:endParaRPr>
          </a:p>
        </p:txBody>
      </p:sp>
      <p:pic>
        <p:nvPicPr>
          <p:cNvPr descr="Man, avatar, business icon - Download on Iconfinder" id="250" name="Google Shape;250;p2"/>
          <p:cNvPicPr preferRelativeResize="0"/>
          <p:nvPr/>
        </p:nvPicPr>
        <p:blipFill rotWithShape="1">
          <a:blip r:embed="rId4">
            <a:alphaModFix/>
          </a:blip>
          <a:srcRect b="0" l="0" r="0" t="0"/>
          <a:stretch/>
        </p:blipFill>
        <p:spPr>
          <a:xfrm>
            <a:off x="3071289" y="4436978"/>
            <a:ext cx="1113635" cy="1113635"/>
          </a:xfrm>
          <a:prstGeom prst="rect">
            <a:avLst/>
          </a:prstGeom>
          <a:noFill/>
          <a:ln>
            <a:noFill/>
          </a:ln>
        </p:spPr>
      </p:pic>
      <p:sp>
        <p:nvSpPr>
          <p:cNvPr id="251" name="Google Shape;251;p2"/>
          <p:cNvSpPr txBox="1"/>
          <p:nvPr/>
        </p:nvSpPr>
        <p:spPr>
          <a:xfrm>
            <a:off x="4184924" y="4737308"/>
            <a:ext cx="5089855"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400">
                <a:solidFill>
                  <a:schemeClr val="lt1"/>
                </a:solidFill>
                <a:latin typeface="Libre Baskerville"/>
                <a:ea typeface="Libre Baskerville"/>
                <a:cs typeface="Libre Baskerville"/>
                <a:sym typeface="Libre Baskerville"/>
              </a:rPr>
              <a:t>Md Rakibur Rahman </a:t>
            </a:r>
            <a:endParaRPr sz="4400">
              <a:solidFill>
                <a:schemeClr val="lt1"/>
              </a:solidFill>
              <a:latin typeface="Libre Baskerville"/>
              <a:ea typeface="Libre Baskerville"/>
              <a:cs typeface="Libre Baskerville"/>
              <a:sym typeface="Libre Baskerville"/>
            </a:endParaRPr>
          </a:p>
        </p:txBody>
      </p:sp>
      <p:sp>
        <p:nvSpPr>
          <p:cNvPr id="252" name="Google Shape;252;p2"/>
          <p:cNvSpPr txBox="1"/>
          <p:nvPr>
            <p:ph type="title"/>
          </p:nvPr>
        </p:nvSpPr>
        <p:spPr>
          <a:xfrm>
            <a:off x="2895600" y="484094"/>
            <a:ext cx="8610600" cy="157330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Arial"/>
              <a:buNone/>
            </a:pPr>
            <a:r>
              <a:rPr lang="en-US" sz="4800">
                <a:highlight>
                  <a:srgbClr val="000000"/>
                </a:highlight>
                <a:latin typeface="Arial"/>
                <a:ea typeface="Arial"/>
                <a:cs typeface="Arial"/>
                <a:sym typeface="Arial"/>
              </a:rPr>
              <a:t>GROUP NUMBER </a:t>
            </a:r>
            <a:r>
              <a:rPr lang="en-US" sz="7300">
                <a:highlight>
                  <a:srgbClr val="000000"/>
                </a:highlight>
                <a:latin typeface="Arial"/>
                <a:ea typeface="Arial"/>
                <a:cs typeface="Arial"/>
                <a:sym typeface="Arial"/>
              </a:rPr>
              <a:t>8</a:t>
            </a:r>
            <a:endParaRPr sz="4400">
              <a:highlight>
                <a:srgbClr val="000000"/>
              </a:highlight>
              <a:latin typeface="Arial"/>
              <a:ea typeface="Arial"/>
              <a:cs typeface="Arial"/>
              <a:sym typeface="Arial"/>
            </a:endParaRPr>
          </a:p>
        </p:txBody>
      </p:sp>
    </p:spTree>
  </p:cSld>
  <p:clrMapOvr>
    <a:masterClrMapping/>
  </p:clrMapOvr>
  <mc:AlternateContent>
    <mc:Choice Requires="p14">
      <p:transition advClick="0" spd="slow" p14:dur="15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500"/>
                                        <p:tgtEl>
                                          <p:spTgt spid="248"/>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500"/>
                                        <p:tgtEl>
                                          <p:spTgt spid="250"/>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2" presetSubtype="4">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500"/>
                                        <p:tgtEl>
                                          <p:spTgt spid="25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
          <p:cNvSpPr txBox="1"/>
          <p:nvPr>
            <p:ph type="title"/>
          </p:nvPr>
        </p:nvSpPr>
        <p:spPr>
          <a:xfrm>
            <a:off x="342900" y="204815"/>
            <a:ext cx="11506200" cy="1293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Baskerville"/>
              <a:buNone/>
            </a:pPr>
            <a:r>
              <a:rPr lang="en-US">
                <a:latin typeface="Libre Baskerville"/>
                <a:ea typeface="Libre Baskerville"/>
                <a:cs typeface="Libre Baskerville"/>
                <a:sym typeface="Libre Baskerville"/>
              </a:rPr>
              <a:t>REPORT OF BUBT VEHICLE PARKING SYSTEM</a:t>
            </a:r>
            <a:endParaRPr/>
          </a:p>
        </p:txBody>
      </p:sp>
      <p:sp>
        <p:nvSpPr>
          <p:cNvPr id="258" name="Google Shape;258;p3"/>
          <p:cNvSpPr txBox="1"/>
          <p:nvPr/>
        </p:nvSpPr>
        <p:spPr>
          <a:xfrm>
            <a:off x="4916831" y="1844274"/>
            <a:ext cx="307007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FF00"/>
                </a:solidFill>
                <a:latin typeface="Arial"/>
                <a:ea typeface="Arial"/>
                <a:cs typeface="Arial"/>
                <a:sym typeface="Arial"/>
              </a:rPr>
              <a:t>Introduction</a:t>
            </a:r>
            <a:endParaRPr b="1" sz="2400">
              <a:solidFill>
                <a:srgbClr val="FFFF00"/>
              </a:solidFill>
              <a:latin typeface="Arial"/>
              <a:ea typeface="Arial"/>
              <a:cs typeface="Arial"/>
              <a:sym typeface="Arial"/>
            </a:endParaRPr>
          </a:p>
        </p:txBody>
      </p:sp>
      <p:sp>
        <p:nvSpPr>
          <p:cNvPr id="259" name="Google Shape;259;p3"/>
          <p:cNvSpPr txBox="1"/>
          <p:nvPr/>
        </p:nvSpPr>
        <p:spPr>
          <a:xfrm>
            <a:off x="342900" y="2652371"/>
            <a:ext cx="10865252"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entury"/>
                <a:ea typeface="Century"/>
                <a:cs typeface="Century"/>
                <a:sym typeface="Century"/>
              </a:rPr>
              <a:t>The BUBT vehicle parking system has been developed to override the problems prevailing </a:t>
            </a:r>
            <a:endParaRPr/>
          </a:p>
          <a:p>
            <a:pPr indent="0" lvl="0" marL="0" marR="0" rtl="0" algn="l">
              <a:spcBef>
                <a:spcPts val="0"/>
              </a:spcBef>
              <a:spcAft>
                <a:spcPts val="0"/>
              </a:spcAft>
              <a:buNone/>
            </a:pPr>
            <a:r>
              <a:rPr lang="en-US" sz="2400">
                <a:solidFill>
                  <a:schemeClr val="lt1"/>
                </a:solidFill>
                <a:latin typeface="Century"/>
                <a:ea typeface="Century"/>
                <a:cs typeface="Century"/>
                <a:sym typeface="Century"/>
              </a:rPr>
              <a:t>in the practicing manual system. This software is supported to eliminate and, in some cases, </a:t>
            </a:r>
            <a:endParaRPr/>
          </a:p>
          <a:p>
            <a:pPr indent="0" lvl="0" marL="0" marR="0" rtl="0" algn="l">
              <a:spcBef>
                <a:spcPts val="0"/>
              </a:spcBef>
              <a:spcAft>
                <a:spcPts val="0"/>
              </a:spcAft>
              <a:buNone/>
            </a:pPr>
            <a:r>
              <a:rPr lang="en-US" sz="2400">
                <a:solidFill>
                  <a:schemeClr val="lt1"/>
                </a:solidFill>
                <a:latin typeface="Century"/>
                <a:ea typeface="Century"/>
                <a:cs typeface="Century"/>
                <a:sym typeface="Century"/>
              </a:rPr>
              <a:t>reduce the hardships faced by this existing system. Moreover, this system is designed for the need of the Bubt to carry out operation in a smooth and effective manner.</a:t>
            </a:r>
            <a:endParaRPr/>
          </a:p>
        </p:txBody>
      </p:sp>
    </p:spTree>
  </p:cSld>
  <p:clrMapOvr>
    <a:masterClrMapping/>
  </p:clrMapOvr>
  <mc:AlternateContent>
    <mc:Choice Requires="p14">
      <p:transition advClick="0" spd="slow" p14:dur="15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
          <p:cNvSpPr txBox="1"/>
          <p:nvPr>
            <p:ph type="title"/>
          </p:nvPr>
        </p:nvSpPr>
        <p:spPr>
          <a:xfrm>
            <a:off x="571500" y="480594"/>
            <a:ext cx="11049000" cy="1293028"/>
          </a:xfrm>
          <a:prstGeom prst="rect">
            <a:avLst/>
          </a:prstGeom>
          <a:gradFill>
            <a:gsLst>
              <a:gs pos="0">
                <a:srgbClr val="1F69A5"/>
              </a:gs>
              <a:gs pos="48000">
                <a:srgbClr val="4E9DDC"/>
              </a:gs>
              <a:gs pos="100000">
                <a:srgbClr val="90C2EA"/>
              </a:gs>
            </a:gsLst>
            <a:lin ang="16200000" scaled="0"/>
          </a:gra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Libre Baskerville"/>
              <a:buNone/>
            </a:pPr>
            <a:r>
              <a:rPr lang="en-US" sz="4400">
                <a:solidFill>
                  <a:schemeClr val="lt1"/>
                </a:solidFill>
                <a:latin typeface="Libre Baskerville"/>
                <a:ea typeface="Libre Baskerville"/>
                <a:cs typeface="Libre Baskerville"/>
                <a:sym typeface="Libre Baskerville"/>
              </a:rPr>
              <a:t>MODULES OF BUBT PARKING SYSTEM PROJECT</a:t>
            </a:r>
            <a:endParaRPr/>
          </a:p>
        </p:txBody>
      </p:sp>
      <p:sp>
        <p:nvSpPr>
          <p:cNvPr id="265" name="Google Shape;265;p4"/>
          <p:cNvSpPr txBox="1"/>
          <p:nvPr/>
        </p:nvSpPr>
        <p:spPr>
          <a:xfrm>
            <a:off x="0" y="1773623"/>
            <a:ext cx="12191999" cy="6093976"/>
          </a:xfrm>
          <a:prstGeom prst="rect">
            <a:avLst/>
          </a:prstGeom>
          <a:noFill/>
          <a:ln>
            <a:noFill/>
          </a:ln>
        </p:spPr>
        <p:txBody>
          <a:bodyPr anchorCtr="0" anchor="t" bIns="45700" lIns="91425" spcFirstLastPara="1" rIns="91425" wrap="square" tIns="45700">
            <a:spAutoFit/>
          </a:bodyPr>
          <a:lstStyle/>
          <a:p>
            <a:pPr indent="-285750" lvl="0" marL="285750" marR="0" rtl="0" algn="ctr">
              <a:spcBef>
                <a:spcPts val="0"/>
              </a:spcBef>
              <a:spcAft>
                <a:spcPts val="0"/>
              </a:spcAft>
              <a:buClr>
                <a:schemeClr val="lt1"/>
              </a:buClr>
              <a:buSzPts val="3200"/>
              <a:buFont typeface="Noto Sans Symbols"/>
              <a:buChar char="❑"/>
            </a:pPr>
            <a:r>
              <a:rPr lang="en-US" sz="3200">
                <a:solidFill>
                  <a:schemeClr val="lt1"/>
                </a:solidFill>
                <a:latin typeface="Arial"/>
                <a:ea typeface="Arial"/>
                <a:cs typeface="Arial"/>
                <a:sym typeface="Arial"/>
              </a:rPr>
              <a:t>Staff records</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It helps to provide details of staff that uses the Vehicle parking management System. It provides the descriptions of staffs like:-Staff first, middle and last name-Address-Contact Number-Gender.</a:t>
            </a:r>
            <a:endParaRPr/>
          </a:p>
          <a:p>
            <a:pPr indent="0" lvl="0" marL="0" marR="0" rtl="0" algn="ctr">
              <a:spcBef>
                <a:spcPts val="0"/>
              </a:spcBef>
              <a:spcAft>
                <a:spcPts val="0"/>
              </a:spcAft>
              <a:buNone/>
            </a:pPr>
            <a:r>
              <a:t/>
            </a:r>
            <a:endParaRPr sz="1800">
              <a:solidFill>
                <a:schemeClr val="lt1"/>
              </a:solidFill>
              <a:latin typeface="Arial"/>
              <a:ea typeface="Arial"/>
              <a:cs typeface="Arial"/>
              <a:sym typeface="Arial"/>
            </a:endParaRPr>
          </a:p>
          <a:p>
            <a:pPr indent="-285750" lvl="0" marL="285750" marR="0" rtl="0" algn="ctr">
              <a:spcBef>
                <a:spcPts val="0"/>
              </a:spcBef>
              <a:spcAft>
                <a:spcPts val="0"/>
              </a:spcAft>
              <a:buClr>
                <a:schemeClr val="lt1"/>
              </a:buClr>
              <a:buSzPts val="3200"/>
              <a:buFont typeface="Noto Sans Symbols"/>
              <a:buChar char="❑"/>
            </a:pPr>
            <a:r>
              <a:rPr b="1" i="0" lang="en-US" sz="3200" u="none" strike="noStrike">
                <a:solidFill>
                  <a:schemeClr val="lt1"/>
                </a:solidFill>
                <a:latin typeface="Arial"/>
                <a:ea typeface="Arial"/>
                <a:cs typeface="Arial"/>
                <a:sym typeface="Arial"/>
              </a:rPr>
              <a:t>User Records</a:t>
            </a:r>
            <a:endParaRPr/>
          </a:p>
          <a:p>
            <a:pPr indent="0" lvl="0" marL="0" marR="0" rtl="0" algn="ctr">
              <a:spcBef>
                <a:spcPts val="0"/>
              </a:spcBef>
              <a:spcAft>
                <a:spcPts val="0"/>
              </a:spcAft>
              <a:buNone/>
            </a:pPr>
            <a:r>
              <a:rPr b="1" i="0" lang="en-US" sz="1800" u="none" strike="noStrike">
                <a:solidFill>
                  <a:schemeClr val="lt1"/>
                </a:solidFill>
                <a:latin typeface="Arial"/>
                <a:ea typeface="Arial"/>
                <a:cs typeface="Arial"/>
                <a:sym typeface="Arial"/>
              </a:rPr>
              <a:t>This record helps for the authorization for using Vehicle Parking Management System. It Provides the Username and Password for the User(staff).It also includes the level of authority that means it separates the normal users and administrator.</a:t>
            </a:r>
            <a:endParaRPr/>
          </a:p>
          <a:p>
            <a:pPr indent="0" lvl="0" marL="0" marR="0" rtl="0" algn="ctr">
              <a:spcBef>
                <a:spcPts val="0"/>
              </a:spcBef>
              <a:spcAft>
                <a:spcPts val="0"/>
              </a:spcAft>
              <a:buNone/>
            </a:pPr>
            <a:r>
              <a:t/>
            </a:r>
            <a:endParaRPr b="1" i="0" sz="3200" u="none" strike="noStrike">
              <a:solidFill>
                <a:schemeClr val="lt1"/>
              </a:solidFill>
              <a:latin typeface="Arial"/>
              <a:ea typeface="Arial"/>
              <a:cs typeface="Arial"/>
              <a:sym typeface="Arial"/>
            </a:endParaRPr>
          </a:p>
          <a:p>
            <a:pPr indent="-285750" lvl="0" marL="285750" marR="0" rtl="0" algn="ctr">
              <a:spcBef>
                <a:spcPts val="0"/>
              </a:spcBef>
              <a:spcAft>
                <a:spcPts val="0"/>
              </a:spcAft>
              <a:buClr>
                <a:schemeClr val="lt1"/>
              </a:buClr>
              <a:buSzPts val="3200"/>
              <a:buFont typeface="Noto Sans Symbols"/>
              <a:buChar char="❑"/>
            </a:pPr>
            <a:r>
              <a:rPr lang="en-US" sz="3200">
                <a:solidFill>
                  <a:schemeClr val="lt1"/>
                </a:solidFill>
                <a:latin typeface="Arial"/>
                <a:ea typeface="Arial"/>
                <a:cs typeface="Arial"/>
                <a:sym typeface="Arial"/>
              </a:rPr>
              <a:t>Vehicle Records</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This most important record which focuses on our Vehicle Parking Management System. It stores the essential Vehicle records like: -Vehicle Number-Vehicle Type-Vehicle Entry Time-Vehicle Exit Time.</a:t>
            </a:r>
            <a:endParaRPr/>
          </a:p>
          <a:p>
            <a:pPr indent="0" lvl="0" marL="0" marR="0" rtl="0" algn="ctr">
              <a:spcBef>
                <a:spcPts val="0"/>
              </a:spcBef>
              <a:spcAft>
                <a:spcPts val="0"/>
              </a:spcAft>
              <a:buNone/>
            </a:pPr>
            <a:r>
              <a:t/>
            </a:r>
            <a:endParaRPr sz="1800">
              <a:solidFill>
                <a:schemeClr val="lt1"/>
              </a:solidFill>
              <a:latin typeface="Arial"/>
              <a:ea typeface="Arial"/>
              <a:cs typeface="Arial"/>
              <a:sym typeface="Arial"/>
            </a:endParaRPr>
          </a:p>
          <a:p>
            <a:pPr indent="0" lvl="0" marL="0" marR="0" rtl="0" algn="ctr">
              <a:spcBef>
                <a:spcPts val="0"/>
              </a:spcBef>
              <a:spcAft>
                <a:spcPts val="0"/>
              </a:spcAft>
              <a:buNone/>
            </a:pPr>
            <a:r>
              <a:t/>
            </a:r>
            <a:endParaRPr sz="3200">
              <a:solidFill>
                <a:schemeClr val="lt1"/>
              </a:solidFill>
              <a:latin typeface="Arial"/>
              <a:ea typeface="Arial"/>
              <a:cs typeface="Arial"/>
              <a:sym typeface="Arial"/>
            </a:endParaRPr>
          </a:p>
          <a:p>
            <a:pPr indent="0" lvl="0" marL="0" marR="0" rtl="0" algn="ctr">
              <a:spcBef>
                <a:spcPts val="0"/>
              </a:spcBef>
              <a:spcAft>
                <a:spcPts val="0"/>
              </a:spcAft>
              <a:buNone/>
            </a:pPr>
            <a:r>
              <a:t/>
            </a:r>
            <a:endParaRPr sz="3200">
              <a:solidFill>
                <a:schemeClr val="lt1"/>
              </a:solidFill>
              <a:latin typeface="Arial"/>
              <a:ea typeface="Arial"/>
              <a:cs typeface="Arial"/>
              <a:sym typeface="Arial"/>
            </a:endParaRPr>
          </a:p>
        </p:txBody>
      </p:sp>
    </p:spTree>
  </p:cSld>
  <p:clrMapOvr>
    <a:masterClrMapping/>
  </p:clrMapOvr>
  <mc:AlternateContent>
    <mc:Choice Requires="p14">
      <p:transition advClick="0" spd="slow" p14:dur="15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
          <p:cNvSpPr/>
          <p:nvPr/>
        </p:nvSpPr>
        <p:spPr>
          <a:xfrm>
            <a:off x="6071347" y="1879981"/>
            <a:ext cx="5479677" cy="2837329"/>
          </a:xfrm>
          <a:prstGeom prst="verticalScroll">
            <a:avLst>
              <a:gd fmla="val 12500" name="adj"/>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1" name="Google Shape;271;p5"/>
          <p:cNvSpPr/>
          <p:nvPr/>
        </p:nvSpPr>
        <p:spPr>
          <a:xfrm>
            <a:off x="322729" y="2003611"/>
            <a:ext cx="4719918" cy="2837329"/>
          </a:xfrm>
          <a:prstGeom prst="verticalScroll">
            <a:avLst>
              <a:gd fmla="val 12500" name="adj"/>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2" name="Google Shape;272;p5"/>
          <p:cNvSpPr txBox="1"/>
          <p:nvPr>
            <p:ph type="title"/>
          </p:nvPr>
        </p:nvSpPr>
        <p:spPr>
          <a:xfrm>
            <a:off x="1790700" y="586953"/>
            <a:ext cx="8610600" cy="1293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Arial"/>
              <a:buNone/>
            </a:pPr>
            <a:r>
              <a:rPr lang="en-US" sz="5400">
                <a:latin typeface="Arial"/>
                <a:ea typeface="Arial"/>
                <a:cs typeface="Arial"/>
                <a:sym typeface="Arial"/>
              </a:rPr>
              <a:t>TOOLS</a:t>
            </a:r>
            <a:endParaRPr/>
          </a:p>
        </p:txBody>
      </p:sp>
      <p:sp>
        <p:nvSpPr>
          <p:cNvPr id="273" name="Google Shape;273;p5"/>
          <p:cNvSpPr txBox="1"/>
          <p:nvPr/>
        </p:nvSpPr>
        <p:spPr>
          <a:xfrm>
            <a:off x="835218" y="2305615"/>
            <a:ext cx="3698543"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rial Black"/>
                <a:ea typeface="Arial Black"/>
                <a:cs typeface="Arial Black"/>
                <a:sym typeface="Arial Black"/>
              </a:rPr>
              <a:t>#Software</a:t>
            </a:r>
            <a:endParaRPr/>
          </a:p>
          <a:p>
            <a:pPr indent="-285750" lvl="1" marL="742950" marR="0" rtl="0" algn="l">
              <a:spcBef>
                <a:spcPts val="0"/>
              </a:spcBef>
              <a:spcAft>
                <a:spcPts val="0"/>
              </a:spcAft>
              <a:buClr>
                <a:schemeClr val="lt1"/>
              </a:buClr>
              <a:buSzPts val="2400"/>
              <a:buFont typeface="Noto Sans Symbols"/>
              <a:buChar char="✔"/>
            </a:pPr>
            <a:r>
              <a:rPr b="1" i="0" lang="en-US" sz="2400" u="none" cap="none" strike="noStrike">
                <a:solidFill>
                  <a:schemeClr val="lt1"/>
                </a:solidFill>
                <a:latin typeface="Arial Black"/>
                <a:ea typeface="Arial Black"/>
                <a:cs typeface="Arial Black"/>
                <a:sym typeface="Arial Black"/>
              </a:rPr>
              <a:t>Os(Windows 11)</a:t>
            </a:r>
            <a:endParaRPr/>
          </a:p>
          <a:p>
            <a:pPr indent="-285750" lvl="1" marL="742950" marR="0" rtl="0" algn="l">
              <a:spcBef>
                <a:spcPts val="0"/>
              </a:spcBef>
              <a:spcAft>
                <a:spcPts val="0"/>
              </a:spcAft>
              <a:buClr>
                <a:schemeClr val="lt1"/>
              </a:buClr>
              <a:buSzPts val="2400"/>
              <a:buFont typeface="Noto Sans Symbols"/>
              <a:buChar char="✔"/>
            </a:pPr>
            <a:r>
              <a:rPr b="1" i="0" lang="en-US" sz="2400" u="none" cap="none" strike="noStrike">
                <a:solidFill>
                  <a:schemeClr val="lt1"/>
                </a:solidFill>
                <a:latin typeface="Arial Black"/>
                <a:ea typeface="Arial Black"/>
                <a:cs typeface="Arial Black"/>
                <a:sym typeface="Arial Black"/>
              </a:rPr>
              <a:t>Netbeans 12.6</a:t>
            </a:r>
            <a:endParaRPr/>
          </a:p>
          <a:p>
            <a:pPr indent="-285750" lvl="1" marL="742950" marR="0" rtl="0" algn="l">
              <a:spcBef>
                <a:spcPts val="0"/>
              </a:spcBef>
              <a:spcAft>
                <a:spcPts val="0"/>
              </a:spcAft>
              <a:buClr>
                <a:schemeClr val="lt1"/>
              </a:buClr>
              <a:buSzPts val="2400"/>
              <a:buFont typeface="Noto Sans Symbols"/>
              <a:buChar char="✔"/>
            </a:pPr>
            <a:r>
              <a:rPr b="1" i="0" lang="en-US" sz="2400" u="none" cap="none" strike="noStrike">
                <a:solidFill>
                  <a:schemeClr val="lt1"/>
                </a:solidFill>
                <a:latin typeface="Arial Black"/>
                <a:ea typeface="Arial Black"/>
                <a:cs typeface="Arial Black"/>
                <a:sym typeface="Arial Black"/>
              </a:rPr>
              <a:t>XAMPP </a:t>
            </a:r>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Century Gothic"/>
              <a:ea typeface="Century Gothic"/>
              <a:cs typeface="Century Gothic"/>
              <a:sym typeface="Century Gothic"/>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Century Gothic"/>
              <a:ea typeface="Century Gothic"/>
              <a:cs typeface="Century Gothic"/>
              <a:sym typeface="Century Gothic"/>
            </a:endParaRPr>
          </a:p>
        </p:txBody>
      </p:sp>
      <p:sp>
        <p:nvSpPr>
          <p:cNvPr id="274" name="Google Shape;274;p5"/>
          <p:cNvSpPr txBox="1"/>
          <p:nvPr/>
        </p:nvSpPr>
        <p:spPr>
          <a:xfrm>
            <a:off x="6387152" y="2269716"/>
            <a:ext cx="4727704"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Black"/>
                <a:ea typeface="Arial Black"/>
                <a:cs typeface="Arial Black"/>
                <a:sym typeface="Arial Black"/>
              </a:rPr>
              <a:t>#Programing Language</a:t>
            </a:r>
            <a:endParaRPr/>
          </a:p>
          <a:p>
            <a:pPr indent="-457200" lvl="1" marL="914400" marR="0" rtl="0" algn="l">
              <a:spcBef>
                <a:spcPts val="0"/>
              </a:spcBef>
              <a:spcAft>
                <a:spcPts val="0"/>
              </a:spcAft>
              <a:buClr>
                <a:schemeClr val="lt1"/>
              </a:buClr>
              <a:buSzPts val="2800"/>
              <a:buFont typeface="Noto Sans Symbols"/>
              <a:buChar char="✔"/>
            </a:pPr>
            <a:r>
              <a:rPr b="0" i="0" lang="en-US" sz="2800" u="none" cap="none" strike="noStrike">
                <a:solidFill>
                  <a:schemeClr val="lt1"/>
                </a:solidFill>
                <a:latin typeface="Arial Black"/>
                <a:ea typeface="Arial Black"/>
                <a:cs typeface="Arial Black"/>
                <a:sym typeface="Arial Black"/>
              </a:rPr>
              <a:t>Java</a:t>
            </a:r>
            <a:endParaRPr/>
          </a:p>
          <a:p>
            <a:pPr indent="-457200" lvl="1" marL="914400" marR="0" rtl="0" algn="l">
              <a:spcBef>
                <a:spcPts val="0"/>
              </a:spcBef>
              <a:spcAft>
                <a:spcPts val="0"/>
              </a:spcAft>
              <a:buClr>
                <a:schemeClr val="lt1"/>
              </a:buClr>
              <a:buSzPts val="2800"/>
              <a:buFont typeface="Noto Sans Symbols"/>
              <a:buChar char="✔"/>
            </a:pPr>
            <a:r>
              <a:rPr b="0" i="0" lang="en-US" sz="2800" u="none" cap="none" strike="noStrike">
                <a:solidFill>
                  <a:schemeClr val="lt1"/>
                </a:solidFill>
                <a:latin typeface="Arial Black"/>
                <a:ea typeface="Arial Black"/>
                <a:cs typeface="Arial Black"/>
                <a:sym typeface="Arial Black"/>
              </a:rPr>
              <a:t>MySQL</a:t>
            </a:r>
            <a:endParaRPr/>
          </a:p>
        </p:txBody>
      </p:sp>
    </p:spTree>
  </p:cSld>
  <p:clrMapOvr>
    <a:masterClrMapping/>
  </p:clrMapOvr>
  <mc:AlternateContent>
    <mc:Choice Requires="p14">
      <p:transition advClick="0" spd="slow" p14:dur="15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500"/>
                                        <p:tgtEl>
                                          <p:spTgt spid="273"/>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500"/>
                                        <p:tgtEl>
                                          <p:spTgt spid="2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500"/>
                                        <p:tgtEl>
                                          <p:spTgt spid="2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6"/>
          <p:cNvSpPr/>
          <p:nvPr/>
        </p:nvSpPr>
        <p:spPr>
          <a:xfrm>
            <a:off x="8378343" y="2273989"/>
            <a:ext cx="2465498" cy="1879686"/>
          </a:xfrm>
          <a:prstGeom prst="flowChartPunchedCard">
            <a:avLst/>
          </a:prstGeom>
          <a:solidFill>
            <a:srgbClr val="002060"/>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0" name="Google Shape;280;p6"/>
          <p:cNvSpPr/>
          <p:nvPr/>
        </p:nvSpPr>
        <p:spPr>
          <a:xfrm>
            <a:off x="5555180" y="2273989"/>
            <a:ext cx="2465498" cy="1879686"/>
          </a:xfrm>
          <a:prstGeom prst="flowChartPunchedCard">
            <a:avLst/>
          </a:prstGeom>
          <a:solidFill>
            <a:srgbClr val="92D050"/>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1" name="Google Shape;281;p6"/>
          <p:cNvSpPr/>
          <p:nvPr/>
        </p:nvSpPr>
        <p:spPr>
          <a:xfrm>
            <a:off x="2156357" y="2354671"/>
            <a:ext cx="2465498" cy="1879686"/>
          </a:xfrm>
          <a:prstGeom prst="flowChartPunchedCard">
            <a:avLst/>
          </a:prstGeom>
          <a:solidFill>
            <a:schemeClr val="accent1"/>
          </a:solidFill>
          <a:ln cap="flat" cmpd="sng" w="12700">
            <a:solidFill>
              <a:srgbClr val="A221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2" name="Google Shape;282;p6"/>
          <p:cNvSpPr txBox="1"/>
          <p:nvPr>
            <p:ph idx="1" type="body"/>
          </p:nvPr>
        </p:nvSpPr>
        <p:spPr>
          <a:xfrm>
            <a:off x="2758329" y="2675018"/>
            <a:ext cx="1796396" cy="3021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4"/>
              </a:buClr>
              <a:buSzPts val="2000"/>
              <a:buNone/>
            </a:pPr>
            <a:r>
              <a:rPr lang="en-US"/>
              <a:t>Processor</a:t>
            </a:r>
            <a:endParaRPr/>
          </a:p>
        </p:txBody>
      </p:sp>
      <p:sp>
        <p:nvSpPr>
          <p:cNvPr id="283" name="Google Shape;283;p6"/>
          <p:cNvSpPr txBox="1"/>
          <p:nvPr>
            <p:ph idx="2" type="body"/>
          </p:nvPr>
        </p:nvSpPr>
        <p:spPr>
          <a:xfrm>
            <a:off x="2580908" y="3294514"/>
            <a:ext cx="2040947" cy="7064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400"/>
              <a:buNone/>
            </a:pPr>
            <a:r>
              <a:rPr lang="en-US" sz="1400"/>
              <a:t>Pentium IV or above for optimum performance</a:t>
            </a:r>
            <a:endParaRPr/>
          </a:p>
        </p:txBody>
      </p:sp>
      <p:sp>
        <p:nvSpPr>
          <p:cNvPr id="284" name="Google Shape;284;p6"/>
          <p:cNvSpPr txBox="1"/>
          <p:nvPr>
            <p:ph idx="3" type="body"/>
          </p:nvPr>
        </p:nvSpPr>
        <p:spPr>
          <a:xfrm>
            <a:off x="6096000" y="2675018"/>
            <a:ext cx="1796396" cy="3021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B1E19"/>
              </a:buClr>
              <a:buSzPts val="1800"/>
              <a:buNone/>
            </a:pPr>
            <a:r>
              <a:rPr b="1" i="0" lang="en-US" sz="1800" u="none" strike="noStrike">
                <a:solidFill>
                  <a:srgbClr val="AB1E19"/>
                </a:solidFill>
                <a:latin typeface="Calibri"/>
                <a:ea typeface="Calibri"/>
                <a:cs typeface="Calibri"/>
                <a:sym typeface="Calibri"/>
              </a:rPr>
              <a:t>SYSTEM RAM</a:t>
            </a:r>
            <a:endParaRPr>
              <a:solidFill>
                <a:srgbClr val="AB1E19"/>
              </a:solidFill>
            </a:endParaRPr>
          </a:p>
        </p:txBody>
      </p:sp>
      <p:sp>
        <p:nvSpPr>
          <p:cNvPr id="285" name="Google Shape;285;p6"/>
          <p:cNvSpPr txBox="1"/>
          <p:nvPr>
            <p:ph idx="4" type="body"/>
          </p:nvPr>
        </p:nvSpPr>
        <p:spPr>
          <a:xfrm>
            <a:off x="5953189" y="3294514"/>
            <a:ext cx="1813567" cy="70643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1600"/>
              <a:buNone/>
            </a:pPr>
            <a:r>
              <a:rPr b="1" lang="en-US" sz="1600"/>
              <a:t>1.00GB RAM</a:t>
            </a:r>
            <a:endParaRPr/>
          </a:p>
        </p:txBody>
      </p:sp>
      <p:sp>
        <p:nvSpPr>
          <p:cNvPr id="286" name="Google Shape;286;p6"/>
          <p:cNvSpPr txBox="1"/>
          <p:nvPr>
            <p:ph idx="5" type="body"/>
          </p:nvPr>
        </p:nvSpPr>
        <p:spPr>
          <a:xfrm>
            <a:off x="9055742" y="2674071"/>
            <a:ext cx="1607941" cy="3021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2000"/>
              <a:buNone/>
            </a:pPr>
            <a:r>
              <a:rPr lang="en-US"/>
              <a:t>Operating System</a:t>
            </a:r>
            <a:endParaRPr/>
          </a:p>
        </p:txBody>
      </p:sp>
      <p:sp>
        <p:nvSpPr>
          <p:cNvPr id="287" name="Google Shape;287;p6"/>
          <p:cNvSpPr txBox="1"/>
          <p:nvPr>
            <p:ph idx="6" type="body"/>
          </p:nvPr>
        </p:nvSpPr>
        <p:spPr>
          <a:xfrm>
            <a:off x="8520750" y="3406896"/>
            <a:ext cx="2465498" cy="7064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600"/>
              <a:buNone/>
            </a:pPr>
            <a:r>
              <a:rPr b="1" lang="en-US" sz="1600"/>
              <a:t>WINDOWS 7,8,10,11</a:t>
            </a:r>
            <a:endParaRPr/>
          </a:p>
        </p:txBody>
      </p:sp>
      <p:sp>
        <p:nvSpPr>
          <p:cNvPr id="288" name="Google Shape;288;p6"/>
          <p:cNvSpPr txBox="1"/>
          <p:nvPr>
            <p:ph type="title"/>
          </p:nvPr>
        </p:nvSpPr>
        <p:spPr>
          <a:xfrm>
            <a:off x="477672" y="764373"/>
            <a:ext cx="11028528" cy="1293028"/>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Arial Black"/>
              <a:buNone/>
            </a:pPr>
            <a:r>
              <a:rPr lang="en-US">
                <a:solidFill>
                  <a:schemeClr val="lt1"/>
                </a:solidFill>
                <a:latin typeface="Arial Black"/>
                <a:ea typeface="Arial Black"/>
                <a:cs typeface="Arial Black"/>
                <a:sym typeface="Arial Black"/>
              </a:rPr>
              <a:t>HARDWARE AND SOFTWARE REQUIREMENT</a:t>
            </a:r>
            <a:endParaRPr/>
          </a:p>
        </p:txBody>
      </p:sp>
    </p:spTree>
  </p:cSld>
  <p:clrMapOvr>
    <a:masterClrMapping/>
  </p:clrMapOvr>
  <mc:AlternateContent>
    <mc:Choice Requires="p14">
      <p:transition advClick="0" spd="slow" p14:dur="15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500"/>
                                        <p:tgtEl>
                                          <p:spTgt spid="281"/>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500"/>
                                        <p:tgtEl>
                                          <p:spTgt spid="280"/>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500"/>
                                        <p:tgtEl>
                                          <p:spTgt spid="2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anim calcmode="lin" valueType="num">
                                      <p:cBhvr additive="base">
                                        <p:cTn dur="500"/>
                                        <p:tgtEl>
                                          <p:spTgt spid="28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 calcmode="lin" valueType="num">
                                      <p:cBhvr additive="base">
                                        <p:cTn dur="500"/>
                                        <p:tgtEl>
                                          <p:spTgt spid="28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 calcmode="lin" valueType="num">
                                      <p:cBhvr additive="base">
                                        <p:cTn dur="500"/>
                                        <p:tgtEl>
                                          <p:spTgt spid="28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 calcmode="lin" valueType="num">
                                      <p:cBhvr additive="base">
                                        <p:cTn dur="500"/>
                                        <p:tgtEl>
                                          <p:spTgt spid="28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 calcmode="lin" valueType="num">
                                      <p:cBhvr additive="base">
                                        <p:cTn dur="500"/>
                                        <p:tgtEl>
                                          <p:spTgt spid="286">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 calcmode="lin" valueType="num">
                                      <p:cBhvr additive="base">
                                        <p:cTn dur="500"/>
                                        <p:tgtEl>
                                          <p:spTgt spid="28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7"/>
          <p:cNvSpPr txBox="1"/>
          <p:nvPr>
            <p:ph type="title"/>
          </p:nvPr>
        </p:nvSpPr>
        <p:spPr>
          <a:xfrm>
            <a:off x="3008141" y="131327"/>
            <a:ext cx="8610600" cy="1219172"/>
          </a:xfrm>
          <a:prstGeom prst="rect">
            <a:avLst/>
          </a:prstGeom>
          <a:solidFill>
            <a:schemeClr val="lt1"/>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US" sz="4400">
                <a:solidFill>
                  <a:schemeClr val="dk1"/>
                </a:solidFill>
                <a:latin typeface="Arial"/>
                <a:ea typeface="Arial"/>
                <a:cs typeface="Arial"/>
                <a:sym typeface="Arial"/>
              </a:rPr>
              <a:t>PROCESS MODEL</a:t>
            </a:r>
            <a:endParaRPr/>
          </a:p>
        </p:txBody>
      </p:sp>
      <p:sp>
        <p:nvSpPr>
          <p:cNvPr id="294" name="Google Shape;294;p7"/>
          <p:cNvSpPr txBox="1"/>
          <p:nvPr/>
        </p:nvSpPr>
        <p:spPr>
          <a:xfrm>
            <a:off x="177421" y="1842448"/>
            <a:ext cx="380905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a:ea typeface="Arial"/>
                <a:cs typeface="Arial"/>
                <a:sym typeface="Arial"/>
              </a:rPr>
              <a:t>Iterative Model</a:t>
            </a:r>
            <a:endParaRPr/>
          </a:p>
        </p:txBody>
      </p:sp>
      <p:sp>
        <p:nvSpPr>
          <p:cNvPr id="295" name="Google Shape;295;p7"/>
          <p:cNvSpPr txBox="1"/>
          <p:nvPr/>
        </p:nvSpPr>
        <p:spPr>
          <a:xfrm>
            <a:off x="177421" y="2488779"/>
            <a:ext cx="1176475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The iterative process starts with a simple implementation of a subset of the software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requirements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and iteratively enhances the evolving versions until the full system is implemented.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At each iteration,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design modifications are made, and new functional capabilities are added. </a:t>
            </a:r>
            <a:endParaRPr/>
          </a:p>
        </p:txBody>
      </p:sp>
    </p:spTree>
  </p:cSld>
  <p:clrMapOvr>
    <a:masterClrMapping/>
  </p:clrMapOvr>
  <mc:AlternateContent>
    <mc:Choice Requires="p14">
      <p:transition advClick="0" spd="slow" p14:dur="40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2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descr="Diagram&#10;&#10;Description automatically generated" id="300" name="Google Shape;300;p8"/>
          <p:cNvPicPr preferRelativeResize="0"/>
          <p:nvPr/>
        </p:nvPicPr>
        <p:blipFill rotWithShape="1">
          <a:blip r:embed="rId3">
            <a:alphaModFix/>
          </a:blip>
          <a:srcRect b="15758" l="0" r="0" t="0"/>
          <a:stretch/>
        </p:blipFill>
        <p:spPr>
          <a:xfrm>
            <a:off x="0" y="0"/>
            <a:ext cx="12192000" cy="6858000"/>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grpSp>
        <p:nvGrpSpPr>
          <p:cNvPr id="305" name="Google Shape;305;p9"/>
          <p:cNvGrpSpPr/>
          <p:nvPr/>
        </p:nvGrpSpPr>
        <p:grpSpPr>
          <a:xfrm>
            <a:off x="2032000" y="854242"/>
            <a:ext cx="8128000" cy="4470399"/>
            <a:chOff x="0" y="474133"/>
            <a:chExt cx="8128000" cy="4470399"/>
          </a:xfrm>
        </p:grpSpPr>
        <p:sp>
          <p:nvSpPr>
            <p:cNvPr id="306" name="Google Shape;306;p9"/>
            <p:cNvSpPr/>
            <p:nvPr/>
          </p:nvSpPr>
          <p:spPr>
            <a:xfrm>
              <a:off x="0" y="474133"/>
              <a:ext cx="8128000" cy="1354666"/>
            </a:xfrm>
            <a:prstGeom prst="roundRect">
              <a:avLst>
                <a:gd fmla="val 10000" name="adj"/>
              </a:avLst>
            </a:prstGeom>
            <a:solidFill>
              <a:srgbClr val="DF2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9"/>
            <p:cNvSpPr txBox="1"/>
            <p:nvPr/>
          </p:nvSpPr>
          <p:spPr>
            <a:xfrm>
              <a:off x="39677" y="513810"/>
              <a:ext cx="8048646" cy="1275312"/>
            </a:xfrm>
            <a:prstGeom prst="rect">
              <a:avLst/>
            </a:prstGeom>
            <a:noFill/>
            <a:ln>
              <a:noFill/>
            </a:ln>
          </p:spPr>
          <p:txBody>
            <a:bodyPr anchorCtr="0" anchor="ctr" bIns="52050" lIns="78100" spcFirstLastPara="1" rIns="78100" wrap="square" tIns="52050">
              <a:noAutofit/>
            </a:bodyPr>
            <a:lstStyle/>
            <a:p>
              <a:pPr indent="0" lvl="0" marL="0" marR="0" rtl="0" algn="ctr">
                <a:lnSpc>
                  <a:spcPct val="90000"/>
                </a:lnSpc>
                <a:spcBef>
                  <a:spcPts val="0"/>
                </a:spcBef>
                <a:spcAft>
                  <a:spcPts val="0"/>
                </a:spcAft>
                <a:buClr>
                  <a:schemeClr val="lt1"/>
                </a:buClr>
                <a:buSzPts val="4100"/>
                <a:buFont typeface="Century Gothic"/>
                <a:buNone/>
              </a:pPr>
              <a:r>
                <a:rPr lang="en-US" sz="4100">
                  <a:solidFill>
                    <a:schemeClr val="lt1"/>
                  </a:solidFill>
                  <a:latin typeface="Century Gothic"/>
                  <a:ea typeface="Century Gothic"/>
                  <a:cs typeface="Century Gothic"/>
                  <a:sym typeface="Century Gothic"/>
                </a:rPr>
                <a:t>Responsibilities of the members</a:t>
              </a:r>
              <a:endParaRPr/>
            </a:p>
          </p:txBody>
        </p:sp>
        <p:sp>
          <p:nvSpPr>
            <p:cNvPr id="308" name="Google Shape;308;p9"/>
            <p:cNvSpPr/>
            <p:nvPr/>
          </p:nvSpPr>
          <p:spPr>
            <a:xfrm>
              <a:off x="0" y="2072640"/>
              <a:ext cx="1354666" cy="1354666"/>
            </a:xfrm>
            <a:prstGeom prst="roundRect">
              <a:avLst>
                <a:gd fmla="val 16670" name="adj"/>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a:off x="1435946" y="2072640"/>
              <a:ext cx="6692053" cy="1354666"/>
            </a:xfrm>
            <a:prstGeom prst="roundRect">
              <a:avLst>
                <a:gd fmla="val 16670" name="adj"/>
              </a:avLst>
            </a:prstGeom>
            <a:solidFill>
              <a:srgbClr val="DF2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txBox="1"/>
            <p:nvPr/>
          </p:nvSpPr>
          <p:spPr>
            <a:xfrm>
              <a:off x="1502087" y="2138781"/>
              <a:ext cx="6559771" cy="1222384"/>
            </a:xfrm>
            <a:prstGeom prst="rect">
              <a:avLst/>
            </a:prstGeom>
            <a:noFill/>
            <a:ln>
              <a:noFill/>
            </a:ln>
          </p:spPr>
          <p:txBody>
            <a:bodyPr anchorCtr="0" anchor="ctr" bIns="220450" lIns="220450" spcFirstLastPara="1" rIns="220450" wrap="square" tIns="220450">
              <a:noAutofit/>
            </a:bodyPr>
            <a:lstStyle/>
            <a:p>
              <a:pPr indent="0" lvl="0" marL="0" marR="0" rtl="0" algn="ctr">
                <a:lnSpc>
                  <a:spcPct val="90000"/>
                </a:lnSpc>
                <a:spcBef>
                  <a:spcPts val="0"/>
                </a:spcBef>
                <a:spcAft>
                  <a:spcPts val="0"/>
                </a:spcAft>
                <a:buClr>
                  <a:schemeClr val="lt1"/>
                </a:buClr>
                <a:buSzPts val="3100"/>
                <a:buFont typeface="Century Gothic"/>
                <a:buNone/>
              </a:pPr>
              <a:r>
                <a:rPr b="0" i="0" lang="en-US" sz="3100">
                  <a:solidFill>
                    <a:schemeClr val="lt1"/>
                  </a:solidFill>
                  <a:latin typeface="Century Gothic"/>
                  <a:ea typeface="Century Gothic"/>
                  <a:cs typeface="Century Gothic"/>
                  <a:sym typeface="Century Gothic"/>
                </a:rPr>
                <a:t>Plan,Design,Testing</a:t>
              </a:r>
              <a:endParaRPr sz="3100">
                <a:solidFill>
                  <a:schemeClr val="lt1"/>
                </a:solidFill>
                <a:latin typeface="Century Gothic"/>
                <a:ea typeface="Century Gothic"/>
                <a:cs typeface="Century Gothic"/>
                <a:sym typeface="Century Gothic"/>
              </a:endParaRPr>
            </a:p>
          </p:txBody>
        </p:sp>
        <p:sp>
          <p:nvSpPr>
            <p:cNvPr id="311" name="Google Shape;311;p9"/>
            <p:cNvSpPr/>
            <p:nvPr/>
          </p:nvSpPr>
          <p:spPr>
            <a:xfrm>
              <a:off x="0" y="3589866"/>
              <a:ext cx="1354666" cy="1354666"/>
            </a:xfrm>
            <a:prstGeom prst="roundRect">
              <a:avLst>
                <a:gd fmla="val 16670" name="adj"/>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9"/>
            <p:cNvSpPr/>
            <p:nvPr/>
          </p:nvSpPr>
          <p:spPr>
            <a:xfrm>
              <a:off x="1435946" y="3589866"/>
              <a:ext cx="6692053" cy="1354666"/>
            </a:xfrm>
            <a:prstGeom prst="roundRect">
              <a:avLst>
                <a:gd fmla="val 16670" name="adj"/>
              </a:avLst>
            </a:prstGeom>
            <a:solidFill>
              <a:srgbClr val="DF2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txBox="1"/>
            <p:nvPr/>
          </p:nvSpPr>
          <p:spPr>
            <a:xfrm>
              <a:off x="1502087" y="3656007"/>
              <a:ext cx="6559771" cy="1222384"/>
            </a:xfrm>
            <a:prstGeom prst="rect">
              <a:avLst/>
            </a:prstGeom>
            <a:noFill/>
            <a:ln>
              <a:noFill/>
            </a:ln>
          </p:spPr>
          <p:txBody>
            <a:bodyPr anchorCtr="0" anchor="ctr" bIns="220450" lIns="220450" spcFirstLastPara="1" rIns="220450" wrap="square" tIns="220450">
              <a:noAutofit/>
            </a:bodyPr>
            <a:lstStyle/>
            <a:p>
              <a:pPr indent="0" lvl="0" marL="0" marR="0" rtl="0" algn="ctr">
                <a:lnSpc>
                  <a:spcPct val="90000"/>
                </a:lnSpc>
                <a:spcBef>
                  <a:spcPts val="0"/>
                </a:spcBef>
                <a:spcAft>
                  <a:spcPts val="0"/>
                </a:spcAft>
                <a:buClr>
                  <a:schemeClr val="lt1"/>
                </a:buClr>
                <a:buSzPts val="3100"/>
                <a:buFont typeface="Century Gothic"/>
                <a:buNone/>
              </a:pPr>
              <a:r>
                <a:rPr b="0" i="0" lang="en-US" sz="3100">
                  <a:solidFill>
                    <a:schemeClr val="lt1"/>
                  </a:solidFill>
                  <a:latin typeface="Century Gothic"/>
                  <a:ea typeface="Century Gothic"/>
                  <a:cs typeface="Century Gothic"/>
                  <a:sym typeface="Century Gothic"/>
                </a:rPr>
                <a:t>Develop,Design,Analyze,Testing</a:t>
              </a:r>
              <a:endParaRPr sz="3100">
                <a:solidFill>
                  <a:schemeClr val="lt1"/>
                </a:solidFill>
                <a:latin typeface="Century Gothic"/>
                <a:ea typeface="Century Gothic"/>
                <a:cs typeface="Century Gothic"/>
                <a:sym typeface="Century Gothic"/>
              </a:endParaRPr>
            </a:p>
          </p:txBody>
        </p:sp>
      </p:grpSp>
    </p:spTree>
  </p:cSld>
  <p:clrMapOvr>
    <a:masterClrMapping/>
  </p:clrMapOvr>
  <mc:AlternateContent>
    <mc:Choice Requires="p14">
      <p:transition advClick="0" spd="slow" p14:dur="1500">
        <p14:vortex dir="r"/>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2022-03-13T22:30:21Z</dcterms:created>
  <dc:creator>Benjamin Yocum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