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8.png" ContentType="image/png"/>
  <Override PartName="/ppt/media/image7.jpeg" ContentType="image/jpeg"/>
  <Override PartName="/ppt/media/image11.png" ContentType="image/png"/>
  <Override PartName="/ppt/media/image9.png" ContentType="image/png"/>
  <Override PartName="/ppt/media/image10.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1580040" y="1776240"/>
            <a:ext cx="2158560" cy="143640"/>
          </a:xfrm>
          <a:prstGeom prst="rect">
            <a:avLst/>
          </a:prstGeom>
          <a:noFill/>
          <a:ln w="0">
            <a:noFill/>
          </a:ln>
        </p:spPr>
        <p:txBody>
          <a:bodyPr lIns="0" rIns="0" tIns="0" bIns="0" anchor="t">
            <a:normAutofit fontScale="72000"/>
          </a:bodyPr>
          <a:p>
            <a:endParaRPr b="0" lang="en-US" sz="1400" spc="-1" strike="noStrike">
              <a:solidFill>
                <a:srgbClr val="000000"/>
              </a:solidFill>
              <a:latin typeface="Arial"/>
            </a:endParaRPr>
          </a:p>
        </p:txBody>
      </p:sp>
      <p:sp>
        <p:nvSpPr>
          <p:cNvPr id="33" name="PlaceHolder 3"/>
          <p:cNvSpPr>
            <a:spLocks noGrp="1"/>
          </p:cNvSpPr>
          <p:nvPr>
            <p:ph/>
          </p:nvPr>
        </p:nvSpPr>
        <p:spPr>
          <a:xfrm>
            <a:off x="1580040" y="1933920"/>
            <a:ext cx="2158560" cy="143640"/>
          </a:xfrm>
          <a:prstGeom prst="rect">
            <a:avLst/>
          </a:prstGeom>
          <a:noFill/>
          <a:ln w="0">
            <a:noFill/>
          </a:ln>
        </p:spPr>
        <p:txBody>
          <a:bodyPr lIns="0" rIns="0" tIns="0" bIns="0" anchor="t">
            <a:normAutofit fontScale="72000"/>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158004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36" name="PlaceHolder 3"/>
          <p:cNvSpPr>
            <a:spLocks noGrp="1"/>
          </p:cNvSpPr>
          <p:nvPr>
            <p:ph/>
          </p:nvPr>
        </p:nvSpPr>
        <p:spPr>
          <a:xfrm>
            <a:off x="268632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37" name="PlaceHolder 4"/>
          <p:cNvSpPr>
            <a:spLocks noGrp="1"/>
          </p:cNvSpPr>
          <p:nvPr>
            <p:ph/>
          </p:nvPr>
        </p:nvSpPr>
        <p:spPr>
          <a:xfrm>
            <a:off x="158004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38" name="PlaceHolder 5"/>
          <p:cNvSpPr>
            <a:spLocks noGrp="1"/>
          </p:cNvSpPr>
          <p:nvPr>
            <p:ph/>
          </p:nvPr>
        </p:nvSpPr>
        <p:spPr>
          <a:xfrm>
            <a:off x="268632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0" name="PlaceHolder 2"/>
          <p:cNvSpPr>
            <a:spLocks noGrp="1"/>
          </p:cNvSpPr>
          <p:nvPr>
            <p:ph/>
          </p:nvPr>
        </p:nvSpPr>
        <p:spPr>
          <a:xfrm>
            <a:off x="1580040" y="177624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41" name="PlaceHolder 3"/>
          <p:cNvSpPr>
            <a:spLocks noGrp="1"/>
          </p:cNvSpPr>
          <p:nvPr>
            <p:ph/>
          </p:nvPr>
        </p:nvSpPr>
        <p:spPr>
          <a:xfrm>
            <a:off x="2310120" y="177624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42" name="PlaceHolder 4"/>
          <p:cNvSpPr>
            <a:spLocks noGrp="1"/>
          </p:cNvSpPr>
          <p:nvPr>
            <p:ph/>
          </p:nvPr>
        </p:nvSpPr>
        <p:spPr>
          <a:xfrm>
            <a:off x="3039840" y="177624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43" name="PlaceHolder 5"/>
          <p:cNvSpPr>
            <a:spLocks noGrp="1"/>
          </p:cNvSpPr>
          <p:nvPr>
            <p:ph/>
          </p:nvPr>
        </p:nvSpPr>
        <p:spPr>
          <a:xfrm>
            <a:off x="1580040" y="193392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44" name="PlaceHolder 6"/>
          <p:cNvSpPr>
            <a:spLocks noGrp="1"/>
          </p:cNvSpPr>
          <p:nvPr>
            <p:ph/>
          </p:nvPr>
        </p:nvSpPr>
        <p:spPr>
          <a:xfrm>
            <a:off x="2310120" y="193392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45" name="PlaceHolder 7"/>
          <p:cNvSpPr>
            <a:spLocks noGrp="1"/>
          </p:cNvSpPr>
          <p:nvPr>
            <p:ph/>
          </p:nvPr>
        </p:nvSpPr>
        <p:spPr>
          <a:xfrm>
            <a:off x="3039840" y="193392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subTitle"/>
          </p:nvPr>
        </p:nvSpPr>
        <p:spPr>
          <a:xfrm>
            <a:off x="1580040" y="1471320"/>
            <a:ext cx="2158560" cy="911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1580040" y="1776240"/>
            <a:ext cx="2158560" cy="3016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p:nvPr>
        </p:nvSpPr>
        <p:spPr>
          <a:xfrm>
            <a:off x="158004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
        <p:nvSpPr>
          <p:cNvPr id="78" name="PlaceHolder 3"/>
          <p:cNvSpPr>
            <a:spLocks noGrp="1"/>
          </p:cNvSpPr>
          <p:nvPr>
            <p:ph/>
          </p:nvPr>
        </p:nvSpPr>
        <p:spPr>
          <a:xfrm>
            <a:off x="268632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2895480" y="764280"/>
            <a:ext cx="8610120" cy="5993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p:nvPr>
        </p:nvSpPr>
        <p:spPr>
          <a:xfrm>
            <a:off x="158004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83" name="PlaceHolder 3"/>
          <p:cNvSpPr>
            <a:spLocks noGrp="1"/>
          </p:cNvSpPr>
          <p:nvPr>
            <p:ph/>
          </p:nvPr>
        </p:nvSpPr>
        <p:spPr>
          <a:xfrm>
            <a:off x="268632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
        <p:nvSpPr>
          <p:cNvPr id="84" name="PlaceHolder 4"/>
          <p:cNvSpPr>
            <a:spLocks noGrp="1"/>
          </p:cNvSpPr>
          <p:nvPr>
            <p:ph/>
          </p:nvPr>
        </p:nvSpPr>
        <p:spPr>
          <a:xfrm>
            <a:off x="158004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subTitle"/>
          </p:nvPr>
        </p:nvSpPr>
        <p:spPr>
          <a:xfrm>
            <a:off x="1580040" y="1471320"/>
            <a:ext cx="2158560" cy="911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p:nvPr>
        </p:nvSpPr>
        <p:spPr>
          <a:xfrm>
            <a:off x="158004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
        <p:nvSpPr>
          <p:cNvPr id="87" name="PlaceHolder 3"/>
          <p:cNvSpPr>
            <a:spLocks noGrp="1"/>
          </p:cNvSpPr>
          <p:nvPr>
            <p:ph/>
          </p:nvPr>
        </p:nvSpPr>
        <p:spPr>
          <a:xfrm>
            <a:off x="268632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88" name="PlaceHolder 4"/>
          <p:cNvSpPr>
            <a:spLocks noGrp="1"/>
          </p:cNvSpPr>
          <p:nvPr>
            <p:ph/>
          </p:nvPr>
        </p:nvSpPr>
        <p:spPr>
          <a:xfrm>
            <a:off x="268632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p:nvPr>
        </p:nvSpPr>
        <p:spPr>
          <a:xfrm>
            <a:off x="158004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91" name="PlaceHolder 3"/>
          <p:cNvSpPr>
            <a:spLocks noGrp="1"/>
          </p:cNvSpPr>
          <p:nvPr>
            <p:ph/>
          </p:nvPr>
        </p:nvSpPr>
        <p:spPr>
          <a:xfrm>
            <a:off x="268632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92" name="PlaceHolder 4"/>
          <p:cNvSpPr>
            <a:spLocks noGrp="1"/>
          </p:cNvSpPr>
          <p:nvPr>
            <p:ph/>
          </p:nvPr>
        </p:nvSpPr>
        <p:spPr>
          <a:xfrm>
            <a:off x="1580040" y="1933920"/>
            <a:ext cx="2158560" cy="143640"/>
          </a:xfrm>
          <a:prstGeom prst="rect">
            <a:avLst/>
          </a:prstGeom>
          <a:noFill/>
          <a:ln w="0">
            <a:noFill/>
          </a:ln>
        </p:spPr>
        <p:txBody>
          <a:bodyPr lIns="0" rIns="0" tIns="0" bIns="0" anchor="t">
            <a:normAutofit fontScale="72000"/>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p:nvPr>
        </p:nvSpPr>
        <p:spPr>
          <a:xfrm>
            <a:off x="1580040" y="1776240"/>
            <a:ext cx="2158560" cy="143640"/>
          </a:xfrm>
          <a:prstGeom prst="rect">
            <a:avLst/>
          </a:prstGeom>
          <a:noFill/>
          <a:ln w="0">
            <a:noFill/>
          </a:ln>
        </p:spPr>
        <p:txBody>
          <a:bodyPr lIns="0" rIns="0" tIns="0" bIns="0" anchor="t">
            <a:normAutofit fontScale="72000"/>
          </a:bodyPr>
          <a:p>
            <a:endParaRPr b="0" lang="en-US" sz="1400" spc="-1" strike="noStrike">
              <a:solidFill>
                <a:srgbClr val="000000"/>
              </a:solidFill>
              <a:latin typeface="Arial"/>
            </a:endParaRPr>
          </a:p>
        </p:txBody>
      </p:sp>
      <p:sp>
        <p:nvSpPr>
          <p:cNvPr id="95" name="PlaceHolder 3"/>
          <p:cNvSpPr>
            <a:spLocks noGrp="1"/>
          </p:cNvSpPr>
          <p:nvPr>
            <p:ph/>
          </p:nvPr>
        </p:nvSpPr>
        <p:spPr>
          <a:xfrm>
            <a:off x="1580040" y="1933920"/>
            <a:ext cx="2158560" cy="143640"/>
          </a:xfrm>
          <a:prstGeom prst="rect">
            <a:avLst/>
          </a:prstGeom>
          <a:noFill/>
          <a:ln w="0">
            <a:noFill/>
          </a:ln>
        </p:spPr>
        <p:txBody>
          <a:bodyPr lIns="0" rIns="0" tIns="0" bIns="0" anchor="t">
            <a:normAutofit fontScale="72000"/>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p:nvPr>
        </p:nvSpPr>
        <p:spPr>
          <a:xfrm>
            <a:off x="158004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98" name="PlaceHolder 3"/>
          <p:cNvSpPr>
            <a:spLocks noGrp="1"/>
          </p:cNvSpPr>
          <p:nvPr>
            <p:ph/>
          </p:nvPr>
        </p:nvSpPr>
        <p:spPr>
          <a:xfrm>
            <a:off x="268632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99" name="PlaceHolder 4"/>
          <p:cNvSpPr>
            <a:spLocks noGrp="1"/>
          </p:cNvSpPr>
          <p:nvPr>
            <p:ph/>
          </p:nvPr>
        </p:nvSpPr>
        <p:spPr>
          <a:xfrm>
            <a:off x="158004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100" name="PlaceHolder 5"/>
          <p:cNvSpPr>
            <a:spLocks noGrp="1"/>
          </p:cNvSpPr>
          <p:nvPr>
            <p:ph/>
          </p:nvPr>
        </p:nvSpPr>
        <p:spPr>
          <a:xfrm>
            <a:off x="268632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p:nvPr>
        </p:nvSpPr>
        <p:spPr>
          <a:xfrm>
            <a:off x="1580040" y="177624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103" name="PlaceHolder 3"/>
          <p:cNvSpPr>
            <a:spLocks noGrp="1"/>
          </p:cNvSpPr>
          <p:nvPr>
            <p:ph/>
          </p:nvPr>
        </p:nvSpPr>
        <p:spPr>
          <a:xfrm>
            <a:off x="2310120" y="177624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104" name="PlaceHolder 4"/>
          <p:cNvSpPr>
            <a:spLocks noGrp="1"/>
          </p:cNvSpPr>
          <p:nvPr>
            <p:ph/>
          </p:nvPr>
        </p:nvSpPr>
        <p:spPr>
          <a:xfrm>
            <a:off x="3039840" y="177624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105" name="PlaceHolder 5"/>
          <p:cNvSpPr>
            <a:spLocks noGrp="1"/>
          </p:cNvSpPr>
          <p:nvPr>
            <p:ph/>
          </p:nvPr>
        </p:nvSpPr>
        <p:spPr>
          <a:xfrm>
            <a:off x="1580040" y="193392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106" name="PlaceHolder 6"/>
          <p:cNvSpPr>
            <a:spLocks noGrp="1"/>
          </p:cNvSpPr>
          <p:nvPr>
            <p:ph/>
          </p:nvPr>
        </p:nvSpPr>
        <p:spPr>
          <a:xfrm>
            <a:off x="2310120" y="193392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
        <p:nvSpPr>
          <p:cNvPr id="107" name="PlaceHolder 7"/>
          <p:cNvSpPr>
            <a:spLocks noGrp="1"/>
          </p:cNvSpPr>
          <p:nvPr>
            <p:ph/>
          </p:nvPr>
        </p:nvSpPr>
        <p:spPr>
          <a:xfrm>
            <a:off x="3039840" y="1933920"/>
            <a:ext cx="694800" cy="143640"/>
          </a:xfrm>
          <a:prstGeom prst="rect">
            <a:avLst/>
          </a:prstGeom>
          <a:noFill/>
          <a:ln w="0">
            <a:noFill/>
          </a:ln>
        </p:spPr>
        <p:txBody>
          <a:bodyPr lIns="0" rIns="0" tIns="0" bIns="0" anchor="t">
            <a:normAutofit fontScale="39000"/>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1580040" y="1776240"/>
            <a:ext cx="2158560" cy="3016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158004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
        <p:nvSpPr>
          <p:cNvPr id="16" name="PlaceHolder 3"/>
          <p:cNvSpPr>
            <a:spLocks noGrp="1"/>
          </p:cNvSpPr>
          <p:nvPr>
            <p:ph/>
          </p:nvPr>
        </p:nvSpPr>
        <p:spPr>
          <a:xfrm>
            <a:off x="268632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2895480" y="764280"/>
            <a:ext cx="8610120" cy="5993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p:nvPr>
        </p:nvSpPr>
        <p:spPr>
          <a:xfrm>
            <a:off x="158004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21" name="PlaceHolder 3"/>
          <p:cNvSpPr>
            <a:spLocks noGrp="1"/>
          </p:cNvSpPr>
          <p:nvPr>
            <p:ph/>
          </p:nvPr>
        </p:nvSpPr>
        <p:spPr>
          <a:xfrm>
            <a:off x="268632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
        <p:nvSpPr>
          <p:cNvPr id="22" name="PlaceHolder 4"/>
          <p:cNvSpPr>
            <a:spLocks noGrp="1"/>
          </p:cNvSpPr>
          <p:nvPr>
            <p:ph/>
          </p:nvPr>
        </p:nvSpPr>
        <p:spPr>
          <a:xfrm>
            <a:off x="158004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p:nvPr>
        </p:nvSpPr>
        <p:spPr>
          <a:xfrm>
            <a:off x="1580040" y="1776240"/>
            <a:ext cx="1053360" cy="301680"/>
          </a:xfrm>
          <a:prstGeom prst="rect">
            <a:avLst/>
          </a:prstGeom>
          <a:noFill/>
          <a:ln w="0">
            <a:noFill/>
          </a:ln>
        </p:spPr>
        <p:txBody>
          <a:bodyPr lIns="0" rIns="0" tIns="0" bIns="0" anchor="t">
            <a:normAutofit fontScale="75000"/>
          </a:bodyPr>
          <a:p>
            <a:endParaRPr b="0" lang="en-US" sz="1400" spc="-1" strike="noStrike">
              <a:solidFill>
                <a:srgbClr val="000000"/>
              </a:solidFill>
              <a:latin typeface="Arial"/>
            </a:endParaRPr>
          </a:p>
        </p:txBody>
      </p:sp>
      <p:sp>
        <p:nvSpPr>
          <p:cNvPr id="25" name="PlaceHolder 3"/>
          <p:cNvSpPr>
            <a:spLocks noGrp="1"/>
          </p:cNvSpPr>
          <p:nvPr>
            <p:ph/>
          </p:nvPr>
        </p:nvSpPr>
        <p:spPr>
          <a:xfrm>
            <a:off x="268632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26" name="PlaceHolder 4"/>
          <p:cNvSpPr>
            <a:spLocks noGrp="1"/>
          </p:cNvSpPr>
          <p:nvPr>
            <p:ph/>
          </p:nvPr>
        </p:nvSpPr>
        <p:spPr>
          <a:xfrm>
            <a:off x="2686320" y="193392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158004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29" name="PlaceHolder 3"/>
          <p:cNvSpPr>
            <a:spLocks noGrp="1"/>
          </p:cNvSpPr>
          <p:nvPr>
            <p:ph/>
          </p:nvPr>
        </p:nvSpPr>
        <p:spPr>
          <a:xfrm>
            <a:off x="2686320" y="1776240"/>
            <a:ext cx="1053360" cy="143640"/>
          </a:xfrm>
          <a:prstGeom prst="rect">
            <a:avLst/>
          </a:prstGeom>
          <a:noFill/>
          <a:ln w="0">
            <a:noFill/>
          </a:ln>
        </p:spPr>
        <p:txBody>
          <a:bodyPr lIns="0" rIns="0" tIns="0" bIns="0" anchor="t">
            <a:normAutofit fontScale="59000"/>
          </a:bodyPr>
          <a:p>
            <a:endParaRPr b="0" lang="en-US" sz="1400" spc="-1" strike="noStrike">
              <a:solidFill>
                <a:srgbClr val="000000"/>
              </a:solidFill>
              <a:latin typeface="Arial"/>
            </a:endParaRPr>
          </a:p>
        </p:txBody>
      </p:sp>
      <p:sp>
        <p:nvSpPr>
          <p:cNvPr id="30" name="PlaceHolder 4"/>
          <p:cNvSpPr>
            <a:spLocks noGrp="1"/>
          </p:cNvSpPr>
          <p:nvPr>
            <p:ph/>
          </p:nvPr>
        </p:nvSpPr>
        <p:spPr>
          <a:xfrm>
            <a:off x="1580040" y="1933920"/>
            <a:ext cx="2158560" cy="143640"/>
          </a:xfrm>
          <a:prstGeom prst="rect">
            <a:avLst/>
          </a:prstGeom>
          <a:noFill/>
          <a:ln w="0">
            <a:noFill/>
          </a:ln>
        </p:spPr>
        <p:txBody>
          <a:bodyPr lIns="0" rIns="0" tIns="0" bIns="0" anchor="t">
            <a:normAutofit fontScale="72000"/>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Google Shape;6;p15" descr="C0-HD-TOP.png"/>
          <p:cNvPicPr/>
          <p:nvPr/>
        </p:nvPicPr>
        <p:blipFill>
          <a:blip r:embed="rId2"/>
          <a:stretch/>
        </p:blipFill>
        <p:spPr>
          <a:xfrm>
            <a:off x="0" y="0"/>
            <a:ext cx="12191760" cy="1441080"/>
          </a:xfrm>
          <a:prstGeom prst="rect">
            <a:avLst/>
          </a:prstGeom>
          <a:ln w="0">
            <a:noFill/>
          </a:ln>
        </p:spPr>
      </p:pic>
      <p:sp>
        <p:nvSpPr>
          <p:cNvPr id="1" name="PlaceHolder 1"/>
          <p:cNvSpPr>
            <a:spLocks noGrp="1"/>
          </p:cNvSpPr>
          <p:nvPr>
            <p:ph type="body"/>
          </p:nvPr>
        </p:nvSpPr>
        <p:spPr>
          <a:xfrm>
            <a:off x="1823760" y="4817880"/>
            <a:ext cx="179604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2"/>
          <p:cNvSpPr>
            <a:spLocks noGrp="1"/>
          </p:cNvSpPr>
          <p:nvPr>
            <p:ph type="body"/>
          </p:nvPr>
        </p:nvSpPr>
        <p:spPr>
          <a:xfrm>
            <a:off x="1823760" y="5211000"/>
            <a:ext cx="181332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3" name="PlaceHolder 3"/>
          <p:cNvSpPr>
            <a:spLocks noGrp="1"/>
          </p:cNvSpPr>
          <p:nvPr>
            <p:ph type="body"/>
          </p:nvPr>
        </p:nvSpPr>
        <p:spPr>
          <a:xfrm>
            <a:off x="4134240" y="4817880"/>
            <a:ext cx="179604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 name="PlaceHolder 4"/>
          <p:cNvSpPr>
            <a:spLocks noGrp="1"/>
          </p:cNvSpPr>
          <p:nvPr>
            <p:ph type="body"/>
          </p:nvPr>
        </p:nvSpPr>
        <p:spPr>
          <a:xfrm>
            <a:off x="4134240" y="5211000"/>
            <a:ext cx="181332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 name="PlaceHolder 5"/>
          <p:cNvSpPr>
            <a:spLocks noGrp="1"/>
          </p:cNvSpPr>
          <p:nvPr>
            <p:ph type="body"/>
          </p:nvPr>
        </p:nvSpPr>
        <p:spPr>
          <a:xfrm>
            <a:off x="6444360" y="4817880"/>
            <a:ext cx="179604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6" name="PlaceHolder 6"/>
          <p:cNvSpPr>
            <a:spLocks noGrp="1"/>
          </p:cNvSpPr>
          <p:nvPr>
            <p:ph type="body"/>
          </p:nvPr>
        </p:nvSpPr>
        <p:spPr>
          <a:xfrm>
            <a:off x="6444360" y="5211000"/>
            <a:ext cx="181332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7" name="PlaceHolder 7"/>
          <p:cNvSpPr>
            <a:spLocks noGrp="1"/>
          </p:cNvSpPr>
          <p:nvPr>
            <p:ph type="body"/>
          </p:nvPr>
        </p:nvSpPr>
        <p:spPr>
          <a:xfrm>
            <a:off x="8754480" y="4817880"/>
            <a:ext cx="179604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8" name="PlaceHolder 8"/>
          <p:cNvSpPr>
            <a:spLocks noGrp="1"/>
          </p:cNvSpPr>
          <p:nvPr>
            <p:ph type="body"/>
          </p:nvPr>
        </p:nvSpPr>
        <p:spPr>
          <a:xfrm>
            <a:off x="8754480" y="5211000"/>
            <a:ext cx="181332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9" name="PlaceHolder 9"/>
          <p:cNvSpPr>
            <a:spLocks noGrp="1"/>
          </p:cNvSpPr>
          <p:nvPr>
            <p:ph type="title"/>
          </p:nvPr>
        </p:nvSpPr>
        <p:spPr>
          <a:xfrm>
            <a:off x="2895480" y="764280"/>
            <a:ext cx="8610120" cy="1292760"/>
          </a:xfrm>
          <a:prstGeom prst="rect">
            <a:avLst/>
          </a:prstGeom>
          <a:noFill/>
          <a:ln w="0">
            <a:noFill/>
          </a:ln>
        </p:spPr>
        <p:txBody>
          <a:bodyPr anchor="ctr">
            <a:normAutofit/>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6" name="Google Shape;6;p15" descr="C0-HD-TOP.png"/>
          <p:cNvPicPr/>
          <p:nvPr/>
        </p:nvPicPr>
        <p:blipFill>
          <a:blip r:embed="rId2"/>
          <a:stretch/>
        </p:blipFill>
        <p:spPr>
          <a:xfrm>
            <a:off x="0" y="0"/>
            <a:ext cx="12191760" cy="1441080"/>
          </a:xfrm>
          <a:prstGeom prst="rect">
            <a:avLst/>
          </a:prstGeom>
          <a:ln w="0">
            <a:noFill/>
          </a:ln>
        </p:spPr>
      </p:pic>
      <p:sp>
        <p:nvSpPr>
          <p:cNvPr id="47" name="PlaceHolder 1"/>
          <p:cNvSpPr>
            <a:spLocks noGrp="1"/>
          </p:cNvSpPr>
          <p:nvPr>
            <p:ph type="body"/>
          </p:nvPr>
        </p:nvSpPr>
        <p:spPr>
          <a:xfrm>
            <a:off x="1580040" y="177624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8" name="PlaceHolder 2"/>
          <p:cNvSpPr>
            <a:spLocks noGrp="1"/>
          </p:cNvSpPr>
          <p:nvPr>
            <p:ph type="body"/>
          </p:nvPr>
        </p:nvSpPr>
        <p:spPr>
          <a:xfrm>
            <a:off x="1580040" y="211140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49" name="PlaceHolder 3"/>
          <p:cNvSpPr>
            <a:spLocks noGrp="1"/>
          </p:cNvSpPr>
          <p:nvPr>
            <p:ph type="body"/>
          </p:nvPr>
        </p:nvSpPr>
        <p:spPr>
          <a:xfrm>
            <a:off x="5674680" y="177624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0" name="PlaceHolder 4"/>
          <p:cNvSpPr>
            <a:spLocks noGrp="1"/>
          </p:cNvSpPr>
          <p:nvPr>
            <p:ph type="body"/>
          </p:nvPr>
        </p:nvSpPr>
        <p:spPr>
          <a:xfrm>
            <a:off x="5674680" y="211140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51" name="PlaceHolder 5"/>
          <p:cNvSpPr>
            <a:spLocks noGrp="1"/>
          </p:cNvSpPr>
          <p:nvPr>
            <p:ph type="body"/>
          </p:nvPr>
        </p:nvSpPr>
        <p:spPr>
          <a:xfrm>
            <a:off x="9698040" y="177624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2" name="PlaceHolder 6"/>
          <p:cNvSpPr>
            <a:spLocks noGrp="1"/>
          </p:cNvSpPr>
          <p:nvPr>
            <p:ph type="body"/>
          </p:nvPr>
        </p:nvSpPr>
        <p:spPr>
          <a:xfrm>
            <a:off x="9698040" y="211140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53" name="PlaceHolder 7"/>
          <p:cNvSpPr>
            <a:spLocks noGrp="1"/>
          </p:cNvSpPr>
          <p:nvPr>
            <p:ph type="body"/>
          </p:nvPr>
        </p:nvSpPr>
        <p:spPr>
          <a:xfrm>
            <a:off x="1580040" y="291456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4" name="PlaceHolder 8"/>
          <p:cNvSpPr>
            <a:spLocks noGrp="1"/>
          </p:cNvSpPr>
          <p:nvPr>
            <p:ph type="body"/>
          </p:nvPr>
        </p:nvSpPr>
        <p:spPr>
          <a:xfrm>
            <a:off x="1580040" y="325476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55" name="PlaceHolder 9"/>
          <p:cNvSpPr>
            <a:spLocks noGrp="1"/>
          </p:cNvSpPr>
          <p:nvPr>
            <p:ph type="body"/>
          </p:nvPr>
        </p:nvSpPr>
        <p:spPr>
          <a:xfrm>
            <a:off x="5674680" y="291456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6" name="PlaceHolder 10"/>
          <p:cNvSpPr>
            <a:spLocks noGrp="1"/>
          </p:cNvSpPr>
          <p:nvPr>
            <p:ph type="body"/>
          </p:nvPr>
        </p:nvSpPr>
        <p:spPr>
          <a:xfrm>
            <a:off x="5674680" y="325476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57" name="PlaceHolder 11"/>
          <p:cNvSpPr>
            <a:spLocks noGrp="1"/>
          </p:cNvSpPr>
          <p:nvPr>
            <p:ph type="body"/>
          </p:nvPr>
        </p:nvSpPr>
        <p:spPr>
          <a:xfrm>
            <a:off x="9698040" y="291456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8" name="PlaceHolder 12"/>
          <p:cNvSpPr>
            <a:spLocks noGrp="1"/>
          </p:cNvSpPr>
          <p:nvPr>
            <p:ph type="body"/>
          </p:nvPr>
        </p:nvSpPr>
        <p:spPr>
          <a:xfrm>
            <a:off x="9698040" y="325476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59" name="PlaceHolder 13"/>
          <p:cNvSpPr>
            <a:spLocks noGrp="1"/>
          </p:cNvSpPr>
          <p:nvPr>
            <p:ph type="body"/>
          </p:nvPr>
        </p:nvSpPr>
        <p:spPr>
          <a:xfrm>
            <a:off x="1580040" y="405792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0" name="PlaceHolder 14"/>
          <p:cNvSpPr>
            <a:spLocks noGrp="1"/>
          </p:cNvSpPr>
          <p:nvPr>
            <p:ph type="body"/>
          </p:nvPr>
        </p:nvSpPr>
        <p:spPr>
          <a:xfrm>
            <a:off x="1580040" y="439272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61" name="PlaceHolder 15"/>
          <p:cNvSpPr>
            <a:spLocks noGrp="1"/>
          </p:cNvSpPr>
          <p:nvPr>
            <p:ph type="body"/>
          </p:nvPr>
        </p:nvSpPr>
        <p:spPr>
          <a:xfrm>
            <a:off x="5674680" y="405792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2" name="PlaceHolder 16"/>
          <p:cNvSpPr>
            <a:spLocks noGrp="1"/>
          </p:cNvSpPr>
          <p:nvPr>
            <p:ph type="body"/>
          </p:nvPr>
        </p:nvSpPr>
        <p:spPr>
          <a:xfrm>
            <a:off x="5674680" y="439272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63" name="PlaceHolder 17"/>
          <p:cNvSpPr>
            <a:spLocks noGrp="1"/>
          </p:cNvSpPr>
          <p:nvPr>
            <p:ph type="body"/>
          </p:nvPr>
        </p:nvSpPr>
        <p:spPr>
          <a:xfrm>
            <a:off x="9698040" y="405792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4" name="PlaceHolder 18"/>
          <p:cNvSpPr>
            <a:spLocks noGrp="1"/>
          </p:cNvSpPr>
          <p:nvPr>
            <p:ph type="body"/>
          </p:nvPr>
        </p:nvSpPr>
        <p:spPr>
          <a:xfrm>
            <a:off x="9698040" y="439272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65" name="PlaceHolder 19"/>
          <p:cNvSpPr>
            <a:spLocks noGrp="1"/>
          </p:cNvSpPr>
          <p:nvPr>
            <p:ph type="body"/>
          </p:nvPr>
        </p:nvSpPr>
        <p:spPr>
          <a:xfrm>
            <a:off x="1580040" y="523188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6" name="PlaceHolder 20"/>
          <p:cNvSpPr>
            <a:spLocks noGrp="1"/>
          </p:cNvSpPr>
          <p:nvPr>
            <p:ph type="body"/>
          </p:nvPr>
        </p:nvSpPr>
        <p:spPr>
          <a:xfrm>
            <a:off x="1580040" y="556668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67" name="PlaceHolder 21"/>
          <p:cNvSpPr>
            <a:spLocks noGrp="1"/>
          </p:cNvSpPr>
          <p:nvPr>
            <p:ph type="body"/>
          </p:nvPr>
        </p:nvSpPr>
        <p:spPr>
          <a:xfrm>
            <a:off x="5674680" y="523188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8" name="PlaceHolder 22"/>
          <p:cNvSpPr>
            <a:spLocks noGrp="1"/>
          </p:cNvSpPr>
          <p:nvPr>
            <p:ph type="body"/>
          </p:nvPr>
        </p:nvSpPr>
        <p:spPr>
          <a:xfrm>
            <a:off x="5674680" y="556668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69" name="PlaceHolder 23"/>
          <p:cNvSpPr>
            <a:spLocks noGrp="1"/>
          </p:cNvSpPr>
          <p:nvPr>
            <p:ph type="body"/>
          </p:nvPr>
        </p:nvSpPr>
        <p:spPr>
          <a:xfrm>
            <a:off x="9698040" y="5231880"/>
            <a:ext cx="2158560" cy="30168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0" name="PlaceHolder 24"/>
          <p:cNvSpPr>
            <a:spLocks noGrp="1"/>
          </p:cNvSpPr>
          <p:nvPr>
            <p:ph type="body"/>
          </p:nvPr>
        </p:nvSpPr>
        <p:spPr>
          <a:xfrm>
            <a:off x="9698040" y="5566680"/>
            <a:ext cx="2179440" cy="705960"/>
          </a:xfrm>
          <a:prstGeom prst="rect">
            <a:avLst/>
          </a:prstGeom>
          <a:noFill/>
          <a:ln w="0">
            <a:noFill/>
          </a:ln>
        </p:spPr>
        <p:txBody>
          <a:bodyPr anchor="t">
            <a:noAutofit/>
          </a:bodyPr>
          <a:p>
            <a:pPr marL="432000" indent="-324000">
              <a:spcBef>
                <a:spcPts val="1417"/>
              </a:spcBef>
              <a:buClr>
                <a:srgbClr val="ffffff"/>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71" name="PlaceHolder 25"/>
          <p:cNvSpPr>
            <a:spLocks noGrp="1"/>
          </p:cNvSpPr>
          <p:nvPr>
            <p:ph type="title"/>
          </p:nvPr>
        </p:nvSpPr>
        <p:spPr>
          <a:xfrm>
            <a:off x="2895480" y="764280"/>
            <a:ext cx="8610120" cy="1292760"/>
          </a:xfrm>
          <a:prstGeom prst="rect">
            <a:avLst/>
          </a:prstGeom>
          <a:noFill/>
          <a:ln w="0">
            <a:noFill/>
          </a:ln>
        </p:spPr>
        <p:txBody>
          <a:bodyPr anchor="ctr">
            <a:normAutofit/>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790640" y="615600"/>
            <a:ext cx="8610120" cy="1293480"/>
          </a:xfrm>
          <a:prstGeom prst="rect">
            <a:avLst/>
          </a:prstGeom>
          <a:solidFill>
            <a:srgbClr val="df2e28"/>
          </a:solidFill>
          <a:ln w="12600">
            <a:solidFill>
              <a:srgbClr val="a2211d"/>
            </a:solidFill>
            <a:round/>
          </a:ln>
        </p:spPr>
        <p:txBody>
          <a:bodyPr anchor="ctr">
            <a:normAutofit/>
          </a:bodyPr>
          <a:p>
            <a:pPr algn="ctr">
              <a:lnSpc>
                <a:spcPct val="90000"/>
              </a:lnSpc>
              <a:buNone/>
              <a:tabLst>
                <a:tab algn="l" pos="0"/>
              </a:tabLst>
            </a:pPr>
            <a:r>
              <a:rPr b="0" lang="en-US" sz="4000" spc="-1" strike="noStrike">
                <a:solidFill>
                  <a:srgbClr val="ffffff"/>
                </a:solidFill>
                <a:latin typeface="Libre Franklin Black"/>
                <a:ea typeface="Libre Franklin Black"/>
              </a:rPr>
              <a:t>WELCOME TO OUR PRESENTATION</a:t>
            </a:r>
            <a:endParaRPr b="0" lang="en-US" sz="4000" spc="-1" strike="noStrike">
              <a:solidFill>
                <a:srgbClr val="000000"/>
              </a:solidFill>
              <a:latin typeface="Arial"/>
            </a:endParaRPr>
          </a:p>
        </p:txBody>
      </p:sp>
      <p:sp>
        <p:nvSpPr>
          <p:cNvPr id="109" name="Google Shape;241;p1"/>
          <p:cNvSpPr/>
          <p:nvPr/>
        </p:nvSpPr>
        <p:spPr>
          <a:xfrm>
            <a:off x="3537000" y="2207520"/>
            <a:ext cx="4732920" cy="1737000"/>
          </a:xfrm>
          <a:prstGeom prst="rect">
            <a:avLst/>
          </a:prstGeom>
          <a:noFill/>
          <a:ln w="9525">
            <a:solidFill>
              <a:srgbClr val="e9bf35"/>
            </a:solidFill>
            <a:round/>
          </a:ln>
        </p:spPr>
        <p:style>
          <a:lnRef idx="0"/>
          <a:fillRef idx="0"/>
          <a:effectRef idx="0"/>
          <a:fontRef idx="minor"/>
        </p:style>
        <p:txBody>
          <a:bodyPr anchor="t">
            <a:spAutoFit/>
          </a:bodyPr>
          <a:p>
            <a:pPr>
              <a:lnSpc>
                <a:spcPct val="100000"/>
              </a:lnSpc>
              <a:buNone/>
              <a:tabLst>
                <a:tab algn="l" pos="0"/>
              </a:tabLst>
            </a:pPr>
            <a:r>
              <a:rPr b="1" lang="en-US" sz="5400" spc="-1" strike="noStrike">
                <a:solidFill>
                  <a:srgbClr val="e9bf35"/>
                </a:solidFill>
                <a:latin typeface="Arial Rounded"/>
                <a:ea typeface="Arial Rounded"/>
              </a:rPr>
              <a:t>Project Name</a:t>
            </a:r>
            <a:endParaRPr b="0" lang="en-US" sz="5400" spc="-1" strike="noStrike">
              <a:latin typeface="Arial"/>
            </a:endParaRPr>
          </a:p>
        </p:txBody>
      </p:sp>
      <p:sp>
        <p:nvSpPr>
          <p:cNvPr id="110" name="Google Shape;242;p1"/>
          <p:cNvSpPr/>
          <p:nvPr/>
        </p:nvSpPr>
        <p:spPr>
          <a:xfrm>
            <a:off x="374760" y="3726360"/>
            <a:ext cx="11442240" cy="2925360"/>
          </a:xfrm>
          <a:prstGeom prst="rect">
            <a:avLst/>
          </a:prstGeom>
          <a:noFill/>
          <a:ln w="0">
            <a:noFill/>
          </a:ln>
        </p:spPr>
        <p:style>
          <a:lnRef idx="0"/>
          <a:fillRef idx="0"/>
          <a:effectRef idx="0"/>
          <a:fontRef idx="minor"/>
        </p:style>
        <p:txBody>
          <a:bodyPr anchor="t">
            <a:spAutoFit/>
          </a:bodyPr>
          <a:p>
            <a:pPr algn="ctr">
              <a:lnSpc>
                <a:spcPct val="100000"/>
              </a:lnSpc>
              <a:buNone/>
              <a:tabLst>
                <a:tab algn="l" pos="0"/>
              </a:tabLst>
            </a:pPr>
            <a:r>
              <a:rPr b="1" lang="en-US" sz="6000" spc="-1" strike="noStrike">
                <a:solidFill>
                  <a:srgbClr val="ffffff"/>
                </a:solidFill>
                <a:latin typeface="Arial"/>
                <a:ea typeface="Arial"/>
              </a:rPr>
              <a:t>BUBT VEHICLE </a:t>
            </a:r>
            <a:r>
              <a:rPr b="1" lang="en-US" sz="6600" spc="-1" strike="noStrike">
                <a:solidFill>
                  <a:srgbClr val="ffffff"/>
                </a:solidFill>
                <a:latin typeface="Arial"/>
                <a:ea typeface="Arial"/>
              </a:rPr>
              <a:t>PARKING</a:t>
            </a:r>
            <a:r>
              <a:rPr b="1" lang="en-US" sz="6000" spc="-1" strike="noStrike">
                <a:solidFill>
                  <a:srgbClr val="ffffff"/>
                </a:solidFill>
                <a:latin typeface="Arial"/>
                <a:ea typeface="Arial"/>
              </a:rPr>
              <a:t> SYSTEM</a:t>
            </a:r>
            <a:endParaRPr b="0" lang="en-US" sz="6000" spc="-1" strike="noStrike">
              <a:latin typeface="Arial"/>
            </a:endParaRPr>
          </a:p>
          <a:p>
            <a:pPr algn="ctr">
              <a:lnSpc>
                <a:spcPct val="100000"/>
              </a:lnSpc>
              <a:buNone/>
              <a:tabLst>
                <a:tab algn="l" pos="0"/>
              </a:tabLst>
            </a:pPr>
            <a:endParaRPr b="0" lang="en-US" sz="6000" spc="-1" strike="noStrike">
              <a:latin typeface="Arial"/>
            </a:endParaRPr>
          </a:p>
        </p:txBody>
      </p:sp>
    </p:spTree>
  </p:cSld>
  <mc:AlternateContent>
    <mc:Choice Requires="p14">
      <p:transition spd="slow" p14:dur="1500">
        <p14:vortex/>
      </p:transition>
    </mc:Choice>
    <mc:Fallback>
      <p:transition spd="slow">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109"/>
                                        </p:tgtEl>
                                        <p:attrNameLst>
                                          <p:attrName>style.visibility</p:attrName>
                                        </p:attrNameLst>
                                      </p:cBhvr>
                                      <p:to>
                                        <p:strVal val="visible"/>
                                      </p:to>
                                    </p:set>
                                    <p:animEffect filter="fade" transition="in">
                                      <p:cBhvr additive="repl">
                                        <p:cTn id="7" dur="500"/>
                                        <p:tgtEl>
                                          <p:spTgt spid="109"/>
                                        </p:tgtEl>
                                      </p:cBhvr>
                                    </p:animEffect>
                                  </p:childTnLst>
                                </p:cTn>
                              </p:par>
                            </p:childTnLst>
                          </p:cTn>
                        </p:par>
                        <p:par>
                          <p:cTn id="8" fill="hold">
                            <p:stCondLst>
                              <p:cond delay="500"/>
                            </p:stCondLst>
                            <p:childTnLst>
                              <p:par>
                                <p:cTn id="9" nodeType="afterEffect" fill="hold" presetClass="entr" presetID="2" presetSubtype="4">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additive="repl">
                                        <p:cTn id="11" dur="500"/>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4512240"/>
            <a:ext cx="10820160" cy="1007640"/>
          </a:xfrm>
          <a:prstGeom prst="rect">
            <a:avLst/>
          </a:prstGeom>
          <a:noFill/>
          <a:ln w="0">
            <a:noFill/>
          </a:ln>
        </p:spPr>
        <p:txBody>
          <a:bodyPr anchor="b">
            <a:normAutofit/>
          </a:bodyPr>
          <a:p>
            <a:pPr>
              <a:lnSpc>
                <a:spcPct val="90000"/>
              </a:lnSpc>
              <a:buNone/>
              <a:tabLst>
                <a:tab algn="l" pos="0"/>
              </a:tabLst>
            </a:pPr>
            <a:r>
              <a:rPr b="0" lang="en-US" sz="4400" spc="-1" strike="noStrike">
                <a:solidFill>
                  <a:srgbClr val="ffffff"/>
                </a:solidFill>
                <a:latin typeface="Century Gothic"/>
                <a:ea typeface="Century Gothic"/>
              </a:rPr>
              <a:t>GANTT CHART</a:t>
            </a:r>
            <a:endParaRPr b="0" lang="en-US" sz="4400" spc="-1" strike="noStrike">
              <a:solidFill>
                <a:srgbClr val="000000"/>
              </a:solidFill>
              <a:latin typeface="Arial"/>
            </a:endParaRPr>
          </a:p>
        </p:txBody>
      </p:sp>
      <p:sp>
        <p:nvSpPr>
          <p:cNvPr id="151" name="Google Shape;319;p10"/>
          <p:cNvSpPr/>
          <p:nvPr/>
        </p:nvSpPr>
        <p:spPr>
          <a:xfrm>
            <a:off x="742320" y="1950120"/>
            <a:ext cx="10702080" cy="2292120"/>
          </a:xfrm>
          <a:prstGeom prst="snip2DiagRect">
            <a:avLst>
              <a:gd name="adj1" fmla="val 0"/>
              <a:gd name="adj2" fmla="val 16667"/>
            </a:avLst>
          </a:prstGeom>
          <a:blipFill rotWithShape="0">
            <a:blip r:embed="rId1"/>
            <a:srcRect/>
            <a:stretch/>
          </a:blipFill>
          <a:ln cap="sq" w="88900">
            <a:solidFill>
              <a:srgbClr val="ffffff"/>
            </a:solidFill>
            <a:miter/>
          </a:ln>
          <a:effectLst>
            <a:outerShdw algn="tl" blurRad="88920" rotWithShape="0">
              <a:srgbClr val="000000">
                <a:alpha val="45000"/>
              </a:srgbClr>
            </a:outerShdw>
          </a:effectLst>
        </p:spPr>
        <p:style>
          <a:lnRef idx="0"/>
          <a:fillRef idx="0"/>
          <a:effectRef idx="0"/>
          <a:fontRef idx="minor"/>
        </p:style>
      </p:sp>
    </p:spTree>
  </p:cSld>
  <mc:AlternateContent>
    <mc:Choice Requires="p14">
      <p:transition spd="slow" p14:dur="1500">
        <p14:vortex/>
      </p:transition>
    </mc:Choice>
    <mc:Fallback>
      <p:transition spd="slow">
        <p:fade/>
      </p:transition>
    </mc:Fallback>
  </mc:AlternateContent>
  <p:timing>
    <p:tnLst>
      <p:par>
        <p:cTn id="121" dur="indefinite" restart="never" nodeType="tmRoot">
          <p:childTnLst>
            <p:seq>
              <p:cTn id="122" dur="indefinite" nodeType="mainSeq">
                <p:childTnLst>
                  <p:par>
                    <p:cTn id="123" fill="hold">
                      <p:stCondLst>
                        <p:cond delay="0"/>
                      </p:stCondLst>
                      <p:childTnLst>
                        <p:par>
                          <p:cTn id="124" fill="hold">
                            <p:stCondLst>
                              <p:cond delay="0"/>
                            </p:stCondLst>
                            <p:childTnLst>
                              <p:par>
                                <p:cTn id="125" nodeType="withEffect" fill="hold" presetClass="entr" presetID="10">
                                  <p:stCondLst>
                                    <p:cond delay="0"/>
                                  </p:stCondLst>
                                  <p:childTnLst>
                                    <p:set>
                                      <p:cBhvr>
                                        <p:cTn id="126" dur="1" fill="hold">
                                          <p:stCondLst>
                                            <p:cond delay="0"/>
                                          </p:stCondLst>
                                        </p:cTn>
                                        <p:tgtEl>
                                          <p:spTgt spid="151"/>
                                        </p:tgtEl>
                                        <p:attrNameLst>
                                          <p:attrName>style.visibility</p:attrName>
                                        </p:attrNameLst>
                                      </p:cBhvr>
                                      <p:to>
                                        <p:strVal val="visible"/>
                                      </p:to>
                                    </p:set>
                                    <p:animEffect filter="fade" transition="in">
                                      <p:cBhvr additive="repl">
                                        <p:cTn id="127" dur="5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Google Shape;324;p11"/>
          <p:cNvSpPr/>
          <p:nvPr/>
        </p:nvSpPr>
        <p:spPr>
          <a:xfrm>
            <a:off x="409680" y="2854440"/>
            <a:ext cx="808200" cy="808200"/>
          </a:xfrm>
          <a:prstGeom prst="ellipse">
            <a:avLst/>
          </a:prstGeom>
          <a:solidFill>
            <a:schemeClr val="dk1"/>
          </a:solidFill>
          <a:ln w="38100">
            <a:solidFill>
              <a:srgbClr val="32c7a9"/>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32c7a9"/>
                </a:solidFill>
                <a:latin typeface="Century Gothic"/>
                <a:ea typeface="Century Gothic"/>
              </a:rPr>
              <a:t>2</a:t>
            </a:r>
            <a:endParaRPr b="0" lang="en-US" sz="2000" spc="-1" strike="noStrike">
              <a:latin typeface="Arial"/>
            </a:endParaRPr>
          </a:p>
        </p:txBody>
      </p:sp>
      <p:sp>
        <p:nvSpPr>
          <p:cNvPr id="153" name="Google Shape;325;p11"/>
          <p:cNvSpPr/>
          <p:nvPr/>
        </p:nvSpPr>
        <p:spPr>
          <a:xfrm>
            <a:off x="409680" y="3984840"/>
            <a:ext cx="808200" cy="808200"/>
          </a:xfrm>
          <a:prstGeom prst="ellipse">
            <a:avLst/>
          </a:prstGeom>
          <a:solidFill>
            <a:schemeClr val="dk1"/>
          </a:solidFill>
          <a:ln w="38100">
            <a:solidFill>
              <a:srgbClr val="4a9bdc"/>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4a9bdc"/>
                </a:solidFill>
                <a:latin typeface="Century Gothic"/>
                <a:ea typeface="Century Gothic"/>
              </a:rPr>
              <a:t>3</a:t>
            </a:r>
            <a:endParaRPr b="0" lang="en-US" sz="2000" spc="-1" strike="noStrike">
              <a:latin typeface="Arial"/>
            </a:endParaRPr>
          </a:p>
        </p:txBody>
      </p:sp>
      <p:sp>
        <p:nvSpPr>
          <p:cNvPr id="154" name="Google Shape;326;p11"/>
          <p:cNvSpPr/>
          <p:nvPr/>
        </p:nvSpPr>
        <p:spPr>
          <a:xfrm>
            <a:off x="409680" y="5114880"/>
            <a:ext cx="808200" cy="808200"/>
          </a:xfrm>
          <a:prstGeom prst="ellipse">
            <a:avLst/>
          </a:prstGeom>
          <a:solidFill>
            <a:schemeClr val="dk1"/>
          </a:solidFill>
          <a:ln w="38100">
            <a:solidFill>
              <a:srgbClr val="e9bf35"/>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e9bf35"/>
                </a:solidFill>
                <a:latin typeface="Century Gothic"/>
                <a:ea typeface="Century Gothic"/>
              </a:rPr>
              <a:t>4</a:t>
            </a:r>
            <a:endParaRPr b="0" lang="en-US" sz="2000" spc="-1" strike="noStrike">
              <a:latin typeface="Arial"/>
            </a:endParaRPr>
          </a:p>
        </p:txBody>
      </p:sp>
      <p:sp>
        <p:nvSpPr>
          <p:cNvPr id="155" name="Google Shape;327;p11"/>
          <p:cNvSpPr/>
          <p:nvPr/>
        </p:nvSpPr>
        <p:spPr>
          <a:xfrm>
            <a:off x="409680" y="1724400"/>
            <a:ext cx="722880" cy="808200"/>
          </a:xfrm>
          <a:prstGeom prst="ellipse">
            <a:avLst/>
          </a:prstGeom>
          <a:solidFill>
            <a:schemeClr val="dk1"/>
          </a:solidFill>
          <a:ln w="38100">
            <a:solidFill>
              <a:srgbClr val="81bb42"/>
            </a:solidFill>
            <a:round/>
          </a:ln>
        </p:spPr>
        <p:style>
          <a:lnRef idx="0"/>
          <a:fillRef idx="0"/>
          <a:effectRef idx="0"/>
          <a:fontRef idx="minor"/>
        </p:style>
        <p:txBody>
          <a:bodyPr anchor="ctr">
            <a:noAutofit/>
          </a:bodyPr>
          <a:p>
            <a:pPr algn="ctr">
              <a:lnSpc>
                <a:spcPct val="100000"/>
              </a:lnSpc>
              <a:buNone/>
              <a:tabLst>
                <a:tab algn="l" pos="0"/>
              </a:tabLst>
            </a:pPr>
            <a:r>
              <a:rPr b="0" lang="en-US" sz="2800" spc="-1" strike="noStrike">
                <a:solidFill>
                  <a:srgbClr val="81bb42"/>
                </a:solidFill>
                <a:latin typeface="Century Gothic"/>
                <a:ea typeface="Century Gothic"/>
              </a:rPr>
              <a:t>1</a:t>
            </a:r>
            <a:endParaRPr b="0" lang="en-US" sz="2800" spc="-1" strike="noStrike">
              <a:latin typeface="Arial"/>
            </a:endParaRPr>
          </a:p>
        </p:txBody>
      </p:sp>
      <p:sp>
        <p:nvSpPr>
          <p:cNvPr id="156" name="Google Shape;328;p11"/>
          <p:cNvSpPr/>
          <p:nvPr/>
        </p:nvSpPr>
        <p:spPr>
          <a:xfrm flipH="1" rot="5400000">
            <a:off x="-1456560" y="3242160"/>
            <a:ext cx="4564800" cy="1170000"/>
          </a:xfrm>
          <a:custGeom>
            <a:avLst/>
            <a:gdLst/>
            <a:ah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rotWithShape="0">
            <a:gsLst>
              <a:gs pos="0">
                <a:srgbClr val="4a9bdc"/>
              </a:gs>
              <a:gs pos="100000">
                <a:srgbClr val="e9bf35"/>
              </a:gs>
            </a:gsLst>
            <a:lin ang="5400000"/>
          </a:gradFill>
          <a:ln w="0">
            <a:noFill/>
          </a:ln>
        </p:spPr>
        <p:style>
          <a:lnRef idx="0"/>
          <a:fillRef idx="0"/>
          <a:effectRef idx="0"/>
          <a:fontRef idx="minor"/>
        </p:style>
      </p:sp>
      <p:sp>
        <p:nvSpPr>
          <p:cNvPr id="157" name="Google Shape;329;p11"/>
          <p:cNvSpPr/>
          <p:nvPr/>
        </p:nvSpPr>
        <p:spPr>
          <a:xfrm>
            <a:off x="745200" y="1496160"/>
            <a:ext cx="136800" cy="136800"/>
          </a:xfrm>
          <a:prstGeom prst="ellipse">
            <a:avLst/>
          </a:prstGeom>
          <a:solidFill>
            <a:schemeClr val="accent4"/>
          </a:solidFill>
          <a:ln w="0">
            <a:noFill/>
          </a:ln>
        </p:spPr>
        <p:style>
          <a:lnRef idx="0"/>
          <a:fillRef idx="0"/>
          <a:effectRef idx="0"/>
          <a:fontRef idx="minor"/>
        </p:style>
      </p:sp>
      <p:sp>
        <p:nvSpPr>
          <p:cNvPr id="158" name="Google Shape;330;p11"/>
          <p:cNvSpPr/>
          <p:nvPr/>
        </p:nvSpPr>
        <p:spPr>
          <a:xfrm>
            <a:off x="745200" y="6031800"/>
            <a:ext cx="136800" cy="136800"/>
          </a:xfrm>
          <a:prstGeom prst="ellipse">
            <a:avLst/>
          </a:prstGeom>
          <a:solidFill>
            <a:schemeClr val="accent3"/>
          </a:solidFill>
          <a:ln w="0">
            <a:noFill/>
          </a:ln>
        </p:spPr>
        <p:style>
          <a:lnRef idx="0"/>
          <a:fillRef idx="0"/>
          <a:effectRef idx="0"/>
          <a:fontRef idx="minor"/>
        </p:style>
      </p:sp>
      <p:sp>
        <p:nvSpPr>
          <p:cNvPr id="159" name="Google Shape;331;p11"/>
          <p:cNvSpPr/>
          <p:nvPr/>
        </p:nvSpPr>
        <p:spPr>
          <a:xfrm>
            <a:off x="4503960" y="2854440"/>
            <a:ext cx="808200" cy="808200"/>
          </a:xfrm>
          <a:prstGeom prst="ellipse">
            <a:avLst/>
          </a:prstGeom>
          <a:solidFill>
            <a:schemeClr val="dk1"/>
          </a:solidFill>
          <a:ln w="38100">
            <a:solidFill>
              <a:srgbClr val="32c7a9"/>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32c7a9"/>
                </a:solidFill>
                <a:latin typeface="Century Gothic"/>
                <a:ea typeface="Century Gothic"/>
              </a:rPr>
              <a:t>6</a:t>
            </a:r>
            <a:endParaRPr b="0" lang="en-US" sz="2000" spc="-1" strike="noStrike">
              <a:latin typeface="Arial"/>
            </a:endParaRPr>
          </a:p>
        </p:txBody>
      </p:sp>
      <p:sp>
        <p:nvSpPr>
          <p:cNvPr id="160" name="Google Shape;332;p11"/>
          <p:cNvSpPr/>
          <p:nvPr/>
        </p:nvSpPr>
        <p:spPr>
          <a:xfrm>
            <a:off x="4503960" y="3984840"/>
            <a:ext cx="808200" cy="808200"/>
          </a:xfrm>
          <a:prstGeom prst="ellipse">
            <a:avLst/>
          </a:prstGeom>
          <a:solidFill>
            <a:schemeClr val="dk1"/>
          </a:solidFill>
          <a:ln w="38100">
            <a:solidFill>
              <a:srgbClr val="4a9bdc"/>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4a9bdc"/>
                </a:solidFill>
                <a:latin typeface="Century Gothic"/>
                <a:ea typeface="Century Gothic"/>
              </a:rPr>
              <a:t>7</a:t>
            </a:r>
            <a:endParaRPr b="0" lang="en-US" sz="2000" spc="-1" strike="noStrike">
              <a:latin typeface="Arial"/>
            </a:endParaRPr>
          </a:p>
        </p:txBody>
      </p:sp>
      <p:sp>
        <p:nvSpPr>
          <p:cNvPr id="161" name="Google Shape;333;p11"/>
          <p:cNvSpPr/>
          <p:nvPr/>
        </p:nvSpPr>
        <p:spPr>
          <a:xfrm>
            <a:off x="4503960" y="5114880"/>
            <a:ext cx="808200" cy="808200"/>
          </a:xfrm>
          <a:prstGeom prst="ellipse">
            <a:avLst/>
          </a:prstGeom>
          <a:solidFill>
            <a:schemeClr val="dk1"/>
          </a:solidFill>
          <a:ln w="38100">
            <a:solidFill>
              <a:srgbClr val="e9bf35"/>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e9bf35"/>
                </a:solidFill>
                <a:latin typeface="Century Gothic"/>
                <a:ea typeface="Century Gothic"/>
              </a:rPr>
              <a:t>8</a:t>
            </a:r>
            <a:endParaRPr b="0" lang="en-US" sz="2000" spc="-1" strike="noStrike">
              <a:latin typeface="Arial"/>
            </a:endParaRPr>
          </a:p>
        </p:txBody>
      </p:sp>
      <p:sp>
        <p:nvSpPr>
          <p:cNvPr id="162" name="Google Shape;334;p11"/>
          <p:cNvSpPr/>
          <p:nvPr/>
        </p:nvSpPr>
        <p:spPr>
          <a:xfrm>
            <a:off x="4503960" y="1724400"/>
            <a:ext cx="808200" cy="808200"/>
          </a:xfrm>
          <a:prstGeom prst="ellipse">
            <a:avLst/>
          </a:prstGeom>
          <a:solidFill>
            <a:schemeClr val="dk1"/>
          </a:solidFill>
          <a:ln w="38100">
            <a:solidFill>
              <a:srgbClr val="81bb42"/>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81bb42"/>
                </a:solidFill>
                <a:latin typeface="Century Gothic"/>
                <a:ea typeface="Century Gothic"/>
              </a:rPr>
              <a:t>5</a:t>
            </a:r>
            <a:endParaRPr b="0" lang="en-US" sz="2000" spc="-1" strike="noStrike">
              <a:latin typeface="Arial"/>
            </a:endParaRPr>
          </a:p>
        </p:txBody>
      </p:sp>
      <p:sp>
        <p:nvSpPr>
          <p:cNvPr id="163" name="Google Shape;335;p11"/>
          <p:cNvSpPr/>
          <p:nvPr/>
        </p:nvSpPr>
        <p:spPr>
          <a:xfrm flipH="1" rot="5400000">
            <a:off x="2637360" y="3242160"/>
            <a:ext cx="4564800" cy="1170000"/>
          </a:xfrm>
          <a:custGeom>
            <a:avLst/>
            <a:gdLst/>
            <a:ah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rotWithShape="0">
            <a:gsLst>
              <a:gs pos="0">
                <a:srgbClr val="4a9bdc"/>
              </a:gs>
              <a:gs pos="100000">
                <a:srgbClr val="e9bf35"/>
              </a:gs>
            </a:gsLst>
            <a:lin ang="5400000"/>
          </a:gradFill>
          <a:ln w="0">
            <a:noFill/>
          </a:ln>
        </p:spPr>
        <p:style>
          <a:lnRef idx="0"/>
          <a:fillRef idx="0"/>
          <a:effectRef idx="0"/>
          <a:fontRef idx="minor"/>
        </p:style>
      </p:sp>
      <p:sp>
        <p:nvSpPr>
          <p:cNvPr id="164" name="Google Shape;336;p11"/>
          <p:cNvSpPr/>
          <p:nvPr/>
        </p:nvSpPr>
        <p:spPr>
          <a:xfrm>
            <a:off x="4839840" y="1496160"/>
            <a:ext cx="136800" cy="136800"/>
          </a:xfrm>
          <a:prstGeom prst="ellipse">
            <a:avLst/>
          </a:prstGeom>
          <a:solidFill>
            <a:schemeClr val="accent4"/>
          </a:solidFill>
          <a:ln w="0">
            <a:noFill/>
          </a:ln>
        </p:spPr>
        <p:style>
          <a:lnRef idx="0"/>
          <a:fillRef idx="0"/>
          <a:effectRef idx="0"/>
          <a:fontRef idx="minor"/>
        </p:style>
      </p:sp>
      <p:sp>
        <p:nvSpPr>
          <p:cNvPr id="165" name="Google Shape;337;p11"/>
          <p:cNvSpPr/>
          <p:nvPr/>
        </p:nvSpPr>
        <p:spPr>
          <a:xfrm>
            <a:off x="4839840" y="6031800"/>
            <a:ext cx="136800" cy="136800"/>
          </a:xfrm>
          <a:prstGeom prst="ellipse">
            <a:avLst/>
          </a:prstGeom>
          <a:solidFill>
            <a:schemeClr val="accent3"/>
          </a:solidFill>
          <a:ln w="0">
            <a:noFill/>
          </a:ln>
        </p:spPr>
        <p:style>
          <a:lnRef idx="0"/>
          <a:fillRef idx="0"/>
          <a:effectRef idx="0"/>
          <a:fontRef idx="minor"/>
        </p:style>
      </p:sp>
      <p:sp>
        <p:nvSpPr>
          <p:cNvPr id="166" name="Google Shape;338;p11"/>
          <p:cNvSpPr/>
          <p:nvPr/>
        </p:nvSpPr>
        <p:spPr>
          <a:xfrm>
            <a:off x="8527320" y="2854440"/>
            <a:ext cx="808200" cy="808200"/>
          </a:xfrm>
          <a:prstGeom prst="ellipse">
            <a:avLst/>
          </a:prstGeom>
          <a:solidFill>
            <a:schemeClr val="dk1"/>
          </a:solidFill>
          <a:ln w="38100">
            <a:solidFill>
              <a:srgbClr val="32c7a9"/>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32c7a9"/>
                </a:solidFill>
                <a:latin typeface="Century Gothic"/>
                <a:ea typeface="Century Gothic"/>
              </a:rPr>
              <a:t>10</a:t>
            </a:r>
            <a:endParaRPr b="0" lang="en-US" sz="2000" spc="-1" strike="noStrike">
              <a:latin typeface="Arial"/>
            </a:endParaRPr>
          </a:p>
        </p:txBody>
      </p:sp>
      <p:sp>
        <p:nvSpPr>
          <p:cNvPr id="167" name="Google Shape;339;p11"/>
          <p:cNvSpPr/>
          <p:nvPr/>
        </p:nvSpPr>
        <p:spPr>
          <a:xfrm>
            <a:off x="8527320" y="3984840"/>
            <a:ext cx="808200" cy="808200"/>
          </a:xfrm>
          <a:prstGeom prst="ellipse">
            <a:avLst/>
          </a:prstGeom>
          <a:solidFill>
            <a:schemeClr val="dk1"/>
          </a:solidFill>
          <a:ln w="38100">
            <a:solidFill>
              <a:srgbClr val="4a9bdc"/>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4a9bdc"/>
                </a:solidFill>
                <a:latin typeface="Century Gothic"/>
                <a:ea typeface="Century Gothic"/>
              </a:rPr>
              <a:t>11</a:t>
            </a:r>
            <a:endParaRPr b="0" lang="en-US" sz="2000" spc="-1" strike="noStrike">
              <a:latin typeface="Arial"/>
            </a:endParaRPr>
          </a:p>
        </p:txBody>
      </p:sp>
      <p:sp>
        <p:nvSpPr>
          <p:cNvPr id="168" name="Google Shape;340;p11"/>
          <p:cNvSpPr/>
          <p:nvPr/>
        </p:nvSpPr>
        <p:spPr>
          <a:xfrm>
            <a:off x="8527320" y="5114880"/>
            <a:ext cx="808200" cy="808200"/>
          </a:xfrm>
          <a:prstGeom prst="ellipse">
            <a:avLst/>
          </a:prstGeom>
          <a:solidFill>
            <a:schemeClr val="dk1"/>
          </a:solidFill>
          <a:ln w="38100">
            <a:solidFill>
              <a:srgbClr val="e9bf35"/>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e9bf35"/>
                </a:solidFill>
                <a:latin typeface="Century Gothic"/>
                <a:ea typeface="Century Gothic"/>
              </a:rPr>
              <a:t>12</a:t>
            </a:r>
            <a:endParaRPr b="0" lang="en-US" sz="2000" spc="-1" strike="noStrike">
              <a:latin typeface="Arial"/>
            </a:endParaRPr>
          </a:p>
        </p:txBody>
      </p:sp>
      <p:sp>
        <p:nvSpPr>
          <p:cNvPr id="169" name="Google Shape;341;p11"/>
          <p:cNvSpPr/>
          <p:nvPr/>
        </p:nvSpPr>
        <p:spPr>
          <a:xfrm>
            <a:off x="8527320" y="1724400"/>
            <a:ext cx="808200" cy="808200"/>
          </a:xfrm>
          <a:prstGeom prst="ellipse">
            <a:avLst/>
          </a:prstGeom>
          <a:solidFill>
            <a:schemeClr val="dk1"/>
          </a:solidFill>
          <a:ln w="38100">
            <a:solidFill>
              <a:srgbClr val="81bb42"/>
            </a:solidFill>
            <a:round/>
          </a:ln>
        </p:spPr>
        <p:style>
          <a:lnRef idx="0"/>
          <a:fillRef idx="0"/>
          <a:effectRef idx="0"/>
          <a:fontRef idx="minor"/>
        </p:style>
        <p:txBody>
          <a:bodyPr anchor="ctr">
            <a:noAutofit/>
          </a:bodyPr>
          <a:p>
            <a:pPr algn="ctr">
              <a:lnSpc>
                <a:spcPct val="100000"/>
              </a:lnSpc>
              <a:buNone/>
              <a:tabLst>
                <a:tab algn="l" pos="0"/>
              </a:tabLst>
            </a:pPr>
            <a:r>
              <a:rPr b="0" lang="en-US" sz="2000" spc="-1" strike="noStrike">
                <a:solidFill>
                  <a:srgbClr val="81bb42"/>
                </a:solidFill>
                <a:latin typeface="Century Gothic"/>
                <a:ea typeface="Century Gothic"/>
              </a:rPr>
              <a:t>9</a:t>
            </a:r>
            <a:endParaRPr b="0" lang="en-US" sz="2000" spc="-1" strike="noStrike">
              <a:latin typeface="Arial"/>
            </a:endParaRPr>
          </a:p>
        </p:txBody>
      </p:sp>
      <p:sp>
        <p:nvSpPr>
          <p:cNvPr id="170" name="Google Shape;342;p11"/>
          <p:cNvSpPr/>
          <p:nvPr/>
        </p:nvSpPr>
        <p:spPr>
          <a:xfrm flipH="1" rot="5400000">
            <a:off x="6661080" y="3242160"/>
            <a:ext cx="4564800" cy="1170000"/>
          </a:xfrm>
          <a:custGeom>
            <a:avLst/>
            <a:gdLst/>
            <a:ah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rotWithShape="0">
            <a:gsLst>
              <a:gs pos="0">
                <a:srgbClr val="4a9bdc"/>
              </a:gs>
              <a:gs pos="100000">
                <a:srgbClr val="e9bf35"/>
              </a:gs>
            </a:gsLst>
            <a:lin ang="5400000"/>
          </a:gradFill>
          <a:ln w="0">
            <a:noFill/>
          </a:ln>
        </p:spPr>
        <p:style>
          <a:lnRef idx="0"/>
          <a:fillRef idx="0"/>
          <a:effectRef idx="0"/>
          <a:fontRef idx="minor"/>
        </p:style>
      </p:sp>
      <p:sp>
        <p:nvSpPr>
          <p:cNvPr id="171" name="Google Shape;343;p11"/>
          <p:cNvSpPr/>
          <p:nvPr/>
        </p:nvSpPr>
        <p:spPr>
          <a:xfrm>
            <a:off x="8863200" y="1496160"/>
            <a:ext cx="136800" cy="136800"/>
          </a:xfrm>
          <a:prstGeom prst="ellipse">
            <a:avLst/>
          </a:prstGeom>
          <a:solidFill>
            <a:schemeClr val="accent4"/>
          </a:solidFill>
          <a:ln w="0">
            <a:noFill/>
          </a:ln>
        </p:spPr>
        <p:style>
          <a:lnRef idx="0"/>
          <a:fillRef idx="0"/>
          <a:effectRef idx="0"/>
          <a:fontRef idx="minor"/>
        </p:style>
      </p:sp>
      <p:sp>
        <p:nvSpPr>
          <p:cNvPr id="172" name="Google Shape;344;p11"/>
          <p:cNvSpPr/>
          <p:nvPr/>
        </p:nvSpPr>
        <p:spPr>
          <a:xfrm>
            <a:off x="8863200" y="6031800"/>
            <a:ext cx="136800" cy="136800"/>
          </a:xfrm>
          <a:prstGeom prst="ellipse">
            <a:avLst/>
          </a:prstGeom>
          <a:solidFill>
            <a:schemeClr val="accent3"/>
          </a:solidFill>
          <a:ln w="0">
            <a:noFill/>
          </a:ln>
        </p:spPr>
        <p:style>
          <a:lnRef idx="0"/>
          <a:fillRef idx="0"/>
          <a:effectRef idx="0"/>
          <a:fontRef idx="minor"/>
        </p:style>
      </p:sp>
      <p:sp>
        <p:nvSpPr>
          <p:cNvPr id="173" name="PlaceHolder 1"/>
          <p:cNvSpPr>
            <a:spLocks noGrp="1"/>
          </p:cNvSpPr>
          <p:nvPr>
            <p:ph/>
          </p:nvPr>
        </p:nvSpPr>
        <p:spPr>
          <a:xfrm>
            <a:off x="1580040" y="177624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Plan</a:t>
            </a:r>
            <a:endParaRPr b="0" lang="en-US" sz="1800" spc="-1" strike="noStrike">
              <a:solidFill>
                <a:srgbClr val="000000"/>
              </a:solidFill>
              <a:latin typeface="Arial"/>
            </a:endParaRPr>
          </a:p>
        </p:txBody>
      </p:sp>
      <p:sp>
        <p:nvSpPr>
          <p:cNvPr id="174" name="PlaceHolder 2"/>
          <p:cNvSpPr>
            <a:spLocks noGrp="1"/>
          </p:cNvSpPr>
          <p:nvPr>
            <p:ph/>
          </p:nvPr>
        </p:nvSpPr>
        <p:spPr>
          <a:xfrm>
            <a:off x="1580040" y="2111400"/>
            <a:ext cx="2179440" cy="705960"/>
          </a:xfrm>
          <a:prstGeom prst="rect">
            <a:avLst/>
          </a:prstGeom>
          <a:noFill/>
          <a:ln w="0">
            <a:noFill/>
          </a:ln>
        </p:spPr>
        <p:txBody>
          <a:bodyPr anchor="t">
            <a:noAutofit/>
          </a:bodyPr>
          <a:p>
            <a:pPr>
              <a:lnSpc>
                <a:spcPct val="100000"/>
              </a:lnSpc>
              <a:buNone/>
              <a:tabLst>
                <a:tab algn="l" pos="0"/>
              </a:tabLst>
            </a:pPr>
            <a:r>
              <a:rPr b="0" lang="en-US" sz="1100" spc="-1" strike="noStrike">
                <a:solidFill>
                  <a:srgbClr val="ffffff"/>
                </a:solidFill>
                <a:latin typeface="Century Gothic"/>
                <a:ea typeface="Century Gothic"/>
              </a:rPr>
              <a:t>Program Planning</a:t>
            </a:r>
            <a:endParaRPr b="0" lang="en-US" sz="1100" spc="-1" strike="noStrike">
              <a:solidFill>
                <a:srgbClr val="000000"/>
              </a:solidFill>
              <a:latin typeface="Arial"/>
            </a:endParaRPr>
          </a:p>
        </p:txBody>
      </p:sp>
      <p:sp>
        <p:nvSpPr>
          <p:cNvPr id="175" name="PlaceHolder 3"/>
          <p:cNvSpPr>
            <a:spLocks noGrp="1"/>
          </p:cNvSpPr>
          <p:nvPr>
            <p:ph/>
          </p:nvPr>
        </p:nvSpPr>
        <p:spPr>
          <a:xfrm>
            <a:off x="5674680" y="177624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Develop/Analyze</a:t>
            </a:r>
            <a:endParaRPr b="0" lang="en-US" sz="1800" spc="-1" strike="noStrike">
              <a:solidFill>
                <a:srgbClr val="000000"/>
              </a:solidFill>
              <a:latin typeface="Arial"/>
            </a:endParaRPr>
          </a:p>
        </p:txBody>
      </p:sp>
      <p:sp>
        <p:nvSpPr>
          <p:cNvPr id="176" name="PlaceHolder 4"/>
          <p:cNvSpPr>
            <a:spLocks noGrp="1"/>
          </p:cNvSpPr>
          <p:nvPr>
            <p:ph/>
          </p:nvPr>
        </p:nvSpPr>
        <p:spPr>
          <a:xfrm>
            <a:off x="5674680" y="2111400"/>
            <a:ext cx="2179440" cy="705960"/>
          </a:xfrm>
          <a:prstGeom prst="rect">
            <a:avLst/>
          </a:prstGeom>
          <a:noFill/>
          <a:ln w="0">
            <a:noFill/>
          </a:ln>
        </p:spPr>
        <p:txBody>
          <a:bodyPr anchor="t">
            <a:noAutofit/>
          </a:bodyPr>
          <a:p>
            <a:pPr>
              <a:lnSpc>
                <a:spcPct val="100000"/>
              </a:lnSpc>
              <a:buNone/>
              <a:tabLst>
                <a:tab algn="l" pos="0"/>
              </a:tabLst>
            </a:pPr>
            <a:r>
              <a:rPr b="0" lang="en-US" sz="1100" spc="-1" strike="noStrike">
                <a:solidFill>
                  <a:srgbClr val="ffffff"/>
                </a:solidFill>
                <a:latin typeface="Century Gothic"/>
                <a:ea typeface="Century Gothic"/>
              </a:rPr>
              <a:t>Analyze and develop</a:t>
            </a:r>
            <a:endParaRPr b="0" lang="en-US" sz="1100" spc="-1" strike="noStrike">
              <a:solidFill>
                <a:srgbClr val="000000"/>
              </a:solidFill>
              <a:latin typeface="Arial"/>
            </a:endParaRPr>
          </a:p>
        </p:txBody>
      </p:sp>
      <p:sp>
        <p:nvSpPr>
          <p:cNvPr id="177" name="PlaceHolder 5"/>
          <p:cNvSpPr>
            <a:spLocks noGrp="1"/>
          </p:cNvSpPr>
          <p:nvPr>
            <p:ph/>
          </p:nvPr>
        </p:nvSpPr>
        <p:spPr>
          <a:xfrm>
            <a:off x="9698040" y="177624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81bb42"/>
                </a:solidFill>
                <a:latin typeface="Century Gothic"/>
                <a:ea typeface="Century Gothic"/>
              </a:rPr>
              <a:t>Develop/ Testing</a:t>
            </a:r>
            <a:endParaRPr b="0" lang="en-US" sz="1800" spc="-1" strike="noStrike">
              <a:solidFill>
                <a:srgbClr val="000000"/>
              </a:solidFill>
              <a:latin typeface="Arial"/>
            </a:endParaRPr>
          </a:p>
        </p:txBody>
      </p:sp>
      <p:sp>
        <p:nvSpPr>
          <p:cNvPr id="178" name="PlaceHolder 6"/>
          <p:cNvSpPr>
            <a:spLocks noGrp="1"/>
          </p:cNvSpPr>
          <p:nvPr>
            <p:ph/>
          </p:nvPr>
        </p:nvSpPr>
        <p:spPr>
          <a:xfrm>
            <a:off x="9698040" y="2111400"/>
            <a:ext cx="2179440" cy="705960"/>
          </a:xfrm>
          <a:prstGeom prst="rect">
            <a:avLst/>
          </a:prstGeom>
          <a:noFill/>
          <a:ln w="0">
            <a:noFill/>
          </a:ln>
        </p:spPr>
        <p:txBody>
          <a:bodyPr anchor="t">
            <a:noAutofit/>
          </a:bodyPr>
          <a:p>
            <a:pPr>
              <a:lnSpc>
                <a:spcPct val="100000"/>
              </a:lnSpc>
              <a:buNone/>
              <a:tabLst>
                <a:tab algn="l" pos="0"/>
              </a:tabLst>
            </a:pPr>
            <a:r>
              <a:rPr b="0" lang="en-US" sz="1100" spc="-1" strike="noStrike">
                <a:solidFill>
                  <a:srgbClr val="ffffff"/>
                </a:solidFill>
                <a:latin typeface="Century Gothic"/>
                <a:ea typeface="Century Gothic"/>
              </a:rPr>
              <a:t>Improve and Testing </a:t>
            </a:r>
            <a:endParaRPr b="0" lang="en-US" sz="1100" spc="-1" strike="noStrike">
              <a:solidFill>
                <a:srgbClr val="000000"/>
              </a:solidFill>
              <a:latin typeface="Arial"/>
            </a:endParaRPr>
          </a:p>
        </p:txBody>
      </p:sp>
      <p:sp>
        <p:nvSpPr>
          <p:cNvPr id="179" name="PlaceHolder 7"/>
          <p:cNvSpPr>
            <a:spLocks noGrp="1"/>
          </p:cNvSpPr>
          <p:nvPr>
            <p:ph/>
          </p:nvPr>
        </p:nvSpPr>
        <p:spPr>
          <a:xfrm>
            <a:off x="1580040" y="291456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Design</a:t>
            </a:r>
            <a:endParaRPr b="0" lang="en-US" sz="1800" spc="-1" strike="noStrike">
              <a:solidFill>
                <a:srgbClr val="000000"/>
              </a:solidFill>
              <a:latin typeface="Arial"/>
            </a:endParaRPr>
          </a:p>
        </p:txBody>
      </p:sp>
      <p:sp>
        <p:nvSpPr>
          <p:cNvPr id="180" name="PlaceHolder 8"/>
          <p:cNvSpPr>
            <a:spLocks noGrp="1"/>
          </p:cNvSpPr>
          <p:nvPr>
            <p:ph/>
          </p:nvPr>
        </p:nvSpPr>
        <p:spPr>
          <a:xfrm>
            <a:off x="1580040" y="3254760"/>
            <a:ext cx="2179440" cy="705960"/>
          </a:xfrm>
          <a:prstGeom prst="rect">
            <a:avLst/>
          </a:prstGeom>
          <a:noFill/>
          <a:ln w="0">
            <a:noFill/>
          </a:ln>
        </p:spPr>
        <p:txBody>
          <a:bodyPr anchor="t">
            <a:noAutofit/>
          </a:bodyPr>
          <a:p>
            <a:pPr>
              <a:lnSpc>
                <a:spcPct val="100000"/>
              </a:lnSpc>
              <a:buNone/>
              <a:tabLst>
                <a:tab algn="l" pos="0"/>
              </a:tabLst>
            </a:pPr>
            <a:r>
              <a:rPr b="0" lang="en-US" sz="1100" spc="-1" strike="noStrike">
                <a:solidFill>
                  <a:srgbClr val="ffffff"/>
                </a:solidFill>
                <a:latin typeface="Century Gothic"/>
                <a:ea typeface="Century Gothic"/>
              </a:rPr>
              <a:t>Project Design</a:t>
            </a:r>
            <a:endParaRPr b="0" lang="en-US" sz="1100" spc="-1" strike="noStrike">
              <a:solidFill>
                <a:srgbClr val="000000"/>
              </a:solidFill>
              <a:latin typeface="Arial"/>
            </a:endParaRPr>
          </a:p>
        </p:txBody>
      </p:sp>
      <p:sp>
        <p:nvSpPr>
          <p:cNvPr id="181" name="PlaceHolder 9"/>
          <p:cNvSpPr>
            <a:spLocks noGrp="1"/>
          </p:cNvSpPr>
          <p:nvPr>
            <p:ph/>
          </p:nvPr>
        </p:nvSpPr>
        <p:spPr>
          <a:xfrm>
            <a:off x="5674680" y="291456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Develop/Analyze</a:t>
            </a:r>
            <a:endParaRPr b="0" lang="en-US" sz="1800" spc="-1" strike="noStrike">
              <a:solidFill>
                <a:srgbClr val="000000"/>
              </a:solidFill>
              <a:latin typeface="Arial"/>
            </a:endParaRPr>
          </a:p>
          <a:p>
            <a:pPr>
              <a:lnSpc>
                <a:spcPct val="90000"/>
              </a:lnSpc>
              <a:spcBef>
                <a:spcPts val="1001"/>
              </a:spcBef>
              <a:buNone/>
              <a:tabLst>
                <a:tab algn="l" pos="0"/>
              </a:tabLst>
            </a:pPr>
            <a:endParaRPr b="0" lang="en-US" sz="1800" spc="-1" strike="noStrike">
              <a:solidFill>
                <a:srgbClr val="000000"/>
              </a:solidFill>
              <a:latin typeface="Arial"/>
            </a:endParaRPr>
          </a:p>
        </p:txBody>
      </p:sp>
      <p:sp>
        <p:nvSpPr>
          <p:cNvPr id="182" name="PlaceHolder 10"/>
          <p:cNvSpPr>
            <a:spLocks noGrp="1"/>
          </p:cNvSpPr>
          <p:nvPr>
            <p:ph/>
          </p:nvPr>
        </p:nvSpPr>
        <p:spPr>
          <a:xfrm>
            <a:off x="5674680" y="3254760"/>
            <a:ext cx="2179440" cy="705960"/>
          </a:xfrm>
          <a:prstGeom prst="rect">
            <a:avLst/>
          </a:prstGeom>
          <a:noFill/>
          <a:ln w="0">
            <a:noFill/>
          </a:ln>
        </p:spPr>
        <p:txBody>
          <a:bodyPr anchor="t">
            <a:noAutofit/>
          </a:bodyPr>
          <a:p>
            <a:pPr>
              <a:lnSpc>
                <a:spcPct val="100000"/>
              </a:lnSpc>
              <a:buNone/>
              <a:tabLst>
                <a:tab algn="l" pos="0"/>
              </a:tabLst>
            </a:pPr>
            <a:r>
              <a:rPr b="1" lang="en-US" sz="1100" spc="-1" strike="noStrike">
                <a:solidFill>
                  <a:srgbClr val="ffffff"/>
                </a:solidFill>
                <a:latin typeface="Calibri"/>
                <a:ea typeface="Calibri"/>
              </a:rPr>
              <a:t>Testing and database analyze</a:t>
            </a:r>
            <a:endParaRPr b="0" lang="en-US" sz="1100" spc="-1" strike="noStrike">
              <a:solidFill>
                <a:srgbClr val="000000"/>
              </a:solidFill>
              <a:latin typeface="Arial"/>
            </a:endParaRPr>
          </a:p>
        </p:txBody>
      </p:sp>
      <p:sp>
        <p:nvSpPr>
          <p:cNvPr id="183" name="PlaceHolder 11"/>
          <p:cNvSpPr>
            <a:spLocks noGrp="1"/>
          </p:cNvSpPr>
          <p:nvPr>
            <p:ph/>
          </p:nvPr>
        </p:nvSpPr>
        <p:spPr>
          <a:xfrm>
            <a:off x="9698040" y="291456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32c7a9"/>
                </a:solidFill>
                <a:latin typeface="Century Gothic"/>
                <a:ea typeface="Century Gothic"/>
              </a:rPr>
              <a:t>Develop/ Fix</a:t>
            </a:r>
            <a:endParaRPr b="0" lang="en-US" sz="1800" spc="-1" strike="noStrike">
              <a:solidFill>
                <a:srgbClr val="000000"/>
              </a:solidFill>
              <a:latin typeface="Arial"/>
            </a:endParaRPr>
          </a:p>
        </p:txBody>
      </p:sp>
      <p:sp>
        <p:nvSpPr>
          <p:cNvPr id="184" name="PlaceHolder 12"/>
          <p:cNvSpPr>
            <a:spLocks noGrp="1"/>
          </p:cNvSpPr>
          <p:nvPr>
            <p:ph/>
          </p:nvPr>
        </p:nvSpPr>
        <p:spPr>
          <a:xfrm>
            <a:off x="9698040" y="3254760"/>
            <a:ext cx="2179440" cy="705960"/>
          </a:xfrm>
          <a:prstGeom prst="rect">
            <a:avLst/>
          </a:prstGeom>
          <a:noFill/>
          <a:ln w="0">
            <a:noFill/>
          </a:ln>
        </p:spPr>
        <p:txBody>
          <a:bodyPr anchor="t">
            <a:noAutofit/>
          </a:bodyPr>
          <a:p>
            <a:pPr>
              <a:lnSpc>
                <a:spcPct val="100000"/>
              </a:lnSpc>
              <a:buNone/>
              <a:tabLst>
                <a:tab algn="l" pos="0"/>
              </a:tabLst>
            </a:pPr>
            <a:r>
              <a:rPr b="0" lang="en-US" sz="1100" spc="-1" strike="noStrike">
                <a:solidFill>
                  <a:srgbClr val="ffffff"/>
                </a:solidFill>
                <a:latin typeface="Century Gothic"/>
                <a:ea typeface="Century Gothic"/>
              </a:rPr>
              <a:t>Testing and bug fixing</a:t>
            </a:r>
            <a:endParaRPr b="0" lang="en-US" sz="1100" spc="-1" strike="noStrike">
              <a:solidFill>
                <a:srgbClr val="000000"/>
              </a:solidFill>
              <a:latin typeface="Arial"/>
            </a:endParaRPr>
          </a:p>
        </p:txBody>
      </p:sp>
      <p:sp>
        <p:nvSpPr>
          <p:cNvPr id="185" name="PlaceHolder 13"/>
          <p:cNvSpPr>
            <a:spLocks noGrp="1"/>
          </p:cNvSpPr>
          <p:nvPr>
            <p:ph/>
          </p:nvPr>
        </p:nvSpPr>
        <p:spPr>
          <a:xfrm>
            <a:off x="1580040" y="405792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Database Design</a:t>
            </a:r>
            <a:endParaRPr b="0" lang="en-US" sz="1800" spc="-1" strike="noStrike">
              <a:solidFill>
                <a:srgbClr val="000000"/>
              </a:solidFill>
              <a:latin typeface="Arial"/>
            </a:endParaRPr>
          </a:p>
        </p:txBody>
      </p:sp>
      <p:sp>
        <p:nvSpPr>
          <p:cNvPr id="186" name="PlaceHolder 14"/>
          <p:cNvSpPr>
            <a:spLocks noGrp="1"/>
          </p:cNvSpPr>
          <p:nvPr>
            <p:ph/>
          </p:nvPr>
        </p:nvSpPr>
        <p:spPr>
          <a:xfrm>
            <a:off x="1580040" y="4392720"/>
            <a:ext cx="2179440" cy="705960"/>
          </a:xfrm>
          <a:prstGeom prst="rect">
            <a:avLst/>
          </a:prstGeom>
          <a:noFill/>
          <a:ln w="0">
            <a:noFill/>
          </a:ln>
        </p:spPr>
        <p:txBody>
          <a:bodyPr anchor="t">
            <a:noAutofit/>
          </a:bodyPr>
          <a:p>
            <a:pPr>
              <a:lnSpc>
                <a:spcPct val="100000"/>
              </a:lnSpc>
              <a:buNone/>
              <a:tabLst>
                <a:tab algn="l" pos="0"/>
              </a:tabLst>
            </a:pPr>
            <a:r>
              <a:rPr b="0" lang="en-US" sz="1100" spc="-1" strike="noStrike">
                <a:solidFill>
                  <a:srgbClr val="ffffff"/>
                </a:solidFill>
                <a:latin typeface="Century Gothic"/>
                <a:ea typeface="Century Gothic"/>
              </a:rPr>
              <a:t>MySQL Database Design</a:t>
            </a:r>
            <a:endParaRPr b="0" lang="en-US" sz="1100" spc="-1" strike="noStrike">
              <a:solidFill>
                <a:srgbClr val="000000"/>
              </a:solidFill>
              <a:latin typeface="Arial"/>
            </a:endParaRPr>
          </a:p>
        </p:txBody>
      </p:sp>
      <p:sp>
        <p:nvSpPr>
          <p:cNvPr id="187" name="PlaceHolder 15"/>
          <p:cNvSpPr>
            <a:spLocks noGrp="1"/>
          </p:cNvSpPr>
          <p:nvPr>
            <p:ph/>
          </p:nvPr>
        </p:nvSpPr>
        <p:spPr>
          <a:xfrm>
            <a:off x="5674680" y="405792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Develop/Analyze</a:t>
            </a:r>
            <a:endParaRPr b="0" lang="en-US" sz="1800" spc="-1" strike="noStrike">
              <a:solidFill>
                <a:srgbClr val="000000"/>
              </a:solidFill>
              <a:latin typeface="Arial"/>
            </a:endParaRPr>
          </a:p>
          <a:p>
            <a:pPr>
              <a:lnSpc>
                <a:spcPct val="90000"/>
              </a:lnSpc>
              <a:spcBef>
                <a:spcPts val="1001"/>
              </a:spcBef>
              <a:buNone/>
              <a:tabLst>
                <a:tab algn="l" pos="0"/>
              </a:tabLst>
            </a:pPr>
            <a:endParaRPr b="0" lang="en-US" sz="1800" spc="-1" strike="noStrike">
              <a:solidFill>
                <a:srgbClr val="000000"/>
              </a:solidFill>
              <a:latin typeface="Arial"/>
            </a:endParaRPr>
          </a:p>
        </p:txBody>
      </p:sp>
      <p:sp>
        <p:nvSpPr>
          <p:cNvPr id="188" name="PlaceHolder 16"/>
          <p:cNvSpPr>
            <a:spLocks noGrp="1"/>
          </p:cNvSpPr>
          <p:nvPr>
            <p:ph/>
          </p:nvPr>
        </p:nvSpPr>
        <p:spPr>
          <a:xfrm>
            <a:off x="5674680" y="4392720"/>
            <a:ext cx="2179440" cy="705960"/>
          </a:xfrm>
          <a:prstGeom prst="rect">
            <a:avLst/>
          </a:prstGeom>
          <a:noFill/>
          <a:ln w="0">
            <a:noFill/>
          </a:ln>
        </p:spPr>
        <p:txBody>
          <a:bodyPr anchor="t">
            <a:noAutofit/>
          </a:bodyPr>
          <a:p>
            <a:pPr>
              <a:lnSpc>
                <a:spcPct val="100000"/>
              </a:lnSpc>
              <a:buNone/>
              <a:tabLst>
                <a:tab algn="l" pos="0"/>
              </a:tabLst>
            </a:pPr>
            <a:r>
              <a:rPr b="1" lang="en-US" sz="1100" spc="-1" strike="noStrike">
                <a:solidFill>
                  <a:srgbClr val="ffffff"/>
                </a:solidFill>
                <a:latin typeface="Calibri"/>
                <a:ea typeface="Calibri"/>
              </a:rPr>
              <a:t>Testing and database analyze</a:t>
            </a:r>
            <a:endParaRPr b="0" lang="en-US" sz="1100" spc="-1" strike="noStrike">
              <a:solidFill>
                <a:srgbClr val="000000"/>
              </a:solidFill>
              <a:latin typeface="Arial"/>
            </a:endParaRPr>
          </a:p>
        </p:txBody>
      </p:sp>
      <p:sp>
        <p:nvSpPr>
          <p:cNvPr id="189" name="PlaceHolder 17"/>
          <p:cNvSpPr>
            <a:spLocks noGrp="1"/>
          </p:cNvSpPr>
          <p:nvPr>
            <p:ph/>
          </p:nvPr>
        </p:nvSpPr>
        <p:spPr>
          <a:xfrm>
            <a:off x="9698040" y="405792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Testing/Bug Fixing</a:t>
            </a:r>
            <a:endParaRPr b="0" lang="en-US" sz="1800" spc="-1" strike="noStrike">
              <a:solidFill>
                <a:srgbClr val="000000"/>
              </a:solidFill>
              <a:latin typeface="Arial"/>
            </a:endParaRPr>
          </a:p>
        </p:txBody>
      </p:sp>
      <p:sp>
        <p:nvSpPr>
          <p:cNvPr id="190" name="PlaceHolder 18"/>
          <p:cNvSpPr>
            <a:spLocks noGrp="1"/>
          </p:cNvSpPr>
          <p:nvPr>
            <p:ph/>
          </p:nvPr>
        </p:nvSpPr>
        <p:spPr>
          <a:xfrm>
            <a:off x="9698040" y="4392720"/>
            <a:ext cx="2179440" cy="705960"/>
          </a:xfrm>
          <a:prstGeom prst="rect">
            <a:avLst/>
          </a:prstGeom>
          <a:noFill/>
          <a:ln w="0">
            <a:noFill/>
          </a:ln>
        </p:spPr>
        <p:txBody>
          <a:bodyPr anchor="t">
            <a:noAutofit/>
          </a:bodyPr>
          <a:p>
            <a:pPr>
              <a:lnSpc>
                <a:spcPct val="100000"/>
              </a:lnSpc>
              <a:buNone/>
              <a:tabLst>
                <a:tab algn="l" pos="0"/>
              </a:tabLst>
            </a:pPr>
            <a:r>
              <a:rPr b="1" lang="en-US" sz="1100" spc="-1" strike="noStrike">
                <a:solidFill>
                  <a:srgbClr val="ffffff"/>
                </a:solidFill>
                <a:latin typeface="Calibri"/>
                <a:ea typeface="Calibri"/>
              </a:rPr>
              <a:t>Develop </a:t>
            </a:r>
            <a:endParaRPr b="0" lang="en-US" sz="1100" spc="-1" strike="noStrike">
              <a:solidFill>
                <a:srgbClr val="000000"/>
              </a:solidFill>
              <a:latin typeface="Arial"/>
            </a:endParaRPr>
          </a:p>
        </p:txBody>
      </p:sp>
      <p:sp>
        <p:nvSpPr>
          <p:cNvPr id="191" name="PlaceHolder 19"/>
          <p:cNvSpPr>
            <a:spLocks noGrp="1"/>
          </p:cNvSpPr>
          <p:nvPr>
            <p:ph/>
          </p:nvPr>
        </p:nvSpPr>
        <p:spPr>
          <a:xfrm>
            <a:off x="1580040" y="523188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e9bf35"/>
                </a:solidFill>
                <a:latin typeface="Century Gothic"/>
                <a:ea typeface="Century Gothic"/>
              </a:rPr>
              <a:t>Start Coding  Develop </a:t>
            </a:r>
            <a:endParaRPr b="0" lang="en-US" sz="1800" spc="-1" strike="noStrike">
              <a:solidFill>
                <a:srgbClr val="000000"/>
              </a:solidFill>
              <a:latin typeface="Arial"/>
            </a:endParaRPr>
          </a:p>
        </p:txBody>
      </p:sp>
      <p:sp>
        <p:nvSpPr>
          <p:cNvPr id="192" name="PlaceHolder 20"/>
          <p:cNvSpPr>
            <a:spLocks noGrp="1"/>
          </p:cNvSpPr>
          <p:nvPr>
            <p:ph/>
          </p:nvPr>
        </p:nvSpPr>
        <p:spPr>
          <a:xfrm>
            <a:off x="1580040" y="5566680"/>
            <a:ext cx="2179440" cy="705960"/>
          </a:xfrm>
          <a:prstGeom prst="rect">
            <a:avLst/>
          </a:prstGeom>
          <a:noFill/>
          <a:ln w="0">
            <a:noFill/>
          </a:ln>
        </p:spPr>
        <p:txBody>
          <a:bodyPr anchor="t">
            <a:noAutofit/>
          </a:bodyPr>
          <a:p>
            <a:pPr>
              <a:lnSpc>
                <a:spcPct val="100000"/>
              </a:lnSpc>
              <a:buNone/>
              <a:tabLst>
                <a:tab algn="l" pos="0"/>
              </a:tabLst>
            </a:pPr>
            <a:r>
              <a:rPr b="1" lang="en-US" sz="1100" spc="-1" strike="noStrike">
                <a:solidFill>
                  <a:srgbClr val="ffffff"/>
                </a:solidFill>
                <a:latin typeface="Calibri"/>
                <a:ea typeface="Calibri"/>
              </a:rPr>
              <a:t>Develop/Analyze</a:t>
            </a:r>
            <a:endParaRPr b="0" lang="en-US" sz="1100" spc="-1" strike="noStrike">
              <a:solidFill>
                <a:srgbClr val="000000"/>
              </a:solidFill>
              <a:latin typeface="Arial"/>
            </a:endParaRPr>
          </a:p>
          <a:p>
            <a:pPr>
              <a:lnSpc>
                <a:spcPct val="100000"/>
              </a:lnSpc>
              <a:spcBef>
                <a:spcPts val="1001"/>
              </a:spcBef>
              <a:buNone/>
              <a:tabLst>
                <a:tab algn="l" pos="0"/>
              </a:tabLst>
            </a:pPr>
            <a:endParaRPr b="0" lang="en-US" sz="1100" spc="-1" strike="noStrike">
              <a:solidFill>
                <a:srgbClr val="000000"/>
              </a:solidFill>
              <a:latin typeface="Arial"/>
            </a:endParaRPr>
          </a:p>
        </p:txBody>
      </p:sp>
      <p:sp>
        <p:nvSpPr>
          <p:cNvPr id="193" name="PlaceHolder 21"/>
          <p:cNvSpPr>
            <a:spLocks noGrp="1"/>
          </p:cNvSpPr>
          <p:nvPr>
            <p:ph/>
          </p:nvPr>
        </p:nvSpPr>
        <p:spPr>
          <a:xfrm>
            <a:off x="5674680" y="523188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ffffff"/>
                </a:solidFill>
                <a:latin typeface="Calibri"/>
                <a:ea typeface="Calibri"/>
              </a:rPr>
              <a:t>Testing and database analyze</a:t>
            </a:r>
            <a:endParaRPr b="0" lang="en-US" sz="1800" spc="-1" strike="noStrike">
              <a:solidFill>
                <a:srgbClr val="000000"/>
              </a:solidFill>
              <a:latin typeface="Arial"/>
            </a:endParaRPr>
          </a:p>
        </p:txBody>
      </p:sp>
      <p:sp>
        <p:nvSpPr>
          <p:cNvPr id="194" name="PlaceHolder 22"/>
          <p:cNvSpPr>
            <a:spLocks noGrp="1"/>
          </p:cNvSpPr>
          <p:nvPr>
            <p:ph/>
          </p:nvPr>
        </p:nvSpPr>
        <p:spPr>
          <a:xfrm>
            <a:off x="5674680" y="5566680"/>
            <a:ext cx="2179440" cy="705960"/>
          </a:xfrm>
          <a:prstGeom prst="rect">
            <a:avLst/>
          </a:prstGeom>
          <a:noFill/>
          <a:ln w="0">
            <a:noFill/>
          </a:ln>
        </p:spPr>
        <p:txBody>
          <a:bodyPr anchor="t">
            <a:noAutofit/>
          </a:bodyPr>
          <a:p>
            <a:pPr>
              <a:lnSpc>
                <a:spcPct val="100000"/>
              </a:lnSpc>
              <a:buNone/>
              <a:tabLst>
                <a:tab algn="l" pos="0"/>
              </a:tabLst>
            </a:pPr>
            <a:r>
              <a:rPr b="0" lang="en-US" sz="1100" spc="-1" strike="noStrike">
                <a:solidFill>
                  <a:srgbClr val="ffffff"/>
                </a:solidFill>
                <a:latin typeface="Century Gothic"/>
                <a:ea typeface="Century Gothic"/>
              </a:rPr>
              <a:t>Success</a:t>
            </a:r>
            <a:endParaRPr b="0" lang="en-US" sz="1100" spc="-1" strike="noStrike">
              <a:solidFill>
                <a:srgbClr val="000000"/>
              </a:solidFill>
              <a:latin typeface="Arial"/>
            </a:endParaRPr>
          </a:p>
        </p:txBody>
      </p:sp>
      <p:sp>
        <p:nvSpPr>
          <p:cNvPr id="195" name="PlaceHolder 23"/>
          <p:cNvSpPr>
            <a:spLocks noGrp="1"/>
          </p:cNvSpPr>
          <p:nvPr>
            <p:ph/>
          </p:nvPr>
        </p:nvSpPr>
        <p:spPr>
          <a:xfrm>
            <a:off x="9698040" y="5231880"/>
            <a:ext cx="215856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e9bf35"/>
                </a:solidFill>
                <a:latin typeface="Century Gothic"/>
                <a:ea typeface="Century Gothic"/>
              </a:rPr>
              <a:t>Complete the Project</a:t>
            </a:r>
            <a:endParaRPr b="0" lang="en-US" sz="1800" spc="-1" strike="noStrike">
              <a:solidFill>
                <a:srgbClr val="000000"/>
              </a:solidFill>
              <a:latin typeface="Arial"/>
            </a:endParaRPr>
          </a:p>
          <a:p>
            <a:pPr>
              <a:lnSpc>
                <a:spcPct val="90000"/>
              </a:lnSpc>
              <a:spcBef>
                <a:spcPts val="1001"/>
              </a:spcBef>
              <a:buNone/>
              <a:tabLst>
                <a:tab algn="l" pos="0"/>
              </a:tabLst>
            </a:pPr>
            <a:endParaRPr b="0" lang="en-US" sz="1800" spc="-1" strike="noStrike">
              <a:solidFill>
                <a:srgbClr val="000000"/>
              </a:solidFill>
              <a:latin typeface="Arial"/>
            </a:endParaRPr>
          </a:p>
        </p:txBody>
      </p:sp>
      <p:sp>
        <p:nvSpPr>
          <p:cNvPr id="196" name="PlaceHolder 24"/>
          <p:cNvSpPr>
            <a:spLocks noGrp="1"/>
          </p:cNvSpPr>
          <p:nvPr>
            <p:ph type="title"/>
          </p:nvPr>
        </p:nvSpPr>
        <p:spPr>
          <a:xfrm>
            <a:off x="3009240" y="-61560"/>
            <a:ext cx="8610120" cy="1292760"/>
          </a:xfrm>
          <a:prstGeom prst="rect">
            <a:avLst/>
          </a:prstGeom>
          <a:solidFill>
            <a:srgbClr val="4a9bdc"/>
          </a:solidFill>
          <a:ln w="0">
            <a:noFill/>
          </a:ln>
        </p:spPr>
        <p:txBody>
          <a:bodyPr anchor="ctr">
            <a:normAutofit/>
          </a:bodyPr>
          <a:p>
            <a:pPr algn="r">
              <a:lnSpc>
                <a:spcPct val="90000"/>
              </a:lnSpc>
              <a:buNone/>
              <a:tabLst>
                <a:tab algn="l" pos="0"/>
              </a:tabLst>
            </a:pPr>
            <a:r>
              <a:rPr b="1" lang="en-US" sz="4000" spc="-1" strike="noStrike">
                <a:solidFill>
                  <a:srgbClr val="ffffff"/>
                </a:solidFill>
                <a:latin typeface="Arial Rounded"/>
                <a:ea typeface="Arial Rounded"/>
              </a:rPr>
              <a:t>WEEKS TASK SUMMARY</a:t>
            </a:r>
            <a:endParaRPr b="0" lang="en-US" sz="4000" spc="-1" strike="noStrike">
              <a:solidFill>
                <a:srgbClr val="000000"/>
              </a:solidFill>
              <a:latin typeface="Arial"/>
            </a:endParaRPr>
          </a:p>
        </p:txBody>
      </p:sp>
    </p:spTree>
  </p:cSld>
  <mc:AlternateContent>
    <mc:Choice Requires="p14">
      <p:transition spd="slow" p14:dur="1500">
        <p14:vortex/>
      </p:transition>
    </mc:Choice>
    <mc:Fallback>
      <p:transition spd="slow">
        <p:fade/>
      </p:transition>
    </mc:Fallback>
  </mc:AlternateContent>
  <p:timing>
    <p:tnLst>
      <p:par>
        <p:cTn id="128" dur="indefinite" restart="never" nodeType="tmRoot">
          <p:childTnLst>
            <p:seq>
              <p:cTn id="129" dur="indefinite" nodeType="mainSeq">
                <p:childTnLst>
                  <p:par>
                    <p:cTn id="130" fill="hold">
                      <p:stCondLst>
                        <p:cond delay="indefinite"/>
                      </p:stCondLst>
                      <p:childTnLst>
                        <p:par>
                          <p:cTn id="131" fill="hold">
                            <p:stCondLst>
                              <p:cond delay="0"/>
                            </p:stCondLst>
                            <p:childTnLst>
                              <p:par>
                                <p:cTn id="132" nodeType="clickEffect" fill="hold" presetClass="entr" presetID="10">
                                  <p:stCondLst>
                                    <p:cond delay="0"/>
                                  </p:stCondLst>
                                  <p:childTnLst>
                                    <p:set>
                                      <p:cBhvr>
                                        <p:cTn id="133" dur="1" fill="hold">
                                          <p:stCondLst>
                                            <p:cond delay="0"/>
                                          </p:stCondLst>
                                        </p:cTn>
                                        <p:tgtEl>
                                          <p:spTgt spid="156"/>
                                        </p:tgtEl>
                                        <p:attrNameLst>
                                          <p:attrName>style.visibility</p:attrName>
                                        </p:attrNameLst>
                                      </p:cBhvr>
                                      <p:to>
                                        <p:strVal val="visible"/>
                                      </p:to>
                                    </p:set>
                                    <p:animEffect filter="fade" transition="in">
                                      <p:cBhvr additive="repl">
                                        <p:cTn id="134" dur="1000"/>
                                        <p:tgtEl>
                                          <p:spTgt spid="156"/>
                                        </p:tgtEl>
                                      </p:cBhvr>
                                    </p:animEffec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2" presetSubtype="4">
                                  <p:stCondLst>
                                    <p:cond delay="0"/>
                                  </p:stCondLst>
                                  <p:childTnLst>
                                    <p:set>
                                      <p:cBhvr>
                                        <p:cTn id="138" dur="1" fill="hold">
                                          <p:stCondLst>
                                            <p:cond delay="0"/>
                                          </p:stCondLst>
                                        </p:cTn>
                                        <p:tgtEl>
                                          <p:spTgt spid="155"/>
                                        </p:tgtEl>
                                        <p:attrNameLst>
                                          <p:attrName>style.visibility</p:attrName>
                                        </p:attrNameLst>
                                      </p:cBhvr>
                                      <p:to>
                                        <p:strVal val="visible"/>
                                      </p:to>
                                    </p:set>
                                    <p:anim calcmode="lin" valueType="num">
                                      <p:cBhvr additive="repl">
                                        <p:cTn id="139" dur="500"/>
                                        <p:tgtEl>
                                          <p:spTgt spid="155"/>
                                        </p:tgtEl>
                                        <p:attrNameLst>
                                          <p:attrName>ppt_y</p:attrName>
                                        </p:attrNameLst>
                                      </p:cBhvr>
                                      <p:tavLst>
                                        <p:tav tm="0">
                                          <p:val>
                                            <p:strVal val="#ppt_y+1"/>
                                          </p:val>
                                        </p:tav>
                                        <p:tav tm="100000">
                                          <p:val>
                                            <p:strVal val="#ppt_y"/>
                                          </p:val>
                                        </p:tav>
                                      </p:tavLst>
                                    </p:anim>
                                  </p:childTnLst>
                                </p:cTn>
                              </p:par>
                              <p:par>
                                <p:cTn id="140" nodeType="withEffect" fill="hold" presetClass="entr" presetID="2" presetSubtype="4">
                                  <p:stCondLst>
                                    <p:cond delay="0"/>
                                  </p:stCondLst>
                                  <p:childTnLst>
                                    <p:set>
                                      <p:cBhvr>
                                        <p:cTn id="141" dur="1" fill="hold">
                                          <p:stCondLst>
                                            <p:cond delay="0"/>
                                          </p:stCondLst>
                                        </p:cTn>
                                        <p:tgtEl>
                                          <p:spTgt spid="153"/>
                                        </p:tgtEl>
                                        <p:attrNameLst>
                                          <p:attrName>style.visibility</p:attrName>
                                        </p:attrNameLst>
                                      </p:cBhvr>
                                      <p:to>
                                        <p:strVal val="visible"/>
                                      </p:to>
                                    </p:set>
                                    <p:anim calcmode="lin" valueType="num">
                                      <p:cBhvr additive="repl">
                                        <p:cTn id="142" dur="500"/>
                                        <p:tgtEl>
                                          <p:spTgt spid="153"/>
                                        </p:tgtEl>
                                        <p:attrNameLst>
                                          <p:attrName>ppt_y</p:attrName>
                                        </p:attrNameLst>
                                      </p:cBhvr>
                                      <p:tavLst>
                                        <p:tav tm="0">
                                          <p:val>
                                            <p:strVal val="#ppt_y+1"/>
                                          </p:val>
                                        </p:tav>
                                        <p:tav tm="100000">
                                          <p:val>
                                            <p:strVal val="#ppt_y"/>
                                          </p:val>
                                        </p:tav>
                                      </p:tavLst>
                                    </p:anim>
                                  </p:childTnLst>
                                </p:cTn>
                              </p:par>
                              <p:par>
                                <p:cTn id="143" nodeType="withEffect" fill="hold" presetClass="entr" presetID="2" presetSubtype="4">
                                  <p:stCondLst>
                                    <p:cond delay="0"/>
                                  </p:stCondLst>
                                  <p:childTnLst>
                                    <p:set>
                                      <p:cBhvr>
                                        <p:cTn id="144" dur="1" fill="hold">
                                          <p:stCondLst>
                                            <p:cond delay="0"/>
                                          </p:stCondLst>
                                        </p:cTn>
                                        <p:tgtEl>
                                          <p:spTgt spid="152"/>
                                        </p:tgtEl>
                                        <p:attrNameLst>
                                          <p:attrName>style.visibility</p:attrName>
                                        </p:attrNameLst>
                                      </p:cBhvr>
                                      <p:to>
                                        <p:strVal val="visible"/>
                                      </p:to>
                                    </p:set>
                                    <p:anim calcmode="lin" valueType="num">
                                      <p:cBhvr additive="repl">
                                        <p:cTn id="145" dur="500"/>
                                        <p:tgtEl>
                                          <p:spTgt spid="152"/>
                                        </p:tgtEl>
                                        <p:attrNameLst>
                                          <p:attrName>ppt_y</p:attrName>
                                        </p:attrNameLst>
                                      </p:cBhvr>
                                      <p:tavLst>
                                        <p:tav tm="0">
                                          <p:val>
                                            <p:strVal val="#ppt_y+1"/>
                                          </p:val>
                                        </p:tav>
                                        <p:tav tm="100000">
                                          <p:val>
                                            <p:strVal val="#ppt_y"/>
                                          </p:val>
                                        </p:tav>
                                      </p:tavLst>
                                    </p:anim>
                                  </p:childTnLst>
                                </p:cTn>
                              </p:par>
                              <p:par>
                                <p:cTn id="146" nodeType="withEffect" fill="hold" presetClass="entr" presetID="2" presetSubtype="4">
                                  <p:stCondLst>
                                    <p:cond delay="0"/>
                                  </p:stCondLst>
                                  <p:childTnLst>
                                    <p:set>
                                      <p:cBhvr>
                                        <p:cTn id="147" dur="1" fill="hold">
                                          <p:stCondLst>
                                            <p:cond delay="0"/>
                                          </p:stCondLst>
                                        </p:cTn>
                                        <p:tgtEl>
                                          <p:spTgt spid="154"/>
                                        </p:tgtEl>
                                        <p:attrNameLst>
                                          <p:attrName>style.visibility</p:attrName>
                                        </p:attrNameLst>
                                      </p:cBhvr>
                                      <p:to>
                                        <p:strVal val="visible"/>
                                      </p:to>
                                    </p:set>
                                    <p:anim calcmode="lin" valueType="num">
                                      <p:cBhvr additive="repl">
                                        <p:cTn id="148" dur="500"/>
                                        <p:tgtEl>
                                          <p:spTgt spid="154"/>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0">
                                  <p:stCondLst>
                                    <p:cond delay="0"/>
                                  </p:stCondLst>
                                  <p:childTnLst>
                                    <p:set>
                                      <p:cBhvr>
                                        <p:cTn id="152" dur="1" fill="hold">
                                          <p:stCondLst>
                                            <p:cond delay="0"/>
                                          </p:stCondLst>
                                        </p:cTn>
                                        <p:tgtEl>
                                          <p:spTgt spid="173">
                                            <p:txEl>
                                              <p:pRg st="0" end="0"/>
                                            </p:txEl>
                                          </p:spTgt>
                                        </p:tgtEl>
                                        <p:attrNameLst>
                                          <p:attrName>style.visibility</p:attrName>
                                        </p:attrNameLst>
                                      </p:cBhvr>
                                      <p:to>
                                        <p:strVal val="visible"/>
                                      </p:to>
                                    </p:set>
                                    <p:animEffect filter="fade" transition="in">
                                      <p:cBhvr additive="repl">
                                        <p:cTn id="153" dur="1000"/>
                                        <p:tgtEl>
                                          <p:spTgt spid="173">
                                            <p:txEl>
                                              <p:pRg st="0" end="0"/>
                                            </p:txEl>
                                          </p:spTgt>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0">
                                  <p:stCondLst>
                                    <p:cond delay="0"/>
                                  </p:stCondLst>
                                  <p:childTnLst>
                                    <p:set>
                                      <p:cBhvr>
                                        <p:cTn id="157" dur="1" fill="hold">
                                          <p:stCondLst>
                                            <p:cond delay="0"/>
                                          </p:stCondLst>
                                        </p:cTn>
                                        <p:tgtEl>
                                          <p:spTgt spid="173">
                                            <p:txEl>
                                              <p:pRg st="1" end="1"/>
                                            </p:txEl>
                                          </p:spTgt>
                                        </p:tgtEl>
                                        <p:attrNameLst>
                                          <p:attrName>style.visibility</p:attrName>
                                        </p:attrNameLst>
                                      </p:cBhvr>
                                      <p:to>
                                        <p:strVal val="visible"/>
                                      </p:to>
                                    </p:set>
                                    <p:animEffect filter="fade" transition="in">
                                      <p:cBhvr additive="repl">
                                        <p:cTn id="158" dur="1000"/>
                                        <p:tgtEl>
                                          <p:spTgt spid="173">
                                            <p:txEl>
                                              <p:pRg st="1" end="1"/>
                                            </p:txEl>
                                          </p:spTgt>
                                        </p:tgtEl>
                                      </p:cBhvr>
                                    </p:animEffect>
                                  </p:childTnLst>
                                </p:cTn>
                              </p:par>
                              <p:par>
                                <p:cTn id="159" nodeType="withEffect" fill="hold" presetClass="entr" presetID="10">
                                  <p:stCondLst>
                                    <p:cond delay="0"/>
                                  </p:stCondLst>
                                  <p:childTnLst>
                                    <p:set>
                                      <p:cBhvr>
                                        <p:cTn id="160" dur="1" fill="hold">
                                          <p:stCondLst>
                                            <p:cond delay="0"/>
                                          </p:stCondLst>
                                        </p:cTn>
                                        <p:tgtEl>
                                          <p:spTgt spid="174">
                                            <p:txEl>
                                              <p:pRg st="0" end="0"/>
                                            </p:txEl>
                                          </p:spTgt>
                                        </p:tgtEl>
                                        <p:attrNameLst>
                                          <p:attrName>style.visibility</p:attrName>
                                        </p:attrNameLst>
                                      </p:cBhvr>
                                      <p:to>
                                        <p:strVal val="visible"/>
                                      </p:to>
                                    </p:set>
                                    <p:animEffect filter="fade" transition="in">
                                      <p:cBhvr additive="repl">
                                        <p:cTn id="161" dur="1000"/>
                                        <p:tgtEl>
                                          <p:spTgt spid="174">
                                            <p:txEl>
                                              <p:pRg st="0" end="0"/>
                                            </p:txEl>
                                          </p:spTgt>
                                        </p:tgtEl>
                                      </p:cBhvr>
                                    </p:animEffect>
                                  </p:childTnLst>
                                </p:cTn>
                              </p:par>
                              <p:par>
                                <p:cTn id="162" nodeType="withEffect" fill="hold" presetClass="entr" presetID="10">
                                  <p:stCondLst>
                                    <p:cond delay="0"/>
                                  </p:stCondLst>
                                  <p:childTnLst>
                                    <p:set>
                                      <p:cBhvr>
                                        <p:cTn id="163" dur="1" fill="hold">
                                          <p:stCondLst>
                                            <p:cond delay="0"/>
                                          </p:stCondLst>
                                        </p:cTn>
                                        <p:tgtEl>
                                          <p:spTgt spid="174">
                                            <p:txEl>
                                              <p:pRg st="1" end="1"/>
                                            </p:txEl>
                                          </p:spTgt>
                                        </p:tgtEl>
                                        <p:attrNameLst>
                                          <p:attrName>style.visibility</p:attrName>
                                        </p:attrNameLst>
                                      </p:cBhvr>
                                      <p:to>
                                        <p:strVal val="visible"/>
                                      </p:to>
                                    </p:set>
                                    <p:animEffect filter="fade" transition="in">
                                      <p:cBhvr additive="repl">
                                        <p:cTn id="164" dur="1000"/>
                                        <p:tgtEl>
                                          <p:spTgt spid="174">
                                            <p:txEl>
                                              <p:pRg st="1" end="1"/>
                                            </p:txEl>
                                          </p:spTgt>
                                        </p:tgtEl>
                                      </p:cBhvr>
                                    </p:animEffect>
                                  </p:childTnLst>
                                </p:cTn>
                              </p:par>
                              <p:par>
                                <p:cTn id="165" nodeType="withEffect" fill="hold" presetClass="entr" presetID="10">
                                  <p:stCondLst>
                                    <p:cond delay="0"/>
                                  </p:stCondLst>
                                  <p:childTnLst>
                                    <p:set>
                                      <p:cBhvr>
                                        <p:cTn id="166" dur="1" fill="hold">
                                          <p:stCondLst>
                                            <p:cond delay="0"/>
                                          </p:stCondLst>
                                        </p:cTn>
                                        <p:tgtEl>
                                          <p:spTgt spid="179">
                                            <p:txEl>
                                              <p:pRg st="0" end="0"/>
                                            </p:txEl>
                                          </p:spTgt>
                                        </p:tgtEl>
                                        <p:attrNameLst>
                                          <p:attrName>style.visibility</p:attrName>
                                        </p:attrNameLst>
                                      </p:cBhvr>
                                      <p:to>
                                        <p:strVal val="visible"/>
                                      </p:to>
                                    </p:set>
                                    <p:animEffect filter="fade" transition="in">
                                      <p:cBhvr additive="repl">
                                        <p:cTn id="167" dur="1000"/>
                                        <p:tgtEl>
                                          <p:spTgt spid="179">
                                            <p:txEl>
                                              <p:pRg st="0" end="0"/>
                                            </p:txEl>
                                          </p:spTgt>
                                        </p:tgtEl>
                                      </p:cBhvr>
                                    </p:animEffect>
                                  </p:childTnLst>
                                </p:cTn>
                              </p:par>
                              <p:par>
                                <p:cTn id="168" nodeType="withEffect" fill="hold" presetClass="entr" presetID="10">
                                  <p:stCondLst>
                                    <p:cond delay="0"/>
                                  </p:stCondLst>
                                  <p:childTnLst>
                                    <p:set>
                                      <p:cBhvr>
                                        <p:cTn id="169" dur="1" fill="hold">
                                          <p:stCondLst>
                                            <p:cond delay="0"/>
                                          </p:stCondLst>
                                        </p:cTn>
                                        <p:tgtEl>
                                          <p:spTgt spid="179">
                                            <p:txEl>
                                              <p:pRg st="1" end="1"/>
                                            </p:txEl>
                                          </p:spTgt>
                                        </p:tgtEl>
                                        <p:attrNameLst>
                                          <p:attrName>style.visibility</p:attrName>
                                        </p:attrNameLst>
                                      </p:cBhvr>
                                      <p:to>
                                        <p:strVal val="visible"/>
                                      </p:to>
                                    </p:set>
                                    <p:animEffect filter="fade" transition="in">
                                      <p:cBhvr additive="repl">
                                        <p:cTn id="170" dur="1000"/>
                                        <p:tgtEl>
                                          <p:spTgt spid="179">
                                            <p:txEl>
                                              <p:pRg st="1" end="1"/>
                                            </p:txEl>
                                          </p:spTgt>
                                        </p:tgtEl>
                                      </p:cBhvr>
                                    </p:animEffect>
                                  </p:childTnLst>
                                </p:cTn>
                              </p:par>
                              <p:par>
                                <p:cTn id="171" nodeType="withEffect" fill="hold" presetClass="entr" presetID="10">
                                  <p:stCondLst>
                                    <p:cond delay="0"/>
                                  </p:stCondLst>
                                  <p:childTnLst>
                                    <p:set>
                                      <p:cBhvr>
                                        <p:cTn id="172" dur="1" fill="hold">
                                          <p:stCondLst>
                                            <p:cond delay="0"/>
                                          </p:stCondLst>
                                        </p:cTn>
                                        <p:tgtEl>
                                          <p:spTgt spid="180">
                                            <p:txEl>
                                              <p:pRg st="0" end="0"/>
                                            </p:txEl>
                                          </p:spTgt>
                                        </p:tgtEl>
                                        <p:attrNameLst>
                                          <p:attrName>style.visibility</p:attrName>
                                        </p:attrNameLst>
                                      </p:cBhvr>
                                      <p:to>
                                        <p:strVal val="visible"/>
                                      </p:to>
                                    </p:set>
                                    <p:animEffect filter="fade" transition="in">
                                      <p:cBhvr additive="repl">
                                        <p:cTn id="173" dur="1000"/>
                                        <p:tgtEl>
                                          <p:spTgt spid="180">
                                            <p:txEl>
                                              <p:pRg st="0" end="0"/>
                                            </p:txEl>
                                          </p:spTgt>
                                        </p:tgtEl>
                                      </p:cBhvr>
                                    </p:animEffect>
                                  </p:childTnLst>
                                </p:cTn>
                              </p:par>
                              <p:par>
                                <p:cTn id="174" nodeType="withEffect" fill="hold" presetClass="entr" presetID="10">
                                  <p:stCondLst>
                                    <p:cond delay="0"/>
                                  </p:stCondLst>
                                  <p:childTnLst>
                                    <p:set>
                                      <p:cBhvr>
                                        <p:cTn id="175" dur="1" fill="hold">
                                          <p:stCondLst>
                                            <p:cond delay="0"/>
                                          </p:stCondLst>
                                        </p:cTn>
                                        <p:tgtEl>
                                          <p:spTgt spid="180">
                                            <p:txEl>
                                              <p:pRg st="1" end="1"/>
                                            </p:txEl>
                                          </p:spTgt>
                                        </p:tgtEl>
                                        <p:attrNameLst>
                                          <p:attrName>style.visibility</p:attrName>
                                        </p:attrNameLst>
                                      </p:cBhvr>
                                      <p:to>
                                        <p:strVal val="visible"/>
                                      </p:to>
                                    </p:set>
                                    <p:animEffect filter="fade" transition="in">
                                      <p:cBhvr additive="repl">
                                        <p:cTn id="176" dur="1000"/>
                                        <p:tgtEl>
                                          <p:spTgt spid="180">
                                            <p:txEl>
                                              <p:pRg st="1" end="1"/>
                                            </p:txEl>
                                          </p:spTgt>
                                        </p:tgtEl>
                                      </p:cBhvr>
                                    </p:animEffect>
                                  </p:childTnLst>
                                </p:cTn>
                              </p:par>
                              <p:par>
                                <p:cTn id="177" nodeType="withEffect" fill="hold" presetClass="entr" presetID="10">
                                  <p:stCondLst>
                                    <p:cond delay="0"/>
                                  </p:stCondLst>
                                  <p:childTnLst>
                                    <p:set>
                                      <p:cBhvr>
                                        <p:cTn id="178" dur="1" fill="hold">
                                          <p:stCondLst>
                                            <p:cond delay="0"/>
                                          </p:stCondLst>
                                        </p:cTn>
                                        <p:tgtEl>
                                          <p:spTgt spid="185">
                                            <p:txEl>
                                              <p:pRg st="0" end="0"/>
                                            </p:txEl>
                                          </p:spTgt>
                                        </p:tgtEl>
                                        <p:attrNameLst>
                                          <p:attrName>style.visibility</p:attrName>
                                        </p:attrNameLst>
                                      </p:cBhvr>
                                      <p:to>
                                        <p:strVal val="visible"/>
                                      </p:to>
                                    </p:set>
                                    <p:animEffect filter="fade" transition="in">
                                      <p:cBhvr additive="repl">
                                        <p:cTn id="179" dur="1000"/>
                                        <p:tgtEl>
                                          <p:spTgt spid="185">
                                            <p:txEl>
                                              <p:pRg st="0" end="0"/>
                                            </p:txEl>
                                          </p:spTgt>
                                        </p:tgtEl>
                                      </p:cBhvr>
                                    </p:animEffect>
                                  </p:childTnLst>
                                </p:cTn>
                              </p:par>
                              <p:par>
                                <p:cTn id="180" nodeType="withEffect" fill="hold" presetClass="entr" presetID="10">
                                  <p:stCondLst>
                                    <p:cond delay="0"/>
                                  </p:stCondLst>
                                  <p:childTnLst>
                                    <p:set>
                                      <p:cBhvr>
                                        <p:cTn id="181" dur="1" fill="hold">
                                          <p:stCondLst>
                                            <p:cond delay="0"/>
                                          </p:stCondLst>
                                        </p:cTn>
                                        <p:tgtEl>
                                          <p:spTgt spid="185">
                                            <p:txEl>
                                              <p:pRg st="1" end="1"/>
                                            </p:txEl>
                                          </p:spTgt>
                                        </p:tgtEl>
                                        <p:attrNameLst>
                                          <p:attrName>style.visibility</p:attrName>
                                        </p:attrNameLst>
                                      </p:cBhvr>
                                      <p:to>
                                        <p:strVal val="visible"/>
                                      </p:to>
                                    </p:set>
                                    <p:animEffect filter="fade" transition="in">
                                      <p:cBhvr additive="repl">
                                        <p:cTn id="182" dur="1000"/>
                                        <p:tgtEl>
                                          <p:spTgt spid="185">
                                            <p:txEl>
                                              <p:pRg st="1" end="1"/>
                                            </p:txEl>
                                          </p:spTgt>
                                        </p:tgtEl>
                                      </p:cBhvr>
                                    </p:animEffect>
                                  </p:childTnLst>
                                </p:cTn>
                              </p:par>
                              <p:par>
                                <p:cTn id="183" nodeType="withEffect" fill="hold" presetClass="entr" presetID="10">
                                  <p:stCondLst>
                                    <p:cond delay="0"/>
                                  </p:stCondLst>
                                  <p:childTnLst>
                                    <p:set>
                                      <p:cBhvr>
                                        <p:cTn id="184" dur="1" fill="hold">
                                          <p:stCondLst>
                                            <p:cond delay="0"/>
                                          </p:stCondLst>
                                        </p:cTn>
                                        <p:tgtEl>
                                          <p:spTgt spid="186">
                                            <p:txEl>
                                              <p:pRg st="0" end="0"/>
                                            </p:txEl>
                                          </p:spTgt>
                                        </p:tgtEl>
                                        <p:attrNameLst>
                                          <p:attrName>style.visibility</p:attrName>
                                        </p:attrNameLst>
                                      </p:cBhvr>
                                      <p:to>
                                        <p:strVal val="visible"/>
                                      </p:to>
                                    </p:set>
                                    <p:animEffect filter="fade" transition="in">
                                      <p:cBhvr additive="repl">
                                        <p:cTn id="185" dur="1000"/>
                                        <p:tgtEl>
                                          <p:spTgt spid="186">
                                            <p:txEl>
                                              <p:pRg st="0" end="0"/>
                                            </p:txEl>
                                          </p:spTgt>
                                        </p:tgtEl>
                                      </p:cBhvr>
                                    </p:animEffect>
                                  </p:childTnLst>
                                </p:cTn>
                              </p:par>
                              <p:par>
                                <p:cTn id="186" nodeType="withEffect" fill="hold" presetClass="entr" presetID="10">
                                  <p:stCondLst>
                                    <p:cond delay="0"/>
                                  </p:stCondLst>
                                  <p:childTnLst>
                                    <p:set>
                                      <p:cBhvr>
                                        <p:cTn id="187" dur="1" fill="hold">
                                          <p:stCondLst>
                                            <p:cond delay="0"/>
                                          </p:stCondLst>
                                        </p:cTn>
                                        <p:tgtEl>
                                          <p:spTgt spid="190">
                                            <p:txEl>
                                              <p:pRg st="0" end="0"/>
                                            </p:txEl>
                                          </p:spTgt>
                                        </p:tgtEl>
                                        <p:attrNameLst>
                                          <p:attrName>style.visibility</p:attrName>
                                        </p:attrNameLst>
                                      </p:cBhvr>
                                      <p:to>
                                        <p:strVal val="visible"/>
                                      </p:to>
                                    </p:set>
                                    <p:animEffect filter="fade" transition="in">
                                      <p:cBhvr additive="repl">
                                        <p:cTn id="188" dur="1000"/>
                                        <p:tgtEl>
                                          <p:spTgt spid="190">
                                            <p:txEl>
                                              <p:pRg st="0" end="0"/>
                                            </p:txEl>
                                          </p:spTgt>
                                        </p:tgtEl>
                                      </p:cBhvr>
                                    </p:animEffect>
                                  </p:childTnLst>
                                </p:cTn>
                              </p:par>
                              <p:par>
                                <p:cTn id="189" nodeType="withEffect" fill="hold" presetClass="entr" presetID="10">
                                  <p:stCondLst>
                                    <p:cond delay="0"/>
                                  </p:stCondLst>
                                  <p:childTnLst>
                                    <p:set>
                                      <p:cBhvr>
                                        <p:cTn id="190" dur="1" fill="hold">
                                          <p:stCondLst>
                                            <p:cond delay="0"/>
                                          </p:stCondLst>
                                        </p:cTn>
                                        <p:tgtEl>
                                          <p:spTgt spid="190">
                                            <p:txEl>
                                              <p:pRg st="1" end="1"/>
                                            </p:txEl>
                                          </p:spTgt>
                                        </p:tgtEl>
                                        <p:attrNameLst>
                                          <p:attrName>style.visibility</p:attrName>
                                        </p:attrNameLst>
                                      </p:cBhvr>
                                      <p:to>
                                        <p:strVal val="visible"/>
                                      </p:to>
                                    </p:set>
                                    <p:animEffect filter="fade" transition="in">
                                      <p:cBhvr additive="repl">
                                        <p:cTn id="191" dur="1000"/>
                                        <p:tgtEl>
                                          <p:spTgt spid="190">
                                            <p:txEl>
                                              <p:pRg st="1" end="1"/>
                                            </p:txEl>
                                          </p:spTgt>
                                        </p:tgtEl>
                                      </p:cBhvr>
                                    </p:animEffect>
                                  </p:childTnLst>
                                </p:cTn>
                              </p:par>
                              <p:par>
                                <p:cTn id="192" nodeType="withEffect" fill="hold" presetClass="entr" presetID="10">
                                  <p:stCondLst>
                                    <p:cond delay="0"/>
                                  </p:stCondLst>
                                  <p:childTnLst>
                                    <p:set>
                                      <p:cBhvr>
                                        <p:cTn id="193" dur="1" fill="hold">
                                          <p:stCondLst>
                                            <p:cond delay="0"/>
                                          </p:stCondLst>
                                        </p:cTn>
                                        <p:tgtEl>
                                          <p:spTgt spid="191">
                                            <p:txEl>
                                              <p:pRg st="0" end="0"/>
                                            </p:txEl>
                                          </p:spTgt>
                                        </p:tgtEl>
                                        <p:attrNameLst>
                                          <p:attrName>style.visibility</p:attrName>
                                        </p:attrNameLst>
                                      </p:cBhvr>
                                      <p:to>
                                        <p:strVal val="visible"/>
                                      </p:to>
                                    </p:set>
                                    <p:animEffect filter="fade" transition="in">
                                      <p:cBhvr additive="repl">
                                        <p:cTn id="194" dur="1000"/>
                                        <p:tgtEl>
                                          <p:spTgt spid="191">
                                            <p:txEl>
                                              <p:pRg st="0" end="0"/>
                                            </p:txEl>
                                          </p:spTgt>
                                        </p:tgtEl>
                                      </p:cBhvr>
                                    </p:animEffec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2" presetSubtype="4">
                                  <p:stCondLst>
                                    <p:cond delay="0"/>
                                  </p:stCondLst>
                                  <p:childTnLst>
                                    <p:set>
                                      <p:cBhvr>
                                        <p:cTn id="198" dur="1" fill="hold">
                                          <p:stCondLst>
                                            <p:cond delay="0"/>
                                          </p:stCondLst>
                                        </p:cTn>
                                        <p:tgtEl>
                                          <p:spTgt spid="163"/>
                                        </p:tgtEl>
                                        <p:attrNameLst>
                                          <p:attrName>style.visibility</p:attrName>
                                        </p:attrNameLst>
                                      </p:cBhvr>
                                      <p:to>
                                        <p:strVal val="visible"/>
                                      </p:to>
                                    </p:set>
                                    <p:anim calcmode="lin" valueType="num">
                                      <p:cBhvr additive="repl">
                                        <p:cTn id="199" dur="500"/>
                                        <p:tgtEl>
                                          <p:spTgt spid="163"/>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2" presetSubtype="4">
                                  <p:stCondLst>
                                    <p:cond delay="0"/>
                                  </p:stCondLst>
                                  <p:childTnLst>
                                    <p:set>
                                      <p:cBhvr>
                                        <p:cTn id="203" dur="1" fill="hold">
                                          <p:stCondLst>
                                            <p:cond delay="0"/>
                                          </p:stCondLst>
                                        </p:cTn>
                                        <p:tgtEl>
                                          <p:spTgt spid="162"/>
                                        </p:tgtEl>
                                        <p:attrNameLst>
                                          <p:attrName>style.visibility</p:attrName>
                                        </p:attrNameLst>
                                      </p:cBhvr>
                                      <p:to>
                                        <p:strVal val="visible"/>
                                      </p:to>
                                    </p:set>
                                    <p:anim calcmode="lin" valueType="num">
                                      <p:cBhvr additive="repl">
                                        <p:cTn id="204" dur="500"/>
                                        <p:tgtEl>
                                          <p:spTgt spid="162"/>
                                        </p:tgtEl>
                                        <p:attrNameLst>
                                          <p:attrName>ppt_y</p:attrName>
                                        </p:attrNameLst>
                                      </p:cBhvr>
                                      <p:tavLst>
                                        <p:tav tm="0">
                                          <p:val>
                                            <p:strVal val="#ppt_y+1"/>
                                          </p:val>
                                        </p:tav>
                                        <p:tav tm="100000">
                                          <p:val>
                                            <p:strVal val="#ppt_y"/>
                                          </p:val>
                                        </p:tav>
                                      </p:tavLst>
                                    </p:anim>
                                  </p:childTnLst>
                                </p:cTn>
                              </p:par>
                              <p:par>
                                <p:cTn id="205" nodeType="withEffect" fill="hold" presetClass="entr" presetID="2" presetSubtype="4">
                                  <p:stCondLst>
                                    <p:cond delay="0"/>
                                  </p:stCondLst>
                                  <p:childTnLst>
                                    <p:set>
                                      <p:cBhvr>
                                        <p:cTn id="206" dur="1" fill="hold">
                                          <p:stCondLst>
                                            <p:cond delay="0"/>
                                          </p:stCondLst>
                                        </p:cTn>
                                        <p:tgtEl>
                                          <p:spTgt spid="159"/>
                                        </p:tgtEl>
                                        <p:attrNameLst>
                                          <p:attrName>style.visibility</p:attrName>
                                        </p:attrNameLst>
                                      </p:cBhvr>
                                      <p:to>
                                        <p:strVal val="visible"/>
                                      </p:to>
                                    </p:set>
                                    <p:anim calcmode="lin" valueType="num">
                                      <p:cBhvr additive="repl">
                                        <p:cTn id="207" dur="500"/>
                                        <p:tgtEl>
                                          <p:spTgt spid="159"/>
                                        </p:tgtEl>
                                        <p:attrNameLst>
                                          <p:attrName>ppt_y</p:attrName>
                                        </p:attrNameLst>
                                      </p:cBhvr>
                                      <p:tavLst>
                                        <p:tav tm="0">
                                          <p:val>
                                            <p:strVal val="#ppt_y+1"/>
                                          </p:val>
                                        </p:tav>
                                        <p:tav tm="100000">
                                          <p:val>
                                            <p:strVal val="#ppt_y"/>
                                          </p:val>
                                        </p:tav>
                                      </p:tavLst>
                                    </p:anim>
                                  </p:childTnLst>
                                </p:cTn>
                              </p:par>
                              <p:par>
                                <p:cTn id="208" nodeType="withEffect" fill="hold" presetClass="entr" presetID="2" presetSubtype="4">
                                  <p:stCondLst>
                                    <p:cond delay="0"/>
                                  </p:stCondLst>
                                  <p:childTnLst>
                                    <p:set>
                                      <p:cBhvr>
                                        <p:cTn id="209" dur="1" fill="hold">
                                          <p:stCondLst>
                                            <p:cond delay="0"/>
                                          </p:stCondLst>
                                        </p:cTn>
                                        <p:tgtEl>
                                          <p:spTgt spid="160"/>
                                        </p:tgtEl>
                                        <p:attrNameLst>
                                          <p:attrName>style.visibility</p:attrName>
                                        </p:attrNameLst>
                                      </p:cBhvr>
                                      <p:to>
                                        <p:strVal val="visible"/>
                                      </p:to>
                                    </p:set>
                                    <p:anim calcmode="lin" valueType="num">
                                      <p:cBhvr additive="repl">
                                        <p:cTn id="210" dur="500"/>
                                        <p:tgtEl>
                                          <p:spTgt spid="160"/>
                                        </p:tgtEl>
                                        <p:attrNameLst>
                                          <p:attrName>ppt_y</p:attrName>
                                        </p:attrNameLst>
                                      </p:cBhvr>
                                      <p:tavLst>
                                        <p:tav tm="0">
                                          <p:val>
                                            <p:strVal val="#ppt_y+1"/>
                                          </p:val>
                                        </p:tav>
                                        <p:tav tm="100000">
                                          <p:val>
                                            <p:strVal val="#ppt_y"/>
                                          </p:val>
                                        </p:tav>
                                      </p:tavLst>
                                    </p:anim>
                                  </p:childTnLst>
                                </p:cTn>
                              </p:par>
                              <p:par>
                                <p:cTn id="211" nodeType="withEffect" fill="hold" presetClass="entr" presetID="2" presetSubtype="4">
                                  <p:stCondLst>
                                    <p:cond delay="0"/>
                                  </p:stCondLst>
                                  <p:childTnLst>
                                    <p:set>
                                      <p:cBhvr>
                                        <p:cTn id="212" dur="1" fill="hold">
                                          <p:stCondLst>
                                            <p:cond delay="0"/>
                                          </p:stCondLst>
                                        </p:cTn>
                                        <p:tgtEl>
                                          <p:spTgt spid="161"/>
                                        </p:tgtEl>
                                        <p:attrNameLst>
                                          <p:attrName>style.visibility</p:attrName>
                                        </p:attrNameLst>
                                      </p:cBhvr>
                                      <p:to>
                                        <p:strVal val="visible"/>
                                      </p:to>
                                    </p:set>
                                    <p:anim calcmode="lin" valueType="num">
                                      <p:cBhvr additive="repl">
                                        <p:cTn id="213" dur="500"/>
                                        <p:tgtEl>
                                          <p:spTgt spid="161"/>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2" presetSubtype="4">
                                  <p:stCondLst>
                                    <p:cond delay="0"/>
                                  </p:stCondLst>
                                  <p:childTnLst>
                                    <p:set>
                                      <p:cBhvr>
                                        <p:cTn id="217" dur="1" fill="hold">
                                          <p:stCondLst>
                                            <p:cond delay="0"/>
                                          </p:stCondLst>
                                        </p:cTn>
                                        <p:tgtEl>
                                          <p:spTgt spid="175">
                                            <p:txEl>
                                              <p:pRg st="0" end="0"/>
                                            </p:txEl>
                                          </p:spTgt>
                                        </p:tgtEl>
                                        <p:attrNameLst>
                                          <p:attrName>style.visibility</p:attrName>
                                        </p:attrNameLst>
                                      </p:cBhvr>
                                      <p:to>
                                        <p:strVal val="visible"/>
                                      </p:to>
                                    </p:set>
                                    <p:anim calcmode="lin" valueType="num">
                                      <p:cBhvr additive="repl">
                                        <p:cTn id="218" dur="500"/>
                                        <p:tgtEl>
                                          <p:spTgt spid="1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2" presetSubtype="4">
                                  <p:stCondLst>
                                    <p:cond delay="0"/>
                                  </p:stCondLst>
                                  <p:childTnLst>
                                    <p:set>
                                      <p:cBhvr>
                                        <p:cTn id="222" dur="1" fill="hold">
                                          <p:stCondLst>
                                            <p:cond delay="0"/>
                                          </p:stCondLst>
                                        </p:cTn>
                                        <p:tgtEl>
                                          <p:spTgt spid="175">
                                            <p:txEl>
                                              <p:pRg st="1" end="1"/>
                                            </p:txEl>
                                          </p:spTgt>
                                        </p:tgtEl>
                                        <p:attrNameLst>
                                          <p:attrName>style.visibility</p:attrName>
                                        </p:attrNameLst>
                                      </p:cBhvr>
                                      <p:to>
                                        <p:strVal val="visible"/>
                                      </p:to>
                                    </p:set>
                                    <p:anim calcmode="lin" valueType="num">
                                      <p:cBhvr additive="repl">
                                        <p:cTn id="223" dur="500"/>
                                        <p:tgtEl>
                                          <p:spTgt spid="175">
                                            <p:txEl>
                                              <p:pRg st="1" end="1"/>
                                            </p:txEl>
                                          </p:spTgt>
                                        </p:tgtEl>
                                        <p:attrNameLst>
                                          <p:attrName>ppt_y</p:attrName>
                                        </p:attrNameLst>
                                      </p:cBhvr>
                                      <p:tavLst>
                                        <p:tav tm="0">
                                          <p:val>
                                            <p:strVal val="#ppt_y+1"/>
                                          </p:val>
                                        </p:tav>
                                        <p:tav tm="100000">
                                          <p:val>
                                            <p:strVal val="#ppt_y"/>
                                          </p:val>
                                        </p:tav>
                                      </p:tavLst>
                                    </p:anim>
                                  </p:childTnLst>
                                </p:cTn>
                              </p:par>
                              <p:par>
                                <p:cTn id="224" nodeType="withEffect" fill="hold" presetClass="entr" presetID="2" presetSubtype="4">
                                  <p:stCondLst>
                                    <p:cond delay="0"/>
                                  </p:stCondLst>
                                  <p:childTnLst>
                                    <p:set>
                                      <p:cBhvr>
                                        <p:cTn id="225" dur="1" fill="hold">
                                          <p:stCondLst>
                                            <p:cond delay="0"/>
                                          </p:stCondLst>
                                        </p:cTn>
                                        <p:tgtEl>
                                          <p:spTgt spid="176">
                                            <p:txEl>
                                              <p:pRg st="0" end="0"/>
                                            </p:txEl>
                                          </p:spTgt>
                                        </p:tgtEl>
                                        <p:attrNameLst>
                                          <p:attrName>style.visibility</p:attrName>
                                        </p:attrNameLst>
                                      </p:cBhvr>
                                      <p:to>
                                        <p:strVal val="visible"/>
                                      </p:to>
                                    </p:set>
                                    <p:anim calcmode="lin" valueType="num">
                                      <p:cBhvr additive="repl">
                                        <p:cTn id="226" dur="500"/>
                                        <p:tgtEl>
                                          <p:spTgt spid="176">
                                            <p:txEl>
                                              <p:pRg st="0" end="0"/>
                                            </p:txEl>
                                          </p:spTgt>
                                        </p:tgtEl>
                                        <p:attrNameLst>
                                          <p:attrName>ppt_y</p:attrName>
                                        </p:attrNameLst>
                                      </p:cBhvr>
                                      <p:tavLst>
                                        <p:tav tm="0">
                                          <p:val>
                                            <p:strVal val="#ppt_y+1"/>
                                          </p:val>
                                        </p:tav>
                                        <p:tav tm="100000">
                                          <p:val>
                                            <p:strVal val="#ppt_y"/>
                                          </p:val>
                                        </p:tav>
                                      </p:tavLst>
                                    </p:anim>
                                  </p:childTnLst>
                                </p:cTn>
                              </p:par>
                              <p:par>
                                <p:cTn id="227" nodeType="withEffect" fill="hold" presetClass="entr" presetID="2" presetSubtype="4">
                                  <p:stCondLst>
                                    <p:cond delay="0"/>
                                  </p:stCondLst>
                                  <p:childTnLst>
                                    <p:set>
                                      <p:cBhvr>
                                        <p:cTn id="228" dur="1" fill="hold">
                                          <p:stCondLst>
                                            <p:cond delay="0"/>
                                          </p:stCondLst>
                                        </p:cTn>
                                        <p:tgtEl>
                                          <p:spTgt spid="181">
                                            <p:txEl>
                                              <p:pRg st="0" end="0"/>
                                            </p:txEl>
                                          </p:spTgt>
                                        </p:tgtEl>
                                        <p:attrNameLst>
                                          <p:attrName>style.visibility</p:attrName>
                                        </p:attrNameLst>
                                      </p:cBhvr>
                                      <p:to>
                                        <p:strVal val="visible"/>
                                      </p:to>
                                    </p:set>
                                    <p:anim calcmode="lin" valueType="num">
                                      <p:cBhvr additive="repl">
                                        <p:cTn id="229" dur="500"/>
                                        <p:tgtEl>
                                          <p:spTgt spid="181">
                                            <p:txEl>
                                              <p:pRg st="0" end="0"/>
                                            </p:txEl>
                                          </p:spTgt>
                                        </p:tgtEl>
                                        <p:attrNameLst>
                                          <p:attrName>ppt_y</p:attrName>
                                        </p:attrNameLst>
                                      </p:cBhvr>
                                      <p:tavLst>
                                        <p:tav tm="0">
                                          <p:val>
                                            <p:strVal val="#ppt_y+1"/>
                                          </p:val>
                                        </p:tav>
                                        <p:tav tm="100000">
                                          <p:val>
                                            <p:strVal val="#ppt_y"/>
                                          </p:val>
                                        </p:tav>
                                      </p:tavLst>
                                    </p:anim>
                                  </p:childTnLst>
                                </p:cTn>
                              </p:par>
                              <p:par>
                                <p:cTn id="230" nodeType="withEffect" fill="hold" presetClass="entr" presetID="2" presetSubtype="4">
                                  <p:stCondLst>
                                    <p:cond delay="0"/>
                                  </p:stCondLst>
                                  <p:childTnLst>
                                    <p:set>
                                      <p:cBhvr>
                                        <p:cTn id="231" dur="1" fill="hold">
                                          <p:stCondLst>
                                            <p:cond delay="0"/>
                                          </p:stCondLst>
                                        </p:cTn>
                                        <p:tgtEl>
                                          <p:spTgt spid="181">
                                            <p:txEl>
                                              <p:pRg st="1" end="1"/>
                                            </p:txEl>
                                          </p:spTgt>
                                        </p:tgtEl>
                                        <p:attrNameLst>
                                          <p:attrName>style.visibility</p:attrName>
                                        </p:attrNameLst>
                                      </p:cBhvr>
                                      <p:to>
                                        <p:strVal val="visible"/>
                                      </p:to>
                                    </p:set>
                                    <p:anim calcmode="lin" valueType="num">
                                      <p:cBhvr additive="repl">
                                        <p:cTn id="232" dur="500"/>
                                        <p:tgtEl>
                                          <p:spTgt spid="181">
                                            <p:txEl>
                                              <p:pRg st="1" end="1"/>
                                            </p:txEl>
                                          </p:spTgt>
                                        </p:tgtEl>
                                        <p:attrNameLst>
                                          <p:attrName>ppt_y</p:attrName>
                                        </p:attrNameLst>
                                      </p:cBhvr>
                                      <p:tavLst>
                                        <p:tav tm="0">
                                          <p:val>
                                            <p:strVal val="#ppt_y+1"/>
                                          </p:val>
                                        </p:tav>
                                        <p:tav tm="100000">
                                          <p:val>
                                            <p:strVal val="#ppt_y"/>
                                          </p:val>
                                        </p:tav>
                                      </p:tavLst>
                                    </p:anim>
                                  </p:childTnLst>
                                </p:cTn>
                              </p:par>
                              <p:par>
                                <p:cTn id="233" nodeType="withEffect" fill="hold" presetClass="entr" presetID="2" presetSubtype="4">
                                  <p:stCondLst>
                                    <p:cond delay="0"/>
                                  </p:stCondLst>
                                  <p:childTnLst>
                                    <p:set>
                                      <p:cBhvr>
                                        <p:cTn id="234" dur="1" fill="hold">
                                          <p:stCondLst>
                                            <p:cond delay="0"/>
                                          </p:stCondLst>
                                        </p:cTn>
                                        <p:tgtEl>
                                          <p:spTgt spid="181">
                                            <p:txEl>
                                              <p:pRg st="2" end="2"/>
                                            </p:txEl>
                                          </p:spTgt>
                                        </p:tgtEl>
                                        <p:attrNameLst>
                                          <p:attrName>style.visibility</p:attrName>
                                        </p:attrNameLst>
                                      </p:cBhvr>
                                      <p:to>
                                        <p:strVal val="visible"/>
                                      </p:to>
                                    </p:set>
                                    <p:anim calcmode="lin" valueType="num">
                                      <p:cBhvr additive="repl">
                                        <p:cTn id="235" dur="500"/>
                                        <p:tgtEl>
                                          <p:spTgt spid="181">
                                            <p:txEl>
                                              <p:pRg st="2" end="2"/>
                                            </p:txEl>
                                          </p:spTgt>
                                        </p:tgtEl>
                                        <p:attrNameLst>
                                          <p:attrName>ppt_y</p:attrName>
                                        </p:attrNameLst>
                                      </p:cBhvr>
                                      <p:tavLst>
                                        <p:tav tm="0">
                                          <p:val>
                                            <p:strVal val="#ppt_y+1"/>
                                          </p:val>
                                        </p:tav>
                                        <p:tav tm="100000">
                                          <p:val>
                                            <p:strVal val="#ppt_y"/>
                                          </p:val>
                                        </p:tav>
                                      </p:tavLst>
                                    </p:anim>
                                  </p:childTnLst>
                                </p:cTn>
                              </p:par>
                              <p:par>
                                <p:cTn id="236" nodeType="withEffect" fill="hold" presetClass="entr" presetID="2" presetSubtype="4">
                                  <p:stCondLst>
                                    <p:cond delay="0"/>
                                  </p:stCondLst>
                                  <p:childTnLst>
                                    <p:set>
                                      <p:cBhvr>
                                        <p:cTn id="237" dur="1" fill="hold">
                                          <p:stCondLst>
                                            <p:cond delay="0"/>
                                          </p:stCondLst>
                                        </p:cTn>
                                        <p:tgtEl>
                                          <p:spTgt spid="182">
                                            <p:txEl>
                                              <p:pRg st="0" end="0"/>
                                            </p:txEl>
                                          </p:spTgt>
                                        </p:tgtEl>
                                        <p:attrNameLst>
                                          <p:attrName>style.visibility</p:attrName>
                                        </p:attrNameLst>
                                      </p:cBhvr>
                                      <p:to>
                                        <p:strVal val="visible"/>
                                      </p:to>
                                    </p:set>
                                    <p:anim calcmode="lin" valueType="num">
                                      <p:cBhvr additive="repl">
                                        <p:cTn id="238" dur="500"/>
                                        <p:tgtEl>
                                          <p:spTgt spid="182">
                                            <p:txEl>
                                              <p:pRg st="0" end="0"/>
                                            </p:txEl>
                                          </p:spTgt>
                                        </p:tgtEl>
                                        <p:attrNameLst>
                                          <p:attrName>ppt_y</p:attrName>
                                        </p:attrNameLst>
                                      </p:cBhvr>
                                      <p:tavLst>
                                        <p:tav tm="0">
                                          <p:val>
                                            <p:strVal val="#ppt_y+1"/>
                                          </p:val>
                                        </p:tav>
                                        <p:tav tm="100000">
                                          <p:val>
                                            <p:strVal val="#ppt_y"/>
                                          </p:val>
                                        </p:tav>
                                      </p:tavLst>
                                    </p:anim>
                                  </p:childTnLst>
                                </p:cTn>
                              </p:par>
                              <p:par>
                                <p:cTn id="239" nodeType="withEffect" fill="hold" presetClass="entr" presetID="2" presetSubtype="4">
                                  <p:stCondLst>
                                    <p:cond delay="0"/>
                                  </p:stCondLst>
                                  <p:childTnLst>
                                    <p:set>
                                      <p:cBhvr>
                                        <p:cTn id="240" dur="1" fill="hold">
                                          <p:stCondLst>
                                            <p:cond delay="0"/>
                                          </p:stCondLst>
                                        </p:cTn>
                                        <p:tgtEl>
                                          <p:spTgt spid="187">
                                            <p:txEl>
                                              <p:pRg st="0" end="0"/>
                                            </p:txEl>
                                          </p:spTgt>
                                        </p:tgtEl>
                                        <p:attrNameLst>
                                          <p:attrName>style.visibility</p:attrName>
                                        </p:attrNameLst>
                                      </p:cBhvr>
                                      <p:to>
                                        <p:strVal val="visible"/>
                                      </p:to>
                                    </p:set>
                                    <p:anim calcmode="lin" valueType="num">
                                      <p:cBhvr additive="repl">
                                        <p:cTn id="241" dur="500"/>
                                        <p:tgtEl>
                                          <p:spTgt spid="187">
                                            <p:txEl>
                                              <p:pRg st="0" end="0"/>
                                            </p:txEl>
                                          </p:spTgt>
                                        </p:tgtEl>
                                        <p:attrNameLst>
                                          <p:attrName>ppt_y</p:attrName>
                                        </p:attrNameLst>
                                      </p:cBhvr>
                                      <p:tavLst>
                                        <p:tav tm="0">
                                          <p:val>
                                            <p:strVal val="#ppt_y+1"/>
                                          </p:val>
                                        </p:tav>
                                        <p:tav tm="100000">
                                          <p:val>
                                            <p:strVal val="#ppt_y"/>
                                          </p:val>
                                        </p:tav>
                                      </p:tavLst>
                                    </p:anim>
                                  </p:childTnLst>
                                </p:cTn>
                              </p:par>
                              <p:par>
                                <p:cTn id="242" nodeType="withEffect" fill="hold" presetClass="entr" presetID="2" presetSubtype="4">
                                  <p:stCondLst>
                                    <p:cond delay="0"/>
                                  </p:stCondLst>
                                  <p:childTnLst>
                                    <p:set>
                                      <p:cBhvr>
                                        <p:cTn id="243" dur="1" fill="hold">
                                          <p:stCondLst>
                                            <p:cond delay="0"/>
                                          </p:stCondLst>
                                        </p:cTn>
                                        <p:tgtEl>
                                          <p:spTgt spid="187">
                                            <p:txEl>
                                              <p:pRg st="1" end="1"/>
                                            </p:txEl>
                                          </p:spTgt>
                                        </p:tgtEl>
                                        <p:attrNameLst>
                                          <p:attrName>style.visibility</p:attrName>
                                        </p:attrNameLst>
                                      </p:cBhvr>
                                      <p:to>
                                        <p:strVal val="visible"/>
                                      </p:to>
                                    </p:set>
                                    <p:anim calcmode="lin" valueType="num">
                                      <p:cBhvr additive="repl">
                                        <p:cTn id="244" dur="500"/>
                                        <p:tgtEl>
                                          <p:spTgt spid="187">
                                            <p:txEl>
                                              <p:pRg st="1" end="1"/>
                                            </p:txEl>
                                          </p:spTgt>
                                        </p:tgtEl>
                                        <p:attrNameLst>
                                          <p:attrName>ppt_y</p:attrName>
                                        </p:attrNameLst>
                                      </p:cBhvr>
                                      <p:tavLst>
                                        <p:tav tm="0">
                                          <p:val>
                                            <p:strVal val="#ppt_y+1"/>
                                          </p:val>
                                        </p:tav>
                                        <p:tav tm="100000">
                                          <p:val>
                                            <p:strVal val="#ppt_y"/>
                                          </p:val>
                                        </p:tav>
                                      </p:tavLst>
                                    </p:anim>
                                  </p:childTnLst>
                                </p:cTn>
                              </p:par>
                              <p:par>
                                <p:cTn id="245" nodeType="withEffect" fill="hold" presetClass="entr" presetID="2" presetSubtype="4">
                                  <p:stCondLst>
                                    <p:cond delay="0"/>
                                  </p:stCondLst>
                                  <p:childTnLst>
                                    <p:set>
                                      <p:cBhvr>
                                        <p:cTn id="246" dur="1" fill="hold">
                                          <p:stCondLst>
                                            <p:cond delay="0"/>
                                          </p:stCondLst>
                                        </p:cTn>
                                        <p:tgtEl>
                                          <p:spTgt spid="187">
                                            <p:txEl>
                                              <p:pRg st="2" end="2"/>
                                            </p:txEl>
                                          </p:spTgt>
                                        </p:tgtEl>
                                        <p:attrNameLst>
                                          <p:attrName>style.visibility</p:attrName>
                                        </p:attrNameLst>
                                      </p:cBhvr>
                                      <p:to>
                                        <p:strVal val="visible"/>
                                      </p:to>
                                    </p:set>
                                    <p:anim calcmode="lin" valueType="num">
                                      <p:cBhvr additive="repl">
                                        <p:cTn id="247" dur="500"/>
                                        <p:tgtEl>
                                          <p:spTgt spid="187">
                                            <p:txEl>
                                              <p:pRg st="2" end="2"/>
                                            </p:txEl>
                                          </p:spTgt>
                                        </p:tgtEl>
                                        <p:attrNameLst>
                                          <p:attrName>ppt_y</p:attrName>
                                        </p:attrNameLst>
                                      </p:cBhvr>
                                      <p:tavLst>
                                        <p:tav tm="0">
                                          <p:val>
                                            <p:strVal val="#ppt_y+1"/>
                                          </p:val>
                                        </p:tav>
                                        <p:tav tm="100000">
                                          <p:val>
                                            <p:strVal val="#ppt_y"/>
                                          </p:val>
                                        </p:tav>
                                      </p:tavLst>
                                    </p:anim>
                                  </p:childTnLst>
                                </p:cTn>
                              </p:par>
                              <p:par>
                                <p:cTn id="248" nodeType="withEffect" fill="hold" presetClass="entr" presetID="2" presetSubtype="4">
                                  <p:stCondLst>
                                    <p:cond delay="0"/>
                                  </p:stCondLst>
                                  <p:childTnLst>
                                    <p:set>
                                      <p:cBhvr>
                                        <p:cTn id="249" dur="1" fill="hold">
                                          <p:stCondLst>
                                            <p:cond delay="0"/>
                                          </p:stCondLst>
                                        </p:cTn>
                                        <p:tgtEl>
                                          <p:spTgt spid="188">
                                            <p:txEl>
                                              <p:pRg st="0" end="0"/>
                                            </p:txEl>
                                          </p:spTgt>
                                        </p:tgtEl>
                                        <p:attrNameLst>
                                          <p:attrName>style.visibility</p:attrName>
                                        </p:attrNameLst>
                                      </p:cBhvr>
                                      <p:to>
                                        <p:strVal val="visible"/>
                                      </p:to>
                                    </p:set>
                                    <p:anim calcmode="lin" valueType="num">
                                      <p:cBhvr additive="repl">
                                        <p:cTn id="250" dur="500"/>
                                        <p:tgtEl>
                                          <p:spTgt spid="188">
                                            <p:txEl>
                                              <p:pRg st="0" end="0"/>
                                            </p:txEl>
                                          </p:spTgt>
                                        </p:tgtEl>
                                        <p:attrNameLst>
                                          <p:attrName>ppt_y</p:attrName>
                                        </p:attrNameLst>
                                      </p:cBhvr>
                                      <p:tavLst>
                                        <p:tav tm="0">
                                          <p:val>
                                            <p:strVal val="#ppt_y+1"/>
                                          </p:val>
                                        </p:tav>
                                        <p:tav tm="100000">
                                          <p:val>
                                            <p:strVal val="#ppt_y"/>
                                          </p:val>
                                        </p:tav>
                                      </p:tavLst>
                                    </p:anim>
                                  </p:childTnLst>
                                </p:cTn>
                              </p:par>
                              <p:par>
                                <p:cTn id="251" nodeType="withEffect" fill="hold" presetClass="entr" presetID="2" presetSubtype="4">
                                  <p:stCondLst>
                                    <p:cond delay="0"/>
                                  </p:stCondLst>
                                  <p:childTnLst>
                                    <p:set>
                                      <p:cBhvr>
                                        <p:cTn id="252" dur="1" fill="hold">
                                          <p:stCondLst>
                                            <p:cond delay="0"/>
                                          </p:stCondLst>
                                        </p:cTn>
                                        <p:tgtEl>
                                          <p:spTgt spid="192">
                                            <p:txEl>
                                              <p:pRg st="0" end="0"/>
                                            </p:txEl>
                                          </p:spTgt>
                                        </p:tgtEl>
                                        <p:attrNameLst>
                                          <p:attrName>style.visibility</p:attrName>
                                        </p:attrNameLst>
                                      </p:cBhvr>
                                      <p:to>
                                        <p:strVal val="visible"/>
                                      </p:to>
                                    </p:set>
                                    <p:anim calcmode="lin" valueType="num">
                                      <p:cBhvr additive="repl">
                                        <p:cTn id="253" dur="500"/>
                                        <p:tgtEl>
                                          <p:spTgt spid="192">
                                            <p:txEl>
                                              <p:pRg st="0" end="0"/>
                                            </p:txEl>
                                          </p:spTgt>
                                        </p:tgtEl>
                                        <p:attrNameLst>
                                          <p:attrName>ppt_y</p:attrName>
                                        </p:attrNameLst>
                                      </p:cBhvr>
                                      <p:tavLst>
                                        <p:tav tm="0">
                                          <p:val>
                                            <p:strVal val="#ppt_y+1"/>
                                          </p:val>
                                        </p:tav>
                                        <p:tav tm="100000">
                                          <p:val>
                                            <p:strVal val="#ppt_y"/>
                                          </p:val>
                                        </p:tav>
                                      </p:tavLst>
                                    </p:anim>
                                  </p:childTnLst>
                                </p:cTn>
                              </p:par>
                              <p:par>
                                <p:cTn id="254" nodeType="withEffect" fill="hold" presetClass="entr" presetID="2" presetSubtype="4">
                                  <p:stCondLst>
                                    <p:cond delay="0"/>
                                  </p:stCondLst>
                                  <p:childTnLst>
                                    <p:set>
                                      <p:cBhvr>
                                        <p:cTn id="255" dur="1" fill="hold">
                                          <p:stCondLst>
                                            <p:cond delay="0"/>
                                          </p:stCondLst>
                                        </p:cTn>
                                        <p:tgtEl>
                                          <p:spTgt spid="192">
                                            <p:txEl>
                                              <p:pRg st="1" end="1"/>
                                            </p:txEl>
                                          </p:spTgt>
                                        </p:tgtEl>
                                        <p:attrNameLst>
                                          <p:attrName>style.visibility</p:attrName>
                                        </p:attrNameLst>
                                      </p:cBhvr>
                                      <p:to>
                                        <p:strVal val="visible"/>
                                      </p:to>
                                    </p:set>
                                    <p:anim calcmode="lin" valueType="num">
                                      <p:cBhvr additive="repl">
                                        <p:cTn id="256" dur="500"/>
                                        <p:tgtEl>
                                          <p:spTgt spid="192">
                                            <p:txEl>
                                              <p:pRg st="1" end="1"/>
                                            </p:txEl>
                                          </p:spTgt>
                                        </p:tgtEl>
                                        <p:attrNameLst>
                                          <p:attrName>ppt_y</p:attrName>
                                        </p:attrNameLst>
                                      </p:cBhvr>
                                      <p:tavLst>
                                        <p:tav tm="0">
                                          <p:val>
                                            <p:strVal val="#ppt_y+1"/>
                                          </p:val>
                                        </p:tav>
                                        <p:tav tm="100000">
                                          <p:val>
                                            <p:strVal val="#ppt_y"/>
                                          </p:val>
                                        </p:tav>
                                      </p:tavLst>
                                    </p:anim>
                                  </p:childTnLst>
                                </p:cTn>
                              </p:par>
                              <p:par>
                                <p:cTn id="257" nodeType="withEffect" fill="hold" presetClass="entr" presetID="2" presetSubtype="4">
                                  <p:stCondLst>
                                    <p:cond delay="0"/>
                                  </p:stCondLst>
                                  <p:childTnLst>
                                    <p:set>
                                      <p:cBhvr>
                                        <p:cTn id="258" dur="1" fill="hold">
                                          <p:stCondLst>
                                            <p:cond delay="0"/>
                                          </p:stCondLst>
                                        </p:cTn>
                                        <p:tgtEl>
                                          <p:spTgt spid="192">
                                            <p:txEl>
                                              <p:pRg st="2" end="2"/>
                                            </p:txEl>
                                          </p:spTgt>
                                        </p:tgtEl>
                                        <p:attrNameLst>
                                          <p:attrName>style.visibility</p:attrName>
                                        </p:attrNameLst>
                                      </p:cBhvr>
                                      <p:to>
                                        <p:strVal val="visible"/>
                                      </p:to>
                                    </p:set>
                                    <p:anim calcmode="lin" valueType="num">
                                      <p:cBhvr additive="repl">
                                        <p:cTn id="259" dur="500"/>
                                        <p:tgtEl>
                                          <p:spTgt spid="192">
                                            <p:txEl>
                                              <p:pRg st="2" end="2"/>
                                            </p:txEl>
                                          </p:spTgt>
                                        </p:tgtEl>
                                        <p:attrNameLst>
                                          <p:attrName>ppt_y</p:attrName>
                                        </p:attrNameLst>
                                      </p:cBhvr>
                                      <p:tavLst>
                                        <p:tav tm="0">
                                          <p:val>
                                            <p:strVal val="#ppt_y+1"/>
                                          </p:val>
                                        </p:tav>
                                        <p:tav tm="100000">
                                          <p:val>
                                            <p:strVal val="#ppt_y"/>
                                          </p:val>
                                        </p:tav>
                                      </p:tavLst>
                                    </p:anim>
                                  </p:childTnLst>
                                </p:cTn>
                              </p:par>
                              <p:par>
                                <p:cTn id="260" nodeType="withEffect" fill="hold" presetClass="entr" presetID="2" presetSubtype="4">
                                  <p:stCondLst>
                                    <p:cond delay="0"/>
                                  </p:stCondLst>
                                  <p:childTnLst>
                                    <p:set>
                                      <p:cBhvr>
                                        <p:cTn id="261" dur="1" fill="hold">
                                          <p:stCondLst>
                                            <p:cond delay="0"/>
                                          </p:stCondLst>
                                        </p:cTn>
                                        <p:tgtEl>
                                          <p:spTgt spid="193">
                                            <p:txEl>
                                              <p:pRg st="0" end="0"/>
                                            </p:txEl>
                                          </p:spTgt>
                                        </p:tgtEl>
                                        <p:attrNameLst>
                                          <p:attrName>style.visibility</p:attrName>
                                        </p:attrNameLst>
                                      </p:cBhvr>
                                      <p:to>
                                        <p:strVal val="visible"/>
                                      </p:to>
                                    </p:set>
                                    <p:anim calcmode="lin" valueType="num">
                                      <p:cBhvr additive="repl">
                                        <p:cTn id="262" dur="500"/>
                                        <p:tgtEl>
                                          <p:spTgt spid="1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2" presetSubtype="4">
                                  <p:stCondLst>
                                    <p:cond delay="0"/>
                                  </p:stCondLst>
                                  <p:childTnLst>
                                    <p:set>
                                      <p:cBhvr>
                                        <p:cTn id="266" dur="1" fill="hold">
                                          <p:stCondLst>
                                            <p:cond delay="0"/>
                                          </p:stCondLst>
                                        </p:cTn>
                                        <p:tgtEl>
                                          <p:spTgt spid="170"/>
                                        </p:tgtEl>
                                        <p:attrNameLst>
                                          <p:attrName>style.visibility</p:attrName>
                                        </p:attrNameLst>
                                      </p:cBhvr>
                                      <p:to>
                                        <p:strVal val="visible"/>
                                      </p:to>
                                    </p:set>
                                    <p:anim calcmode="lin" valueType="num">
                                      <p:cBhvr additive="repl">
                                        <p:cTn id="267" dur="500"/>
                                        <p:tgtEl>
                                          <p:spTgt spid="170"/>
                                        </p:tgtEl>
                                        <p:attrNameLst>
                                          <p:attrName>ppt_y</p:attrName>
                                        </p:attrNameLst>
                                      </p:cBhvr>
                                      <p:tavLst>
                                        <p:tav tm="0">
                                          <p:val>
                                            <p:strVal val="#ppt_y+1"/>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2" presetSubtype="4">
                                  <p:stCondLst>
                                    <p:cond delay="0"/>
                                  </p:stCondLst>
                                  <p:childTnLst>
                                    <p:set>
                                      <p:cBhvr>
                                        <p:cTn id="271" dur="1" fill="hold">
                                          <p:stCondLst>
                                            <p:cond delay="0"/>
                                          </p:stCondLst>
                                        </p:cTn>
                                        <p:tgtEl>
                                          <p:spTgt spid="169"/>
                                        </p:tgtEl>
                                        <p:attrNameLst>
                                          <p:attrName>style.visibility</p:attrName>
                                        </p:attrNameLst>
                                      </p:cBhvr>
                                      <p:to>
                                        <p:strVal val="visible"/>
                                      </p:to>
                                    </p:set>
                                    <p:anim calcmode="lin" valueType="num">
                                      <p:cBhvr additive="repl">
                                        <p:cTn id="272" dur="500"/>
                                        <p:tgtEl>
                                          <p:spTgt spid="169"/>
                                        </p:tgtEl>
                                        <p:attrNameLst>
                                          <p:attrName>ppt_y</p:attrName>
                                        </p:attrNameLst>
                                      </p:cBhvr>
                                      <p:tavLst>
                                        <p:tav tm="0">
                                          <p:val>
                                            <p:strVal val="#ppt_y+1"/>
                                          </p:val>
                                        </p:tav>
                                        <p:tav tm="100000">
                                          <p:val>
                                            <p:strVal val="#ppt_y"/>
                                          </p:val>
                                        </p:tav>
                                      </p:tavLst>
                                    </p:anim>
                                  </p:childTnLst>
                                </p:cTn>
                              </p:par>
                              <p:par>
                                <p:cTn id="273" nodeType="withEffect" fill="hold" presetClass="entr" presetID="2" presetSubtype="4">
                                  <p:stCondLst>
                                    <p:cond delay="0"/>
                                  </p:stCondLst>
                                  <p:childTnLst>
                                    <p:set>
                                      <p:cBhvr>
                                        <p:cTn id="274" dur="1" fill="hold">
                                          <p:stCondLst>
                                            <p:cond delay="0"/>
                                          </p:stCondLst>
                                        </p:cTn>
                                        <p:tgtEl>
                                          <p:spTgt spid="166"/>
                                        </p:tgtEl>
                                        <p:attrNameLst>
                                          <p:attrName>style.visibility</p:attrName>
                                        </p:attrNameLst>
                                      </p:cBhvr>
                                      <p:to>
                                        <p:strVal val="visible"/>
                                      </p:to>
                                    </p:set>
                                    <p:anim calcmode="lin" valueType="num">
                                      <p:cBhvr additive="repl">
                                        <p:cTn id="275" dur="500"/>
                                        <p:tgtEl>
                                          <p:spTgt spid="166"/>
                                        </p:tgtEl>
                                        <p:attrNameLst>
                                          <p:attrName>ppt_y</p:attrName>
                                        </p:attrNameLst>
                                      </p:cBhvr>
                                      <p:tavLst>
                                        <p:tav tm="0">
                                          <p:val>
                                            <p:strVal val="#ppt_y+1"/>
                                          </p:val>
                                        </p:tav>
                                        <p:tav tm="100000">
                                          <p:val>
                                            <p:strVal val="#ppt_y"/>
                                          </p:val>
                                        </p:tav>
                                      </p:tavLst>
                                    </p:anim>
                                  </p:childTnLst>
                                </p:cTn>
                              </p:par>
                              <p:par>
                                <p:cTn id="276" nodeType="withEffect" fill="hold" presetClass="entr" presetID="2" presetSubtype="4">
                                  <p:stCondLst>
                                    <p:cond delay="0"/>
                                  </p:stCondLst>
                                  <p:childTnLst>
                                    <p:set>
                                      <p:cBhvr>
                                        <p:cTn id="277" dur="1" fill="hold">
                                          <p:stCondLst>
                                            <p:cond delay="0"/>
                                          </p:stCondLst>
                                        </p:cTn>
                                        <p:tgtEl>
                                          <p:spTgt spid="167"/>
                                        </p:tgtEl>
                                        <p:attrNameLst>
                                          <p:attrName>style.visibility</p:attrName>
                                        </p:attrNameLst>
                                      </p:cBhvr>
                                      <p:to>
                                        <p:strVal val="visible"/>
                                      </p:to>
                                    </p:set>
                                    <p:anim calcmode="lin" valueType="num">
                                      <p:cBhvr additive="repl">
                                        <p:cTn id="278" dur="500"/>
                                        <p:tgtEl>
                                          <p:spTgt spid="167"/>
                                        </p:tgtEl>
                                        <p:attrNameLst>
                                          <p:attrName>ppt_y</p:attrName>
                                        </p:attrNameLst>
                                      </p:cBhvr>
                                      <p:tavLst>
                                        <p:tav tm="0">
                                          <p:val>
                                            <p:strVal val="#ppt_y+1"/>
                                          </p:val>
                                        </p:tav>
                                        <p:tav tm="100000">
                                          <p:val>
                                            <p:strVal val="#ppt_y"/>
                                          </p:val>
                                        </p:tav>
                                      </p:tavLst>
                                    </p:anim>
                                  </p:childTnLst>
                                </p:cTn>
                              </p:par>
                              <p:par>
                                <p:cTn id="279" nodeType="withEffect" fill="hold" presetClass="entr" presetID="2" presetSubtype="4">
                                  <p:stCondLst>
                                    <p:cond delay="0"/>
                                  </p:stCondLst>
                                  <p:childTnLst>
                                    <p:set>
                                      <p:cBhvr>
                                        <p:cTn id="280" dur="1" fill="hold">
                                          <p:stCondLst>
                                            <p:cond delay="0"/>
                                          </p:stCondLst>
                                        </p:cTn>
                                        <p:tgtEl>
                                          <p:spTgt spid="168"/>
                                        </p:tgtEl>
                                        <p:attrNameLst>
                                          <p:attrName>style.visibility</p:attrName>
                                        </p:attrNameLst>
                                      </p:cBhvr>
                                      <p:to>
                                        <p:strVal val="visible"/>
                                      </p:to>
                                    </p:set>
                                    <p:anim calcmode="lin" valueType="num">
                                      <p:cBhvr additive="repl">
                                        <p:cTn id="281" dur="500"/>
                                        <p:tgtEl>
                                          <p:spTgt spid="168"/>
                                        </p:tgtEl>
                                        <p:attrNameLst>
                                          <p:attrName>ppt_y</p:attrName>
                                        </p:attrNameLst>
                                      </p:cBhvr>
                                      <p:tavLst>
                                        <p:tav tm="0">
                                          <p:val>
                                            <p:strVal val="#ppt_y+1"/>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2" presetSubtype="4">
                                  <p:stCondLst>
                                    <p:cond delay="0"/>
                                  </p:stCondLst>
                                  <p:childTnLst>
                                    <p:set>
                                      <p:cBhvr>
                                        <p:cTn id="285" dur="1" fill="hold">
                                          <p:stCondLst>
                                            <p:cond delay="0"/>
                                          </p:stCondLst>
                                        </p:cTn>
                                        <p:tgtEl>
                                          <p:spTgt spid="177">
                                            <p:txEl>
                                              <p:pRg st="0" end="0"/>
                                            </p:txEl>
                                          </p:spTgt>
                                        </p:tgtEl>
                                        <p:attrNameLst>
                                          <p:attrName>style.visibility</p:attrName>
                                        </p:attrNameLst>
                                      </p:cBhvr>
                                      <p:to>
                                        <p:strVal val="visible"/>
                                      </p:to>
                                    </p:set>
                                    <p:anim calcmode="lin" valueType="num">
                                      <p:cBhvr additive="repl">
                                        <p:cTn id="286" dur="500"/>
                                        <p:tgtEl>
                                          <p:spTgt spid="177">
                                            <p:txEl>
                                              <p:pRg st="0" end="0"/>
                                            </p:txEl>
                                          </p:spTgt>
                                        </p:tgtEl>
                                        <p:attrNameLst>
                                          <p:attrName>ppt_y</p:attrName>
                                        </p:attrNameLst>
                                      </p:cBhvr>
                                      <p:tavLst>
                                        <p:tav tm="0">
                                          <p:val>
                                            <p:strVal val="#ppt_y+1"/>
                                          </p:val>
                                        </p:tav>
                                        <p:tav tm="100000">
                                          <p:val>
                                            <p:strVal val="#ppt_y"/>
                                          </p:val>
                                        </p:tav>
                                      </p:tavLst>
                                    </p:anim>
                                  </p:childTnLst>
                                </p:cTn>
                              </p:par>
                              <p:par>
                                <p:cTn id="287" nodeType="withEffect" fill="hold" presetClass="entr" presetID="2" presetSubtype="4">
                                  <p:stCondLst>
                                    <p:cond delay="0"/>
                                  </p:stCondLst>
                                  <p:childTnLst>
                                    <p:set>
                                      <p:cBhvr>
                                        <p:cTn id="288" dur="1" fill="hold">
                                          <p:stCondLst>
                                            <p:cond delay="0"/>
                                          </p:stCondLst>
                                        </p:cTn>
                                        <p:tgtEl>
                                          <p:spTgt spid="178">
                                            <p:txEl>
                                              <p:pRg st="0" end="0"/>
                                            </p:txEl>
                                          </p:spTgt>
                                        </p:tgtEl>
                                        <p:attrNameLst>
                                          <p:attrName>style.visibility</p:attrName>
                                        </p:attrNameLst>
                                      </p:cBhvr>
                                      <p:to>
                                        <p:strVal val="visible"/>
                                      </p:to>
                                    </p:set>
                                    <p:anim calcmode="lin" valueType="num">
                                      <p:cBhvr additive="repl">
                                        <p:cTn id="289" dur="500"/>
                                        <p:tgtEl>
                                          <p:spTgt spid="178">
                                            <p:txEl>
                                              <p:pRg st="0" end="0"/>
                                            </p:txEl>
                                          </p:spTgt>
                                        </p:tgtEl>
                                        <p:attrNameLst>
                                          <p:attrName>ppt_y</p:attrName>
                                        </p:attrNameLst>
                                      </p:cBhvr>
                                      <p:tavLst>
                                        <p:tav tm="0">
                                          <p:val>
                                            <p:strVal val="#ppt_y+1"/>
                                          </p:val>
                                        </p:tav>
                                        <p:tav tm="100000">
                                          <p:val>
                                            <p:strVal val="#ppt_y"/>
                                          </p:val>
                                        </p:tav>
                                      </p:tavLst>
                                    </p:anim>
                                  </p:childTnLst>
                                </p:cTn>
                              </p:par>
                              <p:par>
                                <p:cTn id="290" nodeType="withEffect" fill="hold" presetClass="entr" presetID="2" presetSubtype="4">
                                  <p:stCondLst>
                                    <p:cond delay="0"/>
                                  </p:stCondLst>
                                  <p:childTnLst>
                                    <p:set>
                                      <p:cBhvr>
                                        <p:cTn id="291" dur="1" fill="hold">
                                          <p:stCondLst>
                                            <p:cond delay="0"/>
                                          </p:stCondLst>
                                        </p:cTn>
                                        <p:tgtEl>
                                          <p:spTgt spid="183">
                                            <p:txEl>
                                              <p:pRg st="0" end="0"/>
                                            </p:txEl>
                                          </p:spTgt>
                                        </p:tgtEl>
                                        <p:attrNameLst>
                                          <p:attrName>style.visibility</p:attrName>
                                        </p:attrNameLst>
                                      </p:cBhvr>
                                      <p:to>
                                        <p:strVal val="visible"/>
                                      </p:to>
                                    </p:set>
                                    <p:anim calcmode="lin" valueType="num">
                                      <p:cBhvr additive="repl">
                                        <p:cTn id="292" dur="500"/>
                                        <p:tgtEl>
                                          <p:spTgt spid="183">
                                            <p:txEl>
                                              <p:pRg st="0" end="0"/>
                                            </p:txEl>
                                          </p:spTgt>
                                        </p:tgtEl>
                                        <p:attrNameLst>
                                          <p:attrName>ppt_y</p:attrName>
                                        </p:attrNameLst>
                                      </p:cBhvr>
                                      <p:tavLst>
                                        <p:tav tm="0">
                                          <p:val>
                                            <p:strVal val="#ppt_y+1"/>
                                          </p:val>
                                        </p:tav>
                                        <p:tav tm="100000">
                                          <p:val>
                                            <p:strVal val="#ppt_y"/>
                                          </p:val>
                                        </p:tav>
                                      </p:tavLst>
                                    </p:anim>
                                  </p:childTnLst>
                                </p:cTn>
                              </p:par>
                              <p:par>
                                <p:cTn id="293" nodeType="withEffect" fill="hold" presetClass="entr" presetID="2" presetSubtype="4">
                                  <p:stCondLst>
                                    <p:cond delay="0"/>
                                  </p:stCondLst>
                                  <p:childTnLst>
                                    <p:set>
                                      <p:cBhvr>
                                        <p:cTn id="294" dur="1" fill="hold">
                                          <p:stCondLst>
                                            <p:cond delay="0"/>
                                          </p:stCondLst>
                                        </p:cTn>
                                        <p:tgtEl>
                                          <p:spTgt spid="183">
                                            <p:txEl>
                                              <p:pRg st="1" end="1"/>
                                            </p:txEl>
                                          </p:spTgt>
                                        </p:tgtEl>
                                        <p:attrNameLst>
                                          <p:attrName>style.visibility</p:attrName>
                                        </p:attrNameLst>
                                      </p:cBhvr>
                                      <p:to>
                                        <p:strVal val="visible"/>
                                      </p:to>
                                    </p:set>
                                    <p:anim calcmode="lin" valueType="num">
                                      <p:cBhvr additive="repl">
                                        <p:cTn id="295" dur="500"/>
                                        <p:tgtEl>
                                          <p:spTgt spid="183">
                                            <p:txEl>
                                              <p:pRg st="1" end="1"/>
                                            </p:txEl>
                                          </p:spTgt>
                                        </p:tgtEl>
                                        <p:attrNameLst>
                                          <p:attrName>ppt_y</p:attrName>
                                        </p:attrNameLst>
                                      </p:cBhvr>
                                      <p:tavLst>
                                        <p:tav tm="0">
                                          <p:val>
                                            <p:strVal val="#ppt_y+1"/>
                                          </p:val>
                                        </p:tav>
                                        <p:tav tm="100000">
                                          <p:val>
                                            <p:strVal val="#ppt_y"/>
                                          </p:val>
                                        </p:tav>
                                      </p:tavLst>
                                    </p:anim>
                                  </p:childTnLst>
                                </p:cTn>
                              </p:par>
                              <p:par>
                                <p:cTn id="296" nodeType="withEffect" fill="hold" presetClass="entr" presetID="2" presetSubtype="4">
                                  <p:stCondLst>
                                    <p:cond delay="0"/>
                                  </p:stCondLst>
                                  <p:childTnLst>
                                    <p:set>
                                      <p:cBhvr>
                                        <p:cTn id="297" dur="1" fill="hold">
                                          <p:stCondLst>
                                            <p:cond delay="0"/>
                                          </p:stCondLst>
                                        </p:cTn>
                                        <p:tgtEl>
                                          <p:spTgt spid="184">
                                            <p:txEl>
                                              <p:pRg st="0" end="0"/>
                                            </p:txEl>
                                          </p:spTgt>
                                        </p:tgtEl>
                                        <p:attrNameLst>
                                          <p:attrName>style.visibility</p:attrName>
                                        </p:attrNameLst>
                                      </p:cBhvr>
                                      <p:to>
                                        <p:strVal val="visible"/>
                                      </p:to>
                                    </p:set>
                                    <p:anim calcmode="lin" valueType="num">
                                      <p:cBhvr additive="repl">
                                        <p:cTn id="298" dur="500"/>
                                        <p:tgtEl>
                                          <p:spTgt spid="184">
                                            <p:txEl>
                                              <p:pRg st="0" end="0"/>
                                            </p:txEl>
                                          </p:spTgt>
                                        </p:tgtEl>
                                        <p:attrNameLst>
                                          <p:attrName>ppt_y</p:attrName>
                                        </p:attrNameLst>
                                      </p:cBhvr>
                                      <p:tavLst>
                                        <p:tav tm="0">
                                          <p:val>
                                            <p:strVal val="#ppt_y+1"/>
                                          </p:val>
                                        </p:tav>
                                        <p:tav tm="100000">
                                          <p:val>
                                            <p:strVal val="#ppt_y"/>
                                          </p:val>
                                        </p:tav>
                                      </p:tavLst>
                                    </p:anim>
                                  </p:childTnLst>
                                </p:cTn>
                              </p:par>
                              <p:par>
                                <p:cTn id="299" nodeType="withEffect" fill="hold" presetClass="entr" presetID="2" presetSubtype="4">
                                  <p:stCondLst>
                                    <p:cond delay="0"/>
                                  </p:stCondLst>
                                  <p:childTnLst>
                                    <p:set>
                                      <p:cBhvr>
                                        <p:cTn id="300" dur="1" fill="hold">
                                          <p:stCondLst>
                                            <p:cond delay="0"/>
                                          </p:stCondLst>
                                        </p:cTn>
                                        <p:tgtEl>
                                          <p:spTgt spid="189">
                                            <p:txEl>
                                              <p:pRg st="0" end="0"/>
                                            </p:txEl>
                                          </p:spTgt>
                                        </p:tgtEl>
                                        <p:attrNameLst>
                                          <p:attrName>style.visibility</p:attrName>
                                        </p:attrNameLst>
                                      </p:cBhvr>
                                      <p:to>
                                        <p:strVal val="visible"/>
                                      </p:to>
                                    </p:set>
                                    <p:anim calcmode="lin" valueType="num">
                                      <p:cBhvr additive="repl">
                                        <p:cTn id="301" dur="500"/>
                                        <p:tgtEl>
                                          <p:spTgt spid="189">
                                            <p:txEl>
                                              <p:pRg st="0" end="0"/>
                                            </p:txEl>
                                          </p:spTgt>
                                        </p:tgtEl>
                                        <p:attrNameLst>
                                          <p:attrName>ppt_y</p:attrName>
                                        </p:attrNameLst>
                                      </p:cBhvr>
                                      <p:tavLst>
                                        <p:tav tm="0">
                                          <p:val>
                                            <p:strVal val="#ppt_y+1"/>
                                          </p:val>
                                        </p:tav>
                                        <p:tav tm="100000">
                                          <p:val>
                                            <p:strVal val="#ppt_y"/>
                                          </p:val>
                                        </p:tav>
                                      </p:tavLst>
                                    </p:anim>
                                  </p:childTnLst>
                                </p:cTn>
                              </p:par>
                              <p:par>
                                <p:cTn id="302" nodeType="withEffect" fill="hold" presetClass="entr" presetID="2" presetSubtype="4">
                                  <p:stCondLst>
                                    <p:cond delay="0"/>
                                  </p:stCondLst>
                                  <p:childTnLst>
                                    <p:set>
                                      <p:cBhvr>
                                        <p:cTn id="303" dur="1" fill="hold">
                                          <p:stCondLst>
                                            <p:cond delay="0"/>
                                          </p:stCondLst>
                                        </p:cTn>
                                        <p:tgtEl>
                                          <p:spTgt spid="189">
                                            <p:txEl>
                                              <p:pRg st="1" end="1"/>
                                            </p:txEl>
                                          </p:spTgt>
                                        </p:tgtEl>
                                        <p:attrNameLst>
                                          <p:attrName>style.visibility</p:attrName>
                                        </p:attrNameLst>
                                      </p:cBhvr>
                                      <p:to>
                                        <p:strVal val="visible"/>
                                      </p:to>
                                    </p:set>
                                    <p:anim calcmode="lin" valueType="num">
                                      <p:cBhvr additive="repl">
                                        <p:cTn id="304" dur="500"/>
                                        <p:tgtEl>
                                          <p:spTgt spid="189">
                                            <p:txEl>
                                              <p:pRg st="1" end="1"/>
                                            </p:txEl>
                                          </p:spTgt>
                                        </p:tgtEl>
                                        <p:attrNameLst>
                                          <p:attrName>ppt_y</p:attrName>
                                        </p:attrNameLst>
                                      </p:cBhvr>
                                      <p:tavLst>
                                        <p:tav tm="0">
                                          <p:val>
                                            <p:strVal val="#ppt_y+1"/>
                                          </p:val>
                                        </p:tav>
                                        <p:tav tm="100000">
                                          <p:val>
                                            <p:strVal val="#ppt_y"/>
                                          </p:val>
                                        </p:tav>
                                      </p:tavLst>
                                    </p:anim>
                                  </p:childTnLst>
                                </p:cTn>
                              </p:par>
                              <p:par>
                                <p:cTn id="305" nodeType="withEffect" fill="hold" presetClass="entr" presetID="2" presetSubtype="4">
                                  <p:stCondLst>
                                    <p:cond delay="0"/>
                                  </p:stCondLst>
                                  <p:childTnLst>
                                    <p:set>
                                      <p:cBhvr>
                                        <p:cTn id="306" dur="1" fill="hold">
                                          <p:stCondLst>
                                            <p:cond delay="0"/>
                                          </p:stCondLst>
                                        </p:cTn>
                                        <p:tgtEl>
                                          <p:spTgt spid="194">
                                            <p:txEl>
                                              <p:pRg st="0" end="0"/>
                                            </p:txEl>
                                          </p:spTgt>
                                        </p:tgtEl>
                                        <p:attrNameLst>
                                          <p:attrName>style.visibility</p:attrName>
                                        </p:attrNameLst>
                                      </p:cBhvr>
                                      <p:to>
                                        <p:strVal val="visible"/>
                                      </p:to>
                                    </p:set>
                                    <p:anim calcmode="lin" valueType="num">
                                      <p:cBhvr additive="repl">
                                        <p:cTn id="307" dur="500"/>
                                        <p:tgtEl>
                                          <p:spTgt spid="194">
                                            <p:txEl>
                                              <p:pRg st="0" end="0"/>
                                            </p:txEl>
                                          </p:spTgt>
                                        </p:tgtEl>
                                        <p:attrNameLst>
                                          <p:attrName>ppt_y</p:attrName>
                                        </p:attrNameLst>
                                      </p:cBhvr>
                                      <p:tavLst>
                                        <p:tav tm="0">
                                          <p:val>
                                            <p:strVal val="#ppt_y+1"/>
                                          </p:val>
                                        </p:tav>
                                        <p:tav tm="100000">
                                          <p:val>
                                            <p:strVal val="#ppt_y"/>
                                          </p:val>
                                        </p:tav>
                                      </p:tavLst>
                                    </p:anim>
                                  </p:childTnLst>
                                </p:cTn>
                              </p:par>
                              <p:par>
                                <p:cTn id="308" nodeType="withEffect" fill="hold" presetClass="entr" presetID="2" presetSubtype="4">
                                  <p:stCondLst>
                                    <p:cond delay="0"/>
                                  </p:stCondLst>
                                  <p:childTnLst>
                                    <p:set>
                                      <p:cBhvr>
                                        <p:cTn id="309" dur="1" fill="hold">
                                          <p:stCondLst>
                                            <p:cond delay="0"/>
                                          </p:stCondLst>
                                        </p:cTn>
                                        <p:tgtEl>
                                          <p:spTgt spid="194">
                                            <p:txEl>
                                              <p:pRg st="1" end="1"/>
                                            </p:txEl>
                                          </p:spTgt>
                                        </p:tgtEl>
                                        <p:attrNameLst>
                                          <p:attrName>style.visibility</p:attrName>
                                        </p:attrNameLst>
                                      </p:cBhvr>
                                      <p:to>
                                        <p:strVal val="visible"/>
                                      </p:to>
                                    </p:set>
                                    <p:anim calcmode="lin" valueType="num">
                                      <p:cBhvr additive="repl">
                                        <p:cTn id="310" dur="500"/>
                                        <p:tgtEl>
                                          <p:spTgt spid="194">
                                            <p:txEl>
                                              <p:pRg st="1" end="1"/>
                                            </p:txEl>
                                          </p:spTgt>
                                        </p:tgtEl>
                                        <p:attrNameLst>
                                          <p:attrName>ppt_y</p:attrName>
                                        </p:attrNameLst>
                                      </p:cBhvr>
                                      <p:tavLst>
                                        <p:tav tm="0">
                                          <p:val>
                                            <p:strVal val="#ppt_y+1"/>
                                          </p:val>
                                        </p:tav>
                                        <p:tav tm="100000">
                                          <p:val>
                                            <p:strVal val="#ppt_y"/>
                                          </p:val>
                                        </p:tav>
                                      </p:tavLst>
                                    </p:anim>
                                  </p:childTnLst>
                                </p:cTn>
                              </p:par>
                              <p:par>
                                <p:cTn id="311" nodeType="withEffect" fill="hold" presetClass="entr" presetID="2" presetSubtype="4">
                                  <p:stCondLst>
                                    <p:cond delay="0"/>
                                  </p:stCondLst>
                                  <p:childTnLst>
                                    <p:set>
                                      <p:cBhvr>
                                        <p:cTn id="312" dur="1" fill="hold">
                                          <p:stCondLst>
                                            <p:cond delay="0"/>
                                          </p:stCondLst>
                                        </p:cTn>
                                        <p:tgtEl>
                                          <p:spTgt spid="195">
                                            <p:txEl>
                                              <p:pRg st="0" end="0"/>
                                            </p:txEl>
                                          </p:spTgt>
                                        </p:tgtEl>
                                        <p:attrNameLst>
                                          <p:attrName>style.visibility</p:attrName>
                                        </p:attrNameLst>
                                      </p:cBhvr>
                                      <p:to>
                                        <p:strVal val="visible"/>
                                      </p:to>
                                    </p:set>
                                    <p:anim calcmode="lin" valueType="num">
                                      <p:cBhvr additive="repl">
                                        <p:cTn id="313" dur="500"/>
                                        <p:tgtEl>
                                          <p:spTgt spid="195">
                                            <p:txEl>
                                              <p:pRg st="0" end="0"/>
                                            </p:txEl>
                                          </p:spTgt>
                                        </p:tgtEl>
                                        <p:attrNameLst>
                                          <p:attrName>ppt_y</p:attrName>
                                        </p:attrNameLst>
                                      </p:cBhvr>
                                      <p:tavLst>
                                        <p:tav tm="0">
                                          <p:val>
                                            <p:strVal val="#ppt_y+1"/>
                                          </p:val>
                                        </p:tav>
                                        <p:tav tm="100000">
                                          <p:val>
                                            <p:strVal val="#ppt_y"/>
                                          </p:val>
                                        </p:tav>
                                      </p:tavLst>
                                    </p:anim>
                                  </p:childTnLst>
                                </p:cTn>
                              </p:par>
                              <p:par>
                                <p:cTn id="314" nodeType="withEffect" fill="hold" presetClass="entr" presetID="2" presetSubtype="4">
                                  <p:stCondLst>
                                    <p:cond delay="0"/>
                                  </p:stCondLst>
                                  <p:childTnLst>
                                    <p:set>
                                      <p:cBhvr>
                                        <p:cTn id="315" dur="1" fill="hold">
                                          <p:stCondLst>
                                            <p:cond delay="0"/>
                                          </p:stCondLst>
                                        </p:cTn>
                                        <p:tgtEl>
                                          <p:spTgt spid="195">
                                            <p:txEl>
                                              <p:pRg st="1" end="1"/>
                                            </p:txEl>
                                          </p:spTgt>
                                        </p:tgtEl>
                                        <p:attrNameLst>
                                          <p:attrName>style.visibility</p:attrName>
                                        </p:attrNameLst>
                                      </p:cBhvr>
                                      <p:to>
                                        <p:strVal val="visible"/>
                                      </p:to>
                                    </p:set>
                                    <p:anim calcmode="lin" valueType="num">
                                      <p:cBhvr additive="repl">
                                        <p:cTn id="316" dur="500"/>
                                        <p:tgtEl>
                                          <p:spTgt spid="195">
                                            <p:txEl>
                                              <p:pRg st="1" end="1"/>
                                            </p:txEl>
                                          </p:spTgt>
                                        </p:tgtEl>
                                        <p:attrNameLst>
                                          <p:attrName>ppt_y</p:attrName>
                                        </p:attrNameLst>
                                      </p:cBhvr>
                                      <p:tavLst>
                                        <p:tav tm="0">
                                          <p:val>
                                            <p:strVal val="#ppt_y+1"/>
                                          </p:val>
                                        </p:tav>
                                        <p:tav tm="100000">
                                          <p:val>
                                            <p:strVal val="#ppt_y"/>
                                          </p:val>
                                        </p:tav>
                                      </p:tavLst>
                                    </p:anim>
                                  </p:childTnLst>
                                </p:cTn>
                              </p:par>
                              <p:par>
                                <p:cTn id="317" nodeType="withEffect" fill="hold" presetClass="entr" presetID="2" presetSubtype="4">
                                  <p:stCondLst>
                                    <p:cond delay="0"/>
                                  </p:stCondLst>
                                  <p:childTnLst>
                                    <p:set>
                                      <p:cBhvr>
                                        <p:cTn id="318" dur="1" fill="hold">
                                          <p:stCondLst>
                                            <p:cond delay="0"/>
                                          </p:stCondLst>
                                        </p:cTn>
                                        <p:tgtEl>
                                          <p:spTgt spid="195">
                                            <p:txEl>
                                              <p:pRg st="2" end="2"/>
                                            </p:txEl>
                                          </p:spTgt>
                                        </p:tgtEl>
                                        <p:attrNameLst>
                                          <p:attrName>style.visibility</p:attrName>
                                        </p:attrNameLst>
                                      </p:cBhvr>
                                      <p:to>
                                        <p:strVal val="visible"/>
                                      </p:to>
                                    </p:set>
                                    <p:anim calcmode="lin" valueType="num">
                                      <p:cBhvr additive="repl">
                                        <p:cTn id="319" dur="500"/>
                                        <p:tgtEl>
                                          <p:spTgt spid="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9184680" y="307080"/>
            <a:ext cx="2818800" cy="1817280"/>
          </a:xfrm>
          <a:prstGeom prst="rect">
            <a:avLst/>
          </a:prstGeom>
          <a:gradFill rotWithShape="0">
            <a:gsLst>
              <a:gs pos="22000">
                <a:srgbClr val="81c13a"/>
              </a:gs>
              <a:gs pos="100000">
                <a:srgbClr val="8dc15b"/>
              </a:gs>
            </a:gsLst>
            <a:lin ang="16200000"/>
          </a:gradFill>
          <a:ln w="0">
            <a:noFill/>
          </a:ln>
          <a:effectLst>
            <a:outerShdw dist="19080" dir="5400000" blurRad="57240" rotWithShape="0">
              <a:srgbClr val="000000">
                <a:alpha val="48000"/>
              </a:srgbClr>
            </a:outerShdw>
          </a:effectLst>
        </p:spPr>
        <p:txBody>
          <a:bodyPr anchor="ctr">
            <a:normAutofit/>
          </a:bodyPr>
          <a:p>
            <a:pPr algn="r">
              <a:lnSpc>
                <a:spcPct val="90000"/>
              </a:lnSpc>
              <a:buNone/>
              <a:tabLst>
                <a:tab algn="l" pos="0"/>
              </a:tabLst>
            </a:pPr>
            <a:r>
              <a:rPr b="0" lang="en-US" sz="3600" spc="-1" strike="noStrike">
                <a:solidFill>
                  <a:srgbClr val="ffffff"/>
                </a:solidFill>
                <a:latin typeface="Arial"/>
                <a:ea typeface="Arial"/>
              </a:rPr>
              <a:t>DATABASE </a:t>
            </a:r>
            <a:br>
              <a:rPr sz="3600"/>
            </a:br>
            <a:r>
              <a:rPr b="0" lang="en-US" sz="3600" spc="-1" strike="noStrike">
                <a:solidFill>
                  <a:srgbClr val="ffffff"/>
                </a:solidFill>
                <a:latin typeface="Arial"/>
                <a:ea typeface="Arial"/>
              </a:rPr>
              <a:t>MODULE</a:t>
            </a:r>
            <a:endParaRPr b="0" lang="en-US" sz="3600" spc="-1" strike="noStrike">
              <a:solidFill>
                <a:srgbClr val="000000"/>
              </a:solidFill>
              <a:latin typeface="Arial"/>
            </a:endParaRPr>
          </a:p>
        </p:txBody>
      </p:sp>
      <p:sp>
        <p:nvSpPr>
          <p:cNvPr id="198" name="Google Shape;374;p12"/>
          <p:cNvSpPr/>
          <p:nvPr/>
        </p:nvSpPr>
        <p:spPr>
          <a:xfrm>
            <a:off x="188280" y="307080"/>
            <a:ext cx="8996040" cy="6243120"/>
          </a:xfrm>
          <a:prstGeom prst="roundRect">
            <a:avLst>
              <a:gd name="adj" fmla="val 8594"/>
            </a:avLst>
          </a:prstGeom>
          <a:blipFill rotWithShape="0">
            <a:blip r:embed="rId1"/>
            <a:srcRect/>
            <a:stretch/>
          </a:blipFill>
          <a:ln w="0">
            <a:noFill/>
          </a:ln>
          <a:effectLst>
            <a:reflection algn="bl" blurRad="0" dir="5400000" dist="5000" endA="0" endPos="28000" kx="0" ky="0" rotWithShape="0" stA="38000" stPos="0" sy="-100000"/>
          </a:effectLst>
        </p:spPr>
        <p:style>
          <a:lnRef idx="0"/>
          <a:fillRef idx="0"/>
          <a:effectRef idx="0"/>
          <a:fontRef idx="minor"/>
        </p:style>
      </p:sp>
    </p:spTree>
  </p:cSld>
  <mc:AlternateContent>
    <mc:Choice Requires="p14">
      <p:transition spd="slow" p14:dur="1500">
        <p14:vortex/>
      </p:transition>
    </mc:Choice>
    <mc:Fallback>
      <p:transition spd="slow">
        <p:fade/>
      </p:transition>
    </mc:Fallback>
  </mc:AlternateContent>
  <p:timing>
    <p:tnLst>
      <p:par>
        <p:cTn id="320" dur="indefinite" restart="never" nodeType="tmRoot">
          <p:childTnLst>
            <p:seq>
              <p:cTn id="321" dur="indefinite" nodeType="mainSeq">
                <p:childTnLst>
                  <p:par>
                    <p:cTn id="322" fill="hold">
                      <p:stCondLst>
                        <p:cond delay="0"/>
                      </p:stCondLst>
                      <p:childTnLst>
                        <p:par>
                          <p:cTn id="323" fill="hold">
                            <p:stCondLst>
                              <p:cond delay="0"/>
                            </p:stCondLst>
                            <p:childTnLst>
                              <p:par>
                                <p:cTn id="324" nodeType="withEffect" fill="hold" presetClass="entr" presetID="10">
                                  <p:stCondLst>
                                    <p:cond delay="0"/>
                                  </p:stCondLst>
                                  <p:childTnLst>
                                    <p:set>
                                      <p:cBhvr>
                                        <p:cTn id="325" dur="1" fill="hold">
                                          <p:stCondLst>
                                            <p:cond delay="0"/>
                                          </p:stCondLst>
                                        </p:cTn>
                                        <p:tgtEl>
                                          <p:spTgt spid="198"/>
                                        </p:tgtEl>
                                        <p:attrNameLst>
                                          <p:attrName>style.visibility</p:attrName>
                                        </p:attrNameLst>
                                      </p:cBhvr>
                                      <p:to>
                                        <p:strVal val="visible"/>
                                      </p:to>
                                    </p:set>
                                    <p:animEffect filter="fade" transition="in">
                                      <p:cBhvr additive="repl">
                                        <p:cTn id="326"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Google Shape;379;p13"/>
          <p:cNvSpPr/>
          <p:nvPr/>
        </p:nvSpPr>
        <p:spPr>
          <a:xfrm>
            <a:off x="4356720" y="159840"/>
            <a:ext cx="4540320" cy="700560"/>
          </a:xfrm>
          <a:prstGeom prst="rect">
            <a:avLst/>
          </a:prstGeom>
          <a:solidFill>
            <a:schemeClr val="accent1"/>
          </a:solidFill>
          <a:ln w="0">
            <a:noFill/>
          </a:ln>
        </p:spPr>
        <p:style>
          <a:lnRef idx="0"/>
          <a:fillRef idx="0"/>
          <a:effectRef idx="0"/>
          <a:fontRef idx="minor"/>
        </p:style>
        <p:txBody>
          <a:bodyPr anchor="t">
            <a:spAutoFit/>
          </a:bodyPr>
          <a:p>
            <a:pPr>
              <a:lnSpc>
                <a:spcPct val="100000"/>
              </a:lnSpc>
              <a:buNone/>
              <a:tabLst>
                <a:tab algn="l" pos="0"/>
              </a:tabLst>
            </a:pPr>
            <a:r>
              <a:rPr b="0" lang="en-US" sz="4000" spc="-1" strike="noStrike">
                <a:solidFill>
                  <a:srgbClr val="ffffff"/>
                </a:solidFill>
                <a:latin typeface="Arial"/>
                <a:ea typeface="Arial"/>
              </a:rPr>
              <a:t>Software Img</a:t>
            </a:r>
            <a:endParaRPr b="0" lang="en-US" sz="4000" spc="-1" strike="noStrike">
              <a:latin typeface="Arial"/>
            </a:endParaRPr>
          </a:p>
        </p:txBody>
      </p:sp>
      <p:pic>
        <p:nvPicPr>
          <p:cNvPr id="200" name="Google Shape;380;p13" descr=""/>
          <p:cNvPicPr/>
          <p:nvPr/>
        </p:nvPicPr>
        <p:blipFill>
          <a:blip r:embed="rId1"/>
          <a:srcRect l="24813" t="14409" r="28014" b="15458"/>
          <a:stretch/>
        </p:blipFill>
        <p:spPr>
          <a:xfrm>
            <a:off x="73800" y="1597320"/>
            <a:ext cx="4190760" cy="2839680"/>
          </a:xfrm>
          <a:prstGeom prst="rect">
            <a:avLst/>
          </a:prstGeom>
          <a:ln w="0">
            <a:noFill/>
          </a:ln>
        </p:spPr>
      </p:pic>
      <p:pic>
        <p:nvPicPr>
          <p:cNvPr id="201" name="Google Shape;381;p13" descr=""/>
          <p:cNvPicPr/>
          <p:nvPr/>
        </p:nvPicPr>
        <p:blipFill>
          <a:blip r:embed="rId2"/>
          <a:srcRect l="0" t="0" r="0" b="17170"/>
          <a:stretch/>
        </p:blipFill>
        <p:spPr>
          <a:xfrm>
            <a:off x="4356720" y="1279800"/>
            <a:ext cx="7628040" cy="3980520"/>
          </a:xfrm>
          <a:prstGeom prst="rect">
            <a:avLst/>
          </a:prstGeom>
          <a:ln w="0">
            <a:noFill/>
          </a:ln>
        </p:spPr>
      </p:pic>
      <p:sp>
        <p:nvSpPr>
          <p:cNvPr id="202" name="Google Shape;382;p13"/>
          <p:cNvSpPr/>
          <p:nvPr/>
        </p:nvSpPr>
        <p:spPr>
          <a:xfrm>
            <a:off x="807840" y="4986360"/>
            <a:ext cx="1630440" cy="548280"/>
          </a:xfrm>
          <a:prstGeom prst="roundRect">
            <a:avLst>
              <a:gd name="adj" fmla="val 21600"/>
            </a:avLst>
          </a:prstGeom>
          <a:solidFill>
            <a:schemeClr val="accent1"/>
          </a:solidFill>
          <a:ln w="12700">
            <a:solidFill>
              <a:srgbClr val="a2211d"/>
            </a:solidFill>
            <a:round/>
          </a:ln>
        </p:spPr>
        <p:style>
          <a:lnRef idx="0"/>
          <a:fillRef idx="0"/>
          <a:effectRef idx="0"/>
          <a:fontRef idx="minor"/>
        </p:style>
        <p:txBody>
          <a:bodyPr anchor="ctr">
            <a:noAutofit/>
          </a:bodyPr>
          <a:p>
            <a:pPr algn="ctr">
              <a:lnSpc>
                <a:spcPct val="100000"/>
              </a:lnSpc>
              <a:buNone/>
              <a:tabLst>
                <a:tab algn="l" pos="0"/>
              </a:tabLst>
            </a:pPr>
            <a:r>
              <a:rPr b="0" lang="en-US" sz="1800" spc="-1" strike="noStrike">
                <a:solidFill>
                  <a:srgbClr val="ffffff"/>
                </a:solidFill>
                <a:latin typeface="Century Gothic"/>
                <a:ea typeface="Century Gothic"/>
              </a:rPr>
              <a:t>LogIn Page</a:t>
            </a:r>
            <a:endParaRPr b="0" lang="en-US" sz="1800" spc="-1" strike="noStrike">
              <a:latin typeface="Arial"/>
            </a:endParaRPr>
          </a:p>
        </p:txBody>
      </p:sp>
      <p:sp>
        <p:nvSpPr>
          <p:cNvPr id="203" name="Google Shape;383;p13"/>
          <p:cNvSpPr/>
          <p:nvPr/>
        </p:nvSpPr>
        <p:spPr>
          <a:xfrm>
            <a:off x="7355520" y="5672520"/>
            <a:ext cx="1630440" cy="548280"/>
          </a:xfrm>
          <a:prstGeom prst="roundRect">
            <a:avLst>
              <a:gd name="adj" fmla="val 21600"/>
            </a:avLst>
          </a:prstGeom>
          <a:solidFill>
            <a:schemeClr val="accent1"/>
          </a:solidFill>
          <a:ln w="12700">
            <a:solidFill>
              <a:srgbClr val="a2211d"/>
            </a:solidFill>
            <a:round/>
          </a:ln>
        </p:spPr>
        <p:style>
          <a:lnRef idx="0"/>
          <a:fillRef idx="0"/>
          <a:effectRef idx="0"/>
          <a:fontRef idx="minor"/>
        </p:style>
        <p:txBody>
          <a:bodyPr anchor="ctr">
            <a:noAutofit/>
          </a:bodyPr>
          <a:p>
            <a:pPr algn="ctr">
              <a:lnSpc>
                <a:spcPct val="100000"/>
              </a:lnSpc>
              <a:buNone/>
              <a:tabLst>
                <a:tab algn="l" pos="0"/>
              </a:tabLst>
            </a:pPr>
            <a:r>
              <a:rPr b="0" lang="en-US" sz="1800" spc="-1" strike="noStrike">
                <a:solidFill>
                  <a:srgbClr val="ffffff"/>
                </a:solidFill>
                <a:latin typeface="Century Gothic"/>
                <a:ea typeface="Century Gothic"/>
              </a:rPr>
              <a:t>Home Page</a:t>
            </a:r>
            <a:endParaRPr b="0" lang="en-US" sz="1800" spc="-1" strike="noStrike">
              <a:latin typeface="Arial"/>
            </a:endParaRPr>
          </a:p>
        </p:txBody>
      </p:sp>
    </p:spTree>
  </p:cSld>
  <mc:AlternateContent>
    <mc:Choice Requires="p14">
      <p:transition spd="slow" p14:dur="1500">
        <p14:vortex/>
      </p:transition>
    </mc:Choice>
    <mc:Fallback>
      <p:transition spd="slow">
        <p:fade/>
      </p:transition>
    </mc:Fallback>
  </mc:AlternateContent>
  <p:timing>
    <p:tnLst>
      <p:par>
        <p:cTn id="327" dur="indefinite" restart="never" nodeType="tmRoot">
          <p:childTnLst>
            <p:seq>
              <p:cTn id="328" dur="indefinite" nodeType="mainSeq">
                <p:childTnLst>
                  <p:par>
                    <p:cTn id="329" fill="hold">
                      <p:stCondLst>
                        <p:cond delay="0"/>
                      </p:stCondLst>
                      <p:childTnLst>
                        <p:par>
                          <p:cTn id="330" fill="hold">
                            <p:stCondLst>
                              <p:cond delay="0"/>
                            </p:stCondLst>
                            <p:childTnLst>
                              <p:par>
                                <p:cTn id="331" nodeType="withEffect" fill="hold" presetClass="entr" presetID="23" presetSubtype="16">
                                  <p:stCondLst>
                                    <p:cond delay="0"/>
                                  </p:stCondLst>
                                  <p:childTnLst>
                                    <p:set>
                                      <p:cBhvr>
                                        <p:cTn id="332" dur="1" fill="hold">
                                          <p:stCondLst>
                                            <p:cond delay="0"/>
                                          </p:stCondLst>
                                        </p:cTn>
                                        <p:tgtEl>
                                          <p:spTgt spid="200"/>
                                        </p:tgtEl>
                                        <p:attrNameLst>
                                          <p:attrName>style.visibility</p:attrName>
                                        </p:attrNameLst>
                                      </p:cBhvr>
                                      <p:to>
                                        <p:strVal val="visible"/>
                                      </p:to>
                                    </p:set>
                                    <p:anim calcmode="lin" valueType="num">
                                      <p:cBhvr additive="repl">
                                        <p:cTn id="333" dur="500"/>
                                        <p:tgtEl>
                                          <p:spTgt spid="200"/>
                                        </p:tgtEl>
                                        <p:attrNameLst>
                                          <p:attrName>ppt_w</p:attrName>
                                        </p:attrNameLst>
                                      </p:cBhvr>
                                      <p:tavLst>
                                        <p:tav tm="0">
                                          <p:val>
                                            <p:strVal val="0"/>
                                          </p:val>
                                        </p:tav>
                                        <p:tav tm="100000">
                                          <p:val>
                                            <p:strVal val="#ppt_w"/>
                                          </p:val>
                                        </p:tav>
                                      </p:tavLst>
                                    </p:anim>
                                    <p:anim calcmode="lin" valueType="num">
                                      <p:cBhvr additive="repl">
                                        <p:cTn id="334" dur="500"/>
                                        <p:tgtEl>
                                          <p:spTgt spid="200"/>
                                        </p:tgtEl>
                                        <p:attrNameLst>
                                          <p:attrName>ppt_h</p:attrName>
                                        </p:attrNameLst>
                                      </p:cBhvr>
                                      <p:tavLst>
                                        <p:tav tm="0">
                                          <p:val>
                                            <p:strVal val="0"/>
                                          </p:val>
                                        </p:tav>
                                        <p:tav tm="100000">
                                          <p:val>
                                            <p:strVal val="#ppt_h"/>
                                          </p:val>
                                        </p:tav>
                                      </p:tavLst>
                                    </p:anim>
                                  </p:childTnLst>
                                </p:cTn>
                              </p:par>
                            </p:childTnLst>
                          </p:cTn>
                        </p:par>
                        <p:par>
                          <p:cTn id="335" fill="hold">
                            <p:stCondLst>
                              <p:cond delay="500"/>
                            </p:stCondLst>
                            <p:childTnLst>
                              <p:par>
                                <p:cTn id="336" nodeType="afterEffect" fill="hold" presetClass="entr" presetID="23" presetSubtype="16">
                                  <p:stCondLst>
                                    <p:cond delay="0"/>
                                  </p:stCondLst>
                                  <p:childTnLst>
                                    <p:set>
                                      <p:cBhvr>
                                        <p:cTn id="337" dur="1" fill="hold">
                                          <p:stCondLst>
                                            <p:cond delay="0"/>
                                          </p:stCondLst>
                                        </p:cTn>
                                        <p:tgtEl>
                                          <p:spTgt spid="202"/>
                                        </p:tgtEl>
                                        <p:attrNameLst>
                                          <p:attrName>style.visibility</p:attrName>
                                        </p:attrNameLst>
                                      </p:cBhvr>
                                      <p:to>
                                        <p:strVal val="visible"/>
                                      </p:to>
                                    </p:set>
                                    <p:anim calcmode="lin" valueType="num">
                                      <p:cBhvr additive="repl">
                                        <p:cTn id="338" dur="500"/>
                                        <p:tgtEl>
                                          <p:spTgt spid="202"/>
                                        </p:tgtEl>
                                        <p:attrNameLst>
                                          <p:attrName>ppt_w</p:attrName>
                                        </p:attrNameLst>
                                      </p:cBhvr>
                                      <p:tavLst>
                                        <p:tav tm="0">
                                          <p:val>
                                            <p:strVal val="0"/>
                                          </p:val>
                                        </p:tav>
                                        <p:tav tm="100000">
                                          <p:val>
                                            <p:strVal val="#ppt_w"/>
                                          </p:val>
                                        </p:tav>
                                      </p:tavLst>
                                    </p:anim>
                                    <p:anim calcmode="lin" valueType="num">
                                      <p:cBhvr additive="repl">
                                        <p:cTn id="339" dur="500"/>
                                        <p:tgtEl>
                                          <p:spTgt spid="202"/>
                                        </p:tgtEl>
                                        <p:attrNameLst>
                                          <p:attrName>ppt_h</p:attrName>
                                        </p:attrNameLst>
                                      </p:cBhvr>
                                      <p:tavLst>
                                        <p:tav tm="0">
                                          <p:val>
                                            <p:strVal val="0"/>
                                          </p:val>
                                        </p:tav>
                                        <p:tav tm="100000">
                                          <p:val>
                                            <p:strVal val="#ppt_h"/>
                                          </p:val>
                                        </p:tav>
                                      </p:tavLst>
                                    </p:anim>
                                  </p:childTnLst>
                                </p:cTn>
                              </p:par>
                            </p:childTnLst>
                          </p:cTn>
                        </p:par>
                        <p:par>
                          <p:cTn id="340" fill="hold">
                            <p:stCondLst>
                              <p:cond delay="1000"/>
                            </p:stCondLst>
                            <p:childTnLst>
                              <p:par>
                                <p:cTn id="341" nodeType="afterEffect" fill="hold" presetClass="entr" presetID="23" presetSubtype="16">
                                  <p:stCondLst>
                                    <p:cond delay="0"/>
                                  </p:stCondLst>
                                  <p:childTnLst>
                                    <p:set>
                                      <p:cBhvr>
                                        <p:cTn id="342" dur="1" fill="hold">
                                          <p:stCondLst>
                                            <p:cond delay="0"/>
                                          </p:stCondLst>
                                        </p:cTn>
                                        <p:tgtEl>
                                          <p:spTgt spid="201"/>
                                        </p:tgtEl>
                                        <p:attrNameLst>
                                          <p:attrName>style.visibility</p:attrName>
                                        </p:attrNameLst>
                                      </p:cBhvr>
                                      <p:to>
                                        <p:strVal val="visible"/>
                                      </p:to>
                                    </p:set>
                                    <p:anim calcmode="lin" valueType="num">
                                      <p:cBhvr additive="repl">
                                        <p:cTn id="343" dur="500"/>
                                        <p:tgtEl>
                                          <p:spTgt spid="201"/>
                                        </p:tgtEl>
                                        <p:attrNameLst>
                                          <p:attrName>ppt_w</p:attrName>
                                        </p:attrNameLst>
                                      </p:cBhvr>
                                      <p:tavLst>
                                        <p:tav tm="0">
                                          <p:val>
                                            <p:strVal val="0"/>
                                          </p:val>
                                        </p:tav>
                                        <p:tav tm="100000">
                                          <p:val>
                                            <p:strVal val="#ppt_w"/>
                                          </p:val>
                                        </p:tav>
                                      </p:tavLst>
                                    </p:anim>
                                    <p:anim calcmode="lin" valueType="num">
                                      <p:cBhvr additive="repl">
                                        <p:cTn id="344" dur="500"/>
                                        <p:tgtEl>
                                          <p:spTgt spid="201"/>
                                        </p:tgtEl>
                                        <p:attrNameLst>
                                          <p:attrName>ppt_h</p:attrName>
                                        </p:attrNameLst>
                                      </p:cBhvr>
                                      <p:tavLst>
                                        <p:tav tm="0">
                                          <p:val>
                                            <p:strVal val="0"/>
                                          </p:val>
                                        </p:tav>
                                        <p:tav tm="100000">
                                          <p:val>
                                            <p:strVal val="#ppt_h"/>
                                          </p:val>
                                        </p:tav>
                                      </p:tavLst>
                                    </p:anim>
                                  </p:childTnLst>
                                </p:cTn>
                              </p:par>
                            </p:childTnLst>
                          </p:cTn>
                        </p:par>
                        <p:par>
                          <p:cTn id="345" fill="hold">
                            <p:stCondLst>
                              <p:cond delay="1500"/>
                            </p:stCondLst>
                            <p:childTnLst>
                              <p:par>
                                <p:cTn id="346" nodeType="afterEffect" fill="hold" presetClass="entr" presetID="23" presetSubtype="16">
                                  <p:stCondLst>
                                    <p:cond delay="0"/>
                                  </p:stCondLst>
                                  <p:childTnLst>
                                    <p:set>
                                      <p:cBhvr>
                                        <p:cTn id="347" dur="1" fill="hold">
                                          <p:stCondLst>
                                            <p:cond delay="0"/>
                                          </p:stCondLst>
                                        </p:cTn>
                                        <p:tgtEl>
                                          <p:spTgt spid="203"/>
                                        </p:tgtEl>
                                        <p:attrNameLst>
                                          <p:attrName>style.visibility</p:attrName>
                                        </p:attrNameLst>
                                      </p:cBhvr>
                                      <p:to>
                                        <p:strVal val="visible"/>
                                      </p:to>
                                    </p:set>
                                    <p:anim calcmode="lin" valueType="num">
                                      <p:cBhvr additive="repl">
                                        <p:cTn id="348" dur="500"/>
                                        <p:tgtEl>
                                          <p:spTgt spid="203"/>
                                        </p:tgtEl>
                                        <p:attrNameLst>
                                          <p:attrName>ppt_w</p:attrName>
                                        </p:attrNameLst>
                                      </p:cBhvr>
                                      <p:tavLst>
                                        <p:tav tm="0">
                                          <p:val>
                                            <p:strVal val="0"/>
                                          </p:val>
                                        </p:tav>
                                        <p:tav tm="100000">
                                          <p:val>
                                            <p:strVal val="#ppt_w"/>
                                          </p:val>
                                        </p:tav>
                                      </p:tavLst>
                                    </p:anim>
                                    <p:anim calcmode="lin" valueType="num">
                                      <p:cBhvr additive="repl">
                                        <p:cTn id="349" dur="500"/>
                                        <p:tgtEl>
                                          <p:spTgt spid="20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1790640" y="2782440"/>
            <a:ext cx="8610120" cy="1292760"/>
          </a:xfrm>
          <a:prstGeom prst="rect">
            <a:avLst/>
          </a:prstGeom>
          <a:noFill/>
          <a:ln w="0">
            <a:noFill/>
          </a:ln>
        </p:spPr>
        <p:txBody>
          <a:bodyPr anchor="ctr">
            <a:normAutofit fontScale="99000"/>
          </a:bodyPr>
          <a:p>
            <a:pPr algn="ctr">
              <a:lnSpc>
                <a:spcPct val="90000"/>
              </a:lnSpc>
              <a:buNone/>
              <a:tabLst>
                <a:tab algn="l" pos="0"/>
              </a:tabLst>
            </a:pPr>
            <a:r>
              <a:rPr b="0" lang="en-US" sz="8800" spc="-1" strike="noStrike">
                <a:solidFill>
                  <a:srgbClr val="ffffff"/>
                </a:solidFill>
                <a:latin typeface="Arial"/>
                <a:ea typeface="Arial"/>
              </a:rPr>
              <a:t>THANKS</a:t>
            </a:r>
            <a:endParaRPr b="0" lang="en-US" sz="8800" spc="-1" strike="noStrike">
              <a:solidFill>
                <a:srgbClr val="000000"/>
              </a:solidFill>
              <a:latin typeface="Arial"/>
            </a:endParaRPr>
          </a:p>
        </p:txBody>
      </p:sp>
    </p:spTree>
  </p:cSld>
  <mc:AlternateContent>
    <mc:Choice Requires="p14">
      <p:transition spd="slow" p14:dur="1500">
        <p14:vortex/>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247;p2"/>
          <p:cNvSpPr/>
          <p:nvPr/>
        </p:nvSpPr>
        <p:spPr>
          <a:xfrm>
            <a:off x="3639240" y="1942560"/>
            <a:ext cx="6470280" cy="94428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1" lang="en-US" sz="2800" spc="-1" strike="noStrike">
                <a:solidFill>
                  <a:srgbClr val="ffffff"/>
                </a:solidFill>
                <a:latin typeface="Arial Rounded"/>
                <a:ea typeface="Arial Rounded"/>
              </a:rPr>
              <a:t>We Have Two Members In our Group</a:t>
            </a:r>
            <a:endParaRPr b="0" lang="en-US" sz="2800" spc="-1" strike="noStrike">
              <a:latin typeface="Arial"/>
            </a:endParaRPr>
          </a:p>
        </p:txBody>
      </p:sp>
      <p:pic>
        <p:nvPicPr>
          <p:cNvPr id="112" name="Google Shape;248;p2" descr="Avatar, beard, muslim, muslim avatar, muslim man icon - Download on  Iconfinder"/>
          <p:cNvPicPr/>
          <p:nvPr/>
        </p:nvPicPr>
        <p:blipFill>
          <a:blip r:embed="rId1"/>
          <a:stretch/>
        </p:blipFill>
        <p:spPr>
          <a:xfrm>
            <a:off x="3093480" y="2628360"/>
            <a:ext cx="1091160" cy="1091160"/>
          </a:xfrm>
          <a:prstGeom prst="rect">
            <a:avLst/>
          </a:prstGeom>
          <a:ln w="0">
            <a:noFill/>
          </a:ln>
        </p:spPr>
      </p:pic>
      <p:sp>
        <p:nvSpPr>
          <p:cNvPr id="113" name="Google Shape;249;p2"/>
          <p:cNvSpPr/>
          <p:nvPr/>
        </p:nvSpPr>
        <p:spPr>
          <a:xfrm>
            <a:off x="4185000" y="3141000"/>
            <a:ext cx="4023360" cy="1431720"/>
          </a:xfrm>
          <a:prstGeom prst="rect">
            <a:avLst/>
          </a:prstGeom>
          <a:noFill/>
          <a:ln w="0">
            <a:noFill/>
          </a:ln>
        </p:spPr>
        <p:style>
          <a:lnRef idx="0"/>
          <a:fillRef idx="0"/>
          <a:effectRef idx="0"/>
          <a:fontRef idx="minor"/>
        </p:style>
        <p:txBody>
          <a:bodyPr anchor="t">
            <a:spAutoFit/>
          </a:bodyPr>
          <a:p>
            <a:pPr algn="ctr">
              <a:lnSpc>
                <a:spcPct val="100000"/>
              </a:lnSpc>
              <a:buNone/>
              <a:tabLst>
                <a:tab algn="l" pos="0"/>
              </a:tabLst>
            </a:pPr>
            <a:r>
              <a:rPr b="0" lang="en-US" sz="4400" spc="-1" strike="noStrike">
                <a:solidFill>
                  <a:srgbClr val="ffffff"/>
                </a:solidFill>
                <a:latin typeface="Libre Baskerville"/>
                <a:ea typeface="Libre Baskerville"/>
              </a:rPr>
              <a:t>Md Mohibbullah</a:t>
            </a:r>
            <a:endParaRPr b="0" lang="en-US" sz="4400" spc="-1" strike="noStrike">
              <a:latin typeface="Arial"/>
            </a:endParaRPr>
          </a:p>
        </p:txBody>
      </p:sp>
      <p:pic>
        <p:nvPicPr>
          <p:cNvPr id="114" name="Google Shape;250;p2" descr="Man, avatar, business icon - Download on Iconfinder"/>
          <p:cNvPicPr/>
          <p:nvPr/>
        </p:nvPicPr>
        <p:blipFill>
          <a:blip r:embed="rId2"/>
          <a:stretch/>
        </p:blipFill>
        <p:spPr>
          <a:xfrm>
            <a:off x="3071160" y="4437000"/>
            <a:ext cx="1113120" cy="1113120"/>
          </a:xfrm>
          <a:prstGeom prst="rect">
            <a:avLst/>
          </a:prstGeom>
          <a:ln w="0">
            <a:noFill/>
          </a:ln>
        </p:spPr>
      </p:pic>
      <p:sp>
        <p:nvSpPr>
          <p:cNvPr id="115" name="Google Shape;251;p2"/>
          <p:cNvSpPr/>
          <p:nvPr/>
        </p:nvSpPr>
        <p:spPr>
          <a:xfrm>
            <a:off x="4185000" y="4737240"/>
            <a:ext cx="5089320" cy="1431720"/>
          </a:xfrm>
          <a:prstGeom prst="rect">
            <a:avLst/>
          </a:prstGeom>
          <a:noFill/>
          <a:ln w="0">
            <a:noFill/>
          </a:ln>
        </p:spPr>
        <p:style>
          <a:lnRef idx="0"/>
          <a:fillRef idx="0"/>
          <a:effectRef idx="0"/>
          <a:fontRef idx="minor"/>
        </p:style>
        <p:txBody>
          <a:bodyPr anchor="t">
            <a:spAutoFit/>
          </a:bodyPr>
          <a:p>
            <a:pPr algn="ctr">
              <a:lnSpc>
                <a:spcPct val="100000"/>
              </a:lnSpc>
              <a:buNone/>
              <a:tabLst>
                <a:tab algn="l" pos="0"/>
              </a:tabLst>
            </a:pPr>
            <a:r>
              <a:rPr b="0" lang="en-US" sz="4400" spc="-1" strike="noStrike">
                <a:solidFill>
                  <a:srgbClr val="ffffff"/>
                </a:solidFill>
                <a:latin typeface="Libre Baskerville"/>
                <a:ea typeface="Libre Baskerville"/>
              </a:rPr>
              <a:t>Md Rakibur Rahman </a:t>
            </a:r>
            <a:endParaRPr b="0" lang="en-US" sz="4400" spc="-1" strike="noStrike">
              <a:latin typeface="Arial"/>
            </a:endParaRPr>
          </a:p>
        </p:txBody>
      </p:sp>
      <p:sp>
        <p:nvSpPr>
          <p:cNvPr id="116" name="PlaceHolder 1"/>
          <p:cNvSpPr>
            <a:spLocks noGrp="1"/>
          </p:cNvSpPr>
          <p:nvPr>
            <p:ph type="title"/>
          </p:nvPr>
        </p:nvSpPr>
        <p:spPr>
          <a:xfrm>
            <a:off x="2895480" y="484200"/>
            <a:ext cx="8610120" cy="1572840"/>
          </a:xfrm>
          <a:prstGeom prst="rect">
            <a:avLst/>
          </a:prstGeom>
          <a:noFill/>
          <a:ln w="0">
            <a:noFill/>
          </a:ln>
        </p:spPr>
        <p:txBody>
          <a:bodyPr anchor="ctr">
            <a:normAutofit/>
          </a:bodyPr>
          <a:p>
            <a:pPr algn="ctr">
              <a:lnSpc>
                <a:spcPct val="90000"/>
              </a:lnSpc>
              <a:buNone/>
              <a:tabLst>
                <a:tab algn="l" pos="0"/>
              </a:tabLst>
            </a:pPr>
            <a:r>
              <a:rPr b="0" lang="en-US" sz="4800" spc="-1" strike="noStrike">
                <a:solidFill>
                  <a:srgbClr val="ffffff"/>
                </a:solidFill>
                <a:highlight>
                  <a:srgbClr val="000000"/>
                </a:highlight>
                <a:latin typeface="Arial"/>
                <a:ea typeface="Arial"/>
              </a:rPr>
              <a:t>GROUP NUMBER </a:t>
            </a:r>
            <a:r>
              <a:rPr b="0" lang="en-US" sz="7300" spc="-1" strike="noStrike">
                <a:solidFill>
                  <a:srgbClr val="ffffff"/>
                </a:solidFill>
                <a:highlight>
                  <a:srgbClr val="000000"/>
                </a:highlight>
                <a:latin typeface="Arial"/>
                <a:ea typeface="Arial"/>
              </a:rPr>
              <a:t>8</a:t>
            </a:r>
            <a:endParaRPr b="0" lang="en-US" sz="7300" spc="-1" strike="noStrike">
              <a:solidFill>
                <a:srgbClr val="000000"/>
              </a:solidFill>
              <a:latin typeface="Arial"/>
            </a:endParaRPr>
          </a:p>
        </p:txBody>
      </p:sp>
    </p:spTree>
  </p:cSld>
  <mc:AlternateContent>
    <mc:Choice Requires="p14">
      <p:transition spd="slow" p14:dur="1500">
        <p14:vortex/>
      </p:transition>
    </mc:Choice>
    <mc:Fallback>
      <p:transition spd="slow">
        <p:fade/>
      </p:transition>
    </mc:Fallback>
  </mc:AlternateContent>
  <p:timing>
    <p:tnLst>
      <p:par>
        <p:cTn id="12" dur="indefinite" restart="never" nodeType="tmRoot">
          <p:childTnLst>
            <p:seq>
              <p:cTn id="13" dur="indefinite" nodeType="mainSeq">
                <p:childTnLst>
                  <p:par>
                    <p:cTn id="14" fill="hold">
                      <p:stCondLst>
                        <p:cond delay="0"/>
                      </p:stCondLst>
                      <p:childTnLst>
                        <p:par>
                          <p:cTn id="15" fill="hold">
                            <p:stCondLst>
                              <p:cond delay="0"/>
                            </p:stCondLst>
                            <p:childTnLst>
                              <p:par>
                                <p:cTn id="16" nodeType="withEffect" fill="hold" presetClass="entr" presetID="10">
                                  <p:stCondLst>
                                    <p:cond delay="0"/>
                                  </p:stCondLst>
                                  <p:childTnLst>
                                    <p:set>
                                      <p:cBhvr>
                                        <p:cTn id="17" dur="1" fill="hold">
                                          <p:stCondLst>
                                            <p:cond delay="0"/>
                                          </p:stCondLst>
                                        </p:cTn>
                                        <p:tgtEl>
                                          <p:spTgt spid="111"/>
                                        </p:tgtEl>
                                        <p:attrNameLst>
                                          <p:attrName>style.visibility</p:attrName>
                                        </p:attrNameLst>
                                      </p:cBhvr>
                                      <p:to>
                                        <p:strVal val="visible"/>
                                      </p:to>
                                    </p:set>
                                    <p:animEffect filter="fade" transition="in">
                                      <p:cBhvr additive="repl">
                                        <p:cTn id="18" dur="1000"/>
                                        <p:tgtEl>
                                          <p:spTgt spid="111"/>
                                        </p:tgtEl>
                                      </p:cBhvr>
                                    </p:animEffect>
                                  </p:childTnLst>
                                </p:cTn>
                              </p:par>
                            </p:childTnLst>
                          </p:cTn>
                        </p:par>
                        <p:par>
                          <p:cTn id="19" fill="hold">
                            <p:stCondLst>
                              <p:cond delay="1000"/>
                            </p:stCondLst>
                            <p:childTnLst>
                              <p:par>
                                <p:cTn id="20" nodeType="afterEffect" fill="hold" presetClass="entr" presetID="2" presetSubtype="4">
                                  <p:stCondLst>
                                    <p:cond delay="0"/>
                                  </p:stCondLst>
                                  <p:childTnLst>
                                    <p:set>
                                      <p:cBhvr>
                                        <p:cTn id="21" dur="1" fill="hold">
                                          <p:stCondLst>
                                            <p:cond delay="0"/>
                                          </p:stCondLst>
                                        </p:cTn>
                                        <p:tgtEl>
                                          <p:spTgt spid="113"/>
                                        </p:tgtEl>
                                        <p:attrNameLst>
                                          <p:attrName>style.visibility</p:attrName>
                                        </p:attrNameLst>
                                      </p:cBhvr>
                                      <p:to>
                                        <p:strVal val="visible"/>
                                      </p:to>
                                    </p:set>
                                    <p:anim calcmode="lin" valueType="num">
                                      <p:cBhvr additive="repl">
                                        <p:cTn id="22" dur="500"/>
                                        <p:tgtEl>
                                          <p:spTgt spid="1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nodeType="afterEffect" fill="hold" presetClass="entr" presetID="2" presetSubtype="4">
                                  <p:stCondLst>
                                    <p:cond delay="0"/>
                                  </p:stCondLst>
                                  <p:childTnLst>
                                    <p:set>
                                      <p:cBhvr>
                                        <p:cTn id="25" dur="1" fill="hold">
                                          <p:stCondLst>
                                            <p:cond delay="0"/>
                                          </p:stCondLst>
                                        </p:cTn>
                                        <p:tgtEl>
                                          <p:spTgt spid="112"/>
                                        </p:tgtEl>
                                        <p:attrNameLst>
                                          <p:attrName>style.visibility</p:attrName>
                                        </p:attrNameLst>
                                      </p:cBhvr>
                                      <p:to>
                                        <p:strVal val="visible"/>
                                      </p:to>
                                    </p:set>
                                    <p:anim calcmode="lin" valueType="num">
                                      <p:cBhvr additive="repl">
                                        <p:cTn id="26" dur="500"/>
                                        <p:tgtEl>
                                          <p:spTgt spid="112"/>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nodeType="afterEffect" fill="hold" presetClass="entr" presetID="2" presetSubtype="4">
                                  <p:stCondLst>
                                    <p:cond delay="0"/>
                                  </p:stCondLst>
                                  <p:childTnLst>
                                    <p:set>
                                      <p:cBhvr>
                                        <p:cTn id="29" dur="1" fill="hold">
                                          <p:stCondLst>
                                            <p:cond delay="0"/>
                                          </p:stCondLst>
                                        </p:cTn>
                                        <p:tgtEl>
                                          <p:spTgt spid="114"/>
                                        </p:tgtEl>
                                        <p:attrNameLst>
                                          <p:attrName>style.visibility</p:attrName>
                                        </p:attrNameLst>
                                      </p:cBhvr>
                                      <p:to>
                                        <p:strVal val="visible"/>
                                      </p:to>
                                    </p:set>
                                    <p:anim calcmode="lin" valueType="num">
                                      <p:cBhvr additive="repl">
                                        <p:cTn id="30" dur="500"/>
                                        <p:tgtEl>
                                          <p:spTgt spid="114"/>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nodeType="afterEffect" fill="hold" presetClass="entr" presetID="2" presetSubtype="4">
                                  <p:stCondLst>
                                    <p:cond delay="0"/>
                                  </p:stCondLst>
                                  <p:childTnLst>
                                    <p:set>
                                      <p:cBhvr>
                                        <p:cTn id="33" dur="1" fill="hold">
                                          <p:stCondLst>
                                            <p:cond delay="0"/>
                                          </p:stCondLst>
                                        </p:cTn>
                                        <p:tgtEl>
                                          <p:spTgt spid="115"/>
                                        </p:tgtEl>
                                        <p:attrNameLst>
                                          <p:attrName>style.visibility</p:attrName>
                                        </p:attrNameLst>
                                      </p:cBhvr>
                                      <p:to>
                                        <p:strVal val="visible"/>
                                      </p:to>
                                    </p:set>
                                    <p:anim calcmode="lin" valueType="num">
                                      <p:cBhvr additive="repl">
                                        <p:cTn id="34" dur="500"/>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43080" y="204840"/>
            <a:ext cx="11505960" cy="1292760"/>
          </a:xfrm>
          <a:prstGeom prst="rect">
            <a:avLst/>
          </a:prstGeom>
          <a:noFill/>
          <a:ln w="0">
            <a:noFill/>
          </a:ln>
        </p:spPr>
        <p:txBody>
          <a:bodyPr anchor="ctr">
            <a:normAutofit/>
          </a:bodyPr>
          <a:p>
            <a:pPr algn="ctr">
              <a:lnSpc>
                <a:spcPct val="90000"/>
              </a:lnSpc>
              <a:buNone/>
              <a:tabLst>
                <a:tab algn="l" pos="0"/>
              </a:tabLst>
            </a:pPr>
            <a:r>
              <a:rPr b="0" lang="en-US" sz="4000" spc="-1" strike="noStrike">
                <a:solidFill>
                  <a:srgbClr val="ffffff"/>
                </a:solidFill>
                <a:latin typeface="Libre Baskerville"/>
                <a:ea typeface="Libre Baskerville"/>
              </a:rPr>
              <a:t>REPORT OF BUBT VEHICLE PARKING SYSTEM</a:t>
            </a:r>
            <a:endParaRPr b="0" lang="en-US" sz="4000" spc="-1" strike="noStrike">
              <a:solidFill>
                <a:srgbClr val="000000"/>
              </a:solidFill>
              <a:latin typeface="Arial"/>
            </a:endParaRPr>
          </a:p>
        </p:txBody>
      </p:sp>
      <p:sp>
        <p:nvSpPr>
          <p:cNvPr id="118" name="Google Shape;258;p3"/>
          <p:cNvSpPr/>
          <p:nvPr/>
        </p:nvSpPr>
        <p:spPr>
          <a:xfrm>
            <a:off x="4916880" y="1844280"/>
            <a:ext cx="3069720" cy="57852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1" lang="en-US" sz="3200" spc="-1" strike="noStrike">
                <a:solidFill>
                  <a:srgbClr val="ffff00"/>
                </a:solidFill>
                <a:latin typeface="Arial"/>
                <a:ea typeface="Arial"/>
              </a:rPr>
              <a:t>Introduction</a:t>
            </a:r>
            <a:endParaRPr b="0" lang="en-US" sz="3200" spc="-1" strike="noStrike">
              <a:latin typeface="Arial"/>
            </a:endParaRPr>
          </a:p>
        </p:txBody>
      </p:sp>
      <p:sp>
        <p:nvSpPr>
          <p:cNvPr id="119" name="Google Shape;259;p3"/>
          <p:cNvSpPr/>
          <p:nvPr/>
        </p:nvSpPr>
        <p:spPr>
          <a:xfrm>
            <a:off x="343080" y="2652480"/>
            <a:ext cx="10864800" cy="265140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n-US" sz="2400" spc="-1" strike="noStrike">
                <a:solidFill>
                  <a:srgbClr val="ffffff"/>
                </a:solidFill>
                <a:latin typeface="Century"/>
                <a:ea typeface="Century"/>
              </a:rPr>
              <a:t>The BUBT vehicle parking system has been developed to override the problems prevailing </a:t>
            </a:r>
            <a:endParaRPr b="0" lang="en-US" sz="2400" spc="-1" strike="noStrike">
              <a:latin typeface="Arial"/>
            </a:endParaRPr>
          </a:p>
          <a:p>
            <a:pPr>
              <a:lnSpc>
                <a:spcPct val="100000"/>
              </a:lnSpc>
              <a:buNone/>
              <a:tabLst>
                <a:tab algn="l" pos="0"/>
              </a:tabLst>
            </a:pPr>
            <a:r>
              <a:rPr b="0" lang="en-US" sz="2400" spc="-1" strike="noStrike">
                <a:solidFill>
                  <a:srgbClr val="ffffff"/>
                </a:solidFill>
                <a:latin typeface="Century"/>
                <a:ea typeface="Century"/>
              </a:rPr>
              <a:t>in the practicing manual system. This software is supported to eliminate and, in some cases, </a:t>
            </a:r>
            <a:endParaRPr b="0" lang="en-US" sz="2400" spc="-1" strike="noStrike">
              <a:latin typeface="Arial"/>
            </a:endParaRPr>
          </a:p>
          <a:p>
            <a:pPr>
              <a:lnSpc>
                <a:spcPct val="100000"/>
              </a:lnSpc>
              <a:buNone/>
              <a:tabLst>
                <a:tab algn="l" pos="0"/>
              </a:tabLst>
            </a:pPr>
            <a:r>
              <a:rPr b="0" lang="en-US" sz="2400" spc="-1" strike="noStrike">
                <a:solidFill>
                  <a:srgbClr val="ffffff"/>
                </a:solidFill>
                <a:latin typeface="Century"/>
                <a:ea typeface="Century"/>
              </a:rPr>
              <a:t>reduce the hardships faced by this existing system. Moreover, this system is designed for the need of the Bubt to carry out operation in a smooth and effective manner.</a:t>
            </a:r>
            <a:endParaRPr b="0" lang="en-US" sz="2400" spc="-1" strike="noStrike">
              <a:latin typeface="Arial"/>
            </a:endParaRPr>
          </a:p>
        </p:txBody>
      </p:sp>
    </p:spTree>
  </p:cSld>
  <mc:AlternateContent>
    <mc:Choice Requires="p14">
      <p:transition spd="slow" p14:dur="1500">
        <p14:vortex/>
      </p:transition>
    </mc:Choice>
    <mc:Fallback>
      <p:transition spd="slow">
        <p:fade/>
      </p:transition>
    </mc:Fallback>
  </mc:AlternateContent>
  <p:timing>
    <p:tnLst>
      <p:par>
        <p:cTn id="35" dur="indefinite" restart="never" nodeType="tmRoot">
          <p:childTnLst>
            <p:seq>
              <p:cTn id="36" dur="indefinite" nodeType="mainSeq">
                <p:childTnLst>
                  <p:par>
                    <p:cTn id="37" fill="hold">
                      <p:stCondLst>
                        <p:cond delay="0"/>
                      </p:stCondLst>
                      <p:childTnLst>
                        <p:par>
                          <p:cTn id="38" fill="hold">
                            <p:stCondLst>
                              <p:cond delay="0"/>
                            </p:stCondLst>
                            <p:childTnLst>
                              <p:par>
                                <p:cTn id="39" nodeType="withEffect" fill="hold" presetClass="entr" presetID="2" presetSubtype="4">
                                  <p:stCondLst>
                                    <p:cond delay="0"/>
                                  </p:stCondLst>
                                  <p:childTnLst>
                                    <p:set>
                                      <p:cBhvr>
                                        <p:cTn id="40" dur="1" fill="hold">
                                          <p:stCondLst>
                                            <p:cond delay="0"/>
                                          </p:stCondLst>
                                        </p:cTn>
                                        <p:tgtEl>
                                          <p:spTgt spid="118"/>
                                        </p:tgtEl>
                                        <p:attrNameLst>
                                          <p:attrName>style.visibility</p:attrName>
                                        </p:attrNameLst>
                                      </p:cBhvr>
                                      <p:to>
                                        <p:strVal val="visible"/>
                                      </p:to>
                                    </p:set>
                                    <p:anim calcmode="lin" valueType="num">
                                      <p:cBhvr additive="repl">
                                        <p:cTn id="41" dur="500"/>
                                        <p:tgtEl>
                                          <p:spTgt spid="118"/>
                                        </p:tgtEl>
                                        <p:attrNameLst>
                                          <p:attrName>ppt_y</p:attrName>
                                        </p:attrNameLst>
                                      </p:cBhvr>
                                      <p:tavLst>
                                        <p:tav tm="0">
                                          <p:val>
                                            <p:strVal val="#ppt_y+1"/>
                                          </p:val>
                                        </p:tav>
                                        <p:tav tm="100000">
                                          <p:val>
                                            <p:strVal val="#ppt_y"/>
                                          </p:val>
                                        </p:tav>
                                      </p:tavLst>
                                    </p:anim>
                                  </p:childTnLst>
                                </p:cTn>
                              </p:par>
                            </p:childTnLst>
                          </p:cTn>
                        </p:par>
                        <p:par>
                          <p:cTn id="42" fill="hold">
                            <p:stCondLst>
                              <p:cond delay="500"/>
                            </p:stCondLst>
                            <p:childTnLst>
                              <p:par>
                                <p:cTn id="43" nodeType="afterEffect" fill="hold" presetClass="entr" presetID="10">
                                  <p:stCondLst>
                                    <p:cond delay="0"/>
                                  </p:stCondLst>
                                  <p:childTnLst>
                                    <p:set>
                                      <p:cBhvr>
                                        <p:cTn id="44" dur="1" fill="hold">
                                          <p:stCondLst>
                                            <p:cond delay="0"/>
                                          </p:stCondLst>
                                        </p:cTn>
                                        <p:tgtEl>
                                          <p:spTgt spid="119"/>
                                        </p:tgtEl>
                                        <p:attrNameLst>
                                          <p:attrName>style.visibility</p:attrName>
                                        </p:attrNameLst>
                                      </p:cBhvr>
                                      <p:to>
                                        <p:strVal val="visible"/>
                                      </p:to>
                                    </p:set>
                                    <p:animEffect filter="fade" transition="in">
                                      <p:cBhvr additive="repl">
                                        <p:cTn id="45"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71680" y="480600"/>
            <a:ext cx="11048760" cy="1292760"/>
          </a:xfrm>
          <a:prstGeom prst="rect">
            <a:avLst/>
          </a:prstGeom>
          <a:gradFill rotWithShape="0">
            <a:gsLst>
              <a:gs pos="0">
                <a:srgbClr val="4e9ddc"/>
              </a:gs>
              <a:gs pos="100000">
                <a:srgbClr val="90c2ea"/>
              </a:gs>
            </a:gsLst>
            <a:lin ang="16200000"/>
          </a:gradFill>
          <a:ln w="0">
            <a:noFill/>
          </a:ln>
        </p:spPr>
        <p:txBody>
          <a:bodyPr anchor="ctr">
            <a:normAutofit fontScale="99000"/>
          </a:bodyPr>
          <a:p>
            <a:pPr algn="ctr">
              <a:lnSpc>
                <a:spcPct val="90000"/>
              </a:lnSpc>
              <a:buNone/>
              <a:tabLst>
                <a:tab algn="l" pos="0"/>
              </a:tabLst>
            </a:pPr>
            <a:r>
              <a:rPr b="0" lang="en-US" sz="4400" spc="-1" strike="noStrike">
                <a:solidFill>
                  <a:srgbClr val="ffffff"/>
                </a:solidFill>
                <a:latin typeface="Libre Baskerville"/>
                <a:ea typeface="Libre Baskerville"/>
              </a:rPr>
              <a:t>MODULES OF BUBT PARKING SYSTEM PROJECT</a:t>
            </a:r>
            <a:endParaRPr b="0" lang="en-US" sz="4400" spc="-1" strike="noStrike">
              <a:solidFill>
                <a:srgbClr val="000000"/>
              </a:solidFill>
              <a:latin typeface="Arial"/>
            </a:endParaRPr>
          </a:p>
        </p:txBody>
      </p:sp>
      <p:sp>
        <p:nvSpPr>
          <p:cNvPr id="121" name="Google Shape;265;p4"/>
          <p:cNvSpPr/>
          <p:nvPr/>
        </p:nvSpPr>
        <p:spPr>
          <a:xfrm>
            <a:off x="0" y="1773720"/>
            <a:ext cx="12191760" cy="5484600"/>
          </a:xfrm>
          <a:prstGeom prst="rect">
            <a:avLst/>
          </a:prstGeom>
          <a:noFill/>
          <a:ln w="0">
            <a:noFill/>
          </a:ln>
        </p:spPr>
        <p:style>
          <a:lnRef idx="0"/>
          <a:fillRef idx="0"/>
          <a:effectRef idx="0"/>
          <a:fontRef idx="minor"/>
        </p:style>
        <p:txBody>
          <a:bodyPr anchor="t">
            <a:spAutoFit/>
          </a:bodyPr>
          <a:p>
            <a:pPr marL="285840" indent="-285840" algn="ctr">
              <a:lnSpc>
                <a:spcPct val="100000"/>
              </a:lnSpc>
              <a:buClr>
                <a:srgbClr val="ffffff"/>
              </a:buClr>
              <a:buFont typeface="Noto Sans Symbols"/>
              <a:buChar char="❑"/>
            </a:pPr>
            <a:r>
              <a:rPr b="0" lang="en-US" sz="3200" spc="-1" strike="noStrike">
                <a:solidFill>
                  <a:srgbClr val="ffffff"/>
                </a:solidFill>
                <a:latin typeface="Arial"/>
                <a:ea typeface="Arial"/>
              </a:rPr>
              <a:t>Staff records</a:t>
            </a:r>
            <a:endParaRPr b="0" lang="en-US" sz="3200" spc="-1" strike="noStrike">
              <a:latin typeface="Arial"/>
            </a:endParaRPr>
          </a:p>
          <a:p>
            <a:pPr algn="ctr">
              <a:lnSpc>
                <a:spcPct val="100000"/>
              </a:lnSpc>
              <a:buNone/>
              <a:tabLst>
                <a:tab algn="l" pos="0"/>
              </a:tabLst>
            </a:pPr>
            <a:r>
              <a:rPr b="0" lang="en-US" sz="1800" spc="-1" strike="noStrike">
                <a:solidFill>
                  <a:srgbClr val="ffffff"/>
                </a:solidFill>
                <a:latin typeface="Arial"/>
                <a:ea typeface="Arial"/>
              </a:rPr>
              <a:t>It helps to provide details of staff that uses the Vehicle parking management System. It provides the descriptions of staffs like:-Staff first, middle and last name-Address-Contact Number-Gender.</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marL="285840" indent="-285840" algn="ctr">
              <a:lnSpc>
                <a:spcPct val="100000"/>
              </a:lnSpc>
              <a:buClr>
                <a:srgbClr val="ffffff"/>
              </a:buClr>
              <a:buFont typeface="Noto Sans Symbols"/>
              <a:buChar char="❑"/>
              <a:tabLst>
                <a:tab algn="l" pos="0"/>
              </a:tabLst>
            </a:pPr>
            <a:r>
              <a:rPr b="1" lang="en-US" sz="3200" spc="-1" strike="noStrike">
                <a:solidFill>
                  <a:srgbClr val="ffffff"/>
                </a:solidFill>
                <a:latin typeface="Arial"/>
                <a:ea typeface="Arial"/>
              </a:rPr>
              <a:t>User Records</a:t>
            </a:r>
            <a:endParaRPr b="0" lang="en-US" sz="3200" spc="-1" strike="noStrike">
              <a:latin typeface="Arial"/>
            </a:endParaRPr>
          </a:p>
          <a:p>
            <a:pPr algn="ctr">
              <a:lnSpc>
                <a:spcPct val="100000"/>
              </a:lnSpc>
              <a:buNone/>
              <a:tabLst>
                <a:tab algn="l" pos="0"/>
              </a:tabLst>
            </a:pPr>
            <a:r>
              <a:rPr b="1" lang="en-US" sz="1800" spc="-1" strike="noStrike">
                <a:solidFill>
                  <a:srgbClr val="ffffff"/>
                </a:solidFill>
                <a:latin typeface="Arial"/>
                <a:ea typeface="Arial"/>
              </a:rPr>
              <a:t>This record helps for the authorization for using Vehicle Parking Management System. It Provides the Username and Password for the User(staff).It also includes the level of authority that means it separates the normal users and administrator.</a:t>
            </a:r>
            <a:endParaRPr b="0" lang="en-US" sz="1800" spc="-1" strike="noStrike">
              <a:latin typeface="Arial"/>
            </a:endParaRPr>
          </a:p>
          <a:p>
            <a:pPr algn="ctr">
              <a:lnSpc>
                <a:spcPct val="100000"/>
              </a:lnSpc>
              <a:buNone/>
              <a:tabLst>
                <a:tab algn="l" pos="0"/>
              </a:tabLst>
            </a:pPr>
            <a:endParaRPr b="0" lang="en-US" sz="3200" spc="-1" strike="noStrike">
              <a:latin typeface="Arial"/>
            </a:endParaRPr>
          </a:p>
          <a:p>
            <a:pPr marL="285840" indent="-285840" algn="ctr">
              <a:lnSpc>
                <a:spcPct val="100000"/>
              </a:lnSpc>
              <a:buClr>
                <a:srgbClr val="ffffff"/>
              </a:buClr>
              <a:buFont typeface="Noto Sans Symbols"/>
              <a:buChar char="❑"/>
              <a:tabLst>
                <a:tab algn="l" pos="0"/>
              </a:tabLst>
            </a:pPr>
            <a:r>
              <a:rPr b="0" lang="en-US" sz="3200" spc="-1" strike="noStrike">
                <a:solidFill>
                  <a:srgbClr val="ffffff"/>
                </a:solidFill>
                <a:latin typeface="Arial"/>
                <a:ea typeface="Arial"/>
              </a:rPr>
              <a:t>Vehicle Records</a:t>
            </a:r>
            <a:endParaRPr b="0" lang="en-US" sz="3200" spc="-1" strike="noStrike">
              <a:latin typeface="Arial"/>
            </a:endParaRPr>
          </a:p>
          <a:p>
            <a:pPr algn="ctr">
              <a:lnSpc>
                <a:spcPct val="100000"/>
              </a:lnSpc>
              <a:buNone/>
              <a:tabLst>
                <a:tab algn="l" pos="0"/>
              </a:tabLst>
            </a:pPr>
            <a:r>
              <a:rPr b="0" lang="en-US" sz="1800" spc="-1" strike="noStrike">
                <a:solidFill>
                  <a:srgbClr val="ffffff"/>
                </a:solidFill>
                <a:latin typeface="Arial"/>
                <a:ea typeface="Arial"/>
              </a:rPr>
              <a:t>This most important record which focuses on our Vehicle Parking Management System. It stores the essential Vehicle records like: -Vehicle Number-Vehicle Type-Vehicle Entry Time-Vehicle Exit Time.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endParaRPr b="0" lang="en-US" sz="3200" spc="-1" strike="noStrike">
              <a:latin typeface="Arial"/>
            </a:endParaRPr>
          </a:p>
          <a:p>
            <a:pPr algn="ctr">
              <a:lnSpc>
                <a:spcPct val="100000"/>
              </a:lnSpc>
              <a:buNone/>
              <a:tabLst>
                <a:tab algn="l" pos="0"/>
              </a:tabLst>
            </a:pPr>
            <a:endParaRPr b="0" lang="en-US" sz="3200" spc="-1" strike="noStrike">
              <a:latin typeface="Arial"/>
            </a:endParaRPr>
          </a:p>
        </p:txBody>
      </p:sp>
    </p:spTree>
  </p:cSld>
  <mc:AlternateContent>
    <mc:Choice Requires="p14">
      <p:transition spd="slow" p14:dur="1500">
        <p14:vortex/>
      </p:transition>
    </mc:Choice>
    <mc:Fallback>
      <p:transition spd="slow">
        <p:fade/>
      </p:transition>
    </mc:Fallback>
  </mc:AlternateContent>
  <p:timing>
    <p:tnLst>
      <p:par>
        <p:cTn id="46" dur="indefinite" restart="never" nodeType="tmRoot">
          <p:childTnLst>
            <p:seq>
              <p:cTn id="47" dur="indefinite" nodeType="mainSeq">
                <p:childTnLst>
                  <p:par>
                    <p:cTn id="48" fill="hold">
                      <p:stCondLst>
                        <p:cond delay="0"/>
                      </p:stCondLst>
                      <p:childTnLst>
                        <p:par>
                          <p:cTn id="49" fill="hold">
                            <p:stCondLst>
                              <p:cond delay="0"/>
                            </p:stCondLst>
                            <p:childTnLst>
                              <p:par>
                                <p:cTn id="50" nodeType="withEffect" fill="hold" presetClass="entr" presetID="10">
                                  <p:stCondLst>
                                    <p:cond delay="0"/>
                                  </p:stCondLst>
                                  <p:childTnLst>
                                    <p:set>
                                      <p:cBhvr>
                                        <p:cTn id="51" dur="1" fill="hold">
                                          <p:stCondLst>
                                            <p:cond delay="0"/>
                                          </p:stCondLst>
                                        </p:cTn>
                                        <p:tgtEl>
                                          <p:spTgt spid="121"/>
                                        </p:tgtEl>
                                        <p:attrNameLst>
                                          <p:attrName>style.visibility</p:attrName>
                                        </p:attrNameLst>
                                      </p:cBhvr>
                                      <p:to>
                                        <p:strVal val="visible"/>
                                      </p:to>
                                    </p:set>
                                    <p:animEffect filter="fade" transition="in">
                                      <p:cBhvr additive="repl">
                                        <p:cTn id="52"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270;p5"/>
          <p:cNvSpPr/>
          <p:nvPr/>
        </p:nvSpPr>
        <p:spPr>
          <a:xfrm>
            <a:off x="6071400" y="1879920"/>
            <a:ext cx="5479200" cy="2836800"/>
          </a:xfrm>
          <a:prstGeom prst="verticalScroll">
            <a:avLst>
              <a:gd name="adj" fmla="val 12500"/>
            </a:avLst>
          </a:prstGeom>
          <a:solidFill>
            <a:schemeClr val="accent1"/>
          </a:solidFill>
          <a:ln w="12700">
            <a:solidFill>
              <a:srgbClr val="a2211d"/>
            </a:solidFill>
            <a:round/>
          </a:ln>
        </p:spPr>
        <p:style>
          <a:lnRef idx="0"/>
          <a:fillRef idx="0"/>
          <a:effectRef idx="0"/>
          <a:fontRef idx="minor"/>
        </p:style>
      </p:sp>
      <p:sp>
        <p:nvSpPr>
          <p:cNvPr id="123" name="Google Shape;271;p5"/>
          <p:cNvSpPr/>
          <p:nvPr/>
        </p:nvSpPr>
        <p:spPr>
          <a:xfrm>
            <a:off x="322560" y="2003760"/>
            <a:ext cx="4719600" cy="2836800"/>
          </a:xfrm>
          <a:prstGeom prst="verticalScroll">
            <a:avLst>
              <a:gd name="adj" fmla="val 12500"/>
            </a:avLst>
          </a:prstGeom>
          <a:solidFill>
            <a:schemeClr val="accent1"/>
          </a:solidFill>
          <a:ln w="12700">
            <a:solidFill>
              <a:srgbClr val="a2211d"/>
            </a:solidFill>
            <a:round/>
          </a:ln>
        </p:spPr>
        <p:style>
          <a:lnRef idx="0"/>
          <a:fillRef idx="0"/>
          <a:effectRef idx="0"/>
          <a:fontRef idx="minor"/>
        </p:style>
      </p:sp>
      <p:sp>
        <p:nvSpPr>
          <p:cNvPr id="124" name="PlaceHolder 1"/>
          <p:cNvSpPr>
            <a:spLocks noGrp="1"/>
          </p:cNvSpPr>
          <p:nvPr>
            <p:ph type="title"/>
          </p:nvPr>
        </p:nvSpPr>
        <p:spPr>
          <a:xfrm>
            <a:off x="1790640" y="586800"/>
            <a:ext cx="8610120" cy="1292760"/>
          </a:xfrm>
          <a:prstGeom prst="rect">
            <a:avLst/>
          </a:prstGeom>
          <a:noFill/>
          <a:ln w="0">
            <a:noFill/>
          </a:ln>
        </p:spPr>
        <p:txBody>
          <a:bodyPr anchor="ctr">
            <a:normAutofit/>
          </a:bodyPr>
          <a:p>
            <a:pPr algn="ctr">
              <a:lnSpc>
                <a:spcPct val="90000"/>
              </a:lnSpc>
              <a:buNone/>
              <a:tabLst>
                <a:tab algn="l" pos="0"/>
              </a:tabLst>
            </a:pPr>
            <a:r>
              <a:rPr b="0" lang="en-US" sz="5400" spc="-1" strike="noStrike">
                <a:solidFill>
                  <a:srgbClr val="ffffff"/>
                </a:solidFill>
                <a:latin typeface="Arial"/>
                <a:ea typeface="Arial"/>
              </a:rPr>
              <a:t>TOOLS</a:t>
            </a:r>
            <a:endParaRPr b="0" lang="en-US" sz="5400" spc="-1" strike="noStrike">
              <a:solidFill>
                <a:srgbClr val="000000"/>
              </a:solidFill>
              <a:latin typeface="Arial"/>
            </a:endParaRPr>
          </a:p>
        </p:txBody>
      </p:sp>
      <p:sp>
        <p:nvSpPr>
          <p:cNvPr id="125" name="Google Shape;273;p5"/>
          <p:cNvSpPr/>
          <p:nvPr/>
        </p:nvSpPr>
        <p:spPr>
          <a:xfrm>
            <a:off x="835200" y="2305440"/>
            <a:ext cx="3698280" cy="259020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n-US" sz="3200" spc="-1" strike="noStrike">
                <a:solidFill>
                  <a:srgbClr val="ffffff"/>
                </a:solidFill>
                <a:latin typeface="Arial Black"/>
                <a:ea typeface="Arial Black"/>
              </a:rPr>
              <a:t>#Software</a:t>
            </a:r>
            <a:endParaRPr b="0" lang="en-US" sz="3200" spc="-1" strike="noStrike">
              <a:latin typeface="Arial"/>
            </a:endParaRPr>
          </a:p>
          <a:p>
            <a:pPr lvl="1" marL="743040" indent="-285840">
              <a:lnSpc>
                <a:spcPct val="100000"/>
              </a:lnSpc>
              <a:buClr>
                <a:srgbClr val="ffffff"/>
              </a:buClr>
              <a:buFont typeface="Noto Sans Symbols"/>
              <a:buChar char="✔"/>
              <a:tabLst>
                <a:tab algn="l" pos="0"/>
              </a:tabLst>
            </a:pPr>
            <a:r>
              <a:rPr b="1" lang="en-US" sz="2400" spc="-1" strike="noStrike">
                <a:solidFill>
                  <a:srgbClr val="ffffff"/>
                </a:solidFill>
                <a:latin typeface="Arial Black"/>
                <a:ea typeface="Arial Black"/>
              </a:rPr>
              <a:t>Os(Windows 11)</a:t>
            </a:r>
            <a:endParaRPr b="0" lang="en-US" sz="2400" spc="-1" strike="noStrike">
              <a:latin typeface="Arial"/>
            </a:endParaRPr>
          </a:p>
          <a:p>
            <a:pPr lvl="1" marL="743040" indent="-285840">
              <a:lnSpc>
                <a:spcPct val="100000"/>
              </a:lnSpc>
              <a:buClr>
                <a:srgbClr val="ffffff"/>
              </a:buClr>
              <a:buFont typeface="Noto Sans Symbols"/>
              <a:buChar char="✔"/>
              <a:tabLst>
                <a:tab algn="l" pos="0"/>
              </a:tabLst>
            </a:pPr>
            <a:r>
              <a:rPr b="1" lang="en-US" sz="2400" spc="-1" strike="noStrike">
                <a:solidFill>
                  <a:srgbClr val="ffffff"/>
                </a:solidFill>
                <a:latin typeface="Arial Black"/>
                <a:ea typeface="Arial Black"/>
              </a:rPr>
              <a:t>Netbeans 12.6</a:t>
            </a:r>
            <a:endParaRPr b="0" lang="en-US" sz="2400" spc="-1" strike="noStrike">
              <a:latin typeface="Arial"/>
            </a:endParaRPr>
          </a:p>
          <a:p>
            <a:pPr lvl="1" marL="743040" indent="-285840">
              <a:lnSpc>
                <a:spcPct val="100000"/>
              </a:lnSpc>
              <a:buClr>
                <a:srgbClr val="ffffff"/>
              </a:buClr>
              <a:buFont typeface="Noto Sans Symbols"/>
              <a:buChar char="✔"/>
              <a:tabLst>
                <a:tab algn="l" pos="0"/>
              </a:tabLst>
            </a:pPr>
            <a:r>
              <a:rPr b="1" lang="en-US" sz="2400" spc="-1" strike="noStrike">
                <a:solidFill>
                  <a:srgbClr val="ffffff"/>
                </a:solidFill>
                <a:latin typeface="Arial Black"/>
                <a:ea typeface="Arial Black"/>
              </a:rPr>
              <a:t>XAMPP </a:t>
            </a:r>
            <a:endParaRPr b="0" lang="en-US" sz="2400" spc="-1" strike="noStrike">
              <a:latin typeface="Arial"/>
            </a:endParaRPr>
          </a:p>
          <a:p>
            <a:pPr marL="285840" indent="-171360">
              <a:lnSpc>
                <a:spcPct val="100000"/>
              </a:lnSpc>
              <a:buNone/>
              <a:tabLst>
                <a:tab algn="l" pos="0"/>
              </a:tabLst>
            </a:pPr>
            <a:endParaRPr b="0" lang="en-US" sz="1800" spc="-1" strike="noStrike">
              <a:latin typeface="Arial"/>
            </a:endParaRPr>
          </a:p>
          <a:p>
            <a:pPr marL="285840" indent="-171360">
              <a:lnSpc>
                <a:spcPct val="100000"/>
              </a:lnSpc>
              <a:buNone/>
              <a:tabLst>
                <a:tab algn="l" pos="0"/>
              </a:tabLst>
            </a:pPr>
            <a:endParaRPr b="0" lang="en-US" sz="1800" spc="-1" strike="noStrike">
              <a:latin typeface="Arial"/>
            </a:endParaRPr>
          </a:p>
        </p:txBody>
      </p:sp>
      <p:sp>
        <p:nvSpPr>
          <p:cNvPr id="126" name="Google Shape;274;p5"/>
          <p:cNvSpPr/>
          <p:nvPr/>
        </p:nvSpPr>
        <p:spPr>
          <a:xfrm>
            <a:off x="6387120" y="2269800"/>
            <a:ext cx="4727520" cy="137088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n-US" sz="2800" spc="-1" strike="noStrike">
                <a:solidFill>
                  <a:srgbClr val="ffffff"/>
                </a:solidFill>
                <a:latin typeface="Arial Black"/>
                <a:ea typeface="Arial Black"/>
              </a:rPr>
              <a:t>#Programing Language</a:t>
            </a:r>
            <a:endParaRPr b="0" lang="en-US" sz="2800" spc="-1" strike="noStrike">
              <a:latin typeface="Arial"/>
            </a:endParaRPr>
          </a:p>
          <a:p>
            <a:pPr lvl="1" marL="914400" indent="-457200">
              <a:lnSpc>
                <a:spcPct val="100000"/>
              </a:lnSpc>
              <a:buClr>
                <a:srgbClr val="ffffff"/>
              </a:buClr>
              <a:buFont typeface="Noto Sans Symbols"/>
              <a:buChar char="✔"/>
              <a:tabLst>
                <a:tab algn="l" pos="0"/>
              </a:tabLst>
            </a:pPr>
            <a:r>
              <a:rPr b="0" lang="en-US" sz="2800" spc="-1" strike="noStrike">
                <a:solidFill>
                  <a:srgbClr val="ffffff"/>
                </a:solidFill>
                <a:latin typeface="Arial Black"/>
                <a:ea typeface="Arial Black"/>
              </a:rPr>
              <a:t>Java</a:t>
            </a:r>
            <a:endParaRPr b="0" lang="en-US" sz="2800" spc="-1" strike="noStrike">
              <a:latin typeface="Arial"/>
            </a:endParaRPr>
          </a:p>
          <a:p>
            <a:pPr lvl="1" marL="914400" indent="-457200">
              <a:lnSpc>
                <a:spcPct val="100000"/>
              </a:lnSpc>
              <a:buClr>
                <a:srgbClr val="ffffff"/>
              </a:buClr>
              <a:buFont typeface="Noto Sans Symbols"/>
              <a:buChar char="✔"/>
              <a:tabLst>
                <a:tab algn="l" pos="0"/>
              </a:tabLst>
            </a:pPr>
            <a:r>
              <a:rPr b="0" lang="en-US" sz="2800" spc="-1" strike="noStrike">
                <a:solidFill>
                  <a:srgbClr val="ffffff"/>
                </a:solidFill>
                <a:latin typeface="Arial Black"/>
                <a:ea typeface="Arial Black"/>
              </a:rPr>
              <a:t>MySQL</a:t>
            </a:r>
            <a:endParaRPr b="0" lang="en-US" sz="2800" spc="-1" strike="noStrike">
              <a:latin typeface="Arial"/>
            </a:endParaRPr>
          </a:p>
        </p:txBody>
      </p:sp>
    </p:spTree>
  </p:cSld>
  <mc:AlternateContent>
    <mc:Choice Requires="p14">
      <p:transition spd="slow" p14:dur="1500">
        <p14:vortex/>
      </p:transition>
    </mc:Choice>
    <mc:Fallback>
      <p:transition spd="slow">
        <p:fade/>
      </p:transition>
    </mc:Fallback>
  </mc:AlternateContent>
  <p:timing>
    <p:tnLst>
      <p:par>
        <p:cTn id="53" dur="indefinite" restart="never" nodeType="tmRoot">
          <p:childTnLst>
            <p:seq>
              <p:cTn id="54" dur="indefinite" nodeType="mainSeq">
                <p:childTnLst>
                  <p:par>
                    <p:cTn id="55" fill="hold">
                      <p:stCondLst>
                        <p:cond delay="0"/>
                      </p:stCondLst>
                      <p:childTnLst>
                        <p:par>
                          <p:cTn id="56" fill="hold">
                            <p:stCondLst>
                              <p:cond delay="0"/>
                            </p:stCondLst>
                            <p:childTnLst>
                              <p:par>
                                <p:cTn id="57" nodeType="withEffect" fill="hold" presetClass="entr" presetID="2" presetSubtype="4">
                                  <p:stCondLst>
                                    <p:cond delay="0"/>
                                  </p:stCondLst>
                                  <p:childTnLst>
                                    <p:set>
                                      <p:cBhvr>
                                        <p:cTn id="58" dur="1" fill="hold">
                                          <p:stCondLst>
                                            <p:cond delay="0"/>
                                          </p:stCondLst>
                                        </p:cTn>
                                        <p:tgtEl>
                                          <p:spTgt spid="123"/>
                                        </p:tgtEl>
                                        <p:attrNameLst>
                                          <p:attrName>style.visibility</p:attrName>
                                        </p:attrNameLst>
                                      </p:cBhvr>
                                      <p:to>
                                        <p:strVal val="visible"/>
                                      </p:to>
                                    </p:set>
                                    <p:anim calcmode="lin" valueType="num">
                                      <p:cBhvr additive="repl">
                                        <p:cTn id="59" dur="500"/>
                                        <p:tgtEl>
                                          <p:spTgt spid="123"/>
                                        </p:tgtEl>
                                        <p:attrNameLst>
                                          <p:attrName>ppt_y</p:attrName>
                                        </p:attrNameLst>
                                      </p:cBhvr>
                                      <p:tavLst>
                                        <p:tav tm="0">
                                          <p:val>
                                            <p:strVal val="#ppt_y+1"/>
                                          </p:val>
                                        </p:tav>
                                        <p:tav tm="100000">
                                          <p:val>
                                            <p:strVal val="#ppt_y"/>
                                          </p:val>
                                        </p:tav>
                                      </p:tavLst>
                                    </p:anim>
                                  </p:childTnLst>
                                </p:cTn>
                              </p:par>
                              <p:par>
                                <p:cTn id="60" nodeType="withEffect" fill="hold" presetClass="entr" presetID="2" presetSubtype="4">
                                  <p:stCondLst>
                                    <p:cond delay="0"/>
                                  </p:stCondLst>
                                  <p:childTnLst>
                                    <p:set>
                                      <p:cBhvr>
                                        <p:cTn id="61" dur="1" fill="hold">
                                          <p:stCondLst>
                                            <p:cond delay="0"/>
                                          </p:stCondLst>
                                        </p:cTn>
                                        <p:tgtEl>
                                          <p:spTgt spid="125"/>
                                        </p:tgtEl>
                                        <p:attrNameLst>
                                          <p:attrName>style.visibility</p:attrName>
                                        </p:attrNameLst>
                                      </p:cBhvr>
                                      <p:to>
                                        <p:strVal val="visible"/>
                                      </p:to>
                                    </p:set>
                                    <p:anim calcmode="lin" valueType="num">
                                      <p:cBhvr additive="repl">
                                        <p:cTn id="62" dur="500"/>
                                        <p:tgtEl>
                                          <p:spTgt spid="125"/>
                                        </p:tgtEl>
                                        <p:attrNameLst>
                                          <p:attrName>ppt_y</p:attrName>
                                        </p:attrNameLst>
                                      </p:cBhvr>
                                      <p:tavLst>
                                        <p:tav tm="0">
                                          <p:val>
                                            <p:strVal val="#ppt_y+1"/>
                                          </p:val>
                                        </p:tav>
                                        <p:tav tm="100000">
                                          <p:val>
                                            <p:strVal val="#ppt_y"/>
                                          </p:val>
                                        </p:tav>
                                      </p:tavLst>
                                    </p:anim>
                                  </p:childTnLst>
                                </p:cTn>
                              </p:par>
                            </p:childTnLst>
                          </p:cTn>
                        </p:par>
                        <p:par>
                          <p:cTn id="63" fill="hold">
                            <p:stCondLst>
                              <p:cond delay="500"/>
                            </p:stCondLst>
                            <p:childTnLst>
                              <p:par>
                                <p:cTn id="64" nodeType="afterEffect" fill="hold" presetClass="entr" presetID="2" presetSubtype="4">
                                  <p:stCondLst>
                                    <p:cond delay="0"/>
                                  </p:stCondLst>
                                  <p:childTnLst>
                                    <p:set>
                                      <p:cBhvr>
                                        <p:cTn id="65" dur="1" fill="hold">
                                          <p:stCondLst>
                                            <p:cond delay="0"/>
                                          </p:stCondLst>
                                        </p:cTn>
                                        <p:tgtEl>
                                          <p:spTgt spid="122"/>
                                        </p:tgtEl>
                                        <p:attrNameLst>
                                          <p:attrName>style.visibility</p:attrName>
                                        </p:attrNameLst>
                                      </p:cBhvr>
                                      <p:to>
                                        <p:strVal val="visible"/>
                                      </p:to>
                                    </p:set>
                                    <p:anim calcmode="lin" valueType="num">
                                      <p:cBhvr additive="repl">
                                        <p:cTn id="66" dur="500"/>
                                        <p:tgtEl>
                                          <p:spTgt spid="122"/>
                                        </p:tgtEl>
                                        <p:attrNameLst>
                                          <p:attrName>ppt_y</p:attrName>
                                        </p:attrNameLst>
                                      </p:cBhvr>
                                      <p:tavLst>
                                        <p:tav tm="0">
                                          <p:val>
                                            <p:strVal val="#ppt_y+1"/>
                                          </p:val>
                                        </p:tav>
                                        <p:tav tm="100000">
                                          <p:val>
                                            <p:strVal val="#ppt_y"/>
                                          </p:val>
                                        </p:tav>
                                      </p:tavLst>
                                    </p:anim>
                                  </p:childTnLst>
                                </p:cTn>
                              </p:par>
                              <p:par>
                                <p:cTn id="67" nodeType="withEffect" fill="hold" presetClass="entr" presetID="2" presetSubtype="4">
                                  <p:stCondLst>
                                    <p:cond delay="0"/>
                                  </p:stCondLst>
                                  <p:childTnLst>
                                    <p:set>
                                      <p:cBhvr>
                                        <p:cTn id="68" dur="1" fill="hold">
                                          <p:stCondLst>
                                            <p:cond delay="0"/>
                                          </p:stCondLst>
                                        </p:cTn>
                                        <p:tgtEl>
                                          <p:spTgt spid="126"/>
                                        </p:tgtEl>
                                        <p:attrNameLst>
                                          <p:attrName>style.visibility</p:attrName>
                                        </p:attrNameLst>
                                      </p:cBhvr>
                                      <p:to>
                                        <p:strVal val="visible"/>
                                      </p:to>
                                    </p:set>
                                    <p:anim calcmode="lin" valueType="num">
                                      <p:cBhvr additive="repl">
                                        <p:cTn id="69" dur="500"/>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Google Shape;279;p6"/>
          <p:cNvSpPr/>
          <p:nvPr/>
        </p:nvSpPr>
        <p:spPr>
          <a:xfrm>
            <a:off x="8378280" y="2274120"/>
            <a:ext cx="2465280" cy="1879200"/>
          </a:xfrm>
          <a:prstGeom prst="flowChartPunchedCard">
            <a:avLst/>
          </a:prstGeom>
          <a:solidFill>
            <a:srgbClr val="002060"/>
          </a:solidFill>
          <a:ln w="12700">
            <a:solidFill>
              <a:srgbClr val="a2211d"/>
            </a:solidFill>
            <a:round/>
          </a:ln>
        </p:spPr>
        <p:style>
          <a:lnRef idx="0"/>
          <a:fillRef idx="0"/>
          <a:effectRef idx="0"/>
          <a:fontRef idx="minor"/>
        </p:style>
      </p:sp>
      <p:sp>
        <p:nvSpPr>
          <p:cNvPr id="128" name="Google Shape;280;p6"/>
          <p:cNvSpPr/>
          <p:nvPr/>
        </p:nvSpPr>
        <p:spPr>
          <a:xfrm>
            <a:off x="5555160" y="2274120"/>
            <a:ext cx="2465280" cy="1879200"/>
          </a:xfrm>
          <a:prstGeom prst="flowChartPunchedCard">
            <a:avLst/>
          </a:prstGeom>
          <a:solidFill>
            <a:srgbClr val="92d050"/>
          </a:solidFill>
          <a:ln w="12700">
            <a:solidFill>
              <a:srgbClr val="a2211d"/>
            </a:solidFill>
            <a:round/>
          </a:ln>
        </p:spPr>
        <p:style>
          <a:lnRef idx="0"/>
          <a:fillRef idx="0"/>
          <a:effectRef idx="0"/>
          <a:fontRef idx="minor"/>
        </p:style>
      </p:sp>
      <p:sp>
        <p:nvSpPr>
          <p:cNvPr id="129" name="Google Shape;281;p6"/>
          <p:cNvSpPr/>
          <p:nvPr/>
        </p:nvSpPr>
        <p:spPr>
          <a:xfrm>
            <a:off x="2156400" y="2354760"/>
            <a:ext cx="2465280" cy="1879200"/>
          </a:xfrm>
          <a:prstGeom prst="flowChartPunchedCard">
            <a:avLst/>
          </a:prstGeom>
          <a:solidFill>
            <a:schemeClr val="accent1"/>
          </a:solidFill>
          <a:ln w="12700">
            <a:solidFill>
              <a:srgbClr val="a2211d"/>
            </a:solidFill>
            <a:round/>
          </a:ln>
        </p:spPr>
        <p:style>
          <a:lnRef idx="0"/>
          <a:fillRef idx="0"/>
          <a:effectRef idx="0"/>
          <a:fontRef idx="minor"/>
        </p:style>
      </p:sp>
      <p:sp>
        <p:nvSpPr>
          <p:cNvPr id="130" name="PlaceHolder 1"/>
          <p:cNvSpPr>
            <a:spLocks noGrp="1"/>
          </p:cNvSpPr>
          <p:nvPr>
            <p:ph/>
          </p:nvPr>
        </p:nvSpPr>
        <p:spPr>
          <a:xfrm>
            <a:off x="2758320" y="2675160"/>
            <a:ext cx="1796040" cy="301680"/>
          </a:xfrm>
          <a:prstGeom prst="rect">
            <a:avLst/>
          </a:prstGeom>
          <a:noFill/>
          <a:ln w="0">
            <a:noFill/>
          </a:ln>
        </p:spPr>
        <p:txBody>
          <a:bodyPr anchor="t">
            <a:noAutofit/>
          </a:bodyPr>
          <a:p>
            <a:pPr>
              <a:lnSpc>
                <a:spcPct val="90000"/>
              </a:lnSpc>
              <a:buNone/>
              <a:tabLst>
                <a:tab algn="l" pos="0"/>
              </a:tabLst>
            </a:pPr>
            <a:r>
              <a:rPr b="1" lang="en-US" sz="2000" spc="-1" strike="noStrike">
                <a:solidFill>
                  <a:srgbClr val="81bb42"/>
                </a:solidFill>
                <a:latin typeface="Century Gothic"/>
                <a:ea typeface="Century Gothic"/>
              </a:rPr>
              <a:t>Processor</a:t>
            </a:r>
            <a:endParaRPr b="0" lang="en-US" sz="2000" spc="-1" strike="noStrike">
              <a:solidFill>
                <a:srgbClr val="000000"/>
              </a:solidFill>
              <a:latin typeface="Arial"/>
            </a:endParaRPr>
          </a:p>
        </p:txBody>
      </p:sp>
      <p:sp>
        <p:nvSpPr>
          <p:cNvPr id="131" name="PlaceHolder 2"/>
          <p:cNvSpPr>
            <a:spLocks noGrp="1"/>
          </p:cNvSpPr>
          <p:nvPr>
            <p:ph/>
          </p:nvPr>
        </p:nvSpPr>
        <p:spPr>
          <a:xfrm>
            <a:off x="2580840" y="3294360"/>
            <a:ext cx="2040480" cy="705960"/>
          </a:xfrm>
          <a:prstGeom prst="rect">
            <a:avLst/>
          </a:prstGeom>
          <a:noFill/>
          <a:ln w="0">
            <a:noFill/>
          </a:ln>
        </p:spPr>
        <p:txBody>
          <a:bodyPr anchor="t">
            <a:noAutofit/>
          </a:bodyPr>
          <a:p>
            <a:pPr>
              <a:lnSpc>
                <a:spcPct val="100000"/>
              </a:lnSpc>
              <a:buNone/>
              <a:tabLst>
                <a:tab algn="l" pos="0"/>
              </a:tabLst>
            </a:pPr>
            <a:r>
              <a:rPr b="0" lang="en-US" sz="1400" spc="-1" strike="noStrike">
                <a:solidFill>
                  <a:srgbClr val="ffffff"/>
                </a:solidFill>
                <a:latin typeface="Century Gothic"/>
                <a:ea typeface="Century Gothic"/>
              </a:rPr>
              <a:t>Pentium IV or above for optimum performance</a:t>
            </a:r>
            <a:endParaRPr b="0" lang="en-US" sz="1400" spc="-1" strike="noStrike">
              <a:solidFill>
                <a:srgbClr val="000000"/>
              </a:solidFill>
              <a:latin typeface="Arial"/>
            </a:endParaRPr>
          </a:p>
        </p:txBody>
      </p:sp>
      <p:sp>
        <p:nvSpPr>
          <p:cNvPr id="132" name="PlaceHolder 3"/>
          <p:cNvSpPr>
            <a:spLocks noGrp="1"/>
          </p:cNvSpPr>
          <p:nvPr>
            <p:ph/>
          </p:nvPr>
        </p:nvSpPr>
        <p:spPr>
          <a:xfrm>
            <a:off x="6095880" y="2675160"/>
            <a:ext cx="1796040" cy="301680"/>
          </a:xfrm>
          <a:prstGeom prst="rect">
            <a:avLst/>
          </a:prstGeom>
          <a:noFill/>
          <a:ln w="0">
            <a:noFill/>
          </a:ln>
        </p:spPr>
        <p:txBody>
          <a:bodyPr anchor="t">
            <a:noAutofit/>
          </a:bodyPr>
          <a:p>
            <a:pPr>
              <a:lnSpc>
                <a:spcPct val="90000"/>
              </a:lnSpc>
              <a:buNone/>
              <a:tabLst>
                <a:tab algn="l" pos="0"/>
              </a:tabLst>
            </a:pPr>
            <a:r>
              <a:rPr b="1" lang="en-US" sz="1800" spc="-1" strike="noStrike">
                <a:solidFill>
                  <a:srgbClr val="ab1e19"/>
                </a:solidFill>
                <a:latin typeface="Calibri"/>
                <a:ea typeface="Calibri"/>
              </a:rPr>
              <a:t>SYSTEM RAM</a:t>
            </a:r>
            <a:endParaRPr b="0" lang="en-US" sz="1800" spc="-1" strike="noStrike">
              <a:solidFill>
                <a:srgbClr val="000000"/>
              </a:solidFill>
              <a:latin typeface="Arial"/>
            </a:endParaRPr>
          </a:p>
        </p:txBody>
      </p:sp>
      <p:sp>
        <p:nvSpPr>
          <p:cNvPr id="133" name="PlaceHolder 4"/>
          <p:cNvSpPr>
            <a:spLocks noGrp="1"/>
          </p:cNvSpPr>
          <p:nvPr>
            <p:ph/>
          </p:nvPr>
        </p:nvSpPr>
        <p:spPr>
          <a:xfrm>
            <a:off x="5953320" y="3294360"/>
            <a:ext cx="1813320" cy="705960"/>
          </a:xfrm>
          <a:prstGeom prst="rect">
            <a:avLst/>
          </a:prstGeom>
          <a:noFill/>
          <a:ln w="0">
            <a:noFill/>
          </a:ln>
        </p:spPr>
        <p:txBody>
          <a:bodyPr anchor="t">
            <a:noAutofit/>
          </a:bodyPr>
          <a:p>
            <a:pPr algn="ctr">
              <a:lnSpc>
                <a:spcPct val="100000"/>
              </a:lnSpc>
              <a:buNone/>
              <a:tabLst>
                <a:tab algn="l" pos="0"/>
              </a:tabLst>
            </a:pPr>
            <a:r>
              <a:rPr b="1" lang="en-US" sz="1600" spc="-1" strike="noStrike">
                <a:solidFill>
                  <a:srgbClr val="ffffff"/>
                </a:solidFill>
                <a:latin typeface="Century Gothic"/>
                <a:ea typeface="Century Gothic"/>
              </a:rPr>
              <a:t>1.00GB RAM</a:t>
            </a:r>
            <a:endParaRPr b="0" lang="en-US" sz="1600" spc="-1" strike="noStrike">
              <a:solidFill>
                <a:srgbClr val="000000"/>
              </a:solidFill>
              <a:latin typeface="Arial"/>
            </a:endParaRPr>
          </a:p>
        </p:txBody>
      </p:sp>
      <p:sp>
        <p:nvSpPr>
          <p:cNvPr id="134" name="PlaceHolder 5"/>
          <p:cNvSpPr>
            <a:spLocks noGrp="1"/>
          </p:cNvSpPr>
          <p:nvPr>
            <p:ph/>
          </p:nvPr>
        </p:nvSpPr>
        <p:spPr>
          <a:xfrm>
            <a:off x="9055800" y="2674080"/>
            <a:ext cx="1607760" cy="301680"/>
          </a:xfrm>
          <a:prstGeom prst="rect">
            <a:avLst/>
          </a:prstGeom>
          <a:noFill/>
          <a:ln w="0">
            <a:noFill/>
          </a:ln>
        </p:spPr>
        <p:txBody>
          <a:bodyPr anchor="t">
            <a:noAutofit/>
          </a:bodyPr>
          <a:p>
            <a:pPr>
              <a:lnSpc>
                <a:spcPct val="90000"/>
              </a:lnSpc>
              <a:buNone/>
              <a:tabLst>
                <a:tab algn="l" pos="0"/>
              </a:tabLst>
            </a:pPr>
            <a:r>
              <a:rPr b="1" lang="en-US" sz="2000" spc="-1" strike="noStrike">
                <a:solidFill>
                  <a:srgbClr val="4a9bdc"/>
                </a:solidFill>
                <a:latin typeface="Century Gothic"/>
                <a:ea typeface="Century Gothic"/>
              </a:rPr>
              <a:t>Operating System</a:t>
            </a:r>
            <a:endParaRPr b="0" lang="en-US" sz="2000" spc="-1" strike="noStrike">
              <a:solidFill>
                <a:srgbClr val="000000"/>
              </a:solidFill>
              <a:latin typeface="Arial"/>
            </a:endParaRPr>
          </a:p>
        </p:txBody>
      </p:sp>
      <p:sp>
        <p:nvSpPr>
          <p:cNvPr id="135" name="PlaceHolder 6"/>
          <p:cNvSpPr>
            <a:spLocks noGrp="1"/>
          </p:cNvSpPr>
          <p:nvPr>
            <p:ph/>
          </p:nvPr>
        </p:nvSpPr>
        <p:spPr>
          <a:xfrm>
            <a:off x="8520840" y="3407040"/>
            <a:ext cx="2465280" cy="705960"/>
          </a:xfrm>
          <a:prstGeom prst="rect">
            <a:avLst/>
          </a:prstGeom>
          <a:noFill/>
          <a:ln w="0">
            <a:noFill/>
          </a:ln>
        </p:spPr>
        <p:txBody>
          <a:bodyPr anchor="t">
            <a:noAutofit/>
          </a:bodyPr>
          <a:p>
            <a:pPr>
              <a:lnSpc>
                <a:spcPct val="100000"/>
              </a:lnSpc>
              <a:buNone/>
              <a:tabLst>
                <a:tab algn="l" pos="0"/>
              </a:tabLst>
            </a:pPr>
            <a:r>
              <a:rPr b="1" lang="en-US" sz="1600" spc="-1" strike="noStrike">
                <a:solidFill>
                  <a:srgbClr val="ffffff"/>
                </a:solidFill>
                <a:latin typeface="Century Gothic"/>
                <a:ea typeface="Century Gothic"/>
              </a:rPr>
              <a:t>WINDOWS 7,8,10,11</a:t>
            </a:r>
            <a:endParaRPr b="0" lang="en-US" sz="1600" spc="-1" strike="noStrike">
              <a:solidFill>
                <a:srgbClr val="000000"/>
              </a:solidFill>
              <a:latin typeface="Arial"/>
            </a:endParaRPr>
          </a:p>
        </p:txBody>
      </p:sp>
      <p:sp>
        <p:nvSpPr>
          <p:cNvPr id="136" name="PlaceHolder 7"/>
          <p:cNvSpPr>
            <a:spLocks noGrp="1"/>
          </p:cNvSpPr>
          <p:nvPr>
            <p:ph type="title"/>
          </p:nvPr>
        </p:nvSpPr>
        <p:spPr>
          <a:xfrm>
            <a:off x="477720" y="764280"/>
            <a:ext cx="11028240" cy="1292760"/>
          </a:xfrm>
          <a:prstGeom prst="rect">
            <a:avLst/>
          </a:prstGeom>
          <a:solidFill>
            <a:srgbClr val="000000"/>
          </a:solidFill>
          <a:ln w="19080">
            <a:solidFill>
              <a:srgbClr val="ffffff"/>
            </a:solidFill>
            <a:round/>
          </a:ln>
        </p:spPr>
        <p:txBody>
          <a:bodyPr anchor="ctr">
            <a:normAutofit/>
          </a:bodyPr>
          <a:p>
            <a:pPr algn="ctr">
              <a:lnSpc>
                <a:spcPct val="90000"/>
              </a:lnSpc>
              <a:buNone/>
              <a:tabLst>
                <a:tab algn="l" pos="0"/>
              </a:tabLst>
            </a:pPr>
            <a:r>
              <a:rPr b="0" lang="en-US" sz="4000" spc="-1" strike="noStrike">
                <a:solidFill>
                  <a:srgbClr val="ffffff"/>
                </a:solidFill>
                <a:latin typeface="Arial Black"/>
                <a:ea typeface="Arial Black"/>
              </a:rPr>
              <a:t>HARDWARE AND SOFTWARE REQUIREMENT</a:t>
            </a:r>
            <a:endParaRPr b="0" lang="en-US" sz="4000" spc="-1" strike="noStrike">
              <a:solidFill>
                <a:srgbClr val="000000"/>
              </a:solidFill>
              <a:latin typeface="Arial"/>
            </a:endParaRPr>
          </a:p>
        </p:txBody>
      </p:sp>
    </p:spTree>
  </p:cSld>
  <mc:AlternateContent>
    <mc:Choice Requires="p14">
      <p:transition spd="slow" p14:dur="1500">
        <p14:vortex/>
      </p:transition>
    </mc:Choice>
    <mc:Fallback>
      <p:transition spd="slow">
        <p:fade/>
      </p:transition>
    </mc:Fallback>
  </mc:AlternateContent>
  <p:timing>
    <p:tnLst>
      <p:par>
        <p:cTn id="70" dur="indefinite" restart="never" nodeType="tmRoot">
          <p:childTnLst>
            <p:seq>
              <p:cTn id="71" dur="indefinite" nodeType="mainSeq">
                <p:childTnLst>
                  <p:par>
                    <p:cTn id="72" fill="hold">
                      <p:stCondLst>
                        <p:cond delay="0"/>
                      </p:stCondLst>
                      <p:childTnLst>
                        <p:par>
                          <p:cTn id="73" fill="hold">
                            <p:stCondLst>
                              <p:cond delay="0"/>
                            </p:stCondLst>
                            <p:childTnLst>
                              <p:par>
                                <p:cTn id="74" nodeType="withEffect" fill="hold" presetClass="entr" presetID="2" presetSubtype="4">
                                  <p:stCondLst>
                                    <p:cond delay="0"/>
                                  </p:stCondLst>
                                  <p:childTnLst>
                                    <p:set>
                                      <p:cBhvr>
                                        <p:cTn id="75" dur="1" fill="hold">
                                          <p:stCondLst>
                                            <p:cond delay="0"/>
                                          </p:stCondLst>
                                        </p:cTn>
                                        <p:tgtEl>
                                          <p:spTgt spid="129"/>
                                        </p:tgtEl>
                                        <p:attrNameLst>
                                          <p:attrName>style.visibility</p:attrName>
                                        </p:attrNameLst>
                                      </p:cBhvr>
                                      <p:to>
                                        <p:strVal val="visible"/>
                                      </p:to>
                                    </p:set>
                                    <p:anim calcmode="lin" valueType="num">
                                      <p:cBhvr additive="repl">
                                        <p:cTn id="76" dur="500"/>
                                        <p:tgtEl>
                                          <p:spTgt spid="129"/>
                                        </p:tgtEl>
                                        <p:attrNameLst>
                                          <p:attrName>ppt_y</p:attrName>
                                        </p:attrNameLst>
                                      </p:cBhvr>
                                      <p:tavLst>
                                        <p:tav tm="0">
                                          <p:val>
                                            <p:strVal val="#ppt_y+1"/>
                                          </p:val>
                                        </p:tav>
                                        <p:tav tm="100000">
                                          <p:val>
                                            <p:strVal val="#ppt_y"/>
                                          </p:val>
                                        </p:tav>
                                      </p:tavLst>
                                    </p:anim>
                                  </p:childTnLst>
                                </p:cTn>
                              </p:par>
                            </p:childTnLst>
                          </p:cTn>
                        </p:par>
                        <p:par>
                          <p:cTn id="77" fill="hold">
                            <p:stCondLst>
                              <p:cond delay="500"/>
                            </p:stCondLst>
                            <p:childTnLst>
                              <p:par>
                                <p:cTn id="78" nodeType="afterEffect" fill="hold" presetClass="entr" presetID="2" presetSubtype="4">
                                  <p:stCondLst>
                                    <p:cond delay="0"/>
                                  </p:stCondLst>
                                  <p:childTnLst>
                                    <p:set>
                                      <p:cBhvr>
                                        <p:cTn id="79" dur="1" fill="hold">
                                          <p:stCondLst>
                                            <p:cond delay="0"/>
                                          </p:stCondLst>
                                        </p:cTn>
                                        <p:tgtEl>
                                          <p:spTgt spid="128"/>
                                        </p:tgtEl>
                                        <p:attrNameLst>
                                          <p:attrName>style.visibility</p:attrName>
                                        </p:attrNameLst>
                                      </p:cBhvr>
                                      <p:to>
                                        <p:strVal val="visible"/>
                                      </p:to>
                                    </p:set>
                                    <p:anim calcmode="lin" valueType="num">
                                      <p:cBhvr additive="repl">
                                        <p:cTn id="80" dur="500"/>
                                        <p:tgtEl>
                                          <p:spTgt spid="128"/>
                                        </p:tgtEl>
                                        <p:attrNameLst>
                                          <p:attrName>ppt_y</p:attrName>
                                        </p:attrNameLst>
                                      </p:cBhvr>
                                      <p:tavLst>
                                        <p:tav tm="0">
                                          <p:val>
                                            <p:strVal val="#ppt_y+1"/>
                                          </p:val>
                                        </p:tav>
                                        <p:tav tm="100000">
                                          <p:val>
                                            <p:strVal val="#ppt_y"/>
                                          </p:val>
                                        </p:tav>
                                      </p:tavLst>
                                    </p:anim>
                                  </p:childTnLst>
                                </p:cTn>
                              </p:par>
                            </p:childTnLst>
                          </p:cTn>
                        </p:par>
                        <p:par>
                          <p:cTn id="81" fill="hold">
                            <p:stCondLst>
                              <p:cond delay="1000"/>
                            </p:stCondLst>
                            <p:childTnLst>
                              <p:par>
                                <p:cTn id="82" nodeType="afterEffect" fill="hold" presetClass="entr" presetID="2" presetSubtype="4">
                                  <p:stCondLst>
                                    <p:cond delay="0"/>
                                  </p:stCondLst>
                                  <p:childTnLst>
                                    <p:set>
                                      <p:cBhvr>
                                        <p:cTn id="83" dur="1" fill="hold">
                                          <p:stCondLst>
                                            <p:cond delay="0"/>
                                          </p:stCondLst>
                                        </p:cTn>
                                        <p:tgtEl>
                                          <p:spTgt spid="127"/>
                                        </p:tgtEl>
                                        <p:attrNameLst>
                                          <p:attrName>style.visibility</p:attrName>
                                        </p:attrNameLst>
                                      </p:cBhvr>
                                      <p:to>
                                        <p:strVal val="visible"/>
                                      </p:to>
                                    </p:set>
                                    <p:anim calcmode="lin" valueType="num">
                                      <p:cBhvr additive="repl">
                                        <p:cTn id="84" dur="500"/>
                                        <p:tgtEl>
                                          <p:spTgt spid="127"/>
                                        </p:tgtEl>
                                        <p:attrNameLst>
                                          <p:attrName>ppt_y</p:attrName>
                                        </p:attrNameLst>
                                      </p:cBhvr>
                                      <p:tavLst>
                                        <p:tav tm="0">
                                          <p:val>
                                            <p:strVal val="#ppt_y+1"/>
                                          </p:val>
                                        </p:tav>
                                        <p:tav tm="100000">
                                          <p:val>
                                            <p:strVal val="#ppt_y"/>
                                          </p:val>
                                        </p:tav>
                                      </p:tavLst>
                                    </p:anim>
                                  </p:childTnLst>
                                </p:cTn>
                              </p:par>
                              <p:par>
                                <p:cTn id="85" nodeType="withEffect" fill="hold" presetClass="entr" presetID="2" presetSubtype="4">
                                  <p:stCondLst>
                                    <p:cond delay="0"/>
                                  </p:stCondLst>
                                  <p:childTnLst>
                                    <p:set>
                                      <p:cBhvr>
                                        <p:cTn id="86" dur="1" fill="hold">
                                          <p:stCondLst>
                                            <p:cond delay="0"/>
                                          </p:stCondLst>
                                        </p:cTn>
                                        <p:tgtEl>
                                          <p:spTgt spid="131">
                                            <p:txEl>
                                              <p:pRg st="0" end="0"/>
                                            </p:txEl>
                                          </p:spTgt>
                                        </p:tgtEl>
                                        <p:attrNameLst>
                                          <p:attrName>style.visibility</p:attrName>
                                        </p:attrNameLst>
                                      </p:cBhvr>
                                      <p:to>
                                        <p:strVal val="visible"/>
                                      </p:to>
                                    </p:set>
                                    <p:anim calcmode="lin" valueType="num">
                                      <p:cBhvr additive="repl">
                                        <p:cTn id="87" dur="500"/>
                                        <p:tgtEl>
                                          <p:spTgt spid="131">
                                            <p:txEl>
                                              <p:pRg st="0" end="0"/>
                                            </p:txEl>
                                          </p:spTgt>
                                        </p:tgtEl>
                                        <p:attrNameLst>
                                          <p:attrName>ppt_y</p:attrName>
                                        </p:attrNameLst>
                                      </p:cBhvr>
                                      <p:tavLst>
                                        <p:tav tm="0">
                                          <p:val>
                                            <p:strVal val="#ppt_y+1"/>
                                          </p:val>
                                        </p:tav>
                                        <p:tav tm="100000">
                                          <p:val>
                                            <p:strVal val="#ppt_y"/>
                                          </p:val>
                                        </p:tav>
                                      </p:tavLst>
                                    </p:anim>
                                  </p:childTnLst>
                                </p:cTn>
                              </p:par>
                              <p:par>
                                <p:cTn id="88" nodeType="withEffect" fill="hold" presetClass="entr" presetID="2" presetSubtype="4">
                                  <p:stCondLst>
                                    <p:cond delay="0"/>
                                  </p:stCondLst>
                                  <p:childTnLst>
                                    <p:set>
                                      <p:cBhvr>
                                        <p:cTn id="89" dur="1" fill="hold">
                                          <p:stCondLst>
                                            <p:cond delay="0"/>
                                          </p:stCondLst>
                                        </p:cTn>
                                        <p:tgtEl>
                                          <p:spTgt spid="130">
                                            <p:txEl>
                                              <p:pRg st="0" end="0"/>
                                            </p:txEl>
                                          </p:spTgt>
                                        </p:tgtEl>
                                        <p:attrNameLst>
                                          <p:attrName>style.visibility</p:attrName>
                                        </p:attrNameLst>
                                      </p:cBhvr>
                                      <p:to>
                                        <p:strVal val="visible"/>
                                      </p:to>
                                    </p:set>
                                    <p:anim calcmode="lin" valueType="num">
                                      <p:cBhvr additive="repl">
                                        <p:cTn id="90" dur="500"/>
                                        <p:tgtEl>
                                          <p:spTgt spid="130">
                                            <p:txEl>
                                              <p:pRg st="0" end="0"/>
                                            </p:txEl>
                                          </p:spTgt>
                                        </p:tgtEl>
                                        <p:attrNameLst>
                                          <p:attrName>ppt_y</p:attrName>
                                        </p:attrNameLst>
                                      </p:cBhvr>
                                      <p:tavLst>
                                        <p:tav tm="0">
                                          <p:val>
                                            <p:strVal val="#ppt_y+1"/>
                                          </p:val>
                                        </p:tav>
                                        <p:tav tm="100000">
                                          <p:val>
                                            <p:strVal val="#ppt_y"/>
                                          </p:val>
                                        </p:tav>
                                      </p:tavLst>
                                    </p:anim>
                                  </p:childTnLst>
                                </p:cTn>
                              </p:par>
                              <p:par>
                                <p:cTn id="91" nodeType="withEffect" fill="hold" presetClass="entr" presetID="2" presetSubtype="4">
                                  <p:stCondLst>
                                    <p:cond delay="0"/>
                                  </p:stCondLst>
                                  <p:childTnLst>
                                    <p:set>
                                      <p:cBhvr>
                                        <p:cTn id="92" dur="1" fill="hold">
                                          <p:stCondLst>
                                            <p:cond delay="0"/>
                                          </p:stCondLst>
                                        </p:cTn>
                                        <p:tgtEl>
                                          <p:spTgt spid="132">
                                            <p:txEl>
                                              <p:pRg st="0" end="0"/>
                                            </p:txEl>
                                          </p:spTgt>
                                        </p:tgtEl>
                                        <p:attrNameLst>
                                          <p:attrName>style.visibility</p:attrName>
                                        </p:attrNameLst>
                                      </p:cBhvr>
                                      <p:to>
                                        <p:strVal val="visible"/>
                                      </p:to>
                                    </p:set>
                                    <p:anim calcmode="lin" valueType="num">
                                      <p:cBhvr additive="repl">
                                        <p:cTn id="93" dur="500"/>
                                        <p:tgtEl>
                                          <p:spTgt spid="132">
                                            <p:txEl>
                                              <p:pRg st="0" end="0"/>
                                            </p:txEl>
                                          </p:spTgt>
                                        </p:tgtEl>
                                        <p:attrNameLst>
                                          <p:attrName>ppt_y</p:attrName>
                                        </p:attrNameLst>
                                      </p:cBhvr>
                                      <p:tavLst>
                                        <p:tav tm="0">
                                          <p:val>
                                            <p:strVal val="#ppt_y+1"/>
                                          </p:val>
                                        </p:tav>
                                        <p:tav tm="100000">
                                          <p:val>
                                            <p:strVal val="#ppt_y"/>
                                          </p:val>
                                        </p:tav>
                                      </p:tavLst>
                                    </p:anim>
                                  </p:childTnLst>
                                </p:cTn>
                              </p:par>
                              <p:par>
                                <p:cTn id="94" nodeType="withEffect" fill="hold" presetClass="entr" presetID="2" presetSubtype="4">
                                  <p:stCondLst>
                                    <p:cond delay="0"/>
                                  </p:stCondLst>
                                  <p:childTnLst>
                                    <p:set>
                                      <p:cBhvr>
                                        <p:cTn id="95" dur="1" fill="hold">
                                          <p:stCondLst>
                                            <p:cond delay="0"/>
                                          </p:stCondLst>
                                        </p:cTn>
                                        <p:tgtEl>
                                          <p:spTgt spid="133">
                                            <p:txEl>
                                              <p:pRg st="0" end="0"/>
                                            </p:txEl>
                                          </p:spTgt>
                                        </p:tgtEl>
                                        <p:attrNameLst>
                                          <p:attrName>style.visibility</p:attrName>
                                        </p:attrNameLst>
                                      </p:cBhvr>
                                      <p:to>
                                        <p:strVal val="visible"/>
                                      </p:to>
                                    </p:set>
                                    <p:anim calcmode="lin" valueType="num">
                                      <p:cBhvr additive="repl">
                                        <p:cTn id="96" dur="500"/>
                                        <p:tgtEl>
                                          <p:spTgt spid="133">
                                            <p:txEl>
                                              <p:pRg st="0" end="0"/>
                                            </p:txEl>
                                          </p:spTgt>
                                        </p:tgtEl>
                                        <p:attrNameLst>
                                          <p:attrName>ppt_y</p:attrName>
                                        </p:attrNameLst>
                                      </p:cBhvr>
                                      <p:tavLst>
                                        <p:tav tm="0">
                                          <p:val>
                                            <p:strVal val="#ppt_y+1"/>
                                          </p:val>
                                        </p:tav>
                                        <p:tav tm="100000">
                                          <p:val>
                                            <p:strVal val="#ppt_y"/>
                                          </p:val>
                                        </p:tav>
                                      </p:tavLst>
                                    </p:anim>
                                  </p:childTnLst>
                                </p:cTn>
                              </p:par>
                              <p:par>
                                <p:cTn id="97" nodeType="withEffect" fill="hold" presetClass="entr" presetID="2" presetSubtype="4">
                                  <p:stCondLst>
                                    <p:cond delay="0"/>
                                  </p:stCondLst>
                                  <p:childTnLst>
                                    <p:set>
                                      <p:cBhvr>
                                        <p:cTn id="98" dur="1" fill="hold">
                                          <p:stCondLst>
                                            <p:cond delay="0"/>
                                          </p:stCondLst>
                                        </p:cTn>
                                        <p:tgtEl>
                                          <p:spTgt spid="134">
                                            <p:txEl>
                                              <p:pRg st="0" end="0"/>
                                            </p:txEl>
                                          </p:spTgt>
                                        </p:tgtEl>
                                        <p:attrNameLst>
                                          <p:attrName>style.visibility</p:attrName>
                                        </p:attrNameLst>
                                      </p:cBhvr>
                                      <p:to>
                                        <p:strVal val="visible"/>
                                      </p:to>
                                    </p:set>
                                    <p:anim calcmode="lin" valueType="num">
                                      <p:cBhvr additive="repl">
                                        <p:cTn id="99" dur="500"/>
                                        <p:tgtEl>
                                          <p:spTgt spid="134">
                                            <p:txEl>
                                              <p:pRg st="0" end="0"/>
                                            </p:txEl>
                                          </p:spTgt>
                                        </p:tgtEl>
                                        <p:attrNameLst>
                                          <p:attrName>ppt_y</p:attrName>
                                        </p:attrNameLst>
                                      </p:cBhvr>
                                      <p:tavLst>
                                        <p:tav tm="0">
                                          <p:val>
                                            <p:strVal val="#ppt_y+1"/>
                                          </p:val>
                                        </p:tav>
                                        <p:tav tm="100000">
                                          <p:val>
                                            <p:strVal val="#ppt_y"/>
                                          </p:val>
                                        </p:tav>
                                      </p:tavLst>
                                    </p:anim>
                                  </p:childTnLst>
                                </p:cTn>
                              </p:par>
                              <p:par>
                                <p:cTn id="100" nodeType="withEffect" fill="hold" presetClass="entr" presetID="2" presetSubtype="4">
                                  <p:stCondLst>
                                    <p:cond delay="0"/>
                                  </p:stCondLst>
                                  <p:childTnLst>
                                    <p:set>
                                      <p:cBhvr>
                                        <p:cTn id="101" dur="1" fill="hold">
                                          <p:stCondLst>
                                            <p:cond delay="0"/>
                                          </p:stCondLst>
                                        </p:cTn>
                                        <p:tgtEl>
                                          <p:spTgt spid="135">
                                            <p:txEl>
                                              <p:pRg st="0" end="0"/>
                                            </p:txEl>
                                          </p:spTgt>
                                        </p:tgtEl>
                                        <p:attrNameLst>
                                          <p:attrName>style.visibility</p:attrName>
                                        </p:attrNameLst>
                                      </p:cBhvr>
                                      <p:to>
                                        <p:strVal val="visible"/>
                                      </p:to>
                                    </p:set>
                                    <p:anim calcmode="lin" valueType="num">
                                      <p:cBhvr additive="repl">
                                        <p:cTn id="102" dur="500"/>
                                        <p:tgtEl>
                                          <p:spTgt spid="1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008160" y="131400"/>
            <a:ext cx="8610120" cy="1218960"/>
          </a:xfrm>
          <a:prstGeom prst="rect">
            <a:avLst/>
          </a:prstGeom>
          <a:solidFill>
            <a:srgbClr val="ffffff"/>
          </a:solidFill>
          <a:ln w="12600">
            <a:solidFill>
              <a:srgbClr val="fe801a"/>
            </a:solidFill>
            <a:round/>
          </a:ln>
        </p:spPr>
        <p:txBody>
          <a:bodyPr anchor="ctr">
            <a:normAutofit/>
          </a:bodyPr>
          <a:p>
            <a:pPr algn="ctr">
              <a:lnSpc>
                <a:spcPct val="90000"/>
              </a:lnSpc>
              <a:buNone/>
              <a:tabLst>
                <a:tab algn="l" pos="0"/>
              </a:tabLst>
            </a:pPr>
            <a:r>
              <a:rPr b="0" lang="en-US" sz="4400" spc="-1" strike="noStrike">
                <a:solidFill>
                  <a:srgbClr val="000000"/>
                </a:solidFill>
                <a:latin typeface="Arial"/>
                <a:ea typeface="Arial"/>
              </a:rPr>
              <a:t>PROCESS MODEL</a:t>
            </a:r>
            <a:endParaRPr b="0" lang="en-US" sz="4400" spc="-1" strike="noStrike">
              <a:solidFill>
                <a:srgbClr val="000000"/>
              </a:solidFill>
              <a:latin typeface="Arial"/>
            </a:endParaRPr>
          </a:p>
        </p:txBody>
      </p:sp>
      <p:sp>
        <p:nvSpPr>
          <p:cNvPr id="138" name="Google Shape;294;p7"/>
          <p:cNvSpPr/>
          <p:nvPr/>
        </p:nvSpPr>
        <p:spPr>
          <a:xfrm>
            <a:off x="177480" y="1842480"/>
            <a:ext cx="3808800" cy="63972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n-US" sz="3600" spc="-1" strike="noStrike">
                <a:solidFill>
                  <a:srgbClr val="ffffff"/>
                </a:solidFill>
                <a:latin typeface="Arial"/>
                <a:ea typeface="Arial"/>
              </a:rPr>
              <a:t>Iterative Model</a:t>
            </a:r>
            <a:endParaRPr b="0" lang="en-US" sz="3600" spc="-1" strike="noStrike">
              <a:latin typeface="Arial"/>
            </a:endParaRPr>
          </a:p>
        </p:txBody>
      </p:sp>
      <p:sp>
        <p:nvSpPr>
          <p:cNvPr id="139" name="Google Shape;295;p7"/>
          <p:cNvSpPr/>
          <p:nvPr/>
        </p:nvSpPr>
        <p:spPr>
          <a:xfrm>
            <a:off x="177480" y="2488680"/>
            <a:ext cx="11764440" cy="146268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n-US" sz="1800" spc="-1" strike="noStrike">
                <a:solidFill>
                  <a:srgbClr val="ffffff"/>
                </a:solidFill>
                <a:latin typeface="Arial"/>
                <a:ea typeface="Arial"/>
              </a:rPr>
              <a:t>The iterative process starts with a simple implementation of a subset of the software </a:t>
            </a:r>
            <a:endParaRPr b="0" lang="en-US" sz="1800" spc="-1" strike="noStrike">
              <a:latin typeface="Arial"/>
            </a:endParaRPr>
          </a:p>
          <a:p>
            <a:pPr>
              <a:lnSpc>
                <a:spcPct val="100000"/>
              </a:lnSpc>
              <a:buNone/>
              <a:tabLst>
                <a:tab algn="l" pos="0"/>
              </a:tabLst>
            </a:pPr>
            <a:r>
              <a:rPr b="0" lang="en-US" sz="1800" spc="-1" strike="noStrike">
                <a:solidFill>
                  <a:srgbClr val="ffffff"/>
                </a:solidFill>
                <a:latin typeface="Arial"/>
                <a:ea typeface="Arial"/>
              </a:rPr>
              <a:t>requirements </a:t>
            </a:r>
            <a:endParaRPr b="0" lang="en-US" sz="1800" spc="-1" strike="noStrike">
              <a:latin typeface="Arial"/>
            </a:endParaRPr>
          </a:p>
          <a:p>
            <a:pPr>
              <a:lnSpc>
                <a:spcPct val="100000"/>
              </a:lnSpc>
              <a:buNone/>
              <a:tabLst>
                <a:tab algn="l" pos="0"/>
              </a:tabLst>
            </a:pPr>
            <a:r>
              <a:rPr b="0" lang="en-US" sz="1800" spc="-1" strike="noStrike">
                <a:solidFill>
                  <a:srgbClr val="ffffff"/>
                </a:solidFill>
                <a:latin typeface="Arial"/>
                <a:ea typeface="Arial"/>
              </a:rPr>
              <a:t>and iteratively enhances the evolving versions until the full system is implemented. </a:t>
            </a:r>
            <a:endParaRPr b="0" lang="en-US" sz="1800" spc="-1" strike="noStrike">
              <a:latin typeface="Arial"/>
            </a:endParaRPr>
          </a:p>
          <a:p>
            <a:pPr>
              <a:lnSpc>
                <a:spcPct val="100000"/>
              </a:lnSpc>
              <a:buNone/>
              <a:tabLst>
                <a:tab algn="l" pos="0"/>
              </a:tabLst>
            </a:pPr>
            <a:r>
              <a:rPr b="0" lang="en-US" sz="1800" spc="-1" strike="noStrike">
                <a:solidFill>
                  <a:srgbClr val="ffffff"/>
                </a:solidFill>
                <a:latin typeface="Arial"/>
                <a:ea typeface="Arial"/>
              </a:rPr>
              <a:t>At each iteration, </a:t>
            </a:r>
            <a:endParaRPr b="0" lang="en-US" sz="1800" spc="-1" strike="noStrike">
              <a:latin typeface="Arial"/>
            </a:endParaRPr>
          </a:p>
          <a:p>
            <a:pPr>
              <a:lnSpc>
                <a:spcPct val="100000"/>
              </a:lnSpc>
              <a:buNone/>
              <a:tabLst>
                <a:tab algn="l" pos="0"/>
              </a:tabLst>
            </a:pPr>
            <a:r>
              <a:rPr b="0" lang="en-US" sz="1800" spc="-1" strike="noStrike">
                <a:solidFill>
                  <a:srgbClr val="ffffff"/>
                </a:solidFill>
                <a:latin typeface="Arial"/>
                <a:ea typeface="Arial"/>
              </a:rPr>
              <a:t>design modifications are made, and new functional capabilities are added. </a:t>
            </a:r>
            <a:endParaRPr b="0" lang="en-US" sz="1800" spc="-1" strike="noStrike">
              <a:latin typeface="Arial"/>
            </a:endParaRPr>
          </a:p>
        </p:txBody>
      </p:sp>
    </p:spTree>
  </p:cSld>
  <mc:AlternateContent>
    <mc:Choice Requires="p14">
      <p:transition spd="slow" p14:dur="4000">
        <p14:vortex/>
      </p:transition>
    </mc:Choice>
    <mc:Fallback>
      <p:transition spd="slow">
        <p:fade/>
      </p:transition>
    </mc:Fallback>
  </mc:AlternateContent>
  <p:timing>
    <p:tnLst>
      <p:par>
        <p:cTn id="103" dur="indefinite" restart="never" nodeType="tmRoot">
          <p:childTnLst>
            <p:seq>
              <p:cTn id="104" dur="indefinite" nodeType="mainSeq">
                <p:childTnLst>
                  <p:par>
                    <p:cTn id="105" fill="hold">
                      <p:stCondLst>
                        <p:cond delay="0"/>
                      </p:stCondLst>
                      <p:childTnLst>
                        <p:par>
                          <p:cTn id="106" fill="hold">
                            <p:stCondLst>
                              <p:cond delay="0"/>
                            </p:stCondLst>
                            <p:childTnLst>
                              <p:par>
                                <p:cTn id="107" nodeType="withEffect" fill="hold" presetClass="entr" presetID="10">
                                  <p:stCondLst>
                                    <p:cond delay="0"/>
                                  </p:stCondLst>
                                  <p:childTnLst>
                                    <p:set>
                                      <p:cBhvr>
                                        <p:cTn id="108" dur="1" fill="hold">
                                          <p:stCondLst>
                                            <p:cond delay="0"/>
                                          </p:stCondLst>
                                        </p:cTn>
                                        <p:tgtEl>
                                          <p:spTgt spid="138"/>
                                        </p:tgtEl>
                                        <p:attrNameLst>
                                          <p:attrName>style.visibility</p:attrName>
                                        </p:attrNameLst>
                                      </p:cBhvr>
                                      <p:to>
                                        <p:strVal val="visible"/>
                                      </p:to>
                                    </p:set>
                                    <p:animEffect filter="fade" transition="in">
                                      <p:cBhvr additive="repl">
                                        <p:cTn id="109" dur="500"/>
                                        <p:tgtEl>
                                          <p:spTgt spid="138"/>
                                        </p:tgtEl>
                                      </p:cBhvr>
                                    </p:animEffect>
                                  </p:childTnLst>
                                </p:cTn>
                              </p:par>
                            </p:childTnLst>
                          </p:cTn>
                        </p:par>
                        <p:par>
                          <p:cTn id="110" fill="hold">
                            <p:stCondLst>
                              <p:cond delay="500"/>
                            </p:stCondLst>
                            <p:childTnLst>
                              <p:par>
                                <p:cTn id="111" nodeType="afterEffect" fill="hold" presetClass="entr" presetID="10">
                                  <p:stCondLst>
                                    <p:cond delay="0"/>
                                  </p:stCondLst>
                                  <p:childTnLst>
                                    <p:set>
                                      <p:cBhvr>
                                        <p:cTn id="112" dur="1" fill="hold">
                                          <p:stCondLst>
                                            <p:cond delay="0"/>
                                          </p:stCondLst>
                                        </p:cTn>
                                        <p:tgtEl>
                                          <p:spTgt spid="139"/>
                                        </p:tgtEl>
                                        <p:attrNameLst>
                                          <p:attrName>style.visibility</p:attrName>
                                        </p:attrNameLst>
                                      </p:cBhvr>
                                      <p:to>
                                        <p:strVal val="visible"/>
                                      </p:to>
                                    </p:set>
                                    <p:animEffect filter="fade" transition="in">
                                      <p:cBhvr additive="repl">
                                        <p:cTn id="113" dur="2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Google Shape;300;p8" descr="Diagram&#10;&#10;Description automatically generated"/>
          <p:cNvPicPr/>
          <p:nvPr/>
        </p:nvPicPr>
        <p:blipFill>
          <a:blip r:embed="rId1"/>
          <a:srcRect l="0" t="0" r="0" b="15759"/>
          <a:stretch/>
        </p:blipFill>
        <p:spPr>
          <a:xfrm>
            <a:off x="0" y="0"/>
            <a:ext cx="12191760" cy="6857640"/>
          </a:xfrm>
          <a:prstGeom prst="rect">
            <a:avLst/>
          </a:prstGeom>
          <a:ln w="0">
            <a:noFill/>
          </a:ln>
        </p:spPr>
      </p:pic>
    </p:spTree>
  </p:cSld>
  <mc:AlternateContent>
    <mc:Choice Requires="p14">
      <p:transition spd="slow" p14:dur="1250"/>
    </mc:Choice>
    <mc:Fallback>
      <p:transition spd="slow"/>
    </mc:Fallback>
  </mc:AlternateContent>
  <p:timing>
    <p:tnLst>
      <p:par>
        <p:cTn id="114" dur="indefinite" restart="never" nodeType="tmRoot">
          <p:childTnLst>
            <p:seq>
              <p:cTn id="115" dur="indefinite" nodeType="mainSeq">
                <p:childTnLst>
                  <p:par>
                    <p:cTn id="116" fill="hold">
                      <p:stCondLst>
                        <p:cond delay="0"/>
                      </p:stCondLst>
                      <p:childTnLst>
                        <p:par>
                          <p:cTn id="117" fill="hold">
                            <p:stCondLst>
                              <p:cond delay="0"/>
                            </p:stCondLst>
                            <p:childTnLst>
                              <p:par>
                                <p:cTn id="118" nodeType="withEffect" fill="hold" presetClass="entr" presetID="10">
                                  <p:stCondLst>
                                    <p:cond delay="0"/>
                                  </p:stCondLst>
                                  <p:childTnLst>
                                    <p:set>
                                      <p:cBhvr>
                                        <p:cTn id="119" dur="1" fill="hold">
                                          <p:stCondLst>
                                            <p:cond delay="0"/>
                                          </p:stCondLst>
                                        </p:cTn>
                                        <p:tgtEl>
                                          <p:spTgt spid="140"/>
                                        </p:tgtEl>
                                        <p:attrNameLst>
                                          <p:attrName>style.visibility</p:attrName>
                                        </p:attrNameLst>
                                      </p:cBhvr>
                                      <p:to>
                                        <p:strVal val="visible"/>
                                      </p:to>
                                    </p:set>
                                    <p:animEffect filter="fade" transition="in">
                                      <p:cBhvr additive="repl">
                                        <p:cTn id="120"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1" name="Google Shape;305;p9"/>
          <p:cNvGrpSpPr/>
          <p:nvPr/>
        </p:nvGrpSpPr>
        <p:grpSpPr>
          <a:xfrm>
            <a:off x="2031840" y="854280"/>
            <a:ext cx="8127720" cy="4470120"/>
            <a:chOff x="2031840" y="854280"/>
            <a:chExt cx="8127720" cy="4470120"/>
          </a:xfrm>
        </p:grpSpPr>
        <p:sp>
          <p:nvSpPr>
            <p:cNvPr id="142" name="Google Shape;306;p9"/>
            <p:cNvSpPr/>
            <p:nvPr/>
          </p:nvSpPr>
          <p:spPr>
            <a:xfrm>
              <a:off x="2031840" y="854280"/>
              <a:ext cx="8127720" cy="1354320"/>
            </a:xfrm>
            <a:prstGeom prst="roundRect">
              <a:avLst>
                <a:gd name="adj" fmla="val 10000"/>
              </a:avLst>
            </a:prstGeom>
            <a:solidFill>
              <a:srgbClr val="df2d27"/>
            </a:solidFill>
            <a:ln w="0">
              <a:noFill/>
            </a:ln>
          </p:spPr>
          <p:style>
            <a:lnRef idx="0"/>
            <a:fillRef idx="0"/>
            <a:effectRef idx="0"/>
            <a:fontRef idx="minor"/>
          </p:style>
        </p:sp>
        <p:sp>
          <p:nvSpPr>
            <p:cNvPr id="143" name="Google Shape;307;p9"/>
            <p:cNvSpPr/>
            <p:nvPr/>
          </p:nvSpPr>
          <p:spPr>
            <a:xfrm>
              <a:off x="2071800" y="893880"/>
              <a:ext cx="8048160" cy="1275120"/>
            </a:xfrm>
            <a:prstGeom prst="rect">
              <a:avLst/>
            </a:prstGeom>
            <a:noFill/>
            <a:ln w="0">
              <a:noFill/>
            </a:ln>
          </p:spPr>
          <p:style>
            <a:lnRef idx="0"/>
            <a:fillRef idx="0"/>
            <a:effectRef idx="0"/>
            <a:fontRef idx="minor"/>
          </p:style>
          <p:txBody>
            <a:bodyPr lIns="78120" rIns="78120" tIns="52200" bIns="52200" anchor="ctr">
              <a:noAutofit/>
            </a:bodyPr>
            <a:p>
              <a:pPr algn="ctr">
                <a:lnSpc>
                  <a:spcPct val="90000"/>
                </a:lnSpc>
                <a:buNone/>
                <a:tabLst>
                  <a:tab algn="l" pos="0"/>
                </a:tabLst>
              </a:pPr>
              <a:r>
                <a:rPr b="0" lang="en-US" sz="4100" spc="-1" strike="noStrike">
                  <a:solidFill>
                    <a:srgbClr val="ffffff"/>
                  </a:solidFill>
                  <a:latin typeface="Century Gothic"/>
                  <a:ea typeface="Century Gothic"/>
                </a:rPr>
                <a:t>Responsibilities of the members</a:t>
              </a:r>
              <a:endParaRPr b="0" lang="en-US" sz="4100" spc="-1" strike="noStrike">
                <a:latin typeface="Arial"/>
              </a:endParaRPr>
            </a:p>
          </p:txBody>
        </p:sp>
        <p:sp>
          <p:nvSpPr>
            <p:cNvPr id="144" name="Google Shape;308;p9"/>
            <p:cNvSpPr/>
            <p:nvPr/>
          </p:nvSpPr>
          <p:spPr>
            <a:xfrm>
              <a:off x="2031840" y="2452680"/>
              <a:ext cx="1354320" cy="1354320"/>
            </a:xfrm>
            <a:prstGeom prst="roundRect">
              <a:avLst>
                <a:gd name="adj" fmla="val 16670"/>
              </a:avLst>
            </a:prstGeom>
            <a:blipFill rotWithShape="0">
              <a:blip r:embed="rId1"/>
              <a:srcRect/>
              <a:stretch/>
            </a:blipFill>
            <a:ln w="0">
              <a:noFill/>
            </a:ln>
          </p:spPr>
          <p:style>
            <a:lnRef idx="0"/>
            <a:fillRef idx="0"/>
            <a:effectRef idx="0"/>
            <a:fontRef idx="minor"/>
          </p:style>
        </p:sp>
        <p:sp>
          <p:nvSpPr>
            <p:cNvPr id="145" name="Google Shape;309;p9"/>
            <p:cNvSpPr/>
            <p:nvPr/>
          </p:nvSpPr>
          <p:spPr>
            <a:xfrm>
              <a:off x="3467880" y="2452680"/>
              <a:ext cx="6691680" cy="1354320"/>
            </a:xfrm>
            <a:prstGeom prst="roundRect">
              <a:avLst>
                <a:gd name="adj" fmla="val 16670"/>
              </a:avLst>
            </a:prstGeom>
            <a:solidFill>
              <a:srgbClr val="df2d27"/>
            </a:solidFill>
            <a:ln w="0">
              <a:noFill/>
            </a:ln>
          </p:spPr>
          <p:style>
            <a:lnRef idx="0"/>
            <a:fillRef idx="0"/>
            <a:effectRef idx="0"/>
            <a:fontRef idx="minor"/>
          </p:style>
        </p:sp>
        <p:sp>
          <p:nvSpPr>
            <p:cNvPr id="146" name="Google Shape;310;p9"/>
            <p:cNvSpPr/>
            <p:nvPr/>
          </p:nvSpPr>
          <p:spPr>
            <a:xfrm>
              <a:off x="3534120" y="2518920"/>
              <a:ext cx="6559560" cy="1222200"/>
            </a:xfrm>
            <a:prstGeom prst="rect">
              <a:avLst/>
            </a:prstGeom>
            <a:noFill/>
            <a:ln w="0">
              <a:noFill/>
            </a:ln>
          </p:spPr>
          <p:style>
            <a:lnRef idx="0"/>
            <a:fillRef idx="0"/>
            <a:effectRef idx="0"/>
            <a:fontRef idx="minor"/>
          </p:style>
          <p:txBody>
            <a:bodyPr lIns="220320" rIns="220320" tIns="220320" bIns="220320" anchor="ctr">
              <a:noAutofit/>
            </a:bodyPr>
            <a:p>
              <a:pPr algn="ctr">
                <a:lnSpc>
                  <a:spcPct val="90000"/>
                </a:lnSpc>
                <a:buNone/>
                <a:tabLst>
                  <a:tab algn="l" pos="0"/>
                </a:tabLst>
              </a:pPr>
              <a:r>
                <a:rPr b="0" lang="en-US" sz="3100" spc="-1" strike="noStrike">
                  <a:solidFill>
                    <a:srgbClr val="ffffff"/>
                  </a:solidFill>
                  <a:latin typeface="Century Gothic"/>
                  <a:ea typeface="Century Gothic"/>
                </a:rPr>
                <a:t>Plan,Design,Testing</a:t>
              </a:r>
              <a:endParaRPr b="0" lang="en-US" sz="3100" spc="-1" strike="noStrike">
                <a:latin typeface="Arial"/>
              </a:endParaRPr>
            </a:p>
          </p:txBody>
        </p:sp>
        <p:sp>
          <p:nvSpPr>
            <p:cNvPr id="147" name="Google Shape;311;p9"/>
            <p:cNvSpPr/>
            <p:nvPr/>
          </p:nvSpPr>
          <p:spPr>
            <a:xfrm>
              <a:off x="2031840" y="3970080"/>
              <a:ext cx="1354320" cy="1354320"/>
            </a:xfrm>
            <a:prstGeom prst="roundRect">
              <a:avLst>
                <a:gd name="adj" fmla="val 16670"/>
              </a:avLst>
            </a:prstGeom>
            <a:blipFill rotWithShape="0">
              <a:blip r:embed="rId2"/>
              <a:srcRect/>
              <a:stretch/>
            </a:blipFill>
            <a:ln w="0">
              <a:noFill/>
            </a:ln>
          </p:spPr>
          <p:style>
            <a:lnRef idx="0"/>
            <a:fillRef idx="0"/>
            <a:effectRef idx="0"/>
            <a:fontRef idx="minor"/>
          </p:style>
        </p:sp>
        <p:sp>
          <p:nvSpPr>
            <p:cNvPr id="148" name="Google Shape;312;p9"/>
            <p:cNvSpPr/>
            <p:nvPr/>
          </p:nvSpPr>
          <p:spPr>
            <a:xfrm>
              <a:off x="3467880" y="3970080"/>
              <a:ext cx="6691680" cy="1354320"/>
            </a:xfrm>
            <a:prstGeom prst="roundRect">
              <a:avLst>
                <a:gd name="adj" fmla="val 16670"/>
              </a:avLst>
            </a:prstGeom>
            <a:solidFill>
              <a:srgbClr val="df2d27"/>
            </a:solidFill>
            <a:ln w="0">
              <a:noFill/>
            </a:ln>
          </p:spPr>
          <p:style>
            <a:lnRef idx="0"/>
            <a:fillRef idx="0"/>
            <a:effectRef idx="0"/>
            <a:fontRef idx="minor"/>
          </p:style>
        </p:sp>
        <p:sp>
          <p:nvSpPr>
            <p:cNvPr id="149" name="Google Shape;313;p9"/>
            <p:cNvSpPr/>
            <p:nvPr/>
          </p:nvSpPr>
          <p:spPr>
            <a:xfrm>
              <a:off x="3534120" y="4035960"/>
              <a:ext cx="6559560" cy="1222200"/>
            </a:xfrm>
            <a:prstGeom prst="rect">
              <a:avLst/>
            </a:prstGeom>
            <a:noFill/>
            <a:ln w="0">
              <a:noFill/>
            </a:ln>
          </p:spPr>
          <p:style>
            <a:lnRef idx="0"/>
            <a:fillRef idx="0"/>
            <a:effectRef idx="0"/>
            <a:fontRef idx="minor"/>
          </p:style>
          <p:txBody>
            <a:bodyPr lIns="220320" rIns="220320" tIns="220320" bIns="220320" anchor="ctr">
              <a:noAutofit/>
            </a:bodyPr>
            <a:p>
              <a:pPr algn="ctr">
                <a:lnSpc>
                  <a:spcPct val="90000"/>
                </a:lnSpc>
                <a:buNone/>
                <a:tabLst>
                  <a:tab algn="l" pos="0"/>
                </a:tabLst>
              </a:pPr>
              <a:r>
                <a:rPr b="0" lang="en-US" sz="3100" spc="-1" strike="noStrike">
                  <a:solidFill>
                    <a:srgbClr val="ffffff"/>
                  </a:solidFill>
                  <a:latin typeface="Century Gothic"/>
                  <a:ea typeface="Century Gothic"/>
                </a:rPr>
                <a:t>Develop,Design,Analyze</a:t>
              </a:r>
              <a:endParaRPr b="0" lang="en-US" sz="3100" spc="-1" strike="noStrike">
                <a:latin typeface="Arial"/>
              </a:endParaRPr>
            </a:p>
          </p:txBody>
        </p:sp>
      </p:grpSp>
    </p:spTree>
  </p:cSld>
  <mc:AlternateContent>
    <mc:Choice Requires="p14">
      <p:transition spd="slow" p14:dur="1500">
        <p14:vortex/>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2022-03-13T22:30:21Z</dcterms:created>
  <dc:creator>Benjamin Yocum</dc:creator>
  <dc:description/>
  <dc:language>en-US</dc:language>
  <cp:lastModifiedBy/>
  <dcterms:modified xsi:type="dcterms:W3CDTF">2023-01-27T12:24:29Z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