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52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15E4E-9B81-544D-93A9-34D65D5E6A13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61081-A1C0-3646-BE61-4E7581B7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	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323AF-D38B-4DB9-A28C-9CA60664DDD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0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1971-0E0A-BB4F-8DC0-B09591681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BCDFF-E536-3842-825A-37A56D4C2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B6FA8-1A52-0C46-BCCF-5FDA7685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2E44-9856-C942-9F8E-3D75F650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05E3-6798-3649-8905-B622930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821C-7F6A-5240-B5C2-7DA0EDC6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0A31D-1D3E-3141-A980-ED78FD43E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5D10-EEA6-A34F-B479-B65B555C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D6BED-E567-B244-9537-B5922B44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9B673-9756-8C4E-B97C-B5A636B8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9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D9D5E-34A7-AD4B-9636-3302A9D01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B99DD-5354-8B42-8828-F8292E690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F347-BFE9-B747-9650-A6B7E06C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89C6-29FB-7241-91CC-9A1514D5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91BF-5DF4-644F-856E-07A2E53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96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martArt Placeholder 30"/>
          <p:cNvSpPr>
            <a:spLocks noGrp="1" noChangeAspect="1"/>
          </p:cNvSpPr>
          <p:nvPr>
            <p:ph type="dgm" sz="quarter" idx="16"/>
          </p:nvPr>
        </p:nvSpPr>
        <p:spPr>
          <a:xfrm>
            <a:off x="10947969" y="289984"/>
            <a:ext cx="182880" cy="182880"/>
          </a:xfrm>
          <a:solidFill>
            <a:schemeClr val="accent2"/>
          </a:solidFill>
        </p:spPr>
        <p:txBody>
          <a:bodyPr lIns="91440" tIns="45720" rIns="91440" bIns="45720"/>
          <a:lstStyle>
            <a:lvl1pPr>
              <a:defRPr sz="1067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SmartArt Placeholder 30"/>
          <p:cNvSpPr>
            <a:spLocks noGrp="1" noChangeAspect="1"/>
          </p:cNvSpPr>
          <p:nvPr>
            <p:ph type="dgm" sz="quarter" idx="17"/>
          </p:nvPr>
        </p:nvSpPr>
        <p:spPr>
          <a:xfrm>
            <a:off x="11179617" y="289984"/>
            <a:ext cx="182880" cy="182880"/>
          </a:xfrm>
          <a:solidFill>
            <a:schemeClr val="bg1">
              <a:lumMod val="75000"/>
            </a:schemeClr>
          </a:solidFill>
        </p:spPr>
        <p:txBody>
          <a:bodyPr lIns="91440" tIns="45720" rIns="91440" bIns="45720"/>
          <a:lstStyle>
            <a:lvl1pPr>
              <a:defRPr sz="1067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SmartArt Placeholder 30"/>
          <p:cNvSpPr>
            <a:spLocks noGrp="1" noChangeAspect="1"/>
          </p:cNvSpPr>
          <p:nvPr>
            <p:ph type="dgm" sz="quarter" idx="18"/>
          </p:nvPr>
        </p:nvSpPr>
        <p:spPr>
          <a:xfrm>
            <a:off x="11411265" y="289984"/>
            <a:ext cx="182880" cy="182880"/>
          </a:xfrm>
          <a:solidFill>
            <a:schemeClr val="bg1">
              <a:lumMod val="75000"/>
            </a:schemeClr>
          </a:solidFill>
        </p:spPr>
        <p:txBody>
          <a:bodyPr lIns="91440" tIns="45720" rIns="91440" bIns="45720"/>
          <a:lstStyle>
            <a:lvl1pPr>
              <a:defRPr sz="1067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6" name="SmartArt Placeholder 30"/>
          <p:cNvSpPr>
            <a:spLocks noGrp="1" noChangeAspect="1"/>
          </p:cNvSpPr>
          <p:nvPr>
            <p:ph type="dgm" sz="quarter" idx="19"/>
          </p:nvPr>
        </p:nvSpPr>
        <p:spPr>
          <a:xfrm>
            <a:off x="11642913" y="289984"/>
            <a:ext cx="182880" cy="182880"/>
          </a:xfrm>
          <a:solidFill>
            <a:schemeClr val="bg1">
              <a:lumMod val="75000"/>
            </a:schemeClr>
          </a:solidFill>
        </p:spPr>
        <p:txBody>
          <a:bodyPr lIns="91440" tIns="45720" rIns="91440" bIns="45720"/>
          <a:lstStyle>
            <a:lvl1pPr>
              <a:defRPr sz="1067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025544" y="289985"/>
            <a:ext cx="3937000" cy="213783"/>
          </a:xfrm>
          <a:noFill/>
        </p:spPr>
        <p:txBody>
          <a:bodyPr/>
          <a:lstStyle>
            <a:lvl1pPr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19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DE1C-C461-154B-B8FF-587464EF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2273-6E56-AB4C-8CF8-33C0571A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CF0E-71D1-834D-ADC5-B278487B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58E6A-54DD-2042-ACA7-2600DC71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FF59-75C8-3444-9D0F-25C625B2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E226-901D-8B45-83A4-301BA6E6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672BC-2133-D449-8291-CD38CA82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8910D-73C8-B64E-9C08-E951DEB1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31245-4274-6442-AE2D-6E71A3F9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354F2-3F9D-C94E-9F2A-DDB422FE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FF1A-CE00-4244-AD64-E7072178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9D24-ECC5-C54B-BC24-DE0E99EEB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1BA66-7E19-6B41-91C1-146F405F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DDC95-1F7B-C34B-9A24-2F62256D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C3E45-A1CF-6449-B168-B6B6F430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D063C-19D6-234F-9F62-C3E64D77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63B0-D20A-CC47-95FC-C29F9F0F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C03CF-56FC-D24F-8848-2F50BC3D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00EDC-D7A2-064D-A5BD-0331BC3F6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CD634-DC2D-E340-A8C1-38EF863B2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6F533-211C-5E4E-9DE9-678928469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7A0B2-5724-CF43-85A9-EF5A3BB0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F26C2-9918-4C49-930B-72058747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50780-15BE-0B47-893D-D249069B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8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A656-6975-954B-9A14-64CCFEAF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783E9-66B2-A545-8D4C-E86C5148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C492A-C994-614F-8132-F32A7A8B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C0085-6912-5447-A2C4-5C99BF63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EA3E9-1191-F946-BE48-0929D3CB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09B71-AB71-674B-AB68-CB56B145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56D1C-B416-7449-9DBC-74428727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9028-A24A-F642-A6F7-3C50901F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A699-00FC-6244-B0D1-E20E18F0D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DB3AF-03B0-2448-A009-E9FD97651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87948-E123-CD43-8C4B-D3B00746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9865F-BE4A-1846-B200-7F501D4D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608B-ECEF-9548-B662-347EAAC7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DB19-46CD-374E-BFDE-03E1770D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832EA-807F-664D-8272-32E221D64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FBC9-DD8C-2648-A273-7F4BF3104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03CD4-6BB5-474A-9292-962CA1C5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96A5-8C79-1D4F-A86F-2AE18410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DB2E-3E9F-4645-A4FD-5A4408B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EAA36-7942-674B-9626-6D93C494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A6519-6DB1-8640-A2BC-DD77EA202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46DF2-6B39-D242-AE1E-31E6D75A8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389A-92B7-2048-B2CD-13EF41090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743E0-F4C1-FF46-863B-E1F39B5BD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548640" y="685800"/>
            <a:ext cx="11094720" cy="853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2933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BC127C-0F77-2A45-92CA-29A62E610202}"/>
              </a:ext>
            </a:extLst>
          </p:cNvPr>
          <p:cNvGrpSpPr/>
          <p:nvPr/>
        </p:nvGrpSpPr>
        <p:grpSpPr>
          <a:xfrm>
            <a:off x="1355521" y="921596"/>
            <a:ext cx="6030401" cy="5342472"/>
            <a:chOff x="4642709" y="1022273"/>
            <a:chExt cx="4522800" cy="400685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2BA0291-43B8-CC46-9483-3250DD73385B}"/>
                </a:ext>
              </a:extLst>
            </p:cNvPr>
            <p:cNvSpPr/>
            <p:nvPr/>
          </p:nvSpPr>
          <p:spPr>
            <a:xfrm>
              <a:off x="4642709" y="2014151"/>
              <a:ext cx="4463218" cy="3014976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D17916C-03D3-0649-AA13-1CA09C48D372}"/>
                </a:ext>
              </a:extLst>
            </p:cNvPr>
            <p:cNvGrpSpPr/>
            <p:nvPr/>
          </p:nvGrpSpPr>
          <p:grpSpPr>
            <a:xfrm>
              <a:off x="5154568" y="1022273"/>
              <a:ext cx="4010941" cy="3897138"/>
              <a:chOff x="5154568" y="1022273"/>
              <a:chExt cx="4010941" cy="389713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0405F8C-FAA0-C54C-A193-D39625B4998E}"/>
                  </a:ext>
                </a:extLst>
              </p:cNvPr>
              <p:cNvSpPr/>
              <p:nvPr/>
            </p:nvSpPr>
            <p:spPr>
              <a:xfrm>
                <a:off x="5190186" y="2315922"/>
                <a:ext cx="3368263" cy="190337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3A51E3BB-03F0-F54A-883F-679FC80937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6" r="-6"/>
              <a:stretch/>
            </p:blipFill>
            <p:spPr>
              <a:xfrm>
                <a:off x="6568913" y="1276304"/>
                <a:ext cx="655855" cy="222250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3383422A-16A0-E746-B4B3-E009FDD05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42338" y="2420397"/>
                <a:ext cx="582430" cy="582430"/>
              </a:xfrm>
              <a:prstGeom prst="rect">
                <a:avLst/>
              </a:prstGeom>
              <a:solidFill>
                <a:schemeClr val="tx2"/>
              </a:solidFill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7BD3E79-5673-314C-9B75-632D81BDC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9882" y="1022273"/>
                <a:ext cx="537364" cy="537364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703E62B6-4B5F-CC4D-9077-E3412AEBB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96552" y="3441660"/>
                <a:ext cx="585575" cy="585575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5876B696-46E6-F64A-A58E-ED6410194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94939" y="3441660"/>
                <a:ext cx="582430" cy="582430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ECE56BD3-0B71-494C-89E0-895ECFA09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99167" y="3441660"/>
                <a:ext cx="582430" cy="58243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DA279366-8A1B-4345-B742-F363DA3BE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525465" y="4333836"/>
                <a:ext cx="585575" cy="585575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ABCBF6E2-9E22-234E-9470-E549AA3C6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94939" y="4325592"/>
                <a:ext cx="582430" cy="582430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BAF9E11F-3B17-2349-967C-451ADA08F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79732" y="4306157"/>
                <a:ext cx="601865" cy="601865"/>
              </a:xfrm>
              <a:prstGeom prst="rect">
                <a:avLst/>
              </a:prstGeom>
            </p:spPr>
          </p:pic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AC214F76-9188-4F41-B73A-6CA0EBEBC38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 flipH="1">
                <a:off x="6892896" y="1542330"/>
                <a:ext cx="1224" cy="444348"/>
              </a:xfrm>
              <a:prstGeom prst="straightConnector1">
                <a:avLst/>
              </a:prstGeom>
              <a:ln w="50800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headEnd type="triangle" w="sm" len="med"/>
                <a:tailEnd type="triangle" w="sm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CE983E4-F904-9A4E-AC9C-41C72B509847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 flipV="1">
                <a:off x="6151375" y="3090727"/>
                <a:ext cx="417538" cy="313159"/>
              </a:xfrm>
              <a:prstGeom prst="straightConnector1">
                <a:avLst/>
              </a:prstGeom>
              <a:ln w="50800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headEnd type="triangle" w="sm" len="med"/>
                <a:tailEnd type="triangle" w="sm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2731C61-2F31-AE42-AAC4-D621AD64128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 flipH="1" flipV="1">
                <a:off x="7299660" y="3080390"/>
                <a:ext cx="411556" cy="323496"/>
              </a:xfrm>
              <a:prstGeom prst="straightConnector1">
                <a:avLst/>
              </a:prstGeom>
              <a:ln w="50800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headEnd type="triangle" w="sm" len="med"/>
                <a:tailEnd type="triangle" w="sm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4D2826A-1155-2E43-A701-47A4BCCED0EB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 flipH="1" flipV="1">
                <a:off x="6933553" y="3021140"/>
                <a:ext cx="1" cy="420520"/>
              </a:xfrm>
              <a:prstGeom prst="straightConnector1">
                <a:avLst/>
              </a:prstGeom>
              <a:ln w="50800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headEnd type="triangle" w="sm" len="med"/>
                <a:tailEnd type="triangle" w="sm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E75B912-A832-7248-B95C-89BA1D07424B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 flipH="1">
                <a:off x="6126103" y="3732342"/>
                <a:ext cx="453234" cy="0"/>
              </a:xfrm>
              <a:prstGeom prst="straightConnector1">
                <a:avLst/>
              </a:prstGeom>
              <a:ln w="50800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headEnd type="triangle" w="sm" len="med"/>
                <a:tailEnd type="triangle" w="sm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30C6983C-7A00-0542-8F20-1DF074A6A43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 flipH="1">
                <a:off x="7257982" y="3732342"/>
                <a:ext cx="453234" cy="0"/>
              </a:xfrm>
              <a:prstGeom prst="straightConnector1">
                <a:avLst/>
              </a:prstGeom>
              <a:ln w="50800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headEnd type="triangle" w="sm" len="med"/>
                <a:tailEnd type="triangle" w="sm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B5C4B0A-0F43-EB4D-B44E-2515DD672DCA}"/>
                  </a:ext>
                </a:extLst>
              </p:cNvPr>
              <p:cNvSpPr txBox="1"/>
              <p:nvPr/>
            </p:nvSpPr>
            <p:spPr>
              <a:xfrm>
                <a:off x="5154568" y="2014151"/>
                <a:ext cx="1540371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cluster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DEDA797-8E7F-7846-97A7-F69F4C49811E}"/>
                  </a:ext>
                </a:extLst>
              </p:cNvPr>
              <p:cNvSpPr txBox="1"/>
              <p:nvPr/>
            </p:nvSpPr>
            <p:spPr>
              <a:xfrm>
                <a:off x="7232471" y="2495121"/>
                <a:ext cx="1599717" cy="484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SoS</a:t>
                </a:r>
                <a:r>
                  <a:rPr lang="en-US" dirty="0"/>
                  <a:t> Workflow Executor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2D5B49A-7A12-F14B-9868-ADDB2B447A23}"/>
                  </a:ext>
                </a:extLst>
              </p:cNvPr>
              <p:cNvSpPr txBox="1"/>
              <p:nvPr/>
            </p:nvSpPr>
            <p:spPr>
              <a:xfrm>
                <a:off x="5410634" y="3138933"/>
                <a:ext cx="10282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Workers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72184C7-EC5C-054C-9A5E-090DB429D828}"/>
                  </a:ext>
                </a:extLst>
              </p:cNvPr>
              <p:cNvSpPr txBox="1"/>
              <p:nvPr/>
            </p:nvSpPr>
            <p:spPr>
              <a:xfrm>
                <a:off x="6955062" y="1664705"/>
                <a:ext cx="2210447" cy="300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Single multi-node job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65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2019-08-20T16:43:35Z</dcterms:created>
  <dcterms:modified xsi:type="dcterms:W3CDTF">2019-08-20T17:01:38Z</dcterms:modified>
</cp:coreProperties>
</file>