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3" r:id="rId7"/>
    <p:sldId id="260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28-Feb-17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28-Feb-17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28-Feb-17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28-Feb-17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28-Feb-17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28-Feb-17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28-Feb-17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28-Feb-17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30400" y="1991783"/>
            <a:ext cx="7999412" cy="685800"/>
          </a:xfrm>
        </p:spPr>
        <p:txBody>
          <a:bodyPr>
            <a:noAutofit/>
          </a:bodyPr>
          <a:lstStyle/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БЕЛАРУСЬ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БЕЛОРУССКИЙ ГОСУДАРСТВЕННЫЙ УНИВЕРСИТЕТ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ПРИКЛАДНОЙ МАТЕМАТИКИ И ИНФОРМАТИКИ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многопроцессорных систем и сетей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/>
              <a:t>КОМПЬЮТЕРНЫЙ МОДУЛЬ КОНТРОЛЯ СИСТЕМЫ ВЕБ-СЛУЖБ НА БАЗЕ РАСПРЕДЕЛЕННЫХ ВЫЧИСЛЕНИЙ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/>
              <a:t>Отчёт о преддипломной </a:t>
            </a:r>
            <a:r>
              <a:rPr lang="ru-RU" sz="1400" dirty="0" smtClean="0"/>
              <a:t>практике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244012" y="3615267"/>
            <a:ext cx="3506788" cy="2671233"/>
          </a:xfrm>
        </p:spPr>
        <p:txBody>
          <a:bodyPr>
            <a:normAutofit/>
          </a:bodyPr>
          <a:lstStyle/>
          <a:p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Ватолина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Ростислава Павловича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студента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курса, специальность “информатика”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ассистент кафедры МСС</a:t>
            </a:r>
            <a:r>
              <a: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А.С. Гусейнова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34706" y="6211669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Минск, 201</a:t>
            </a:r>
            <a:r>
              <a:rPr lang="en-US" dirty="0" smtClean="0"/>
              <a:t>7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090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0212" y="170391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 smtClean="0"/>
              <a:t>Выбранные Веб-службы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23439" y="1991786"/>
            <a:ext cx="8534400" cy="8635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chemeClr val="tx1"/>
                </a:solidFill>
              </a:rPr>
              <a:t>1)	</a:t>
            </a:r>
            <a:r>
              <a:rPr lang="en-US" dirty="0" smtClean="0">
                <a:solidFill>
                  <a:schemeClr val="tx1"/>
                </a:solidFill>
              </a:rPr>
              <a:t>dataservice.accuweather.com</a:t>
            </a:r>
            <a:endParaRPr lang="ru-RU" dirty="0" smtClean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2)	api.darksky.net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787" y="2855385"/>
            <a:ext cx="3629025" cy="9334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50" y="3322110"/>
            <a:ext cx="44577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0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0212" y="170391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 smtClean="0"/>
              <a:t>Accuweather.com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" y="1850986"/>
            <a:ext cx="8180388" cy="474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63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0212" y="170391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 smtClean="0"/>
              <a:t>Accuweather.com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9" y="1677458"/>
            <a:ext cx="11498894" cy="356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5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0212" y="170391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 smtClean="0"/>
              <a:t>DarkSky.net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2" y="1677458"/>
            <a:ext cx="3417888" cy="508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8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0212" y="170391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 smtClean="0"/>
              <a:t>DarkSky.net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1427162"/>
            <a:ext cx="6384925" cy="525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0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0212" y="170391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 smtClean="0"/>
              <a:t>кеширование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350" y="1524000"/>
            <a:ext cx="3009900" cy="8382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0" y="1523999"/>
            <a:ext cx="5892800" cy="513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0212" y="170391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 smtClean="0"/>
              <a:t>Общая топология модуля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64" y="1677458"/>
            <a:ext cx="9602324" cy="457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8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3412" y="524932"/>
            <a:ext cx="8534400" cy="1507067"/>
          </a:xfrm>
        </p:spPr>
        <p:txBody>
          <a:bodyPr/>
          <a:lstStyle/>
          <a:p>
            <a:r>
              <a:rPr lang="ru-RU" dirty="0" smtClean="0"/>
              <a:t>Отчет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12" y="393700"/>
            <a:ext cx="8336030" cy="600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0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87</TotalTime>
  <Words>24</Words>
  <Application>Microsoft Office PowerPoint</Application>
  <PresentationFormat>Широкоэкранный</PresentationFormat>
  <Paragraphs>19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Century Gothic</vt:lpstr>
      <vt:lpstr>Times New Roman</vt:lpstr>
      <vt:lpstr>Wingdings 3</vt:lpstr>
      <vt:lpstr>Сектор</vt:lpstr>
      <vt:lpstr>МИНИСТЕРСТВО ОБРАЗОВАНИЯ РЕСПУБЛИКИ БЕЛАРУСЬ БЕЛОРУССКИЙ ГОСУДАРСТВЕННЫЙ УНИВЕРСИТЕТ ФАКУЛЬТЕТ ПРИКЛАДНОЙ МАТЕМАТИКИ И ИНФОРМАТИКИ Кафедра многопроцессорных систем и сетей     КОМПЬЮТЕРНЫЙ МОДУЛЬ КОНТРОЛЯ СИСТЕМЫ ВЕБ-СЛУЖБ НА БАЗЕ РАСПРЕДЕЛЕННЫХ ВЫЧИСЛЕНИЙ     Отчёт о преддипломной практике </vt:lpstr>
      <vt:lpstr>Выбранные Веб-службы</vt:lpstr>
      <vt:lpstr>Accuweather.com</vt:lpstr>
      <vt:lpstr>Accuweather.com</vt:lpstr>
      <vt:lpstr>DarkSky.net</vt:lpstr>
      <vt:lpstr>DarkSky.net</vt:lpstr>
      <vt:lpstr>кеширование</vt:lpstr>
      <vt:lpstr>Общая топология модуля</vt:lpstr>
      <vt:lpstr>Отчет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Ростислав Ватолин</dc:creator>
  <cp:lastModifiedBy>Ростислав Ватолин</cp:lastModifiedBy>
  <cp:revision>12</cp:revision>
  <dcterms:created xsi:type="dcterms:W3CDTF">2015-05-21T20:45:03Z</dcterms:created>
  <dcterms:modified xsi:type="dcterms:W3CDTF">2017-02-27T22:50:38Z</dcterms:modified>
</cp:coreProperties>
</file>