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2E9D-F277-42D9-A295-ABC8E18127D0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FECC-45A6-4E07-A932-210642570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2E9D-F277-42D9-A295-ABC8E18127D0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FECC-45A6-4E07-A932-210642570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2E9D-F277-42D9-A295-ABC8E18127D0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FECC-45A6-4E07-A932-210642570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2E9D-F277-42D9-A295-ABC8E18127D0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FECC-45A6-4E07-A932-210642570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2E9D-F277-42D9-A295-ABC8E18127D0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FECC-45A6-4E07-A932-210642570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2E9D-F277-42D9-A295-ABC8E18127D0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FECC-45A6-4E07-A932-210642570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2E9D-F277-42D9-A295-ABC8E18127D0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FECC-45A6-4E07-A932-210642570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2E9D-F277-42D9-A295-ABC8E18127D0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FECC-45A6-4E07-A932-210642570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2E9D-F277-42D9-A295-ABC8E18127D0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FECC-45A6-4E07-A932-210642570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2E9D-F277-42D9-A295-ABC8E18127D0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FECC-45A6-4E07-A932-210642570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2E9D-F277-42D9-A295-ABC8E18127D0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FECC-45A6-4E07-A932-210642570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C2E9D-F277-42D9-A295-ABC8E18127D0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CFECC-45A6-4E07-A932-210642570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PINDIA\Desktop\mpa\imagesfinal\video.m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IMAGE MORPHING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362200"/>
            <a:ext cx="6400800" cy="3352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Submitted to -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Anukriti</a:t>
            </a:r>
            <a:r>
              <a:rPr lang="en-US" dirty="0" smtClean="0"/>
              <a:t> </a:t>
            </a:r>
            <a:r>
              <a:rPr lang="en-US" dirty="0" err="1" smtClean="0"/>
              <a:t>Bansal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Submitted by – </a:t>
            </a:r>
          </a:p>
          <a:p>
            <a:r>
              <a:rPr lang="en-US" dirty="0" err="1" smtClean="0"/>
              <a:t>Vatsal</a:t>
            </a:r>
            <a:r>
              <a:rPr lang="en-US" dirty="0" smtClean="0"/>
              <a:t> </a:t>
            </a:r>
            <a:r>
              <a:rPr lang="en-US" dirty="0" err="1" smtClean="0"/>
              <a:t>Agarwal</a:t>
            </a:r>
            <a:r>
              <a:rPr lang="en-US" dirty="0" smtClean="0"/>
              <a:t>(17ucs175)</a:t>
            </a:r>
          </a:p>
          <a:p>
            <a:r>
              <a:rPr lang="en-US" dirty="0" err="1" smtClean="0"/>
              <a:t>Yash</a:t>
            </a:r>
            <a:r>
              <a:rPr lang="en-US" dirty="0" smtClean="0"/>
              <a:t> </a:t>
            </a:r>
            <a:r>
              <a:rPr lang="en-US" dirty="0" err="1" smtClean="0"/>
              <a:t>Agarwal</a:t>
            </a:r>
            <a:r>
              <a:rPr lang="en-US" dirty="0" smtClean="0"/>
              <a:t>(17ucc069)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Morph a image with intermediate frames into targeted image.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img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124200"/>
            <a:ext cx="2609850" cy="260985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505200" y="4267200"/>
            <a:ext cx="1752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mg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3124200"/>
            <a:ext cx="2609850" cy="260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feature points in image.</a:t>
            </a:r>
          </a:p>
          <a:p>
            <a:r>
              <a:rPr lang="en-US" dirty="0" smtClean="0"/>
              <a:t>Triangulate the image using feature points.</a:t>
            </a:r>
          </a:p>
          <a:p>
            <a:r>
              <a:rPr lang="en-US" dirty="0" smtClean="0"/>
              <a:t>Warp the image.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Selecting Feature points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We have done selection of feature points with the user giving input from the mouse.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dotted image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429000"/>
            <a:ext cx="3010235" cy="3171498"/>
          </a:xfrm>
          <a:prstGeom prst="rect">
            <a:avLst/>
          </a:prstGeom>
        </p:spPr>
      </p:pic>
      <p:pic>
        <p:nvPicPr>
          <p:cNvPr id="5" name="Picture 4" descr="dottd image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1200" y="3429000"/>
            <a:ext cx="3035845" cy="3205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Triangulating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Perform Delaunay triangulation to obtain the </a:t>
            </a:r>
            <a:r>
              <a:rPr lang="en-US" dirty="0" smtClean="0"/>
              <a:t>section(</a:t>
            </a:r>
            <a:r>
              <a:rPr lang="en-US" dirty="0" err="1" smtClean="0"/>
              <a:t>trinangles</a:t>
            </a:r>
            <a:r>
              <a:rPr lang="en-US" dirty="0" smtClean="0"/>
              <a:t>) of the images for further processing by using this sections.</a:t>
            </a:r>
            <a:endParaRPr lang="en-US" dirty="0"/>
          </a:p>
        </p:txBody>
      </p:sp>
      <p:pic>
        <p:nvPicPr>
          <p:cNvPr id="4" name="Picture 3" descr="dealaunay image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200400"/>
            <a:ext cx="3105294" cy="3291240"/>
          </a:xfrm>
          <a:prstGeom prst="rect">
            <a:avLst/>
          </a:prstGeom>
        </p:spPr>
      </p:pic>
      <p:pic>
        <p:nvPicPr>
          <p:cNvPr id="5" name="Picture 4" descr="delaunau image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3124200"/>
            <a:ext cx="3249106" cy="3462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Warping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Using triangles from last step obtain morphed images (Intermediate Images for our goal)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test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352800"/>
            <a:ext cx="1986455" cy="2057400"/>
          </a:xfrm>
          <a:prstGeom prst="rect">
            <a:avLst/>
          </a:prstGeom>
        </p:spPr>
      </p:pic>
      <p:pic>
        <p:nvPicPr>
          <p:cNvPr id="5" name="Picture 4" descr="test4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3352800"/>
            <a:ext cx="2076450" cy="2076450"/>
          </a:xfrm>
          <a:prstGeom prst="rect">
            <a:avLst/>
          </a:prstGeom>
        </p:spPr>
      </p:pic>
      <p:pic>
        <p:nvPicPr>
          <p:cNvPr id="6" name="Picture 5" descr="test8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600" y="3352800"/>
            <a:ext cx="2076450" cy="2076450"/>
          </a:xfrm>
          <a:prstGeom prst="rect">
            <a:avLst/>
          </a:prstGeom>
        </p:spPr>
      </p:pic>
      <p:pic>
        <p:nvPicPr>
          <p:cNvPr id="7" name="Picture 6" descr="test12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67550" y="3352800"/>
            <a:ext cx="2076450" cy="207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Show of Intermediate frames</a:t>
            </a:r>
            <a:endParaRPr lang="en-US" dirty="0"/>
          </a:p>
        </p:txBody>
      </p:sp>
      <p:pic>
        <p:nvPicPr>
          <p:cNvPr id="4" name="video.mpg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743200" y="2590800"/>
            <a:ext cx="3319475" cy="3241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4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sz="5000" dirty="0" smtClean="0"/>
              <a:t>Thank You !!!</a:t>
            </a:r>
            <a:endParaRPr 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62</Words>
  <Application>Microsoft Office PowerPoint</Application>
  <PresentationFormat>On-screen Show (4:3)</PresentationFormat>
  <Paragraphs>30</Paragraphs>
  <Slides>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IMAGE MORPHING</vt:lpstr>
      <vt:lpstr>Objective of project</vt:lpstr>
      <vt:lpstr>Process </vt:lpstr>
      <vt:lpstr>Selecting Feature points </vt:lpstr>
      <vt:lpstr>Triangulating Image</vt:lpstr>
      <vt:lpstr>Warping Images</vt:lpstr>
      <vt:lpstr>Slide Show of Intermediate frames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MORPHING</dc:title>
  <dc:creator>HPINDIA</dc:creator>
  <cp:lastModifiedBy>HPINDIA</cp:lastModifiedBy>
  <cp:revision>5</cp:revision>
  <dcterms:created xsi:type="dcterms:W3CDTF">2020-04-25T12:58:56Z</dcterms:created>
  <dcterms:modified xsi:type="dcterms:W3CDTF">2020-04-25T13:41:26Z</dcterms:modified>
</cp:coreProperties>
</file>