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ink/ink3.xml" ContentType="application/inkml+xml"/>
  <Override PartName="/ppt/ink/ink1.xml" ContentType="application/inkml+xml"/>
  <Override PartName="/ppt/ink/ink2.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1" r:id="rId3"/>
    <p:sldId id="257" r:id="rId4"/>
    <p:sldId id="259" r:id="rId5"/>
    <p:sldId id="266" r:id="rId6"/>
    <p:sldId id="260" r:id="rId7"/>
    <p:sldId id="267" r:id="rId8"/>
    <p:sldId id="262" r:id="rId9"/>
    <p:sldId id="263" r:id="rId10"/>
    <p:sldId id="264" r:id="rId11"/>
    <p:sldId id="265"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4T08:34:51.048"/>
    </inkml:context>
    <inkml:brush xml:id="br0">
      <inkml:brushProperty name="width" value="0.05292" units="cm"/>
      <inkml:brushProperty name="height" value="0.05292" units="cm"/>
      <inkml:brushProperty name="color" value="#FF0000"/>
    </inkml:brush>
  </inkml:definitions>
  <inkml:trace contextRef="#ctx0" brushRef="#br0">11776 6263 283 0,'0'0'89'15,"0"0"-45"-15,0 0-14 16,0 0-7-16,0 0-5 16,0 0-12-16,0 0-4 0,0-2-1 15,0 2 21-15,0 0 19 16,0 0-3-16,0 0 3 16,0 0-5-16,0 0-7 15,0 0 0-15,0 0 10 16,0 0 4-16,0 0-4 15,0 0-1-15,0 0-16 16,0 0-7-16,0 0-5 16,0 0-7-16,0 0 4 15,0 2 5-15,3 3 15 16,9 1 6-16,8 0-9 16,6 2-9-16,4 1 14 15,10 1 10-15,6 0-16 16,13 3-9-16,2-2 0 15,9-2-1-15,10-2-6 0,4 3 2 16,1-3-4 0,3-2 3-16,0 1-2 0,0-2 2 15,-1 1-3-15,-7-3-2 16,-8-1 0-16,-11 2-3 16,-9 0 2-16,-3-3-2 15,-7 0 1-15,1 5 3 16,5-5-4-16,4 0 1 15,11 1 4-15,4-1-1 16,6 0-1-16,0 0 0 16,2 0-1-16,1 0 0 0,-6 0-2 15,-1 0 0-15,-7 0 0 16,-5 0 0-16,3 2 0 16,-11 0-1-16,0 1 1 15,-1 0 0 1,-5 0-1-16,5-2 1 0,4 1 0 15,-4 1 1-15,4-1-1 16,3 0 0-16,1 2-3 16,3-3 3-16,5 2 2 15,3-1-1-15,12 1 0 16,5-1-1-16,11 1-2 16,-4 0 2-16,0-3-1 0,-7 3 2 15,1-2-2 1,-1-1 2-16,4 0-3 0,-3 0 3 15,-2 0-2-15,-4 0 1 16,-8 0-3-16,-2 0-1 16,-7-4 4-16,1 4-1 15,0-3 0-15,-1 0 1 16,9 1-4-16,-6-1 3 16,3 3 0-16,0 0-1 15,-6 0-1-15,0 0 1 16,-4 0-1-16,-7 0 1 15,2 0-1-15,2 0 2 16,4 0 0-16,5 0 2 16,11 0-2-16,7 0 1 0,-5 0-2 15,-2 5 2-15,-5-2 0 16,3 0 1-16,-3 0-2 16,3 0 2-16,2-1-2 15,3-1 1-15,-4 4 0 16,-3-2 0-16,5-1 0 15,-5 1 0-15,1 0-3 16,2 2 5-16,-6-2-2 16,8 0 0-16,-2 3 2 15,6-1-2-15,3 0-2 16,4 1 2-16,3-2 0 16,1-2 1-16,7 1-1 15,0-1-1-15,-1 4 0 16,-4-3 2-16,-13-2-2 15,-3 3 2-15,-10-3-2 0,-5-1 1 16,7 2-2 0,-5-2 2-16,6 2 0 0,4-1 0 15,-2 2 0-15,2-3 5 16,-5 1-5-16,-1-1 0 16,-6 0-3-16,-4 0 2 15,0 0 1-15,-2 0 0 16,-2 0 1-16,4 0-1 15,4 0 2-15,1 0-1 16,-2 0-1-16,-6 0 1 0,-3 0-1 16,-8 0 0-16,0 0 0 15,1 0 0 1,4 0 0-16,10 0 0 16,0 0 0-16,4 0 0 0,6 0 1 15,-8 0-1 1,1 0 1-16,-3 0-1 0,-4 0 1 15,4 0 0-15,9 0 1 16,2-1-2-16,6-2 0 16,3-2 4-16,-5 0-4 15,-3 4-1-15,-9-4-2 16,-7 1 3-16,-4 4 2 16,-5 0 0-16,5 0-2 15,-1 0-4-15,5 0 4 16,-2 0 2-16,1 0-2 0,-4 0 1 15,4 3 0-15,0 1-2 16,-3-1 4-16,1 1-6 16,-4-1 3-16,4 0-1 15,1 1 2-15,5-1-1 16,4-1 0 0,2 1 0-16,3-3 0 0,0 2 0 15,-1-2 1-15,-3 0-1 16,-8 2 0-16,-5-2 0 15,-3 0-1-15,-1 0 3 16,-4 0-2-16,7 0 0 16,-10 0 0-16,4 0 0 0,2 0 1 15,4 0-2-15,-3 0 6 16,5 0-9-16,-5 0 4 16,3 0 0-16,2 1 0 15,-2-1 0-15,6 0 0 16,0 0-1-16,1 0 1 15,0 0 0-15,0 0 0 16,2 0 0-16,-1 0 0 16,-1 0 1-16,-1 0 1 15,2 0-2-15,-1 0-2 16,0 0 0-16,-1 0 1 16,-4 0 0-16,1 0 0 15,-4 0-2-15,4 0 1 16,-2 0 0-16,0 0 1 15,4 0 0-15,-1 0-1 0,-2 0 2 16,3 0-2 0,-4 0-1-16,-3 0 3 0,-1 0-10 15,-1 0 6-15,5 0 1 16,-2 0 2-16,1 0 1 16,5 0 0-16,-2 0-1 15,-2 0 1-15,6 0 1 16,-5 0-1-16,1 0-1 15,0 0 1-15,-1 0 0 16,-1 0-3-16,-3 0 3 0,3 0 2 16,0 0-2-16,1 0 0 15,4 0-1-15,1 0 1 16,1 0-1 0,1-3 2-16,5 1-1 0,-2 1 0 15,-1-1 0-15,-3 2 0 16,1-2 0-16,-2 2 2 15,3-2-2-15,-1 1-2 16,0 0 1-16,1-2 1 16,4 3 1-16,0-1 0 15,2-1-1-15,-2 2 0 16,-5 0-1-16,-3 0 2 16,-7 0-2-16,-3 0 2 15,1 0-1-15,-4 0 0 16,8 0 0-16,0-2 0 0,5-1 0 15,3 1 0-15,0-2-1 16,2 1 1-16,3-2 0 16,-1 0 1-16,1 1-1 15,-5 1 0-15,-3 0-2 16,3 1 3-16,-4-3-1 16,5-1 0-16,-1 3 1 15,0 2-2-15,-2-1 1 16,7-1 0-16,0-2 0 15,-2 2 0-15,-1 0-2 16,-2 1 1-16,0 1-5 16,0-1 4-16,5 1-2 0,-1-3 1 15,3 4 1 1,0 0 0-16,3 0 2 0,0 0 0 16,-3-1-3-16,-2-1 2 15,0 2 1-15,-5-2 0 16,2 2-2-16,-5 0 2 15,3 0 0-15,0 0 2 16,-1 0-2-16,-2 0 0 16,0-1 0-16,0-2-2 15,-1 3 2-15,-3 0 0 16,3 0 0-16,-4 0 2 16,3-3-1-16,3 2 0 15,2-3 1-15,4 1-1 16,-3 3 0-16,-4-2 0 15,0-1-1-15,-1-1 0 16,-8 4 1-16,0-1 1 16,-5-3 2-16,-4 1-7 0,-2 1 4 15,2-2-1-15,-3 1 3 16,-1-2 0-16,-3 3-4 16,-1-4 3-16,0 2-4 15,-2-1-4-15,-5-5-25 16,-9-4-88-16,-13-6-230 15</inkml:trace>
  <inkml:trace contextRef="#ctx0" brushRef="#br0" timeOffset="6815.2295">3699 7311 288 0,'0'0'165'0,"0"0"-120"15,0 0 8 1,0 0-11-16,0 0-21 0,0 0 0 15,0 0 16 1,-2 0 0-16,2 0 0 0,0 0 3 16,5 0-5-16,14 0-3 15,7 0 13-15,12 0-24 16,4 0-12-16,9 4 9 16,7 2-10-16,-1-2 6 15,13 2 1-15,3-2 3 16,3 0-7-16,0 0 4 15,6 0-1-15,3-1-1 16,-1 0 0-16,2 1-8 16,-1-1 8-16,-3 1-11 15,-1 1 0-15,-2 0 2 0,-9-2-4 16,6 0 0-16,6-2 4 16,9 1-3-16,6-2-1 15,12 0 2-15,7 3 0 16,8 0-2-16,-6-2 4 15,-2 2 1-15,-11 1-5 16,-14 2 0-16,-5-1 0 16,-17 1-2-16,-8 0 2 15,-7-2 2-15,-4 3-1 16,7-2-2-16,10 0 2 16,8-2-1-16,16 2 0 15,10-4 0-15,8 3 0 16,0-2 1-16,1-1-1 15,-2 0 0-15,-8 2 0 0,-9-3 0 16,-8 0 0 0,-7 0 0-16,-7 0 0 0,-8 0 0 15,-3 0 0-15,-3 0 0 16,-2 0 1-16,-4 0 0 16,3-4 2-16,6 0-3 15,3 0 1-15,11-1-1 16,-2 0 3-16,3-1 3 15,-2 4-5-15,7-2 1 16,-3-3-1-16,2 4 0 0,1-1 0 16,-2-2-1-16,-9 2 0 15,-4-1 1 1,-5 1-1-16,-3 0 0 16,-4-3 3-16,4 4-3 0,8-3 1 15,4-1-1 1,12 1 0-16,3-1 0 0,-3 2 0 15,3-2 0-15,3 0 1 16,3 0-1-16,-4 4-1 16,1-1 1-16,-5-2 0 15,-2 2-1-15,-5-2 1 16,-3 5 0-16,-9-4 1 16,2 1-2-16,-11 1 2 15,0-4-1-15,2 0 0 16,1 1 0-16,5-1 1 0,1 0-1 15,6-2 0-15,6-2-3 16,2 2 3-16,-4 1 0 16,-2 2-1-16,-5-2 1 15,-3 0-2-15,-1 4 2 16,-8-3 0-16,-1 2 0 16,1 1 0-16,6-1-1 15,-1 1 1-15,4-1 0 16,6 0 0-16,2 2-1 15,2-1 1-15,-2 0 1 16,-2 4-1-16,-14-3 0 16,0 3 0-16,-8 0 0 15,-10-2 0-15,7 2 0 0,-3 0 0 16,3-1 0-16,4 1-1 16,12 0 1-16,5 0 2 15,7 0-2-15,-1 0-3 16,-4 0 3-16,-6 1 0 15,3 1-1-15,-5 1 1 16,4-3 0-16,-6 5 0 16,2-2 0-16,1 0 0 15,3-3 0-15,2 5 0 16,4-2-1-16,3 2 2 16,6-1-2-16,-3-2 1 15,-5 1-1-15,0 0 1 16,-7-1 0-16,-2 1-1 15,0-3 1-15,2 3 0 16,-3 0 0-16,-2-1 0 16,3 2 1-16,-2-4 1 0,-5 2-2 15,1 1 0-15,-2 0-1 16,-5-1 1-16,2 1 0 16,1-2 0-16,7 2-1 15,-1-3 1-15,3 5 0 16,-2-2-1-16,3-1 1 15,-1-2-4-15,-4 4 9 16,-2 1-4-16,-2-5-1 0,3 5-1 16,-3-3 1-16,3 1 1 15,-8-2-1-15,7 2 0 16,0-1 0-16,3 0 0 16,2 0 0-16,2 2 1 15,3-1-2-15,-3 0 2 16,7 0 0-16,-5 1-1 15,1-4 0-15,3 3 0 16,-4 1 0-16,-2-1 2 16,3 0-2-16,-8 0 2 15,1 0-2-15,-3-2 0 16,-10 3 0-16,-2-1 1 16,-7-1-1-16,-4-1 0 0,3 2 0 15,-6-3 2 1,4 3-2-16,5-1 1 0,-2 0-1 15,4 1 3-15,0 0-2 16,2 0-1-16,-3 1 0 16,3-4 3-16,-2 5-5 15,4-3 4-15,6 2-2 16,2 0 3-16,5-2-3 16,-3 3 0-16,4-1 1 15,3 0 0-15,-3-1-2 16,-2 0 2-16,-1 0-2 15,-6 0 2-15,-1-2 0 16,1 2-1-16,2-3 1 16,-2 3-2-16,-1 0-1 15,1 0 2-15,-5-3 2 16,2 3-2-16,1 1 1 0,-1-3 0 16,6 1 1-16,-1-1-2 15,1 2 0-15,0 0-2 16,0 0 1-16,0-3 1 15,-3 0 0-15,-1 4 1 16,-4-3 1-16,2 1-1 16,2-2-1-16,3 0 0 15,2 0 0-15,-1 0 0 16,0 0 1-16,-4 0-1 16,7 0 3-16,0 0-1 15,6 0-2-15,-1 0 0 16,0 0-1-16,-2 0 1 15,-6 0 0-15,-1 0 1 16,1 0-2-16,0 0 1 16,-3 0 0-16,5 0 2 0,-9 0 0 15,4 0 1-15,-4 0 0 16,4-3 5-16,-4-1-8 16,3 4 2-16,-2 0-1 15,-1-3-1-15,1 3 1 16,-3-2 0-16,5 2 0 15,1-1 1-15,4-2-2 16,5 3 0-16,0 0 0 16,1-1 3-16,1-1-3 15,0 1-1-15,-2 0 1 0,-10-5 1 16,-6 6-1-16,-14-2 0 16,-9 2 3-16,-8-1 1 15,-2-1 7-15,-6 2 13 16,3 0 2-16,-3 0-2 15,3 0-2-15,-3 0-1 16,0 0-3-16,0 0-2 16,0-1-4-16,0 1 0 15,0 0 4-15,0 0-3 16,0 0 4-16,0 0-8 16,0 0-2-16,0 0 4 0,0 0-1 15,0 0-3 1,0 0 1-16,0 0 1 0,0 0-1 15,0 0-1-15,0 0 2 16,0 0 3-16,0 0 4 16,0 0-1-16,0 0 7 15,0 0 6-15,0 0 2 16,0 0-9 0,0 0 5-16,0 0 2 0,0 0 1 15,0 0-1-15,0 0-7 16,0 0 5-16,0 0 1 15,0 0-3-15,0-3-9 16,0 3-3-16,0 0 1 16,0 0-3-16,0 0 1 15,0 0-1-15,0 0 4 16,0 0-6-16,0-3-7 0,5 3 3 16,-3 0 5-16,1-1-2 15,1 1-1-15,1 0-4 16,-2-1 13-16,1-1-11 15,3 2 5-15,0-3-8 16,-3 3 4-16,2 0-5 16,-1 0 1-16,-1 0-1 15,2 0 2-15,-3 0-2 16,1 0 0-16,-1 0 0 16,4 0-1-16,-7 0 1 15,3 0 0-15,0 3 0 0,-2 0 0 16,2 1 0-1,-3-1-2-15,0 0 1 0,0 0 1 16,0 4-5-16,0 1 4 16,-4-3 1-16,-5 6 1 15,-1-5-1-15,6-2 2 16,-2-1 0-16,3-1 0 16,2 0 3-16,-2-2-2 15,1 0-1-15,-1 2 5 16,0-2-7-16,3 0 2 15,-1 0-2-15,-2 0 0 16,3 0 0-16,0 0-1 16,0 0 0-16,0 0-1 15,0 0-1-15,0 0-2 0,0 0 2 16,0 0-3-16,0 0 3 16,0 0-6-16,0 0 0 15,0 0 0 1,0 0-4-16,0 0 4 0,0-2-1 15,0 2 2-15,0 0-5 16,0 0-1-16,0 0-2 16,0 0-4-16,0 0-3 15,0 0 7-15,0 0-6 16,0 0-3-16,0 0 8 16,3-2 2-16,4 2 7 15,18-1-3-15,28-3 11 16,24-3-1-16,28 3 0 0,1-6-6 15,5 7 5-15,2-3-19 16,1 5-1-16,12-3 0 16,5 1-1-16,-12 0 11 15,-5 3-6-15,-3-2 1 16,-3-1 11-16,-11-1-1 16,-3 1 1-16,0-1 3 15,-3 0-1-15,-3 1 2 16,-1 0-2-16,8 0 2 15,5 3-2-15,1 0 2 16,3 0-5-16,-2 0-2 16,1 0 0-16,-5 0 6 15,2 6-11-15,-1-2 3 16,-10 2 1-16,-7-2 5 0,-10 2-3 16,-9-3 7-16,-5 3-2 15,-6-4 2-15,1 1 0 16,12 0 1-16,3-2-1 15,13 4 2-15,7-5-1 16,4 7 1-16,-1-3-2 16,-3-1 0-16,2 0 1 15,-10 1 2-15,1 0-1 16,-5-3-1-16,0 1 0 16,-1-2 0-16,7 2 1 15,-1-2 0-15,10 0-1 16,0 0-3-16,2 4 3 15,-8-2 0-15,-10 0-3 16,-8 1-1-16,-9-1 2 16,-7-1 2-16,-3 1-2 0,-4-2 2 15,7 1-1-15,6-1-1 16,11 0 2-16,14 3 1 16,11-2-1-16,11 1-1 15,-1 3-3-15,-6-2 0 16,-12-1-6-16,-6 1-1 15,-13-2 8-15,-11-1 1 16,-10 3 1-16,-5-3 0 0,-4 0 1 16,-2 0 1-1,8 0-1-15,4 0 0 0,8-3 3 16,0-1-4-16,4 2 1 16,4-1 0-16,8 0 0 15,3 2 0 1,5 0 0-16,-5-1 0 0,-6 2 0 15,-7 0-1-15,-6 0 2 16,-4 0 0-16,-5-1 0 16,-6-2-1-16,5 0-2 15,0 0 2-15,5 0 2 16,3-1-2-16,1 0-2 16,2-1 2-16,-2 1 1 15,-1 0 1-15,5-2-2 16,-1 2 0-16,2-3-2 0,3 4 2 15,-5-3 0-15,7 5 1 16,0-3-1-16,0-2-4 16,2 6 4-16,-7 0-1 15,-3-2 1 1,-1-1 0-16,1 2 0 0,0-2 1 16,-2 3-2-16,2-3 2 15,-3 2-3-15,6 0 4 16,3-1-3-16,2-1 1 15,1 2 0-15,2-1 0 16,-2 1 0-16,-1-1 0 16,-2 1 0-16,-6-2-1 15,-1 2 1-15,-5 0 0 16,-1-1 0-16,-1 1-1 0,3-3 1 16,3 4 1-16,5-2 0 15,0 2-1-15,-1 0-1 16,0 0 1-16,-6 0 1 15,-2 0-1-15,0 0-1 16,3 0 1-16,-1 0 0 16,-3 0 2-16,-1 0-4 15,1 0 3-15,-5 0-2 16,5 0 2-16,-2 0-2 16,4 0 1-16,-1 0 0 15,-3 0 2-15,-2 0-2 16,0 0-3-16,-5 0 3 15,-3 0 0-15,-5 0 1 16,-6 0-1-16,-5 0 0 16,-8 0 2-16,-3 0-2 0,-4 0 0 15,0 0 0-15,-5 0 1 16,0 0-1-16,0 0 0 16,0 0 0-16,0 0 1 15,0 0-1-15,0 0 0 16,0 0 1-16,0 0 1 15,0 0 1-15,0 0-3 16,0 0 1-16,0 0 1 0,0 0-2 16,0 0 0-16,0 0 0 15,0 0 0-15,0 0 1 16,0 0 0-16,0 0-1 16,0 0 3-16,0 0-1 15,0 0-2 1,0 0 2-16,0 0 4 0,0 0-3 15,0 0-2-15,0 0-1 16,0 0 0-16,0 0 1 16,0 0-3-16,0 0 1 15,0 0 0-15,0 0 2 16,0 0 0-16,0 0-1 16,0 0 0-16,0 0 0 0,0 0 1 15,0 0-2 1,0 0 0-16,0 0 1 0,0 0 0 15,0 0 0 1,0 0 1-16,0 0 0 0,0 0 0 16,0 0 0-16,0 0-1 15,0 0 0-15,0 0 0 16,0 0 0-16,0 0 0 16,0 0 0-16,0 0 2 15,0 0-5-15,0 0 5 16,0 0-2-16,0 0 1 15,0 0-1-15,0 0-1 16,0 0 1-16,0 0-1 16,0 0 1-16,0 0 0 15,0 0 1-15,0 0-1 16,0 0-3-16,0 0 3 0,0 0 1 16,0 0-1-16,0 0 0 15,0 0-2-15,0 0 4 16,0 0-3-16,0 0 1 15,0 0 0-15,0 0-2 16,0 0 0-16,0 0 3 16,0 0-4-16,0 0 3 15,0 0 0-15,0 0 0 16,0 0 0-16,0 0 0 16,0 0 1-16,0 0-2 15,0 0 0-15,0 0-1 16,0 0 0-16,0 0 2 15,0 0 0-15,0 0-1 0,0 0 2 16,0 0-1-16,0 0 0 16,0 0 0-16,0 0 1 15,0 0-1-15,0 0 0 16,0 0 0-16,0 0 0 16,0 0 0-16,0 0 0 15,0 0 0-15,0 0 0 16,0 0 0-16,0 0 0 15,0 0 1-15,0 0 0 16,0 0-2-16,0 0 1 0,0 0-9 16,-30 0-79-1,-50 0-153-15,-41 0-47 16</inkml:trace>
  <inkml:trace contextRef="#ctx0" brushRef="#br0" timeOffset="10133.2271">5956 8210 397 0,'0'0'66'16,"0"0"-35"-16,0 0-14 15,0 0 25-15,0 0-3 16,0 0-3-16,125-24 6 16,-92 17-6-16,-2 5-11 15,6 1-12-15,5-1-7 16,0 1 2-16,1-2-6 16,-1 3-1-16,10 0 5 15,-4 0 0-15,10 0 2 16,8 0 8-16,13 0-11 15,4 0 11-15,11 0-12 16,5 0 2-16,-2 0-6 0,1 3 2 16,-1-2 1-16,0 2-1 15,3-1 3-15,-6-2-5 16,0 3 2-16,-3 1 8 16,-6-3-3-16,0-1-6 15,-6 3 9-15,-3-3-3 16,3 3-6-16,-4-3 5 15,8 3-4-15,-5-2 8 16,7-1-10-16,-6 2 3 0,9 2-3 16,3-3 0-16,3 2 7 15,6-3-7-15,-3 3 1 16,-6-3-1-16,-3 4 0 16,-3-3 0-16,-2 0 0 15,5-1 0-15,-4 0 0 16,-2 3 1-16,-3-1-1 15,-6 0 0-15,0-1-1 16,-3 1 1-16,-4-2 0 16,4 0-5-16,0 0 4 15,0 0 2-15,2 0-1 16,0 5 0-16,2-4 0 16,-2 0 0-16,5 2 0 0,2 1 3 15,5-1-6 1,1 0 6-16,6 1-6 0,-5 0 3 15,6 2-1-15,1-1 2 16,-2-1-1-16,1 1 0 16,-1-3 4-16,-4 4-8 15,-2-3 4-15,0-2 0 16,-1 3 0-16,4-1 0 16,3 3 0-16,6-2 0 15,1 6 3-15,5-3-3 16,-3-2 1-16,-1 5-1 15,-6-3 0-15,-9 2-1 16,-2-5 1-16,-3 2 0 16,-9 1 0-16,2-3 1 15,-7-1-1-15,4 0 0 16,-2 0 0-16,-1 1 0 0,1-1 1 16,3-1-1-16,0 0 2 15,-1 1 0-15,2-1-1 16,1 1 6-16,-2-3-7 15,-4 2 2-15,2 1 6 16,-3-1-7-16,6-1 2 16,1 2 4-16,2 1-5 15,4 0 3-15,-2-1-5 16,-3 0 0-16,0 0-1 16,-5 0 1-16,-3 2 2 15,-10-5-1-15,0 3-1 0,1-1 0 16,-2-2 0-1,8 3-1-15,-1-2 2 16,-3 1-1-16,5-2 2 16,-8 1-2-16,3-1 0 0,-3 3 0 15,-2-3 0-15,-1 0 0 16,-3 0 0-16,0 0 0 16,-1 0 1-16,1 0-1 15,3 0 2-15,-4 0 0 16,1 0-4-16,-4 0 4 15,1 0-9-15,-1 0 14 16,4 0-7-16,0 0 2 0,2 0-2 16,1 0 1-16,-3 0 2 15,0 0-2-15,4 0 4 16,-5 0 2 0,4 0 2-16,-3 0-1 0,2 0 1 15,-5 0-6-15,2-3-1 16,-2 2 4-16,-4-2-4 15,-2 0-1-15,-1 3 5 16,-4-2-3-16,3 2 2 16,5 0-5-16,2 0 0 15,2 0 0-15,3 0-1 16,0 0 2-16,7 0-1 16,-3 0 0-16,-6 0 1 0,7 0-1 15,-9 0 0 1,-1 0 2-16,-2 0-1 0,-1 0 0 15,-10 0 0-15,4 0 2 16,-1 0 2-16,2 0 0 16,5 0-5-16,-5-3 4 15,2 3 1-15,-1 0-4 16,0-3 1-16,4 1 3 16,-2-1-4-16,2 0 1 15,-4 0-1-15,4 1-1 16,-3-3 1-16,-2 1 0 15,1 1-1-15,5 1 0 16,-4-2 0-16,2 0 0 16,2 1 0-16,-1 0 0 15,1 1 0-15,-2 0 0 16,-1 0 0-16,2-2 0 0,-3 3 0 16,0-2 0-16,-7 1 0 15,1 1 0-15,3-2 0 16,-4 3 0-16,6 0 0 15,-1-3 0-15,1 3 0 16,2-1-1-16,-9-2 1 16,3 3 0-16,-1-4 1 15,2 4-1-15,-4-3 0 16,-1 0 0-16,0 0 1 16,2 0 2-16,-6-1 10 15,4 1-2-15,-5 0 1 16,2-1-4-16,-6 1 1 15,-4 1-2-15,-1 0 0 16,-5-1-6-16,1 0 0 0,2 2-1 16,-2 0 1-16,-9-1-1 15,1-1 0-15,1 3 0 16,-5 0 0-16,4 0 3 16,-4 0-1-16,0 0-1 15,3 0 2-15,-3 0 1 16,0 0-1-16,0 0 1 15,0 0-3-15,0 0 9 16,0 0-3-16,0 0-1 0,0 0-2 16,0 0-3-16,0 0 3 15,0 0-2-15,0 0 2 16,0 0 0-16,0 0 0 16,0 0 3-1,0 0-1-15,0 0 1 16,0 0 0-16,0 0-4 0,0 0 1 15,0 0 4-15,0 0-2 16,0 0-3-16,0 0 4 16,0 0-5-16,0 0 7 15,0 0-3-15,0 0 0 16,0 0 0-16,0 0-1 16,0 0-5-16,0 0 3 15,0 0-1-15,0 0-1 16,0 0 1-16,0 0-1 0,0 0-1 15,0 0 1-15,0 0-1 16,0 0 0-16,0 0 0 16,0 0 0-16,0 0 0 15,0 0 0-15,0 0 0 16,0 0-2-16,0 0-1 16,0 0-6-16,0 0-17 15,0 0-6-15,-16-2-21 16,-59-1-64-16,-41-4-99 15,-27-3-66-15</inkml:trace>
  <inkml:trace contextRef="#ctx0" brushRef="#br0" timeOffset="14187.307">3220 9215 453 0,'0'0'99'0,"0"0"-76"16,0 0 9-16,0 0-11 16,0 0-6-16,0 0-10 15,0 0-3-15,0 0 3 16,0 0 11-16,0 0 8 16,0 0-1-16,0 3-9 15,0-1-4-15,15 5 1 16,3 1 40-16,7 4-16 15,5 1 6-15,3-2-30 0,9 1 1 16,4 2 4 0,0-1-7-16,8 1 6 0,7-2-4 15,3 2 1-15,9-4 17 16,5 2 1-16,7-2-20 16,9 0 19-16,6 0 6 15,10-6-14-15,5-1-6 16,1 2-5-16,8-3-9 15,6-2 4-15,1 0 9 16,-7-5-8-16,-9-1-2 0,-14-2-4 16,-7-1 0-16,-3-1 0 15,-7-1 3-15,1 0 2 16,-11 1-2-16,1-3 3 16,-3 4-3-16,-1-5 4 15,1 4-6-15,-1 0 1 16,1-4 2-16,-8 4-4 15,-6 1 0-15,-4-4 2 16,-9 4 1-16,2-3-3 16,-5 0 1-16,-6-1-1 15,-3 0 4-15,-2 2 1 16,-7-6 7-16,6 4-7 16,-2-3 9-16,-1-3-14 15,-2-1 2-15,-1-1 2 16,-3-2-3-16,-3 0-1 0,-6 3 0 15,-9-1 0-15,-3 1 3 16,0 3-2-16,0-4 2 16,-3 1 5-16,-15 3-1 15,-3-2-1-15,-1-1-5 16,-2 1 4-16,0-1-3 16,0 0-1-16,-6 0-1 15,-4 0 3-15,4-4-1 16,-6 2 0-16,-2 2-1 15,2 1-1-15,0 2-2 16,-3 1 2-16,3-1 0 16,-1 3 0-16,3-1 1 15,-2 5 0-15,-3-2 3 16,-4 3-4-16,6 1 0 0,-8-1 0 16,3 1 0-16,2 0 0 15,1 2 1-15,-4-2 0 16,-2-1-1-16,-4 2 0 15,4 2 0-15,-4-2 1 16,-3-1 0-16,1 3-1 16,-6 1 0-16,5-4 0 15,3 2 1-15,-5 0 5 16,5 1-7-16,4 0 2 16,-7 2-1-16,6 0 0 0,-2 0 0 15,-4 3 0 1,7-3 0-16,-4-1 0 0,0 3 0 15,-4-2 1 1,7 3-1-16,-6-3 2 0,7 2-2 16,5 1 0-16,-6-2 0 15,7 2 0-15,3-3-2 16,-1 3 2-16,4 0 0 16,-12 0 0-16,8 0 0 15,-6 0 0-15,-2 0 0 16,5 0 0-16,4 0 0 15,6 0 0-15,5 0 3 16,5 0-3-16,-5 0 1 0,-2 0-1 16,2 0-2-1,-2 0 2-15,-3 0 0 0,-1 0 1 16,4 0-1-16,1 3 0 16,1-1 0-16,1-2 1 15,-1 1-1-15,0 2-1 16,-2-3 1-16,9 3-1 15,-6-2 1-15,3 1 0 16,-7 1 0-16,-2-1 0 16,3 1 0-16,-3-1 0 15,0 1-2-15,2-2 2 16,1-1 0-16,8 5 0 16,-5-5 2-16,6 3-2 15,-3-1 0-15,-10 4-3 0,1-2 1 16,-1 1 2-16,-2 0-1 15,3 2 1-15,0 0-1 16,2-1 1-16,-2 0-2 16,5 4 2-16,-2-4-3 15,7 2 2-15,-2-2 1 16,1 1-3-16,0 0 1 16,5-1 0-16,-3 2 2 15,5-2-2-15,2 0-1 16,-1 1 0-16,-1 0 3 15,4 1-2-15,1-1-2 16,0 3 1-16,0 3-1 16,0-2 1-16,6 1 3 15,0-1 1-15,0 5-1 16,3-2-4-16,-3 3 4 0,3-2-1 16,0 2-1-16,0-1 2 15,0-3 0-15,0 4 0 16,3-3 0-16,3 1 0 15,3-1-4-15,0 0 4 16,-6-1 0-16,6 2-1 16,0-1 0-16,-2 3 0 15,5 0 1-15,-6-1-3 16,6-2 0-16,0 2-3 16,0-2 4-16,-2 1 0 15,1-1 1-15,1-1 1 0,1-1-1 16,1 1 1-1,-1-2 0-15,2-1-4 16,3 0 3-16,-3 3 0 16,3-3 2-16,-3 0-2 0,-2-3 0 15,4 3 1-15,-4-1 2 16,-1 1-2-16,1-4 0 16,5 3 0-16,0-4 0 15,0 4 0-15,3-1 0 16,-2 1 0-16,1-2-3 15,2 0 3-15,-3-1 3 16,-2 1-3-16,-1-4 0 0,1 4-1 16,2-3 0-1,0 1 1-15,-8-1 0 0,1-1 1 16,-2 2-1-16,2-2 0 16,-3-1-1-16,0-2 1 15,3 4 0-15,-3-2 1 16,4-1-2-16,-2 2 0 15,2 1 1-15,5-1 2 16,3 3-2-16,0-2-1 16,0-2 1-16,4 5 1 15,-1-6 3-15,6 4-2 16,-5-1-2-16,-4-1 1 16,3 1-7-16,-3-1 7 15,-6 1-1-15,1-1 0 0,-4 0 2 16,3 1-4-16,3-1 4 15,3-3-4-15,1 7 4 16,2-5-2-16,-3 3 0 16,4 0 4-16,-1-1-8 15,3 2 4-15,-2-2 0 16,-2 0 2-16,-1-1-2 16,-1 0 0-16,-6 0 2 15,3-3-2-15,-6 4 1 16,4-4 1-16,2 0 1 15,0 0 1-15,4 3 0 16,1-3-1-16,5 0 0 16,2 0-2-16,-5 2 1 15,2 0 2-15,-3-2-4 16,-6 1 0-16,1-1 0 0,-8 1 1 16,5-1-1-16,-1 0 1 15,3 0 1-15,1 0 1 16,4 0 1-16,2 0-2 15,5 0 0-15,-2 0-2 16,-1 0 0-16,-3 0 4 16,-9 0-4-16,6 0-2 15,-9 0 2-15,-2 3 2 16,-1-3-2-16,0 0 0 16,1 0-4-16,-5 0 3 0,1 0 2 15,-3 3-2-15,0-3 1 16,-3 0 0-16,0 2 0 15,0-2 0-15,0 0-1 16,0 0-3-16,0 0-25 16,0 3-67-16,0-3-171 15,-20 0-321-15</inkml:trace>
  <inkml:trace contextRef="#ctx0" brushRef="#br0" timeOffset="22924.9045">7422 9286 198 0,'0'0'65'16,"0"0"-8"-16,0 0 20 0,0 0-24 16,0 0-18-1,0 0-9-15,0 0-6 0,-81 0-19 16,71 0 1-16,1 4 9 16,3-4 9-16,-3 0 8 15,9 0-13-15,-7 0 32 16,4 0-2-16,1 0-14 15,-4 0-1-15,3 0 15 16,3 0-8-16,-3 0-1 16,3 0 10-16,0 0-11 15,0 0 10-15,0 0-9 16,0 0 3-16,0 0-14 16,0 0 2-16,0 0-4 15,0 0 5-15,0 0-19 0,0 0 9 16,0 0-13-16,0 0 6 15,0 0-7-15,0 0-1 16,0 0-1-16,6 0 1 16,21 0 4-16,9 0 0 15,13 0 9-15,5 0 3 16,17 0-3-16,10 0-1 16,7 0 6-16,10 0-9 15,-1 0-7-15,-3-4-3 16,0 1-1-16,-12 2-1 15,-7 1 4-15,-8-3-4 16,-10 0 1-16,-8 3-2 16,-4-2 2-16,-8 2-1 15,3-1 0-15,2-3-1 16,4 1 1-16,5 3 0 0,9-2 0 16,1 1 0-16,7-1 0 15,4-2-1-15,3 1 1 16,-1 1-3-16,4 1 3 15,1-3 0-15,-2 4-3 16,1-3-9-16,-5 3 7 16,-9-1 2-16,-10-1-6 15,-8 2 3-15,-7 0 1 0,-3 0 4 16,0 0 0 0,-1 0 1-16,1-1-1 0,0 1 2 15,10 0-2-15,-1-3 0 16,7 3 1-16,6 0 0 15,0 0 0-15,11 0 0 16,-5 0 0-16,2 0 4 16,-2 0-8-16,-3 0 4 15,5 0 0-15,-5 0 0 16,9 3-1-16,0-3 5 16,-1 1-7-16,2-1 6 15,-2 0-2-15,-2 2-1 16,-1-1-1-16,-5-1 1 15,3 0-2-15,3 0 4 16,-6 0-1-16,0 0-1 0,2 0 0 16,-5 0-1-16,-4 0 1 15,2 0 0-15,3 0-3 16,-1 0 3-16,-3 0 3 16,0 0-2-16,-2 0-1 15,-4 0 0-15,0 0 0 16,-4 0 0-16,-7 0 0 15,1 0 0-15,3-1 0 16,-3-2 0-16,10 0 0 16,0 3 0-16,5-2 0 15,6-1 0-15,8 3-5 16,-2-2 5-16,7 2 0 16,3 0 1-16,0 0-2 15,-3-3 1-15,-1 3 0 0,-8 0 1 16,-3 0 3-16,-5 0-4 15,3-3 0-15,2 3-1 16,3 0 0-16,8-1-1 16,-4-1 2-16,4 1 0 15,-11-1 0-15,-1 2 3 16,-8 0-3-16,-1 0-1 16,1-3 1-16,-3 3 1 15,5 0 0-15,9-2-1 16,2 2 0-16,7-2-1 15,1 2-2-15,0 0 3 16,-2 0 3-16,-3 0-3 16,-7 0-3-16,-6 0 3 15,-3 0 4-15,-7 0-4 16,5 0 0-16,3 0 0 0,-5 0 0 16,10 0 0-16,4 0 1 15,0-4 0-15,-1 4 0 16,-5 0-2-16,-1-3 3 15,-4 3-2-15,-6 0 0 16,2-1 1-16,-2-1-2 16,3 2 4-16,-3-3 0 15,5 3-1-15,6-4 0 0,2 4 0 16,1-3 1 0,6 2-3-16,-4-1 1 0,0-1 4 15,-1 3-4-15,-5-1 3 16,-4 1-2-16,-2-2 1 15,-1 1 0-15,2 1 0 16,1 0 1-16,-2-4-2 16,2 4-2-16,-1 0-2 15,2-3 2-15,3 3 5 16,-3 0-5-16,-4 0 1 16,-2 0-5-16,-1 0 8 15,-5 0-4-15,-1 0 1 16,-1 0-1-16,8 3 0 15,10-3 0-15,2 4 3 16,4-1-2-16,0-2 0 0,-4 2 0 16,-4-1 0-1,-7-2 1-15,0 1-2 0,-1-1 0 16,-4 2 3-16,1-1-1 16,-7-1-2-16,6 0 1 15,-1 0 2-15,-2 0 0 16,6 0-1-16,4 0-2 15,-2 0 1-15,3 0 8 16,-3 0-9-16,1 0 0 16,2 0 0-16,-1 0 6 15,-4 0-6-15,1 4 0 16,-5-4 1-16,0 0-1 16,-1 3 0-16,-3-1-1 15,1-1 4-15,1-1-1 0,-3 3-2 16,6-3 1-16,3 4 1 15,-2-4 1-15,2 2 0 16,-2 0-1-16,-2-2 1 16,-8 3-3-16,0-3 4 15,-7 0-7-15,3 2 8 16,0-2-3-16,1 1 1 16,8 1-2-16,-2-2 0 15,7 1 1-15,-2-1 6 16,2 3-8-16,2 0-2 15,3-1 2-15,-3-2 6 0,1 3-6 16,-6-1 0 0,2 1 0-16,-2-2 0 15,-2 1-4-15,7-1 4 16,-5-1 2-16,-2 3-2 0,1-1 1 16,3 0-1-16,-2-2 0 15,4 1 0-15,2 1 1 16,-1-2-1-16,1 3 0 15,-4-3 0-15,1 3 0 16,-7-2 0-16,2 1 3 16,0-2-3-16,0 1 0 15,0-1-3-15,-2 2 3 0,-2 1 0 16,0-1 3 0,5 0-7-16,1-1 8 0,1-1-3 15,5 2-1-15,-1-2 0 16,1 5 0-16,-1-4-4 15,4 0 4-15,1 2 0 16,-5 1 0-16,-1-4 2 16,2 3-4-16,-4 0 4 15,1-2-3-15,-5 2 2 16,0-1-2-16,2-1 1 16,0-1 0-16,-1 0 0 15,-1 4 0-15,5-4 1 16,-8 0-1-16,7 0 0 15,1 3 1-15,1-3-1 16,-4 0 2-16,-4 0-2 0,0 0 0 16,-5 0-1-16,-1 0 1 15,0 0 1-15,-1 0-1 16,0 0 0-16,4 0 0 16,-1 0 0-16,6 0 3 15,-1 0-3-15,5 0-4 16,-6 0 4-16,1 0 0 15,4 0 0-15,-3 0 1 16,4 0 1-16,1 0-2 16,-1 0-3-16,4 0 3 15,-4 3 0-15,3 0 0 16,-2-2 1-16,-1 1-1 16,-4-2 0-16,2 0-3 15,1 0 3-15,-2 0 0 0,-1 0 0 16,0 0 0-16,-1 0 2 15,0 0-4-15,2 0 2 16,-2 0 0-16,1 0 0 16,8 0 0-16,-11 0-1 15,4 0 1-15,2 5 0 16,-3-5-1-16,4 0 2 16,0 2-4-16,4-2 3 15,-1 0 0-15,6 0 0 16,-4 0 0-16,-2 0 0 15,3 0-1-15,-5 0 1 16,-4 0 0-16,0 0 1 16,-4 0-2-16,0 0 1 15,-2 0 0-15,3 0 0 16,-1 0 1-16,8 0-2 0,1 0 1 16,-1 3 0-16,2-3-1 15,5 1 2-15,1-1-1 16,3 3 0-16,0-3 0 15,-5 0 1-15,0 0-2 16,-3 0 1-16,-4 0 0 16,4 0 0-16,-2 0 2 15,2 0-3-15,-6 0 1 16,0 0 0-16,2 0 0 16,0 0 0-16,-3-3 0 0,2 3-1 15,0-1 1-15,-4 1 0 16,-3 0 1-16,1 0-1 15,2 0 0-15,-3-2 0 16,2 2 0 0,-2 0 0-16,4 0 0 0,-3 0 1 15,2 0-1-15,4 0 0 16,-4 0-1-16,2 0 1 16,-2 0 1-16,1 0-1 15,-4 0-1-15,3 0 1 16,0 0 0-16,-4 0 0 15,-2 2 3-15,2-2-3 16,3 1 0-16,2-1 0 0,-1 3 0 16,1-3 0-16,0 0-1 15,-4 3 1-15,-1-3 0 16,0 3 1-16,-2 1 1 16,8-4-2-16,1 4 0 15,-2-1-1-15,2 0 1 16,3 2-1-16,-4-3 2 15,5 3-1-15,-2-2 0 16,-3 1 0-16,3 1 0 16,-5-2 0-16,-3-1 1 15,2 2-1-15,-1-1 0 16,3 0 1-16,-1 2-3 16,-1 0 3-16,3-2-1 15,-3 1 1-15,3-2 1 0,-2-2 0 16,0 7 0-16,1-6 4 15,-3 2-6-15,-2 0 2 16,0 0-1-16,-3-3-1 16,4 0 3-16,-1 3-4 15,0-3 1-15,0 4 0 16,-3-3 7-16,-4 1-6 16,0-2 0-16,-3 0-1 15,2 0 0-15,-3 0 0 16,2 0 3-16,1 0-3 15,-4 0 0-15,7 0 3 0,-2 0-3 16,0 0 0 0,3 0 0-16,1 0-1 15,-2 0 3-15,2 0-4 16,3 0 1-16,-2 0 1 0,0 0 0 16,-1 0 0-16,0 0 0 15,0 0-1-15,0 0 2 16,1 0 2-16,0 0-3 15,1 0-1-15,-3 0-2 16,-2 0 6-16,1 0-5 16,-2 0 2-16,-2 0 0 15,-3 0 2-15,-1-2-2 0,-3 1-2 16,-2 1 2 0,-3 0 4-16,1-4-4 0,2 4-1 15,1-3-2-15,1 3 3 16,1 0 0-16,3 0 0 15,-5 0 0-15,2 0 0 16,-6-2 1-16,-4 2-2 16,0-1 5-16,-6 1-8 15,1 0 3-15,0 0 1 16,-3 0 4-16,1 0-3 16,2-3-1-16,2 3 3 15,-2 0-2-15,-2 0 4 16,2 0-4-16,-3 0 5 15,2 0 1-15,-2 0-2 16,0 0 5-16,0 0-7 0,4 0-3 16,-4 0 2-16,0 0-1 15,0 0-1-15,0 0 0 16,0-3 1-16,0 3-1 16,0 0 1-16,0 0-1 15,0 0 0-15,0 0 0 16,0 0 0-16,0 0 0 15,0 0 1-15,0 0 0 16,0 0 3-16,0 0-4 16,0 0 3-16,0 0-1 15,0 0-2-15,0 0 4 16,0 0-6-16,0 0 2 16,0 0 0-16,0 0 0 15,0 0-1-15,0 0 2 0,0 0-2 16,0 0-1-16,0 0 2 15,0 0 0-15,0 0 0 16,0 0 4-16,0 0-4 16,0-1-1-16,0 1 1 15,0 0 11-15,-4 0-10 16,4 0 1-16,0 0 4 16,0 0-3-16,0 0 2 15,0 0-5-15,0 0-3 16,0 0 3-16,0 0 0 15,0 0 0-15,0 0-6 0,0 0-17 16,-12 0-36 0,-32-4-61-16,-22-2-62 15,-17-10-255-15</inkml:trace>
  <inkml:trace contextRef="#ctx0" brushRef="#br0" timeOffset="27454.9402">5639 9861 358 0,'0'0'36'0,"0"0"-26"16,0 0 16-16,0 0 4 15,0 0 18-15,0 0 0 16,0 0-28-16,69-23 14 16,-60 20 15-16,-9 3-7 15,3 0 2-15,2 0 12 16,-5 0-11-16,2-3-2 16,-2 3-8-16,0 0 1 0,3-4-6 15,-3 4 0-15,0-3-13 16,0 3-4-16,0-1 1 15,0-1 8-15,0-2-10 16,0 1 4-16,0 1-13 16,0-3 14-16,0 0-13 15,0-2 0-15,0 0 0 16,-10 0 2-16,1-3-2 16,-3 1 1-16,-1 3 1 15,2-5-4-15,-2 5 3 16,1-2-2-16,0 2 0 15,-3-2 2-15,0 0-3 0,-1 0 0 16,-1 2 1 0,-5-1-3-16,1-3 2 0,3 1-2 15,-6 2 1-15,2-3-1 16,-5 3 0-16,9 0 0 16,0-1 4-16,-1 1 2 15,7 2-6-15,-7 0 1 16,-1-2 0-16,1 1 0 15,-5-2-1-15,3 2 0 16,-6 0-1-16,-3-2 1 16,2-1 0-16,-5 6 0 15,5-5 0-15,-5-1 0 16,-4 2 0-16,4 3 0 16,2-4 0-16,4 3 0 15,-3 0 0-15,6 4 0 0,-6-5-1 16,-1 4 1-1,4-3 2-15,-3-1-2 0,3 5-1 16,-4-4 1-16,1 2 0 16,-3-2 0-16,-1-1 0 15,-3 3 0-15,4-4 0 16,-1 6-1-16,1-5 1 16,-3 4 0-16,5-1 0 15,-5-2 0-15,-7 2 0 16,1 0 1-16,0 0-2 0,-4 2 1 15,10-2 0-15,-3-1 0 16,1 1 0-16,0 3 0 16,1 0-1-16,-2 0 1 15,2 0-2-15,1 0 2 16,-1 0 1-16,-2 0-1 16,-1 0-1-16,-5-2 1 15,-1 2 0-15,4 0 0 16,-3 0-6-16,5 0 6 15,-2-1 0-15,8 1 2 16,4 0-4-16,0 0 2 16,8 0 0-16,1 0 0 15,3 0-1-15,-4 0 1 0,4 0 0 16,-5 0-1 0,1 0 1-16,-2 1 2 0,-4 1-1 15,4-2-1-15,3 3-2 16,2 1 0-16,5-1 2 15,-5-2 1-15,1 2-1 16,0-1-1-16,-1-1 0 16,2 2 0-16,1 4 0 15,-2-4 2-15,-3 1-4 16,0-1 1-16,-1 4 2 16,2-1 2-16,-2 0-2 15,3-1 0-15,-4 1 1 16,4 2-1-16,-8-3 0 15,5 2-5-15,-4 3 5 0,-2 0 0 16,7 2 1-16,-1-2 0 16,5 0-1-16,1 1 0 15,-2-2-2-15,0 1 2 16,2 0 0-16,5 1-1 16,-4 0-3-16,-1-1 5 15,4 2-1-15,-1-3 0 16,-1 1-1-16,4 2-1 15,-2-1 4-15,3 2-5 16,0-4 7-16,0 2-8 16,0-1 8-16,3 0-9 15,-3 4 6-15,2-5-2 16,-1 4 0-16,2-2 1 16,-4 2 3-16,4-1-3 15,-2 2 0-15,2-2 0 0,-1 2 0 16,4 0-1-16,0-3 1 15,3 0 0-15,0 2 0 16,0-1 0-16,0 0 1 16,0-2 2-16,0 0-2 15,0 3-1-15,0-4 1 16,0 5-1-16,0-1 1 16,0 3-1-16,0-1 1 15,0-1-1-15,0 3 0 16,0 0 0-16,10-1 0 15,-7 2 0-15,2-2 0 16,2-1-2-16,-2 0 2 16,1 0 0-16,1-1 0 0,-1 0 0 15,5 3 0-15,2-1 0 16,-1 0 2-16,0 1-2 16,4 3 1-16,-2-4 2 15,2 4-3-15,5-4 0 16,-3 4 1-16,6 0 0 15,-2-3 1-15,2 1-1 16,-3-3-1-16,4-1 1 16,-4-2 1-16,6 1-2 15,4 1 3-15,-1-2-1 0,3 1-1 16,4 1 0 0,-4 3 0-16,0-7-1 0,1 2 2 15,-4-3-2-15,3 3 0 16,-3-4-1-16,4 3 1 15,3-2 0-15,-7 2 2 16,7-1-2-16,-4-1 4 16,3-1-4-16,3 1 0 15,4-2-2-15,2 0 1 16,1-1 0-16,6 2 1 16,-4-3 2-16,4-1-1 15,-7 0-1-15,4-1 5 16,-4-3-5-16,1 0-1 15,-7 2 1-15,4-2 0 0,-4 0 1 16,0 0-1-16,5 0 6 16,-2 0-6-16,0 0-5 15,3 0 4-15,-8 0 2 16,5-2-1-16,7 2 3 16,0-3-3-16,-1-1-4 15,7 0 4-15,-4 1 5 16,-3 2-5-16,1-4 0 15,-7 1 0-15,-1 3 1 16,0-1-2-16,-7-1 2 16,5 0 1-16,1 2-2 15,2-6 0-15,4 4 0 16,-7 0 1-16,1 0 0 16,-4 0-1-16,1-2 0 15,-4 2 0-15,-3 0 3 0,-2 0-3 16,-1-3 0-16,0 4 3 15,0-3 1-15,1 1-4 16,-4 1 0-16,6-1 4 16,-5-2-2-16,8 3 0 15,-8-4-2-15,5 3 3 16,-3-1 1-16,-3-1-4 16,0-1 2-16,-2 0 2 15,2 3 0-15,-6-2-2 16,1 0 0-16,-1-1-1 0,-3 4 5 15,4-4-3 1,-5 0 3-16,-1 4-4 0,1-4 1 16,-2 0 2-16,1 1-3 15,2-3-1-15,0 2-1 16,-3-1 0 0,1 2 1-16,-1-2 0 0,-1-1-1 15,2 1 0-15,-1 0 2 16,3-1 1-16,-6-2-2 15,0 5 0-15,1-4 0 16,-4 1 2-16,0-1 4 16,-1 2-5-16,-2-1-2 15,0-1 1-15,4 3 0 0,-7 0 8 16,3 0-9 0,0-1 4-16,-3 1 2 0,0-3-6 15,0 3 7-15,0-3-4 16,0 4-3-16,0-2 0 15,0-1 3-15,0 3 1 16,0-5-4-16,0 5 2 16,-6-2-1-16,2 0 0 15,-2 0 0-15,3 3 7 16,0-4-7-16,-2 1-1 16,2 1 5-16,-3 0-3 15,6 0 2-15,-7 2-3 16,1-3 4-16,6 1 0 15,-6 2-4-15,3-5 1 0,0 3-2 16,-3-3 6-16,4-1-6 16,-2 5 1-16,-2-5 3 15,3 3-1-15,0-1 0 16,-3-1-3-16,3-2 5 16,-3 3-4-16,-1 1-1 15,2 0 3-15,-1 2 1 16,0-2-3-16,0 2-1 15,-4 0 1-15,1 2 3 16,3-3 3-16,-1 4-6 16,-1 0 1-16,-1-2 3 15,-3-3-2-15,2 5-1 16,4-5-1-16,-8 5 5 16,7-4-2-16,-5 0-1 15,3 1-3-15,-3 0 1 0,3-1 1 16,6 4-2-16,-3 0 3 15,3-1 2-15,3 4-3 16,-4-2 2-16,4-1-2 16,0 3 0-16,-3-2-1 15,0-1 1-15,0 0 3 16,0 3 0-16,1-4 4 16,-4 2-6-16,3-1 3 15,0 1-2-15,-1-1 5 16,1 3-8-16,0-3 5 0,0 3-5 15,3-2-1-15,0 2 0 16,0 0 0-16,0 0 0 16,0 0 0-1,0 0-9-15,0 0-40 0,0 0-48 16,-12 0-97-16,-21 8-312 16</inkml:trace>
  <inkml:trace contextRef="#ctx0" brushRef="#br0" timeOffset="35649.2521">6545 10403 448 0,'0'0'48'16,"0"0"23"-16,0 0 17 16,0 0-14-16,0 0 15 15,0 0-27-15,0 0-20 16,-18-3-14-16,18 3 2 16,0 0 5-16,0-3-7 15,0 3-2-15,0 0-15 16,0 0 4-16,0 0-14 0,3 0-1 15,22 0 0 1,14 0 3-16,10 0 1 16,5 0-1-16,0 0 6 15,-5 0-6-15,6 0 6 16,-4 0 3-16,7 0-3 0,5 3-5 16,8-3-4-16,7 3 0 15,7 0 4-15,0 1 3 16,-2 3-6-16,-8-2 0 15,-3 0-1-15,-4 1-1 16,-4 0 1-16,-7-1 1 16,-3-2-1-16,-2 3 0 15,0-3 0-15,-4 2 0 16,7 1 0-16,2-4 0 16,1 2 1-16,3 1-1 0,2 0 0 15,1 1 0-15,0-2 0 16,-4-2 1-16,1 6-1 15,-9-6 0-15,3 4 0 16,-7-2 0-16,4 0 0 16,2-1 0-16,1 3 1 15,3-3 0-15,7 1-1 16,3 0 0-16,2-1 1 16,3 4 2-16,2-5 0 15,-1 5-2-15,1-4-1 16,-4-2 1-16,7 5 1 15,-12-6 0-15,1 2-1 0,-3 0 1 16,0 1-2 0,0 1 4-16,5-1-1 0,-5 2-1 15,0 0-2-15,-1-3 1 16,-5 3 0-16,3-3-1 16,-4 4 0-16,1-3 3 15,-3-2 0-15,3 2-3 16,-9 1 1-16,7-1 1 15,-10-3-1-15,5 3 1 16,-5-1-2-16,-1 0 3 16,7 1 0-16,0 0-1 15,9 0-2-15,-7-2 1 16,3 1-2-16,-2 1 2 16,-6 2-2-16,-1-2 2 15,-2-3-1-15,-1 3 2 0,-2 0 0 16,2-3-2-1,1 0 1-15,5 3-2 0,4-3 0 16,4 0 1-16,3 0 1 16,-1 4 0-16,-3-4 1 15,-9 0-1-15,-7 0-1 16,-6 0 0-16,-6 0 0 16,-2 0 1-16,-1 0-1 15,-5 0 1-15,5 0 0 16,-8-4-1-16,7 1 0 15,-1 3-3-15,2-3 3 16,-3 0-1-16,0 3 2 16,0-3-1-16,8-2 1 0,10 5-2 15,6 0 4-15,-5 0-7 16,-4 0 2-16,-3 0 2 16,7 0 0-16,-1 0 6 15,7 0-6-15,-10 0 0 16,-4 0-1-16,0 0 1 15,-5 0 0-15,1 0 0 16,8 0 1-16,4 0-5 16,-4 0 4-16,0 0 0 0,1 0 4 15,-5 0-4 1,6 0-4-16,2 0 4 16,-1 0 4-16,-3 0-4 0,1 0-4 15,2 0 4-15,0 0 3 16,1 0-3-16,-1 0 0 15,-1 0 0-15,2 0 2 16,-8 0-2-16,-2 0-5 16,-7 0 5-16,3 0 0 15,1 0 0-15,-2-3 2 16,5 0-2-16,0-3-1 16,3 3 1-16,-1-1 1 15,1 1 4-15,0 0-5 16,0-1-6-16,-4 1 6 15,6 2 0-15,-1 0 0 16,-1-1 0-16,-1-1 0 0,3 3 0 16,5 0 1-1,2 0 3-15,0 0-8 0,1-3 8 16,1 3-9-16,3 0 5 16,-1 0 0-16,0 0 0 15,-4 0 0-15,3 0 5 16,3 0-5-16,1 0 0 15,-4 0 0-15,4 0 0 16,-9 3-5-16,-7-3 4 16,-11 0 1-16,-5 0 1 15,-10 0-1-15,-7 0 14 16,-3 0 43-16,0 0 6 16,0 0 14-16,0 0-10 15,0 0 0-15,0 0 3 0,-3-3-6 16,-7 1-13-1,-1-3 1-15,5 3-20 0,-1-3 13 16,7 3-9-16,0 2-10 16,0-3 6-16,0 3-9 15,0 0-2-15,0 0-3 16,0 0-11-16,0 0-7 16,4 0 0-16,3 0 0 15,-7 0 0-15,5 0 0 16,-2 0 0-16,2 0 0 0,1 0 0 15,-2 0 0 1,-1 0 0-16,0 0 0 0,3 0 0 16,0 0 0-16,-2 0 0 15,3 0 0 1,3 0 0-16,-4 0 0 16,3-2 0-16,-6 2 0 0,5 0 0 15,-3-2 0-15,-1 2 0 16,6 0 0-16,-7-3 0 15,4 3 0-15,-1 0 0 16,-3 0 0-16,0 0 0 16,1-3 0-16,1 3 0 0,-4 0 0 15,6 0 0 1,-5 0 0-16,3 0 0 16,-5 0 0-16,0 0 0 0,0 0 0 15,0 0 0-15,0 0 0 16,0 0 0-16,0 0 0 15,0 0 0-15,0 0 0 16,0 0 0-16,0 0 0 16,0 0 0-16,0 0 0 15,0 0 0-15,0 0 0 16,0 0 0-16,0 0 0 16,0 0 0-16,0 3 0 15,3-3 0-15,-3 0 0 16,0 0 0-16,0 0 0 15,0 0 0-15,0 0 0 0,0 3 0 16,0-3 0-16,0 0 0 16,0 0 0-16,0 0 0 15,0 0 0-15,-3 1 0 16,3-1 0-16,0 0 0 16,-5 0 0-16,5 0 0 15,0 0 0-15,0 0 0 16,0 1 0-16,0-1 0 15,0 0 0-15,0 0 0 16,0 0 0-16,0 0 0 16,0 0 0-16,0 0 0 15,0 0 0-15,0 0 0 16,0 0 0-16,0 0 0 16,0 0 0-16,0 0 0 15,0 0 0-15,0 0 0 16,0 0 0-16,5 0 0 0,4 0 0 15,10 0 0-15,23 0 0 16,27 0 0-16,22 2 0 16,19 1 0-16,14-1 0 15,7 3 0-15,1 0 0 16,-3-1 0-16,-5 6 0 16,-10-3 0-16,-11 1 0 15,-15 0 0-15,-17-4-26 16,-22 1 5-16,-16 0 2 0,-16-5 9 15,-6 3 2 1,0-3 5-16,5 0 2 0,9 0 0 16,15 0 1-16,19 0 0 15,11 0-1-15,19 0 0 16,12 0 0-16,6 0-2 16,3 0-3-16,-10 3-4 15,-3 0-1-15,-2-3 2 16,2 3-3-16,-9-3 3 15,-1 4 1-15,-5-4 0 16,-7 0 3-16,-1 0 1 16,-2 0 2-16,-7 0 1 15,4 0-1-15,-7 0 2 16,8 0-1-16,9 3-1 16,2-3 2-16,10 1 0 0,2 2 1 15,3 0-1-15,1-1-3 16,-1 3-1-16,-4-2-12 15,-5-1 2 1,-6 2 0-16,-12-1 4 0,-1-2 0 16,-6 1 2-16,-7 0 4 15,0-2 0-15,-3 0 0 16,-3 0 0-16,7 0 4 16,-5 0-1-16,4 0 0 15,3 0-1-15,4 0 2 16,0 0 0-16,3 0-2 15,-4 0 2-15,-5 0 0 16,1 0-5-16,-5 0 2 0,2 0 1 16,-3 0 0-16,-1 0 1 15,4 0-2-15,4 0 3 16,-4 0 0-16,6 0 0 16,-2 0-1-16,3 0 2 15,2 0-3-15,-4 0 1 16,4 0 1-16,-3 0-2 15,1 0 3-15,3 0-1 16,3 0 0-16,-5 0-1 16,-4 0 0-16,1 0 1 15,-4 0 0-15,6 0 0 16,8 0 0-16,-4 0 0 16,6 0-1-16,-7 0-2 15,9 3 2-15,-8-3 0 16,5 0 1-16,1 2-4 15,-3-1 2-15,-1 1 2 0,-1-1-4 16,-6 2 3-16,-1 0-2 16,-2-1 2-16,-2 1 1 15,1-3 0-15,-3 3-1 16,2-1 0-16,3-1 0 16,0 2 1-16,5-3-3 15,0 3-4-15,3-1-2 16,1 1-3-16,-5-1 7 0,-2-2-2 15,-2 3-4 1,-3 0 6-16,-1-2-3 0,-2 1 4 16,1-1 2-1,2 1-2-15,0 1 3 16,1 1-3-16,4-3 4 0,-2 4-4 16,2-3 2-16,1 3-2 15,-4-1 4-15,-2-1-2 16,5 3 2-16,-2-2 0 15,2-1-2-15,-2 1 1 16,0 2-7-16,0-2 8 16,-3-2-2-16,-4 5 2 15,-2-3-6-15,-1-1 3 16,-6 0 3-16,3 4 3 16,-2-4-3-16,2-2 0 0,1 5 0 15,-5-6 0-15,5 4 0 16,3-4 2-16,-3 3-2 15,-6 1 0-15,1-3 0 16,-3 1 0-16,2 0 1 16,-1-2-1-16,4 0 1 15,1 0-1-15,-1 0 0 16,-1 3-1-16,-1-1-2 16,5-1 0-16,-1 1-6 15,3-2 0-15,-3 2-6 16,6 2 0-16,-1-2 2 15,0-1-7-15,-3 2 8 16,4 0-3-16,-3-1 4 0,-1 0 11 16,3 1-8-16,0-3 4 15,4 3-6-15,1-2 5 16,3 1-1-16,-1-1-3 16,3-1-6-16,3 0 4 15,0 0 7-15,3 0-14 16,1 0 5-16,0 0 7 15,1 0-10-15,-2-1 9 16,-7-2-6-16,5-3 7 16,-7 4 6-16,2 0-1 15,3-4-5-15,0 3 2 16,2-3 4-16,0 3-1 16,-1-2 2-16,0-1 0 15,-1-1-1-15,-4-2 0 16,0 2 1-16,1 0-1 0,-1-2 0 15,0 2 0-15,-3 0 0 16,-4 0 0-16,-2 1 0 16,-7-1-1-16,-3 4-2 15,-3-1 6-15,-6-1-8 16,-2 5 6-16,2-4-1 16,3 4 0-16,-2-3-2 15,0 3 2-15,-1 0 0 16,-3-1 1-16,-3 1-2 0,-4 0 2 15,-8-2-2 1,-5 2 3-16,0 0-2 16,-7-2 1-16,0 2 3 15,0 0 6-15,0 0-1 16,0 0-9-16,0 0 7 16,0 0-4-16,0 0 4 0,0 0 0 15,0 0-3-15,0 0 1 16,0 0 0-16,0 0-2 15,0 0-5-15,0 0 4 16,0 0-2-16,0 0 0 16,0 0 0-16,0 0-1 15,0 0 1-15,0 0 0 16,0 0 0-16,0 0 0 16,0 0 0-16,0 0 0 0,0 0-1 15,0 0 1-15,0 0 1 16,0 0 0-16,0 0-2 15,0 0 2-15,0 0 0 16,0 0 0-16,0 0 5 16,0 0-5-16,0 0 1 15,0 0-1-15,0 0 0 16,0 0 2 0,0 0-3-16,0 0 1 0,0 0-1 15,0 0 0-15,0 0 1 16,0 0-1-16,0 0 0 15,0 0 0-15,0 0 0 16,0 0 0-16,0 0 1 0,0 0 0 16,0 0-1-16,0 0 0 15,0 0 0-15,0 0 2 16,0 0-1-16,0 0 0 16,0 0 1-16,0-3-1 15,0 3 0-15,0 0 2 16,0 0 0-16,0 0 0 15,0 0-2-15,0 0 0 16,0 0 0-16,0 0-1 16,0 0 1-16,0 0-1 15,0 0 1-15,0 0-1 16,0 0 0-16,0 0-1 16,0 0 1-16,0 0 0 0,0 0 0 15,0 0-1 1,0 0 0-16,0 0 1 0,0 0 0 15,0 0 1-15,0 0-1 16,0 0 0-16,0 0 0 16,0 0 0-16,0 0 0 15,0 0 0-15,0 0 1 16,0 0-1-16,0 0 0 16,0 0 0-16,0 0 0 15,0 0 0-15,0 0 0 16,0 0-1-16,0 0 1 0,0 0-1 15,0 0 1 1,0 0 0-16,0 0 1 0,0 0-1 16,0 0 0-16,0 0 0 15,-4 0-1-15,4 0 2 16,0 0-1-16,0 0 0 16,0 0 0-16,0 0 0 15,0 0 0-15,0 0 1 16,0 0-1-16,0 0 0 15,0 0 0-15,0 0 0 16,0 0 0-16,0 0 2 16,0 0-2-16,0 0 0 0,0 0 0 15,0 0 0 1,0 0 1-16,0 0-1 16,0 0 0-16,0 0 0 0,-3 0 2 15,1 0-2-15,-3 0-2 16,-2 0 2-16,2 0 1 15,-2 0-1-15,-2 0 0 16,5 0 0-16,1 0 0 16,-2 0 0-16,5 0 3 15,-3 0-5-15,1 0 4 16,-1 0-1-16,2 0 0 16,-3 0 1-16,1 0 0 15,3 0 0-15,0 0 0 16,0 0 1-16,0 0-3 15,-2 0 2-15,2 0 0 16,0 0 0-16,0 0-2 0,0 0 1 16,0 0 1-16,0 0 1 15,-3 0 1-15,3 0-1 16,0 0-2-16,0 0-1 16,0 0-1-16,-1 0 1 15,1 0 0-15,0 0 0 16,-3 0 1-16,3 0-1 15,0 0 0-15,0 0 1 16,-3 0 0-16,3 0-1 16,0 0 1-16,0 0-1 15,0 0 1-15,0 0 0 16,0 0-1-16,0 0 0 16,0 0 0-16,0 0 0 0,0 0 0 15,0 0 1 1,0 0 0-16,0 0 1 15,-2 0-2-15,2 0 0 0,0 0 1 16,0 0 0-16,0 0-1 16,0 0 0-16,0 0 0 15,0 0 0-15,0 0 3 16,0 0-3-16,0 0 1 16,0 0-1-16,0 0 0 15,0 0 0-15,0 0 0 16,0 0-1-16,0 0 2 0,0 0-1 15,0 0 0 1,0 0 0-16,0 0 0 0,0 0-1 16,0 0 1-16,0 0 0 15,0 0 0 1,0 0 0-16,0 0 0 16,0 0 0-16,0 0 0 0,0 0 0 15,0 0 1-15,0 0-1 16,0 0 1-16,0 0-1 15,0 0 0-15,0 0 1 16,0 0 1-16,0 0 1 16,0 0 0-16,0-2-3 0,0 2 0 15,0 0 0 1,0 0 0-16,0 0 0 0,0 0-1 16,0 0 2-16,0 0-1 15,0 0 0-15,0 0 1 16,0 0-3-16,0 0 2 15,-3 0 0-15,3 0 1 16,0 0-1-16,0 0 0 16,0 0 0-16,0 0 0 15,0 0 1-15,0 0-1 16,0 0 0-16,0 0-1 16,0 0 1-16,0 0 0 15,0 0 0-15,0 0 0 16,0 0 0-16,0 0 0 15,0 0 1-15,0 0-1 16,0 0 0-16,0 0-1 0,0 0 1 16,0 0 1-16,0 0-1 15,0 0 0-15,0 0 0 16,0 0 2-16,0 0-2 16,0 0 0-16,0 0-1 15,0 0 1-15,0 0 1 16,0 0-1-16,0 0 0 15,0 0 1-15,0 0-1 16,0 0 0-16,0 0-1 16,0 0 1-16,0 0 0 15,0 0 0-15,0 0 1 16,0 0-1-16,0 0 0 16,0 0 1-16,0 0-1 0,0 0-1 15,0 0 1 1,0 0 0-16,0 0 0 0,0 0 0 15,0 0-2-15,0 0 2 16,0 0-1-16,0 0 1 16,0 0 0-16,0 0 1 15,0 0-1-15,0 0 0 16,0 0-1-16,0 0 1 16,0 0 0-16,0 0 0 15,0 0 0-15,0 0 0 16,0 0 1-16,0 0-1 0,0 0 0 15,0 0 0 1,0 0 0-16,0 0 0 0,0 0 0 16,0 0 0-16,0 0 0 15,0 0 1-15,0 0-1 16,0 0 0-16,0 0 0 16,0 0 0-16,0 0 0 15,0 0 1-15,0 0 0 16,0 0 0-16,0 0-2 15,0 0-1-15,0 0 2 16,0 0 0-16,0 0 0 16,0 0 0-16,0 0 0 0,0 0-1 15,-1 0 2 1,1 0-2-16,0 0 0 0,0 0 1 16,0 0 0-16,0 0-1 15,-3 0 1-15,3 0 1 16,-3 0-1-16,3 0 1 15,0 0-1-15,0 0 0 16,0 0 0-16,0 0 2 16,0 0-2-16,0 0 0 15,0 0 2-15,0 0-2 16,0 0 2-16,0 0-1 16,0 0 0-16,0 0-1 15,0 0 0-15,0 0 0 16,0 0 0-16,0 0 0 15,0 0 0-15,0 0-1 16,0 0 1-16,0 0 0 16,0 0 0-16,0 0 0 0,0 0 0 15,0 0 0-15,0 0 0 16,0 0 0-16,0 0 0 16,0 0 0-16,0 0 0 15,0 0 0-15,0 0 1 16,0 0-1-16,0 0 0 15,0 0 0-15,0 0 0 16,0 0 0-16,0 0 0 16,0 0 0-16,0 0 1 15,0 0-1-15,0 0 0 0,0 0 0 16,0 0-2 0,0 0 2-16,0 0 0 15,0 0 1-15,0 0-1 0,0 0-1 16,0 0 1-16,0 0 0 15,0 0 0-15,0 0 1 16,0 0 0-16,0 0-1 16,0 0 1-16,0 0 0 15,0 0-1-15,0 0 0 16,0 0 3-16,0 0-3 16,0 0 1-16,0 0-1 15,0 0 0-15,0 0 0 16,0 0 2-16,0 0-2 0,0 0 0 15,0 0 0 1,0 0 0-16,0 0-1 0,0 0 1 16,0 0 0-16,0 0 0 15,0 0 0-15,0 0 0 16,0 0 0 0,0 0 1-16,0 0-1 0,0 0 1 15,0 0-2-15,0 0 0 16,0 0 1-16,0 0 1 15,0 0-1-15,0 0 0 16,0 0-2-16,0 0 2 16,0 0 0-16,0 0 1 15,0 0-1-15,0 0 0 16,0 0 0-16,0 0 0 0,0 0 0 16,0 0 1-16,0 0-1 15,0 0 0-15,0 0 0 16,0 0 0-16,0 0 1 15,0 0-1-15,0 0 1 16,0 0-1-16,0 0 2 16,0 0-2-16,0 0 0 15,0 0 0-15,0 0 0 16,0 0 0-16,0 0 0 16,0 0 0-16,0 0 0 15,0 0-1-15,0 0 1 16,0 0-1-16,0 0 1 15,0 0 0-15,0 0 1 16,0 0-1-16,0 0 0 16,0 0 0-16,0 0 0 0,0 0 1 15,0 0-1-15,0 0 2 16,0 0-2-16,0 0 3 16,0 0-3-16,0 0 1 15,0 0 3-15,0 0 0 16,0 0 0-16,0 0-2 15,0 0-1-15,0 0-2 16,0 0 1-16,0 0 0 16,0 0-1-16,0 0 1 15,0 0 0-15,0 0 2 0,0 0-2 16,0 0 0 0,0 0 0-16,0 0 0 0,0 0 0 15,0 0-1 1,0 0 1-16,0 0-1 0,0 0 1 15,0 0-1-15,0 0-1 16,0 0 2-16,0 0 0 16,0 0 0-16,0 0 1 15,0 0 0-15,0 0-1 16,0 0 0-16,0 0 0 16,0 0 0-16,0 0 0 15,0 0 0-15,0 0 1 16,0 0 0-16,0 0-1 0,0 0-3 15,-7 0-58 1,-25-3-196-16,-11-15-526 16</inkml:trace>
  <inkml:trace contextRef="#ctx0" brushRef="#br0" timeOffset="41124.7776">5741 11618 205 0,'0'0'15'0,"0"0"12"15,0 0 40-15,0 0 25 16,0 0-42-16,0 0-4 16,0 0 11-16,42-23-23 15,-35 20 7-15,-4 3 11 16,-3-3-8-16,3 3 10 16,0 0-9-16,-3-4-9 15,0 4-7-15,0 0-6 16,0 0-11-16,0 0 11 15,0 0-6-15,0 0 15 0,0 0-11 16,0 0-1-16,0 0-2 16,0 0-4-16,0 0-1 15,0 0-6-15,0 0-2 16,0 0 7-16,0 0-2 16,0 0 3-16,0-3-2 15,0 3-8-15,0-3-3 16,0-1 6-16,-6 4-3 15,3-3-3-15,-7 0-1 16,7 3 1-16,-8-4 0 16,2 4-1-16,-7-5 2 0,2 3-1 15,-8-3 0 1,6 2-2-16,-4-1 2 0,1 1 0 16,-2 0-1-1,0-1 1-15,2 1-3 0,-2 0 7 16,3-1-8-16,-3 1 7 15,-1 3-6-15,2-3 3 16,1 2 0-16,1-4 0 16,-3 1 0-16,2 0-5 15,-5 1 5-15,1 0-1 16,1 0 0-16,-3-1 0 16,4 1 1-16,-3 2 0 15,-6-2 0-15,6 3 2 16,-1-3-7-16,3 3 6 15,2 0-1-15,-1-3 0 16,2 3-2-16,-5-4 2 0,0 4 0 16,3 0 0-16,-7-3 0 15,1 3-2-15,-1-2 1 16,-8 0 1-16,3 0 0 16,0 2 1-16,-4 0-1 15,-6-3-1-15,4 2 0 16,-7-1 0-16,4 1 1 15,0-3 0-15,2 4 0 16,6-2 0-16,-2 1 1 0,6 1 0 16,2-2 2-1,1 1-3-15,7 1 0 0,1-3-4 16,3 3 3 0,-7 0 1-16,-2 0 2 15,-2 0-2-15,-4 0 0 0,4 0-5 16,0 0 5-16,5 3 3 15,-1 0-3-15,4-2 0 16,-8-1-1-16,9 2 2 16,0 2-1-16,-4-3 0 15,4 1 0-15,-6-1-1 16,0 2 1-16,-4-1 0 16,4 0-2-16,-3 0 3 15,-3-2-1-15,0 3 0 0,-8 1 1 16,5-4-3-1,-6 3 4-15,-3 0-3 0,2 1 4 16,-2-1-5-16,-4 4 2 16,1-4-1-16,-1 3 1 15,3-1 1-15,-3 0 0 16,4-1 0-16,9-1-1 16,0 4 0-16,0-1 1 15,2-2-1-15,1 1 0 16,2 2 0-16,-2-2 0 15,2 0 2-15,1 2-2 16,0-1 1-16,5-2-1 16,-8 3 0-16,6-1-4 15,-6 4 4-15,6-3 1 16,-4 3 2-16,1 0-1 0,5-3 0 16,2 2-1-16,1 2 0 15,1 1 0-15,3-2-1 16,3 5 5-16,5-1-3 15,-1 1 0-15,4 0-1 16,1 2 5-16,1-1-2 16,2-2-4-16,0 0 5 15,0 1-4-15,0-1 3 16,0 2-4-16,0-2 0 16,0-2 1-16,2 2 5 15,2 0-6-15,7-1 1 16,-1-4 0-16,-4 4 0 15,8-1 1-15,-4-3-2 16,2 1 4-16,0 3-3 0,1-1-1 16,-2-2 2-16,5 3 0 15,-4-2-2-15,6 3 0 16,-9-5 1-16,0 4-3 16,4-3 1-16,-2-1 1 15,2 1 3-15,-1-3-3 16,2 3 3-16,2-3-5 15,-4 0 4-15,4 2-4 16,-2-2 4-16,2-1 1 0,-4 1-3 16,6-3 1-1,-3 5-1-15,3-1-4 0,-6 0 4 16,7 2 0 0,0-3 0-16,-2 1 0 0,-1-2 0 15,2 2 0 1,-3-3-1-16,6 2 2 0,-3 3-1 15,1-3 0-15,2-2 3 16,-3 3-8-16,3-2 9 16,-3 4-4-16,1-4 0 15,-2 1 0-15,-1 3 1 16,2-4-1-16,-6 1 0 16,7 0-1-16,-4-1 1 15,3 1 0-15,-3 0 0 0,0 0 0 16,3 2 0-1,-5-3 0-15,4 1 0 0,-4 3-4 16,2-3 4-16,4 0-1 16,-2 3 1-16,2-4 0 15,2 3 1-15,0-1-1 16,3-2 0-16,1 4 1 16,-1-1 3-16,-3-1-8 15,3-5 8-15,-5 6-9 16,5-4 5-16,0 1 0 15,0 0 0-15,4 1 0 16,2-4 0-16,1 1 0 16,-1 1 0-16,0 0-3 15,3-2 3-15,-2-1-1 16,-4 3 1-16,3-3 1 0,-2-2-1 16,-4 5-1-16,4-5-3 15,2 2 0-15,1-2 3 16,2 0 0-16,0 0 1 15,3 0-2-15,3 0 1 16,1 0 1-16,0 0-1 16,-1 0-1-16,1 0-3 15,2 0 5-15,0 0 0 16,4 0 0-16,-7 0-1 16,0 0-2-16,2 0 3 15,-5 0 0-15,0 0-1 16,-3 0 1-16,3 0 0 15,2 0 0-15,-2-2 0 16,0 2 0-16,0 0 0 0,-2 0-6 16,-1 0 10-16,1 0-4 15,-1-2 1-15,-9 2-1 16,6-3 1-16,-3 3-1 16,-2 0 0-16,5-2-1 15,1 2 1-15,2 0 1 16,-3-5-1-16,1 3 0 15,2 2 0-15,-3-3 0 16,1-2 0-16,2 5 0 16,-9-2 0-16,4-1 1 15,-4 2-1-15,1-2 0 0,-8 3 0 16,-1-3 1 0,-1 0-1-16,0 1 0 0,-3 0 0 15,-2-1 0 1,-1 0 1-16,5-1 0 0,2-1 1 15,2-3-2-15,0 4 3 16,-6-5 0-16,1 2-2 16,-4-3 0-16,2 1 0 15,-1-2-1-15,-4 5 0 16,3-1 2-16,0-2-1 16,-5 0-1-16,-2-2 0 15,1 5-3-15,-3-5 3 0,0 4 1 16,0-2 3-1,0 2-3-15,0-3 0 0,0 0 1 16,0 0-2-16,0-3 0 16,0 0-1-16,0 3 1 15,-8-1-1-15,1-1 5 16,1 2-4-16,-3-2 0 16,-4 0 1-16,5-1-1 15,-1 4 0-15,0-2 2 16,2 5-2-16,-2-4 0 15,3 1 0-15,1-1 0 16,-5 3 1-16,4-4 0 16,3 5-1-16,0-4 1 15,0 4-1-15,-3-3 0 16,3 2 0-16,-4 0 0 0,4 0 2 16,0 0-2-16,-2-2 0 15,-1 2 8-15,0 0-8 16,-1 0 1-16,1 1 4 15,0 0 1-15,0-2-2 16,0-1-3-16,-3 2 1 16,3 5-1-16,3-5 1 15,-3 2 1-15,3 0 4 16,-3-2-1-16,-1 4-3 16,4-4-1-16,-2 1 1 15,-4 2 0-15,6-1-1 16,-7-3-2-16,7 4 1 15,-6-1 3-15,9 1-4 16,-6 0 5-16,1 0-2 0,3 2-2 16,-3-1 5-16,2-1-5 15,3 3-1-15,0-1 1 16,-3-1 0-16,3 0-1 16,-3 3 0-16,3-4 1 15,0 1-1-15,0-1 0 16,0 1 1-16,0 0-1 15,0-1 0-15,0 1 2 16,0-4-2-16,0 4 0 0,0-3 1 16,0 1 2-1,0 3-2-15,0-1-1 0,0-1 0 16,0 1 3 0,0-1-3-16,0-2 0 0,0 2 1 15,0-4-1-15,0 1 1 16,0 3 0-16,0-5 2 15,0 2 0-15,0-2 2 16,0 1-5-16,0-1 3 16,0 2-3-16,0 0 6 15,0-3-5-15,0 3 0 16,0 0 8-16,0 2-3 16,0-5-2-16,0 3-4 15,0 0 2-15,0-1 2 0,0 0-3 16,0 2 0-1,0-2 1-15,0 2-2 0,0 0 1 16,0-2 0-16,0 3 0 16,0-2 1-16,0 0-2 15,0 0 0-15,0 0 0 16,0 4 0-16,0-3 0 16,-3 2 0-16,3 0 0 15,-3 1 0-15,3 3 1 16,0-3-1-16,-3 0 0 15,3 3 1-15,-3-3-1 16,3 3 0-16,-3-4 0 16,-1 4 0-16,4-3 1 15,0 3-1-15,0 0 1 16,0 0-1-16,-3 0 0 0,3 0-4 16,0 0 8-16,0 0-4 15,-3 0 0-15,3 0-1 16,-2 0-1-16,-1 0 2 15,3 0 0-15,-1 0-1 16,1-3 1-16,0 3 0 16,0 0-1-16,0 0-4 15,0 0 10-15,0 0-5 16,0 0 0-16,0 0 0 16,0 0-1-16,0 0 1 15,0 0 0-15,0 0 0 16,0 0-5-16,0 0 5 15,0 0 0-15,0 0 2 16,0 0 2-16,0 0-2 0,0 0-2 16,0 0 0-16,0 0 1 15,0 0-4-15,0 0 7 16,0 0-3-16,0 0-1 16,0 0-1-16,0 0 1 15,0 0-4-15,0 0 5 16,0 0-1-16,0 0 0 15,0 0 0-15,0 0 0 16,0 0 0-16,0 0 4 16,0 0-4-16,0 0-3 15,0 0 3-15,0 0 1 0,0 0-1 16,0 0 1 0,0 0 0-16,0 0-1 15,0 0 0-15,0 0-1 0,0 0 1 16,0 0 6-16,0 0-6 15,0 0-5-15,0 0 5 16,0 0 1-16,0 0-1 16,0 0 0-16,0 0 3 15,0 0-3-15,0 0-6 16,0 0 4-16,0 0-30 16,0 0-23-16,0 0-26 15,0 0-36-15,-5 6-7 0,5 4-4 16,0 3-72-16,0-6-59 15</inkml:trace>
  <inkml:trace contextRef="#ctx0" brushRef="#br0" timeOffset="42267.3115">6469 11883 308 0,'0'0'12'16,"0"0"40"-16,0 0-26 15,0 0-8-15,0 0 3 16,0 0 14-16,9 26-11 15,-9-22 20-15,0-4-19 16,0 0 5-16,0 0 6 16,0 0-5-16,0 0 10 15,0 0-13-15,0 0-4 16,0 0-1-16,0 0-14 16,0 0-9-16,0 3-1 15,0-3 1-15,0 0 0 16,3 0 0-16,0 2-1 15,1-1 1-15,5 2 1 0,3 1 1 16,9 3 7-16,7-1-6 16,5 5-2-16,16-2-1 15,8 1 0-15,13 0 7 16,2-3-7-16,5 3-6 16,1-5 5-16,1 5 2 15,-6-3-2-15,0 0 8 16,3-1-14-16,-3 2 8 15,-1-3-2-15,-5-1 2 16,-1 3 5-16,-8-1-6 16,-6-2-7-16,-3 2 6 15,-7-2 1-15,-3 3-2 16,-11-2 2-16,-4 2 0 0,-5-4 0 16,-8 4 0-16,-5-1-21 15,-6-2 4-15,0-1 4 16,0 1 8-16,0-2 4 15,0 1 1-15,3 2 0 16,3-2 0-16,1 3 1 16,2-5-1-16,5 1 8 15,2 2-6-15,-1 0 10 16,6-1 11-16,1 3-21 16,8-3 0-16,1 1 3 15,8 2 1-15,-3 1-4 0,7 0-2 16,-1-1 1-1,4 2 2-15,5-5 2 0,-2-1 4 16,6 2 2-16,-1 4 0 16,6-5 11-16,1 2 2 15,9-1-2 1,-6 1-6-16,3-3-5 0,-10 1 2 16,-8-3-11-16,-1 3 2 15,1-3 8-15,-1 0-3 16,-2 0 2-16,9 0 2 15,-1 0-8-15,13 0 4 16,3 0 2-16,2 0-4 16,-4 0-4-16,-2 0-3 15,-11 0 2-15,-1 0-2 16,-8 0 1-16,-1 0 2 0,-2 0-3 16,-7 0-4-16,-5 0 4 15,-1 0 1-15,3 0-1 16,-2 0 1-16,5 0-2 15,0 0 1-15,-3 0 0 16,-1 0 0-16,-6 0 0 16,-4 0 0-16,2 3 0 15,-6-3 0-15,3 1 0 16,-5-1 6-16,-3 0-11 16,1 0 8-16,-11 0-3 15,-3 0 0-15,0 0 0 16,0 0-4-16,-27 0-63 15,-19 0-42-15,-12 0-118 16,-6 0-117-16</inkml:trace>
  <inkml:trace contextRef="#ctx0" brushRef="#br0" timeOffset="49746.9784">9005 12388 518 0,'0'0'7'16,"0"0"-6"-16,0 0 47 16,0 0 3-16,0 0 10 15,146 7 3-15,-97-5-9 16,-1 2-17-16,7-3-15 16,0 2-3-16,1 0 6 15,9-3-9-15,-4 0-6 16,-6 3-9-16,2-2 8 15,-6-1 2-15,-8 0-1 16,2 2 9-16,1-2-7 0,2 3-6 16,1-3-4-16,-4 5 5 15,1-5-8-15,3 3 0 16,2 0 1-16,7 0-1 16,15 4 0-16,0-1 11 15,9 1 7-15,-4 2-16 16,-3-2-2-16,2 3 0 15,-4 0 0-15,0-3 0 16,-7 0 0-16,1-2 0 16,-12 0 0-16,-2-2 4 15,3-3-4-15,2 2 0 16,0 0-2-16,8 1 2 0,1-3 2 16,2 2 3-16,2 1-5 15,1-1 5-15,-2-2-4 16,0 0-1-16,-6 0 1 15,-3 0-1-15,-4 0 0 16,-9 0-2-16,-2 0 2 16,-1 0 2-16,-2 0-1 15,0 0 9-15,0 0-6 16,2 0 10-16,4 2 1 16,-3 1-5-16,7-3-9 15,-2 3 5-15,7-2 4 16,-6 2-10-16,3 0 8 15,-2 1-8-15,2-1 0 16,3 0-5-16,3 1 5 0,2-1 3 16,-2 1-3-16,-6-4 2 15,3 3-2-15,-1-3 1 16,-2 0 1-16,0 3 0 16,-1-3 3-16,-1 3-1 15,6-3 1-15,-4 3 5 16,0-3-10-16,-4 0 0 15,-5 4 0-15,3-4 0 16,-1 3 3-16,1 0-3 16,-1-2 4-16,-1-1 1 15,4 3-5-15,5-3 2 0,2 3 8 16,0 0-5 0,0-3-2-16,5 4-2 15,-5-1 0-15,4 1 0 16,6 1 1-16,-7 0 12 0,-6-2-5 15,-5-1-6-15,-15 2 5 16,-8-4 11-16,-12 0-1 16,-7 3 5-16,-5-3 13 15,-1 0 2-15,-2 0 1 16,0 0 5-16,0 0-30 16,0 0 71-16,0 0-34 15,0 0 14-15,0 0-25 0,0 0 7 16,0 0 2-16,0 0-18 15,0 0-8-15,0 0 11 16,0 0 10-16,0 0-18 16,0 0-9-16,0 0 17 15,0 0-17-15,0 0-17 16,0 0 0-16,0 0 0 16,0 0 0-16,3 0 0 15,0 0 0-15,-2 0 0 16,-1 3 0-16,0-3 0 15,7 0 0-15,-4 0 0 16,0 2 0-16,4-2 0 16,-4 0 0-16,0 0 0 15,-3 0 0-15,0 0 0 16,3 0 0-16,0 0 0 0,-2 0 0 16,2 0 0-16,-1 0 0 15,2 0 0-15,0 0 0 16,0 0 0-16,-1 0 0 15,0 0 0-15,0 0 0 16,0 0 0-16,0 0 0 16,-3 0 0-16,3 0 0 15,-3 0 0-15,0 0 0 16,3 0 0-16,-3 3 0 16,7-3 0-16,-6 0 0 15,4 0 0-15,-2 0 0 16,3 0 0-16,-1 0 0 15,-2 0 0-15,-3 0 0 16,0 0 0-16,3 0 0 0,-3 0 0 16,0 0 0-16,0 0 0 15,0 0 0-15,0 0 0 16,0 0 0-16,0 0 0 16,0 0 0-16,0 0 0 15,0 0 0-15,0 0 0 16,0 0 0-16,0 0 0 15,0 0 0-15,0 0 0 16,0 0 0-16,0 0 0 16,0 0 0-16,0 0 0 15,0 0 0-15,0 0 0 0,0 0 0 16,0 0 0 0,0 0 0-16,0 0 0 0,0 0 0 15,0 0 0-15,0-3 0 16,0 3 0-16,0 0 0 15,0 0 0-15,0 0 0 16,0-2 0-16,0 2 0 16,0 0 0-16,0 0 0 15,0 0 0-15,0 0 0 16,0 0 0-16,0 0 0 16,0 0 0-16,0 0 0 15,0 0 0-15,0-3 0 0,0 3 0 16,0 0 0-1,0 0 0-15,0 0 0 0,0 0 0 16,0 0 0-16,0 0 0 16,0 0 0-16,0 0 0 15,0 0 0-15,0 0 0 16,0 0 0-16,0 0 0 16,0 0 0-16,-3 0 0 15,3 0 0-15,0 0 0 16,0 0 0-16,0-3 0 15,0 3 0-15,0 0 0 16,0 0 0-16,0 0 0 16,0 0 0-16,0 0 0 15,0 0 0-15,0 0 0 16,-3 0 0-16,3 0 0 0,0 0 0 16,0 0 0-16,0 0 0 15,0 0 0-15,0 0-4 16,0 0 2-16,0 0 1 15,0 0-1-15,0 0-2 16,0 0 2-16,0 0-4 16,0 0 6-16,0 0-3 15,0 0 1-15,0 0 0 16,0 0 0-16,0 0 0 16,0 0 2-16,0 0-7 15,0 0 7-15,0 0-1 16,0 0 1-16,0 0-1 15,0 0-1-15,0 0 0 0,0 0 0 16,0 0 1-16,0 0 0 16,0 0 0-16,0 0 1 15,0 0-1-15,0 0-1 16,0 0 2-16,0 0-1 16,0 0-1-16,0 0 2 15,0 0 0-15,0 0-1 16,0 0 1-16,0 0 0 15,0 0 0-15,0 0-4 16,0 0 8-16,0 0-4 16,0 0 0-16,0 0 0 15,0 0 0-15,0 0 0 0,0 0 0 16,0 0-1 0,0 0 1-16,0 0 0 0,0 0 1 15,0 0-1-15,0 0-5 16,0 0 5-16,0 0 4 15,0 0-4-15,0 0 0 16,0 0-1-16,0 0 2 16,0 0-2-16,0 0 2 15,0 0-5-15,0 0 7 16,0 0-3-16,0 0 0 16,0 0 0-16,0 0-1 15,0 0 1-15,0 0 0 0,0 0 1 16,0 0-1-1,0 0 0-15,0 0 0 0,0 0 0 16,0 0 0-16,0 0 0 16,0 0 0-16,0 0 0 15,0 0 0-15,0 0 0 16,0 0 0-16,0 0 0 16,0 0 0-16,0 0 0 15,0 0 0-15,0 0 0 16,0 0 1-16,0 0-1 15,0 0-4-15,0 0 4 16,0 0 0-16,0 0 1 16,0 0-1-16,0 0 4 15,0 0-4-15,0 0-1 16,0 0 1-16,0 0 0 0,0 0 0 16,0 0-3-16,0 0 3 15,0 0 4-15,0 0-4 16,0 0 0-16,0 0 0 15,0 0 0-15,0 0 0 16,0 0 0-16,0 0 0 16,0 0 0-16,-5 0 0 15,5 0 0-15,0 0 0 16,0 0 1-16,0 0-1 16,0 0 0-16,0 0 0 15,0 0-4-15,0 0 4 16,0 0 0-16,0 0 4 15,0 0-4-15,0 0 0 16,0 0 0-16,0 0 0 0,0 0 0 16,0 0 1-16,0 0-1 15,0 0-1-15,0 0-2 16,0 0 6-16,0 0-1 16,0 0-2-16,0 0 0 15,0 0 0-15,0 0 1 16,0 0 0-16,0 0-1 15,0 0 1-15,0 0 0 16,0 0-1-16,0 0 0 16,0 0-1-16,0 0 1 15,0 0 2-15,0 0-2 0,0 0-1 16,0 0 1 0,0 0 0-16,0 0 0 0,0 0 0 15,0 0 1 1,0 0-1-16,0 0 0 15,0 0 0-15,0 0 0 0,0 0 0 16,0 0 0-16,0 0 0 16,0 0 0-16,0 0 0 15,0 0 0-15,0 0 1 16,0 0-3-16,0 0 6 16,0 0-1-16,0 0-2 15,0 0 0-15,0 0 1 0,0 0-2 16,0 0 1-16,0 0 2 15,0 0-3-15,0 0-2 16,0 0 2-16,0 0 5 16,0 0-3-16,0-1-2 15,0 1 1-15,0 0 0 16,0 0 1-16,0 0-2 16,0 0-3-16,0 0 3 15,0 0 0-15,0 0 4 16,0 0-3-16,0 0-1 15,0 0 0-15,0 0-1 16,0 0 1-16,0 0 0 16,0 0 0-16,0 0 1 15,0 0-1-15,0 0 0 16,0 0-5-16,0 0 5 0,0 0 5 16,0 0-5-16,0 0 0 15,0 0-1-15,0 0 1 16,0 0 0-16,0 0 0 15,0 0 0-15,0 0 0 16,0 0 0-16,0 0 0 16,0 0 0-16,0 0 0 15,0 0 0-15,0 0 1 16,0 0-1-16,0 0 0 16,0 0 0-16,0 0 1 15,0 0-1-15,0 0-2 16,0 0 0-16,0 0 2 15,0 0 3-15,0 0-3 16,0 0 2-16,0 0-2 0,0 0 0 16,0 0-3-16,0 0 3 15,0 0 0-15,0 0 4 16,0 0-8-16,0 0 8 16,0 0-4-16,0 0 1 15,0 0-1-15,0 0 1 16,0 0-1-16,0 0 0 15,0 0 0-15,0 0-4 16,0 0 8-16,0 0-4 0,0 0 0 16,0 0 0-1,0-3 0-15,0 3 0 0,0 0 0 16,0 0 0-16,0 0-4 16,0 0 4-1,0 0 0-15,0 0 0 16,0 0 3-16,0 0-3 0,0 0 1 15,0 0-1-15,0 0 0 16,0 0-1-16,0 0 2 16,0 0-2-16,0 0-2 15,0 0 3-15,0 0 4 16,0 0-3-16,0 0-1 16,0 0 0-16,0 0 0 15,0 0 0-15,0 0 1 0,0 0-2 16,0 0 2-16,0 0-1 15,0 0 0-15,0 0-4 16,0 0 4-16,0 0 0 16,0 0 4-16,0 0-4 15,0 0 0-15,0 0-1 16,0 0 1-16,0 0 1 16,0 0-1-16,0 0 0 15,0 0 0-15,0 0 0 16,0 0-1-1,0 0 1-15,0 0 0 0,0 0 1 16,0 0-2-16,0 0 1 16,0 0 0-16,0 0 0 15,0 0-1-15,0 0 0 16,0 0 1-16,0 0-2 0,0 0 5 16,0 0-3-16,0 0 0 15,0 0 0-15,0 0-1 16,0 0 1-16,0 0 0 15,0 0 0-15,0 0-3 16,0 0 3-16,0 0 4 16,0 0-4-16,0 0 0 15,0 0 0-15,0 0 0 16,0 0-4-16,0 0 4 16,0 0 0-16,0 0 0 0,0 0 0 15,0 0 0 1,0 0 4-16,0 0-4 15,0 0 0-15,0 0-1 16,0 0 1-16,0 0-4 0,0 0 4 16,0 0 4-16,0 0-3 15,0 0-1-15,0 0 0 16,0 0-1-16,0 0 1 16,0 0 0-16,0 0 0 15,0 0-4-15,0 0 8 16,0 0-4-16,0 0 0 15,0 0 0-15,0 0 0 16,0 0 0-16,0 0 0 16,0 0 0-16,0 0 1 15,0 0-1-15,0 0-1 0,0 0 1 16,0 0 1 0,0 0-1-16,0 0 0 0,0 0-1 15,0 0 1-15,0 0 0 16,0 0 0-16,0 0 0 15,0 0 0-15,0 0 0 16,0 0 0-16,0 0 0 16,0 0 0-16,0 0 0 15,0 0 0-15,0 0-2 16,0 0 1-16,0 0 1 16,0 0-4-16,0 0-4 15,0 0 2-15,0 0-8 0,0 0-1 16,18-2-4-16,1-1-6 15,16-2 2-15,2 2-3 16,2-1-2-16,10 2-5 16,5-1 9-16,8-1 1 15,10 4-7-15,-7-3 0 16,0 0-2-16,-7 0 11 16,-3 2 8-16,-10-2 4 15,-5 0-3-15,-7 3 6 16,-8 0 5-16,1 0 0 15,-1-4 1-15,2 4 0 16,1 0 2-16,2 0-2 16,0 0 0-16,2-3-1 15,1 3-2-15,2-3 2 16,-2 3-2-16,1 0-1 0,3-3 2 16,-1 3-1-16,0 0 2 15,-7 0-4-15,4-1 3 16,-4-1 2-16,0 2-2 15,0 0 2-15,1 0-1 16,2 0-1-16,6-4 1 16,6 4 2-16,9-3-2 15,2 3 1-15,5 0-1 16,-2 0 0-16,-5-1-1 16,1 1-3-16,-5 0 5 15,3-3-6-15,-2 3 2 16,1 0 2-16,1 0 0 15,4-3-2-15,10 3 3 16,6 0 0-16,1 0 0 0,1 0 1 16,4 0 0-16,-10 0-1 15,0 0 1-15,-3 0-1 16,4 0 0-16,-7 0 1 16,-1 0 0-16,1 0-1 15,-7 0 1-15,-4 0 0 16,4 0 0-16,0 0 0 15,8 0-1-15,-8 0 0 16,1 0 1-16,-5 0 0 0,3 0 0 16,0 0-1-1,-3 3-1-15,4 0 2 16,-5-2 0-16,1 2 0 0,-3-3-1 16,-1 4 1-16,0-2-4 15,11-1 4-15,5 2 0 16,2 0 0-16,7 0-1 15,-5 1 1-15,2 2-1 16,-8-5-2-16,-3 5 2 16,-6-3-1-16,-1 1 2 15,3 1-1-15,-2-3-1 16,3 3 2-16,7 0 0 16,6-2 0-16,-1 2-1 15,6-4 2-15,-9 5-1 0,-4-1 0 16,-5-3 0-1,-6-2 0-15,2 3-1 0,2 0-1 16,-2-2 2-16,3-1-3 16,-4 3 2-16,-3-1 0 15,4 1 1-15,-2-1 0 16,2-2 0-16,-1 3 1 16,7 0-1-16,-6-2 0 15,-1 4-1-15,4-5 1 16,0 3 0-16,0 2-1 15,1-2 0-15,0 1 1 16,7-2 1-16,6 1-1 16,3 1 0-16,-4-3 0 15,-6 2 0-15,-9 2 0 16,3-4 0-16,-6 2 0 0,0 1 1 16,-10-1-3-16,-2-3 2 15,0 3-2-15,6 0-2 16,4 1 4-16,9 0 0 15,-4-1-1-15,4 0 1 16,-4 3 5-16,3-1-5 16,0-2 0-16,2 2 0 15,-3-1 0-15,0-1 1 16,1 1-1-16,0-1 0 16,0 0-1-16,-2 1 1 15,2-1 0-15,-5-3 0 16,-2 2-1-16,0 3 1 15,-4-5-1-15,0 0 1 16,-5 0-4-16,-3 0 1 0,3 0 2 16,2 0-2-16,5 0-1 15,0 0-5-15,5 0-2 16,2 0-4-16,-3 2 12 16,-3-2-5-16,-2 0-5 15,-5 3 10-15,-2-3-10 16,-1 3 6-16,-2-2 6 15,-1-1-3-15,-3 3 1 16,3-3 3-16,4 0-1 0,-9 3-4 16,7-1 3-16,2-2-2 15,-1 2 1-15,1-2 0 16,0 0 2-16,-4 0-3 16,2 0-1-16,-1 0 5 15,-3 0 0-15,-2 0-1 16,4 3 1-16,-4-3 1 15,3 0 3-15,-3 0-8 16,2 0 4-16,1 0 0 16,2 0 4-16,1 0-4 15,-2 0-5-15,3 0 5 16,2 0-2-16,-2 0 4 16,-2 0-2-16,-3 0 0 15,-3 0 0-15,0 0-2 0,-2 0 2 16,2 0 0-16,0 0 2 15,4 0-2-15,0 0 0 16,5 0 0-16,0-3 0 16,-1 3 0-16,1 0 1 15,1-2-1-15,2 0 0 16,-3-1 0-16,2 3 0 16,-1-3 0-16,4-1 1 15,-6 1 0-15,4 1 0 16,-6 0-1-16,-2-1 2 15,0 1 1-15,0-1-1 16,4 2 0-16,4-2 1 16,-2 3-6-16,3 0 4 15,0 0-1-15,0 0 1 16,-5 0 3-16,-4 0 2 0,1 0-4 16,-1 0 3-16,6 0 8 15,1 0-12-15,2 0 1 16,1 0 6-16,-1 0-8 15,4 4 0-15,-1-4 2 16,-8 3-1-16,-1-1 3 16,-6-2 8-16,-3 0-4 15,3 3-4-15,4-1 6 16,-6-2-5-16,2 0 1 16,4 0 5-16,-4 0-10 15,1 0 6-15,-1 0 1 16,-6 0 6-16,2 0-10 15,-1 0-3-15,2 0 3 16,-2 0 2-16,6 0-5 0,-1 2 0 16,3-2 2-16,4 0-2 15,-5 0 0-15,4 0-1 16,-2 0 1-16,3 0-1 16,-3 0 1-16,4 0-1 15,-4 0 0-15,-1 0 5 16,4 0-5-16,0 0-3 15,-2 0 3-15,2 0 1 0,-3 0 0 16,7 0-1 0,-3 0 0-16,3 0 1 0,-2 0-1 15,2 0 0-15,1 0 0 16,8 0 0-16,3 0 1 16,2 0 3-16,3 0-4 15,-1 0 0-15,0 0 0 16,-5 0-5-16,0 0 5 15,-1 0 0-15,1 0 0 16,-3-2 0-16,0 2-4 16,-1-2-2-16,1-1 5 15,0 3-2-15,2-2 2 16,0 2-1-16,0 0 2 16,-2-3-1-16,2-1 1 15,-1 4 0-15,4-3 4 0,-5 0-4 16,3 1-4-16,7 0 3 15,-4 2 1-15,2-3 0 16,-2 3-1-16,1 0 1 16,-4-3 0-16,2 3 4 15,-3 0-8-15,0 0 8 16,-2 0-9-16,2 0 10 16,5 0-5-16,1 0 0 15,6 0-3-15,-1 0 3 16,4 0 5-16,-3 0-3 15,2 0-1-15,-5 0-1 16,0 0-3-16,1 0 3 16,-6 0 0-16,-1 0 6 15,1 3-6-15,-6-3 2 16,2 0-3-16,-4 3 4 0,1-3 1 16,0 0-4-16,-2 0 4 15,8 0 0-15,-1 0-2 16,0 0 0-16</inkml:trace>
  <inkml:trace contextRef="#ctx0" brushRef="#br0" timeOffset="50452.9018">29877 12489 0 0,'-154'-14'0'15,"-15"-151"0"-15,-31 151 0 16,-20 0 0-16,2-2 0 16,-4 145 0-16,22-133 0 15,6-2 0-15,4-13 0 16,7 16 0-16,-4 1 0 15,10-1 0-15,-19-1 0 16,0-4 0-16,0 3 0 16,7-1 0-16,1-3 0 15,3-1 0-15,0 9 0 16,-11-9 0-16,-3 4 0 0,5-4 0 16,-10 6 0-16,-7-9 0 15,7-2 0-15,-1-5 0 16,1-4 0-16,8 1 0 15,-5 3 0-15,-1-9 0 16,-22 0 0-16,-24-1 0 16,-49-4 0-16,-38 1 0 15,-34-3 0-15,-51-1 0 16,-55-7 0-16,-35-1 0 16</inkml:trace>
  <inkml:trace contextRef="#ctx0" brushRef="#br0" timeOffset="51740.8971">9388 7872 0 0,'-24'22'0'0,"-1"20"0"16,-5-33 0-16,15 38 0 15,-85-17 0-15,-2-32 0 16,1 2 0-16,-2 2 0 16,21 4 0-16,21-2 0 15,61 25 0-15,-3-15 0 0,-10 6 0 16,2 2 0-16,2 1 0 16,-19-23 0-16,-8 6 0 15,23 1 0-15,2 16 0 16,-2-2 0-16,-8 8 0 15,-12 5 0 1,-19 9 0-16,-17-11 0 0,-16 2 0 16,24 2 0-16,6-2 0 15,9 2 0-15,7 0 0 16,27-2 0-16,-3 2 0 16,0-5 0-16,-12-1 0 15,2-4 0-15,-2-4 0 0,5-1 0 16,2-3 0-16,-2 1 0 15,0-2 0-15,-8-4 0 16,10 0 0-16,-8 0 0 16,18-3 0-16,-16-6 0 15,4 13 0-15,-5-6 0 16,21 0 0-16,-15-1 0 16,6 3 0-16,-1 0 0 15,-8 0 0-15,9 1 0 16,-3-1 0-16,-3 6 0 15,-1-2 0-15,-2 0 0 16,-6 3 0-16,-1-1 0 16,-8 2 0-16,-1 2 0 15,-2 0 0-15,0-1 0 16,2 1 0-16,4-3 0 0,-1 7 0 16,4-4 0-16,-6 0 0 15,-1 1 0-15,-2 1 0 16,-7-1 0-16,-9 6 0 15,4-3 0-15,-10 2 0 16,-6 1 0-16,-5-1 0 16,-5 1 0-16,-5 0 0 15,-6-1 0-15,-9-2 0 16,-9 6 0-16,0 1 0 16,-9 3 0-16,5 2 0 0,7 6 0 15,3 6 0 1,9 4 0-16,9 4 0 15,6 5 0-15,3 5 0 16,12 6 0-16,4 1 0 16,9 0 0-16,5-3 0 0,15 4 0 15,10-1 0-15,9 0 0 16,6-1 0-16,-3 3 0 16,8 0 0-16,-2-3 0 15,-2-2 0-15,-1-3 0 16,-3-1 0-16,-4-3 0 15,-7-10 0-15,-5-6 0 16,-2-5 406-16,27-45-398 16,-58 83-9-16,33-37 2 15,1-3-2-15,1 1-5 0,1-2 6 16,3-5 0-16,5-2-1 16,14-3-1-16,0-3 0 15,0 0-10-15,20-6-52 16,8-3-208-16</inkml:trace>
  <inkml:trace contextRef="#ctx0" brushRef="#br0" timeOffset="52275.0759">6569 11626 432 0,'0'0'15'0,"0"0"-14"16,0 0 1-16,0 0 3 15,-148 6-2-15,114-3-3 16,-8 4-2-16,-4-3 2 15,-2 4-7-15,-4-3-16 16,-2 1-31-16,0 2-69 16</inkml:trace>
  <inkml:trace contextRef="#ctx0" brushRef="#br0" timeOffset="55309.324">4142 14235 125 0,'0'0'63'16,"0"0"-54"-16,0 0-6 0,0 0 0 15,0 0 5 1,0 0-8-16,0 0 0 0,0 0 2 15,0 0 2 1,0 0-4-16,-3 0 0 0,0 0 0 16,0 0 0-16,3 0-20 15,0 0-73-15</inkml:trace>
  <inkml:trace contextRef="#ctx0" brushRef="#br0" timeOffset="66425.1756">3438 14316 31 0,'0'0'180'0,"0"0"-156"16,0 0-21-16,0 0 14 15,0 0 20-15,0 0 3 16,-103 31-8-16,88-24-15 16,3-2-3-16,0 2 5 15,-1 1-9-15,-1-2-7 16,7 0 13-16,-2 4-4 16,1-3-1-16,1 0-5 0,1 3 5 15,0 0 7 1,6-3-14-16,-3 2 4 0,3-3-8 15,0 5 0-15,0-5 1 16,0 0 4-16,0 2 0 16,0-2-3-16,0 0-1 15,0 1-1-15,6 0-3 16,-3-2 3-16,3 3 0 16,-3-1 0-16,-3 0 0 15,0-4 0-15,0 3 0 16,0 0 0-16,0-2-4 15,0 2 4-15,0-5 0 16,0 5 0-16,0-6 0 16,0 2 4-16,0-2-3 15,0 0 1-15,0 0 19 0,0 0-1 16,0 0 2 0,0 0 11-16,0 0-10 0,0 0 10 15,0 0-16-15,0 0 1 16,0 0-7-16,0 0 0 15,0 0 22-15,0 0-1 16,0 0-12-16,0 0 3 16,0 0-1-16,0 0 6 15,0 0-15-15,0 0 11 16,0 0-9-16,0 0 3 16,0 0 9-16,0 0-6 15,0 0-2-15,0 0 2 16,0 0-3-16,0 0-4 15,0 0 1-15,0 0-1 0,0 0-2 16,1 0-3-16,-1 0-3 16,0 0 0-16,5 0-4 15,1 0-1-15,13 0 2 16,5 2 10-16,0 1-2 16,6 0-4-16,3-3-5 15,7 3-1-15,0 0 9 16,-1 0-3-16,4-3-4 15,-4 4 3-15,3 0-6 16,-2-4 3-16,-1 3-3 16,0 0 6-16,-1-3-1 15,-2 3-3-15,-3 1-2 16,3-1 1-16,-5-3-1 0,-1 1 0 16,3 2 1-16,-2 0-2 15,2-1 2-15,3-2-2 16,-1 1 3-16,-2 3-4 15,6-4 4-15,-3 3-1 16,-2-3-1-16,-4 0 0 16,3 2 0-16,-5-2 1 15,2 0-1-15,-3 0 0 16,1 0 0-16,2 0 0 16,0 0 0-16,1 2-5 15,2-2 5-15,-3 2 0 16,4-2 5-16,2 3-5 0,1-3 0 15,2 0-1-15,0 3 1 16,-3-1 0-16,-2 1 0 16,0-1 0-16,-1-2 0 15,6 3 0-15,-11-2 0 16,5-1 0-16,0 0-6 16,1 0 6-16,-4 0 0 15,3 0 5-15,-8 0-5 16,5 0-5-16,-5 0 5 15,-4 0 1-15,0 0 4 16,-6 0-10-16,0 0 10 16,-5-1-5-16,-4 1 0 15,2 0 0-15,-7 0 0 16,1 0 0-16,4-3 0 16,-3 3 0-16,-3 0 0 0,7-2-5 15,-4 2 5-15,0 0 0 16,6-5 2-16,-1 2 5 15,2-4-7-15,2 2 2 16,1-2 3-16,-1-3-4 16,2 0 1-16,-4-4-2 15,2 0 1-15,1 2 0 16,-5-5-1-16,1 2 0 16,-3-2-2-16,1 0 2 15,-4 0 2-15,-3-3 4 0,0 1-6 16,0 3 1-16,0-7-1 15,0 2 0-15,0-1-2 16,0-2-3-16,0 1 5 16,0 0 2-16,6 4-1 15,-3-1-1-15,0 4-1 16,-1 1-1-16,-2-1-1 16,0 2 3-16,0 1 1 15,0-2-1-15,0 1 0 16,0 1 2-16,0-1-2 15,0 2 2-15,0-2 1 16,0-2-1-16,3 2-1 16,-3-2 0-16,0-1-1 15,0 0 0-15,0-1 2 16,0 2-1-16,0-1-1 16,-8-3 0-16,-1 3 3 0,6 0-3 15,-7-4 2-15,7 6-2 16,-3-2 1-16,0 0 0 15,1 2 1-15,0 1-1 16,-3 5 1-16,8 1 1 16,-3-1 8-16,-3 6-4 15,3-4-4-15,3 3 4 16,-3 1-7-16,0 0 6 16,3-4-4-16,-7 1 0 0,1-2-3 15,1 0 4 1,-1 1-2-16,-4 2 4 15,4 0 5-15,-3-2-1 16,0 0 2-16,2 4-10 0,-1-4 5 16,-4 2-3-16,-1 0-2 15,-1-3 2-15,-8 0-3 16,4 2 0-16,-3-5 0 16,-1 2 2-16,-2 1-1 15,-3 2-1-15,-4 0-1 16,1-2 1-16,0 3 0 15,-4 1 1-15,4-3-2 16,2 4 1-16,-5 0-2 16,0-1 2-16,3 4 0 15,-4-3 0-15,4 3 0 0,-1 0 2 16,1 0-5-16,0 0 3 16,0-2 0-16,2 2 0 15,-2 0 0-15,5 0 4 16,-5 0-3-16,3 0-1 15,0 0-2 1,-6 0 2-16,-1 0 0 0,0 0-3 16,-2 0 3-16,0 0 3 15,0 0-3-15,0 0 0 16,1 0-1-16,-1 2 2 16,3-2-1-16,5 3 0 15,-5-2-4-15,3 2 4 0,-1 0 0 16,1 0 1-16,3-3-4 15,6 4 3-15,-1-1-1 16,-5-3-1-16,6 4 0 16,0-1 2-16,2-3 0 15,-2 2 0-15,3 1-3 16,-6-1 3-16,2 1 0 16,-2 3-5-16,0-3 5 15,0 0 0-15,2 2-1 16,1-2 0-16,6 0-1 15,-3-3 2-15,6 3 3 16,-4 0-3-16,4-3-3 16,0 4 2-16,-6-4 0 15,6 4 1-15,-6-1 2 16,-1-1-2-16,2 2-5 16,1-4 3-16,-2 4 1 0,6-1 0 15,-3-2 1-15,2 4-8 16,-2-2 7-16,3-2 0 15,-3 6-2-15,-4-5 1 16,7 2-1-16,-2-1-1 16,-2 0 4-16,1 2-2 15,-3-3-5-15,2 1 4 16,2 1 2-16,-5 1 1 16,2 0-1-16,1-2-1 0,-2 1 2 15,2 1-1 1,2-2 1-16,1 2 0 15,4 0-2-15,0-1 2 0,2 3-2 16,-4-1 2 0,2 1-6-16,-1 0 5 0,4 2 0 15,-2-1 0-15,2 4 1 16,-7-1 0-16,7 4-1 16,0 0 1-16,0 0 0 15,4 1 0-15,-1-1 0 16,-2 1 1-16,0-2 0 15,5 2 0-15,-3-2-2 16,3-2 3-16,-3 1-2 16,0 1 0-16,0-2 0 15,3 1 0-15,0 1 3 16,-3-1-2-16,3 0 1 0,-6-2-2 16,2 2-2-16,4 0 2 15,-8-2 0-15,8 2 1 16,-3-1-1-16,2-2 1 15,1 2 2-15,-3 2-3 16,-2 0 0-16,5-1 1 16,0-3-1-16,0 3 0 15,0-2 1-15,0-2 2 16,-3 4-2-16,3-4 0 16,-7 6-1-16,7-3 0 15,0 1 1-15,-3-2-1 16,0 2 0-16,0 0 0 0,3 0 0 15,0 3 0-15,0-3 0 16,0-1-1-16,0 0 1 16,0-2 0-16,0-1 0 15,0 5 3-15,0-4-1 16,0-4-2-16,0 5 0 16,0-5 0-16,0 1 0 15,0 0 0-15,0-1 0 16,3 0 0-16,3 1 0 15,-2 0 0-15,-1-4 3 16,0 1-9-16,2 2 7 16,-1-2-1-16,2 2 1 15,-1-4 2-15,-1 3-1 16,2-3-2-16,0 0 4 16,0 0-4-16,2 4-2 0,2-2 2 15,-1-1 3-15,3 4-3 16,3-2 1-16,-3 0 0 15,1 1-1-15,-1-3-4 16,6 0 4-16,-3 1 0 16,1 0 0-16,2-1 6 15,0 0-6-15,3 0 0 16,-3 1 0-16,6 0-4 16,-2 2 3-16,2-4 2 0,0 3 4 15,1-2-5 1,2-1 0-16,0 0 1 0,-5 0-1 15,2 1-1 1,-3-3-1-16,0 3 2 0,-6-3 0 16,1 0 0-1,2 5-4-15,-3-5 3 0,-3 0 1 16,4 0 0-16,-2 2 0 16,2-2-1-16,1 0 1 15,-1 3 0-15,6-3 0 16,-5 1 0-16,5-1 4 15,2 0-4-15,-3 3 0 16,6-3 0-16,-2 0-4 16,-4 0 4-16,1 0 3 15,-2 0-3-15,-7 0 0 0,2 3-1 16,0-3-5-16,0 0 6 16,1 0 0-16,4 0 0 15,-1 0 0 1,5 0 2-16,1 0-2 0,-5 0-2 15,2 0 2-15,-3 0 0 16,-5 0-7-16,1 0 7 16,1 0 0-16,-2 0 0 15,-1 0 3-15,2-3-3 16,3 3 0-16,-3-3 0 16,3 2 0-16,-2 1 0 15,-7-3 0-15,-6 3 0 0,3 0 0 16,-6 0-4-16,0 0 4 15,0 0 0-15,0 0 1 16,0 0-1-16,3 0 0 16,-3-2 0-16,0 2 5 15,0 0-5-15,0 0 2 16,0 0-6-16,0 0 10 16,0 0-11-16,0 0 5 15,0 0 0-15,0 0 0 16,0 0 0-16,0 0 7 15,0 0-7-15,0 0 0 16,0 0 1-16,0 0-1 16,0 0 1-16,0 0-1 15,0 0 0-15,0 0 1 16,0 0 0-16,0 0-1 16,0 0 1-16,0 0 0 15,0 0-1-15,0 0 2 0,0 0-1 16,3 0-1-16,-3 0 0 15,0 0 0-15,0 0 0 16,0 0-4-16,0 0 4 16,0 0 0-16,0 0-1 15,0 0 1-15,0 0 1 16,0 0 0-16,0 0 6 16,0 0-7-16,0 0 0 0,0 0 1 15,0 0-1 1,0 0 0-16,0 0 0 0,0 0 1 15,0 0 3 1,0 0-4-16,0 0 1 16,0 0-1-16,0 0 2 15,0 0-2-15,0 0 3 0,0 0 1 16,0 0-2-16,0 0-2 16,0 0 0-16,0 0 2 15,0 0-6-15,0 0 8 16,0 0-3-16,0 0-1 15,0 0 1-15,0 0 0 16,0 0-1-16,0 0-2 16,0 0 2-16,0 0 1 15,0 0 0-15,0 0 4 16,0 0 6-16,0 0-9 0,0 0 13 16,0 0-10-16,0 0 5 15,0 0-1-15,0 0 0 16,0 0 6-16,0 0-11 15,0 0 6-15,0 0-8 16,0 0 0-16,0 0 0 16,0 0-2-16,0 0 6 15,0 0 0-15,0 0 4 16,0 0-4-16,0 0-6 16,0 0 11-16,0 0-9 15,0 0 9-15,0 0-9 0,0 0 5 16,0 0 2-16,0 0-3 15,0 0-5-15,0 0 2 16,0 0-2-16,0 0-1 16,0 0 3-16,0 0-2 15,0 0 4-15,0 0-5 16,0 0-1-16,0 0 1 16,0 0 5-16,0 0 0 15,0 0 0-15,0 0-3 16,0 0 3-16,0 0 3 15,0 0-7-15,0 0-1 16,0 0 4-16,0 0-2 16,0 0-2-16,0 0 0 15,0 0-3-15,0 0 3 16,0 0 0-16,0 0 2 0,0 0 1 16,0 0-2-1,0 0-1-15,0 0 3 0,0 0-2 16,0 0 1-16,0 0-2 15,0 0 5-15,0 0-5 16,0 0 1-16,0 0-3 16,0 0 4-16,0 0-2 15,0 0 1-15,0 0 1 16,0 0-1-16,0 0 1 16,0 0 2-16,0 0 0 0,0 0-5 15,0 0 1 1,0 0 0-16,0 0 0 15,0 0 0-15,0 0 0 16,0 0 0-16,0 0 0 0,0 0 1 16,0 0 1-16,0 0 1 15,0 0-3-15,0 0 9 16,0 0-8-16,0 0 5 16,0 0-5-16,0 0 2 15,0 0-1-15,0 0 2 16,0 0-1-16,0 0 5 15,0 0-8-15,0 0 0 16,0 0 0-16,0 0 1 16,0 0 1-16,0 0-2 15,0 0 1-15,0 0-2 0,0 0 1 16,0 0 0-16,0 0 0 16,0 0 0-16,0 0 0 15,0 0-1 1,0 0 0-16,0 0 1 0,0 0 0 15,0 0 1-15,0 0 0 16,0 0-1 0,0 0-1-16,0 0 1 0,0 0 0 15,0 0 3-15,0 0-3 16,0 0 0-16,0 0 2 16,0 0-2-16,0 0-1 15,0 0 0-15,0 0 1 0,0 0 0 16,0 0 0-16,0 0 0 15,0 0 0-15,0 0 0 16,0 0 0-16,0 0 0 16,0 0 0-16,0 0-1 15,0 0 2-15,0 0-1 16,0 0 0-16,0 0 0 16,0 0 0-16,0 0 0 15,0 0 0-15,0 0 0 16,0 0 0-16,0 0 1 15,0 0-1-15,0 0 0 16,0 0-1-16,0 0 1 16,0 0 0-16,0 0 0 15,0 0 0-15,0 0 1 16,0 0-1-16,0 0 0 0,0 0 0 16,0 0 1-1,0 0 0-15,0 0 0 0,0 0-1 16,0 0 0-16,0 0 1 15,0 0 1-15,0 0-1 16,0 0 0-16,0 0-1 16,0 0 1-16,0 0 4 15,0 0-3-15,0 0 2 16,0 0 7-16,0 0-11 16,0 0 3-16,0 0-2 0,0 0 0 15,0 0-1 1,0 0 0-16,0 0 0 15,0 0 0-15,0 0 0 0,0 0 3 16,0 0-3-16,0 0 0 16,0 0-5-1,-3 0 4-15,3 0 1 0,0 0 1 16,0 0-1-16,-3 0-1 16,3 0 1-16,-3 0 0 15,3 0 0-15,0 0 0 16,0 0 0-16,0 0 0 15,0 0-1-15,0 0 1 16,0 0-1-16,-3 0 2 16,3 0-2-16,0 0 1 15,0 0-1-15,0 0 1 0,0 0 0 16,0 0-1-16,0 0 0 16,0 0 1-16,0 2 1 15,0-2-1-15,0 0 0 16,0 0 0-16,0 0 1 15,0 0-1-15,0 0 0 16,0 0 1-16,0 0 0 16,0 0-1-16,0 0 5 15,0 0-5-15,0 0 0 16,0 0-4-16,0 0 4 16,0 0 0-16,0 0 0 15,0 0 0-15,0 0 1 16,0 0 0-16,0 0-1 0,0 0 0 15,0 0 0-15,0 0 0 16,0 0-1-16,0 0 6 16,0 0-9-16,0 0 4 15,0 0 0-15,0 0-1 16,0 0 1-16,0 0 0 16,0 0-1-16,0 0 1 15,0 0 0-15,0 0 1 16,0 0-1-16,0 0 0 15,0 0 0-15,0 0-1 16,0 0 1-16,0 0 1 16,0 0-1-16,0 0 0 15,0 0 0-15,0 0 0 16,0 0 0-16,0 0-1 16,0 0 1-16,0 0 0 0,0 0 0 15,0 0 0-15,0 0-1 16,0 0 1-16,0 0-1 15,0 0 1-15,0 0 0 16,0 0 0-16,0 0 1 16,0 0-1-16,0 0 0 15,0 0 0-15,0 0 0 16,0 0 0-16,0 0 0 16,0 0 1-16,0 0-1 15,0 0 0-15,0 0-2 16,0 0 4-16,0 0-3 0,0 0 2 15,0 0-1-15,0 0 0 16,0 0 0-16,0 0 0 16,0 0 0-16,0 0 0 15,0 0 0-15,0 0 1 16,0 0-1-16,0 0 0 16,0 0 1-16,0 0-1 15,0 0 3-15,0 0-1 16,0 0 2-16,0 0-2 15,0 0 0-15,0 0 6 16,0 0-7-16,0 0 1 16,0 0-1-16,0 0 2 15,0 0 2-15,0 0-1 16,0 0-2-16,0 0 0 0,0 0 0 16,0 0 2-16,0 0-4 15,0 0 1 1,0 0 3-16,0 0-4 0,0 0 4 15,0 0-4-15,0 0 1 16,0 0 0-16,0 0 2 16,0 0-3-16,0 0 3 15,0 0-1-15,0 0 5 16,0 0-5-16,0 0 5 16,0 0-7-16,0 0 8 15,0 0 2-15,0 0 1 16,0 0-6-16,0 0 2 15,0 0-2-15,0 0-5 0,0 0 3 16,0 0-1-16,0 0-2 16,0 0 0-16,0 0 2 15,0 0 1-15,0 0-2 16,0 0 1-16,0 0 0 16,0 0 0-16,0 0-1 15,0 0-1-15,0 0 1 16,0 0 0-16,0 0 0 15,0 0-1-15,0 0 0 16,0 0 0-16,0 0 0 16,0 0 1-16,0 0-1 15,0 0 0-15,0 0 0 16,0 0 0-16,0 0 0 0,0 0 1 16,0 0-1-16,0 0 0 15,0 0 0-15,0 0-1 16,0 0 1-16,0 0 0 15,0 0 0-15,0 0 0 16,0 0 0-16,0 0 0 16,0 0-1-16,0 0 1 15,0 0 0-15,0 0 0 16,0 0 0-16,0 0 0 16,0 0 0-16,0 0 0 15,0 0 1-15,0 0-1 16,0 0 1-16,0 0 0 0,0 0-1 15,0 0 2 1,0 0-2-16,0 0 1 0,0 0 0 16,0 0 0-1,0 0-1-15,0 0 0 0,0 0 0 16,0 0 0-16,0 0 0 16,0 0 0-16,0 0-1 15,0 0 1-15,0 0 0 16,0 0 0-16,0 0 0 15,0 0 1-15,0 0 0 16,0 0-2-16,0 0 1 16,0 0 0-16,0 0 1 15,0 0-1-15,0 0 0 0,0 0 0 16,0 0 0-16,0 0 0 16,0 0 0-16,0 0 0 15,0 0 0-15,0 0 0 16,0 0-1-16,0 0 1 15,0 0 0 1,0 0 0-16,0 0 0 0,0 0 0 16,0 0 0-16,0 0 0 15,0 0 0-15,0 0 0 16,0 0-1-16,0 0 1 16,0 0-1-16,0 0 1 15,0 0 0-15,0 0 1 16,0 0-1-16,0 0 0 15,0 0-2-15,0 0 2 0,0 0 0 16,0 0 0-16,0 0 0 16,0 0 0-16,0 0-2 15,0 0 1-15,0 0 1 16,0 0-1-16,0 0 1 16,0 0 0-16,0 0 0 15,0 0 0-15,0 0 1 16,0 0-1-16,0 0-1 15,0 0 1-15,0 0 0 16,0 0 1-16,0 0-2 16,0 0 1-16,0 0 0 15,0 0 1-15,0 0 0 16,0 0-2-16,0 0 2 16,0 0-2-16,0 0 2 15,0 0-1-15,0 0 0 0,0 0 0 16,0 0 0-16,0 0 0 15,0 0 0-15,0 0-1 16,0 0 1-16,0 0 0 16,0 0 0-16,0 0 0 15,0 0 0-15,0 0 1 16,0 0-1-16,0 0 0 16,0 0 0-16,0 0 0 15,0 0 0-15,0 0 0 16,0 0 0-16,0 0 0 0,0 0 0 15,0 0 0-15,0 0-1 16,0 0 1 0,0 0 1-16,0 0-1 0,0 0 0 15,0 0 0-15,0 0 0 16,0 0 0-16,0 0 0 16,0 0 0-16,0 0 0 15,0 0 0-15,0 0 0 16,0 0 0-16,0 0 2 15,0 0-2-15,0 0 0 16,0 0-2-16,0 0 2 16,0 0 2-16,0 0-1 15,0 0-1-15,0 0-3 16,0 0 3-16,0 0 0 0,0 0 0 16,0 0 3-16,0 0-3 15,0 0-3-15,0 0 3 16,0 0 0-16,0 0 2 15,0 0-1-15,0 0-1 16,0 0 0-16,0 0 0 16,0 0 0-16,0 0 0 15,0 0 0-15,0 0 0 16,0 0-1-16,0 0 1 16,0 0 1-16,0 0-1 15,0 0 0-15,0 0 0 16,0 0-1-16,0 0 2 0,0 0-2 15,0 0 2-15,0 0-1 16,0 0 0-16,0 0 0 16,0 0 0-16,0 0 0 15,0 0 1-15,0 0-1 16,0 0 0-16,0 0 0 16,0 0 0-16,0 0 0 15,0 0 0-15,0 0 0 16,0 0 1-16,0 0-1 15,0 0 0-15,0 0 0 16,0 0 0-16,0 0 0 16,0 0-1-16,0 0 1 15,0 0 0-15,0 0 0 16,0 0 0-16,0 0 0 16,0 0 0-16,0 0 0 15,0 0 0-15,0 0 0 16,0 0 0-16,0 0 0 0,0 0 1 15,0 0-1-15,0 0-2 16,0 0 2-16,0 0 1 16,0 0-1-16,0 0 1 15,0 0-1-15,0 0 0 16,0 0-2-16,0 0 3 16,0 0-1-16,0 0 0 0,0 0 0 15,0 0 0 1,0 0-1-16,0 0 2 0,0 0-2 15,0 0 1-15,0 0 0 16,0 0 0 0,0 0-1-16,0 0 1 0,0 0 0 15,0 0 0-15,0 0 0 16,0 0 0-16,0 0 0 16,0 0 1-16,0 0-2 15,0 0 2-15,0 0-1 16,0 0 0-16,0 0 0 15,0 0-1-15,0 0 2 16,0 0-2-16,0 0 2 16,0 0-1-16,0 0 0 15,0 0 0-15,0 0 0 0,0 0 0 16,0 0 0-16,0 0 0 16,0 0 0-16,0 0 0 15,0 0 0-15,0 0 0 16,0 0 0-16,0 0 1 15,0 0-1 1,0 0 0-16,0 0 0 0,0 0 0 16,0 0 1-16,0 0-2 15,0 0 2-15,0 0-1 16,0 0 0-16,0 0 1 16,0 0-1-16,0 0-1 15,0 0 1-15,0 0 1 16,0 0-1-16,0 0 0 15,0 0 0-15,0 0 0 0,0 0 0 16,0 0 1-16,0 0-2 16,0 0 2-16,0 0-1 15,0 0 0-15,0 0 0 16,0 0 0-16,0 0 0 16,0 0 0-16,0 0 0 15,0 0 1-15,0 0-1 16,0 0-1-16,0 0 1 15,0 0 0-15,0 0 0 16,0 0 0-16,0 0 0 16,0 0 0-16,0 0 0 15,0 0 0-15,0 0 0 16,0 0 0-16,0 0-1 16,0 0 1-16,0 0 0 15,0 0 1-15,0 0-1 0,0 0 0 16,0 0-1-16,0 0 1 15,0 0 0-15,0 0 0 16,0 0 0-16,0 0 0 16,0 0 0-16,0 0 0 15,0 0 0-15,0 0 0 16,0 0 0-16,0 0 0 16,0 0-1-16,0 0 1 0,0 0 0 15,0 0 1 1,0 0-1-16,0 0 0 0,0 0-1 15,0 0 1 1,0 0 0-16,0 0 0 16,0 0 0-16,0 0 0 0,0 0 0 15,0 0 0 1,0 0 1-16,0 0 0 0,0 0-1 16,0 0 0-16,0 0 0 15,0 0 0-15,0 0 0 16,0 0 0-16,0 0 0 15,0 0 0-15,0 0 0 16,0 0 1-16,0 0-1 16,0 0 0-16,0 0 0 15,0 0 0-15,0 0 0 0,0 0 1 16,0 0-1-16,0 0 0 16,0 0 0-16,0 0 0 15,0 0-1-15,0 0 1 16,0 0 0-16,0 0 0 15,0 0 0-15,0 0 0 16,0 0 0-16,0 0 0 16,0 0 0-16,0 0-1 15,0 0 1-15,0 0 0 16,0 0 0-16,0 0 0 16,0 0 0-16,0 0 1 15,0 0-2-15,0 0 2 16,0 0-1-16,0 0 0 0,0 0 0 15,0 0 0-15,0 0 0 16,0 0 0-16,0 0 0 16,0 0 0-16,0 0 0 15,0 0 0-15,0 0 1 16,0 0-1-16,0 0 0 16,0 0 0-16,0 0 1 15,0 0-1-15,0 0 1 16,0 0-2-16,0 0 2 15,0 0-1-15,0 0 1 16,0 0 0-16,0 0 0 16,0 0-2-16,0 0 1 15,0 0 0-15,0 0 1 16,0 0-1-16,0 0 1 16,0 0 0-16,0 0 3 15,0 0-4-15,0 0 2 0,0 0 0 16,0 0-2-16,0 0 2 15,0 0-2-15,0 0 0 16,0 0 0-16,0 0 0 16,0 0-1-16,0 0 0 15,0 0 1-15,0 0 1 16,0 0-1-16,0 0 0 16,0 0-1-16,0 0 2 0,0 0-1 15,0 0 0 1,0 0 0-16,0 0 0 0,0 0 0 15,0 0 1 1,0 0-1-16,0 0 0 0,0 0 0 16,0 0 0-16,0 0 0 15,0 0 0-15,0 0 1 16,0 0-1-16,0 0 1 16,0 0 0-16,0 0-1 15,0 0 0-15,0 0 0 16,0 0 0-16,0 0 0 15,0 0 2-15,0 0-2 16,0 0 0-16,0 0 0 16,0 0 0-16,0 0 1 15,0 0-1-15,0 0 0 0,0 0 0 16,0 0-1 0,0 0 1-16,0 0 0 0,0 0 0 15,0 0 0-15,0 0 1 16,0 0-2-16,0 0 1 15,0 0 0-15,0 0 0 16,0 0 0-16,0 0 0 16,0 0 1-16,0 0-1 15,0 0 1-15,0 0-1 16,0 0 0-16,0 0 0 16,0 0 1-16,0 0-2 15,0 0 2-15,0 0-2 16,0 0 1-16,0 0 0 15,0 0 0-15,0 0 0 0,0 0 0 16,0 0-1-16,0 0 1 16,0 0-1-16,0 0 1 15,0 0 0-15,0 0 0 16,0 0 0-16,0 0 0 16,0 0-1-16,0 0-1 15,0 0 1-15,0 0-2 16,0 0-3-16,0 0 0 15,0 0 1-15,0 0-4 16,0 0 4-16,0 0 2 16,0 0 0-16,0 0 2 15,0 0-1-15,0 0 2 16,0 0 0-16,0 0 0 16,-3 0-2-16,3 0 1 0,0 0 1 15,0 0-1-15,0 0-3 16,0 0-4-16,0 0-5 15,0 0-8-15,0 0-20 16,0 0-22-16,0 0-48 16,0 0-63-16,0 0-57 15,9-7-251-15</inkml:trace>
  <inkml:trace contextRef="#ctx0" brushRef="#br0" timeOffset="73736.5074">3775 14730 264 0,'0'0'176'15,"0"0"-154"-15,0 0-16 16,0 0 28-16,0 0 3 16,0 0-15-16,0 0 5 15,3 0 9-15,-3 0-3 16,0 0 2-16,0 0-8 15,0 0 4-15,0 0 14 16,0 0-18-16,0 0 1 16,0 0-14-16,0 0 5 15,0 3-14-15,-12-3-4 16,-6 0-1-16,0 0 0 16,-1 0 0-16,-5 0 1 0,-3 4 6 15,-7-4-7 1,-2 0 0-16,2 3-4 0,1 0 4 15,3 0 0-15,0 1 4 16,5-4-4-16,-2 4 0 16,6-1 1-16,2-3 8 15,1 0-5-15,3 3-4 16,-3-3 7-16,9 0-6 16,-3 0-1-16,3 0 7 15,-6 3 4-15,-1-3-8 16,-1 3-3-16,-2-3 1 15,1 4-1-15,0-4 0 0,-1 3 0 16,4 0 11 0,-3-2-3-16,3 2 1 15,-1 0-6-15,2 0-1 0,1-3 3 16,1 4-10-16,1-1 12 16,-5 1-14-16,4 1 10 15,2-2-3-15,1 1 4 16,1-1-3-16,-2 0-1 15,4-2 2-15,0 5-5 16,-2-3 7-16,1 1-2 16,-5 3 1-16,-3-2-3 15,0 3-1-15,0-2 1 16,-1 2 1-16,4 1-1 0,-1 1 0 16,-1-1 4-1,1-1-4-15,-1-2 1 0,2 0 6 16,-1 1-1-16,4 0-1 15,-3-2 4-15,3 3-3 16,0-1 0-16,3-2-1 16,-1 3-3-16,4-1 14 15,3-1-11-15,0-2 1 16,-5 3-4-16,-1 2 7 16,2 1 15-16,-4 0-11 15,4-3-6-15,1 3 4 16,3 3-1-16,0-3-1 15,0 0-4-15,0 5-5 16,0-4 4-16,0 2-1 0,0-4-3 16,0 5 4-1,0-4-1-15,0 0-2 0,0 1 2 16,10-2 3-16,-2 1-5 16,-4 0-1-16,1 3-1 15,1-2 1-15,4 1 10 16,-4-2-2-16,8 2-3 15,-7-2-5-15,2 1 8 16,0-3-6-16,4 4-2 16,1 1 14-16,-1-3-11 15,-4 0 9-15,5 0-12 16,-7-1 2-16,5-2 0 16,-3 3 4-16,1-3-4 15,2 1-2-15,-6 3 7 16,6-5-3-16,-3 2-1 0,-3 1 4 15,5-1 4-15,2 0-8 16,-4 3-3-16,7-1 5 16,-4 0-1-16,-1 4 1 15,2-5 1-15,-1 1-2 16,3 0-6-16,-3 0 5 16,4-1-3-16,-4 1 6 15,-1 0-3-15,2 0 0 16,-1-4 0-16,3 5 0 15,-3-1-1-15,1 0 0 0,-1-3 1 16,0 0-2-16,3 6 4 16,3-4-3-16,0 2-1 15,-2-2-1 1,-2 1 3-16,-2-4-3 0,4 4-1 16,-4-3 1-16,3-3 3 15,0 1 1-15,1 2-4 16,-2-1 5-16,2-2-5 15,-1 3 0-15,3-4 0 16,4 0 3-16,-5 5-3 16,5-5 2-16,2 3-2 15,1-3 3-15,-4 0-3 16,0 1 1-16,3-1-1 0,-6-1 0 16,1 3-1-1,5-2 5-15,-6-2-3 0,4 2-1 16,2 0 0-16,-7-3-2 15,5 3 2-15,2-3-2 16,1 1 1-16,0-1 2 16,1 3-1-16,1-3 3 15,4 0-6-15,-1 0 2 16,0 0 0-16,1 0 1 16,-1 0 0-16,-3 0 0 15,1 0 0-15,-1 0 0 16,1 0 0-16,2 0 0 15,0 0-1-15,1 0 0 16,2 0 1-16,-3 0-1 0,4 0 1 16,-4 0 0-16,0 0 0 15,1 0-1-15,-1 0 1 16,3 0 0-16,1 0 0 16,2 0 0-16,-2 0-3 15,5 0 3-15,-6 0-2 16,12 0 1-16,-2 0 1 15,-1 0 0-15,5 0 0 16,-3 0-1-16,-1 0 1 16,0 0 0-16,3 0 1 15,2 0-1-15,3 0 0 16,1 0 0-16,-4 0 0 16,4 0 0-16,-4 0 0 15,7 0-1-15,0 0 1 0,-3 0 1 16,5 0 0-16,-9 0-2 15,4 0 2-15,0-3-1 16,-1 2 1-16,1 1-2 16,0-3-2-16,-1 0 3 15,-5 0 4-15,5 2-4 16,-8 1 0-16,-1-3 1 16,1 0-1-16,-4 1 0 15,-6 1 0-15,1 0 0 16,-4-2-3-16,3 1 6 15,-3-2-3-15,-2 3 0 16,5-2 1-16,0-2 1 16,7 4-2-16,-6-2 1 15,-1-1-1-15,-3 1 2 16,-5 2-1-16,-5-2 1 0,-4 3-2 16,-4-3 0-16,1 3 1 15,-5-3 2-15,4 3-1 16,1-4 12-16,-4 4 0 15,9-4-7-15,-3 4-2 16,7-3-3-16,2 0 1 16,0 1-3-16,-6 1 3 15,1-3-1-15,-5 4-1 0,-1-3 1 16,8 0 6-16,-3 3 2 16,4-3-5-16,-2-3 5 15,-1 1-2-15,0 3-4 16,-2-2 5-16,2-2 2 15,-2 1-2-15,-1 0 0 16,-4 1-1-16,0 1 0 16,-3-2-1-1,0 0-3-15,-3-1 6 0,1 2-8 16,-1-3 2-16,0 0-1 16,-1 2-1-16,1-5 1 15,1 3-2-15,-4-3 3 16,3 1-1-16,0-5-2 15,0 4 0-15,1 3 3 16,-7-3-4-16,2 3 0 0,-2-5 2 16,0 2-3-16,0 0 3 15,0 3-2-15,0-3 2 16,0 1-2-16,0-2-2 16,0 2 2-16,0-2 0 15,0 2 1-15,0-1-1 16,0-1 0-16,0 2 0 15,-2-2-1-15,-2 2 1 16,-2-1-1-16,3 0 1 16,0-2 0-16,-3 5 0 15,3-3-1-15,0 3 1 16,0-3 0-16,-1 4 0 0,1-1 6 16,0 0-12-1,0 1 6-15,1-1 0 0,2 0 0 16,-3 0 0-16,3 2 0 15,-6-5 0-15,6 3 4 16,-3-3-4-16,3 2 0 16,-3 0 1-16,-1-2-1 15,4-1-5-15,-6 1 5 16,6 1 3-16,-6-1-3 16,3-4-2-16,0 2 0 15,3 1 2-15,-3-2 0 16,3-2-1-16,-3 3-1 15,-3 0 2-15,6 5 0 0,-6-3-1 16,6 1-2-16,0 1 1 16,-6 2 2-1,6 0 0-15,-6-5-3 16,3 5 3-16,-3-3-3 0,2 2 2 16,1-1-2-16,0-1 2 15,-2 1 1-15,-4-1 0 16,6 1-1-16,-7 0-4 15,7 4 4-15,-3-1 1 16,3 0 0-16,-3 2 0 16,1 0-1-16,4-1 1 15,-5 2 0-15,3-1 3 0,-6-2-3 16,0 0-1-16,-4 1-4 16,-4-3 4-16,1 1 0 15,1-1 0-15,0 0 1 16,0 4-5-16,-4 0 5 15,1-3 1-15,-3 4-1 16,6-3-1-16,0 2-1 16,-4 2 1-16,5-2-1 15,-5 0 1-15,4 2 1 16,0-2-4-16,-4 0 4 16,1 3-1-16,-6-4 0 15,3 4-2-15,-3-3 3 16,0 0-1-16,-1-1 2 15,-2 1-3-15,-1 1 2 16,-2-1-3-16,5-1 3 0,-5 4 4 16,10-3-4-16,-5-1-2 15,4 1 0-15,-1 3 4 16,-1-3 0-16,1 0-2 16,3 2-4-16,-1 1 3 15,4-3 2-15,-4 3-1 16,1-3 2-16,-3-1-2 15,1 4-2-15,-3 0 2 16,-3-3 0-16,-3 3 0 16,-1-3 0-16,4 3-1 15,2-3 0-15,1 3 0 16,6 0 2-16,-3 0-2 16,9 0 2-16,-1 0-1 15,-1 0 0-15,8 0-2 0,-4 0 1 16,-2 0 0-16,0 0 0 15,0 0 1-15,-3 0 1 16,-3 0-1-16,2 0-1 16,-2 0-1-16,-6 0 2 15,2 0 0-15,-1 0-4 16,1 0 3-16,-2 0 1 16,-1 0 0-16,1 0 0 15,0 0-2-15,-3 0 2 16,8 0 0-16,-5 0 0 15,9 0 1-15,-6 0-1 0,3 0-1 16,-1 0 1-16,-2 0 0 16,3 0-1-1,0 0 1-15,3 0 0 16,-1 0-1-16,-5 0 0 0,0 0 1 16,3 0-1-16,6 0 1 15,-1 0-1-15,2 0 1 16,2 0 0-16,-4 0 1 15,-2 0-1-15,-3 0 0 16,6 0 0-16,-4 0 0 16,2 0-1-16,-5 0 1 15,4 0 0-15,-3 0 0 0,6 0 0 16,-1 0 1-16,2 0-1 16,-2 0 0-16,1 0-1 15,0 0 1-15,-3 0 0 16,3 0-1-16,2 0 1 15,1 0 0-15,1 0 0 16,-2 0 0-16,4 0 3 16,-3 0-6-16,0 0 2 15,-3 0 1-15,3 0 3 16,0 0-3-16,2 0 0 16,-2 0 0-16,-2 0 0 15,1 0-2-15,-2 0 2 16,0 0 0-16,3 0 0 15,-3 0 0-15,3 0 0 16,2 0 0-16,-2 0-1 0,1 0 1 16,2 0 1-16,-4 0-1 15,4 0 0-15,0 0 0 16,0 0 0-16,-4 0 0 16,2 0-1-16,-4-3 1 15,2 3 0-15,-5 0 2 16,4 0-2-16,-2 0 1 15,4-4-1-15,0 4 0 16,-4 0-2-16,2 0 2 16,1-3-1-16,-2 3 1 15,0-1 0-15,-3 1 1 16,3 0-1-16,2 0 0 16,1 0 0-16,1-3-1 15,-1 3 2-15,-4 0-2 0,7 0 1 16,0 0-1-16,-3 0 0 15,3 0 2-15,0 0 1 16,-3 0-2-16,-1-3-3 16,-4 3 3-16,2 0 0 15,-7-3 0-15,8 3 0 16,-2 0-1-16,1-4 1 16,2 4-1-16,-2-3 2 15,1 3-2-15,-8-3 2 16,5 2-5-16,-2-2 3 15,1 0-1-15,2 3 1 0,-1-2 1 16,-2 1-2-16,4 1 2 16,-3-4-2-16,3 4 2 15,-4 0-7-15,7-2 6 16,-5 2-3-16,1 0 1 16,-2-3 3-16,0 3-14 15,-7 0 7-15,-1-1 4 16,-5 1-8-16,1 0 10 15,-4 0-8-15,4-3 9 16,3 3-1-16,-4 0 1 16,5 0-7-16,-2 0 2 15,4 0 5-15,-1 0 0 0,2 0 0 16,-8 0-6-16,1 0-3 16,-4 0-4-16,1 0 11 15,3 0 0-15,2 0 2 16,-2 0-4-16,3 0 3 15,0 0 1-15,5 0 0 16,-2 0 2-16,3 0-4 16,-6 0 2-16,2 0-3 15,2 0 3-15,1 0 1 16,3 0 3-16,8 3-4 16,-4-3 0-16,2 1 0 15,-2-1 0-15,4 3-2 16,-5-3-2-16,4 0 4 0,3 0 0 15,-3 0 5 1,0 2-11-16,0-2 6 0,0 0 0 16,2 0 5-16,4 0-4 15,-3 0-1-15,3 0 0 16,-5 0-1-16,1 0 1 16,-2 4 0-16,3-4 1 15,6 0-1-15,0 0 0 16,0 0 0-16,0 0 0 15,0 0 0-15,0 0 0 16,0 0 1-16,0 0-1 16,0 0-4-16,0 0 4 15,0 0 7-15,0 0-7 16,0 0 1-16,0 0 1 16,0 0 0-16,0 0-2 15,0 0 2-15,0 0 2 0,0 0-3 16,0 0 0-16,0 0 0 15,0 0 1-15,0 0 2 16,0 0-3-16,0 0 1 16,0 0 0-16,0 0 3 15,0 0-5-15,0 0 1 16,0 0-1-16,0 0 4 16,0 0 1-16,0 0-5 15,0 0 1-15,0 0-3 16,0 0 5-16,0 0-3 15,0 0 4-15,0 0-2 0,0 0-2 16,0 0 0-16,0 0 0 16,0 0 5-16,0 0-2 15,0 0 2 1,0 0-5-16,0 0 2 0,0 0 5 16,0 0-3-16,0 0-4 15,0 0 3-15,0 0-3 16,0 0 5-16,0 0-5 15,0 0 1-15,0 0 2 16,0 0-3-16,0 0-3 16,0 0 3-16,0 0 0 15,0 0 0-15,0 0 0 0,0 0-2 16,0 0-3 0,0 0-26-16,0 1-27 0,0 4-67 15,0 9-109-15,0-1-71 16</inkml:trace>
  <inkml:trace contextRef="#ctx0" brushRef="#br0" timeOffset="76782.3792">3851 15615 385 0,'0'0'52'0,"0"0"-28"15,0 0 46-15,0 0-34 16,0 0 0-16,0 0 24 16,0 0-6-16,-8-7 2 15,4 7-12-15,-3 0 2 16,-1-3-12-16,2 3-14 15,-7-2-8-15,1 2-6 16,-6-4 29-16,3 4-18 16,-6-1-3-16,-1 1-2 15,2 0 1-15,-8 0 9 0,-2 0-13 16,-3 0 1 0,-1 0-10-16,-3 0 7 0,-2 0 0 15,3 1-2-15,-3 5-1 16,-2-3 0-16,-1 1 6 15,3-1 2-15,2 2-11 16,-2 0 3-16,3-2-4 16,-1 3 6-16,-3 0 0 15,4-1-5-15,0-2 0 16,0 1 1-16,-1 2-2 16,-3-2 9-16,1 2-9 15,-3-3 0-15,2 4 6 16,4-1-4-16,-1-2 0 15,4 3 3-15,-3-1-4 16,-1 0 0-16,10 2 0 0,-3-2 3 16,5 0-1-16,-5 3 7 15,6 0-9-15,-1 0 1 16,1 0-1-16,6 1 0 16,-3 0 2-16,-1 4 0 15,2-1-3-15,-2 1 3 16,3 2 0-16,2-3 2 15,-2 6 5-15,5-3 1 16,-2 4-1-16,4-3-1 16,6 3 3-16,-3-3-7 15,8 4 1-15,1-2-3 16,0 1 1-16,0 2 2 16,0 2-6-16,0 2 14 15,0 0-11-15,1 4 4 0,4-1-6 16,2-2 1-16,-1 0 4 15,0 0-3-15,12 6-3 16,-6-4 2-16,7 4-2 16,-4-6 9-16,0-1-9 15,3 2-3-15,3 6 2 16,-2 4 2-16,1-2 3 16,-1-4-4-16,-1-5 2 15,1-7-2-15,-1 3-2 16,6 4 2-16,6 6 0 15,-3 2-7-15,1-4 3 0,-7-1 4 16,-6-8 1-16,4-2 0 16,2 2-1-16,-4-7 0 15,2 1 0 1,3-4 0-16,1 3 1 0,1-2-1 16,-5 3 1-16,6-2-1 15,-8 2 1-15,2-2 1 16,8 1 2-16,-2 2-4 15,1-1-2-15,4 8-2 16,1-4-8-16,-1 2-19 16,-5-5 30-16,5 3-1 15,-2 0 0-15,2-4 1 16,0 1 1-16,0 0-1 0,7 2-1 16,0-2-8-16,2-2 6 15,0-1-45-15,0-4 40 16,-4-6 9-16,-2 1 0 15,0-3 1-15,9-1-1 16,1-1 4-16,5 0-2 16,10 0 7-16,6-3 9 15,9-3-5-15,5 0 2 16,-4-1-6-16,-2-3 6 16,-2 3-11-16,-7-3-4 15,-2 2 0-15,5-1 0 16,-1 4-1-16,7-5 1 15,-2 3 0-15,15-3 3 16,12 1 7-16,4 2 10 0,2 0 4 16,-1 1 7-16,-8-1-11 15,-9 4-18-15,-11-5-2 16,-5 2 0-16,-8 3 3 16,-6 0-3-16,-10 0 1 15,-12-2 5-15,-5 2 5 16,-7-2 4-16,-2 1 16 15,-1-4-4-15,-6 3-4 16,3 1 1-16,0-1-1 16,-6 0 3-16,3 2-12 0,1-2 2 15,-1 3-8 1,6-3-3-16,-3 0 2 16,6-2-6-16,-6 2 0 15,4-2-1-15,-1 1-1 0,0 2 1 16,3-3 2-16,-6 1-2 15,1 1 0-15,-2 0 0 16,-1-1 2-16,2 2-2 16,1-3 0-16,-2 0 5 15,5 1-4-15,-7-3 0 16,0 2-1-16,-3-1 2 16,3-1 3-16,-3-1-5 15,-5 0 3-15,1-3-1 16,-2-3-1-16,-3 2 0 15,0-1 0-15,0 4 1 0,0-2-2 16,0-2 4-16,0 1-2 16,0-1-2-1,-3-3 1-15,-5-1-1 16,-2-2 1-16,-2-3 0 0,3 1-1 16,-1-2-3-16,-1 0 2 15,2 5 2-15,-1 4-3 16,4 2 4-16,-3 2-2 15,-3 2 1-15,6 0 0 16,-3 0 2-16,0 1-3 16,5-1 0-16,-2 3 0 15,3 0-1-15,-2-6 2 16,-1 3-3-16,0-4 1 0,-4 2-2 16,4-2 1-16,0-1 2 15,0 6 0-15,1-1-1 16,-2 3-1-16,4-1 4 15,0 1-3-15,3-3 1 16,0 3-1-16,0-3-2 16,0 1 3-16,0-1 1 15,0 0-1-15,0 0-5 16,0-4 5-16,0 2 0 16,0 0-1-16,0 2 0 15,0-2-2-15,0 3 3 16,0-4-1-16,0 3 1 15,0 1-3-15,0-5 0 16,0 3 3-16,0 2 0 0,0-2-3 16,3 1 3-16,3 1 3 15,-6 0-2-15,4-1-1 16,-2 1 0-16,-2 1 0 16,0 2 0-16,0-2 0 15,0 1 1-15,0-2 0 16,0 3-1-16,0-1 0 15,0-3 1-15,-2 3-1 16,-8-3 0-16,1 1 0 16,0 2 1-16,-1 3-1 0,-1-2 3 15,-1-1-3 1,2 2 1-16,1 0 0 16,-2 0 0-16,1 0 0 15,-2 0-1-15,3 1 1 0,-3-3-1 16,0-3 1-16,2 3 0 15,-2-2-1-15,0 3 1 16,-6-5 4-16,3 1-5 16,-3 0 0-16,-4 0 0 15,4 4 0-15,-6-7 0 16,5 3-1-16,-5 0-2 16,6 1 5-16,0 3-2 15,3-1 0-15,5 5 0 16,1 0 0-16,3-1 0 15,-2 1 0-15,1 0 0 0,4 1-6 16,0 1 6-16,3-3 0 16,0 3 0-16,0-3 0 15,0 3 0 1,0 0 0-16,0-2-1 0,0 0 1 16,0 2 5-16,0-6-2 15,0 3-3-15,0-4-3 16,0 1 3-16,0-1 4 15,0-3-4-15,0 3-1 16,-6 1 1-16,3-1 0 16,-3 1 1-16,0 5-1 15,-6-5-1-15,-3 2-3 0,-7-2 0 16,-5-1 0-16,-12 0-4 16,-4-1 5-16,-5 1 1 15,-10 3-7-15,-8 1-12 16,-5 3 1-16,-1 0-7 15,8 0-62-15,6 14-86 16,12 4-82-16,10 2-218 16</inkml:trace>
  <inkml:trace contextRef="#ctx0" brushRef="#br0" timeOffset="77389.0188">4555 15758 397 0,'0'0'49'16,"0"0"-35"-16,0 0 19 0,0 0-27 15,0 0-6-15,0 0-8 16,-9-3 0-16,9 2 7 16,0-2-1-16,0 0 2 15,-10 0-4-15,1 2 0 16,4-5-14-16,-4 4-21 15,5 0-21-15,-2-1-89 16</inkml:trace>
  <inkml:trace contextRef="#ctx0" brushRef="#br0" timeOffset="81153.3474">4172 15545 201 0,'0'0'40'16,"0"0"-36"-16,0 0 26 16,0 0-7-16,0 0-22 15,0 0-2-15,-6 0 2 16,3 0-1-16,-2 0 0 15,-1 0-1-15,3 0-8 16,-4 0-20-16,1 0-63 16</inkml:trace>
  <inkml:trace contextRef="#ctx0" brushRef="#br0" timeOffset="87430.3409">3691 15632 200 0,'0'0'145'0,"0"0"-122"16,0 0-22-16,0 0-1 0,0 0 19 15,0 0-3-15,-4 10 13 16,4-10 5-16,0 0 8 15,0 3-24-15,0-3 6 16,0 0-7-16,0 3 2 16,10-2-6-16,-1 2 8 15,9-1-10-15,5 2 2 16,2 0 2-16,8 2-4 16,7-3-11-16,2 4-1 15,3-1 0-15,-2 5 2 16,-3-2-2-16,-4 2-11 15,1-5 4-15,-6 2-4 0,-5-3 0 16,-2-1 7 0,1 2-1-16,5-5 5 0,0 2-1 15,1 0 2 1,8 0-1-16,1-2 2 0,2-1-2 16,4 3 2-16,-1 0-2 15,4-1 4-15,-1 0-2 16,-5 1-1-16,2-3 0 15,-6 2 0-15,-1 1 0 16,-2-1 0-16,0 0 7 16,-3 1-5-16,1-3-1 15,-1 3 5-15,-6 1-1 0,4-4 2 16,-1 3-3 0,0 1 10-16,3-1 0 0,-2 0-3 15,9 1-1-15,-1-1-4 16,0-3 7-16,4 0-1 15,0 0 7-15,3 0-6 16,-1 0 1-16,-4 0 8 16,-3 0-8-16,-8 0 2 15,0 0 5-15,-2-3-6 16,-5 3 3-16,5-4 9 16,-1 1-24-16,4-1 17 15,-4 1-7-15,0 0-5 16,-2-1 1-16,-8 1-3 15,5 0 4-15,-10 3 6 16,0-2-3-16,-9 0-2 0,-3 2-5 16,3 0-1-16,3 0 0 15,-3 0 2-15,7 0-5 16,-1 0 1-16,0-3 1 16,-1 3-3-16,2 0-1 15,-4-2 4-15,3 2 2 16,0 0 3-16,-5 0-4 15,-2 0 0-15,-2 0-3 16,0 0 0-16,0 0 0 16,0 0 5-16,0 0 5 0,0 0 1 15,0 0-7 1,0 0 5-16,0 0 2 0,0 0-11 16,0 0 7-1,0 0 1-15,0 0-2 0,0 0-3 16,0 0-5-16,0 0 4 15,0 0-4-15,0 0 2 16,0 0-2-16,0 0 5 16,0 0-1-16,0 0 5 15,0 0-4-15,0 0 1 16,0 0 0-16,0 0 1 16,0 0 4-16,0 0-4 15,0 0-1-15,0 0 2 16,0 0 0-16,0 0-1 15,0 0-2-15,0 0-4 0,0 0 2 16,0 0-1-16,0 0-2 16,0 0 1-16,0 0 2 15,0 0 0-15,0 0-1 16,0 0-1-16,0 0 1 16,0 0-1-16,0 0 0 15,0 0 1-15,0 0 3 16,0 0-3-16,0 0 6 15,0 0-4-15,0 0 3 16,0 0-5-16,0 0 2 16,0 0-2-16,0 0 0 15,0 0-2-15,0 0 1 0,0 0 1 16,0 0-2-16,0 0 1 16,0 0-1-16,0 0 0 15,0 0 0-15,0 0 0 16,0 0 1-16,0 0 0 15,0 0-1-15,0 0 2 16,0 0 0-16,0 0-2 16,0 0 0-16,0 0 2 15,0 0-2-15,0 0 1 16,0 0 2-16,0 0-2 16,0 0 2-16,0 0-2 15,0 0 4-15,0 0-1 16,0 0-2-16,0 0 7 15,0 0-3-15,0 0 2 16,0 0-1-16,0 0-2 0,0 0-2 16,0 0 3-16,0 0-1 15,0 0-4-15,0 0 3 16,0 0-1-16,0 0-2 16,0 0 4-16,0 0 2 15,0 0-6-15,0 0 1 16,0 0 5-16,0 0-5 15,0 0 0-15,0 0-2 16,0 0 2-16,0 0 2 16,0 0-1-16,0 0-1 0,0 0-1 15,0 0 1 1,0 0-1-16,0 0 0 16,0 0 1-16,0 0-1 15,0 0 0-15,0 0 1 0,0 0-1 16,0 0 0-16,0 0 1 15,0 0-1-15,0 0 3 16,0 0-2-16,0 0 1 16,0 0-2-16,0 0 3 15,0 0 3-15,0 0-4 16,0 0 2-16,0 0-5 16,0 0 0-16,0 0 0 15,0 0 5-15,0 0-5 16,0 0 10-16,0 0-6 15,0 0-1-15,0 0 2 0,0 0-1 16,0 0 2-16,0 0-5 16,0 0 6-16,0 0-4 15,0 0 2-15,0 0-2 16,0 0-1-16,0 0 0 16,0 0-1-1,0 0-1-15,0 0 1 0,0 0 0 16,0 0 0-16,0 0-1 15,0 0 1-15,0 0-1 16,0 0 3-16,0 0-1 16,0 0-2-16,0 0 1 15,0 0 0-15,0 0 0 0,0 0 0 16,0 0 1-16,0 0-1 16,0 0-1-16,0 0 3 15,0 0-3-15,0 0 1 16,0 0 1-16,0 0-2 15,0 0 1-15,0 0-1 16,0 0 0-16,0 0 2 16,0 0-2-16,0 0 1 15,0 0-1-15,0 0 0 16,0 0 0-16,0 0 0 16,0 0 0-16,0 0 0 15,0 0 0-15,0 0 0 16,0 0 0-16,0 0 0 15,0 0 0-15,0 0 0 16,0 0 0-16,0 0 0 0,0 0 0 16,0 0 0-16,0 0 0 15,0 0 1-15,0 0-4 16,0 0 6-16,0 0-5 16,0 0 4-16,0 0-1 15,0 0-1-15,0 0-1 16,0 0 1-16,0 0 0 15,0 0 1-15,0 0-2 16,0 0 2-16,0 0 0 16,0 0-1-16,0 0 0 0,0 0 0 15,0 0 0 1,0 0 0-16,0 0 0 0,0 0 0 16,0 0 2-1,0 0-2-15,0 0 0 0,0 0 1 16,0 0-1-16,0 0 1 15,0 0-1-15,0 0 0 16,0 0 1-16,0 0-2 16,0 0 2-16,0 0-1 15,0 0 1-15,0 0-2 16,0 0 1-16,0 0 0 16,0 0 1-16,0 0-1 15,0 0-1-15,0 0 1 16,0 0 0-16,0 0 0 15,0 0 2-15,0 0-2 0,0 0 0 16,0 0-1 0,0 0 1-16,0 0 0 0,0 0 0 15,0 0 2-15,0 0-2 16,0 0-1-16,0 0 0 16,0 0 1-16,0 0 3 15,0 0-3-15,0 0 0 16,0 0 1-16,0 0-1 15,0 0 0-15,0 0 0 16,0 0 0-16,0 0 0 16,0 0 1-16,0 0 0 15,0 0-1-15,0 0 1 16,0 0-2-16,0 0 1 0,0 0 0 16,0 0 0-16,0 0 0 15,0 0 1 1,0 0 0-16,0 0 0 0,0 0-1 15,0 0 0-15,0 0 2 16,0 0-2-16,0 0-2 16,0 0 2-16,0 0 2 15,0 0 0-15,0 0-1 16,0 0 0-16,0 0-1 16,0 0 0-16,0 0 2 15,0 0-1-15,0 0 0 16,0 0 0-16,0 0-1 15,0 0 2-15,0 0-2 16,0 0 2-16,0 0-1 0,0 0-1 16,0 0 2-16,0 0-2 15,0 0 1-15,0 0 3 16,0 0-4-16,0 0 0 16,0 0 2-16,0 0 0 15,0 0-2-15,0 0 3 16,0 0-3-16,0 0 0 15,0 0 1-15,0 0 1 16,0 0-1-16,0 0 1 16,0 0-2-16,0 0 0 0,0 0 0 15,0 0 3 1,0 0-2-16,0 0-1 0,0 0 0 16,0 0 0-16,0 0-3 15,0 0 3-15,0 0 4 16,0 0-3-16,0 0-2 15,0 0 3-15,0 0 0 16,0 0-2-16,0 0 0 16,0 0 0-16,0 0 0 15,0 0 1-15,0 0-1 16,0 0 3-16,0 0-2 16,0 0 1-16,0 0-1 15,0 0-1-15,0 0 0 16,0 0 2-16,0 0-1 15,0 0 0-15,0-3 0 16,0 3-1-16,0 0 1 0,0 0 0 16,0 0 1-16,0 0 1 15,0 0-3-15,0 0 3 16,0 0-2-16,0 0 1 16,0 0 0-1,0 0-1-15,0 0 1 0,0 0 0 16,0 0-2-16,0 0 0 15,0 0 1-15,0 0-1 16,0 0 3-16,0 0-3 16,0 0 6-16,0 0-6 15,0 0 1-15,0 0-2 16,0 0 4-16,0 0-4 16,0 0 2-16,0 0 0 0,0 0-1 15,0 0 0-15,0 0 1 16,0 0-1-16,0 0 1 15,0 0-1-15,0 0 0 16,0 0 0-16,0 0 2 16,0 0-2-16,0 0 0 15,0 0 1-15,0 0-1 16,0 0 0-16,0 0 0 16,0 0 0-16,0 0 0 15,0 0 0-15,0 0 0 16,0 0 1-16,0 0 0 15,0 0 1-15,0 0-2 16,0 0 0-16,0 0 1 0,0 0-1 16,0 0 0-16,0 0 0 15,0 0 0-15,0 0 1 16,0 0-2-16,0 0 2 16,0 0 1-16,0 0-2 15,0 0 0-15,0 0 0 16,0 0 2-16,0 0 1 15,0 0-2-15,0 0-1 16,0 0 0-16,0 0 1 16,0 0 0-16,0 0-1 0,0 0-3 15,0 0 3 1,0 0 2-16,0 0-2 0,0 0 0 16,0 0 0-16,0 0 1 15,0 0-1-15,0 0 0 16,0 0-2-16,0 0 2 15,0 0 0-15,0 0 1 16,0 0-1-16,0 0 1 16,0 0-2-16,0 0 2 15,0 0-2-15,0 0 2 16,0 0-1-16,0 0 0 16,0 0 0-16,0 0 0 15,0 0 0-15,0 0-2 16,0 0 2-16,0 0 1 15,0 0-1-15,0 0 0 0,0 0 0 16,0 0 2-16,0 0-2 16,0 0-4-16,0 0 4 15,0 0 5-15,0 0-5 16,0 0-1-16,0 0 0 16,0 0 0-1,0 0 1-15,0 0 1 0,0 0-1 16,0 0 0-16,0 0-1 15,0 0 1-15,0 0 0 16,0 0 0-16,0 0 2 16,0 0-2-16,0 0 0 15,0 0 0-15,0 0-1 0,0 0-1 16,0 0 2-16,0 0 0 16,0 0 0-16,0 0 1 15,0 0-1-15,0 0 0 16,0 0-1-16,0 0 2 15,0 0-1-15,0 0 0 16,0 0 1-16,0 0 0 16,0 0-1-16,0 0 0 15,0 0 0-15,0 0 0 16,0 0 0-16,0 0 0 16,0 0 3-16,0 0-3 15,0 0 0-15,0 0 0 16,0 0 0-16,0 0-1 15,0 0-1-15,0 0 2 16,0 0 3-16,0 0-3 16,0 0 0-16,0 0 0 0,0 0 0 15,0 0 0-15,0 0 0 16,0 0-1-16,0 0 0 16,0 0 1-16,0 0-1 15,0 0 4-15,0 0-3 16,0 0 0-16,0 0-2 15,0 0 2-15,0 0 0 16,0 0 1-16,0 0-2 16,0 0 2-16,0 0-2 0,0 0 2 15,0 0-2 1,0 0 1-16,-2 0-1 0,2 0 2 16,0 0-1-1,0 0 0-15,0 0-1 16,0 0 1-16,-1 0-1 0,1 0 0 15,0 0 0-15,0 0-4 16,0 0 5-16,0 0 3 16,0 0-3-16,0 0 0 15,0 0-1-15,0 0 1 16,0 0 0-16,0 0 0 16,0 0 0-16,0 0 1 0,0 0-5 15,0 0 9 1,0 0-5-16,0 0 0 15,0 0-1-15,0 0 1 0,-3 0-2 16,3 0 0-16,0 0 4 16,0 0-3-16,0 0 1 15,0 0 0-15,0 0-1 16,0 0 4-16,0 0-6 16,0 0 6-16,0 0-1 15,0 0-2-15,0 0 0 16,0 0-1-16,0 0 1 15,0 0 0-15,0 0 0 16,0 0 0-16,-6 0 1 16,6 0-1-16,0 0 0 15,0 0 1-15,0 0 5 0,-3 0-4 16,3 0 0-16,0 0 6 16,0 0-1-16,0 0-7 15,-6 0 3-15,6 0 7 16,0 0-6-16,0 0-2 15,0 0 7-15,0 0-8 16,0 0 10-16,0 0-4 16,0 0-1-16,0 0-5 15,-3 0 8-15,3 0-3 16,0 0 0-16,0 0-5 16,0 0 0-16,0 0 4 15,0 0-1-15,0 0-4 16,0 0-1-16,0 0 1 15,0 0 1-15,0 0 4 16,0 0-2-16,0 0 0 16,0 0-1-16,0 0-2 0,0 0 4 15,0 0-2-15,0 0-2 16,0 0 1-16,0 0 4 16,0 0-2-16,0 0 0 15,0 0-1-15,0 0 1 16,0 0-3-16,0 0 2 15,0 0-2-15,0 0 2 16,0 0 1-16,0 0 2 16,0 0-4-16,0 0 0 0,0 0 0 15,0 0 2 1,0 0-3-16,0 0 2 16,0 0-1-16,0 0 1 15,0 0 0-15,0 0-2 0,0 0 4 16,0 0-8-16,0 0 8 15,0 0-4-15,0 0 0 16,-3 0 2-16,3 0-2 16,0 0 0-16,-3 0-2 15,3 0 2-15,0 0 3 16,0 0-2-16,0 0-1 16,0 0-2-16,0 0 1 0,0 0 2 15,0 0 0 1,0 0 1-16,0 0-4 15,0 0 2-15,0 0 0 0,0 0 2 16,0 0 1-16,0 0-3 16,0 0 1-16,0 0-1 15,0 0 0-15,0 0 1 16,0 0 1-16,0 0-1 16,0 0 0-16,0 0 1 15,0-2-1-15,0 2 5 16,0 0-4-16,0 0-2 15,0 0 1-15,0 0-1 16,0 0 4-16,0 0-4 16,0 0 0-16,0 0 0 15,0 0 3-15,0 0-3 0,0 0 0 16,0 0 0-16,0 0-1 16,0 0 1-16,0 0 0 15,0 0-2-15,0 0 2 16,0 0 0-16,0 0 1 15,0 0 0-15,0 0-1 16,0 0 0-16,0 0 0 16,0 0-4-16,0 0 3 15,-3 0 1-15,3 0 2 16,0 0-2-16,0 0-1 16,-3 0-2-16,3 0 2 15,0 0-4-15,0 0-1 16,0 0 2-16,-4 0-12 15,1 0-7-15,0 0-22 0,-3 0-34 16,-8 5-65-16,-14 4-35 16,-15 7-54-16,-10 1-97 15,-8-4-276-15</inkml:trace>
  <inkml:trace contextRef="#ctx0" brushRef="#br0" timeOffset="94129.5682">3542 14815 48 0,'0'0'346'0,"0"0"-308"15,0 0-15-15,0 0-3 16,0 0-15-16,0 0-2 15,0 0 1-15,0 0 28 16,0 0-3-16,0 0 3 16,3 0 15-16,-3 0-1 0,0 0-5 15,0 0 3 1,0 0-2-16,0 0-24 0,0 0-6 16,0-3 0-16,0 3 0 15,0 0 0-15,0 0-10 16,-6-3 9-16,-1 3-11 15,-2 0 3-15,3 0-3 16,-6 0 0-16,3 0 0 16,-3 0 0-16,-1 0 0 15,-4 0 4-15,-5 0-4 16,1 0 0-16,6 0-2 16,-3 0-4-16,-3 0 6 15,5 0 6-15,-5 0-6 16,3 0 2-16,0 0-6 15,3 0 6-15,-1 0-3 0,4 3 2 16,-6 0-1-16,3-2 0 16,3 2-5-16,0 0 5 15,-1 1 5-15,1-1-5 16,-2 0-1-16,1 1 1 16,-2 1 1-16,2 3-1 15,-1-2 0-15,-2 1 0 16,4 0 4-16,-1 3-3 15,-1-3 0-15,2 3 6 16,0-1-2-16,3 2 0 16,-4-5-3-16,7 5 7 15,0-2-5-15,-5 1 6 0,7 0-2 16,-2-1-6-16,-3-1-2 16,6 0 10-16,-3 2 2 15,0 1-5-15,2-1-1 16,1 3 1-16,-2 0-4 15,1 0 2-15,-1 0-2 16,5 0 0-16,-3 1 1 16,0-2-2-16,0 3 9 15,-1-2 1-15,1 0-5 16,0-4 6-16,3 4 4 16,0-2-8-16,0 2-7 15,0-2 11-15,0 1-11 16,0 1 10-16,0-2-11 15,0 4 9-15,0 2 8 16,0-1-15-16,3 1-3 0,0-3 8 16,1-2-7-16,2 3 2 15,0-3 3-15,0-2-3 16,-3-1-2-16,6 2 0 16,-6 2 9-16,6-4 0 15,0 2-9-15,-4-1 5 16,6 0-6-16,-6 0 0 15,1-1 0-15,0 1 4 16,1-3-3-16,2 3 3 16,-3 0-2-16,2-1 0 15,-1 1-2-15,2-3 0 0,-3 0 7 16,9 3-7 0,-3 0 2-16,-3 3 9 15,4-3-11-15,-5 0 0 16,-1-3 0-16,-2 3 2 15,5-4 8-15,-4 3-7 0,3-4-1 16,0 0 0-16,0 1-1 16,3 0 13-16,-3 2-13 15,4-4 4-15,-1 2-2 16,3 1 3-16,0 2-5 16,1-2 3-16,1 3-4 15,2 0 0-15,-5 1 3 16,2-2 0-16,2-3-3 0,-3 1 8 15,1 0-6-15,2 0 3 16,0 0 1-16,-3 1-4 16,0-3 0-16,3 0 5 15,-5 2-1-15,14 0-3 16,6 3 10-16,12 3-10 16,13 7 1-16,0 0-3 15,-6 0 13-15,-16-7-14 16,-12-5 1-16,-6 0 4 15,4-4-3-15,-6-1 0 16,1 2 0-16,-4-3 3 16,4 1-2-16,-1 0 2 15,-4-2 1-15,6 4 4 0,3-2 0 16,0-3-3-16,1 5 0 16,6-2-2-16,-1-3-2 15,9 2 3-15,-3-2 9 16,15 4-11-16,7-1 6 15,0 2-1-15,0 0-2 16,-10-2-4-16,-15-2-2 16,3 2 4-16,1-3-3 15,0 0-2-15,-1 0 5 16,9 0 3-16,4 0-7 16,-1 0 4-16,10 0 0 15,0 0-3-15,5 0 1 16,-6-3 3-16,-2 2-4 15,-3-2-2-15,-7 0-6 16,-3 1 6-16,-4 1 0 16,-2-3 1-16,-3 1-1 0,1 3 1 15,-1-4-1-15,3 2 0 16,3-1 2-16,-5-2-2 16,5 2 0-16,-6 1 0 15,1-2 0-15,2 1 0 16,-6 0 1-16,1-2-1 15,2 3 0-15,0-4 0 16,-5 5 5-16,2-4-5 16,1-1-2-16,2 1 2 15,3 1 3-15,-2 2-3 0,-1-6-5 16,-5 2 5-16,-5 2 0 16,5-2 1-16,-4 3 2 15,0-3-3 1,6 2 3-16,-3-3-7 0,1 4 4 15,2-4 0-15,1 0 4 16,2 1-4-16,3 0-3 16,-2-1 3-16,-1 0 3 15,1 0-3-15,-7 1 0 16,2 2 2-16,-1-1 2 16,-1 0-2-16,1 0 2 0,-4 1-4 15,0 1 1 1,0-3 1-16,-9 2-2 0,4-1 1 15,-1 3-1-15,-3-1 1 16,0-3-1-16,-6 5 0 16,6-2 1-16,-3-2 2 15,0 4-2-15,7-2-1 16,-4-2 4-16,3 2-2 16,6-3-2-16,0-1 0 15,4 0-1-15,-4 4 1 16,-3 0-4-16,-2-1 6 15,1-1-2-15,-1 4 6 16,1-5-6-16,-4 2 0 16,2 0 1-16,4-1 2 15,-5 1-2-15,8 1 1 16,-1-2 0-16,1 0 3 0,1-2-5 16,-7 5-4-16,-1-3 4 15,-6 5 5-15,0-3-5 16,0 0 1-16,4-1 0 15,1 1-1-15,-5 1 1 16,4-3 1-16,-1 2-2 16,0-2 6-16,3 1-5 15,1-3-1-15,1-1 0 16,2 3 3-16,-7-2-3 16,0 0 3-16,-3 0 0 15,3 4-2-15,-2-3 3 16,-1-1 0-16,2 1 1 15,-8 2 1-15,7-3 1 16,-7 4-4-16,0-4 5 16,0 5-3-16,0-6 2 0,0 0-3 15,7 1-4-15,-8-3 3 16,1 4 0-16,3-1-1 16,-6 3 7-16,0-2-6 15,0-2-3-15,0 2 4 16,0 0-3-16,0-2-1 15,0 3 3-15,0-6-3 16,0 5 4-16,0-1-3 16,0-2 1-16,0 0-2 15,0-2 1-15,0 2-2 16,0-2 2-16,0 2-2 0,0-1 2 16,0-1-2-16,0 2 1 15,0-2 0 1,0 5 0-16,0-1 0 15,0-3 0-15,0 3 0 0,0 0 0 16,0 1 0-16,0-1 1 16,0 1 4-16,0-5-10 15,0 6 10-15,0-4-5 16,-3 1 2-16,0 1-2 16,0-3 0-16,-6 0 0 0,3 0 0 15,3 2 0 1,-3 0-2-16,3-1 0 0,-7 1 2 15,1-1 6-15,4 1-5 16,-4 2-1-16,2-3 2 16,-2 2-5-16,0-3 3 15,6 0 0-15,-6 1 1 16,3 2 2-16,-3-3-2 16,3 0-1-16,0 3-5 15,-4-2 5-15,4 2 4 16,-5 0-4-16,-2 0-1 15,-2 1 1-15,3 2 2 16,0-1-1-16,-4-2-1 16,4 3 0-16,-6-2 2 15,3-1-2-15,-3-1 0 0,-3 3 1 16,0-2 0 0,-4-3-1-16,-2 3 0 0,2 2 4 15,2-6-2-15,-5 5-2 16,-2-2-1-16,-3-1 0 15,-1-1 1-15,4 4 0 16,-7-2-1-16,-2 2 3 16,5-3-3-16,-2 5 1 15,0-3-7-15,-4 0 7 16,1-2 0-16,0 5 3 16,-2-1-3-16,2 0 0 15,-3 3-2-15,2-3 0 16,-2 3 1-16,3 2-1 15,-4-6 0-15,1 5 0 0,2-2 2 16,-2 3-1-16,8-3 0 16,-2 3-1-16,0-3 2 15,-2 3-1-15,-3 0 1 16,-2 0-8-16,-3 0 2 16,-2 0 1-16,0 0-2 15,-2 0 2-15,0 0 1 16,-5 0 3-16,6-1-4 15,-2 1 5-15,2 0-2 16,4-3 1-16,-7 3 0 16,6-3-1-16,-2 3 1 0,-4-4 0 15,3 4-2-15,-1 0 3 16,3-3-2-16,-7 0 2 16,3 3-1-16,8 0-2 15,-2-3 3-15,2 3 0 16,3 0-4-1,1 0 4-15,6 0 1 0,0 0-1 16,5 0 0-16,1 0-1 16,3 0 0-16,-1 0 1 15,-5 0-1-15,-4 0 2 16,1 0-3-16,3 0 2 16,5 0-1-16,1 0 2 0,3 0-1 15,-3 0 2 1,5 0-4-16,-7 0 2 0,1 0 0 15,-5 0 0-15,3 0 0 16,2 0 0-16,-5 0 0 16,5 0 0-16,1 0-2 15,-2 0 2-15,-5 0-1 16,1 0 3-16,-4 0-2 16,3 0 0-16,1 0-1 15,3 0-1-15,-3 3 4 16,2-3-5-16,-2 3 3 15,0-3-1-15,2 0 2 16,4 3-2-16,5-3-1 16,2 0 2-16,-5 4-1 15,7-4 1-15,-6 0 0 16,8 3-1-16,-4-3 1 16,1 3 0-16,-1-3-4 0,-2 1 3 15,1 2 1-15,5 0 0 16,-1-3-1-16,-2 0 2 15,8 3-2-15,-2-3-2 16,-5 0 3-16,3 1 0 16,0 2 2-16,0 0-2 15,-1-3-5-15,-2 4 5 16,0-1-1-16,0-1 1 16,-1 1 0-16,8 1-2 15,1-4 3-15,2 3-2 16,-5 0 1-16,7-3-5 15,-6 4 4-15,-2-1-2 16,-2 4 2-16,4-3 1 16,0 4 0-16,-1-3-5 0,1 2 2 15,-5 3 1-15,4-1 1 16,4 2 0-16,-5-3 2 16,10 2-1-16,-2 0 0 15,-1 1-2-15,4 5 1 16,0-4 1-16,0 3-3 15,0-1 3-15,0 1 0 16,0-1-2-16,0 5 2 16,0-5 0-16,0 3 0 0,0-2 0 15,0 2-2-15,0-1 2 16,4 1-1-16,0 0 1 16,1-3 0-16,-2 2 0 15,0-3 0-15,3 3-4 16,0 1 4-16,4-1 0 15,-2 0-1-15,-4 1 1 16,1-2 1-16,2 3 0 16,-1-1-1-16,-3 2 1 15,3-2-1-15,-3 3 3 16,0-4-2-16,6 1 0 16,-5-1-2-16,-2 0 2 15,1 1 1-15,0-3-2 16,-3 2 1-16,6-2-1 0,-3-2 0 15,0-5 0-15,0 0 0 16,4-1 3-16,-4-2-3 16,2 2 3-16,-4-3-1 15,5 0-2-15,-1 2 4 16,-2-2-2-16,4 3 0 16,-1-3-2-16,3 4 0 15,6-5 0-15,-3 6 0 16,7-1 5-16,-1-2-5 15,3 2 0-15,3 0-1 16,-3 0 1-16,1 1 5 16,2 0-5-16,-2-2 0 15,5 2-1-15,-1-2 0 16,8 4-2-16,-10-3 3 16,6 2 0-16,-5-2-2 0,8 0 2 15,-3 3 0-15,-2 0 0 16,2-2-1-16,1 3 1 15,-4-3-6-15,3 1 5 16,-5 1-3-16,-1-3 0 16,0 0 0-16,3 0-5 15,4 1 9-15,2-1-1 16,7 0-5-16,8 0-18 16,10-7-8-16,8 3-8 15,16-3-21-15,9 0-2 0,6 0-58 16,0-10-175-1</inkml:trace>
  <inkml:trace contextRef="#ctx0" brushRef="#br0" timeOffset="101095.7699">6056 14786 224 0,'0'0'85'16,"0"0"-85"-16,0 0-4 16,0 0 4-16,0 0 6 15,0 0-6-15,0 0-16 16,-5 0 16-16,5 0 4 15,0 0 27-15,0 0 8 0,0 0 5 16,0 0-21-16,0 0-1 16,0 0-4-16,0 0 2 15,0 0-9-15,0 0-7 16,0 0 4-16,0 0 5 16,0 0 11-16,0 0 0 15,0 0-2-15,0 0-3 16,0 0 11-16,0 0-16 15,0 0 6-15,0 0-5 16,0 0 2-16,0 0-16 16,0 0 10-16,0 0 1 15,0 0 3-15,0 0-4 16,0 0-7-16,0 0-3 16,0 0 2-16,0 0-3 15,0 0 0-15,0 0 1 0,0 0-1 16,0 0 0-16,0 0 2 15,0 0 0-15,0 0-1 16,0 0 7-16,0 0-5 16,0 0-4-16,0 0 1 15,0 1-2-15,0 5-41 16,0-4 11-16,-3 5-53 16,0-4-25-16,0 1-47 15</inkml:trace>
  <inkml:trace contextRef="#ctx0" brushRef="#br0" timeOffset="101354.238">6141 14786 60 0,'0'0'360'0,"0"0"-315"16,0 0-42-16,0 0 21 15,0 0 6-15,0 0-30 16,0-3-8-16,0 3-5 16,0 0-9-16,0 0-23 0,-14 0-30 15,1 0-103-15</inkml:trace>
  <inkml:trace contextRef="#ctx0" brushRef="#br0" timeOffset="126682.0331">12632 11308 473 0,'0'0'0'15,"0"0"-1"-15,0 0-3 16,-122 53 4-16,118-43 0 0,4-3-1 15,0 0-3-15,10-4-16 16,9-1-2-16,4-2-15 16,2 0 25-16,2-2-36 15,-5-6-148-15</inkml:trace>
  <inkml:trace contextRef="#ctx0" brushRef="#br0" timeOffset="131399.3583">6003 9193 30 0,'0'0'75'16,"0"0"-75"-16,0 0-6 0,0 0 5 16,0 0 1-16,0 0-23 15,0 0 16-15,-31 0 7 16,24 0 0-16,2 0 1 15,1 1-1-15,-1 3 0 16,-1-4-20-16</inkml:trace>
  <inkml:trace contextRef="#ctx0" brushRef="#br0" timeOffset="131767.9235">6003 9193 262 0</inkml:trace>
  <inkml:trace contextRef="#ctx0" brushRef="#br0" timeOffset="133676.8982">6003 9193 262 0,'-168'58'212'0,"165"-58"-165"0,3 0-6 15,0 0 29-15,0 0-2 16,0 0-24-16,0 0 6 16,-3 0 6-16,0 0 2 15,0 3-14-15,0-3 2 16,1 0-1-16,-2 0-8 15,4 0-15-15,-3 0 8 16,0 3-8-16,3-3-5 0,-3 0-5 16,3 0-10-16,0 0 8 15,0 0 3-15,0 3-7 16,-3-2-5-16,3-1-1 16,0 0 1-16,0 0 0 15,0 0-2-15,0 0-1 16,3 2 2-16,24-1-1 15,12-1 5-15,10 2-2 16,3-2 0-16,6 0 1 16,3 0-3-16,-5 0 0 15,-1 0-5-15,0 0 5 16,-10 0 7-16,-2 0-7 0,-10-2 0 16,-2 1 0-16,-7-1-1 15,-3-2 1-15,-6 4-1 16,-3 0 1-16,-5-3-7 15,-1 3 7-15,3 0 0 16,-9 0-1-16,0-2-4 16,0 2 1-16,0 0 3 15,0 0-3-15,0 0-3 16,0 0-4-16,0 0-11 16,-12 0-1-16,-16 0 3 15,-20 2-17-15,-10 1 2 16,-3 4 8-16,-8 0 10 15,-1-2 8-15,-6 2 2 16,1 3-2-16,1-1 2 16,11-1 5-16,5 1-3 0,16-1-3 15,5 1 0-15,10-6-4 16,11 5-7-16,2-5 3 16,11 0-14-16,3-3-2 15,0 0 10-15,0 0 0 16,0 0 12-16,12 0 10 15,21 0 6-15,22-4 20 16,14-6 1-16,16-2-7 16,6 1-10-16,0-2-1 15,-8 3-9-15,-8 0 0 0,-12 3 0 16,-14 4 0-16,-12-1 0 16,-19 1-1-1,-9 1-2-15,-6 2-3 16,-3 0 5-16,0 0 1 0,0 0 3 15,0 0-3-15,0 0-7 16,0 0-7-16,-24 0 3 16,-10 2-35-16,-21 8-10 15,-11 0 4-15,-9 1 20 16,-5 2 10-16,-1-4 16 16,7 5 6-16,8-4-5 15,11 0 5-15,10 0-1 16,12-1 1-16,14-1 0 0,1-3 0 15,15-1-1-15,3-1-15 16,0-1-7-16,8-2 10 16,17 0 13-16,18 0 9 15,18-5 18-15,14-7-8 16,13-2 0-16,9-2 3 16,0 2-3-16,-9 0-15 15,-12 5-4-15,-24 2 3 16,-16 4-6-16,-21 3-7 15,-12-1 4-15,-3 1 6 16,0 0 5-16,0 0-1 16,-14 0-4-16,-20 0-3 15,-18 4-38-15,-8 3 17 16,-7 2 7-16,-5-1-4 0,4 1 15 16,2-2 6-16,2 0 2 15,9-1-1-15,13 1 20 16,9-2-21-16,14-4 8 15,10 5-8-15,9-6 0 16,0 0 0-16,0 0-20 16,0 0 7-16,25 0 13 15,17 0 5-15,21-6 14 16,17-5 2-16,14-4-12 16,9 1-8-16,-4-2 2 15,-8 6-2-15,-14 3-1 16,-22 1 1-16,-28 6-1 15,-12-4-4-15,-15 4 3 16,0 0-1-16,-6 0-6 16,-27 0 7-16,-19 0-6 0,-9 7-6 15,-6 3 2-15,4 0 8 16,-7 1-1-16,7-2 1 16,1 1 3-16,8-3 7 15,8 1 6-15,10-1-11 16,17-3 6-16,5-1-7 15,14-3-1-15,0 0 0 16,0 0 10-16,0 0-10 16,21 0 0-16,21-7 2 15,10-2 5-15,12-4 3 0,2 3 0 16,-5 1-7 0,-12-2 7-16,-10 8-10 0,-12-4 5 15,-9 7-5-15,-15 0-4 16,-3-1 4-16,0 1 11 15,0 0-1-15,0 0-2 16,-3 0-8-16,-20 0 0 16,-8 1-1-16,-9 6-11 15,1 0 2-15,-3 0 6 16,5-1 3-16,4 0 0 16,8-3 1-16,7 1-1 15,10-1 3-15,1-3-2 16,7 0 8-16,0 0-7 0,0 0 3 15,0 0 6-15,0 0-2 16,15 0-6-16,3-3 11 16,6-1 10-16,1-2-9 15,-7 3-5-15,-6 2-6 16,-6-2-3-16,4 3 0 16,-7 0 4-16,0-2 2 15,-3 2 1-15,0 0-3 16,0 0-2-16,0 0 3 15,0 0 1-15,0 0-6 16,0 0 5-16,0 0-4 16,0 0-1-16,0 0 0 15,0 0 0-15,0 0 1 16,0 0-1-16,0 0 0 0,0 0 0 16,0 0 0-16,0 0 1 15,0 0-2-15,0 0 1 16,0 0 0-16,0 0-8 15,0 0 2-15,0 0-42 16,3 0-30-16,0 0-3 16,6 6 36-16,0 0-75 15,0 1-69-15</inkml:trace>
  <inkml:trace contextRef="#ctx0" brushRef="#br0" timeOffset="135108.9422">5799 10308 264 0,'0'0'36'16,"0"0"-15"-16,0 0 8 16,0 0-11-16,0 0-11 15,0 0-4-15,0 0 10 16,-49 6-3-16,43-4-3 15,0 0 15-15,0-2 21 16,6 0 2-16,0 0-15 0,0 0-5 16,0 0 3-16,0 0-6 15,0 0-9-15,0 0-10 16,0 0 14-16,0 0-4 16,0 0-1-16,0 0-12 15,0 0 9-15,18 0-7 16,12 0 6-16,8-2 6 15,4-3 5-15,3 1 3 16,6-2-17-16,-4 2 0 16,-5 1 1-16,-3 0-6 15,-3 0-2-15,-9 0 2 16,-5 3 0-16,-4-4 3 0,-14 4-3 16,1-1 0-16,-2 1 0 15,0 0 6-15,-3 0-6 16,0 0 6-16,0 0-5 15,0 0-1-15,-11 0-2 16,-26 5-12-16,-21 7-22 16,-24 5 3-16,-3-1 7 15,-6 4 19-15,6-4 3 16,7-2 8-16,4-1 3 16,8-1 9-16,11-2-10 15,13-2 5-15,17-1-3 16,11-5-5-16,14-1-3 15,0-1-2-15,0 0 1 16,0 0-6-16,17 0 7 16,21 0 7-16,18-8 8 0,21-7 28 15,16-6-11-15,7 1-11 16,1-2 5-16,-4 5-17 16,-19 8-8-16,-17-1-2 15,-21 6-7-15,-15 1 8 16,-14 0-2-16,-8 3 1 15,-3 0 2-15,0 0 3 16,0 0-2-16,0 0 2 16,0 0-4-16,-9 0-8 15,-24 7-25-15,-16 3 0 0,-17 5 6 16,-5 2 1 0,-1 0 16-16,8-1 0 0,4-2 10 15,5-5 1-15,18 4 9 16,-2-5-1-16,15 0-9 15,12-4-1-15,2 1-3 16,10-5 4-16,0 0-12 16,0 0 6-16,22 0 6 15,11 0 3-15,13 0 21 16,8-11-9-16,10 0 8 16,-1-1-15-16,-1-1 3 15,-11 5-9-15,-11-1-2 16,-14 5-1-16,-4 0 1 0,-16 1 0 15,-3 3 1-15,-3 0 0 16,0 0 4-16,0 0 6 16,0 0-7-16,-18 0-4 15,-12 7-20-15,-19 1-7 16,-6 5 2-16,-6-4 13 16,1 4 4-16,6-2 8 15,-1-2 1-15,9-1 2 16,4 1-3-16,14-4 4 15,7 1-2-15,12-4-2 16,6-2 11-16,3 0-3 16,0 0-8-16,0 0 3 15,6 0-3-15,21-5 0 16,10-4 0-16,12-2-2 0,3-1 2 16,1 3-18-16,-4 3-72 15,-10 2-76-15,-14-3-202 16</inkml:trace>
  <inkml:trace contextRef="#ctx0" brushRef="#br0" timeOffset="136504.7983">5996 12147 160 0,'0'0'56'15,"0"0"-16"-15,0 0 48 16,0 0-44-16,0 0 5 16,0 0-5-16,-82 40 1 15,73-37-2-15,9 0-19 16,0 0-2-16,0 2-3 15,0-2-7-15,0-3 12 16,0 2-5-16,0 2-6 16,15-1 1-16,4 0-3 0,10-1 1 15,11-2 1-15,8 0-7 16,7 0-2-16,3 0 5 16,0 0-8-16,-6-5-1 15,-7 2 0-15,-12 2-14 16,-6-2 5-16,-8 3 2 15,-5-2 4-15,-4 2 2 16,-1 0 1-16,-3 0 0 0,-3 0 0 16,0-3-5-1,0 3 5-15,-3 0 0 0,0 0-1 16,0 0 1 0,0 0-1-16,0 0-9 0,0 3-10 15,-24 6 15-15,-3 4-2 16,-6-2-5-16,-5 2-6 15,2-3 18-15,-3 2 0 16,0 1 0-16,6-2 6 16,-2-2 6-16,12 1-2 15,1-6-4-15,14 3-6 16,1-7 0-16,4 3 0 16,3-3 0-16,0 0 2 15,0 0-2-15,7 0-2 16,19-10-2-16,14 1 4 15,8-8 10-15,10 0 5 16,11-2 4-16,5 2 3 0,-2 0-9 16,-8 4-10-16,-15 4-3 15,-19 4-2-15,-15 2-6 16,-8 3 7-16,-7 0-2 16,0 0 0-16,0 0-13 15,0 0 3-15,0 0-16 16,0 0-31-16,0 0-30 15,-10 8-123-15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4T08:54:00.392"/>
    </inkml:context>
    <inkml:brush xml:id="br0">
      <inkml:brushProperty name="width" value="0.05292" units="cm"/>
      <inkml:brushProperty name="height" value="0.05292" units="cm"/>
      <inkml:brushProperty name="color" value="#FF0000"/>
    </inkml:brush>
  </inkml:definitions>
  <inkml:trace contextRef="#ctx0" brushRef="#br0">6940 3222 331 0,'0'0'54'0,"0"0"-43"16,0 0-9-16,0 0 9 16,0 0 27-16,0 0-20 15,0 0-10-15,0 0 2 16,-7 7-1-16,7-7 12 15,0 1 8-15,0-1-5 0,0 0-14 16,0 0 2-16,0 0-1 16,0 0 0-16,0 0 1 15,0 0 0-15,0 0-2 16,0 0 2-16,0 0 10 16,0 0-12-16,0 0 8 15,0 0 12-15,0 0-4 16,0 0 9-16,0 0 1 15,0 0-24-15,0 0 8 16,0 0 11-16,0 0-17 0,0 0 8 16,0 0-2-1,0 0-2-15,0 0-3 0,0 0-2 16,4 0-9-16,14 0-4 16,6 0 2-16,10 0-1 15,8 0 0-15,1 0-1 16,5-3 1-16,4 3 4 15,-1-1-5-15,-11-1 0 16,3 0-3-16,-13 2 1 16,-6 0 2-16,-6-1 1 15,-12 1 1-15,0 0-3 16,-6 0 2-16,0 0 4 16,0 0-5-16,0 0-1 15,0 0-5-15,0 0 6 16,0 0 0-16,0 0 2 0,0 0 2 15,0 0-4-15,0 0 0 16,0 0-6-16,0 0 5 16,0 0-12-16,0 0-1 15,0 0-26-15,0 0-27 16,0 0-57-16,7 0 77 16,7 1-69-16,5-1-68 15</inkml:trace>
  <inkml:trace contextRef="#ctx0" brushRef="#br0" timeOffset="806.9988">7802 3089 286 0,'0'0'98'0,"0"0"-50"16,0 0 9-16,0 0-12 15,0 0 7-15,0 0-16 0,-19-9-7 16,19 9 20-1,0-1-11-15,0-1 7 0,0 2 7 16,-3 0-13 0,3 0-6-16,0 0-21 0,0 0-5 15,0 0-6-15,0 0-1 16,0 0-5-16,0 3 3 16,-3 4 1-16,0 2 1 15,0 2 2-15,3 2 4 16,0 1 10-16,0 4 5 15,0 1 2-15,0 1 17 16,0-2-12-16,0 0-3 16,0-1 0-16,3-1-4 15,6-1-4-15,-5 2-5 0,2-3-9 16,0-1 6-16,-1-2 0 16,1 0-7-16,-3-2 1 15,-3 2-3 1,7-1 7-16,-4-3-6 0,0-1-1 15,-3 1 0-15,3-3 1 16,-3-1-1-16,0 0-1 16,3 1 1-16,0-3 1 15,0-1 0-15,-3 2-1 16,0-1 1-16,0-1-1 16,0 0 4-16,0 0-1 15,0 0 4-15,0 0 2 16,0 0 5-16,0 0 9 0,0 0 4 15,0 0-6-15,0 0-8 16,0 0-7-16,0-4-3 16,0 0-3-16,0 2 3 15,0-2-3-15,0 3 0 16,0-2 0-16,0 0-2 16,0-1 1-16,0 1 1 15,0 3-3-15,0-3-10 16,0 2-12-16,0-1-16 15,0-1-24-15,0 1-115 16,0-4-114-16,3-3-343 16</inkml:trace>
  <inkml:trace contextRef="#ctx0" brushRef="#br0" timeOffset="8575.4824">12295 3705 352 0,'0'0'10'15,"0"0"22"-15,0 0 26 16,0 0-4-16,0 0 0 16,0-50-6-16,0 45-12 15,0 1 6-15,3 3 17 16,-3-1 2-16,0 2-5 16,0 0-21-16,0 0-16 15,0 0 3-15,0 0-17 0,0 0-5 16,0 0-8-16,0 0 6 15,0 9-1-15,0 2 2 16,-9 3 1-16,-6 5 4 16,-3 1 1-16,2 1 2 15,-4-1-2-15,1 0-4 16,-2 0 1-16,6 0 7 16,-4-2-5-16,3-1-2 15,2 0-2-15,-1-1 5 16,1-2-5-16,4 0 0 15,-3-2 2-15,1 1 0 16,1-3-2-16,1 0 1 16,4-1-1-16,-3-3 0 15,6 2 1-15,-3-5-1 16,-2 5 0-16,4-2 3 0,-2 0-6 16,0 2 3-16,0-4 0 15,-1 3 0-15,4 0 3 16,-3-2-2-16,-1 2-1 15,3-1 0-15,-3 1 0 16,1 0 0-16,0 1 2 16,0-3-2-16,3 1-1 15,-7-3 1-15,5 1 1 16,2-4-1-16,3 3 0 16,0-3 1-16,0 0-1 0,0 0 0 15,0 0 0 1,0 0 6-16,0 0-6 0,0 0 0 15,0-3-10-15,0-3-51 16,0-6-59-16,0-3-37 16,0 2-11-16,0-4-284 15</inkml:trace>
  <inkml:trace contextRef="#ctx0" brushRef="#br0" timeOffset="9314.8285">11934 3863 366 0,'0'0'61'0,"0"0"-27"15,0 0 46-15,0 0-22 16,0 0 2-16,0 0-31 16,3-17 0-16,-3 17 8 15,0 0-8-15,0 0 0 16,0 0 3-16,0 0-10 15,0 0 0-15,0 0-11 16,0 0 1-16,0 0-10 16,0 0 5-16,0 0-7 15,0 0-1-15,0 3 0 16,0 6-6-16,0 0 7 16,0 4 11-16,0-1 0 15,3 5 6-15,-3-2-5 0,0 2 5 16,3-2-10-16,-3 0 12 15,4-2-14-15,-4 2 1 16,0-2-2-16,1-2 6 16,-1 0 1-16,0 0-8 15,0-1-3-15,0-1 4 16,0-2-2-16,0 1 0 16,0-2-1-16,2 0 0 15,1-4-1-15,-2 3 1 16,3-4 2-16,-1 0-3 15,-3-1 1-15,3 0-1 16,0 0 2-16,-3 0 3 16,0 0 4-16,6 0 7 15,4 0 6-15,6 0-1 16,10 0 3-16,10-4-12 0,4-1-6 16,-5-2-2-16,3 1-3 15,1-1 2-15,-9-2-2 16,1 2 4-16,-4 0-5 15,-11 1 1-15,-2-1 2 16,-1 4-3-16,-7 1 0 16,-3 0 8-16,-3 2 12 15,0 0-15-15,0 0 2 16,0 0-7-16,0 0 0 16,0 0 0-16,0 0 2 15,0 0-2-15,0 0-6 16,0 0-5-16,0 0-5 0,0 0-26 15,0 0-33-15,-9 0-101 16,-21 0-52-16,-4 0-50 16</inkml:trace>
  <inkml:trace contextRef="#ctx0" brushRef="#br0" timeOffset="14853.037">6357 3514 273 0,'0'0'151'0,"0"0"-70"15,0 0-23-15,0 0-8 16,0 0-10-16,0 0 18 16,0 0 41-16,0-4 68 15,0 4-122-15,0 0-29 16,0 0-4-16,0-1 3 15,0 1 10-15,0 0 10 16,0 0 0-16,0 0-12 16,0 0 0-16,0 0-3 0,0-2-6 15,0 2 4 1,0-2-4-16,0 0 4 0,0-1-9 16,0 1-4-16,0-3 0 15,0 1-1-15,-9-1-2 16,0 1 1-16,0 0-1 15,-3 1-2-15,0-2 0 16,2 3 0-16,-2-1 1 16,1 2-1-16,-2-2-2 15,4 0 2-15,0 3-1 16,-1 0 0-16,5 0-2 16,-7 0 3-16,-1 0-3 0,2 0-3 15,-8 0 1-15,4 0 5 16,-3 6-4-16,-3-1 2 15,-3 1 1-15,2 4 0 16,-2-4 1-16,3 5 1 16,2-4-1-16,-2 3-1 15,9-1 0-15,3-1 0 16,0 1-1-16,8 1 2 16,1-3-1-16,0 1-3 15,0 2 3-15,0-3 0 16,13 3 1-16,2-3 0 15,7 0 0-15,2-1 0 16,-1 0 0-16,5 1 2 0,-4 0-2 16,1-4 2-1,2 4-2-15,-5-6 0 0,-2 2 1 16,-1 0 0-16,-1-3 1 16,0 0-1-16,-2 0-1 15,7 0 3-15,-1-2-1 16,5-3 1-16,-2-2-1 15,-1 0-2-15,-9-3 0 16,1 3-1-16,-2-2 2 16,-5-1-1-16,1 0 0 15,-7 0 0-15,-3 2 0 16,5 0-1-16,-5-1-1 16,0 2 0-16,0 1 2 15,0 0-5-15,0 1-5 0,0 1 9 16,-5 2-1-16,2-1-4 15,-4-1 3-15,4 3 3 16,3-1-1-16,0 2 1 16,-3-1 0-16,3 1 1 15,0-2-2-15,0 2 2 16,0 0-2-16,0 0 2 16,0 0 0-16,0 0-1 15,0 0 1-15,0 0-1 16,-3 0 0-16,3 0-1 15,0 0 1-15,0 0-1 0,0 0-2 16,-3 0 0 0,3 0-1-16,0 0 0 15,0 0 0-15,0 0-3 16,0 0 4-16,-3 0 1 0,3 0 1 16,0 0-2-16,0 0 3 15,-3 2 0-15,3 1-2 16,-3-1 1-16,0 1 1 15,3 0 0-15,-2 3-1 16,2-1 1-16,0 3 0 16,0-1 0-16,0 3 0 15,0-2 0-15,0 3 0 0,0-4 0 16,2 3 0 0,7-1 0-16,3-1 2 0,-2 1-2 15,2 1 3-15,-1 0-3 16,2-2 2-16,2 1-2 15,0-1 0-15,-3 0 1 16,1 0 0-16,1-3-1 16,-1 2 0-16,-1-2 1 15,0 0-1-15,0-2 0 16,0 1 0-16,1-2 1 16,-4 1 0-16,-4-3 2 15,1 3-2-15,4-2 1 16,-7-1-2-16,9 0 4 15,-6 0 0-15,7 0 0 16,1 0-1-16,2 0-3 16,-1 0 3-16,0-1-2 0,0-2 0 15,1 0-1-15,-2 0 1 16,-1 1-1-16,-4-1 1 16,0 1-1-16,-4 1 2 15,-2-2 0-15,-3 3 1 16,4 0 0-16,-4 0 4 15,0-3-7-15,0 3 2 16,0 0-8-16,0 0 6 16,0 0-3-16,0 0-14 15,0 0-54-15,0 0-117 16,9 0-181-16,-9 0-28 16</inkml:trace>
  <inkml:trace contextRef="#ctx0" brushRef="#br0" timeOffset="33333.6601">11785 4411 443 0,'0'0'51'16,"0"0"-27"-16,0 0 24 16,0 0 3-16,0 0-47 15,0 0 5-15,0 0 25 16,0 0-6-16,0 0 18 16,0 0 20-16,0 0-24 0,0 0-2 15,3 0-7-15,13 0-7 16,5-3-7-16,11 0 4 15,3-2-13-15,4 2-2 16,0-3-5-16,4 3-3 16,-1-4 2-16,-7 3 0 15,-3 0-2-15,-8-1 0 16,-8 3 0-16,-10 2 2 16,0-2-1-16,-6 2-1 15,0 0-6-15,0 0 0 16,0 0-19-16,0 0-22 15,-12 4 22-15,-7 2 16 16,-5 1 4-16,-5 1 4 16,3 3 2-16,-4-3-3 0,-1 1 0 15,1 2 2-15,4 0-2 16,4-1 4-16,1 0-2 16,9-2 0-16,-1 0 2 15,7 0-2-15,3-4 0 16,0-2-1-16,3 1 0 15,0 0 1-15,0-3-2 16,0 0 2-16,0 0 4 16,0 0 5-16,12 0-1 15,11 0 22-15,12-3 1 16,8-2-1-16,8-4-11 16,-2 1-9-16,1-1-9 15,-3-1 0-15,-8 4 0 16,-12-2-1-16,-5 5 1 15,-13-2-1-15,0 4 1 0,-3-2 9 16,-3 2-10 0,3-1 2-16,-3 2 0 0,-3-1 4 15,0 1-5-15,0 0 6 16,0 0 4-16,0 0 3 16,0 0-6-16,0 0 2 15,0 0-2-15,0 0 7 16,0 0-6-16,0-1 1 15,0-2-2-15,0 3-3 0,0 0 3 16,0 0-7-16,0 0 7 16,0 0-7-16,0 0 3 15,0 0-7 1,0 0 8-16,0 0-5 0,0 0 0 16,0 0-5-16,0 0 5 15,0 0 0-15,0 0 6 16,0 0-6-16,0 0 1 15,0 0-2-15,0 0-2 16,0 0-2-16,0 0 2 16,0 0 3-16,0 0-4 15,0 0-10-15,-12 0 2 16,-12 0-18-16,-11 5-6 16,-3 2-13-16,-8 0 7 0,1 0 11 15,-1 0 15-15,7-4 7 16,3 2 9-16,9-4 1 15,8 1 0-15,7-2 11 16,2 0 17-16,10 0 4 16,0-3-1-16,-5-5-18 15,5 1 10-15,0-4-6 16,0 1-9-16,0 2-2 16,0-1 1-16,9 2 3 15,3 0-6-15,0 2-4 16,-4-2-1-16,2 5 0 15,-7 0 0-15,3 1 1 16,-6 1-1-16,0 0 0 16,0 0 0-16,0 0-1 0,0 0 2 15,0 0 2 1,0 0-3-16,0 0-6 0,0 0 3 16,0 0-8-16,0 0 11 15,0 0-2-15,0 0-1 16,0 0-4-16,0 1 6 15,0 2 1-15,-3 2 0 16,-7-2 0-16,6-1-1 16,-3 2 1-16,1-2 0 15,-6 1 0-15,6 0 0 16,-1-3 1-16,-1 0 0 16,3 0 0-16,5 0 5 15,0 0-6-15,0 0 3 16,0 0 4-16,0 0 4 15,0 0-8-15,0 0 13 0,0 0-5 16,0 0 2-16,0 0 0 16,0 0-5-16,0 0-3 15,0 0-3-15,0-2 1 16,0 1-2-16,0-2 1 16,0 3 0-16,0 0-2 15,0-2 0-15,0 2 0 16,0 0 0-16,0 0-1 15,0 0-1-15,0 0-1 16,0 0 2-16,0 0 1 0,0 0 3 16,0 0-3-16,0-3 0 15,0 2 0-15,8-4 1 16,1-1 3-16,0-3-2 16,3 2-2-16,-2-1 0 15,-3 0 1-15,6-2-1 16,-3-2 2-16,-4 2-2 15,3-1 0-15,-3 1 1 16,3 0-2-16,-3-2 7 16,3-1-4-16,-3 0-2 15,4 1 0-15,4-2 1 16,-5 3-1-16,1-4 0 16,2 3 0-16,-3-1 0 15,3 3 0-15,-3 2 1 16,3-1-1-16,-7 1 1 0,8-1 0 15,-1 0-1-15,-2 2 0 16,2 2-1-16,0-1 1 16,0-2 0-16,0 4 0 15,1-4 0-15,4 3 1 16,-1-1-1-16,-1 0-1 16,3 1 0-16,1 1 2 15,-2 1-3-15,-4-2 4 16,2 2-5-16,-5 1 1 15,4-1 1-15,4 1 1 16,-2 0 2-16,2 0-2 16,0-1-5-16,0 1 3 0,0-1 0 15,-2 3 2-15,8-2 0 16,-6 1-1-16,-3 0 0 16,0 1 1-16,-2-2-2 15,-3 2 2-15,3 0 0 16,-3 0-4-16,2 0-1 15,-5 0 5-15,7 0-4 16,-2 0 3-16,4 0-3 16,-2 0 3-16,5 0-3 15,-7 0 2-15,1 3-2 16,1-2-4-16,-1 2 1 0,-3 1 4 16,3 1-8-1,-3 0 11-15,-1 2-3 16,0 2-2-16,-6-1-2 15,5 1 2-15,-5-1 3 0,4 0 2 16,-7 1-2-16,0-2 0 16,0 2 2-16,0-1 0 15,0 1 0-15,0-1 5 16,0 1-11-16,0-2 12 16,0 3-12-16,0-3 11 15,0 0-10-15,0 1 10 16,0 1-4-16,0-1-1 15,0 0-7-15,-7 1 7 16,4-1 6-16,-2 0-6 0,2-2 0 16,0 3 0-16,0-3 0 15,3 1 0-15,0 0-5 16,0-2 5-16,0 3 0 16,0-4 0-16,0 0 5 15,0-1-5-15,0 2 0 16,0-2 0-16,0-3-5 15,0 3 11-15,0-2-11 16,0 1 7-16,0-2-4 16,0 1 4-16,0 1-4 15,0-2 8-15,0 1-9 16,0-1 3-16,0 0-1 16,0 0 1-16,0 0 0 0,0 0 1 15,0 2-1-15,0-2 0 16,0 0-1-16,0 0 1 15,0 2-5-15,0-2-27 16,0 0-54-16,0 0-36 16,0 0-33-16,0 0 21 15,0 0-30-15</inkml:trace>
  <inkml:trace contextRef="#ctx0" brushRef="#br0" timeOffset="33993.6598">12698 4195 414 0,'0'0'94'0,"0"0"-48"16,0 0 44-16,0 0-30 15,0 0-12-15,0 0 29 16,0-10-14-16,0 10-20 15,0 0-11-15,0 0-4 16,0 0-17-16,7 0-7 16,8 7-4-16,12 5 20 15,2 1 2-15,3 2-5 16,-9 0-3-16,3 1-6 0,-3 1 1 16,-7-1-7-1,2 1 2-15,-3-2 8 16,0-1-4-16,-2-1 2 15,-1-2-1-15,0 0-5 0,-6-2-1 16,3-3-2-16,-6 2-1 16,3-8 0-16,-5 5 1 15,2-5 2-15,-3 0-3 16,0 0 0-16,3 0 4 16,-3 0 0-16,3 0 2 15,-2 0 11-15,6 0-5 16,2 0 9-16,4-8-3 0,0-1-10 15,7-4-7-15,-2 1 1 16,-7-2 4-16,5 1-5 16,-6 0-1-16,-1 1 1 15,-6 0-1 1,1-1 0-16,3 4 2 0,-3-1-2 16,-4 1-1-16,0 4 1 15,3-2 0 1,0 4 1-16,0-2-1 0,0 5 0 15,0-4 0-15,-3 2 0 16,3 0-1-16,-3-1 1 16,0 2-3-16,0 1-3 15,0 0-7-15,0 0-17 16,0 0-34-16,0 0-77 16,-18 0-131-16,-12 0-92 0</inkml:trace>
  <inkml:trace contextRef="#ctx0" brushRef="#br0" timeOffset="242903.2111">25130 5629 321 0,'0'0'54'0,"0"0"-32"0,0 0 36 16,0 0-14-16,0 0-12 15,0 0 2-15,0 0 5 16,0 0 12-16,0 0-6 16,0 0-18-16,0 0 15 15,0 0-8-15,0 0-8 16,0 0-2-16,0 0 3 16,0 0-11-16,0 0 7 15,0 0-10-15,0 0-3 16,0 0 6-16,0 0 11 15,1 0-6-15,14 0 6 16,8 0-4-16,9 0 7 0,6 0 0 16,5 0-19-1,2 0 8-15,5 0-8 0,4 0 0 16,-5 0 8 0,2 0-13-16,-9 0 1 0,-1 0-1 15,-6 0 10-15,-7 0-14 16,-10 0 1-16,-2 0 5 15,-8 0-7-15,-3 0-1 16,-1 0 0-16,-4 0 0 16,0 0-1-16,0 0 1 15,0 0-1-15,0 0-8 16,0 0-11-16,0 0-13 16,0 0-30-16,0 0-30 15,-4 0-12-15,-9-2-48 0,1-4-13 16,2 0-108-16</inkml:trace>
  <inkml:trace contextRef="#ctx0" brushRef="#br0" timeOffset="243692.4461">25510 5508 494 0,'0'0'42'16,"0"0"1"-16,0 0 59 0,0 0-38 15,0 0-26-15,0 0-9 16,-7-7 4-16,7 7 6 16,0 0 4-16,0 0-1 15,0 0-4-15,0 0-14 16,0 0-8-16,0 0-9 15,0 0-2-15,0 0-5 16,0 0 2-16,0 0-4 16,0 0 2-16,0 0 0 15,0 0 0-15,0 0-1 0,0 0-3 16,4 7 4 0,12-1 0-16,4 1 3 15,2 0-2-15,7 2 5 16,1-1 1-16,-1 1-7 15,1-2-2-15,-5 3 2 0,-1-5 1 16,-4 0 1-16,-7 0-1 16,-4 0-1-16,0-3 0 15,-2 1 2-15,-2-1-2 16,-1 0-1-16,-4-2 1 16,0 0 0-16,0 0-1 15,0 3 1-15,0 0 1 16,0 0 4-16,-4 1-5 15,-14 3 1-15,-3-1 3 16,-1 0-4-16,-5 3 4 0,-3-1-2 16,-1 2 1-1,-1-3 0-15,1 4 5 0,1-3 1 16,3 2-8 0,-1-1 0-16,3-1 2 0,0 1 4 15,3-4-5-15,3 4-2 16,6-3 0-16,1-1 1 15,0 1-1-15,6-3 0 16,-1 0 0-16,1 1 5 16,3-4-5-16,3 1 0 15,0-1-2-15,0 0 2 16,0 0 0-16,0 0 2 16,0 0-2-16,0 0 2 15,0 0-2-15,0 0 0 0,0 0 0 16,0 0-4-16,0 0-13 15,0 0-19-15,12 0-32 16,13-1-36-16,9-6-143 16,8 1-412-16</inkml:trace>
  <inkml:trace contextRef="#ctx0" brushRef="#br0" timeOffset="244645.6327">26756 5511 360 0,'0'0'21'15,"0"0"19"-15,0 0 37 16,0 0-44-16,0 0-18 15,0 0 6-15,0-2 2 16,0 2 10-16,0 0-1 16,0 0 8-16,-6 0-11 15,0 0 0-15,-2 0-5 16,-5 0 4-16,-2 0-8 16,0 0 8-16,-5 0-3 15,-3 0 6-15,-3 2-8 0,0 1-4 16,-4 3 2-16,-3-1-6 15,-3 5 18-15,5 0-3 16,-7 2-18-16,0 1 15 16,0-2-15-16,-2 4 0 15,3 1-2 1,1-2 5-16,-4 0 0 0,5-1-7 16,0 0 1-16,0-2-6 15,5-3-2-15,2 2-1 16,3-1 1-16,3-4-1 15,3 2 1-15,2-2-1 16,4-2 0-16,5-1 2 16,6-2-2-16,2 0 0 0,0 0 0 15,0 0-1 1,0 0-2-16,0 0-7 0,0 0-20 16,0 0-24-16,21 0-20 15,6-10-69-15,9 3-84 16,3-3-322-16</inkml:trace>
  <inkml:trace contextRef="#ctx0" brushRef="#br0" timeOffset="245217.6421">26063 5871 410 0,'0'0'102'16,"0"0"-102"-16,0 0 23 15,0 0 18-15,0 0-31 16,0 0 5-16,-5 0 28 16,5 0 7-16,0 0-6 15,0 0 23-15,-3 0-10 16,1 0-7-16,2 0-16 16,0 0 11-16,0 0-1 0,0 0-19 15,-3 4-12-15,-9 2-5 16,-6 4 22-16,-7 2 14 15,1 5-24-15,-5 2 12 16,3 3-17-16,-3 0 9 16,4 2-13-16,3-2 19 15,-2 2-16-15,3-1-3 16,-3-3 9-16,2 0-17 0,2-4 9 16,6-3-4-1,6-4-7-15,0-1 0 0,4-2 0 16,4-3-1-16,0-3-4 15,0 0 4-15,0 0-6 16,0 0-23 0,0 0-13-16,0 0-7 0,4 0-28 15,18-10-115-15,1-5-166 16</inkml:trace>
  <inkml:trace contextRef="#ctx0" brushRef="#br0" timeOffset="246086.629">26381 5978 375 0,'0'0'45'0,"0"0"54"15,0 0-35-15,0 0-18 16,0 0-3-16,0 0 7 16,-22-5-15-16,11 5 8 15,-1 0-12-15,-7 0 12 16,-2 0 2-16,-4 5-26 15,1 0 4-15,-1-1-6 16,-4 6 22-16,2-1-23 0,4 1 1 16,0-1 3-16,4 2-10 15,1-1 3 1,6 0-4-16,-1 1 6 16,8-2-13-16,-2-1 6 0,7 0-7 15,0-4 2-15,0 4-3 16,0-3 3-16,0-1-3 15,13 3 0-15,8-4 1 16,4 1-1-16,5-2-1 16,3-2 0-16,4 0 1 15,2 0-1-15,-2 0-2 16,1 0 1-16,-3-4 2 0,-5 0 1 16,-3-1-1-1,-2-1 3-15,-5 0 3 0,-4 1 13 16,-1-1-3-16,-3 0-7 15,0 1 14-15,-3-1-8 16,-2 0-5-16,-2-2 4 16,-1 1 2-16,-1-2-5 15,-3 2 2-15,0-1-3 16,0 1-4-16,0-1-1 16,0 1-4-16,-3 1 0 15,-6 0 0-15,0 1 1 16,-4 0-2-16,-8 4-2 15,-1-2 2-15,-5 0-7 16,-9 3 0-16,-2-2-17 16,-6 2-26-16,-10 0-65 0,5 0-165 15,6 2-306-15</inkml:trace>
  <inkml:trace contextRef="#ctx0" brushRef="#br0" timeOffset="253907.8816">24791 6663 500 0,'0'0'61'16,"0"0"-59"-16,0 0 42 16,0 0 30-16,0 0-62 0,0 0-5 15,0 0-1-15,-1 0 3 16,1 0 5-16,0 0 20 16,0 0 8-16,0 0-14 15,0 2-8-15,0-2 0 16,18 2 6-16,15 2 5 15,13-1-1-15,6 0 13 16,2 2 4-16,2-1-15 16,-1-3-3-16,-4 0-3 15,-1 1-8-15,-5-2-1 16,-6 0-4-16,-3 0 0 16,-9 0-3-16,1 0 4 15,-5 0-8-15,2 0-1 16,-2 0-2-16,-9 0-3 0,-2 0 0 15,-7-2 0 1,-1 2-1-16,-4-1-2 0,0 1-7 16,3 0-1-16,-3 0-3 15,0 0 5-15,0 0 1 16,2 0-1-16,1 0 1 16,-2 0 2-16,5 0 2 15,-1 0-18-15,2 0-35 16,0 0-75-16,-1 0-140 15,-4 0-274-15</inkml:trace>
  <inkml:trace contextRef="#ctx0" brushRef="#br0" timeOffset="254602.8837">25503 6512 663 0,'0'0'17'0,"0"0"-5"0,0 0-2 16,0 0 74-1,0 0-66-15,0 0-17 0,-5-4 2 16,2 4 8-16,3 0 15 15,-1 0 22-15,-2 0-1 16,3 0-18-16,-2 0-15 16,2 0 1-16,0 0 4 15,0 0-9-15,0 0-9 16,0 0 0-16,0 3 2 16,0 1 9-16,0 6 3 15,0-1-3-15,0 2 8 16,17 2-9-16,0-3 9 15,9 4-10-15,4-1 1 16,-1-1-8-16,4-1 5 16,0-1-6-16,-8 0 5 0,-3-3-6 15,-3-2 1-15,-6-1 1 16,-1-1 2-16,-6-3-1 16,0 5 2-16,-4-2-1 15,1-3 1-15,-2 2-4 16,-1 2 3-16,0 1-5 15,0-2 1-15,0 5 1 16,-6-1 1-16,-15 3-3 16,-6-1 1-16,-7 1 2 15,0-3-2-15,-3 3 0 16,-4-1-1-16,1-1 0 16,3-2 0-16,1 5 0 15,6-3 1-15,0-2-1 16,5 3 0-16,5-3-1 15,3 1-2-15,4-4 1 16,5 2-1-16,3-2 0 0,2-3-12 16,3 1-27-16,0-1-35 15,0 3-49-15,0-3-121 16,0 0-96-16</inkml:trace>
  <inkml:trace contextRef="#ctx0" brushRef="#br0" timeOffset="255366.9103">26430 6537 192 0,'0'0'176'16,"0"0"-170"-16,0 0 47 15,0 0 31-15,0 0-53 16,0 0 10-16,-20-20 6 0,17 18 5 16,3 2-11-16,0-3 4 15,-2 3 6-15,2-1 7 16,0 1-15-16,0 0-10 16,0 0-9-16,0 0-6 15,0 0 8-15,0 0-17 16,0 0 0-16,-8 0-8 15,-5 4-1-15,-2 9 13 16,-7 4 28-16,-2 1-13 16,2 0-10-16,2 2 2 15,-5 0-3-15,4-3-9 16,3-1 0-16,-3 1-3 16,4-2 0-16,1-2-1 15,3 1-4-15,4-4 5 16,2-1-5-16,-1-1 0 0,2-2 0 15,3-2 1 1,2 0-2-16,1-1 1 0,0-3-3 16,0 0-14-16,0 0-29 15,0 0-48-15,0 0-27 16,0 0-48-16,0 0 13 16,15-11-94-16</inkml:trace>
  <inkml:trace contextRef="#ctx0" brushRef="#br0" timeOffset="256152.8823">26815 6541 12 0,'0'0'198'15,"0"0"-198"-15,0 0 1 0,0 0 44 16,0 0 5-16,0 0 4 15,60-15 15-15,-51 11-15 16,-6 2-3-16,-2-1-12 16,2 1 1-16,0 2 9 15,-1-3-17-15,1 3 15 16,-3-1 0-16,1 1-1 16,-1 0-8-16,0-2-1 15,0 2-6-15,0 0-9 16,0 0 12-16,0 0-8 15,0 0-1-15,0 0-10 16,0 0-2-16,0 0-7 16,0 0-6-16,-1 0 4 15,-20 8-4-15,0 3 17 16,-10 6 8-16,-1 1-7 0,-1 0 2 16,1 3-8-16,-2-2-5 15,8 0-1-15,-2-2 2 16,-1-1 0-16,7-3 0 15,0 0-3-15,2-2 1 16,4 0 3-16,2-2-6 16,-2 1 3-16,7-1-4 15,-3-1 0-15,3-2-1 16,2 0 1-16,2-1-2 16,2-2 2-16,3-3-2 0,-1 2 1 15,1-2-1 1,0 0 0-16,0 0 1 0,0 0-1 15,0 0 1 1,0 0-1-16,0 0-2 0,0 0 2 16,0 0-3-16,0 0-1 15,0 0 3-15,0 0-4 16,0 0 0-16,0 0-1 16,0 0-3-16,1 0-4 15,11-2-18-15,6-5-43 16,2 0-110-16,-4-4-221 15</inkml:trace>
  <inkml:trace contextRef="#ctx0" brushRef="#br0" timeOffset="257686.8849">24912 7427 505 0,'0'0'26'16,"0"0"-17"-16,0 0 24 15,0 0 7-15,0 0-18 16,0 0 13-16,0 0 17 16,27 4 31-16,0-2 2 15,8-2-24-15,10 4 8 0,6-4-7 16,7 0-17-16,0 0-18 15,-7 0-14-15,0 0-5 16,-9 0-5-16,-4 0 1 16,-5 0-2-16,-5 0 0 15,-4 0 1-15,2-4 0 16,-4 4-1-16,-7-2-2 16,-2 2 0-16,-8 0-1 15,-2 0-4-15,-2 0-6 16,-1 0-11-16,3 0-22 15,-3 0-52-15,0 0-31 0,0 0-58 16,0 0 3-16,0 0-213 16</inkml:trace>
  <inkml:trace contextRef="#ctx0" brushRef="#br0" timeOffset="258302.8824">25579 7311 520 0,'0'0'55'16,"0"0"-33"-16,0 0 48 15,0 0-26-15,0 0-18 16,0 0 5-16,-2-3 20 16,2 3-6-16,0 0 1 15,0 0-10-15,0 0-8 16,0 0-8-16,0 0 3 16,0 0-19-16,0 0-4 15,0 0 6-15,12 5 5 16,7 4-2-16,6 1 6 15,0 0-15-15,3-2 2 16,-3 2-2-16,-2 0 0 16,-1-2 0-16,-7-3 0 0,0 5 1 15,-2-3-1-15,-3-4 0 16,-3 4 0-16,2-3 0 16,-5-1 0-16,-1 0 1 15,-1 5 1-15,-2-3-1 16,0 3 4-16,0-2 1 15,0 1-1-15,0 3 6 16,-14-4-3-16,-7 5 0 16,-4-2 5-16,-3 1-4 15,1 0 1-15,-1 0-5 16,-2-1 4-16,0 1-6 16,2-4-1-16,4 2-2 15,3-5 0-15,6 0 0 16,5 3-13-16,3-6-25 0,4 0-39 15,3 5-39 1,0-5-95-16,8 0-10 0</inkml:trace>
  <inkml:trace contextRef="#ctx0" brushRef="#br0" timeOffset="258831.8993">26477 7268 268 0,'0'0'412'16,"0"0"-365"-16,0 0 64 16,0 0-16-16,0 0-68 15,0 0-14-15,3-3 40 16,-3 3 0-16,0 0-18 0,0 0-6 16,0 0-6-1,0 3-4-15,-3 7-14 0,-14 11 27 16,-4 2-6-16,-1 2 1 15,2-1-6-15,0-1 5 16,-1 3-7-16,4-5-5 16,0-4-3-16,1 0 1 15,3-2-8-15,1-1 0 16,2-2 0-16,2-4-4 16,5-3 0-16,3-2 0 15,0-2-1-15,0-1-1 16,0 0-10-16,0 0-8 15,0 0-17-15,0 0-7 16,0 0-2-16,3 0-29 0,26-9-36 16,5-7-87-1,8-2-112-15</inkml:trace>
  <inkml:trace contextRef="#ctx0" brushRef="#br0" timeOffset="259918.8841">26949 7350 288 0,'0'0'278'16,"0"0"-238"-16,0 0 19 16,0 0 1-16,0 0-38 15,0 0-9-15,-3 0 28 16,3 0 12-16,-4 0-6 16,-2 0-17-16,3-1-4 15,2-1-11-15,1 0 7 16,0 0-12-16,0 1 2 15,0-1-7-15,0 1-2 16,0-3-3-16,0 2-7 0,4 1 7 16,5-3 0-16,0 1 1 15,0 0 1-15,4 2-3 16,2-1 1-16,2 1-1 16,-8 1 1-16,7 0-2 15,-4 0 1-15,-3 0-2 16,4 4 3-1,-1 2-4-15,-7 5 4 0,-1-1 0 16,-1-1 2-16,-3 4 5 16,0-1-4-16,0 5 8 15,-3-3-5-15,-10 3-4 16,-3-4 3-16,-4-1-5 0,-2 2 14 16,-4-3-6-1,-2 3 7-15,3-5 0 0,1-1 10 16,-2 0-12-16,1-1 2 15,0-2-14-15,-1-1 6 16,5-1-1-16,-1 0-6 16,-2-2 0-16,2 1-2 15,-1-1 1-15,1-1-1 16,1 0 2-16,2 0 0 16,1 0-1-16,3 0 1 15,3 0 0-15,1 0 0 16,1-1-3-16,3-2-2 15,4 0 0-15,1 0 1 16,-1 0-6-16,3-1 3 16,0 0-7-16,0-1-8 0,0-3 16 15,0 4-2-15,12 0-1 16,1-1 7-16,3 1-7 16,-2-1 1-16,4 1 7 15,0 1-1-15,3 1-2 16,-3 2-1-16,-2 0 5 15,-1 0-2-15,-9 0 1 16,6 0-4-16,-7 0 0 16,2 0 4-16,-2 6 1 15,3 2 1-15,-6 3 4 16,1 2 12-16,-3-3-11 16,0 7 8-16,0-1 0 15,0-2 6-15,0 5 9 16,0-4-4-16,0-1-10 0,0 2 6 15,0-4-12-15,4 1 2 16,7-4 2-16,2 2-3 16,-1-1-9-16,3-3 4 15,0-2-3-15,0-1 1 16,5 0-2-16,0-1 2 16,9-3-3-16,-4 0-4 15,5 0-6-15,-1 0-23 16,4 0-29-16,2-3-45 15,-5-4-87-15,-5-2-129 16</inkml:trace>
  <inkml:trace contextRef="#ctx0" brushRef="#br0" timeOffset="279366.8971">27306 7183 466 0,'0'0'62'15,"0"0"-45"-15,0 0 27 16,0 0-13-16,0 0-7 16,0 0-13-16,0 0 23 15,0 0 13-15,0 0 27 16,21-13-22-16,-21 9-5 0,0 3-24 16,0-1-10-16,0-1 16 15,0-1-8-15,0-3-10 16,0 4-2-16,0-3 8 15,0-2-8-15,-6 3-7 16,-5 0 12-16,-2-2-5 16,1 2 7-16,-3-2-12 15,0 3 3-15,-2-2-6 16,-6 2 0-16,1 1 0 16,-4-1-1-16,1 0 0 15,-3 0 0-15,-2 1 0 16,0-1 0-16,0-1 0 0,2 2 0 15,4-2 0 1,-2 4 0-16,0-2 0 0,-6 1 0 16,1 1 0-16,-2-1 6 15,5 2-6-15,-2-3 0 16,2 3 0-16,1-2 1 16,-1 2-1-16,-2 0 0 15,1 0 0-15,4 0-1 16,0 0 0-16,4 0 1 15,-5 0 0-15,-2 0 0 16,-2 2 1-16,3 1-3 16,-4 0 4-16,4 0-4 15,-3 0 3-15,-2 0-6 16,-1 1 7-16,0 2-4 16,0-2 2-16,2-1 0 15,-5 4 2-15,3-4-2 16,2 1-1-16,-6 0 1 0,4 0 0 15,3 3 0-15,-3-4 0 16,3 3-2-16,1 2 2 16,-4-5 0-16,6 6 0 15,2-1 0-15,0 1 0 16,0 5 0-16,1-3 0 16,-2 5 2-16,0 1 3 15,1 4 11-15,1-1 1 0,3-3-12 16,3 0 3-16,-1 3-5 15,1-4 11-15,3 1-11 16,-3 1 6 0,3 0-5-16,5 2 2 15,-1-1 2-15,2 2 0 0,-1-3-4 16,2 3-1-16,4-1 12 16,-2 2-7-16,4-1-1 15,-2-1-4-15,4 2-1 16,0-4 15-16,0 0-15 15,0 0 2-15,0 1 3 16,12-2 2-16,1 3 3 16,1-3-12-16,1-4 3 15,-1 1-1-15,2-2 2 16,0-1-3-16,0 1-1 0,2-1 1 16,7-1 4-1,4 0-5-15,2-2 8 0,6-1-2 16,-1-1-2-16,3-2-1 15,0 3 0-15,-2-4-2 16,4 0 1-16,1 0 2 16,3 0 0-16,1-2-4 15,4-1 2-15,2 3 2 16,5-3-3-16,-1 0 0 16,2 0 1-16,-3 0-2 15,-2 0 2-15,-2 0 6 16,-5 0-6-16,3 0 7 0,-1 0-6 15,-3 0 8-15,2 0-2 16,1 0-2-16,0 0-6 16,-3-3 4-16,-2 3-3 15,-3 0 2-15,-2-4-1 16,0 4-3-16,4-3 7 16,-2 3 3-16,-5-3-3 15,-1 3-3-15,-3-1 6 16,-1-1-8-16,0-1 6 15,-2-1-2-15,2 3 4 16,-3-2-8-16,4 0 1 16,-1 0 4-16,0 0-2 15,-2-4 3-15,2 6-7 16,0-3 10-16,-2-1-9 16,-1 1 6-16,-2-1-7 15,1 1 6-15,2-4-2 0,-2 0 0 16,-1 4-1-16,-4-4 5 15,-5 0-5-15,1 2-1 16,-5-5 1-16,1 5-3 16,-1-5 2-16,-2-1-1 15,1 2 0-15,-2-1-1 16,4-1-1-16,-2-1 1 16,-2-1-1-16,1 2 0 15,-3-1 0-15,-4-1 0 0,-1 0-1 16,-2 2 0-1,0 0-2-15,0-3 2 16,0 0 1-16,0-1 0 16,0 1 0-16,0-1 0 0,0-4 1 15,0 5-1-15,0 0-2 16,-2 1 2-16,-1 0 3 16,-1 5-3-16,-5-2 0 15,0 2 0-15,-2-2-1 16,1 0 0-16,-2 1 0 15,0-1 0-15,-1-1 1 16,1-2-5-16,-4 4 6 16,2 0-2-16,1 0 1 0,-2 0 0 15,2 2-5 1,-4 0 4-16,-1-3-1 0,3 6 2 16,-3-1-3-16,3-2 2 15,-4 2 1-15,1 0 1 16,-1-2-1-16,-5 2-2 15,2 1 1-15,-1-4 0 16,-3 7 0-16,7-5 1 16,-1 2-2-16,-3 0 2 15,4 1-1-15,-1-3 1 16,2 2-1-16,-1 1 1 16,2-4 0-16,0 5 1 15,0 0-1-15,-1-1-2 16,-2-1 2-16,3 1-2 0,-4 0 2 15,0 1-2-15,5 0 1 16,-2 0 0-16,-2 2 1 16,3-2 0-16,-4 0 1 15,4 2-4-15,1-2 6 16,1 3-8-16,0-1 4 16,-1-1 1-16,-4 2-1 15,7-2 1-15,-5 2 0 16,6-2 0-16,0 2 1 15,3-1-2-15,5 1 2 16,-4 0-1-16,8 0 0 16,-4 0 0-16,4 0-2 15,0 0-30-15,0 0-50 16,0 0-40-16,0 0-38 16,0 0-186-16,0 0-53 0</inkml:trace>
  <inkml:trace contextRef="#ctx0" brushRef="#br0" timeOffset="281069.9007">25051 7615 101 0,'0'0'12'15,"0"0"-6"-15,0 0-6 0,0 0 1 16,0 0 1-1,0 0 94-15,0 0-8 0,13-36-29 16,-2 33 3 0,-2-1-15-16,-1-3-19 0,1 5 5 15,-4-2-2-15,-2 4 2 16,0-1-7-16,-1 1-15 16,-2 0 9-16,0 0-19 15,0 0 9-15,0 0-4 16,0 0 17-16,0 0-8 15,0 0 1-15,0 0-4 16,0 0-9-16,0 0 7 16,0 0-4-16,0 0-4 0,0 0-2 15,0 0 1 1,-5 1 13-16,-7 2-5 0,-1 0 17 16,-2 2-19-16,-5-3-7 15,-3-1 11-15,-7-1-6 16,-5 2 4-16,-8-2 1 15,-2 0-9-15,0 0 0 16,-1-2 1-16,8-6 6 16,-6 2 1-16,6 0 9 15,5-5 15-15,6 1 0 16,3-2 3-16,-2 0 9 16,6-1-17-16,2-4 3 15,3 3-23-15,7-4-4 16,4 0 9-16,4 0-9 0,0-1 9 15,0-2-4 1,4 0-8-16,19-3 7 0,-5 3-7 16,2-1 1-16,6 2 2 15,-2-1-3-15,6 1 1 16,4 1-2-16,-1 0 0 16,-2 2 0-16,2 0 0 15,-3 4-6-15,1 0 5 16,0 3 1-16,5 0 0 15,-3-1 0-15,1 1-2 16,-1 2 2-16,2-2 2 16,3 3-2-16,-1-2 1 15,1 1-1-15,-5 1-1 16,0-2 1-16,-7 5 0 16,0-2 0-16,-3 1 0 0,3-1 6 15,-2 2-6-15,1 0 0 16,2 0-2-16,6 0 2 15,8 1 0-15,4 1 0 16,3-2 0-16,-6 3 2 16,-5 1-2-16,-7-2 0 15,-5 2 1-15,-6 0-1 16,-6 0 1-16,-12-1-1 16,-1 1 1-16,0 0 6 15,0-2-7-15,0 2 1 16,0 0-2-16,0 0-4 0,0 0-11 15,0 0-17-15,0 0-25 16,0-2-17 0,0-1-48-16,0-3-106 15</inkml:trace>
  <inkml:trace contextRef="#ctx0" brushRef="#br0" timeOffset="281694.9381">25377 6752 541 0,'0'0'13'0,"0"0"21"16,0 0 56-16,0 0-54 15,0 0-33-15,0 0 7 16,-22-9 10-16,22 9 14 16,0 0-3-16,0 0 18 15,0 0-14-15,0 0-19 16,2 0-6-16,21 0 8 16,10 3 8-16,15 1-3 15,7 3-5-15,2-4-8 16,7 3-8-16,-6-1-2 0,3 1 0 15,-10 0 1 1,-3-3 0-16,-13 2-1 0,-8 0 0 16,-3-2 0-16,-12 0-1 15,-6-2 1-15,-3-1 1 16,-3 0-1-16,0 0 0 16,0 2-2-16,0 1 2 15,0 2 0-15,0 3 3 16,0 3-6-16,-15 2 10 15,-4 1-6-15,-6 0-1 16,-4 1 0-16,-1-1 1 16,-5 0-1-16,3-2 1 15,1 2 1-15,4 0 0 0,2-5 3 16,8 0-4 0,4-5 0-16,5 2-1 15,4-3 0-15,-2 4 1 16,4-6-1-16,2 1-3 0,0 1-17 15,0 0-36-15,0 2-22 16,0-2-69-16,23-3 0 16,1 2-47-16</inkml:trace>
  <inkml:trace contextRef="#ctx0" brushRef="#br0" timeOffset="282295.8935">26402 6657 176 0,'0'0'4'0,"0"0"-4"16,-91 56 15-16,69-41-15 15,0 0-4-15,3-4-70 16</inkml:trace>
  <inkml:trace contextRef="#ctx0" brushRef="#br0" timeOffset="282820.8978">26615 6671 330 0,'0'0'1'16,"0"0"6"-16,-92 53 8 15,68-35-3-15,9-3-5 16,3-3-7-16,2-2 0 15,4-3-4-15,-2-2 4 16,7-3 0-16,1 1 0 16,0-3-4-16,0 1 3 15,0-1 2-15,0 0-1 16,0 0 11-16,0 0-2 0,0 0-9 16,0 0-6-16,0 0 5 15,0 0 0-15,0 0 0 16,0 0-2-16,0 0-9 15,0 0-6-15,0 0-18 16,0 0-7-16,0 0-101 16</inkml:trace>
  <inkml:trace contextRef="#ctx0" brushRef="#br0" timeOffset="284844.9257">23901 7050 295 0,'0'0'23'16,"0"0"9"-16,0 0 26 0,-151-47-26 15,125 31-18-15,3 4 31 16,4-2-31-16,0-3-14 16,5 0 9-1,2-1-9-15,0 1-1 16,10-6 0-16,2 3-1 0,0-7 2 16,0 1 0-16,0-3-5 15,17 0 5-15,4 1-2 16,6 0-9-16,-2 0 0 15,3 0-2-15,0 3 13 16,2-2-1-16,3-2 1 16,6-4 0-16,7 4 12 0,5 2-10 15,6-1-2 1,6 3 2-16,2 1-2 0,5 0 0 16,3 2 0-16,0 0 8 15,-1-1 7-15,4 3 17 16,-6 1-32-16,-3 4 16 15,2 1-3-15,-2-1-9 16,-6 1 5-16,1 2 5 16,-8 2-6-16,3-2 17 15,-5 4-1-15,-6-1-2 16,-4 1-13-16,-5-1-4 16,-4 2 18-16,-4 0-11 15,-7 2-6-15,0 0-4 16,-7 2 6-16,3 2-8 0,-3-2 0 15,0 1 0-15,-3-1 0 16,4 3 1-16,1-1 4 16,0 1 4-16,3-4-8 15,-4 4 9-15,-4-3 4 16,-1 3-11-16,-7 0 8 16,2 0 7-16,-4-2-7 15,1 2 0-15,-2-1 4 16,-1 1-14-16,0-1 7 15,0-1 3-15,0 2-5 16,0-1 10-16,0 1-11 16,0 0 15-16,3 0 8 15,-3 0-16-15,3-2 7 16,3 2-5-16,-2 0-1 16,-1 0 3-16,-3-3-8 15,0 3-3-15,0 0-1 0,0 0-3 16,0 0-1-16,0 0 0 15,0 0 0-15,0 0 0 16,0 0 5-16,2 0-5 16,-2 0 4-16,0 0 1 15,0 0-5-15,0 0-3 16,0 0 2-16,0 0 2 16,0 0 5-16,0 0-6 15,0 0 0-15,0 0-1 0,0 0-3 16,0 0 3-1,0 0 1-15,3-2 0 16,2 0-10-16,-2 1-46 16,1-2-35-16,2 0-17 0,-3 2-8 15,-3-1-35 1,0-5-166-16</inkml:trace>
  <inkml:trace contextRef="#ctx0" brushRef="#br0" timeOffset="285434.8947">25234 6003 478 0,'0'0'46'0,"0"0"3"16,0 0 35-16,0 0 26 0,0 0-47 16,0 0-10-16,0 0-35 15,-12-8-12-15,12 8-5 16,0 0 1-16,0 0 6 15,0 0-1-15,0 0 0 16,0 0-3-16,3 0 6 16,22 0-9-16,10 0 16 15,10 2-13-15,2-2 3 16,4 4-7-16,1-4 0 16,-1 2 0-16,-5-2 2 15,-12 0 4-15,-8 0-3 16,-11 0-2-16,-11 0 4 0,-2 0-5 15,-2-2 17 1,0 2-9-16,0-1-4 0,3 1 1 16,-3-3-5-16,0 3 0 15,0 0 0-15,0 0-6 16,0 0 4-16,0 0-8 16,0 0-2-16,-8 0-1 15,-12 6 3-15,-6 7 4 16,-4-3 6-16,-1 7 0 15,-2 0 0-15,0 2 6 16,4-2-6-16,0 0 0 16,5 2-1-16,3-2 1 15,4-4 1-15,5 3 0 16,-1-6-2-16,3 1 2 16,4-3 0-16,2 0-1 15,-1-2 0-15,2 2 0 16,3-3 0-16,0-1-18 0,0 0-37 15,3 3-37-15,17-4-56 16,5-3 34-16,8 0-97 16</inkml:trace>
  <inkml:trace contextRef="#ctx0" brushRef="#br0" timeOffset="286165.8966">26020 5854 212 0,'0'0'0'0,"0"0"27"16,0 0-4-16,-117 56 0 16,85-41-22-16,5 2-1 15,5-1 0 1,2-3-1-16,8 0-11 0,4-2-10 15,8-2-37 1</inkml:trace>
  <inkml:trace contextRef="#ctx0" brushRef="#br0" timeOffset="286983.9385">26436 5911 366 0,'0'0'18'16,"0"0"-18"-16,0 0 23 0,0 0-23 16,0 0-1-16,0 0-1 15,-6-1 2-15,-7 1 17 16,-2 0-4-16,-6 0 32 15,1 1-11-15,3 5-16 16,-4-3-7-16,-1 5 8 16,1-2-13-16,-3 2 14 15,2 1-10-15,-2 3 10 16,7 0-7-16,3 0 1 16,3-2-13-16,6 0 21 15,1 0-10-15,4-1-2 16,0 1 4-16,0-3-1 0,0 0-3 15,1-1-2 1,11 3-1-16,5-2 4 0,-1-3 8 16,5 2-14-16,0-2 7 15,0 0 6-15,4-1-2 16,4-1-12-16,-4-2 0 16,-3 1-1-16,-2-1-1 15,-2 0-2-15,-6 0 8 16,5 0-7-16,3 0 17 15,-2 0-11-15,6 0-3 16,-2-3-2-16,1-1 1 16,-4-3 8-16,1 4 1 15,-4-4 34-15,-3 2-21 0,-1-6 1 16,0 5-15-16,-2-3 1 16,-2-1-3-1,-5 1 2-15,-3-2-4 16,0 1 1-16,0 1-4 0,0-2-4 15,-15 1 4-15,-6 2-4 16,-1-2-2-16,-2 4-5 16,-2 1 7-16,-4 4-13 15,-11 1-35-15,-6 1-35 16,1 10-102-16,9 0-104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4T09:01:05.421"/>
    </inkml:context>
    <inkml:brush xml:id="br0">
      <inkml:brushProperty name="width" value="0.05292" units="cm"/>
      <inkml:brushProperty name="height" value="0.05292" units="cm"/>
      <inkml:brushProperty name="color" value="#FF0000"/>
    </inkml:brush>
  </inkml:definitions>
  <inkml:trace contextRef="#ctx0" brushRef="#br0">7917 7082 443 0,'0'0'52'0,"0"0"-23"16,0 0 19-16,0 0 1 16,0 0-13-16,0 0-1 15,0 0-10-15,0 0 14 16,-61 0-2-16,46 2-3 16,0 3 2-16,5-1 4 15,4-1-23-15,0 1-8 16,4-1-7-16,-1 0-2 15,0 1 7-15,0 1-7 16,0 0-3-16,-4-2 3 16,4 3 0-16,-3 2 0 15,3 1 0-15,-3 1 0 0,3 0 0 16,0 3 0-16,-6-2 0 16,9-2 1-16,-3-1 2 15,0 1-3-15,3-1 2 16,0-3-2-16,0 2 0 15,0-2-1-15,0 0 1 16,0 1 0-16,0-2-2 16,0 2 4-16,0 0 0 15,0 1 5-15,0 0 6 16,0-1 14-16,3 0-20 16,5-1 4-16,-1 1 2 15,2 4-2-15,3 3 9 16,1-2 3-16,1 3 4 15,2 2-6-15,2-2 0 0,-3-3 1 16,7 2-5-16,-2-3 6 16,2 1-14-16,5-2 9 15,1 3 2-15,2-3-11 16,0 2-6-16,4-5 1 16,-4 3 1-16,9-3 1 15,-3 3-2-15,2-4-1 16,7 1 0-16,-6-2 0 15,1 1 0-15,-1-4-1 16,-3 4 0-16,3-3-2 0,4 0 6 16,-3-2-4-16,6 3 0 15,2-2 1 1,6-1-3-16,-2 3 3 0,3-3-2 16,6 0-1-1,-1 0 0-15,7 0 0 16,2 0 1-16,-5 0-1 0,0 0-4 15,2 0 3-15,-1 0-6 16,-3 0 2-16,6-4-3 16,-10 0 7-16,0 1 1 15,-5-2 0-15,-1-1 5 16,-6 0-6-16,-4-2 1 16,4 3 0-16,-4 0 0 15,-5-4 0-15,-1 2 2 16,4 0-1-16,2-2 2 0,0 0-3 15,4-3 0-15,-1 2-1 16,-8-3 1-16,0-1 2 16,-1-3 2-16,-6 1 7 15,-1-4 2 1,-3 1 5-16,-8-4 2 16,3 3-6-16,-5-3 6 0,-4-1-5 15,-4 5-3-15,-8-4 3 16,0 1-1-16,0-3-1 15,0 2-1-15,0 0 6 16,-7-2-2-16,-3 0-16 16,-6-4 9-16,4 2-9 15,-6 0 5-15,3 1-4 16,-4 1 1-16,-2 1-2 0,-3 1 0 16,-3 0 0-16,0 3 0 15,-1 3 0-15,-5-2 1 16,0 3-1-16,-1 2 1 15,-3-2-1-15,1 2 1 16,0 2 1-16,-3-5 1 16,-2 6-3-16,2-5 0 15,-3 4-1-15,-1 0 1 16,1-1-1-16,-7 1 1 16,1 1-1-16,-4 1 1 15,0 1 0-15,-5 6 0 16,0-4-1-16,2 3 0 15,-3 1 2-15,2 0-4 16,3 3 3-16,-8-4 0 0,-3 4 2 16,-2 0-2-16,-1 0-1 15,-6 0-3-15,6 0 2 16,1 0 2-16,2 0 4 16,3 4-4-16,-5-1 0 15,5 1 0-15,-5 1 0 16,4 0 0-16,-2-2 0 15,-2 6-4-15,2-1 4 16,-2-2-1-16,2 4 1 16,-3-3 0-16,7 3-2 15,-8-1 2-15,5 1-1 16,5 0-2-16,-6 3-1 0,9 0 1 16,2-3 2-1,1 5-2-15,3-3 0 16,-2 2 2-16,5-1 0 0,-2 2 0 15,2 0 0-15,1 1-1 16,-1 3 2-16,1 1-1 16,2 1 0-16,4-2 1 15,2 5-1-15,1-4-2 16,9 2 2-16,2 2 0 16,4-2 1-16,-1 5 0 15,5-1-1-15,8 3 1 16,-4-2-1-16,7 4 2 0,3-1-1 15,0-1 0-15,3 3 0 16,0-2 0-16,0-1 0 16,6 5 3-1,19 1-2-15,-1-4-1 0,3 3-4 16,3-4 1-16,0-2 0 16,-2-2 2-16,5 1 1 15,-3-1-2-15,1-2 1 16,-1 1-1-16,7-1 2 15,2-1 0-15,-2-2-3 16,6-1 2-16,-1-2 0 16,3-1-4-16,1-2 2 15,6-3 2-15,1-1-1 16,5 0 2-16,0-2-1 0,6-4 1 16,2 5-6-16,-1-4 6 15,1-2 0-15,1 5-2 16,-1-5 1-16,5-1 1 15,-2 1 0-15,4-4 0 16,-4 3-1-16,-1-3 2 16,1 0-1-16,1 0 0 15,6 0-3 1,0 0 1-16,3-3 1 0,-4-1 1 16,-4-2 0-16,1 3 0 15,-8-4 0-15,-1 3 1 16,1-2-1-16,2-1 0 15,2-1 0-15,7-1 3 16,-1 1-3-16,4-4 1 0,-4 0-1 16,1 2 0-16,1-2 0 15,-6 0 0-15,-1-1 0 16,-8 1 0-16,1-2 0 16,0-2 1-16,-7 0 0 15,0-2 10-15,-3-3 2 16,-7-7 3-16,1 2 1 15,-4-5 8-15,-3-4-4 16,1-5-1-16,2-7-1 0,0-3 1 16,1-1-6-16,-5-3 5 15,-6 5-9 1,-19 4-3-16,-13 4 0 0,-4 5-7 16,-33 4-13-1,-15 4-13-15,-17 5-27 0,-25 6-70 16,-27 4-113-16,-12 5-374 15</inkml:trace>
  <inkml:trace contextRef="#ctx0" brushRef="#br0" timeOffset="2325.9253">3378 7688 241 0,'0'0'44'0,"0"0"-29"0,0 0 36 16,0 0 4-16,0 0-38 15,0 0 12-15,0 0 25 16,-103-6-13-16,87 6-14 16,4 0 1-16,0 0 32 15,0 0-7-15,9 0 4 16,0 0-10-16,3 0-11 15,0 0-13-15,0 0-15 16,0 3 4-16,12 3 9 16,18 2-3-16,16 1-6 0,15-2 19 15,24-1-2-15,12 2-10 16,15-2-4 0,18-4 4-16,7-2 1 0,11 0-1 15,-2 0 13-15,-3 0-16 16,-10 0-7-16,-17 0-4 15,-19 0-5-15,-21 0 0 16,-28 0 0-16,-18 0 0 16,-17 0 1-16,-7 0-1 15,-6 0 3-15,0 0 10 16,0 0 1-16,0 0-4 16,0 0-7-16,0 0-3 15,0 0-3-15,3 0 3 16,-3 0-1-16,0 0 5 15,0 0-7-15,0 0 6 0,0 0-3 16,0 0 0 0,0 0-3-16,0 0 2 0,0 0 2 15,0 0 3-15,0 0-4 16,0 0-3-16,0 0 3 16,0 0 5-16,0 0-2 15,0 0-1-15,0 0-1 16,0 0 8-16,0 0-9 15,0 0 1-15,0 0-1 16,0 0 0-16,0 0 2 0,0 0-2 16,0 0 8-1,0 0-8-15,0 0 2 0,0 0 2 16,0 0 0 0,0 0-2-16,0 0-2 0,0 0 7 15,0 0-6 1,0 0-1-16,0 0 0 0,0 0 0 15,0 0 0-15,0 0-1 16,0 0-7-16,0 0-2 16,11 0-29-16,2 0-68 15,12 0-35-15,11 0-45 16,3 0 5-16,-3 0-165 16</inkml:trace>
  <inkml:trace contextRef="#ctx0" brushRef="#br0" timeOffset="3805.4674">5838 7669 222 0,'0'0'39'0,"0"0"-37"16,0 0 8-1,0 0-4-15,0 0 1 0,0 0-5 16,0 0 18 0,10 0 3-16,-10 2-8 0,0-2 5 15,0 0 9-15,0 0-5 16,0 0 9-16,0 0 1 16,0 0-6-16,0 0-13 15,0 0-13-15,0 0 2 16,0 0-1-16,0 3 0 15,3-3 3-15,-3 0 12 16,0 0-7-16,0 0 3 16,0 4-8-16,0-4 11 15,0 1-9-15,0 1-8 0,0-2 0 16,0 1 1-16,0-1-1 16,0 0 1-16,0 0 0 15,3 0 5-15,0 1-2 16,5 1-4-16,2 1 2 15,5-2 4-15,9 1 7 16,1 0-8-16,5 0 4 16,12-2-8-16,0 0 7 15,7 0-6-15,9 0-2 16,0 0 8-16,3-4-1 16,-7 2 1-16,-6-2 3 15,-5 1-9-15,-9 0 6 16,-7 2-7-16,-9-3-1 0,0 1 0 15,-12 3 1-15,0 0 7 16,-6 0 11-16,0 0 14 16,0 0-1-16,3 0-16 15,7-2-4-15,-4 1-1 16,2 1-5-16,-2-3-5 16,-6 3 0-16,0 0-1 15,0 0 1-15,0 0 2 16,0 0 2-16,0 0 19 15,-14 0-23-15,-17 0 0 16,-5 6-1-16,-4-3-4 16,-5 4 2-16,-7-3-4 0,4 2 12 15,-7 1-4-15,6-2 1 16,4 0-1-16,8 2 4 16,4-2-2-16,9-1-4 15,9-1 1-15,9-1-1 16,6 1 0-16,0-3-10 15,0 0 2-15,0 0-22 16,15 3 8-16,12-3 22 16,9 0 10-16,13 0-5 15,6 0-1-15,9 0 1 16,-1-8 1-16,1-1-6 16,2 1 2-16,-8 0 1 15,0 1 8-15,-12 0-9 16,-7 1 2-16,-15 2-4 15,-12 0 0-15,-9 4 0 0,-3 0 0 16,0 0 6-16,0 0 1 16,0 0-3-16,0 0 6 15,-12 0-7-15,-18 0-3 16,-9 7-12-16,-7-3 8 16,-6 6 1-16,-2-2 3 15,-1-1 0-15,3 3-6 16,1-3 6-16,6-2 1 15,11 1 10-15,16-3-5 16,9 0-6-16,9-3 0 0,0 0-7 16,0 0-28-1,0 0 4-15,21 0 14 0,10 0 17 16,2 0 0-16,0-3 2 16,3-1 2-16,1-1-2 15,-1 1 8-15,-3 0-5 16,-2 0-5-16,-7 2-5 15,-8-1 3-15,-2 3-7 16,-11 0-19-16,-3 0-54 16,0 0-7-16,0 0-31 15,0 0-188-15</inkml:trace>
  <inkml:trace contextRef="#ctx0" brushRef="#br0" timeOffset="5391.9527">8011 7693 222 0,'0'0'0'0,"0"0"0"0,0 0 40 15,0 0 10 1,0 0-9-16,0 0-16 0,-143 17 6 16,123-12 0-16,-2-2-3 15,3-1 4-15,5-1 2 16,4 2-5-16,7-3-15 16,0 0 8-16,3 0-7 15,0 0-8-15,0 0-3 16,0 0 1-16,19 3-1 15,11-3 6-15,6 1 24 16,16-1-11-16,12 0-7 16,8 0 4-16,13 0-20 15,6 0 4-15,15-4 16 0,4 0 27 16,11-1-31-16,6-2 3 16,0 1-5-16,-1-1 1 15,-9 0-10-15,-10-2 6 16,-7 1 6-16,-3 2-3 15,-6-2-5-15,-9 2-4 16,-9 0-1-16,-12-1-1 16,-13 0-1-16,-9 1 3 15,-5 5 0-15,-10-2 6 16,-6 2-1-16,-9-1-2 16,-6 2-7-16,-3 0 4 15,0 0 0-15,0 0 0 16,0 0 6-16,0 0-6 15,0 0 2-15,0 0-6 0,0 0 7 16,0 0-8 0,0 0 0-16,0 0 0 0,0 0 0 15,0 0 0-15,0 0 3 16,0 0 4-16,3 0 13 16,-3 0-7-16,0 0 1 15,0 0-5-15,0 0-2 16,0 0-4-16,0 0 3 15,0 0-5-15,0 0-1 16,0 0-8-16,0 0 8 0,0 0 9 16,0 0-9-1,0 0 0-15,0 0 2 0,0 0 4 16,0 0-5-16,0 0 0 16,0 0 3-16,0 0 1 15,0 0-6-15,0 0 2 16,0 0-1-16,0 0 2 15,0 0 2-15,0 0-5 16,0 0 7-16,0 0-3 16,0 0-2-16,0 0 1 15,0 0-2-15,0 0 4 16,0 0-4-16,0 0 9 16,0 0-8-16,0 0 0 15,0 0-1-15,0 0 0 16,0 0-8-16,0 0-37 0,0 0-102 15,-30 5-110 1,-15-3-63-16</inkml:trace>
  <inkml:trace contextRef="#ctx0" brushRef="#br0" timeOffset="7637.9819">5945 7810 13 0,'0'0'339'15,"0"0"-295"-15,0 0-23 16,0 0 28-16,0 0-24 0,0 0 4 15,0 0-23 1,0 0 9-16,0 0 7 0,0 0 0 16,0 0 16-16,0 0 10 15,0 0-24-15,0 0-3 16,0 0-11-16,0 0 4 16,6 0-5-16,15 0 14 15,15 0 13-15,9 0-4 16,13 0-9-16,10 0 8 15,7 0-14-15,4-3 2 16,3-4-8-16,-3 4-3 16,-4-1-8-16,-4 1-3 0,-13-2 2 15,-8 1 1 1,-16 0-2-16,-7 1 2 0,-8 0 0 16,-1 0 2-16,-3 0 3 15,-3-1-10-15,0 3 10 16,-9-1-5-16,-3 2 0 15,0 0-9-15,0 0 8 16,0 0-4-16,-21 0-2 16,-15 0-39-16,-16 0-14 15,-12 0 33-15,-5 6 26 16,2 1-8-16,-6 0 9 16,12 1 0-16,3-1 7 15,4 0-12-15,3 0 11 16,5 0-6-16,3-1 0 15,10 1 0-15,9-1 0 0,6-3 0 16,11 1 0 0,4-4-6-16,3 3 4 0,0-3-8 15,0 0-8-15,0 0 10 16,10 0 8-16,20 0 3 16,21-3 37-16,7-1-14 15,18-5-6-15,12-4-4 16,6-1 12-16,12 4 0 15,-6-1-26-15,-15 1 5 16,-18 2-7-16,-21 4 1 16,-22 1 3-16,-15 1-4 15,-9 2-5-15,0 0 5 0,0 0 14 16,-6 0-2-16,-18 0-12 16,-13 0-3-1,-20 0-4-15,-10 6 3 16,-12 2-8-16,-3 3 0 0,0-2-12 15,-3 1 19-15,3 1 4 16,1-1 1-16,13 0 1 16,5-1 13-16,15-2-6 15,14 0-7-15,10-4-1 16,18 1 0-16,-1-1-1 16,7-3-2-16,0 0-21 15,10 0-3-15,20 0 27 16,18 0 5-16,13 0 23 15,12-10-10-15,6-1-6 16,12-4 6-16,6 1 3 0,3 0 2 16,-9 3-7-16,-9 1-2 15,-22 3-14-15,-17 3-7 16,-18 0 6-16,-13 2 1 16,-4 2-1-1,-8 0 1-15,0 0 5 0,0 0 5 16,0 0-7-16,-8 0-3 15,-17 0-1-15,-14 0-12 16,-22 3-27-16,-8 5 17 16,-11 2 11-16,-5 1 11 15,0-1-9-15,10 0 7 16,2 0 2-16,3 0 1 0,12-4 1 16,13 4 0-16,15-6 1 15,11-1-2-15,13 1 6 16,6-4-12-16,0 0 1 15,0 0-46-15,19 0 18 16,20 0 33-16,19-1 6 16,14-8 6-16,10-2-6 15,4-5-1-15,5 6-1 16,0-5 13-16,-6 5-5 16,-10 0-3-16,-17 3-5 15,-19 3-4-15,-17 0 0 16,-14 4 0-16,-5-2 0 15,-3 2 12-15,0 0-2 16,0 0 0-16,-14 0-3 0,-17 0-7 16,-20 0-16-16,-13 3-7 15,-8 4 1-15,-8 2 16 16,5-3 2-16,-1 1 4 16,9 2 5-16,9-4 9 15,6 1 2-15,19-2 4 16,8 1-11-16,8-4-5 15,14-1-4-15,3 0 0 16,0 0-14-16,3 0-15 0,27 0 13 16,15 0 16-16,16 0 1 15,12-10 14 1,16 0-7-16,7 0 1 0,4-2-8 16,-3-1 14-1,-12 2 12-15,-21 1-24 16,-18 6 1-16,-19 1-8 0,-18 1 11 15,-6 2-7-15,-3 0 0 16,0 0 36-16,0 0 19 16,0 0-3-16,-9 0-31 15,-9 0-7-15,-10 0-11 16,-11 0-3-16,-4 3-6 16,-2 3-10-16,3-1-1 15,5 0-12-15,6 1-13 16,4 0-27-16,9-1-46 0,6 1-93 15,9-4-43-15</inkml:trace>
  <inkml:trace contextRef="#ctx0" brushRef="#br0" timeOffset="13838.9653">6102 6409 375 0,'0'0'80'16,"0"0"-16"-16,0 0-7 15,0 0-3-15,0 0-12 16,0 0-8-16,0 0-1 16,22-9-10-16,-19 9-6 15,-3-1-8-15,0 1 5 16,0 0 3-16,0-2-8 15,0 2 14-15,0 0-1 16,0-1 2-16,0 1-8 16,0-1 3-16,0 1-3 15,0-1-12-15,0 1-3 0,0 0-1 16,0 0 0-16,-6 0-1 16,-1 0 1-16,-5 0-2 15,-2 0-3-15,-2 1 5 16,1 6-2-16,3 0-1 15,-3 3 3-15,2-1 0 16,7 3 0-16,-2-2 0 16,7 1 2-16,1-1 2 15,0 0-4-15,0 0 5 16,0-1-5-16,0 2 10 16,12-2-8-16,1 2 8 15,5-3-1-15,0 2 1 16,3-3 3-16,3 1 1 0,1-4-12 15,-4 3 3-15,-6-4-2 16,3 0-2-16,-6 0-1 16,4-3 2-16,-4 0 5 15,0 0-5-15,3 0 4 16,1 0-6-16,1 0 4 16,2 0-1-16,-1-3-2 15,-3 0 1-15,-6-1-1 16,-3 3-1-16,-3 1-4 15,-3 0 4-15,0 0 0 16,0 0-2-16,0 0 0 16,0 0-8-16,0 0-9 15,0 0-8-15,0 0-18 16,0 0-42-16,-12 0-59 0,-3 0-34 16,-3 0-162-16</inkml:trace>
  <inkml:trace contextRef="#ctx0" brushRef="#br0" timeOffset="16109.8553">6357 6347 318 0,'0'0'60'0,"0"0"1"16,0 0 29-16,0 0-54 16,0 0 5-16,0 0-5 15,0-21 14-15,0 19-5 16,0 2 5-16,0 0-8 15,0 0-16-15,0 0 5 16,0 0-19-16,0 0-12 16,0 0 0-16,0 0-8 15,0 9 8-15,4 4 2 0,10 1 18 16,2 1-11-16,-4 1 12 16,0 2-14-16,0-2-2 15,0 1-3-15,1-2 13 16,-2-1-14-16,-5 1-1 15,3-5 1-15,-5 0-1 16,2-1 0-16,-3 1-6 16,3-3 12-16,0-2-6 15,-6 0 0-15,3-2-1 16,0-2-3-16,-3 2 2 16,0-3-1-16,0 0-9 15,0 0 8-15,0 0 3 16,0 0 1-16,0 0-1 0,0 0-1 15,0 0-2-15,4 0 4 16,-4 0 0-16,0 0 0 16,0-2 0-16,0-2-1 15,0-2-2-15,0 0-6 16,0-3 3-16,0 2-12 16,0 0 5-16,0-1-4 15,0 0-2-15,0 2 0 16,5-1-1-16,1 0 3 15,3 4-12-15,1-4 22 16,-1 4-4-16,-1-3 2 16,1 3 4-16,1 2 3 15,-7-3-1-15,3 1 2 16,0 3 0-16,9 0-1 0,-3 0 1 16,1 0-1-16,-1 0 1 15,-4 0-4-15,2 0 5 16,-4 0-1-16,3 5 2 15,3 1 10-15,-3 2 2 16,0 2 18-16,3 0-8 16,-5 0-6-16,7-1-8 15,-1 2 3-15,-4-2-6 16,-3 2 9-16,3-1-13 16,3-2-2-16,-3-1 0 15,7-2-2-15,-7-1 2 16,5-1 0-16,-1 0 0 0,-1-1 0 15,6-2-3 1,0 0-4-16,4 0 6 16,5-2 0-16,-2-4-8 0,-1 0 0 15,-1 0-6-15,-1-2 3 16,-10-3 7-16,3 3 4 16,-12-3-5-16,0 4 12 15,-3-1-5-15,0-3 10 16,0 3 9-16,0-1-11 15,-6-1 0-15,-5 5-1 16,-5 1-1-16,4-2-7 0,-6 1 17 16,3 3-7-16,2 1 3 15,1 1-3-15,-3 0-10 16,3 0 0-16,-1 1 0 16,2 4-5-16,-1 3 4 15,-1 0 1-15,7 2-2 16,3 0 4-1,0-2 4-15,3 3-6 0,0-3 0 16,0-1 0-16,0-2-4 16,12 0 3-16,1-2-1 15,7 0-1-15,-4-3-4 16,2 0-11-16,3 0 9 16,-2 0-2-16,-2-5 1 15,-1-1-2-15,-1-2-4 16,-5-1-21-16,-5-2 8 0,1 2 7 15,-6-2 14 1,0 6 6-16,0 0 2 0,0 2 17 16,0 3 22-16,0 0-16 15,0 0-20-15,0 0-1 16,0 0-2-16,0 0-5 16,0 0 3-16,0 8 2 15,0-3 4-15,0 6 10 16,3-2-4-16,6 2 4 15,4-3-10-15,-4 1-3 16,6-1 2-16,0-2-3 16,1 2 0-16,-5-4-1 15,5 1 1-15,-4-2 1 16,2 1-1-16,-1-4-1 0,-1 0-1 16,7 0 1-16,2 0-1 15,-3-4-1-15,3-3 3 16,-3-1 4-16,-3 1-4 15,-3-3-4-15,-5 3 4 16,2-2 1-16,-6 1-1 16,3-1 1-16,-6 1 2 15,0-1 12-15,0-1 3 16,0 1 11-16,0 1-24 16,0-1 11-16,-6-2 10 15,-6 3-24-15,-1-1 7 0,2-2 5 16,-5 3-10-16,1 0-1 15,2 2 3 1,-1-2-6-16,5 5 0 16,-1 0 6-16,4 2-4 0,3-2 0 15,1 3-2-15,2 0-1 16,0 0 0-16,0 0-2 16,0 0-11-16,0 0-2 15,0 0 11-15,0 7 3 16,0-1 1-16,0-1-1 15,0 1 2-15,0-1-1 16,0 3 1-16,5-5-4 0,7 2 1 16,1-4-8-16,1 4-2 15,-1-5 2-15,2 0-6 16,6 0 12-16,1 0-2 16,1 0 7-16,2 0-18 15,-1-5-4-15,-5 2-7 16,-4 0 15-16,3 0-7 15,0 0 18-15,-5 1 3 16,1-1-4-16,-1 1 4 16,-1-1-4-16,-3 1 4 15,3 1 0-15,-6 1 4 16,0-1-1-16,0 1-2 16,-3-2 8-16,4 2-7 15,2-1-2-15,-1 1 2 16,-5 0 10-16,3 0-8 0,-2 0 5 15,-1 0-2 1,3 0 0-16,-3 0 8 0,6 0-9 16,0 1 3-16,-3 5-9 15,3 0 18-15,0 4-11 16,-2 1 12-16,2 0-11 16,-4 0-4-16,1-1 8 15,-3-1-6-15,0-1-2 16,-3-3-4-16,4 4 9 15,-1-2-9-15,0 1 1 16,0-2 2-16,-3 0-2 16,0-4-1-16,0 1 0 15,3-1 0-15,0-2 0 16,-3 1 0-16,3-1-16 0,-3 0-28 16,3 0-25-16,2 0-55 15,-1 0-9-15,-1-6-80 16</inkml:trace>
  <inkml:trace contextRef="#ctx0" brushRef="#br0" timeOffset="20821.8554">5046 6366 376 0,'0'0'41'15,"0"0"-36"-15,0 0 21 16,0 0 15-16,0 0-16 16,0 0-7-16,0 0 8 15,0 0-8-15,3 0 26 0,7 0 1 16,2 0-7-16,6-3-15 15,3-3 1-15,6 2-14 16,1-2-9-16,-4 3-1 16,-2 0 1-16,-5-2-2 15,-4 2-2-15,-4-3 3 16,-6 5 2-16,0-1-2 16,-3-1 4-16,0-1 19 15,0 0 8-15,0 1-24 16,-3 0 3-16,-6 0 2 15,-1-1-6-15,4 1-4 16,1 3-2-16,2 0 0 16,0 0 0-16,3 0-1 15,0 0-1-15,-6 0-5 16,3 0 2-16,-4 5 0 0,1 6 3 16,-3 3 2-16,6 2 9 15,0 2 0-15,3 2 14 16,0 1-7-16,0 0-7 15,0 1 16-15,6 0-18 16,6 0 7-16,7 0-9 16,-8 1 7-16,8-1-10 15,-4 0-2-15,-6-2 11 16,0-1-5-16,-3-5-6 16,0-4 1-16,-3-1-2 0,-3-2-5 15,4-2 6-15,-4-2 3 16,0-1-3-16,0 2-4 15,-7-1 2 1,-11 0-9-16,3-1 0 0,-3 1-19 16,0-3-27-16,-10 0-56 15,-2 0 25-15,-7-3-18 16,-4-3-85-16</inkml:trace>
  <inkml:trace contextRef="#ctx0" brushRef="#br0" timeOffset="21839.8537">4974 6640 277 0,'0'0'100'0,"0"0"-99"16,0 0 10-16,0 0 61 0,0 0-9 16,0 0-28-16,118-6-2 15,-87 6 6-15,-1-2-14 16,6-2-14 0,0 2 11-16,-2-3-7 0,-7 1-12 15,-2-1 6-15,-7-3 2 16,-6 2-1-16,2-4-6 15,-1 0-4-15,-4 0 0 16,-3 1-1-16,-3-1-2 16,-3-2 2-16,0-3-6 15,0 1 7-15,-18 1 0 16,-6-3 4-16,-1-1 3 16,-2 5 3-16,3-2 12 15,3 3 3-15,2 3-6 0,14 2 8 16,-1 3 2-16,6 1-13 15,0 2-3-15,0 0-13 16,0 0 5-16,0 0-5 16,0 0-9-16,0 2 6 15,0 7 3-15,0 4 7 16,0 4 21-16,14-2-12 16,5 9-10-16,-1-5 7 15,0 4-6-15,4-2-4 16,-5-2 6-16,-1 1-9 15,2-1 2-15,-3-5-3 16,-3-1 3-16,-2-6-4 16,-1 0 4-16,2-3-4 15,-7 0 2-15,5-3-7 16,-9-1 1-16,0 0-4 0,3 0-8 16,0 0-9-16,3 0-14 15,9-3 4-15,0-6-5 16,-2-5-48-16,-10-2-2 15,0-2-7-15,-3-1-51 16,0 4 110-16,0 1 40 16,0 6 32-16,0 1 41 15,0 5 10-15,0 1-22 16,-3 1-20-16,0 0-11 16,3 0-13-16,0 0 3 0,-3 0-1 15,3 0-17-15,-7 3 7 16,7 8 39-1,0 3 2-15,0 0 5 16,0 0-30-16,0-3-10 0,0-2-11 16,10 2 7-16,-1-3-11 15,2-2 0-15,2 0 0 16,-1-4 4-16,1 1-1 16,1-3-3-16,-2 0 0 15,9 0-3-15,-5 0 1 16,2 0 4-16,0-3-4 15,-3-3 2-15,-2-2-2 16,-1-1 4-16,-4-4 0 0,-4 4 0 16,-4-2-4-1,0 0 5-15,0-1-4 0,0 2 4 16,0 4 3-16,0-2-2 16,-9 3 5-16,0 4-4 15,3-2 2 1,-4 3-4-16,1-2 4 0,0 2-7 15,-3 0-4 1,6 0-6-16,0 0 2 0,6 0-4 16,-3 0-26-16,0 2-26 15,3 2-33-15,0 0 11 16,0 1 12-16,0 0 2 16,6-2-36-16,15-1-34 15</inkml:trace>
  <inkml:trace contextRef="#ctx0" brushRef="#br0" timeOffset="22621.864">5984 6529 356 0,'0'0'176'0,"0"0"-145"16,0 0 72-16,0 0-25 15,0 0-25-15,0 0-20 16,-3-12 20-16,-3 12-26 15,-3 0-17-15,-6 0 3 16,0 3 3-16,-4 3-4 16,4 2 2-16,6 3 8 15,6 0-16-15,3-2-5 16,0 0-1-16,0-1 0 0,0-2-1 16,3 1-4-16,10-4-2 15,-2 1-9-15,1-2 2 16,4-2 3-16,-1 0-12 15,3 0 7-15,-3-6 2 16,0-2-11-16,-3-1 6 16,-2-4-1-16,-4 4 11 15,-3-1-17-15,-3 0 15 16,0 5 11-16,0 3 21 16,0 2 9-16,0 0-5 0,0 0-15 15,0 0-5 1,0 0-5-16,6 0-1 0,2 5 1 15,-1 1 0-15,5 0-2 16,0-2 2-16,0 2 0 16,0-2-1-1,1-2 1-15,2-2-2 0,3 0-4 16,0 0-6-16,1 0-14 16,-1 0-2-16,0-6-8 15,-6-4 11-15,-3 0-10 16,-6-4 13-16,-3-2-1 15,0-1 3-15,0-3 13 16,-15 1 7-16,-9-2 0 0,-6-3 12 16,-4 1-11-1,4 4 27-15,8 3 11 0,4 7 10 16,9 2 18-16,6 6-6 16,3 1-32-16,0 0-29 15,0 3-8-15,6 8 8 16,16 9 30-16,2 2 3 15,2 0 2-15,-1 3-17 16,-3-4-2-16,2-3 1 16,-6 2-12-16,0-3-4 15,1 0-1-15,-7-1 3 16,-4-3-6-16,5-4-15 16,-7-2-19-16,0-3-19 15,-6-1-30-15,0-3-73 16,0 0-2-16,0-3-93 0</inkml:trace>
  <inkml:trace contextRef="#ctx0" brushRef="#br0" timeOffset="22807.875">6017 6428 641 0,'0'0'95'16,"0"0"-92"-16,0 0 8 15,0 0 75-15,137-29-54 16,-70 19-27-16,2-1 4 16,-5 0-9-16,-1 1-54 15,-13 3-119-15,-11-2-176 16</inkml:trace>
  <inkml:trace contextRef="#ctx0" brushRef="#br0" timeOffset="57744.0152">8806 11311 406 0,'0'0'37'0,"0"0"-20"0,0 0 45 16,0 0-22 0,0 0-21-16,0 0 7 15,0 0 11-15,0 0 5 0,0 0-3 16,0 0 17-16,21 0-20 16,-9 0-2-16,1 0-6 15,7 0 9-15,-1 0-17 16,5 0 0-16,4 0 6 15,-5-3 7-15,5 3-3 16,-1-1-14-16,3 1 12 16,-5 0-8-16,-4 0-17 15,-3 0-1-15,-8 0-2 16,-4 0 7-16,1 0-6 16,3 0-1-16,-7 4 0 15,7 0 0-15,-4 2 0 16,3 3 0-16,-6-1 1 15,6 1-1-15,-3-1 0 0,-3 1-1 16,0 2 0-16,-3-1-4 16,0 2 3-16,0-2 0 15,0 0-7-15,0 0 8 16,0-3 1-16,0 3-2 16,-3-1 3-16,3-2-2 15,0 0-2-15,0-2 1 16,0-1 2-16,0 3 0 15,0 0 0-15,0 3 0 16,0-4 0-16,0 5 0 16,-3-5 0-16,0 4 0 0,0 0-2 15,-3 0 2-15,6 2 0 16,-6-2 0-16,6 4 1 16,-6-5 0-16,0 1 0 15,3 0-2-15,0-2-1 16,-4-2 2-16,4 4 1 15,-3-4 0-15,-2 1-1 16,2 2 0-16,-4-5 3 16,4 4-3-16,-3-3 1 15,3 2-1-15,-3-2 0 16,-3-2 0-16,6 2 0 16,-7-2 2-16,4 1-2 0,-5-2 0 15,4 3 0-15,1-2 0 16,0 0 0-16,-6 1 0 15,3-2 0-15,-4 1 1 16,2 2-2-16,1-3 2 16,1 1-1-16,0 0 0 15,0-2 1-15,0-1 0 16,-1 3 2-16,0-3-1 16,6 0-2-16,-6 0 0 15,4 0 0-15,0 0 2 16,-3 0-1-16,0 0-1 15,3 0 1-15,5 0 1 16,-5 0-1-16,6 0 2 16,-5 0-2-16,-2 0 0 15,4-3-2-15,-3-1 1 0,0 4 0 16,2-3 0-16,2 1 1 16,5-3 3-16,-3 5 1 15,0-3-4-15,3 1 3 16,0-2-2-16,0 1 6 15,0 0-8-15,0-2 1 16,0 3 0-16,0-1-1 16,0 2 4-16,3-2-3 15,9 0-1-15,0 1 0 16,-3-4 0-16,4 4 0 16,-2-1 0-16,5-1 0 15,-7 2 0-15,8-4-1 16,-1 4 1-16,-1-1 0 15,3 0 3-15,-6 2-3 0,4-1 0 16,-3-1 0-16,1 3 1 16,-2-4 4-16,1 4-8 15,-2-1 3-15,-2 1-1 16,1-3 1-16,-4 3-1 16,3 0 2-16,-6 0-2 15,6 0 1-15,-3 0 0 16,0 0-3-16,0 0 3 0,3 0 0 15,-9 0 0 1,7 0 2-16,-1 0-1 16,2 0-1-16,-2 3-1 0,1-2 1 15,2 3 1-15,0 1 1 16,-3-1 2-16,-1 4-2 16,5-3-2-16,-7 2 1 15,6 1 3-15,-6 1-1 16,0-4-2-16,1 3 2 15,-1-3-2-15,-3-1-1 16,0-1 5-16,3 2-3 16,-3-3-1-16,0 1-1 15,0-3 2-15,0 3-1 16,3-3 2-16,-3 0 0 16,0 1-1-16,0-1-2 0,0 0 9 15,0 0-3-15,0 0 0 16,0 0-5-16,0 0 10 15,0 0-4-15,0 0 1 16,0 0 2-16,3 0-4 16,-3 0 0-16,0 0-1 15,0 0-2-15,0 0-2 16,0 0 2-16,0 0 0 16,0 0-1-16,0 0 0 15,0 0 0-15,0 0-1 16,0 0 1-16,0 0 1 15,0 0-2-15,0 0-1 16,0 0 1-16,0 0 1 16,0 0 1-16,0 0 1 0,0 0-1 15,0 0 1-15,0 0 1 16,0 0-1-16,0 0 3 16,0 0-4-16,0 0-2 15,0 0 0-15,0 0-1 16,0 0 3-16,0 0-2 15,0 0 0-15,0 0-1 16,0 0 1-16,0 0 0 16,0 0 1-16,0 0 2 15,0 0-1-15,0 0 0 16,0 0 1-16,0 0 2 0,0 0-1 16,0 0-1-1,0 0 1-15,0 0-1 0,0 0 1 16,0 0 3-16,0 0-5 15,0 0 1 1,0 0-2-16,0 0 3 16,0 0-2-16,0 0 0 0,0 0 0 15,0 0-1-15,0 0-1 16,0 0 0-16,0 0-1 16,0 0 2-16,0 0-2 15,0 0 3-15,0 0-1 16,0 0 2-16,0 0-1 15,0 0 1-15,0 0-2 16,0 0 2-16,0 0 0 16,0 0-2-16,0 0-2 0,0 0 1 15,0 0 0 1,0 0-1-16,0 0 1 0,0 0 0 16,0 0 0-16,0 0 1 15,0 0 0-15,0 0 1 16,0 0 3-16,0 0-2 15,0 0 1-15,0 0-2 16,0 0-1-16,0 0-1 16,0 0-1-16,0 0 0 15,0 0 0-15,0 0 0 16,0 0-4-16,0 0-5 16,0 0-11-16,0 0-27 0,0 0-48 15,-12 0-78 1,-16 0-243-16</inkml:trace>
  <inkml:trace contextRef="#ctx0" brushRef="#br0" timeOffset="62299.1653">5404 12005 276 0,'0'0'80'16,"0"0"-79"-16,0 0 32 16,0 0 26-16,0 0-20 15,0 0 2-15,0 0-8 16,-5 0-1-16,5 0-5 16,0 0-17-16,0 0 25 15,0 0-9-15,0 0-14 16,0 0-2-16,0 0 0 0,6 0 22 15,9 3 9 1,3-3 5-16,6 3-21 0,-2-3-2 16,5 0-8-1,0 3-10-15,3-3 6 16,7 1-2-16,-3-1-3 0,2 0-4 16,6 3 2-16,-2-3 6 15,-1 4-1-15,3-4-2 16,-2 3-6-16,-3-3 0 15,4 0-1-15,-4 0 2 16,3 0-2-16,-1 0-1 16,3 0 0-16,1 0 1 15,2 0 2-15,-2 0 5 16,2 0-5-16,-5 0 0 16,0 0 0-16,2 0-1 0,4 0 2 15,-1 0-2-15,7 0-1 16,2 0 1-16,7 0 0 15,3 0 0-15,-7 0-1 16,-2 0 1-16,-4 0 7 16,1 0-3-16,3 0 5 15,-4 0 1-15,4 0 2 16,2 0 2-16,-2 0-5 16,6 0-4-16,-1 0 10 15,-2 0-6-15,0-3-8 16,-3 3 17-16,-4-4-7 15,1 1-7-15,-5 3 6 16,-1-1-3-16,-1-2 1 16,-4 3-1-16,4-3-5 15,1 3 4-15,2-3-6 0,1 3 1 16,-7-4-2-16,1 1 1 16,-13 1 0-16,-5 0-1 15,-8-1 8-15,-1 3-5 16,-4 0 8-16,-1-2 3 15,2 2-4-15,2-3-8 16,-3 3 6-16,0-2-8 16,1 2 0-16,-7 0 0 15,3-3 0-15,-4 3 1 16,1 0-1-16,1 0 0 0,-7 0 5 16,0 0-2-1,0 0-1-15,0 0 3 16,0 0 1-16,0 0 1 0,0 0 2 15,0 0-1 1,0 0 2-16,0 0-5 16,0 0-5-16,0 0 11 0,0 0-8 15,0 0 4-15,0 0-3 16,0 0 3-16,0 0-4 16,0 0 5-16,0 0-7 15,0 0-1-15,-7 0 0 16,-16 0-8-16,-5 0 7 0,-12 3 1 15,-2 2-2 1,-3-3 1-16,-1 3 0 0,7-3 1 16,0 1 1-16,-4 1-1 15,10-4-3-15,-4 3 3 16,-3-3 0-16,4 3 3 16,-6 0-4-16,0-2 1 15,-4-1-4-15,-6 3 3 16,-2-3 0-16,-1 0 1 15,0 0 0-15,-2 0 0 16,2 4 1-16,4-4-1 16,-1 0 5-16,6 0-3 15,4 0-1-15,0 0-1 16,-1 0 5-16,1 3-5 16,6-3 0-16,-10 0 0 0,1 0-3 15,-7 3 3-15,0 0 0 16,0-3 0-16,-2 0 0 15,-1 3 0-15,1-3 0 16,-1 0 0-16,0 0 1 16,4 0-1-16,-1 0 0 15,0 0-3-15,1 0 7 16,0 0-1-16,1 0-3 16,8 0-4-16,3 0 4 15,6-3 5-15,3 3-4 16,5-3 0-16,-2 3-1 15,-3 0-5-15,-1 0 5 16,-2-3 4-16,0 3-3 16,-5 0-1-16,-1 0 0 0,3 0 0 15,-3 0 0 1,11 0 7-16,-5 0 4 0,3 0-10 16,2 0 0-16,-2 0-1 15,3 0-2-15,-1 0 2 16,1 0 2-16,0 0 0 15,-1 3-2-15,1-3 7 16,3 0-6-16,-3 3 1 16,2-3 4-16,4 3-1 15,-1-2-2-15,2-1-2 16,1 4 0-16,2-4-1 0,-2 2 1 16,3-2 1-1,2 0-2-15,2 0-1 0,-4 0 1 16,4 0 8-16,-9 0-5 15,2 0 4 1,-1 0 1-16,-8-2-3 16,4-6 6-16,-1 2-4 0,-2-1 1 15,6 0 1-15,-6-3-1 16,6 0-1-16,-4-2 3 16,0-3-1-16,2 1-8 15,-4-6 1-15,5-1 0 16,-3-2 5-16,1-3-7 0,7-4 1 15,1 1-1 1,7 2 2-16,0-3-2 0,6 4-3 16,3-2 3-16,0 2 2 15,0-3-2-15,0 3 0 16,0 2 0-16,0 1 0 16,0 4-3-16,0-1 1 15,0 0 3-15,0 3-3 16,0 0 2-1,0 1-4-15,0-1 4 0,0 6-3 16,0-4 3-16,0 5 0 16,0 0 0-16,3 3 0 15,6-1-2-15,-6 1 1 16,3 3-1-16,-3-2 0 16,6 2 1-16,0-3-3 15,0 4 1-15,1-3 1 16,2 3-1-16,6-2-3 0,6 0 3 15,13-2 2-15,11 0 1 16,1 1 2-16,6-1-2 16,5 1-2-16,-9-1-9 15,-5 4 9-15,-4 0-3 16,-6 1-5-16,-5 0 7 16,-1-1 1-16,4 3 1 15,0 0-1-15,-4-3 2 16,6 3 0-16,4 0-1 15,9-4 0-15,4 4 1 16,12-3 0-16,1 3 0 16,1-2 0-16,0 2 1 0,-4 0-2 15,-5-3 0-15,-3 3-6 16,-10 0-2-16,1 0-1 16,-7 0-2-16,-3 0 5 15,-2 0 4-15,-3-2 0 16,5 2 3-16,-3-3-2 15,9 3 2-15,1-3-1 16,2 2 1-16,1-1 0 16,8-1 0-16,4-1 0 15,12 0 0-15,0 1 0 16,5 0 0-16,-4 3-1 0,-8-3-3 16,-5 3-3-1,-7 0-2-15,-5 0 3 0,-4-4-3 16,-5 4 5-1,0 0 1-15,-1 0-1 16,3-3 4-16,4 3 0 16,2 0-2-16,4-4 2 0,-1 4-1 15,-2 0 1-15,2-3-2 16,-2 3 2-16,-4-2-3 16,4 2-2-16,-4 0 0 15,-3-4 2-15,4 4 0 16,-7 0 2-16,8-4 1 0,-2 4-2 15,7-2 2 1,-4 2-2-16,1-2 2 0,2 2 1 16,-2-2-1-16,-7 2-1 15,0 0 0-15,-9-3 0 16,-2 2 1-16,-4-1-1 16,-5 1 1-16,1-3 0 15,2 4 0-15,-5-3 0 16,-1 3 0-16,-4 0 0 15,0-2 0-15,0 1 0 16,-3-2 0-16,-5 3 0 16,5 0 1-16,-6 0 0 15,3 0-1-15,-1 0-2 16,-2-3 2-16,4 3 2 16,-4 0-2-16,0 0 0 0,-3 0-2 15,0 0 2-15,0 0 0 16,0 0-1-16,0 0 1 15,0 0-2-15,0 0-1 16,0 0 0-16,0 0 0 16,0 9 2-16,0 1 1 15,0 0 0-15,0 3 1 16,0 1-2-16,0 3 1 16,0-1 0-16,0-1 2 15,0 0-2-15,0 1 0 16,0 0 0-16,0-2-1 15,0 2 1-15,0 1 1 16,0-3-1-16,0 1 0 16,3 2 0-16,-3-4 0 0,3 0 0 15,-3-2 2 1,0 2-6-16,3 0 7 0,-3-3-6 16,0 3 6-16,0 1-2 15,0-2-1-15,3-1-3 16,-3 2 3-16,0-1 0 15,3-2 0-15,1 4 0 16,2-5 2-16,-6 1-2 16,5 0-1-16,-2-2 1 15,-3 1-1-15,3 2 1 16,0-3 0-16,0 2 0 0,-3-3-1 16,0 3 1-1,0-3 0-15,0 1-4 0,0 1 0 16,0-4 1-16,-3 6 3 15,-3-5-1-15,3 1 1 16,-2-1-2-16,5-2 1 16,0 6 0-16,0-7 1 15,0 4-3-15,0 0 1 16,0-1 1-16,-3-3-1 16,0 4 2-16,3 0-1 15,-7 0 0-15,7-1-2 16,0-2 3-16,-3 1-1 0,0 2-2 15,0-1 2 1,-3-2 0-16,0 3-2 0,-5-1 3 16,4-2 1-16,-2 1-1 15,2 0 3-15,-2-2-3 16,3 3 1-16,-2-6 2 16,-2 3-2-16,4 1 5 15,-3-4-1-15,3 3-1 16,-4-2 0-16,-1 2-4 15,-5 0 11-15,-5 0 0 16,0 1 4-16,6-4-1 16,-3 3-1-16,-4-1 2 15,2 0-5-15,-2 1-3 16,-5 0-3-16,2-1-3 16,1-1-1-16,0-1 1 0,0 4-1 15,-7-4 1-15,4 3-1 16,0 0 0-16,2-3-1 15,-2 3-1-15,9-3-13 16,-3 0-30-16,-1 0-33 16,10 0-84-16,6-3-228 15</inkml:trace>
  <inkml:trace contextRef="#ctx0" brushRef="#br0" timeOffset="65138.206">9622 11200 271 0,'0'0'50'15,"0"0"-38"-15,0 0 31 16,0 0-6-16,0 0-11 16,0 0 18-16,0 0 7 15,0 0-11-15,0 0 6 16,0 0 0-16,0 0-6 16,0 0-10-16,0 0-6 15,0 0-1-15,0 0 5 16,0 2-17-16,0-2-2 0,0 0 2 15,0 0 0-15,0 0 8 16,0 0 2-16,0 0-4 16,0 0-1-16,0 0-5 15,0 0 1-15,0 0 1 16,6 0-4-16,3 0-5 16,3 0 13-16,3-2-3 15,1 0-11-15,-6-3-2 16,4 4-1-16,-8-2 0 15,0-1-1-15,-6 4 1 0,3-3 0 16,-3 3 0 0,0 0 5-16,3 0-3 0,0 0-2 15,-3-2 0-15,3 2-1 16,-3 0 0-16,0 0 1 16,0 0 0-16,0 0 1 15,0 0-1-15,0 0 9 16,0 0-6-16,0 0-1 15,0 0-2-15,0 0-1 16,0 0 1-16,0 2-3 16,0 8 3-16,0 0 0 15,0 3 1-15,0 1-1 16,0 3 0-16,0-3 2 16,0 1 0-16,-6 2 1 15,0-1 2-15,0 4-5 16,0-4 0-16,3 1 2 0,-4-3-1 15,2-1-1-15,-1-1 0 16,6 1 0 0,0-1 1-16,-3-1-1 0,3 4-2 15,0-2 2-15,0-1-1 16,0 1 6-16,0-2-10 16,0-5 10-16,0 5-10 15,0-5 5-15,0 1 0 16,0-1 0-16,0-2 0 0,0-4-1 15,0 3 1 1,0-3 1-16,0 0-1 0,0 0 0 16,0 0 1-16,0 0-1 15,0 0 0-15,0 0 2 16,0 0-1-16,0 0-1 16,0 0 4-1,0 0-1-15,0 0 0 0,0 0-3 16,0 0-23-16,0-3-67 15,0-7-90-15,3-1-135 16</inkml:trace>
  <inkml:trace contextRef="#ctx0" brushRef="#br0" timeOffset="66698.2021">10187 11308 389 0,'0'0'72'0,"0"0"-70"15,0 0 11 1,0 0 20-16,0 0-18 0,0 0 2 16,-7 0 9-16,7-1-3 15,-6-1 9-15,0 1 5 16,6-2-2-16,-9 3-26 15,3-3 17-15,-3 3-17 16,0-1 11-16,0 0-9 16,-1-1 1-16,-1 2-7 15,-5 0 5-15,1 0 2 16,0 0-6-16,0 0 7 0,-1 3 0 16,-1 1 1-1,-2 3 10-15,-4 0 13 0,7 2-14 16,-3 2-2-1,5-2 5-15,1 5 4 16,4-1 5-16,3 1-20 16,0 1-5-16,6-1 5 0,0-1 0 15,0-1 1-15,0 2-5 16,0-3-8-16,15 1 10 16,1 2-11-16,7-1 2 15,-4 1 2-15,8-5 2 16,-5 5-8-16,5-6 0 15,-3-3 8-15,0 0-4 16,3-3 0-16,1 0 2 0,2-2-1 16,-2 0-2-16,2 0-3 15,3-2 6-15,-4-3-11 16,3-2 10-16,-2-1-5 16,1-2 0-16,-4 3-1 15,-4-2 1-15,2-2 0 16,-1-2 1-16,1 3-1 15,-1-1 0-15,-2 2 1 16,-2-4 0-16,-4 2-1 16,2 2 2-16,-3-1 7 15,-6-2 1-15,-3 0 7 16,-3-3-8-16,1 1 1 16,-4 1-7-16,0 0 9 15,0 2-4-15,0-2-2 16,-13 3-3-16,-4 0 7 0,4 3-1 15,-9 2-6-15,5-2-1 16,-5 1 0-16,1 2 0 16,-3 1-2-16,0 1 0 15,-1-1 2-15,-5 1 1 16,1-1 0-16,3 3-3 16,2 0 5-16,0 0 1 15,-3 0 0-15,8 0-1 16,-5 0 0-16,0 0-2 15,0 5 3-15,-1 0-5 16,-2 2 2-16,2-1 5 16,1 4-8-16,0-3 0 15,0 5 0-15,2-1 7 16,5 2-7-16,1 0 0 0,1 1-1 16,0 2 5-16,9-2-4 15,0 1 4-15,3-1 4 16,3-1-7-16,0-4-1 15,0 2 1-15,0 2 4 16,0-6-5-16,0 2 0 16,9-2 2-16,-3-1-2 15,9 2 2-15,-3-5 1 16,0 3-3-16,2-3 3 0,5 2 0 16,-3-2 0-1,-4-3-2-15,9 2 4 0,-9-2-5 16,6 0 0-16,7 0 0 15,-5 0 0-15,8 0 4 16,-1-2-4-16,4-6 0 16,-4-1 0-16,3-1 1 15,-5 0-5-15,-1 1 7 16,-2-2-3-16,-2-2 0 16,-4 0 1-16,-1-2-1 15,-5 6-2-15,-5-7 2 16,1 7-3-16,-3-5-2 15,-3 4 5-15,0 0 0 16,0 0 1-16,0-1-2 0,0 6 2 16,-13-2-1-1,2 0 0-15,-4 3-1 0,-5-2-1 16,4 3 0-16,-3 2 2 16,1-2-1-16,-3 3 0 15,-2 0 0-15,3 0 1 16,-6 0 1-16,4 0-1 15,-5 7-4-15,5 0 4 16,1 0 0-16,3 3 0 16,2 0-2-16,2-1-15 15,4 5-75-15,1-1-50 16,6-4-104-16,-3-1-155 16</inkml:trace>
  <inkml:trace contextRef="#ctx0" brushRef="#br0" timeOffset="74659.2051">5432 10531 76 0,'0'0'298'0,"0"0"-166"16,0 0-56-16,0 0 9 15,161 4-30-15,-110 0-21 16,4-4 19-16,6 0-17 0,2 0-7 16,4 0 2-1,0 3-10-15,-1-3-8 0,-8 3-4 16,-3 1-5-16,-4-2 3 15,-6-2-3-15,-7 4 4 16,-2-4 7-16,-3 3-6 16,-2-2 5-16,-1-1 4 15,3 0-2-15,3 0-6 16,4 0-3-16,14 0-3 16,1 0 2-16,6-1-5 15,5-2-1-15,-2-1 0 16,4 2 1-16,-5-2-1 15,-9 1 0-15,-5 0 0 16,-7 3 0-16,-5-4 0 0,-3 1 0 16,-7 2 1-16,-4-1-1 15,2 1 0-15,5-2-4 16,-2 0 4-16,5 3 3 16,0 0-3-16,3-3 1 15,-1 3-1-15,1-4 0 16,9 4 0-16,-2-3 0 15,5 3 0-15,1 0-1 16,-4-1 1-16,-2-2 0 16,-7 0 0-16,3 3 0 15,-11-2 1-15,-1 2-2 16,-8 0 1-16,-8 0 0 16,-5-1 0-16,-3 1 0 15,-3 0-1-15,0 0 2 16,0 0-3-16,0 0 3 0,0 0-1 15,0 0 0-15,0 0-1 16,0 0-3-16,0 0-3 16,0 0-12-16,-3 0 6 15,-20 0 4-15,-17 1 0 16,-5 1 4-16,-16 1 4 16,-3 1-4-16,-15 3 4 15,-3-4 1-15,-2 0 0 16,-1 1 6-16,5-1-6 15,-2 0 0-15,4 1 0 16,-2-1 0-16,-1 0 1 16,-1 0-2-16,6 0 1 15,3-3 0-15,1 8 0 16,7-5 1-16,5 0-1 0,3 2-1 16,2-3 1-16,0 4 2 15,0-4-2-15,0 0 0 16,-8 1-1-16,8 1 2 15,1-1 0-15,2-1-1 16,4 1 1-16,8-1-1 16,1-1 0-16,-1-1 0 15,7 1 1-15,5-1-1 16,-5 0-3-16,3 0 3 16,-6 3 3-16,2-3-3 15,-2 0 1-15,6 3-2 0,2-1 1 16,4-2 0-16,12 1 0 15,-1-1 1-15,10 0-1 16,3 0 0 0,0 0 0-16,0 0 1 0,0 0-1 15,0 0 0-15,0 0 6 16,0 0-5-16,3 0 3 16,25 0 4-16,15 0 4 15,8-1 11-15,7-7-11 16,8 6-6-16,7-3 3 15,-3 1-6-15,6 1-3 16,-6-2 0-16,2 3 3 0,-8 0-3 16,-3-1 3-16,-7 3-3 15,-11 0 0-15,2 0-3 16,-2 0 3-16,-6 0 3 16,8 0-3-16,-5 0-1 15,5 0 1-15,1 0-4 16,-1-3 6-16,4 3-2 15,2 0 2-15,-5-2-2 16,2 0 0-16,-2 2-2 16,-1 0 5-16,-2-3-6 15,-1 3 3-15,4 0 0 16,-7-3 0-16,3 3 3 16,1 0-3-16,-1 0 0 15,4-1 0-15,-4 1 0 16,0-2 0-16,-4 2-1 0,-5-1 1 15,6-2 0-15,-6 3 0 16,1-4 0-16,3 4-2 16,-4-2 2-16,9-2 0 15,-6 4 0-15,3-3 0 16,-4 0-1-16,1 3 0 16,-3-4 1-16,1 1 0 15,-1 2 0-15,0-1 0 16,0 1 0-16,1-2 0 15,0 0-1-15,-5 3 2 0,-7 0-2 16,-4-3 2 0,-6 3-1-16,-9 0 0 15,0 0 0-15,-3 0 0 16,0 0 0-16,0 0 0 0,0 0 4 16,0 0 2-16,0 0 1 15,0 0-6-15,0 0 0 16,-12 0-2-16,-15 0 1 15,-12 0-6-15,-16 0 6 16,-3 3-1-16,-11 3 1 16,-5-3 0-16,-7 1 0 15,-1 0 0-15,0-1 0 16,-4 0 0-16,5 1-2 0,2-2 4 16,1 2-1-1,1 0-1-15,-1-2-1 0,-4-1 0 16,-3 2-1-16,-1 0 2 15,1 1 3-15,7-1-3 16,-1 0 0-16,12-1 0 16,3 0 0-16,1-2 0 15,-1 3 1-15,1-1-2 16,2-2 2-16,-3 2-2 16,7-1 1-16,-1-1 0 15,6 0-3-15,10 0 4 16,5 0-1-16,6 0 3 15,11 0 1-15,-2 0-3 16,4 0-1-16,3 0-1 0,3 0-3 16,5 0 3-16,2 0 1 15,2 0-1-15,3 0 0 16,0 0-1-16,0 0 2 16,0 0-3-16,0 0-2 15,0 0 2-15,0 0 1 16,0 0 2-16,0 0 1 15,21 0-1-15,9 0 3 16,13 0-2-16,5 0 5 16,10 0-4-16,6 0 1 15,5 0-3-15,1 0 1 16,3 0 0-16,-3 0-1 16,-7 0-1-16,1 0 1 15,-3 0 0-15,-1 0 1 16,-2 0-1-16,-3 0-1 0,0 0 1 15,0 0 0-15,-2 0 5 16,-1 0-5-16,3 0 0 16,-3 0 0-16,-1 0 0 15,-2 0 0-15,-4 0 1 16,-2 0-2-16,-7 0-4 16,3 0 4-16,-5 0 0 15,3 0 1-15,-7 0-1 16,3 0 1-16,-2 0-1 15,5-1-4-15,-3 1 5 0,6-2 5 16,0 0-4-16,2 2-1 16,1-3 0-1,4 1 0-15,-4 0 0 16,1-1 0-16,-4-2 0 0,-6 3 0 16,1-1 0-16,-4 0-1 15,-3 3 1-15,-2-1-1 16,2-2 1-16,-3 0-1 15,3-1 1-15,0 4-1 16,-2 0-4-16,-1-2 5 16,-3 2 2-16,-5-4-2 15,-5 4 0-15,2 0 0 0,-10 0-1 16,0 0 1-16,-3 0 0 16,0 0 0-1,0 0-1-15,0 0-3 16,0 0-7-16,0 0 2 15,-9 0-10-15,-18 0 3 0,-9 0 10 16,-13 3 5-16,-9 0 0 16,-6 1 0-16,-15 2 1 15,-8-5 0-15,-4 5 0 16,-10-4 1-16,-2 0-1 16,2 1 0-16,4 1 1 15,1-3-1-15,8 1 1 16,-1 1-1-16,5-1-2 0,-7 0 2 15,6-1 0 1,3 1-2-16,-6 0 5 0,18-2-3 16,-3 0 0-16,6 0 0 15,4 3 0-15,-1-3 1 16,0 2-2-16,-2-2 1 16,2 0 0-16,6 0-2 15,4 0 1-15,8 0 1 16,9 0 0-16,10 0 0 15,7 0 0-15,7 0 3 16,7 0-3-16,6 0 0 16,0 0-3-16,0 0 3 15,0 0 0-15,0 0-1 16,0 0-3-16,0 0 2 16,0 0 3-16,3 0-2 15,21 0 2-15,4 1-1 16,11 0 5-16,7 2-5 0,8-3 2 15,4 5 1-15,5-5-3 16,5 1 1-16,7-1 0 16,-2 0 3-16,3 0 0 15,-4 0-3-15,5 0 4 16,2 0-4-16,-7 0-1 16,-2 0 0-16,-4 0 1 15,-11 0-1-15,0-1 0 16,-9 1 0-16,-1-2 1 15,-3-1-1-15,4 0 0 0,-4 3 2 16,4-2-1 0,-4 0-1-16,7-1 0 15,-4 3-1-15,-2-2 2 16,-1 2-4-16,0 0 3 0,-4-2 0 16,-5 2 2-16,6 0-1 15,-6-1-2-15,1 1 2 16,3 0-2-16,-8-2 2 15,8 2-2-15,-3-2-1 16,2 2-1-16,0 0 3 16,-6-3 5-16,1 3-5 15,-1 0 0-15,0-2 0 0,-5 2 0 16,2-1 0-16,-5 1-8 16,-5-1 7-1,-1 1-2-15,-1 0-5 0,-2 0 3 16,1 0-3-16,-2 0-5 15,1 0-12-15,-2 0 8 16,-1 0 12-16,-4 0-2 16,-6 0 6-16,3 0 1 15,-3 0-2-15,0 0-4 16,0 0 2-16,0 0-7 16,0 0-8-16,0 0-13 15,-3 0 2-15,-10 2 25 16,-7 3 3-16,-8-1 2 15,-8 1 1-15,-4 0 2 16,-5-3-1-16,-4 1 8 0,1 3 7 16,-13-5-6-16,-2 5-5 15,-11-2-4-15,-1-1 4 16,-10 1-1-16,6 2-5 16,0 0 6-16,3-3-5 15,1 5-1-15,4-2 0 16,2 1 0-16,-7 0 0 15,-3-2 0-15,-9 0-1 16,0 0 1-16,3-1-6 16,-3 0 12-16,9 0-7 15,3-1 1-15,9-3 0 16,-2 2-5-16,5-1 11 16,1-1-6-16,8 0 1 15,3 0-1-15,4 0 0 16,2 0 0-16,10 0 1 0,2 0-1 15,4 0 0-15,3 0 0 16,11 0-3-16,4 0 2 16,6 0-4-16,4 0 5 15,2 0 0-15,0 0-4 16,0 0-3-16,0 0-8 16,0 0 5-16,8 0 1 15,17 0 9-15,11 0 6 16,13-3-2-16,5 0 1 15,13-1 2-15,6 0-6 16,12 1 5-16,3 1-6 0,0-2 4 16,6 4 2-1,0-4-6-15,-3 3 0 16,-3-1-1-16,-4 2-3 0,-13-3 4 16,-10 3 8-16,-14 0-8 15,-13 0-1-15,-4 0 1 16,-5-3-2-16,-4 3 4 15,4 0-2-15,2 0 0 16,-1-1 0-16,6-2 0 16,1 3 0-16,0 0-6 15,3 0 6-15,-8 0-7 0,-1 0-1 16,-9 0 4 0,-8 0-11-16,-2 0 9 15,-5 0-6-15,-3 0 10 0,0 0-8 16,0 0-10-16,0 0-30 15,0 0-9-15,0 0-14 16,-8 0-31-16,-8 0-184 16</inkml:trace>
  <inkml:trace contextRef="#ctx0" brushRef="#br0" timeOffset="76328.2001">6743 10676 427 0,'0'0'10'15,"0"0"-6"-15,0 0 22 16,-143-5 2-16,112 5-4 16,5 0-9-16,1 0 3 15,1 0-16-15,8 0 2 16,5 0 4-16,2 0 9 16,6 0-12-16,3 0-4 15,0 0 3-15,0 0-7 16,0 0 3-16,0 0 0 15,17 0 0-15,14 0 26 0,12 0-1 16,15 0-10-16,5 0 15 16,12 0-26-1,5 0 3-15,5 0 11 16,-4-4-17-16,-2-3 6 16,-12 1-7-16,-9 3-1 0,-6-5 1 15,-19 3 0-15,-3 4 2 16,-18-2-2-16,-6 0 3 15,-3 3 12-15,1 0-8 16,-4 0 22-16,0 0-13 16,0 0-13-16,0 0-3 15,0 0 0-15,0 0 0 16,0 0-6-16,0 0-2 0,0 0-4 16,-7 0 1-1,-11 0-1-15,-3 0 3 0,-4 0 6 16,5 0 3-16,-2 3-2 15,-2 0 1-15,2-2 1 16,-5-1-1-16,6 2 0 16,-3 1 1-16,2 2 0 15,2-2-5-15,4-3 5 16,4 3 0-16,-1-3 0 16,5 3 0-16,-1-3 0 15,6 0-3-15,3 0 3 16,-4 0-4-16,1 0 1 15,3 0-1-15,-3 0 4 16,3 0-8-16,0 0 8 0,-3 0 5 16,3 0-5-16,0 0 0 15,0 0 0-15,0 0 5 16,0 0-4-16,0 0 15 16,0 0-2-16,0 0 2 15,0 0 4-15,0 0 1 16,0 0-5-16,0 0-4 15,0 0 3-15,0 0-5 16,0 0-1-16,0 0-3 16,0 0-1-16,0 0 3 15,0 0-3-15,0 0-3 16,0 0 0-16,0 0 0 16,0 0 9-16,0 0-7 15,0 0 2-15,0 0-4 0,0 0 1 16,0 0 7-16,0 0-10 15,0 0 10-15,0 0-10 16,0 0 11-16,0 0-9 16,0 0 8-16,0 0-5 15,0 0 6-15,0 0-10 16,0 0 0-16,0 0 3 16,0 0-4-16,0 0 1 15,0 0 15-15,0 0-13 16,0 0 9-16,0 0 1 15,0 0 2-15,0 0-3 0,0 0-10 16,0 0 9 0,0 0 0-16,0 0 4 15,0 0-6-15,0 0 9 16,0 0-14-16,0 0 6 0,0 0 5 16,0 0-14-16,0 0 9 15,0 0-9-15,0 0 2 16,0 0 0-16,0 0-3 15,0 0 0-15,0 0 0 16,0 0 3-16,0 0-4 16,0 0 2-16,0 0-1 15,0 0 1-15,0 0-1 16,0 0 0-16,0 0 2 0,0 0-2 16,0 0-2-1,0 0 1-15,0 0 2 0,0 0-3 16,0 0 3-1,0 0-2-15,0 0 1 0,0 0-1 16,0 0 1-16,0 0 0 16,0 0 2-1,0 0-3-15,0 0 2 0,0 0-1 16,0 0 0-16,0 0-4 16,0 3 4-16,0-3 0 15,0 0 3-15,0 0-2 16,0 0-1-16,0 0 2 15,0 0-2-15,0 0 0 16,0 0-2-16,0 0 2 0,0 0-1 16,0 0-1-16,0 0 2 15,0 0-13-15,0 0-64 16,0 4-123-16,-6-4-122 16</inkml:trace>
  <inkml:trace contextRef="#ctx0" brushRef="#br0" timeOffset="83095.9115">5432 13036 238 0,'0'0'10'0,"-143"12"23"0,68-5 30 16,1 0-33-16,8-1-30 15,2 1-6-15,3 0 4 16,10 3 2-16,11-3-21 16,16 3-69-16,15 2-72 15</inkml:trace>
  <inkml:trace contextRef="#ctx0" brushRef="#br0" timeOffset="94860.1233">5589 13339 281 0,'0'0'65'16,"0"0"-27"-16,0 0 23 16,0 0 13-16,0 0-37 15,0 0-16-15,-39-10-2 16,36 7 7-16,-2 3-2 15,-2-2 5-15,1 2 3 16,0-2-3-16,3 2 19 16,0 0-13-16,3-3-2 15,-3 3 4-15,3 0-9 0,-3 0-6 16,3 0-5 0,0 0 18-16,0 0-9 0,0 0-1 15,0 0 6-15,0 0-9 16,0 0-4-16,0 0-5 15,0 0 4-15,0 0-6 16,0 0-7-16,0 0 5 16,0 0-2-16,0 0-4 15,9 0 7-15,6 0-2 16,6 0 2-16,1 0-3 16,5 0-4-16,-3 0 7 15,10 3-6-15,-1-3 2 16,1 2-2-16,-4-2 0 15,-3 0-2-15,4 0-1 16,-4 0-1-16,3 0 1 0,-3 0-1 16,-3 0 0-16,1 0 1 15,-1-2 1-15,4-1-2 16,2 3 0-16,3-3 0 16,-3 3-2-16,1-2 2 15,-7 2-1-15,0-2 0 16,0 2 0-16,-2-3 1 15,2 3 0-15,-9 0 0 16,7 0 0-16,-1 0 1 16,-3 0-2-16,9-2 0 15,0 2 1-15,1 0 1 16,5 0-1-16,3-3 0 16,5 3 0-16,-2 0 0 15,0 0 0-15,-3 0 0 0,-3 0 0 16,4 0 0-16,-6 0 0 15,-1 0 0-15,3 0 0 16,-2 0-1-16,-4 0 1 16,6 0 1-16,-2 0-1 15,2 0 0-15,0 0-1 16,-2 0 0-16,2 0 1 16,-3 0-3-16,4 0 2 15,-4 0-1-15,-3 0 0 16,1 0 0-16,-4 0-2 15,4 0 0-15,-5 0 3 16,4 0-3-16,-2 0 6 0,5 0-4 16,-5 0 2-16,2 0-1 15,-2 0 1 1,-2 0 1-16,-1 0-1 0,-4 0-1 16,0 0 1-16,-5 0 1 15,1 0-1-15,-8 0 0 16,4 0-1-16,-10 0-1 15,3 0 2-15,-3 0 5 16,0 0-5-16,0 0 0 16,0 0-3-16,0 0 1 15,0 0 2-15,0 0 2 16,0 0-2-16,0 0 0 16,0 0 0-16,0 0 0 0,0 0-2 15,-3 0 1-15,-16 0-1 16,-5 0-3-16,-9 0 0 15,-4 0-5-15,-5 0 5 16,-1 3 3-16,-2-1 2 16,-1-2 0-16,4 3 0 15,-1-3 0-15,4 0 1 16,-3 2-1-16,-1-2 0 16,1 0 0-16,0 0 0 15,-4 0 0-15,6 0 3 16,0 0-3-16,1 0 0 15,3 0-2-15,0 0 2 16,-4 0 3-16,6 0-2 0,-2 0-1 16,0-2 0-16,3-1 0 15,2 1-1-15,1 2 1 16,-3-3 0-16,5 3 0 16,1 0 0-16,-4 0 1 15,1 0-1-15,0-2 1 16,-3 2-2-16,-1-2 1 15,4 2 0-15,-3 0 0 16,-1-3 0-16,4 3 0 16,0 0-1-16,-1 0 1 15,4-3 0-15,3 3 0 16,-4-1 0-16,1 1 0 16,2-3 1-16,-5 3-2 15,5 0 1-15,2 0 0 0,1 0 0 16,1 0 0-16,0 0 0 15,9 0 0-15,0 0-1 16,2 0 1-16,4 0 0 16,0 0 0-16,6 0-2 15,0 0 2-15,0 0-1 16,0 0 1-16,0 0-1 16,0 0 0-16,0 0 0 15,0 0 0-15,0 0 0 16,0 0-5-16,12 0 6 15,10 0 1-15,5 0-1 0,6 0 4 16,4 0-2-16,5 0 0 16,3 0 1-16,2 0-3 15,3 0 0-15,2 0 3 16,0 0-3-16,-7 4 0 16,-2-4 0-16,-4 3 0 15,-8 0-1-15,5-3 1 16,-6 4 0-16,6-1-3 15,2-3 3-15,-2 2 0 16,9-2 0-16,4 0 1 16,0 0 1-16,5 0-4 15,0 0 4-15,-7 0-2 16,-2 0 0-16,-6 0 1 0,-2 0-1 16,-7 0 0-16,-2 0-1 15,2 0 1-15,-4 0 0 16,5 0 1-16,-1 0-2 15,0 0 1-15,5 0 0 16,1 3 0-16,3-3 0 16,7 0 0-16,-4 2 0 15,3-2 1-15,-2 0-1 16,-7 0 1-16,1 0-1 16,-7 0 0-16,0 0 1 15,-5 0-3-15,-4 0 3 16,-3 2-1-16,3-2 0 15,-2 0 0-15,2 0 1 16,6 3 1-16,0-3 4 0,4 0-2 16,5 0-1-16,-6 0 2 15,1 0-4-15,-1 0 0 16,-3 0 7-16,-2 0-8 16,-1 0 0-16,-6-3 0 15,1 3 0-15,-1 0 1 16,3 0 0-16,0-2 0 15,-2 2-1-15,1 0 0 16,-1 0 0-16,3-2 1 16,-8 2-1-16,-2-3 4 15,-2 3-2-15,-7 0 1 16,0 0-2-16,-3 0 0 0,0 0 2 16,0 0-2-1,3 0 1-15,-3 0-2 0,0 0 6 16,0 0-5-16,0 0 1 15,0 0-1-15,0 0 1 16,0 0-2-16,0 0 2 16,0 0 1-16,-9 0-3 15,-7 0 1-15,-4 0-2 16,1 0 1-16,0 0-2 16,-1 3 0-16,1-1 2 15,-2 0 0-15,-3 1-2 16,6-3 1-16,-4 3 1 15,4-1-4-15,-6 0 0 0,2-2 2 16,-2 3 1 0,3-3 0-16,-6 3-1 0,5-2-1 15,-2-1 1-15,-1 0 1 16,-1 3-2-16,5-3 3 16,-4 0 0-16,1 0-2 15,3 0 1-15,-3 3 0 16,5-3 2-16,-3 0-1 15,2 0 0-15,4 0 0 16,-4 0 0-16,-2 0 0 16,6 0 0-16,-7 0 0 15,1 4 0-15,-2-4 0 0,-3 0 0 16,-1 0 0-16,-2 0 0 16,-1 0 0-16,1 0 0 15,7 0 0-15,-5 0 0 16,1 0 0-16,2 0 0 15,-5 0 0-15,0 0 0 16,2 0 0-16,-2 0 2 16,5 0-2-16,-8 0 0 15,3 0 1-15,-3 0-1 16,-1 0 0-16,4 0 2 16,0 0 0-16,-1 0 1 15,1 0 2-15,6 0-5 16,-1 0 0-16,-2 0 0 15,3 0 1-15,-6 0 1 16,2 0-2-16,-2 0 0 0,-3 0 0 16,-4 0 0-16,3 0 1 15,-2 0-1-15,0 0 0 16,5 0 3-16,-5-4-2 16,3 4 1-16,0 0-1 15,-4 0 0-15,6 0 1 16,-2-3-2-16,0 3 1 15,5-3-1-15,-2 3 0 16,0 0 0-16,-1 0 1 16,1 0-2-16,-1 0 2 15,-5 0-3-15,3 0 3 16,3 0-1-16,-1 0 0 0,-2 0 1 16,3 0-3-1,-1 0 2-15,4 0 0 0,2 0 0 16,1 0 3-16,6 0-6 15,-3 0 4-15,9 0-2 16,2 0 1-16,4 0 0 16,4 0 0-16,2 0-1 15,0 0 1-15,0 0 0 16,0 0-1-16,0 0 0 16,0 0-2-16,0 0-1 15,0 0 4-15,0 0 0 16,0 0-1-16,0 0 0 15,0 0 0-15,11 0-1 16,8 0 2-16,3 3 0 16,8 0 0-16,3-3 1 0,6 4-1 15,7-1 0-15,5 0-2 16,4 1 4-16,3-2-2 16,-1-2 0-16,-5 3 0 15,-4 2 0-15,-2-2 0 16,-4-3 0-16,-2 3 0 15,-3 0 0-15,5-3 0 16,-3 0-1-16,10 0 2 16,0 0-1-16,5 0 0 15,6 0 0-15,-2 0 1 0,-3 0-1 16,-6 3 0-16,-1-3-1 16,-8 0 1-16,-7 0-1 15,-2 4 0-15,-11-4 0 16,2 0-1-16,8 0 1 15,-3 0 1-15,4 0 0 16,5 0 0-16,3 0 0 16,-2 0-2-16,-1 0 2 15,-5 0 2-15,-1 0-2 16,1 0 0-16,-4 0 0 16,3 0 0-16,-5 0 0 15,-2 0 0-15,-1 0 0 16,2 0 0-16,1 0 0 15,2 0 0-15,2 0 0 16,-1 0 0-16,2 0 0 0,-2 0 0 16,-1-4-1-16,0 4 1 15,-5 0 3-15,-4-3-3 16,0 3-2-16,-2 0 2 16,1 0 2-16,2 0-2 15,8-3 0-15,1 0 0 16,1 3 0-16,3-3 1 15,-2 2-2-15,-1 1 2 16,-7 0-1-16,2-4 0 16,-12 4-1-16,-2 0 1 15,-4 0-2-15,-3-3 5 16,2 3-3-16,-5 0 4 16,0 0-1-16,0 0 5 15,0 0-3-15,0 0 0 0,0 0 0 16,0 0-2-16,0 0 4 15,0 0-3-15,0 0-1 16,0 0 1-16,0 0-1 16,0 0 3-16,0 0-5 15,0 0-1-15,0 0 2 16,0 0-1-16,0 0 1 16,0 0 2-16,0 0-2 15,0 0-2-15,0 0 1 16,0 0 0-16,0 0 1 15,0 0 3-15,0 0-4 16,3 0 1-16,0 0-2 0,4 0 11 16,-1 0 0-16,0 3 0 15,0 2-9-15,-3-2-1 16,-3-3 2-16,0 3-2 16,0-3 0-1,0 0 0-15,0 0 1 0,0 0-2 16,3 0 2-16,-3 0-2 15,0 0 3-15,0 0-3 16,0 0 1-16,0 0-1 16,0 0 1-16,0 0-1 15,0 0 0-15,0 0 2 0,4 0-2 16,-4 0 1 0,0 0 1-16,0 0-2 0,0 0 1 15,0 0 0-15,0 0-1 16,0 0 0-16,0 0 2 15,0 0-2-15,0 0 0 16,0 0 2-16,0 0-2 16,0 0 7-16,0 0-7 15,0 0 3-15,0 0 5 16,0 0-3-16,5 0 0 16,-5 0-1-16,0 0 0 15,0 0 2-15,0 0-5 16,0 0 0-16,0 0 1 15,0 0 0-15,0 0-2 16,0 0 0-16,0 0 1 0,0 0 1 16,0 0-2-16,0 0 1 15,0 0 2-15,0 0 0 16,0 0-3-16,0 0 3 16,0 0-3-16,0 0 3 15,0 0 0-15,0 0 0 16,0 0 1-16,3 0-1 15,-3 0 2-15,0 0 0 16,0 0-2-16,0 0 6 16,0 0-4-16,0 0 2 15,0 0 0-15,0 0-2 16,0 0 1-16,0 0-4 16,3 0 3-16,-3 0 1 15,0 0 0-15,0 0-2 0,0 0 3 16,0 0-3-16,0 0 1 15,0 0-2-15,0 0-1 16,0 0 0-16,0 0 3 16,0 0-4-16,0 0 0 15,0 0 5-15,0 0-3 16,3 0 0-16,-3 0 1 16,0 0 3-16,0 0-3 15,0 0 0-15,0 0-1 16,0 0-1-16,0 0 2 15,0 0-3-15,0 0 2 0,0 0-1 16,0 0-1-16,0 0 2 16,0 0-3-16,0 0 1 15,0 0 5-15,0 0-2 16,0 0 2-16,0 0-2 16,0 0 1-1,0 0-1-15,0 0-3 0,0 0 3 16,0 0-3-16,0 0 3 15,0 0 2-15,0 0-5 16,0 0 0-16,0 0-1 16,0 0 6-16,0 0-5 15,0 0 2-15,0 0-1 16,0 0 2-16,0 0-3 16,0 0 0-16,0 0 6 0,0 0-3 15,0 0-3-15,0 0 3 16,0 0-4-16,0 0 0 15,0 0 1-15,0 0 1 16,0 0-2-16,0 0 0 16,0 0 0-16,0 0 0 15,0 0 0-15,0 0 0 16,0 0-3-16,0 0 3 16,0 0 1-16,0 0-1 15,0 0 0-15,0 0 0 16,0 0 1-16,0 0-1 15,0 0 0-15,0 0-1 16,0 0 1-16,0 0 0 16,0 0 1-16,0 0-1 0,0 0 0 15,0 0-1-15,0 0 1 16,0 3 0-16,0-3 0 16,0 0 0-16,0 0-1 15,0 0 2-15,0 0-1 16,-3 0 1-16,3 0 1 15,0 0 0-15,0 0-2 16,0 0 0-16,0 0 4 16,0 0-2-16,0 0-2 15,0 0 1-15,0 0-2 16,0 0 0-16,0 0 1 0,0 0 4 16,0 0-4-1,0 0 0-15,0 0-2 16,0 0 5-16,0 0-2 15,0 0 0-15,0 0-1 0,0 0 0 16,0 0-3-16,0 0 3 16,0 0 3-16,0 0-2 15,0 0-1-15,0 0-1 16,0 0 1-16,0 0 0 16,0 0 2-16,0 0-2 15,0 0 0-15,0 0-1 16,0 0 1-16,0 0 0 15,0 0 0-15,0 0-1 0,0 0 2 16,0 0-2-16,0 0 2 16,0 0-1-16,0 0 0 15,0 0 0-15,0 0 1 16,0 0 0-16,0 0-1 16,0 0 2-1,0 0-2-15,0 0 2 0,0 0-2 16,0 0 2-16,0 0 3 15,0 0-2-15,0 0 1 16,0 0-3-16,0 0 1 16,0 0 2-16,0 0-4 15,0 0-2-15,0 0 2 0,0 0 2 16,0 0 3-16,0 0-6 16,0 0 1-1,0 0 0-15,0 0 4 0,0 0-3 16,0 0-2-16,0 0-2 15,0 0 3-15,0 0 4 16,0 0-4-16,0 0 0 16,0 0 0-16,0 0 0 15,0 0 0-15,0 0-1 16,0 0 1-16,0 0 0 16,0 0-1-16,0 0 1 15,0 0 0-15,0 0 0 16,0 0 1-16,-3 0-1 15,3 0 0-15,0 0-1 16,0 0-2-16,0 0 6 0,0 0-3 16,0 0 0-1,0 0 0-15,0 0 0 0,0 0 0 16,0 0 0-16,0 0 0 16,0 0 1-16,0 0 1 15,0 0-2-15,0 0-1 16,0 0 1-16,0 0 2 15,0 0-1-15,0 0-1 16,0 0 0-16,0 0 0 16,0 0 0-16,0 0 0 15,0 0 0-15,0 0 0 16,0 0 1-16,0 0-1 16,0-3 1-16,0 3-1 15,0 0 0-15,0 0-2 0,0 0 2 16,0 0 2-1,0 0-1-15,0 0-2 0,0 0 3 16,0 0-1-16,0 0-1 16,0 0 0-16,0 0 0 15,0 0 0-15,0 0 0 16,0 0-3-16,0 0 3 16,0 0 3-16,0 0-3 15,0 0 0-15,0 0-1 16,0 0 2-16,0 0 0 15,0 0-1-15,0 0 0 0,0 0 0 16,0 0 0-16,0 0 1 16,0 0-1-16,0 0 1 15,0 0-1-15,0 0 0 16,0 0 0-16,0 0 1 16,0 0 1-1,0 0 3-15,0 0-2 16,0 0-3-16,0 0 6 0,0 0 0 15,0 0-4-15,0 0-1 16,0 0 3-16,0 0-3 16,0 0 0-16,0 0 0 15,0 0 0-15,0 0-1 0,3 0 1 16,-3 0-2-16,0 0 3 16,0 0-2-16,0 0 1 15,0 0-2-15,0 0 0 16,0 0 1-16,0 0 1 15,0 0 0-15,0 0 3 16,0 0-3-16,0 0-1 16,0 0 1-16,0 0 0 15,0 0 0-15,0 0-1 16,0 0 1-16,0 0-1 16,0 0 1-16,0 0 2 15,0 0-2-15,0 0-2 16,0 0 2-16,0 0 0 15,0 0-1-15,0 0 1 16,0 0 0-16,0 0-1 0,0 0 0 16,0 0 0-1,0 0-3-15,0 0 6 0,0 0-3 16,0 0 1-16,0 0-1 16,0 0 1-16,0 0-1 15,0 0 0-15,0 0 2 16,0 0-3-16,0 0 4 15,0 0-1-15,0 0-1 16,0 0-1-16,0 0 0 16,0 0 2-16,0 0 0 15,0 0-1-15,0 0-1 16,0 0 0-16,0 0 0 16,0 0 5-16,0 0-1 15,0 0-3-15,0 0 2 0,0 0-1 16,0 0 0-16,0 0 0 15,0 0-1-15,0 0 1 16,0 0-2-16,0 0 0 16,0 0 0-16,0 0 1 15,0 0-1-15,0 0 0 16,0 0 4-16,0 0-3 16,0 0-1-16,0 0 0 15,0 0 1-15,0 0-1 16,0 0 0-16,0 0 0 15,0 0 0-15,0 0 0 0,0 0 0 16,0 0-2-16,0 0 2 16,0 0 4-16,0 0-4 15,0 0 1-15,0 0-1 16,0 0 1-16,0 0-2 16,0 0 5-1,3 0-4-15,-3 0 0 0,0 0 3 16,0 0-2-16,0 0 0 15,0 0 0-15,0 0 0 16,0 0 0-16,0 0-1 16,0 0 2-16,0 0-1 15,0 0 1-15,0 0-2 0,0 0 2 16,0 0 2-16,0 0-5 16,0 0 4-16,0 0-1 15,0 0-2-15,0 0 0 16,0 0 4-16,0 0-4 15,0 0 2-15,0 0-4 16,0 0 5-16,0 0-1 16,0 0-2-16,0 0-1 15,0 0 1-15,0 0 3 16,0 0-1-16,0 0-2 16,0 0 2-16,0 0-1 15,0 0-1-15,0 0-1 16,0 0 1-16,0 0 4 15,0 0-4-15,0 0 1 16,0 0-1-16,0 0 1 16,0 0 6-16,0 0-5 15,0 0-2-15,0 0-1 0,0 0 1 16,0 0 2-16,0 0-1 16,0 0 2-16,0 0-2 15,0 0-1-15,0 0 1 16,0 0 0-16,0 0 0 15,0 0-1-15,0 0 2 16,0 0-2-16,0 0 6 16,0 0-6-16,0 0 1 15,0 0-1-15,0 0 2 16,0 0-2-16,0 0 0 0,0 0 0 16,0 0 0-1,0 0 0-15,0 0-2 16,0 0-2-16,0 0 4 15,0 0 0-15,0 0 4 0,0 0-4 16,0 0-3-16,0 0 3 16,0 0 1-16,0 0 0 15,0 0-2-15,0 0 2 16,0 0 3-16,0 0-4 16,0 0 0-16,0 0 0 15,0 0 0-15,0 0 0 16,0 0 0-16,0 0-1 15,0 0-3-15,0 0 8 0,0 0-4 16,0 0 0-16,0 0 0 16,0 0-2-16,0 0 2 15,0 0 0-15,0 0-4 16,0 0 4-16,0 0 1 16,0 0 0-16,0 0-2 15,0 0 2-15,0 0 3 16,0 0-4-16,0 0-5 15,0 0 5-15,0 0 0 16,0 0 0-16,0 0 3 16,0 0-6-16,0 0 5 15,0 0-2-15,0 0 0 0,0 0-1 16,0 0 1-16,0 0-1 16,0 0 2-16,0 0-2 15,0 0 1-15,0 0 0 16,0 0 0-16,0 0 0 15,0 0 0-15,0 0 0 16,0 0 0-16,0 0 0 16,0 0 0-16,0 0 0 15,0 0-4-15,0 0 4 16,0 0 2-16,0 0 0 16,0 0-1-16,0 0-1 15,0 0 0-15,0 0 0 16,0 0 0-16,0 0-1 15,0 0 1-15,0 0 0 16,0 0 0-16,0 0 1 0,0 0-1 16,0 0 0-1,0 0 0-15,0 0 0 0,0 0 0 16,0 0 0-16,0 0-1 16,0 0 1-16,0 0 0 15,0 0 0-15,0 0-1 16,0 0 0-16,0 0 1 15,0 0-1-15,0 0 1 16,0 0-3-16,0 0 3 16,0 0 0-16,0 0-5 15,0 0 5-15,0 0 2 16,0 0-2-16,0 0-1 0,0 0-2 16,0 0 5-1,0 0-5-15,0 0 3 0,0 0 0 16,0 0 0-1,0 0-2-15,0 0 1 0,0 0 1 16,0 0 0-16,0 0-2 16,0 0 0-16,0 0 0 15,0 0 2-15,0 0 3 16,0 0-3-16,0 0 0 16,0 0-1-16,0 0 1 15,0 0 0-15,0 0 0 16,0 0 0-16,0 0-3 15,0 0 3-15,0 0 3 0,0 0-3 16,0 0 1-16,0 0-1 16,0 0 0-16,0 0 0 15,0 0 0-15,0 0 0 16,0 0 1-16,0 0-2 16,0 0 1-16,0 0 0 15,0 0 0-15,0 0 0 16,0 0-1-16,0 0 1 15,0 0 0-15,0 0 0 16,0 0 0-16,0 0 0 16,0 0 0-16,0 0 0 15,0 0 0-15,0 0 0 16,0 0-3-16,0 0 3 0,0 0 0 16,0 0 3-16,0 0-2 15,0 0 0-15,0 0-1 16,0 0 0-16,0 0 0 15,0 0 0-15,0 0-3 16,0 0 3-16,0 0 3 16,0 0-3-16,0 0 0 15,0 0-1-15,0 0 1 16,0 0 0-16,0 0 1 16,0 0-1-16,0 0 0 15,0 0 0-15,0 0 0 16,0 0-1-16,0 0 0 15,0 0-1-15,0 0 2 16,0 0 3-16,0 0-2 16,0 0-1-16,0 0-1 0,0 0 1 15,0 0 0-15,0 0 0 16,0 0 0-16,0 0 0 16,0 0 1-16,0 0-1 15,0 0 0-15,0 0-1 16,0 0 2-16,0 0-1 15,0 0 1-15,0 0-1 16,0 0 0-16,0 0 0 16,0 0 1-16,0 0-1 15,0 0 0-15,0 0 1 16,0 0-1-16,0 0 0 0,0 0 0 16,0 0 0-1,0 0-3-15,0 0 6 0,0 0-6 16,0 0 6-1,0 0-3-15,0 0 0 0,0 0 0 16,0 0-3-16,0 0 6 16,0 0-2-16,0 0-1 15,0 0 0-15,0 0 1 16,0 0-1-16,0 0 0 16,0 0 0-16,0 0 0 15,0 0 0-15,0 0 1 16,0 0-1-16,0 0-1 15,0 0 1-15,0 0 1 16,0 0-1-16,0 0 0 16,0 0 0-16,0 0-1 0,0 0 0 15,0 0-2-15,0 0 6 16,0 0-3-16,0 0 0 16,0 0 0-16,0 0 1 15,0 0-1-15,0 0-1 16,0 0 1-16,0 0 2 15,0 0-1-15,0 0-1 16,0 0 0-16,0 0 1 16,0 0-1-16,0 0 1 15,0 0-1-15,0 0 1 0,0 0-1 16,0 0 1 0,0 0 0-16,0 0 0 0,0 0-1 15,0 0-2-15,0 0 2 16,0 0 4-16,0 0-3 15,0 0-1-15,0 0 0 16,0 0 0-16,0 0 1 16,0 0-1-16,0 0 0 15,0 0 0-15,0 0 0 16,0 0 0-16,0 0 0 16,0 0 0-16,0 0 0 15,0 0-2-15,0 0 2 16,0 0 3-16,0 0-3 15,0 0 0-15,0 0 0 16,0 0 0-16,0 0 1 0,0 0-2 16,0 0 1-1,0 0 0-15,0 0-1 0,0 0 2 16,0 0-2-16,0 0 2 16,0 0-1-16,0 0 0 15,0 0 0-15,0 0 0 16,0 0-1-16,0 0 1 15,0 0 0-15,0 0 1 16,0 0-1-16,0 0-1 16,0 0-3-16,0 0 8 15,0 0-3-15,0 0-1 16,0 0-1-16,0 0 1 0,0 0-2 16,0 0 4-1,0 0-4-15,0 0 4 16,0 0-2-16,0 0 0 15,0 0-3-15,0 0 3 0,0 0-1 16,0 0 6-16,0 0-6 16,0 0 1-16,0 0 0 15,0 0 0-15,0 0 0 16,0 0-3-16,0 0 2 16,0 0 1-16,0 0 3 15,0 0-2-15,0 0-1 16,0 0-4-16,0 0 4 15,0 0 4-15,0 0-4 16,0 0 1-16,0 0-1 0,0 0 0 16,0 0 1-16,0 0-1 15,0 0 0-15,0 0 0 16,0 0 1-16,0 0-1 16,0 0 0-16,0 0 0 15,0 0 1-15,0 0-2 16,0 0 1-16,0 0 0 15,0 0 0-15,0 0 0 16,0 0-1-16,0 0 1 16,0 0 0-16,0 0 0 15,0 0-1-15,0 0 0 16,0 0 2-16,0 0-1 0,0 0 0 16,0 0 1-16,0 0-1 15,0 0 0-15,0 0 0 16,0 0 0-16,0 0-3 15,0 0 3-15,0 0 0 16,0 0 1-16,0 0 0 16,0 0-1-16,0 0 0 15,0 0 0-15,0 0-2 16,0 0 5-16,0 0-3 16,0 0 1-16,0 0-1 15,0 0 0-15,0 0 0 16,0 0 1-16,0 0 5 0,0 0-5 15,0 0 0 1,0 0 1-16,0 0 0 0,0 0 2 16,0 0-2-1,0 0 1-15,0 0-2 0,0 0 5 16,0 0-4-16,0 0-1 16,0 0 4-16,0 0-5 15,0 0 1-15,0 0 2 16,0 0-2-16,0 0 1 15,0 0 0-15,0 0-2 16,0 0 0-16,0 0 1 16,0 0-1-16,0 0 2 15,0 0-4-15,0 0 5 16,0 0-6-16,0 0 5 0,0 0-2 16,0 0 0-16,0 0 1 15,0 0-1-15,0 0 0 16,0 0 0-1,0 0 0-15,0 0 0 0,0 0 0 16,0 0-2-16,0 0 4 16,0 0-5-16,0 0 3 15,0 0 0-15,0 0 0 16,0 0 3-16,0 0-3 16,0 0 0-16,0 0 0 15,0 0 0-15,0 0 0 16,0 0-1-16,0 0 1 0,0 0 0 15,0 0 0-15,0 0 0 16,0 0-3-16,0 0 3 16,0 0 0-16,0 0 0 15,0 0 0-15,0 0 2 16,0 0-1-16,0 0-1 16,0 0-3-16,0 0 3 15,0 0 3-15,0 0-3 16,0 0-1-16,0 0 1 15,0 0 0-15,0 0 0 16,0 0 0-16,0 0 0 16,0 0 0-16,0 0-1 15,0 0 1-15,0 0-2 16,0 0 1-16,0 0-6 16,0 0-14-16,0 0-49 0,6-3-100 15,22-5-228-15,2-7-580 16</inkml:trace>
  <inkml:trace contextRef="#ctx0" brushRef="#br0" timeOffset="96902.0097">5926 11933 319 0,'0'0'33'0,"0"0"-30"16,0 0-3-16,0 0 20 16,0 0-19-16,-130 56 1 15,111-44-1-15,2 5-1 16,-2 0 4-16,5-1-4 15,-2 1-15-15,1 0-29 16,3-1-123-16</inkml:trace>
  <inkml:trace contextRef="#ctx0" brushRef="#br0" timeOffset="108858.0012">5032 13084 293 0,'0'0'39'16,"0"0"-28"-16,0 0-11 15,0 0 32-15,0 0-6 16,0 0-7-16,0-9-6 16,0 9-3-16,0 0 2 15,0 0-1-15,0 0 9 16,0 0 18-16,0 0-1 15,0 0 12-15,0 0 8 16,0 0-8-16,0 0 15 0,0 0-13 16,0-3-1-16,0 3-14 15,0 0-3-15,0 0 21 16,0 0-11-16,0 0-8 16,0 0-1-16,0 0-2 15,0 0-2-15,0 0-3 16,0 0-2-16,0 0 1 15,0 0-4-15,0 0-4 16,0 0-1-16,0 0-3 16,0 0 0-16,0 0-3 0,0 0-2 15,0 0 0 1,0 0 1-16,0 0 1 16,0 0 3-16,0 0 0 15,0 0-1-15,0 0-7 0,0 0-3 16,0 0-3-16,0 0 1 15,0 0-2-15,0 0 1 16,0 0 0 0,0 0 1-16,0 0-1 0,0 0 0 15,0 0 0-15,0 0-2 16,0 0 2-16,0 3-2 16,5 6 1-16,7 5 1 15,1 3 7-15,4 6-7 16,5 3 7-16,5 3-1 15,-2 5 1-15,2-4-6 16,1 3 4-16,-5-7 1 16,-1 1-6-16,-1-4 1 0,0-6-1 15,-3-1 4-15,-9-6-8 16,1-1 5-16,-4-5-1 16,-3-1 6-16,-3-3-3 15,3 0 1-15,0 0 9 16,0 0-2-16,-3 0-5 15,3 0 3-15,-3 0-7 16,0 0 0-16,2 0 2 16,5 0-3-16,5 0 3 15,18 0-3-15,7-3 7 16,15-3-8-16,5-1 3 16,-2 0-2-16,3 4 2 0,-4-4-6 15,1 4 4 1,-1-3-2-16,1 2 1 0,3 0-4 15,5-2 4-15,-2 0 0 16,0 1 1-16,-3 0-3 16,-8 1-4-16,-6 1 4 15,-5 0-3-15,-3 3-2 16,-3 0 3-16,-5 0-3 16,-7 0 5-16,1-4 0 15,1 4 1-15,-1 0-4 16,2 0 1-16,4 0 1 15,2 0 1-15,0 0-6 16,-2 0 3-16,-1 0-7 0,3 0 4 16,-6 0 3-1,0 0 1-15,4 0 0 0,-1 0-4 16,1 0 7-16,-1 0-1 16,3 4 0-16,-2-4-5 15,2 3 2-15,-5 0-2 16,1 0 0-16,1-2 2 15,1 1-2-15,-1 1 3 16,1 2 1-16,-1-2-1 16,3 0 1-16,1 0-3 0,-4-3 3 15,4 3 2 1,2 1-5-16,0-3 3 0,3 2 3 16,0-3-5-16,5 0 1 15,-5 0 4-15,3 0 0 16,-3 0-2-1,4 0-1-15,-3 0 3 0,-1 0-3 16,7 0-3-16,-10-3 4 16,6 2-3-16,-5-3-3 15,-7 1 7-15,3 3-3 16,-11-3 4-16,1 0-2 16,-1 0 2-16,5-2 0 15,-6 2-1-15,4 1 1 16,2 1 0-16,-3-2-2 15,9 0 2-15,-6 0-3 0,-2-1 0 16,2 4-3-16,-3-3 2 16,-8 3 0-16,4-3 4 15,-4 3 0-15,-7-1 3 16,3 1-3-16,-2 0-3 16,-4-3 3-1,-3 3 0-15,0 0-2 0,0 0 2 16,0 0-2-16,0 0 2 15,0 0-6-15,0 0 1 16,0 0-3-16,0 0-5 16,0 0 4-16,-13 0 2 15,-9 0-1-15,-11 0-4 16,0 3 7-16,-9-2 4 16,0 2-5-16,-4 0 4 15,1 1 2-15,-7-4 0 0,3 0 0 16,-2 3 0-16,-1 0 0 15,0 1 0-15,0-4 0 16,4 2 0-16,-7 1 3 16,6 1 1-16,-4-3-4 15,1 2-3-15,0 0 3 16,4 0 0-16,-4-3 4 16,3 0-4-16,1 3 0 15,-4-3 0-15,0 0 1 16,-1 0 0-16,-5 0 1 15,0 0-2-15,-3 0-1 16,4 0 1-16,2 0-1 16,3 0 2-16,4 0-2 15,-4-3 1-15,7 3 0 0,-4-3 1 16,7 0 0-16,-4 0-2 16,-3 2 1-16,-2-3 0 15,2 1-1-15,-3 3 1 16,-1-2 0-16,1 1 1 15,-3-2-1-15,3 0 2 16,1 0-2-16,2 3-1 16,-3 0 1-16,10-4 0 15,-3 4 0-15,5 0-1 16,4 0 1-16,11 0-1 0,1 0 1 16,12 0 0-16,6 0 0 15,6 0 0-15,0 0 0 16,0 0-7-1,0 0-3-15,0 0 3 0,0 0-3 16,0 0-3-16,0 0 0 16,0 0-1-16,0 0-4 15,0 0 3-15,0 0 4 16,18 0 7-16,6 4 3 16,1-1 1-16,11 0-1 15,4 0 1-15,8-2 1 16,7-1-1-16,3 0 1 15,5 0-1-15,1 0 0 0,-6 0 2 16,-1 0-3-16,-9 0 1 16,-2 0 0-16,-9 0 0 15,-7 2 0-15,3-2-1 16,-5 0 0-16,-1 3 1 16,3-3 0-16,1 0 0 15,5 0 0-15,7 0 0 16,5 0-1-16,10 0 2 15,-1 0-1-15,4 0 0 16,3 0 0-16,-1 0 0 16,-11 0-2-16,0 0 2 15,-10 0-1-15,-3 0 1 16,-1 0 0-16,-5 0 0 16,6 0 1-16,-6 0-1 0,1 0 0 15,-1 0 0-15,3 0-2 16,-3 4 2-16,-1-3 2 15,-2 2-2-15,-6 0 0 16,-3 0-1-16,-2-3 0 16,-2 3 1-16,-1 1 0 15,-1-4 1-15,0 1 0 16,3-1-1-16,1 3 0 16,2-3 0-16,0 0 1 15,6 0 0-15,6 0-2 16,1 0 2-16,0 0-1 0,-5 0 1 15,1-3-1 1,-2 2 6-16,-1-3-4 16,-2 1 1-16,-4 0 0 15,-6 3 0-15,-2-3 2 0,-2 0-4 16,-5 3 3-16,0-1 0 16,4-3-1-16,-1 4 5 15,0-3-5-15,3 1-3 16,-6 2 3-16,0-4-3 15,7 4 0-15,-7-3 0 16,0 3-3-16,2 0 6 16,2-3-6-16,-7 3 3 0,6 0 0 15,-6 0 0 1,6 0 0-16,0 0 0 0,0-4 0 16,-6 4 0-16,3 0 0 15,-6 0 4 1,0 0 5-16,0 0-4 15,0 0 5-15,0 0-7 0,0 0 6 16,0 0-2-16,0 0 4 16,0 0-5-16,0 0-4 15,0 0 2-15,0 0 1 16,0 0-5-16,0 0 1 16,0 0 1-16,0 0-2 15,0 0 1-15,0 0 1 16,0 0 1-16,0 0-2 15,0 0 1-15,0 0 0 0,0 0-1 16,0 0-1-16,0 0 1 16,0 0 0-16,0 0 0 15,0-3 1-15,0 3-1 16,0 0-1-16,0 0 0 16,0 0 1-16,0 0 2 15,0 0-1-15,0 0 2 16,0 0-1-16,0 0 3 15,0 0 10-15,0 0-2 16,0 0 8-16,0 0-4 16,0 0-1-16,0 0 12 15,0 0-14-15,0 0-13 16,3 0 9-16,-3 0-10 16,0 0 11-16,0 0-5 0,0 0-1 15,0 0 0-15,0 0 9 16,0 0-4-16,4-3-1 15,-4 3-5-15,0 0 0 16,0 0 4-16,0 0-3 16,0 0 2-16,0 0-1 15,0 0 0-15,0 0 3 16,0 0-4-16,0 0 0 16,0 0 3-16,0 0-3 15,0 0 3-15,0 0-2 16,0 0 0-16,0 0-1 0,0 0 1 15,0 0-4 1,0 0 2-16,0 0 1 16,0-1-1-16,0 1-2 0,0 0 1 15,0 0 0-15,0 0-4 16,0 0 2-16,0 0 1 16,0 0 2-16,0 0-3 15,0 0 1-15,0 0-2 16,0 0 2-16,0 0-2 15,0 0 1-15,0 0-1 16,0 0 0-16,0 0 0 16,0 0 1-16,0 0-1 0,0 0 0 15,0 0 1 1,0 0-2-16,0 0 1 0,0 0-1 16,0 0 1-16,0 0-2 15,0 0 2 1,0 0 0-16,0 0-1 15,0 0 0-15,0 0 1 0,0 0 2 16,0 0-2-16,0 0 2 16,0 0-3-16,0 0 2 15,0 0 0-15,0 0 3 16,0 0-3-16,0 0 1 16,0 0-1-16,0 0 2 15,0 0 1-15,0 0-3 16,0 0-2-16,3 0 2 15,-3 0-2-15,0 0 2 0,0 0-1 16,0 0 0 0,0 0 0-16,0 0 2 0,0 0-3 15,3 0 2-15,-3 0-1 16,0 0-1-16,0 0 1 16,0 0-1-16,0 0-2 15,0 0 2-15,0 0 4 16,0 0-3-16,0 0-1 15,0 0 0-15,0 0 0 16,0 0 0-16,0 0 0 16,0 0 0-16,0 0 0 15,0 0 0-15,0 0 1 16,0 0-1-16,0 0-1 16,0 0 1-16,0 0 0 0,0 0 0 15,0 0 0-15,0 0 0 16,0 0 0-16,0 0 1 15,0 0-1-15,0 0 0 16,0 0 0-16,0 0 0 16,0 0 1-16,0 0-1 15,0 0 0-15,0 0 1 16,0 0-2-16,0 0-4 16,0 0 5-16,0 0 4 15,3 0-4-15,-3 0 1 16,0 0-1-16,0 0 0 0,0 0 0 15,0 0 0 1,0 0-1-16,0 0 1 16,0 0 0-16,0 0 1 15,0 0-2-15,0 0 2 0,0 0-2 16,0 0 1-16,0 0-2 16,0 0 2-16,0 0 0 15,0 0 0-15,0 0-1 16,0 0 1-16,0 0 0 15,0 0-3-15,0 0 3 16,0 0 0-16,0 0 0 16,0 0-1-16,0 0 2 0,0 0-2 15,0 0 0 1,0 0 1-16,0 0 0 16,0 0-1-16,0 0 1 15,0 0 1-15,0 0 0 0,0 0-1 16,0 0 0-16,0 0 0 15,0 0 0-15,0 0 0 16,0 0-1-16,0 0 1 16,0 0-1-16,0 0 1 15,0 0-1-15,0 0 1 16,0 0 0-16,0 0 0 16,0 0 0-16,0 0 0 15,0 0-1-15,0 0 1 16,0 0-1-16,0 0 1 15,0 0 0-15,0 0-1 16,0 0-4-16,0 0 5 0,0 0 3 16,0 0-3-16,0 0 0 15,0 0 0-15,0 0-1 16,0 0 1-16,0 0-1 16,0 0 0-16,0 0 1 15,0 0-2-15,0 0 2 16,0 0-1-16,0 0 1 15,0 0 0-15,0 0 0 16,0 0 0-16,0 0 0 16,0 0-2-16,0 0 1 15,0 0 1-15,0 0 2 16,0 0-2-16,0 0 0 16,0 0-1-16,0 0 1 0,0 0-1 15,0 0 0-15,0 0 1 16,0 0 0-16,0 0 0 15,0 0-1-15,0 0 2 16,0 0-2-16,0 0 1 16,0 0 0-16,0 0 0 15,0 0 0-15,0 0 0 16,0 0 0-16,0 0 0 16,0 0 0-16,0 0 0 15,0 0 0-15,0 0-1 16,0 0 1-16,0 0 0 15,0 0 0-15,0 0-3 16,0 0 3-16,0 0 2 16,0 0-1-16,0 0-1 15,0 0 0-15,0 0-1 0,0 0 1 16,0 0 0-16,0 0 0 16,0 0 0-16,0 0 1 15,0 0 0-15,0 0-1 16,0 0 0-16,0 0-1 15,0 0 1-15,0 0 0 16,0 0-1-16,0 0 1 16,0 0 1-16,0 0-1 0,0 0 0 15,0 0 0 1,0 0 0-16,0 0 0 0,0 0 0 16,0 0-1-16,0 0 2 15,0 0-2-15,0 0 1 16,0 0 0-16,0 0 0 15,0 0 0-15,0 0 0 16,0 0-1-16,0 0 1 16,0 0 0-16,0 0 0 15,0 0 0-15,0 0 0 16,0 0 0-16,0 0 0 16,0 0 1-16,0 0-1 15,0 0 0-15,0 0 0 16,0 0 0-16,0 0 0 15,0 0 0-15,0 0 1 0,0 0-1 16,0 0 1 0,0 0-1-16,0 0 1 0,0 0 0 15,0 0 1-15,0 0-1 16,0 0 1-16,0 0-2 16,0 0 3-16,0 0 0 15,0 0-2-15,0 0 1 16,0-3-1-16,0 3-1 15,0 0 2-15,0 0-2 16,0 0 1-16,0 0-1 16,0 0 1-16,0 0 2 15,0 0-3-15,0 0 0 16,0 0 0-16,0 0 1 16,0 0-1-16,0 0 1 0,0 0-1 15,0 0 0-15,0 0 1 16,0 0-1-16,0 0 0 15,0 0 0-15,0 0 0 16,0 0 1-16,0 0-1 16,0 0 1-16,0 0-2 15,0 0 1-15,0 0 0 16,0 0 2-16,0 0 0 16,0 0-2-16,0 0 0 15,0 0 0-15,0 0 1 16,0 0-1-16,0 0 1 0,0 0-1 15,0 0 2 1,0 0-2-16,0 0 0 16,0 0 1-16,0 0-1 15,0 0 0-15,0 0 0 0,0 0 0 16,0 0 0-16,0 0 0 16,0 0-1-16,0 0 1 15,0 0 0-15,0 0 1 16,0 0-1-16,0 0-1 15,0 0 1-15,0 0 1 16,0 0-1-16,0 0 1 16,0 0-1-16,0 0-1 0,0 0 1 15,0 0 0 1,0 0 0-16,0 0 0 0,0 0 0 16,0 0 0-16,0 0 0 15,0 0-1 1,0 0 2-16,0 0-2 0,0 0 1 15,0 0-1-15,0 0 0 16,0 0 1-16,0 0 0 16,0 0-1-16,0 0 1 15,0 0-1-15,0 0 0 16,0 0 0-16,0 0 1 16,0 0 0-16,0 0-1 15,0 0 1-15,0 0 0 16,0 0 1-16,0 0-2 15,0 0 0-15,0 0 1 0,0 0-1 16,0 0 1-16,0 0-2 16,0 0 2-16,0 0 0 15,0 0-2-15,0 0 1 16,0 0-2-16,0 0 3 16,0 0 0-16,0 0-1 15,0 0 0-15,0 0 0 16,0 0 1-16,0 0-1 15,0 0 0-15,0 0 0 16,0 0 1-16,0 0 0 16,0 0-2-16,0 0 0 15,0 0 2-15,0 0-2 0,0 0 0 16,-3 0 2 0,3 0 1-16,0 0-1 0,0 0 0 15,-3 0-5-15,3 0 5 16,-3 0 0-16,3 0-1 15,0 0 1-15,0 0-3 16,0 0 3-16,0 0-1 16,0 0-1-16,0 0 2 15,0 0-2-15,0 0-4 16,0 0 5-16,0 0-2 16,0 0 1-16,0 0 0 15,0 0-5-15,0 0 6 16,0 0 1-16,0 0-1 0,0-3 1 15,0 3 0 1,0 0-1-16,0 0 1 16,0 0-1-16,0 0 1 15,0 0 0-15,0 0-1 0,0 0-3 16,0 0 6-16,0 0-2 16,0 0 0-16,0 0-1 15,0-2 0-15,0 2 1 16,0 0-2-16,0 0 2 15,0 0 0-15,0 0 0 16,0 0 0-16,0-2 0 16,0 2 2-16,0 0-1 0,-4 0-1 15,4 0 0 1,0 0 0-16,0 0 0 0,0 0 1 16,0 0-3-16,0 0 2 15,0 0 0-15,0 0 0 16,0 0 1-16,0 0 0 15,0 0-1-15,0-3 0 16,0 3-2-16,0 0 3 16,0 0-1-16,0 0 1 15,-3 0-1-15,3 0 0 16,-3 0 0-16,3 0 0 16,0 0 0-16,0 0 0 15,0 0 0-15,0 0 0 16,0 0 0-16,0 0 0 15,0 0 0-15,0 0-2 0,0 0 2 16,0 0 0-16,0 0-2 16,-3 0 1-16,3 0 0 15,0 0 0-15,0 0 1 16,0 0 0-16,-3 0-3 16,0 0 1-16,3 0 0 15,0 0 2-15,0 0-2 16,0 0-1-16,0 0 0 15,0 0 1-15,0 0 0 16,-3 0 0-16,3 0 2 16,0 0-2-16,0 0 1 15,-3 0 1-15,3 0-1 16,0 0 1-16,0-3-1 16,-5 3-1-16,5 0-1 0,0 0 0 15,0 0 3-15,-4 0 0 16,4 0-2-16,0 0 1 15,0 0 0-15,0 0 1 16,0 0-1-16,0 0-1 16,0-2 2-16,0 2-1 15,0 0 1-15,0 0 0 16,0 0 0-16,0 0-1 16,0 0 1-16,0 0 0 15,0 0 0-15,0 0 1 16,0 0 0-16,0 0 1 0,0 0-1 15,0 0 0 1,0 0-1-16,0 0 2 16,0 0 0-16,0 0-1 0,0 0-1 15,0 0 1-15,0 0-2 16,0 0-2-16,0 0 3 16,0 0 4-16,0 0-4 15,0 0 1-15,0 0 0 16,0 0-1-16,0 0 1 15,0 0-1-15,0 0 0 16,0 0 1-16,0 0 1 16,0 0-2-16,0 0 0 15,0 0-1-15,0 0 2 16,0 0-2-16,0 0 1 0,0 0 0 16,0 0 0-16,0 0-1 15,0 0 1-15,0 0 0 16,0 0 0-16,0 0 0 15,0 0 0-15,0 0 0 16,0 0-1-16,0 0 1 16,0 0 2-16,0 0-2 15,0 0 0-15,0 0 0 16,0 0 0-16,0 0 1 16,0 0-1-16,0-2-1 15,0 2 1-15,0 0 0 16,0 0 1-16,0 0 0 15,0 0-2-15,0 0 2 0,0 0-2 16,0 0 1 0,0 0 0-16,0 0 1 0,0 0-1 15,0 0 0-15,0 0 0 16,0 0 1-16,0 0-2 16,0 0 0-16,0 0 1 15,0 0 1-15,0 0-1 16,0 0-1-16,0 0 1 15,0 0 0-15,0 0 0 16,0 0 0-16,0 0 0 16,0 0 1-16,0 0-1 15,0 0 0-15,0 0 0 16,0 0 0-16,0 0 0 16,0 0 0-16,0 0 0 0,0 0 0 15,0 0-1-15,0 0 1 16,0 0 1-16,0 0-1 15,0 0-1-15,0 0 1 16,0 0 0-16,0 0 1 16,0 0-1-16,0 0 0 15,0-3-1-15,0 3 1 16,0 0 0-16,0 0 1 16,0 0-1-16,0 0 0 15,0 0-1-15,0 0 1 16,0 0 0-16,0 0 0 0,0 0 0 15,0 0 0 1,0 0-1-16,0 0 1 16,0 0 1-16,0 0-1 0,0 0 0 15,0 0-1-15,0 0 2 16,0 0-2-16,0 0 2 16,0 0-1-16,0 0 0 15,0 0 0-15,0 0 0 16,0 0 0-16,0 0 1 15,0 0-2-15,0 0 1 16,0 0 0-16,0 0 0 16,0 0 3-16,0 0-3 15,0 0 0-15,0 0-2 16,0 0 4-16,0 0-2 0,0 0 1 16,0 0-1-1,0 0 1-15,4 0 1 0,1-2-2 16,-5 2 0-1,3 0 0-15,-3-3 0 0,0 3 0 16,3 0 0-16,-3 0 2 16,0 0-4-16,0 0 4 15,0 0-1-15,0 0 1 16,0 0 3-16,0 0-4 16,0 0 3-16,0 0-4 15,0 0 4-15,0 0 0 16,0 0 5-16,0 0-1 15,0 0-7-15,0 0 5 0,0 0 13 16,0 0-6-16,0 0-4 16,0 0-8-16,0 0 5 15,0 0-6-15,0 0 6 16,0 0-1-16,0 0-3 16,0 0 2-16,0 0-4 15,0 0-2-15,0 0 2 16,0 0 0-16,0 0 0 15,0 0 0-15,0 0 0 16,3 0 3-16,0 0-3 16,-3 3 0-16,0-3 0 15,0 0 1-15,0 0 1 16,0 0-1-16,3 0 1 16,-3 0-1-16,0 0 5 0,0 0-2 15,3 0 3-15,-3 0 4 16,0 0 1-16,0 0 2 15,3 0-5-15,-3 0-5 16,0 0 5-16,4 0-5 16,-4 0-2-16,0 0 0 15,3 0-2-15,-3 0 1 16,0 0 0-16,0 0-1 16,0 0 0-16,0 0 2 15,0 2 0-15,0-2 0 16,0 0-2-16,0 0 4 0,0 0-4 15,0 0 0 1,0 0 0-16,0 0 1 16,0 0-2-16,0 0 1 15,0 0-1-15,0 0 1 0,3 0 0 16,-3 0 0-16,0 0 2 16,3 0-2-16,-3 0 0 15,0 0-2-15,0 0 2 16,0 0 0-16,0 0 2 15,0 0-2-15,0 0-1 16,0 0 1-16,0 0-3 16,0 0 3-16,0 0 0 0,3 0 3 15,-3 0-3 1,0 0 0-16,0 0 0 0,0 0 0 16,0 0 0-16,0 0 0 15,0 0 1-15,0 0-1 16,0 0 0-16,0 0 0 15,0 0-2-15,3 0 2 16,-3 0 0-16,0 0 1 16,0 0 0-16,0 0 0 15,3 0-1-15,-1 0 1 16,-2 0-2-16,0 0 2 16,0 0 0-16,0 0-1 15,3 0-2-15,-3 0 2 16,0 0 1-16,0 0-1 15,0 0 0-15,0 0 0 0,0 0 1 16,0 0-1-16,3 0-1 16,-3 0 1-16,0 0 0 15,0 0 0-15,0 0 0 16,3 0 0-16,-3 0 0 16,0 0 1-16,0 0-1 15,0 0 0-15,0 0 0 16,0 0-1-16,0 3 1 15,0-3 0-15,0 0 0 16,0 0 0-16,0 0-1 16,0 0 1-16,0 0-1 15,0 0 0-15,0 0-3 16,0 0 4-16,0 0 1 16,0 2-1-16,0-2 0 0,0 0 0 15,0 0 0-15,0 0-1 16,0 0 2-16,0 0-1 15,0 0 0-15,0 0 0 16,0 0-1-16,0 0 2 16,0 0-1-16,0 0 0 15,0 0 0-15,0 0 0 16,0 0-1-16,0 0 1 16,0 0 0-16,0 0 0 15,0 0 0-15,0 0 1 16,0 0-1-16,0 0 0 0,0 0-1 15,0 0 1 1,0 0 0-16,0 0 0 16,0 0-1-16,0 0-1 15,0 0-3-15,0 0 4 0,0 0 0 16,0 0-2-16,0 0 3 16,0 0 0-16,0 0 0 15,0 0-4-15,0 0 2 16,0 0 2-16,0 0 0 15,0 0 1-15,0 0-3 16,0 0 2-16,0 0-1 16,0 0 1-16,0 0 0 0,0 0-2 15,0 0-2 1,0 0 3-16,0 0 1 0,0 0-5 16,0 0 2-1,0 0-1-15,0 0-1 0,0 0 0 16,0 0 3-16,0 0 1 15,0 0-2-15,0 0 3 16,0 0 0-16,0 0 0 16,0 0-1-16,0 0 1 15,0 0 0-15,0 0 0 16,0 0 0-16,0 0 1 16,0 0-1-16,0 0 0 15,0 0 0-15,0 0 0 16,0 0 0-16,0 0-1 15,0 0 0-15,0 0-1 0,0 0-3 16,0 0 5-16,0 0-1 16,0 0 1-16,0 0-1 15,0 0 1-15,0 0 0 16,0 0 1-16,0 0-2 16,0 0 2-16,0 0-1 15,0 0 0-15,0 0 0 16,0 0 0-16,0 0 0 15,0 0-2-15,0 0 2 16,0 0 4-16,0 0-3 16,0 0-1-16,0 0 0 15,0 0 1-15,0 0-1 16,0 0 0-16,0 0 0 16,0 0 1-16,0 0-1 0,0 0 1 15,0 0-2-15,0 0 2 16,0 0-1-16,0 0 0 15,0 0 0-15,0 0-1 16,0 0 1-16,0 0 0 16,0 0 0-16,0 0 0 15,0 0 0-15,0 0 0 16,0 0 1-16,0 0-1 16,0 0 0-16,0 0-1 15,0 0 0-15,0 0 1 16,0 0 1-16,0 0-1 15,0 0 0-15,0 0-1 16,0 0 1-16,0 0 2 16,0 0-2-16,0 0 0 15,0 0 0-15,0 0 0 0,0 0 0 16,0 0 0-16,0 0 0 16,0 0-1-16,0 0 1 15,0 0 0-15,0 0 0 16,0 0-1-16,0 0 1 15,0 0 0-15,0 0 0 16,0 0-1-16,0 0 1 16,0 0 0-16,0 0 1 0,0 0-1 15,0 0-1 1,0 0 1-16,0 0 0 0,0 0 0 16,0 0 0-16,0 0 0 15,0 0 0-15,0 0 0 16,0 0 0-16,0 0 0 15,0 0-2-15,0 0 3 16,0 0-1-16,0 0 1 16,0 0-1-16,0 0 0 15,0 0 0-15,0 0 0 16,0 0 0-16,0 0-1 16,0 0-2-16,0 0 3 15,0 0 3-15,0 0-2 16,0 0-1-16,0 0 0 15,0 0 0-15,0 0-1 0,0 0 2 16,0 0-2 0,0 0 2-16,0 0-1 0,0 0 0 15,0 0 0-15,0 0 0 16,0 0 1-16,0 0-2 16,0 0 1-16,0 0 0 15,0 0 0-15,0 0 0 16,0 0 0-16,0 0 0 15,0 0 0-15,0 0 0 16,0 0 0-16,0 0 0 16,0 0 0-16,0 0 0 15,0 0 0-15,0 0-1 16,0 0 1-16,0 0 1 16,0 0-1-16,0 0 0 0,0 0-1 15,0 0 2-15,0 0-1 16,0 0 0-16,0 0 0 15,0 0 0-15,0 0 0 16,0 0-1-16,0 0 1 16,0 0 1-16,0 0-1 15,0 0 0-15,0 0 0 16,0 0 1-16,0 0-1 16,0 0-1-16,0 0 1 15,0 0 0-15,0 0 0 16,0 0 0-16,0 0 0 0,0 0 0 15,0 0 1 1,0 0-2-16,0 0 2 16,0 0-1-16,0 0 0 15,0 0-1-15,0 0 1 0,0 0 1 16,0 0-1-16,0 0 0 16,0 0 0-16,0 0 0 15,0 0 0-15,0 0 0 16,0 0 0-16,0 0 0 15,0 0 0-15,0 0-1 16,0 0-2-16,0 0 6 16,0 0-7-16,0 0 7 0,0 0-3 15,0 0 1 1,0 0-1-16,0 0 0 0,0 0 0 16,0 0 0-16,0 0 0 15,0 0-2-15,0 0 2 16,0 0-1-16,0 0 1 15,0 0 2 1,0 0-2-16,0 0 0 0,0 0 0 16,0 0 0-16,0 0 1 15,0 0-1-15,0 0 0 16,0 0-1-16,0 0 1 16,0 0 0-16,0 0 0 15,0 0 0-15,0 0-1 16,0 0 1-16,0 0 0 15,0 0 0-15,0 0-1 0,0 0 1 16,0 0 0-16,0 0 0 16,0 0 0-16,0 0 0 15,0 0-1-15,0 0 1 16,0 0 0-16,0 0 0 16,0 0-1-16,0 0 1 15,0 0 0-15,0 2 0 16,0-2 0-16,0 0 0 15,0 0 1-15,0 0-2 16,0 0 0-16,0 0 1 16,0 0 0-16,0 0 0 15,0 0 0-15,0 0 1 16,0 0-1-16,0 0 0 16,0 0 1-16,0 0-1 0,0 0-1 15,0 0 1-15,0 0 0 16,0 0 0-16,0 0 0 15,0 0-1-15,0 0 1 16,0 0 1-16,0 0-1 16,0 0 0-16,0 0 0 15,0 0 0-15,0 0 0 16,0 0 0-16,0 0 1 16,0 0-1-16,0 0 0 15,0 0 0-15,0 0 0 16,0 0 0-16,0 0 0 0,0 0 0 15,0 0 0 1,0 0-2-16,0 0 2 16,0 0 1-16,0 0-1 15,0 0-2-15,0 0-1 0,0 0-2 16,0 0-12-16,0 0-29 16,0 0-42-16,10 0-59 15,8 0-103-15,15-4-238 16</inkml:trace>
  <inkml:trace contextRef="#ctx0" brushRef="#br0" timeOffset="114562.0151">5059 16220 445 0,'0'0'176'16,"0"0"-119"-16,0 0 11 15,0 0 32-15,0 0-63 16,0 0-37-16,0 0 9 15,0 0-3-15,-19 0-2 16,19 3 11-16,12 0 18 16,7 0 19-16,8 1-6 15,4 0 25-15,5-1-36 16,13-3-8-16,8 3 1 16,1-3-18-16,6 3 0 15,-1-3-3-15,1 0 1 16,0 0-6-16,-1 0-1 0,-5 0 0 15,0 0 2-15,-1 0-6 16,1 0 6-16,6 0-1 16,5-3 0-16,1 0-1 15,6-4-1-15,9 3 2 16,0-2 2-16,-3 3 6 16,3 3 20-16,0-4-16 15,0 1-11-15,-6 3 7 16,3-2-10-16,0 0 1 15,-4-1 2-15,2 3-3 16,-5 0 0-16,1 0 0 16,-6-2 0-16,-1 2 0 15,2 0 0-15,-2-2 0 16,1 2-1-16,6 0 1 16,2-1 0-16,2-1 2 0,2 2-2 15,-4-3 0-15,4 3-1 16,-6-2 1-16,3-1 0 15,0 3 0-15,-6 0 0 16,-7 0 1-16,-5-1-2 16,-3 1 1-16,2 0-1 15,-2 0 2-15,3 0-1 16,2-3 0-16,-2 3-1 16,0 0 1-16,-5 0 0 15,3 0 1-15,-7-3-2 16,2 1 2-16,-2 2-1 0,-3-1 0 15,5-1 0 1,0 2 0-16,1-2 0 16,6-1 1-16,0 0-1 0,-7 2-3 15,4-2 3-15,-3 3 1 16,-4-2-1-16,-2-1 2 16,-4 1-4-16,-5-1 3 15,-4-2-1-15,-3 3 0 16,-2 0 0-16,-4 2 0 15,-5-3 0-15,-5 1 0 16,-4 0 0-16,-7 1 0 16,-3 1 1-16,-3 0-1 0,0 0 1 15,0 0 3 1,0 0-4-16,0 0 0 0,0 0 0 16,-3 0-3-16,-16 0 1 15,-8 0-1-15,-9 0 1 16,-16 0-4-16,-6 0 4 15,-11 3 0-15,-7-1-3 16,-15 1 0-16,-7-3 1 16,-7 0 3-16,-8 0-3 15,-2 0 1-15,-3 0 3 16,-13 0 1-16,10 0-1 16,2 0 0-16,13 0 3 15,7 0-3-15,5 0-1 16,3 0 1-16,3 0 0 15,2 0 0-15,4 2 0 0,7-2 0 16,-2 2 0-16,8 0-1 16,2 1 1-16,4-3 0 15,-5 3 0-15,5-3 2 16,-1 0-2-16,0 0 0 16,1 0-1-16,2 0 0 15,-2 2 1-15,2-2 0 16,3 3 1-16,0-3-1 15,-2 2 0-15,-4-2-1 16,3 0 1-16,-5 3-1 16,5-3 1-16,6 1 0 15,-3-1 1-15,1 1-1 16,9-1-1-16,-7 2 1 16,0 1-1-16,0-3 2 15,1 2-1-15,0-2 0 0,-1 0 1 16,-3 0-1-16,3 0 0 15,-8 0 2-15,5 0-1 16,-6 0-1-16,4 0-1 16,-1 0 1-16,3 0 1 15,4 0 0-15,-1 0-1 16,7 0 2-16,-1 2-3 16,7-1 2-16,3 1-1 15,4 1 0-15,5-3 0 0,-1 3 0 16,8-3 0-16,4 0 0 15,5 1-1-15,-5-1 0 16,1 0 2 0,0 3-2-16,-1-1 1 15,5-2-1-15,1 3-1 0,1-3 2 16,4 2-3-16,3-2 3 16,2 0 0-16,3 0 1 15,0 0-3-15,0 0-2 16,0 0 4-16,0 0 6 15,0 0-4-15,16 0 4 16,9 0 6-16,5 0-11 16,12-2 1-16,4-1 3 0,5 3-5 15,10-2 0 1,12-1 0-16,2 2 0 0,5 1-3 16,1 0 3-16,1 0-1 15,3 0 2-15,1-3 1 16,5 3-2-16,6 0 0 15,2 0 0-15,8 0 0 16,-1-3 0-16,6 3 3 16,10-2-3-16,8 2 0 15,-12 0 0-15,1-1 0 16,-17 1 0-16,-13 0 1 16,-4 0-1-16,-6 0 1 15,-4 0 1-15,-4 0-2 16,-5 0-1-16,-2 0 0 0,0 0 0 15,8 0 1-15,4 0 1 16,12 0-1-16,3 0 1 16,6 0-1-16,-3 0 0 15,-3 0 0-15,-8 0 0 16,-2 0 0-16,-2 0 0 16,-4 0 2-16,-4 0-2 15,-7 0 0-15,2 1 0 16,-8-1 0-16,-9 0 0 15,-1 0 0-15,-2 0 1 16,-1 0 0-16,1 0-1 16,-1 0 2-16,7 0-2 15,-4 0 0-15,1 0 0 16,-2 0 0-16,-2-1-1 16,3-1 1-16,-15 2 2 15,0-2-2-15,-8-1 0 0,-11 1 0 16,-1 1 0-16,-10 1 1 15,0 0-1-15,-3 0 2 16,0 0-1-16,0 0 5 16,0 0 0-16,0 0-1 15,0 0-2-15,-13-1-2 16,-14 1-1-16,-18-3 0 16,-10 3-5-16,-12-2-2 15,4 2 5-15,-11 0-1 16,-4 0-2-16,-4 0 1 0,-12 0 1 15,-6 0 2 1,-4 0 0-16,-4 0-1 16,1 0 2-16,7 0 1 0,-3 0 0 15,-3 0-2-15,3 0 1 16,-7 0 0-16,7 0 0 16,7 2 1-16,1-2-1 15,6 3 0-15,-2-3-2 16,7 1 2-16,-4 0 0 15,3-1-1-15,6 2 0 16,1 1-1-16,-2-3-2 16,-1 0 2-16,-7 0 1 0,6 2 1 15,-1-2-1 1,11 2-1-16,-1-1 1 0,6 1-8 16,6 1 6-1,-2 0-1-15,5-3-5 0,-3 1 5 16,7 4-5-16,-3-2 5 15,2-1 1-15,6 1 2 16,-3-1 0-16,1 1-1 16,2-3 2-16,4 4 0 15,-1-1 0-15,-2-3-3 16,2 4 2-16,1-4 2 16,-1 0-4-16,-3 0 3 15,4 3 0-15,-4-3-1 16,4 0 1-16,-1 0 0 15,1 3-3-15,-1-3 3 0,4 0 0 16,0 3 0-16,2-3 0 16,1 1 0-16,0 2-1 15,1 1 2-15,-6-4-1 16,7 3 0-16,-3-3 2 16,7 0-3-16,5 0 1 15,11 0 0-15,8 0 1 16,5 0 1-16,4 0-2 15,0 0 0-15,0 0-3 16,0 0-14-16,0 0-40 16,4 0-27-16,11 0-69 15,15-3-91-15,1-11-160 16</inkml:trace>
  <inkml:trace contextRef="#ctx0" brushRef="#br0" timeOffset="125566.1311">6546 14950 145 0,'0'0'74'15,"0"0"-62"-15,0 0-11 16,0 0 5-16,0 0-6 0,0 0 4 15,0 0-2-15,-16-3 27 16,16 3-1-16,0 0 31 16,0 0-27-16,0 0-3 15,0 0-22-15,0-2 4 16,0 2 2-16,0 0 5 16,0-3 12-16,0 2-6 15,0 1 1-15,0-3 3 0,0 3 19 16,0 0 6-1,0-2-24-15,0 2 11 0,-3-3 8 16,-3 0-23-16,-2 3-6 16,-8-2-17-16,-3 2 1 15,-11 0-3-15,-3-3 0 16,-7 3 1-16,-8 0 5 16,-6 0 5-16,-4 0 18 15,0 0-10-15,3 0-3 16,-2 0-10-16,5 0 10 15,-2 0-2-15,2 0-13 16,3 3-1-16,-5-3-3 16,5 2 3-16,-2 4 3 15,2-4-3-15,3 1 1 16,-1 1 2-16,1 1 1 0,0 0 6 16,0-2-6-16,4 4 3 15,-4-1-7-15,7 0 6 16,0 1-6-16,-1 0 1 15,4-1-1-15,-1 5 5 16,1-5-2-16,-1 0 7 16,4 2-5-16,3 1 11 15,-7 1-10-15,4-3 4 16,-6 2-3-16,3-2 3 16,-2 3-5-16,-1 0 10 15,6 0-11-15,-6-1 7 16,8 2-2-16,-2-2 0 15,3 2 0-15,0-1 1 16,-1 2-5-16,1-1 0 0,0 6 10 16,2-3-8-16,1 1-3 15,5 2 5-15,1-2-4 16,3 3-2-16,0 1 5 16,0-2-3-16,5 3 1 15,-1-1-4-15,1 3 7 16,4 3 3-16,0 0-10 15,2 3 14-15,4-2-11 16,0 1 3-16,3-1 2 16,0 3-5-16,0-5 7 15,0 3-6-15,0-5 4 0,0 1-6 16,1-3 2 0,11-1-2-16,-3 6 4 15,6-6 0-15,-3 4 2 16,6-4-4-16,0 5-1 0,-2-5-2 15,2 2 9-15,1-1-8 16,-2 2 5-16,4-2-9 16,-2 0 6-16,-1-3-6 15,6-1 3-15,-2 1-1 16,5 0-1-16,-6-3-1 16,3-2 1-16,-5 1 0 15,5-4-1-15,-3 1 3 0,3-3-3 16,1 3 0-16,2-3 0 15,1 0 1-15,2-1-1 16,3 0 1 0,-3-2-2-16,-2 3 1 15,-1-1 0-15,-3-3 0 0,3 3-1 16,1-1 3-16,2 0-6 16,0 0 4-16,1 0 0 15,-1 2 0-15,0-4 1 16,1 2-2-16,2-1 1 15,-3 1 0-15,7 0 1 16,-3 0-1-16,5-2 0 16,-6-2 0-16,0 2 0 15,-2 0 0-15,2-1 0 16,-2-2 0-16,-1 2 0 0,3-1 0 16,-2 4 0-1,2-2 0-15,0-3 1 0,-3 1-3 16,1 2 2-16,3-1 0 15,-4 1 0-15,-3-1-1 16,3 1 1-16,-2-1-1 16,2-2 1-16,0 3 0 15,3-1 0-15,-2 0 1 16,3 1-2-16,5 1 2 16,-3-1-2-16,1 0 0 15,-1 0 0-15,4-3 1 16,-7 1 0-16,3 2-3 0,-5 1 3 15,2-4 0 1,0 3-3-16,1-3 3 0,-4 0 2 16,7 0-2-16,2 0 0 15,0 0-2-15,10 0 2 16,-1 0 0-16,4 0 0 16,6 0 2-16,6 0-2 15,2 0 0-15,11 0 0 16,-5 0 0-16,4 0 1 15,0 0-1-15,0 0-1 16,8 0 1-16,-5 0 0 16,1 0 1-16,-8 0-1 15,-2 0 1-15,-4 0-1 16,5 0 1-16,-8-3-1 16,-5-1 0-16,3 1-1 15,-1 2 1-15,-2 1 0 0,6-3 0 16,-1 0 0-16,4 3 1 15,-1-3 0-15,1 3 1 16,1 0-2-16,1 0 1 16,3-4-1-16,2 4 0 15,-5 0-1-15,-5 0 1 16,-6 0-1-16,-9 0 1 16,-1 0 0-16,-8 0 2 15,2 0-3-15,0 0 1 0,4 0 0 16,2 0 0-16,4-3 1 15,0 3-1-15,0-2 0 16,4 2 1-16,-1-2-2 16,0 2 0-16,-3-3 1 15,-1 1 1-15,-5 0-1 16,-4-1 0-16,-2 0-1 16,-1 3 1-16,0-5 0 15,-8 4 0-15,-1 1 1 16,0-3-1-16,1 0 2 15,-4 0-2-15,3 1 0 16,-5 0-2-16,2-3 5 16,-2 4-3-16,-2 0 0 15,-1-2 0-15,2 1-1 16,-5-1 1-16,-2 1 0 0,2-1 2 16,-4 3-1-16,9-3-1 15,-2 0 2-15,5 2 3 16,-6-1-2-16,0-3-3 15,-5 2 0-15,4 3 0 16,2-3 0-16,-7-1-1 16,3 4 1-16,1-2 1 15,-2-5 1-15,2 6-2 16,-4-4 2-16,3 0 7 16,1-4 0-16,-6 6 3 15,4-4-2-15,-2 0 1 16,1 1-7-16,-5 0 3 15,4-1-2-15,-2-3 1 16,-3 0-1-16,4 0-3 0,-2-1-1 16,-3 0 2-16,1-3-2 15,-2 4 0-15,-5-4 2 16,-3 5 6-16,0-2 9 16,0 3-5-16,0-2-5 15,0 0-3-15,0-1-5 16,0 3 2-16,0-4-2 15,-3 1 0-15,-5 0-1 16,5-4 5-16,-4 3-9 16,1-5 5-16,3 4-2 15,-6-3-4-15,6-1 3 16,-7 0 3-16,2 1 0 16,2 3-2-16,0-1 1 0,-7 2-8 15,1-2 9-15,4 1-8 16,-5 3 1-16,1 0-2 15,-1-4 8-15,2 5-6 16,-5-2 4-16,4 0-1 16,-1-3 2-16,-1 3-3 15,2-4 5-15,-4 1-1 16,-4-2-4-16,1 2 3 16,-8-3-4-16,5 2 4 15,-1-2 0-15,-2 4 1 0,4 0 0 16,-1 2 1-16,2-1 0 15,1-2 0 1,-1 3 5-16,1 2-5 0,6-1 0 16,-7 0-1-16,-2-3-1 15,-2 2 1-15,-4-1 0 16,1 2-2-16,-3 1 3 16,-1-1-2-16,-2 0 0 15,0 3 0-15,2-3 1 16,-2 3 1-16,0-2-1 15,2-1 2-15,-2 3-2 16,-3 0 2-16,-1 0-1 16,6 0 0-16,-2-1 0 15,0 1 1-15,0 2-1 16,2 0 0-16,-5 1-1 0,0 1 1 16,0-2-1-16,-2 0 1 15,-1 5 0-15,3-3 0 16,0 0-1-16,3 2 1 15,-5-1 1-15,5-1 0 16,-3-2-1-16,-3 5-1 16,5-3 1-16,-3 0 0 15,-5 0 0-15,-3 3-1 16,-1-1 1-16,-3 1-2 16,1-2 2-16,5 2-2 15,-2 0-1-15,6-4 0 16,2 4 2-16,6 0 0 15,-2 0 1-15,3 0-1 16,2-3 0-16,5 3 1 0,-2 0 0 16,-2 0-1-16,4 0-2 15,0 0 1-15,-6 0-2 16,1 0 2-16,-6 0-7 16,1 0 7-16,2 0-1 15,4 0 1-15,1 0 0 16,-2 0 2-16,1 0-1 15,-1 0 0-15,1 0-1 16,8 0 0-16,-1 0 0 16,1 0 2-16,2 0 0 15,-5 0 0-15,3 0-2 0,-1 0 0 16,-2 0 1 0,1 0 1-16,-1 0 0 15,2-1 0-15,-5 1 1 16,1-3-1-16,2 3 0 0,-1-2 0 15,4 2-1-15,-2-4 1 16,3 4-1-16,-1 0 1 16,2 0 0-16,-5 0 0 15,4 0-2-15,0 0 2 16,-1-3-1-16,-5 3 1 16,2 0 0-16,-1 0-1 15,-1 0 1-15,-1 0 0 16,-2-4 0-16,6 4 0 15,-3 0-1-15,2-2 0 0,-2 1 1 16,-1 1 0-16,2 0 0 16,1 0 0-16,3 0-1 15,2-3 1-15,4 3 0 16,1-3 0-16,4 3-1 16,-5-3 0-16,1 3-4 15,2-1 3-15,-1 1-6 16,2 0 2-16,3 0-5 15,-4 0 4-15,1-4 0 16,1 1 6-16,-5 1 0 16,1 1 2-16,0 1-2 15,-6-3-6-15,6 0 7 16,-4 2 0-16,-2-3-1 0,0 1 1 16,0 1 0-16,3 1 0 15,2-2 0-15,1 3 0 16,1-3-1-16,4 3 1 15,1 0 0-15,3 0 0 16,-3-3 0-16,3 1 0 16,-7 2 0-16,4 0 0 15,-5-2 0-15,2 2-1 16,-4-3 1-16,-1 0 1 16,-2 2-1-16,-2-2 0 15,-6 0 1-15,2-1-1 16,-2 1 0-16,3 0 0 15,0-1 5-15,5 1-5 16,1-2 0-16,3 1 1 0,0 1-1 16,0 0 4-16,2 2-4 15,1-2 2-15,4 0 0 16,-4-1-1-16,5 4-1 16,-5 0 0-16,0-3 1 15,3 0-1-15,-6 3 0 16,6-3 4-16,-3 2-4 15,3-1-1-15,-4-3 1 16,-1 2 0-16,5 0 2 16,-4 0-4-16,1 0 4 15,3 3-3-15,0-4 2 16,0 1-1-16,0 3 0 16,6-3 0-16,-6 2 0 15,3 1 3-15,0 0-3 16,0 0 0-16,0 0 0 0,0 0 0 15,3-3 1-15,-4 3 2 16,4 0 0-16,0 0-3 16,-3 0 5-16,3-3 0 15,0 3-5-15,-3 0 4 16,0-3 1-16,1 3-3 16,-2-1-2-16,-1 1 1 15,2-3-1-15,0 3 0 0,-4-2 5 16,7 2-5-16,-3 0-3 15,0 0 3-15,3 0 0 16,-6-3 2-16,6 3-6 16,-6-2 4-1,3 2 0-15,0 0 4 0,-1-2-4 16,2 2-2-16,-1 0 2 16,-3 0 5-16,3 0-5 15,0 0-3-15,-3-3 1 16,3 3 2-16,-4-1-2 15,1 1 2-15,3 0 4 16,-2 0-4-16,2 0-2 16,-3 0 2-16,2 0 0 15,1 0-4-15,-3-4 4 16,0 4 0-16,0 0 0 0,-3-2 0 16,-3 2 2-16,3-3-3 15,-1 3 2-15,-2-1-1 16,4 1 0-16,5 0 0 15,0 0-3-15,3 0-21 16,0 0-70 0,0 0-46-16,0 0-60 0,23 0-32 15,8 4 70-15,-4 6-110 16</inkml:trace>
  <inkml:trace contextRef="#ctx0" brushRef="#br0" timeOffset="135971.5162">5772 17623 220 0,'0'0'0'0,"0"0"-8"15,0 0-38-15,-143-12 35 16,106 7-1-16,-2 3 3 16,3 2-1-16,-7-3-11 15,1 3 21-15,-4 0 14 16,4 0 55-16,3 0-24 0,-1 0-35 16,3 0-10-16,-5 0-54 15</inkml:trace>
  <inkml:trace contextRef="#ctx0" brushRef="#br0" timeOffset="137997.5412">4925 17633 486 0,'0'0'109'0,"0"0"-30"15,0 0 22-15,0 0 17 16,0 0-65-16,0 0 4 15,-6 3-10-15,6-2-6 16,3 2 4-16,22 0-4 0,2-1 1 16,9 3-16-16,6-2 6 15,4-2-6-15,12 2 2 16,14 0-7-16,16-1-4 16,12 1-2-16,16-3-3 15,11 0-4-15,10-3 3 16,6-5-3-16,2-3 3 15,4 1-1-15,-12 0-4 16,-13 1-4-16,-14-1-2 16,-23 2 0-16,-5 2 0 0,-21 3-3 15,-15 0-1-15,-16-2 3 16,-10 3 1 0,-7 2 0-16,-4 0 1 15,-6-4-1-15,-3 4 0 0,0 0 0 16,0 0-1-16,0 0-2 15,0 0 0-15,0 0-6 16,-18 0-8-16,-19 0 5 16,-11 4-5-16,-22 0-1 15,-3 2 5-15,-15 1 10 16,0 0-9-16,-12-2 1 16,-12 3 0-16,-4-5-3 15,-5 0 12-15,3 0 1 0,3-3-1 16,2 0 1-1,1 0 0-15,3 1-4 0,5-1 5 16,10 4-8-16,16-1 7 16,17-3 1-16,18 2 0 15,16-2-6-15,18 1 6 16,9-1-13-16,0 0-23 16,9 2-6-16,24-2 17 15,19 0 25-15,18 0 7 16,9 0 12-16,12-3 10 15,12-2 2-15,6-3-3 16,10 2 0-16,8-4-6 16,0 7-2-16,4-4-6 15,-3 3-7-15,-10 1-4 0,-2-3-3 16,-11 2-1-16,-2 0 1 16,-15 1 0-16,-9 1 1 15,-12 1 0-15,-24 1-1 16,-17 0 0-16,-10 0 0 15,-13 0 0-15,-3 0 0 16,0 0 1-16,0 0 0 16,0 0 0-16,0 0-1 15,-22 0 0-15,-20 0-3 16,-27 0-3-16,-22 0-7 16,-19 3 3-16,-14 4 3 15,-9 0 3-15,-7-4 3 16,-6 5-3-16,0 1 3 15,10-2 1-15,12 2 0 16,11 2 1-16,13-2-1 0,15 1 0 16,19 0 4-16,14 0-4 15,24-3-5-15,11 0 1 16,4-1-4-16,13-4-18 16,0-2-3-16,0 0-1 15,16 0 8-15,26 0 22 16,22 0 5-16,27-7 20 15,24-4 12-15,15-1 3 16,16 0-10-16,3-1-14 16,2 9-13-16,-17-1-3 0,-13 1-5 15,-17 3-5-15,-19-2 0 16,-21 3-2 0,-19-3 9-16,-18 1 1 0,-11 2 2 15,-13 0 2-15,-1-1 0 16,-2 1 10-16,0 0-6 15,0 0-3-15,-12 0-3 16,-25 0 0-16,-26 0-15 16,-19 1-32-16,-24 7 12 15,-10 0 13-15,-11-3 12 16,-7 2 4-16,4 0 6 16,9-4 0-16,8-1 1 15,13 3 1-15,25 0 2 0,20 0 8 16,28-5-11-1,18 3 1-15,9-3-2 0,0 0-4 16,6 0-21-16,33 0 7 16,19 0 11-16,21 0 7 15,21-6 3-15,18-4 8 16,15-2 13-16,10 3 3 16,-3 1-8-16,-16 3-19 15,-15 2 0-15,-21 0-22 16,-30 3-7-16,-19-1 15 15,-23 1-7-15,-8 0 16 16,-8 0 5-16,0 0 7 16,0 0 18-16,0 0 2 15,-24 0-23-15,-24 0-4 0,-18 1-32 16,-25 10-16-16,-16 4-18 16,-12-3 2-16,-14 6 23 15,-7-1 31-15,7-2 10 16,12 0 1-16,11-3 14 15,22-1 10-15,19-2-3 16,17-2-11-16,27-3-10 16,14-1-1-16,5-3-3 15,6 0-17-15,9 0-27 16,24 0 15-16,22 0 31 16,11-3 2-16,19-4 10 15,12-8 17-15,10 3 9 16,4-2 14-16,-1 2-14 15,-7 3-36-15,-8 5-1 16,-20-2-5-16,-8 1-8 16,-16 5-15-16,-20-5-1 0,-12 5 14 15,-11 0 4-15,-8-1 11 16,0 1 12-16,0 0 38 16,0 0-14-16,-15 0-19 15,-13 0-17-15,-11 0-6 16,-19 0-15-16,-5 0-4 15,-10 4 2-15,3 1 16 16,-3 3-2-16,4-4 9 16,5 5 2-16,12-7 3 0,16 2 0 15,18-1 4-15,6-3-9 16,12 0 0-16,0 0-7 16,0 0-28-16,12 0-23 15,18 0 47-15,16 0 11 16,5 0 13-16,16-7 17 15,3 1 4-15,15-6 9 16,3 2-1-16,-4 0-23 16,-10 3-13-16,-11 2-6 15,-15 3-6-15,-8 2-13 16,-12-3-1-16,-5 3-15 16,-7 0-4-16,-7 0-22 15,-3 0-47-15,1 0-61 0,-5 0 8 16,-2 0-103-1</inkml:trace>
  <inkml:trace contextRef="#ctx0" brushRef="#br0" timeOffset="138723.4203">6566 17633 206 0,'0'0'134'0,"0"0"-111"16,0 0-12-16,0 0 18 15,0 0-8-15,0 0-8 16,-20 4 16-16,20-4 0 16,-3 3-15-16,-4-3 5 15,4 0-3-15,-9 3-11 16,-6-1-2-16,0 3-6 15,-9-2-1-15,-4 1 3 16,-2 1 1-16,-4-2 0 0,4 2 1 16,-1-2 15-16,1-2 2 15,8-1 21-15,-2 3 12 16,12-3-27-16,-3 2-7 16,9-2 0-16,3 0 1 15,6 0-13-15,0 0-5 16,0 0 11-16,0 0-5 15,0 0-6-15,6 0-5 16,18 0 5-16,13 0 7 16,12-5 1-16,11 1 13 0,4-1-1 15,-3 0-11-15,-4 0-9 16,-14 3 0 0,-10 2-5-16,-15-3 1 0,-6 3 0 15,-9 0 4-15,-3 0-4 16,0 0 4-16,0 0 0 15,0 0 4-15,0 0-4 16,0 0-4-16,0 0-9 16,0 0-28-16,0 0-16 15,-12 0-7-15,-9 3-4 16,-10-1-7-16,-8 3-21 16,6 0 23-16,-10 0-42 15,-5-2 0-15</inkml:trace>
  <inkml:trace contextRef="#ctx0" brushRef="#br0" timeOffset="140237.5676">6254 17685 63 0,'0'0'61'0,"0"0"-61"0,-136 19-4 16,96-11-23-16,4 0-66 16,8-5 93-16,1 3 122 15,9-2-36-15,6-2-74 16,6 3 41-16,6-5 25 16,0 0-25-16,0 0 6 15,6 0-15-15,18 0-7 16,9 0 36-16,10-7-12 15,14 3-18-15,16-2 28 16,6-5-9-16,6 4-11 16,3-2-19-16,-3 5-6 15,-12-3-12-15,-13 6-14 0,-17-1 3 16,-18 2-3-16,-8 0 1 16,-16 0-1-16,1 0 17 15,-2 0 30-15,0 0 1 16,0 0-20-16,0 0-16 15,0 0-12-15,0 0 3 16,0-3-6-16,0 3 4 16,0 0-2-16,0 0-1 15,0 0 2-15,0 0-3 16,0 0 0-16,0 0 3 16,0 0 0-16,0 0 0 15,0 0 0-15,0 0 0 16,3 0 0-16,-3 0 0 15,0 0 0-15,0 0 0 16,0 0 0-16,0 0 0 0,0 0 1 16,0 0-1-16,0 0-1 15,0 0 1-15,0 0 0 16,0 0 1-16,0 0 0 16,0 0 8-16,0 0-9 15,0 0 7-15,0 0-4 16,0 0-1-16,0 0-3 15,0 0 2-15,3 0 2 16,-3 0-3-16,0 0 0 16,0 0-3-16,0 0 7 0,0 0-4 15,0 0 2-15,0 0 4 16,0 0 2-16,0 0-1 16,0 0-2-16,0 0-3 15,0 0 4-15,0 0-4 16,0 0 1-16,0 0-6 15,0 0 7-15,0 0-3 16,0 0-1-16,4 0 1 16,-4 0 1-16,0 0-1 15,0 0 4-15,0-2-5 16,0 2 8-16,0 0-5 16,0 0-3-16,0 0 1 15,0 0-1-15,0 0 1 16,0 0 1-16,0 0 3 0,0 0-5 15,0 0 0-15,0 0 0 16,0 0 2 0,0 0 0-16,0 0-2 0,0 0 7 15,0 0-3-15,0 0 3 16,0 0 3-16,0 0-5 16,0 0 3-16,0 0-2 15,0 0 3-15,0 0-6 16,0 0 1-16,0 0 3 15,0 0-1-15,0 0 2 16,0 0-5-16,0 0 0 16,0 0-3-16,0 0 2 15,0 0-2-15,0 0 0 0,0 0 0 16,0 0 0-16,0 0 1 16,0 0 3-16,0 0-8 15,0 0 9-15,0 0-5 16,0 0 0-16,0 0 1 15,0 0 0-15,0 0 0 16,0 0 0-16,0 0 2 16,0 0-3-16,0 0 4 15,0 0-3-15,0 0 2 16,0 0-3-16,0 0 1 16,0 0-2-16,0 0 2 15,0 0 0-15,0 0-1 16,0 0 0-16,0 0 0 15,0 0 1-15,0 0-1 16,0 0 0-16,0 0 0 0,3 0 5 16,-3 0-5-16,0 0 2 15,0 0 0-15,0 0-1 16,0 0 1-16,0 0-1 16,0 0 0-16,0 0 0 15,0 0 0-15,0 0 1 16,0 0 1-16,0 0 0 15,0 0 3-15,0 0-6 16,0 0 6-16,0 0 0 16,0 0-1-16,0 0-2 0,0 0 4 15,0 0-1 1,0 0-3-16,0 0-3 0,0 0 0 16,0 0 0-16,0 0 3 15,0 0-1-15,0 0-3 16,0 0 2-16,0 0-1 15,0 0 4-15,0 0-3 16,0 0 0-16,0 0 3 16,0 0-2-16,0 0 0 15,0 0-2-15,0 0 0 16,0 0 0-16,0 0-2 16,0 0-16-16,6-3-38 15,3-1-70-15,15-13-120 0,15-12-340 16</inkml:trace>
  <inkml:trace contextRef="#ctx0" brushRef="#br0" timeOffset="152663.4892">6560 16944 119 0,'0'0'13'0,"0"0"-9"15,0 0 38-15,0 0-2 16,0 0-27-16,0 0-9 16,0 0 0-16,0 0-2 15,-57 43-1-15,54-35 0 16,-3-4-1-16,3 2 2 15,3 1 3-15,-3-3-5 16,0 3-9-16,3-1-31 16,0-1-149-16</inkml:trace>
  <inkml:trace contextRef="#ctx0" brushRef="#br0" timeOffset="153952.0457">7143 16968 18 0,'0'0'130'0,"0"0"-108"15,0 0-20-15,0 0-4 16,0 0 2-16,0 0-2 15,0 0 2-15,24-2 0 16,-21 2-2-16,-3 0-4 16,0 0 5-16,0 0-14 15,0 0-4-15,0 0-7 16,0 0-29-16,3 0 11 16</inkml:trace>
  <inkml:trace contextRef="#ctx0" brushRef="#br0" timeOffset="154731.8225">7274 16986 0 0,'0'0'56'16,"0"0"-46"-16,0 0-10 15,0 0-12-15,0 0-30 0</inkml:trace>
  <inkml:trace contextRef="#ctx0" brushRef="#br0" timeOffset="155052.0495">7274 16986 211 0,'121'-28'26'0,"-121"28"-24"16,0 0 1-16,0 0 11 15,0 0-6-15,0 0-6 16,0 0-1-16,0 0 20 16,0 0 11-16,0 0-12 15,0 0-18-15,0 0-2 0,0 0 0 16,0 0-10-16,0 0-4 15,0 0-5-15,0 0 3 16,0 0-24-16,0 0 8 16,0 0-20-16,0 0-6 15,0 0-43-15</inkml:trace>
  <inkml:trace contextRef="#ctx0" brushRef="#br0" timeOffset="155202.0478">7404 16958 24 0,'0'0'0'0,"0"0"-14"16</inkml:trace>
  <inkml:trace contextRef="#ctx0" brushRef="#br0" timeOffset="155511.0497">8348 16467 235 0,'75'-68'120'16,"4"-6"-78"-16,15-2-19 16,10-8-23-16,17-6-33 15,1-10-11-15,-1-9-55 16,3-3 86-16,-2-10 7 0,5 2-30 15,3-5-110-15</inkml:trace>
  <inkml:trace contextRef="#ctx0" brushRef="#br0" timeOffset="158011.3136">19204 4828 440 0,'0'0'100'16,"0"0"-43"-16,0 0-23 15,0 0-7-15,0 0-3 16,0 0 0-16,-15-15-24 16,15 15-7-16,0 0-33 15,0 0-40-15,4 0-44 0,22 4 56 16,10 3 60-16,3-1-59 15,13-2-73-15</inkml:trace>
  <inkml:trace contextRef="#ctx0" brushRef="#br0" timeOffset="164886.939">19804 4975 385 0,'0'0'34'15,"0"0"-3"-15,0 0 50 16,0 0-38-16,0 0 22 16,0 0-27-16,61 0-7 15,0 0 16-15,27 0 25 16,17 0-11-16,21 0-32 16,15 0-10-16,10 0-2 15,7 0 0-15,6 4 5 16,5 3-9-16,-6 0-1 15,-13 0-7-15,-4 3-1 0,-5 0 4 16,-6-4-2-16,-9 2 0 16,-13-2-4-16,-13 0 2 15,-12-2 1-15,-5 2 0 16,-5-3-1-16,-5 1 0 16,-6-3 0-16,-6 3 1 15,-6-1-1-15,0 1 1 16,0-1-5-16,0 1 1 15,10-1-1-15,0 2 4 16,0 0-3-16,4-1-1 16,-7 1 0-16,8 0 0 15,-2 1 0-15,1 0 3 16,0 1-2-16,1-1-1 16,2-2 0-16,-1-1 5 15,-5 4-3-15,0-6 2 0,-2 2 2 16,0-1-4-16,2-2-2 15,1 0 4-15,5 0-4 16,-1 0 1-16,4 0-1 16,5 0 0-16,1 0 0 15,-1 0-1-15,-5 0 1 16,-4 0 0-16,-7 0 0 16,2 0 1-16,-3 0-1 15,0-2 0-15,1-1 1 16,2 2-1-16,-3-2 2 0,-5 1-2 15,-8 0-2-15,-4-1 2 16,-9 0 0-16,-7 3 2 16,-8-1-2-1,-7 1 0-15,-4 0 0 0,-7 0 6 16,-1 0-5-16,-3 0 2 16,0 0 10-16,0 0-1 15,0 0 0-15,0-2 1 16,0-1-4-16,-7-2-8 15,-27-4-1-15,-16-2-8 16,-23-3-1-16,-24-1-3 16,-19-1-1-16,-12-1 6 15,-7 0-6-15,-3-2 9 0,0 1-8 16,3 3 2-16,9 1 8 16,13 2-3-16,9 5 5 15,1 1-1-15,10 2-1 16,1 2 1-16,4-1-1 15,3 3 2-15,-2-2-1 16,5 2 2-16,6 0-4 16,0 0 3-16,3 0-1 15,5 0 0-15,-4 0 1 16,2 0 0-16,2 0 1 16,-1 0-1-16,0 0-1 15,-7 0 1-15,1 0 0 16,-5 0 0-16,-3 0 0 15,0 0 0-15,0 0 0 0,6 0 0 16,-5 0 0-16,11 0 0 16,-5 0 0-16,6-1-1 15,-3 1 1-15,-2 0 0 16,-5 0 1-16,-5 0-1 16,-1 0 0-16,-2 0 0 15,-7 0 0-15,-9 0 0 16,-10 0 0-16,5 0 0 15,4 0 0-15,6 0 0 16,5 0 0-16,3-2 0 16,8 1 0-16,8-2 0 15,2 3 0-15,7 0 0 16,4 0 1-16,-6 0-1 16,-3 0-1-16,-4 0 1 15,-1 0 0-15,2 0 0 0,3 0-1 16,9 0 1-16,7 0 0 15,3 0 0-15,10 0 0 16,3 0 0-16,9 0 0 16,8 1-1-16,4 1 1 15,6-2-2-15,6 1 1 16,0 1 0-16,2-2 1 16,1 0-4-16,3 0-2 15,0 0 2-15,0 1-1 16,0-1 1-16,0 0 2 0,0 0-3 15,0 0 3-15,0 0 2 16,3 0 0 0,19 2 2-16,11 1 4 0,10-1 7 15,15 1-5-15,14 0 5 16,9-2-3-16,9 2-4 16,5-1 0-16,6 3-4 15,-4-2-2-15,-6 1 0 16,0-1 2-16,-4-1 1 15,-6 1-3-15,-3 1 0 16,-6-1 1-16,-4-2-1 16,-1 3 0-16,3-3 2 15,8 3-2-15,3 0 0 0,3-1 0 16,0 0 0-16,-4-3 0 16,-2 6-2-16,-2-1 2 15,-1-5 0-15,3 3 4 16,0 0-4-16,1-1 1 15,2 0-1-15,-8 1 2 16,3-1-2-16,-2 0 0 16,2-2 0-1,2 3 0-15,2-3 1 0,-3 0-1 16,5 0 0-16,0 0 0 16,-8 0 1-16,2 2-1 15,-6-2 0-15,-2 0 0 16,-3 1 0-16,2-1 0 15,-4 2 1-15,6-2 0 0,-4 0-1 16,-2 0 1-16,3 0 1 16,-10 0 1-16,1 0-1 15,-2 0 0-15,-1 0-1 16,-6 1 0-16,5 1 0 16,-2-1-1-16,-6 2-1 15,1-1 0-15,0 1 1 16,2 0 0-16,1-1 0 15,0-1 0-15,2 2 0 16,-2-3 1-16,3 0-1 16,-1 0 1-16,-1 0-1 15,3 0 1-15,-2 0-1 16,-5 0 2-16,3 0-2 16,-2-3 0-16,-1 0 0 15,4 2 0-15,-3-2 0 0,2 1 0 16,-4 0-2-16,-1 2 2 15,0 0 0-15,-7-3 0 16,2 3-1-16,-5 0 2 16,0 0 1-16,2 0-1 15,-1 0-2-15,0-1-1 16,-3 1 1-16,-1 0 1 16,0 0 0-16,2 0 0 0,-7 0 0 15,-6 0 0 1,-8 0 1-16,-3 0 1 0,-4-2-2 15,-5 2 3-15,4-1-1 16,-1 1 1-16,-3 0 1 16,0 0 1-16,0 0-3 15,0 0 0-15,0 0-1 16,0 0-1-16,0 0 1 16,0 0-1-16,0 0 0 15,0 0 0-15,0 0 3 16,0-2-3-16,0 2 2 15,0 0 2-15,0 0-3 16,0 0 0-16,0 0-1 16,0 0 1-16,0 0 0 15,0 0 0-15,0 0 0 0,0 0 4 16,0-1 0 0,0-1 3-16,0 2-8 0,0-3 2 15,0 3 0-15,0 0 0 16,0 0 0-16,0-2 1 15,0 2-3-15,0 0-1 16,0 0 1-16,0-2 1 16,0 2-1-16,0 0 0 15,0 0 0-15,0 0 0 16,0 0 0-16,0 0 2 16,0 0 1-16,0 0-1 15,0 0 0-15,0 0-1 16,0 0 4-16,0 0-4 15,0 0 2-15,0 0 1 0,0 0-1 16,0-1 1-16,0 1 6 16,0-2-2-16,0 1-4 15,0 0 0-15,0-1-3 16,0 1 3-16,0 1-4 16,0-2 4-16,0 2-2 15,2 0-2-15,-2 0 4 16,0 0-4-16,0 0 2 15,0 0 4-15,0 0-6 16,0 0 2-16,0-3 0 16,0 3 4-16,0 0-2 15,0 0-4-15,0 0 6 16,0 0 1-16,0 0 1 16,0-2-2-16,0 2-5 0,0 0 2 15,0 0-2-15,0 0 0 16,0 0 2-16,0 0-3 15,0 0 0-15,0 0-2 16,0 0 2-16,0 0 0 16,0-2 0-16,0 2-1 15,0 0 2-15,0 0 2 16,0 0-3-16,0 0 2 16,0 0-1-16,0 0 2 0,0 0 1 15,0 0-4 1,0 0 0-16,0 0 0 0,0 0 2 15,0 0-2 1,0 0 3-16,0 0-2 0,0 0 2 16,0 0 3-16,0 0-1 15,0 0 3-15,0 0 0 16,0 0-4-16,0 0 1 16,0 0-1-16,0 0-4 15,0 0 3-15,0 0 1 16,0 0-1-16,0 0-1 15,0 0 1-15,0 0-2 16,0 0 1-16,0 0 0 16,0 0 1-16,0 0-3 15,0 0 0-15,0 0 2 16,0 0-2-16,0 0 1 0,0 0-1 16,0 0 1-16,0 0 2 15,0 0-1-15,0 0-1 16,0 0-1-1,0 0 0-15,0 0 3 0,0 0-1 16,0-3-2-16,0 3 3 16,0 0-2-16,0 0-1 15,0-1 1-15,0-2 0 16,0 3-1-16,0-3 0 16,0 3 0-16,0 0 1 15,0 0-1-15,0 0 0 16,0 0 0-16,0-2 0 15,0 2 1-15,0 0-1 0,0 0 0 16,0 0-1-16,0-1 1 16,0 1 2-16,0 0-2 15,0-4 3-15,0 4-5 16,0 0 5-16,0-1-3 16,0 1 2-16,0 0-4 15,0 0 3-15,0 0-1 16,0 0 0-16,0-2 0 15,0 1 0-15,0 1 0 16,0 0 1-16,0 0 0 16,0-1-1-16,0 1 1 15,0-1-1-15,0 1 0 16,0 0 0-16,0 0 0 16,3 0-1-16,-3 0 2 15,0 0-1-15,0-3 1 0,0 3 1 16,0 0-1-16,0 0 1 15,3-1-1-15,-3 1 2 16,0-2-2-16,0 1 2 16,0 1-1-16,1 0-2 15,3-2 1-15,-4 0 2 16,0-1-2-16,0 3 1 16,0 0 5-16,0-2-4 0,0 2 3 15,0-1 2 1,0-1-3-16,0 2 2 0,0 0-1 15,0 0 3-15,0 0-9 16,0 0 4-16,0 0-1 16,0 0 0-16,0 0 7 15,0 0 1-15,0 0 2 16,0 0-3-16,0-1 0 16,0 1-2-16,0 0-5 15,0 0-2-15,0 0 0 16,0 0-1-16,0 0 0 15,0 0-2-15,0 0 1 16,0 0-1-16,0 0 0 16,0 0 2-16,0 0-2 15,0 0 2-15,0 0 0 0,0 0-1 16,0 0 1-16,0 0 0 16,0 0 0-16,0 0 0 15,0 0-1-15,0 0 0 16,0 0 2-16,0 0-1 15,0 0 1-15,0 0 3 16,0 0 0-16,0 0 2 16,0 0 2-16,0 0 1 15,0 0 0-15,0 0-3 16,0 0-1-16,0 0 0 16,0 0-1-16,0 0 3 15,0 0-1-15,0 0 0 16,0 0 2-16,0 0-3 15,0 0-2-15,0 0 1 0,0 0 2 16,0 0-1-16,0 0 2 16,0 0-5-16,0 0 0 15,0 0 1-15,0 0-2 16,0 0 1-16,0 0-1 16,0 0 4-16,0 0 3 15,0 0 11-15,0 0 3 16,0-3-3-16,0 3 10 15,0 0 3-15,0 0-5 16,0 0 0-16,0-1-7 16,0 1-3-16,0-2-3 15,0 2-2-15,0 0-4 16,0 0-3-16,0 0-5 16,0 0 0-16,0 0-3 15,0 0 2-15,0 0-4 0,0 0 4 16,0 0-1-16,0 0 1 15,0 0 1-15,0 0 1 16,0 0 0-16,5 0-1 16,-2 0 1-16,-2 0-1 15,4-2 1-15,-2 2 6 16,2-3 0-16,-2 3 3 16,-2-2 1-16,3 1 0 0,-4-1 2 15,3 1-10 1,-3-1-3-16,2 1 0 0,-2-2 0 15,4 3 0-15,-1 0 0 16,2-2 0-16,-1-1 0 16,-1 3 0-16,3-2 0 15,-3 2 0-15,2 0 0 16,-1-1 0-16,1 1 0 16,1 0 0-16,-5 0 0 15,-1 0 0-15,3 0 0 16,-3 0 0-16,6 0 0 15,-6-2 0-15,3 2 0 16,-2 0 0-16,-1 0 0 16,0 0 0-16,0 0 0 15,0 0 0-15,0 10 0 0,-14 0 0 16,-6 6 0-16,2-3 0 16,-2 1 0-16,3-4 0 15,1 0 0-15,-1-1 0 16,4-1 0-16,1-3 0 15,-6 2 0-15,-6 1 0 16,-5 5 0-16,-3-2 0 16,-2 3 0-16,8-4 0 15,1 1 0-15,7-1 0 16,6-1 0-16,0-3 0 16,12-5 0-16,-1 2 0 15,1 0 0-15,0 0 0 16,0-2 0-16,0 2 0 15,0-3 0-15,0 0 0 0,0 0 0 16,-3 3 0-16,-5 4 0 16,-1 0 0-16,-4 8 0 15,2-1 0-15,5-5 0 16,3-3 0-16,3-4 0 16,0 1 0-16,0-2 0 15,0 2 0-15,-4-1 0 16,4-1 0-16,0-1 0 15,-1 7 0-15,-4 4 0 16,-6 1 0-16,4 1-8 16,1-3 4-16,6-7 4 0,0-1 0 15,0 0 2 1,0-2 2-16,0 3-4 16,0-3 1-16,0 2-1 0,0-2 0 15,0 0-4-15,0 0 4 16,0 0 1-16,0 0-1 15,0 0-2-15,0 0 1 16,0 0-1-16,0 0-2 16,0 0 2-16,0 0-1 15,0 0 0-15,0 0 1 16,0 0 0-16,0 0-1 16,0 0 1-16,0 0 2 15,0 0-3-15,0 0 2 16,0 0-2-16,0 0 0 0,0 0 1 15,0 0-5-15,0 0 4 16,0 0-4-16,0 0-1 16,0 0-3-16,0 0 6 15,0 0-7-15,0 0 3 16,0 0 2-16,0 0-2 16,0 0 0-16,0 0 3 15,0 0-3-15,0 1-5 16,0-1 6-16,0 0-6 15,0 0 3-15,0 0-4 16,0 0 7-16,0 0-7 16,0 0 8-16,0 2-6 15,0-2 8-15,0 0-4 16,0 0 1-16,0 0 3 16,0 0 0-16,0 0 2 0,0 0 2 15,0 0-7-15,0 0 5 16,0 0-3-16,0 0-1 15,0 0 2-15,0 0 5 16,0 0-5-16,0 0 5 16,0 0-1-1,0 0 1-15,0 0 0 0,0 0-1 16,0 0 1-16,0 0-3 16,0 0 4-16,0 0-1 15,0 0 0-15,0 0 0 16,0 0 0-16,0 0 0 15,0 0-1-15,0 0 7 16,0 0-10-16,0 0 4 0,0 0 0 16,4 0 0-16,-4 0 0 15,0 0-1-15,0 0 1 16,0 0 1-16,0 0-1 16,0 0-1-16,0 0 1 15,0 0 0-15,0 0-3 16,0 0 2-16,0 0-3 15,0 0-1-15,0 0 3 16,0 0-1-16,0 0-3 16,0 0 3-16,0 0 1 15,0 0-2-15,0 0-1 16,0 0 1-16,0 0-5 0,0 0 0 16,0 0 6-1,0 0-7-15,0 0 4 0,0 0-1 16,0 0 1-16,0 0 1 15,0 0 1-15,0 0-4 16,0 0 3-16,0 0 0 16,0 0-1-16,0 0 2 15,0 0-2-15,0 0 0 16,0 0 0-16,0 0-4 16,0 0-4-16,0 0-1 0,0 0 5 15,0 0 1 1,0 0 1-16,0 0 6 0,0 0-5 15,0 0 4 1,0 0 1-16,0 0 2 0,0 0-1 16,0 0 3-16,0 0-4 15,0 0 2-15,0 0 0 16,0 0 1-16,0 0-1 16,0 0-1-16,0 0 1 15,0 0 0-15,0 0 1 16,0 0 0-16,0 0-1 15,0 0 0-15,0 0 2 16,0 0 0-16,2 0-2 16,-2 0 3-16,0 0-1 15,0 0-1-15,0 0 0 0,0 0-1 16,0 0 0-16,0 0 0 16,0 0 0-16,0 0 0 15,0 0-1-15,0 0 1 16,0 0 2-16,0 0-2 15,0 0-2-15,0 0 2 16,0 0 0-16,0 0 0 16,0 0 0-16,0 0-2 15,0 0 7-15,0 0-5 16,0 0 0-16,0 0 0 16,0 0 0-16,0 0-1 15,0 0 1-15,0 0-4 16,0 0 4-16,0 0 0 15,0 0 0-15,0 0 0 16,0 0 0-16,0 0 1 0,0 0-1 16,0 0 0-16,0 0 0 15,0 0 6-15,0 0-6 16,0 0-3-16,0 0 3 16,0 0-1-16,0 0 1 15,0 0 1-15,0 0-1 16,0 0 0-16,0 0 0 15,0 0 0-15,0 0 1 16,0 0-1-16,0 0 1 16,0 0-1-16,0 0 0 0,0 1 0 15,0-1 0 1,0 0-1-16,0 0 1 16,0 0 0-16,0 0 0 15,0 0 0-15,0 0 0 0,0 0 0 16,0 0-2-16,0 0 2 15,0 0-1-15,0 0 1 16,0 0 0-16,0 0 0 16,0 0-1-16,0 0 1 15,0 0 0-15,0 0-2 16,0 0-3-16,0 0-4 16,0 0-28-16,0 0-28 0,0 0-32 15,3 0-16 1,9 0-58-16,4 0-30 0,-2-9-50 15,-7-2-157-15</inkml:trace>
  <inkml:trace contextRef="#ctx0" brushRef="#br0" timeOffset="168525.4921">24916 5060 525 0,'0'0'27'0,"0"0"-19"16,0 0 38-16,0 0 13 15,0 0-23-15,0 0 1 16,0 0-20-16,0-7-1 16,0 7-3-16,0 0 0 15,0 0 7-15,0-3 3 16,-16 1-23-16,-5-3-3 16,-7 2-7-16,-8 0-1 15,-6 0 7-15,-7 1-32 16,0-4 22-16,-3 2-9 15,-2-1 9-15,-1 1 13 0,-5 3-14 16,0-1 10-16,-2 2 2 16,2 0-8-16,-4 0 10 15,2 0 0-15,-4 3-1 16,0 1-2-16,2-1 3 16,-3-1 1-16,6 1-1 15,-7-2 1-15,9 2 0 16,1 0 1-16,4-1 0 15,2 0 4-15,7 1-5 16,-1 0 0-16,4 0-7 16,0-2 7-16,5 2 0 0,0-2 0 15,-2 3 0 1,-3 0-1-16,-3-2 8 16,-5-1-7-16,-2 2 0 15,-4 0 0-15,3 1 0 0,-7 0 0 16,8-1 0-16,-2-3-7 15,5 3 7-15,1 0 0 16,0 1 0-16,-4 0 0 16,2-1 0-16,-6 3 0 15,-1-3 0-15,-4 5 0 16,-4-1-1-16,-1-2 1 16,4 2-1-16,-1-3-1 0,0 2 2 15,1-2 2 1,-1 1-2-16,3-1 0 0,1 0 0 15,-6 1 0-15,3-1 0 16,7-1 3 0,-8 2-3-16,8-1-2 0,-3 1-7 15,3 2 7-15,1-2 0 16,-2 3 1-16,0-1 1 16,-1-2-1-16,1 2 0 15,-4-1 1-15,0 0-4 16,1 0 1-16,-6 0 1 15,3 1 2-15,4-2 3 16,-5 0-3-16,8 2 1 16,-5-2-5-16,8 2 4 15,-6-2 0-15,-5 1 0 0,0 0 4 16,-1 1-4 0,6-1-6-16,3-1 6 0,1 2 2 15,4-1 0-15,5-1-1 16,-4 5-1-16,4-6 0 15,2 4 0-15,2 0 7 16,4-2-7-16,-2 0-6 16,3 2 5-16,4 1 1 15,-4-2 7-15,4 0-6 16,3-4-1-16,3 1 0 16,7 0 2-16,-1 0-1 15,4-3 1-15,6-1 0 0,0 3 14 16,9-3-2-1,-2 0 16-15,3 0-5 0,0 0 17 16,0 0 0-16,0 0-9 16,-4 0-20-16,-1-3 8 15,1-1-11-15,-4-5-2 16,4 0 3-16,-2-2 2 16,2-3-2-16,-3-1 6 15,3 1-9-15,2-4 12 16,-1 1 1-16,0-1-17 15,-1-4 4-15,2 2-7 16,-6-4 10-16,2 2-1 16,-3-2-6-16,1-2 5 15,1 2-8-15,-1-1-1 16,1 1 0-16,1 2 0 16,-4-1-3-16,3 0 3 15,0 2 0-15,-6-1-1 0,4-2 1 16,0 4 0-16,-6-2 1 15,3 0-1-15,3 1 0 16,-1 0-1-16,-1 1 2 16,6 0-1-16,-2-1 7 15,1 1-7-15,3-1 1 16,-1 3-2-16,1-1 2 16,3-3-6-16,-3 1 10 15,0 1-12-15,0-2 7 16,3 1 0-16,0-1 1 0,0 1 5 15,0 1-5-15,0 1-2 16,0-2 2-16,3 0-2 16,3 2 1-16,4 2-5 15,0 0 5 1,-1 3 0-16,4 3 0 16,-2-2-1-16,3 2-2 0,7-2 2 15,-1 0 1-15,2 2-1 16,6-3 1-16,-1 1-1 15,-1 0 1-15,4-3 0 16,-1 2 0-16,-3-2 0 16,0 0 0-16,-7 3 0 15,4-1 0-15,-7 3 0 0,0 0 0 16,1 1 0 0,-1 2 0-16,7-2 0 0,-3-1 0 15,12 3 0-15,-1-1-1 16,9-3 4-16,2 2-3 15,1 2 0-15,4 0-1 16,3 1 0-16,-1-1 1 16,-2 3 0-16,3-1 0 15,-2 3 0-15,5-5 0 16,2 2 0-16,-2 3 1 16,5-4-1-16,2 1 0 15,3-1 0-15,-1 2 0 16,6-1 2-16,-3 2-2 15,2 0 2-15,-4-1-2 0,-5 3 0 16,-4-1 0-16,-2 0 0 16,-3 1 1-16,-3-1-2 15,-4-1 1-15,1 1 0 16,1 0 0-16,0-2 1 16,4 2-2-16,3 0 2 15,1-2 1-15,7 2-2 16,-3-1-2-16,2 2 1 15,4-3 1-15,-3 2 1 16,1 0 0-16,-1 0 1 16,4-1-2-16,-2 3-3 15,3-3 3-15,6-1-1 16,-3 1 1-16,4 1 0 16,-3-1 0-16,4-1 0 15,0 1 0-15,-2-1 1 0,4 0 0 16,6-1-2-16,0 2 2 15,6-1 5-15,2 0-6 16,0 0-1-16,0 1 1 16,-1 1-1-16,-11-2 2 15,1 0-1-15,3 0 0 16,1 0 0-16,0 0 0 16,-2-1 0-16,0-1 0 15,-3 2 0-15,-1 1 0 16,-7-1 1-16,-2 1-2 0,0-1 1 15,-2 0 0-15,4 1 0 16,1-1 0-16,-2 2 2 16,0-2-2-16,0 2 1 15,-3 0-1-15,4-3 0 16,0 2 2-16,5 0 2 16,2 0-2-16,-5 2-2 15,-6-3 6-15,-7 3-6 16,-12 1 2-16,-5-2-2 15,-6 3 1-15,-2-2 0 16,-10-1 0-16,0 3 0 16,-2-1-1-16,-2-1 2 15,1 1-2-15,-7 1-3 0,0-2 3 16,3 2-1 0,0 0 0-16,3 0 1 0,2 0-1 15,0 0 1-15,-1 0 1 16,2 5-1-16,2-1-2 15,2 2-1-15,2 4-1 16,3 0 3-16,1 3 0 16,-1 0-5-16,-5 1 5 15,2 1-7-15,-6 2 1 16,1 0-1-16,0 2 8 16,-1-2 1-16,0 0-1 15,0 2-2-15,-5 1 2 16,-2-4-2-16,-3 4 1 15,-4-3-5-15,0 2 3 0,-2 0 1 16,-5-1 0-16,3 0 1 16,-3 2 1-16,0-2 0 15,0 3 0-15,0-1 0 16,0 0-1-16,0 1 1 16,0-1 0-16,0-1 1 15,0 2-1-15,0-4 4 16,0 4-6-16,0-1 4 15,0 2-4-15,0 0 2 16,0 0-4-16,0-1 7 16,0 1-6-16,0-2 3 15,0-4 0-15,-3-1-1 16,1-1 1-16,-2 0 0 16,-2-1 1-16,-1-1-1 15,-4 3 1-15,2-3-1 0,-4 2-5 16,1-1 5-16,-5-1 3 15,4 0 0-15,1 0-3 16,-5-1-3-16,5-1 3 16,-1-1 0-16,4 0 2 15,-1 1-2-15,-4-4 1 16,2 2-1-16,-2 1 0 16,-2 1 1-16,-1-3 3 15,2 3-4-15,-3-1 0 16,0 1 0-16,1-1 0 0,1 0 0 15,4 0 0-15,-4-1 1 16,7 1 0-16,-3-2 0 16,-1 0-1-16,1-2 0 15,-5 3 0-15,5-3 0 16,0 2 3-16,-6 0-1 16,1 0 2-16,-3 0-3 15,-5-1 1-15,2 0-2 16,-2 2 2-16,-3-3 1 15,2 2-1-15,-8 0-1 16,-2-2 0-16,2 2 0 16,-3-1 0-16,2-1 0 15,-1 1-1-15,6 1 2 0,8-6-2 16,3 4 5 0,5-4-10-16,3 1 9 0,6-1-6 15,1 1 2-15,4-2-3 16,-3 0 3-16,3 0 3 15,-2 0-3-15,2 0 2 16,0 0 0-16,0 0-1 16,0 0 0-16,0 0 2 15,0 0 3-15,0 0-1 16,0 0-4-16,0 0 5 16,0 0 4-16,0 0-9 15,0 0 6-15,0 0-5 16,0 0 0-16,0 0 1 15,0 0 0-15,0 0-2 0,0 0 3 16,0 0 0-16,0 0 0 16,0 0 0-16,0 0 0 15,0 0 0-15,0 0 2 16,0 0-2-16,0 0 1 16,0 0-2-16,0 0 0 15,0 0 2-15,0 0-2 16,0 0 3-16,0 0-5 15,0 0 5-15,0 0-5 16,0 0 4-16,0 0-4 16,0 0-1-16,0 0-1 15,0 0 1-15,0 0 0 16,0 0 0-16,0 0 1 16,0 0-1-16,0 0 0 0,0 0 3 15,0 0-3-15,0 0-2 16,0 0-6-16,0 0-33 15,0 0-88-15,-16 3-116 16,-17-3-72-16</inkml:trace>
  <inkml:trace contextRef="#ctx0" brushRef="#br0" timeOffset="169228.4671">19007 6118 353 0,'0'0'64'15,"0"0"-64"-15,0 0-26 16,131-26 9-16,-76 16 14 16,10 4-3-16,-3 0 3 15,10-2-40-15,-5 2-122 0</inkml:trace>
  <inkml:trace contextRef="#ctx0" brushRef="#br0" timeOffset="174110.6241">19622 6457 384 0,'0'0'44'16,"0"0"-2"-16,0 0-14 15,0 0-7-15,0 0 1 16,0 0 10-16,-17 15-6 16,21-11-2-16,9 1 12 15,3-3-3-15,6 3 21 16,2-1-11-16,12 2-14 15,3-1-1-15,6-3-3 16,10 1-12-16,7-3 16 16,10 0-16-16,7 0 3 15,10 0 2-15,10 0 18 16,4-5-8-16,0-3-22 16,1 4 7-16,7-1-13 15,-4 2 4-15,-3 1-3 0,-3-1-1 16,-14 3 0-1,-3-3-1-15,-8 3 0 0,-5-3 2 16,8 3-2-16,-7-1 1 16,4 0 0-16,-1 0 0 15,-10-1 0-15,6-3-1 16,-6 5 2-16,0-1-1 16,3-1 0-16,2 2 0 15,-2 0 0-15,2 0-1 16,5 0 1-16,1 0 0 0,0 0-3 15,6-2 1-15,-4-2 2 16,-4 4 2-16,7 0 0 16,1-1-2-16,2-1 0 15,1 1 0-15,-11 1-5 16,1-2 10-16,-8 2-9 16,-4-2 8-16,-4-1-2 15,-1 3-2-15,0-2-1 16,-2-2 1-16,2 1 0 15,-6 2 0-15,0-3 0 16,-3-1 0-16,1 4 2 16,0-2 2-16,6 1-3 15,2 1 7-15,1-2-8 0,1 3 1 16,3 0 0-16,2-2-1 16,-2 2 5-16,3 0-4 15,-7 0-2-15,0-2 2 16,-9 2 0-16,-5 0 0 15,-8-1-1-15,-5 1 13 16,5 0-3-16,-3-5 8 16,7 5-1-16,5 0 2 15,3-1-12-15,3-1-3 16,3 2 2-16,6-1 0 16,-1-1-6-16,6 2 5 15,-7-1-4-15,0 1 0 16,-1-1 2-16,4 1-3 15,1-1 0-15,0 1 0 0,4 0 5 16,-4 0-3-16,2 0-2 16,-8-2 0-16,1 1 1 15,-3 1-1-15,-1-2 1 16,-2 2 2-16,3-2-2 16,-3 1-1-16,2 1 0 15,1 0 0-15,-1 0 0 16,0 0 1-16,-1 0 0 15,-2 0-1-15,-2 0 0 16,2 0 4-16,-4 0 0 16,0 0 3-16,2 0-5 15,-4-1 0-15,3 0 3 16,1 1-2-16,2-2-5 0,4 2 4 16,6 0 0-1,-4-1-2-15,1-1 1 0,3 2 0 16,-7-2 0-16,6 0-1 15,-5 1 3-15,-6-1 0 16,-4 0-1-16,-8-1-2 16,3 2 1-16,2-2 7 15,7 0-8-15,-3 0 3 16,4 1-2-16,-7 0-2 16,6-1 2-16,2 0 1 15,-5 3-2-15,0-3 0 16,-4 0 0-16,-2 3 0 15,0-5 2-15,-4 5-3 0,-3-2 5 16,-3 1-3-16,-3-2-1 16,-4 0 1-16,-3 3 8 15,-2-1 9-15,2-1-2 16,-1-1-6-16,5-2 2 16,-2 2-1-16,-5-3 7 15,2 6-9-15,-6-5 1 16,5-2 7-16,3 0-11 15,-2-3-3-15,-1 0 1 16,-1-3-3-16,2-1 0 16,-5-2-1-16,3-2 3 15,3-1-3-15,-4-3 0 16,-1-2 0-16,-3 3-4 0,0-4 9 16,0 1-6-16,-3-2 3 15,-4 4-3-15,1 1 2 16,-4-2-1-16,-2 2 0 15,0-2 0 1,0 1-1-16,0-1 1 0,0-1 3 16,0-1-3-16,0 2-4 15,0-2 3-15,0 1-2 16,0 0 2-16,0 2-4 16,-10-3 4-16,2 1 0 15,-4 5 1-15,2-1 0 16,3 4-2-16,-4-1 3 15,1 5-2-15,2 0 1 0,-1 4 0 16,1-2 0-16,0 3 3 16,-1 0-3-16,1 0 0 15,-2-3-1-15,0 3 1 16,-3-2 0-16,-1 1-1 16,-1 1 0-16,-3 0-3 15,3-1 2-15,-3 2 2 16,2 0 0-16,4-1 1 15,-6 1-1-15,4 0-2 16,-5-2 1-16,3 1 1 16,-2 2-2-16,1-3 2 15,-7 6 1-15,-1-5-1 16,-5 3-11-16,-7 1 3 0,-2-3 0 16,-2 2 4-16,3 0 4 15,4 1 1-15,1 1-1 16,-3-2 0-16,-2 3-3 15,-1-2 0-15,-2 1 0 16,-2 0 2-16,1 2-2 16,-1-3 1-16,3 3-1 15,3-2-1-15,2-1 6 16,-2 2-2-16,0 0 0 16,-1-1 0-16,1 2-1 15,-6 0 1-15,-6-3 0 16,-5 3-3-16,-3 0-3 0,-4-2 3 15,2 0 0-15,-3 2 2 16,6 0-4 0,-1 0 5-16,6 0 0 15,1 0-3-15,5 0 2 16,2 0-1-16,-5 0 2 0,3 0-5 16,-3 0 3-16,-4 0-5 15,1 4 1-15,3-1 0 16,2-3 5-16,4 2-5 15,3-1 4-15,-2 0-1 16,4-1-3-16,2 0 5 16,-2 2 1-16,5-2-1 15,-3 0-1-15,-2 1 2 16,-4-1-6-16,-2 0 1 0,-2 0-4 16,-2 0 3-16,0 0-5 15,-2 0 9-15,3 2 1 16,-5-2 1-16,1 0-3 15,0 3-1-15,-3-3-1 16,1 0-10-16,-5 4 13 16,0-3-4-16,-4 1-4 15,3-1 5-15,-5 2 4 16,4 0-8-16,-4-3 9 16,3 3 5-16,2-3-5 15,1 0-7-15,2 5 6 16,0-3-2-16,-2-1-7 15,7 2-1-15,-4-3 8 0,-1 3 0 16,0-3 1 0,-1 0 2-16,0 0 0 0,-1 0 0 15,5 0 0-15,-2 0-1 16,4 0-5-16,-5 0 12 16,3 0-13-16,2 0 14 15,2 0-8-15,5 0 1 16,2 0 0-16,2 2-5 15,1-2 11-15,2 0-12 16,-1 0 11-16,-1 0-5 0,-2 0 1 16,-2 0-1-1,1 1 0-15,-2-1-7 16,-1 0 7-16,1 2 0 16,6-2 7-16,1 0-7 0,-2 2 0 15,2-2 0-15,-3 0 0 16,1 0-1-16,-1 0-4 15,1 0 4-15,0 0 2 16,-4 3 4-16,3-2-5 16,0 0 0-16,-2 1 0 15,4-1 0-15,-2-1 0 16,2 1 0-16,0-1 0 16,-2 3-7-16,-4-2 7 15,-1 1 0-15,0 0-1 16,-1-1 1-16,2 1 0 0,2-2 1 15,1 2-2-15,6-1 1 16,-2 1 0 0,3 1 0-16,3-2 5 0,-1-1-5 15,4 3-4-15,-2-3 3 16,-7 0 1-16,-2 0 0 16,1 0 5-16,-1 0-5 15,-2 0-5-15,5 0 5 16,-4 0 0-16,1 0 0 15,1 0 5-15,5 0-5 16,2-3 0-16,0 3 0 16,2 0-5-16,-4 0 10 0,4 0-8 15,0 0 3-15,-1 0-2 16,-1 0 2-16,0 0 5 16,2 0-5-16,-8 0 0 15,4 0-1-15,-1 0 2 16,-2-1 1-16,-1-1-2 15,1 1-2-15,2-1 2 16,-6 1-2-16,6-1 2 16,1 2 0-16,-3-2 5 15,-1 1-4-15,3-1-1 16,1-1 0-16,-3 3 0 16,1-3-1-16,2 3 1 15,-3-1 0-15,2 1 0 16,3-1 0-16,1-2-5 15,-1 3 11-15,2-1-12 0,-2-2 6 16,1 3 0-16,5 0 7 16,-1 0-7-16,0 0 0 15,2 0 0-15,4 0-6 16,-8 0 6-16,5 0 0 16,-5 0 6-16,2 0-6 15,-5 0 0-15,1 0 0 16,0 0 0-16,-1 0 0 15,-3 0-6-15,5 0 6 16,-8 0 5-16,0 0-5 16,3 0 0-16,-4 0 1 15,2 0-1-15,0 0 0 16,-3 0-5-16,3 0 5 16,-10 0-2-16,5 0 2 15,2 0 0-15,5 0 0 0,4 0 0 16,3 0 1-16,1 0 4 15,0 0-5-15,2 0 0 16,-2 0 0-16,-5 4-6 16,5-3 5-16,-5 1 1 15,1-1 0-15,3-1 0 16,0 1 0-16,1-1 0 16,1 3 0-16,2-2 0 15,5 1 0-15,2-2 0 16,8 0 1-16,-3 2-2 0,4-2 1 15,6 0 0 1,-4 0 1-16,4 0-1 0,0 0 1 16,0 0 2-16,0 0-1 15,0 0 0 1,0 0-3-16,0 0 1 0,0 0-1 16,0 1 1-16,0 1 0 15,0 1-1-15,-7 3-3 16,-1 2 4-16,0 4 0 15,2-2 1-15,0 2-1 16,0 2 3-16,-2 1-1 16,7-1-2-16,-2 1 1 0,3 1 2 15,0-1-3-15,0 2 2 16,0 0 0-16,0-1-1 16,0 1 2-16,0-1-2 15,0-1-1-15,3 2 2 16,2-4-2-16,2 4 0 15,-4-2 0-15,0 1 1 16,0-1-1-16,-3 2 5 16,0-2-5-16,0 2 0 15,0-1 1-15,0 1 3 16,0 0-2-16,0-2 1 16,0 4-3-16,1-4 2 15,7 1-3-15,-3-1 5 16,3 2-4-16,3 0 5 15,-1 0-4-15,-4 2 1 0,4-1 0 16,-1 1-2-16,5 1 0 16,-2 0 3-16,-1-2-2 15,3-1-1-15,1 0 2 16,-2 0-2-16,-1-1 1 16,2-3 6-16,-5 6-7 15,1-5 0-15,-3 0 1 16,-1-1 0-16,0-1-1 15,1 2 2-15,0-3-2 16,-7-2 1-16,3 1-1 16,0-3-1-16,-3 0 1 0,0-2 0 15,0-1 0 1,1 0 0-16,2-2 0 16,-3 6 0-16,2-5 1 0,-2 3-1 15,0-2 1-15,3 2 0 16,-3-2-1-16,3-1-1 15,-3 1 1-15,1-3 1 16,2-1-1-16,-1 0 0 16,1 0 0-16,1 0 3 15,-3 0 1-15,-1 2-2 16,0-2 1-16,0 0-3 16,3 2 2-16,1-2-1 0,2 2-1 15,-6-2 0 1,3 1 0-16,0 1 0 0,0-2 0 15,4 1 1-15,0 0-1 16,2 0 0-16,1 1 0 16,0 1 0-16,-1-1 1 15,0 0 0-15,1 2-1 16,4-1 0 0,-4 3 0-16,3-2 1 0,3 0-1 15,-3 1 0-15,2-4-1 16,-2 4 2-16,1-1-1 15,-1-3 0-15,2 5-1 16,0-3 0-16,0 0 1 16,1 2 3-16,-2-2-3 0,-4 1 2 15,0-2-2-15,-2 1 0 16,-1-3-5-16,7 4 4 16,-1-3-20-16,13-1-57 15,6 0-133-15,6-5-121 16</inkml:trace>
  <inkml:trace contextRef="#ctx0" brushRef="#br0" timeOffset="183874.2641">25407 7824 408 0,'0'0'111'0,"0"0"-111"0,0 0 0 16,0 0 12-16,0 0 29 15,0 0-30-15,0 0 3 16,0 0 10-16,0 3 8 15,0-3-3-15,0 0 14 16,0 0 18-16,0 0-21 16,0 0 6-16,0 0 4 15,0 0 24-15,0 0-18 16,0 0-14-16,0 0-18 16,0 0 0-16,0 0-8 15,0 0 3-15,-9 0-8 16,-13 0-3-16,-14 0-6 15,-10 3-1-15,-5 0-1 0,-16 0 4 16,-9 4-5-16,-18 0 1 16,-3 0-4-16,-4 3 4 15,4 0 1-15,3-1-1 16,4 0-1-16,-2-1 0 16,-2 3 0-16,1-5-1 15,1 2 2-15,1 0 0 16,1-2 0-16,-2-3-2 15,4 5-3-15,-3-5 5 16,6 1-1-16,-3-2 0 0,1 1 1 16,11 2 2-1,0-1-2-15,1-3 0 0,-3 5-5 16,-7-4 5-16,-6 4 0 16,-2-3-1-16,1 0 1 15,-4 0-5-15,1 2 5 16,-5-2 0-16,-5 0-4 15,-1 0 2-15,-2 0 1 16,4 0-2-16,3-1 3 16,1-2 1-16,5 2 5 15,7 1-6-15,0 0-6 16,0 0 6-16,6-3 0 16,-6 1 3-16,0-1-3 15,-9 0 0-15,-12 3 2 16,3-3-2-16,-4 0-6 0,11 0 6 15,10 0 4-15,4 0-4 16,-3-3 0-16,0 3 0 16,0-1 4-16,4-2-7 15,-1 0 4-15,2 3-1 16,4-3 1-16,4 1 1 16,5 0 5-16,4-1-4 15,1 0 4-15,4 3-6 16,-4 0-1-16,6-1 1 15,1 1 5-15,5 0-3 16,5 0 3-16,2 0 1 16,4 0-7-16,4 0 13 15,-1 0-10-15,-4 0 2 16,-2 0-3-16,2-2 1 0,1 2-1 16,7-3 2-16,3 3 3 15,11-3 10-15,2-1-11 16,5 3 14-16,6-3 0 15,1-1 3-15,0-5-4 16,1-4-6-16,-3 1-5 16,-5-6-3-16,2-3-4 15,5 0 2-15,-6-3-2 16,0 0-2-16,3-4 1 16,3 2-1-16,-2-2 1 15,3 2 1-15,-5-1-1 16,7 0 0-16,-1 0 0 15,5-4 1-15,0 3-1 0,0-4 0 16,0 4 0 0,0-1 3-16,0 4-3 0,0-1 0 15,5 4-1-15,7 2 1 16,-3 2 0-16,0 2 0 16,7-1 5-16,-2 0-5 15,2 1 0-15,-7-2 0 16,12 1 0-16,-9 0-2 15,0-2-3-15,6 3 4 16,-2 0 0-16,-4-1 1 16,0 1 0-16,6 3 1 15,-11 0-1-15,6 5-1 0,0 1-1 16,-4 2 1-16,10-4-2 16,-3 1 2-16,7 0-1 15,7-2 2 1,2-2-1-16,10 3 0 0,4-3-1 15,5 0 0-15,2 3 1 16,2-1 0-16,0 2-1 16,0 2 2-16,1 1 1 15,-5 0-1-15,-5 1-5 16,-4 3 5-16,0-2 1 16,-5 1-1-16,1 2-4 15,-1-3 4-15,-3 1-4 16,5 1 3-16,-2 1 1 0,6-4-1 15,1 4-2-15,-2-2 3 16,5-1-1-16,7 3 1 16,4-4 0-16,2 2 0 15,-1 0 0-15,-2 0 0 16,-2 1 0-16,-4-1-2 16,-2 0 2-16,-10 1 2 15,1-1-2-15,-2 1 0 16,-4 0-2-16,0-1 2 15,6 1-2-15,-1 0 2 16,6-1 0-16,1 0-1 16,-3 2 1-16,5-1-1 15,-3-1-3-15,0 2 3 0,-2-3 1 16,0 4 0-16,1 0 0 16,5-3-3-16,-2 1 2 15,6-2 2-15,2 1-1 16,0 0 1-16,2-1-1 15,-2 0-1-15,-4 1 0 16,4 0 1-16,1-1 0 16,-3 3 0-16,-2-1 0 15,1-1 1-15,0 3-2 16,1 0 1-16,5 0-1 16,-4 0 1-16,6 0 0 15,1 0 0-15,3 0 0 0,0 0 1 16,2 0-1-1,-6 0 0-15,1 0-1 16,-2 0 1-16,2 3 0 0,-1-3 0 16,3 0 0-16,0 2 0 15,4-2 0-15,5 0-2 16,-6 0 2-16,1 0 2 16,-4 0-1-16,0 0-2 15,-2 0 1-15,-3 0 0 16,-1 0 0-16,1 0 1 15,-6 0-1-15,0-5 0 16,1 4-1-16,-7-2 1 0,2 0 0 16,1 3 0-1,5-4 0-15,1 4 0 0,0-1 0 16,0-1 0-16,3-1 0 16,-4 3 0-1,0 0 0-15,-4 0 1 0,0 0-2 16,-4-1 1-16,0 0 0 15,3-1 2-15,-1 1-1 16,-2-3-2-16,-1 4 1 16,-2-3-1-16,2 1 1 15,-3 1 0-15,3-3 0 16,2 1 0-16,1 0 0 16,1 2 0-16,2-2 0 15,-6 1 0-15,-2-1 0 16,2 1 0-16,-2-1 1 0,2 2-1 15,1-1 0-15,-4 1 1 16,-2-1-1-16,3-1 0 16,-5 0 0-16,-1 1-2 15,-4 0 2-15,0-2 0 16,-4 4 2-16,4-3 0 16,0 0-1-16,-6 3-2 15,-2-3-2-15,1 1 2 16,-6 0 2-16,-3 1-1 15,-1-1 0-15,-7 1 2 16,-4 1-2-16,-1 0 0 16,0-3 1-16,-4 3 0 0,0 0-1 15,0 0-2 1,0 0 2-16,0 0 0 0,0 0-4 16,0 0-1-16,3 0 2 15,3 3-7-15,5 8 10 16,2-1 0-16,-4 5 1 15,2-1-1-15,-4 3 0 16,1-2 1-16,-4 3-2 16,-1 1 2-16,0-1-1 15,-3 2 1-15,0-2-1 16,0 2 1-16,0 0-1 16,0 0-2-16,0-1 2 15,0-1 0-15,-3-2 0 16,-1 4 0-16,-1-4 0 15,-1 0 1-15,0 1-1 16,2 3 0-16,-1 1-1 0,2-2 1 16,-1 1 1-16,1 1 0 15,-2-1-1-15,4-3-3 16,-6 0 2-16,5 0 1 16,-2-1-2-16,-3-2 1 15,6 3-4-15,-7 0 1 16,3-2-1-16,-3 5 1 15,1-3 3-15,-1-1 1 16,1-3-1-16,-1 3 1 0,4-3-4 16,-2 2 4-1,4-5 2-15,-5 3-2 0,1-3 0 16,2 1 0 0,-4 0 0-16,5-2 0 0,1 2-1 15,-4-2 2-15,5 1-2 16,-3-3 2-16,2 1-1 15,2 1 1-15,-3-5-1 16,0 3 0-16,3-4 0 16,-1 4 0-16,1-4-1 15,-3 1 1-15,-2-3 1 16,2 2-1-16,2-2-1 16,1 2 1-16,-3 0 0 15,1 0 0-15,-2-2 1 16,1-1-2-16,1 3 0 0,2-3 0 15,-3 0-2 1,-1 1 3-16,-5 1-1 0,-7 1 1 16,-1 1-1-16,-1-2 1 15,-6 3 0-15,8-1 0 16,-6 1 0-16,-2 1 0 16,4-1-1-16,-5 1 1 15,-2-3 1-15,-1 5 0 16,-5-2-1-16,1 1 0 15,0 1-1-15,-4-1 1 16,3 1 0-16,1-2 1 16,-1 2-2-16,0 0 2 15,6-4-2-15,7 4 1 16,4-6 0-16,12 1 0 0,4-2-2 16,0-1-21-16,0 0-43 15,0 2-31-15,0-1-104 16,16-1-41-16,4-1-414 15</inkml:trace>
  <inkml:trace contextRef="#ctx0" brushRef="#br0" timeOffset="194105.886">19781 9082 91 0,'0'0'27'16,"0"0"-27"-16,0 0 0 16,0 0 0-16,0 0-4 15,0 0 4-15,0 0-1 16,0 7 0-16,0-7 2 16,0 3-2-16,0-1 0 15,0 0-1-15,0-1-95 0</inkml:trace>
  <inkml:trace contextRef="#ctx0" brushRef="#br0" timeOffset="200906.1259">19559 9099 394 0,'0'0'72'0,"0"0"-52"15,0 0 7-15,0 0 27 16,0 0-21-16,0 0-13 16,-17 0-1-16,16 0 7 15,1 0-7-15,0 0 7 16,0 0 13-16,-3 0-1 16,0 0-7-16,-4 0-5 0,0 2 4 15,6-2-7 1,1 0-4-16,0 3-14 0,0-3 12 15,0 0-12-15,0 0 8 16,0 0 6-16,0 0 1 16,0 2-6-16,18-2 9 15,10 1 7-15,11 1 8 16,10 0-6-16,10-2-9 16,3 3-3-16,2-3-9 15,2 3-9-15,-4-2 0 16,-5-1 4-16,3 3-4 15,-9 0-1-15,4-1 4 16,-5 0-3-16,0-2-1 0,0 0 1 16,-2 3-2-1,-3-3 1-15,1 3 2 0,-1-2-3 16,-2 1-3-16,-1-1 3 16,-2 1 0-1,-1 2-1-15,-2-3-1 0,0 2 2 16,-2 0-2-16,-2 0 0 15,-1 0-3-15,1-3 4 16,-1 3-4-16,1 1 1 16,-8-4 2-16,2 1 2 15,-4 2 0-15,6-3-2 16,0 3 0-16,1-2 2 16,-1 1-2-16,-3-2 2 15,6 0 0-15,-5 0 2 0,2 3-2 16,3-3-4-16,1 0 3 15,-2 0 1-15,6 0-1 16,4 0 1-16,2 0 1 16,-4 0 0-16,-3 0-2 15,-4 0-3-15,3 0 4 16,-2 0-1-16,0 0-2 16,0 4-1-16,-1-3 4 15,1-1-1-15,-4 2 0 16,3-2 1-16,1 0-5 15,-2 0 5-15,2 0-1 16,-3 0 1-16,2 1 0 16,-3-1 0-16,-3 0-1 15,3 0 0-15,-2 0 2 16,1 0-2-16,0 0 3 0,4 0-5 16,-8 0 3-16,4 0 0 15,2 0 0-15,-2 0 2 16,4 0-4-16,-1 0 4 15,2 0-3-15,-2 0 1 16,2 0-1-16,1 0 1 16,-4 0 1-16,3 0-1 15,-1 0 0-15,-2 3 0 16,2-3 0-16,-4 0 0 16,3 0 0-16,-4 0 0 0,6 0-2 15,0 0 2-15,3 0 0 16,2 0 0-16,5 0 0 15,-1 0 0 1,-1 0 2-16,-1 0-2 16,-3 0 0-16,-2 0 0 0,-1 0-1 15,-4 0 1-15,0 0 0 16,-1 0 0-16,4 0 2 16,0 0-4-16,0 0 2 15,2 0 0-15,-2 0-1 16,0 0 1-16,4 0 2 15,-2 0-2-15,-2 0-1 16,0 0 0-16,-2 0 1 0,0 0 0 16,-2 0 1-1,-1 0-1-15,-3 0-1 0,3-3 1 16,1 3 0-16,-2 0 1 16,1 0-1-16,-4-1 0 15,-6 1 0-15,-2 0 0 16,-4 0 0-16,-6-2 0 15,2 2 0-15,-4 0 3 16,-4 0-6-16,0 0 6 16,0 0-5-16,0 0 4 15,0 0-2-15,0 0 5 16,0 0-4-16,0 0-1 16,0-1 3-16,0 1-2 15,-6 0 0-15,-25 0-1 0,-11-4-2 16,-16 4-17-16,-6 0 1 15,-4 0-2-15,-3 0 13 16,1 0 2-16,3 0 1 16,4 0-7-16,0 0 11 15,1 0-4-15,-1 0-1 16,0 0 4-16,0 0-5 16,1 0 4-16,0 0 0 15,1 0 1-15,-4 0 0 16,9 4 0-16,0-3-7 15,6-1 8-15,1 2 0 16,4-2-3-16,-4 1 2 16,-2-1 1-16,-3 3 0 15,-4-3 0-15,-6 3 0 16,-3 0 0-16,1 1 0 0,-1-4 0 16,3 3 0-16,3-3-1 15,-4 3 1-15,4-3 0 16,2 3 0-16,3-3 1 15,3 3-1-15,0-2 1 16,-2 3-1-16,2-4 0 16,-7 3-2-16,0-3-5 15,-1 2 5-15,-2-1-5 16,-1-1 7-16,-1 0-2 16,-4 0 2-16,4 0 0 0,-4 0 0 15,3 0 2-15,3 0-3 16,1 0 1-1,4 0 0-15,0 0-3 16,-7 0 2-16,0 0-11 0,-7 0 0 16,4 0 2-16,-3 2 2 15,6-2 8-15,-4 1-2 16,11-1 4-16,4 0-4 16,4 0 2-16,4 3 0 15,-2-3-7-15,2 0 5 16,-2 0-11-16,-4 3 11 15,-5-1-5-15,2-2-4 16,1 3 4-16,5-1 7 0,4-2-2 16,8 0 2-1,4 3 0-15,5-3 0 0,13 1 1 16,0-1-1-16,6 0-1 16,3 0 0-16,3 2 1 15,-4-1-1-15,1-1 0 16,-1 0 1-16,0 0 0 15,-3 3 0-15,2-3-1 16,1 0 2-16,7 0-1 16,0 0 0-16,0 0 0 15,0 0-5-15,0 0-23 16,0 4-15-16,16-4 26 16,23 3 17-16,6-3 0 15,16 0 9-15,12 0 0 0,8 0 3 16,8 0-2-16,11 0 6 15,3 0-1-15,0-2-4 16,5 1 4-16,3 1-9 16,-7 0-4-16,-1 0 0 15,-2 0-2-15,-3 0 1 16,-7 0 6-16,0 0-4 16,-4 0-2-16,-6 0 4 15,-2 0-1-15,-1 0-3 16,-13 0 7-16,-2 0-2 15,0 0-6-15,-5 0 0 16,1 0 3-16,0 0-3 16,-8 0 1-16,-2 0-2 15,-10 0 2-15,0-2 0 16,-1 0-1-16,1 2 2 0,1-3-2 16,2 3 1-16,-3-3-2 15,-4 3 1-15,0-1 0 16,0 1 0-16,3-3 1 15,1 3-1-15,-4 0 2 16,7 0-2-16,-2 0 0 16,2 0-3-16,1 0 5 15,2-2-4-15,-5 2 2 16,-2 0 0-16,-3 0 0 16,0 0 0-16,-2 0 0 0,0 0 1 15,1-3-1-15,4 3 0 16,7 0-1-1,-2-2 1-15,-1 2 0 16,-1-3 1-16,-3 3-1 0,-4 0 0 16,2 0 1-16,3 0-1 15,2 0 0-15,0-3-1 16,-2 3 1-16,-1 0 0 16,7-1 2-16,-3-2-2 15,0 1-1-15,-5 2 1 16,-7-3 0-16,-5 1 6 15,0-1-6-15,-3 0 0 16,3 0 0-16,3 3 0 0,5 0 1 16,2 0-1-1,2 0-1-15,6 0-5 0,2 0 4 16,1 0 2-16,1 0 0 16,2 0 1-16,-4 0-2 15,-1 0 2-15,1 0-1 16,0 0 0-16,-7 3-1 15,0-3 0-15,-4 3 1 16,0-2 0-16,-6-1 1 16,1 0 0-16,0 2-1 15,-3 0 1-15,4-2-1 16,-2 3-2-16,1-3 1 16,1 0 2-16,4 2-2 15,3-1 2-15,2 1-2 0,1-2 1 16,-5 1 0-1,0-1 1-15,-5 0 0 0,-3 3-2 16,-2-3 1-16,-4 0 0 16,-4 0 0-16,2 0 0 15,-1 0 1-15,-2 0 1 16,1 0 1-16,1 0-3 16,5 0 3-16,4 0-3 15,5 0 1-15,-3 0-4 16,-2 0 6-16,2 0-4 15,-4 0 1-15,-1 0 0 16,1 0 0-16,1 0 0 16,-6 0 0-16,2 0 0 15,-5 0 0-15,4 0 2 16,-4 0-2-16,2 0 2 0,-2 0-3 16,0 0 1-16,1 0 0 15,-3 0 2-15,-3-3 5 16,-2 3-7-16,-5 0 4 15,1 0 4-15,-6 0 13 16,0 0 1-16,0 0-2 16,0 0-1-16,0 0-4 15,0 0-6-15,0 0-1 16,0 0-5-16,0 0-1 16,0 0-1-16,-6 0 0 0,-16-1-1 15,-11-1-5-15,-9 1-7 16,-9 1 6-16,-2-2 2 15,-7 2-11-15,-3 0 12 16,-2 0 0-16,4 0-6 16,-4-3-1-16,3 3-3 15,-3 0 5-15,0 0 6 16,1 0-8-16,-3 0 1 16,4 0 1-16,0 0 5 15,1 0-10-15,-1 0-3 16,0 0 11-16,1 0-16 15,-1 0 16-15,3 0 5 16,-1 0 0-16,-1-2 0 0,2 2-6 16,-1-2 6-1,-2-2 6-15,3 4-6 0,2-3-1 16,3 2 1-16,5-1 1 16,3-1 0-16,1 3-1 15,6-4 0-15,-2 4 1 16,-4 0-2-16,-1-1 2 15,-3 1-1-15,4 0 0 16,-4-2 0-16,0 2-1 16,-2 0 1-16,-4-1 1 15,4-1-1-15,1 2 3 16,2-3 5-16,-8 3-6 16,1 0-2-16,-10-1 0 15,0-1 0-15,1 2 0 0,-1-1 1 16,4 1 0-16,-1 0-1 15,0 0 0-15,8-4 0 16,2 4 0-16,-2 0 0 16,-3 0-4-16,2 0 4 15,-8 0-7-15,-4 0-3 16,2 0 6-16,-3 0-5 16,-1 0 9-16,5 0 1 15,-4 0-1-15,1 0-2 16,1 0 2-16,0-3-1 15,-4 3 2-15,5 0-1 16,3 0 0-16,7 0-1 16,5 0 1-16,-1 0 0 15,-2 0 0-15,3 0-1 16,2 0 1-16,-2 0-7 0,-4 0 7 16,4 0-1-16,-5 0 0 15,0 3 1-15,4 2 0 16,3-2-2-16,0 0 2 15,1 0 1-15,3 0 0 16,-2 1-2-16,3-1 0 16,1-1 1-16,-3-1-1 15,1 5 1-15,2-5-5 16,-2 3 6-16,3-4-1 16,4 3 0-16,-1-1 0 15,-4 1-1-15,1-2 1 0,0 2-4 16,-4 0-5-16,4 2-10 15,2-3 5-15,-4 1 12 16,9 0-9-16,-5 1 11 16,5-2-2-1,1 1 2-15,-2-1-5 0,2 1-5 16,4 1 9-16,4-2 0 16,6-1 0-16,5-1 1 15,4 2 2-15,8-2 2 16,3 0-2-16,0 0 1 15,0 0 10-15,0 0-5 16,0 0 4-16,0 0-4 0,11 0-3 16,4 0 1-1,8 0 5-15,3 0-6 0,4 0 0 16,-1 0-5-16,1 0 0 16,5 0 0-16,-3 0 0 15,4 0 0 1,3 0 0-16,6 0 1 0,-2 0-1 15,8 0 0-15,5 0-5 16,3 0 5-16,2 0 0 16,-3 0 0-16,3 0 0 15,-4 0 0-15,-2 0 0 16,0 0 0-16,0 3 0 16,-4-3 0-16,-5 0 0 15,3 0 4-15,-7 0-8 0,1 0 3 16,-2 0 1-16,-4 0-2 15,-2 0 2-15,-3 0-2 16,4 2-7-16,-3-2 6 16,-3 0-2-16,2 0-2 15,1 0 6-15,2 0-3 16,4 0 4-16,3-2 0 16,-3-1 0-16,-1 1-4 15,-1-1 2-15,2 2 2 16,3-2 0-16,-10 0 2 15,4 1-2-15,0-3 0 16,-3 5-1-16,-1-3 1 16,3 0 3-16,-1-1-3 15,4 2 0-15,1-1 3 16,-3 1-3-16,2-1 10 0,-2 3-4 16,3-3-2-16,-2 2-3 15,1 1 2-15,3-3 0 16,2 3-3-16,-3 0-5 15,-2 0 5-15,1 0 5 16,-3 0-5-16,2 0 0 16,-1 0 0-16,-2 0 1 15,6 0-1-15,3 0-2 16,-2 0 2-16,1 0 0 16,2 0 0-16,-4 0 0 15,4 0 0-15,1 0 1 0,-1 0 0 16,-2 0-1-16,-1 0 0 15,-5 0 0 1,-1 0 0-16,0-2 0 0,-4 2 0 16,3 0 0-16,-2-3 1 15,-1 3-1-15,-5 0 0 16,-1 0 0-16,-4 0 0 16,1 0 1-16,0 0-1 15,0 0 0-15,1 0 0 16,4 0-1-16,-1 0 2 15,3 0-2-15,3 0 1 16,-4 0 0-16,8 0 1 0,-2 0 2 16,4 3 0-1,-1-3-2-15,0 2 3 0,-3-2-3 16,1 1 9-16,-4-1 1 16,-9 0-1-16,2 0 9 15,0 0-5-15,0 0-4 16,0 2 5-16,2-2-10 15,-2 0 1-15,4 0-6 16,1 0 0-16,-6 0 4 16,0 0 0-16,-2 0 5 15,-1 0-9-15,-5 0 2 16,5 0 2-16,-1 0 3 16,-1 0-6-16,5 0 2 15,-2 0-3-15,2 0 0 0,4 0 5 16,-1 0-4-1,-2 0-1-15,4 0-4 0,-4 0 4 16,3 0 0-16,2 1 1 16,-1-1-1-16,-7 3 0 15,4-3-1-15,-3 0-1 16,0 0 2-16,-7 0 6 16,3 0-6-16,-2 0-1 15,-2 0 1-15,5 0 3 16,0 0-2-16,1 0-1 15,4 0 0-15,0 0 0 16,0 0 0-16,2 0-1 16,-4 0 1-16,3 0 0 15,-4 0-1-15,2 0 1 16,0 0 0-16,-2 0 0 0,-1 0 1 16,-2 0-1-16,4 0 1 15,-3 0 3-15,2 0-4 16,3 0 0-16,-4 0-2 15,1 0 2-15,1 0 0 16,-3 0 0-16,-2-3-2 16,2 3 2-16,-6 0 0 15,3 0 0-15,-1 0 0 16,-1 0 0-16,0-1 2 16,2 1-2-16,4-2 0 0,-1 1 0 15,0 1-2-15,-2-2 4 16,2 2-2-1,2 0 0-15,-2 0 2 0,-2 0-2 16,-1 0 0-16,2 0 1 16,-2-3-1-16,3 3-1 15,0-2 1-15,-2 2 2 16,1-2-2-16,2 1 0 16,3-2-1-16,1 3 2 15,-1-3-3-15,-5 3 4 16,-4 0-2-16,3 0 0 15,-7 0 1-15,-5-1-2 16,1 1 1-16,-7 0 0 16,0 0 1-16,0-2-1 15,0 2 1-15,0 0 1 0,0 0 2 16,0 0-4-16,0 0 0 16,0 0 1-16,0 0-1 15,0 0-2-15,0 0 2 16,0 0-2-16,0 0 0 15,0 0 2-15,0 0 0 16,0 0 0-16,0 0-3 16,0 0 3-16,0 0 3 15,0 0-3-15,0 0 0 16,0 0-3-16,0 0 2 16,0 0-5-16,0 0 6 15,0 0 3-15,0 0-1 0,0 0-2 16,0 0 0-16,0 0-3 15,1-3 3-15,4 3 0 16,1 0-2-16,2-4 2 16,-2 3 0-16,-1-1-1 15,1 1 1-15,-1-1 0 16,-1 2 0-16,4-3 0 16,0 2 4-16,-3 1-4 15,0-3-4-15,-1-1 4 16,4 4 0-16,-4-3 6 15,2 3-12-15,0 0 5 16,-6 0 1-16,1 0 1 16,2 0-1-16,-3 0-1 15,2 0-2-15,-2 0 2 16,0 0 1-16,0 0 0 16,0 0 0-16,0 0 2 15,0 0-1-15,0 0-1 0,0 0 0 16,0 0-1-16,0 0 4 15,0 0 1-15,0 0 10 16,0 0-10-16,0 0 0 16,0 0 0-16,0 0-3 15,0 0 3-15,0 0-4 16,0 0 0-16,0 0 2 16,0 0-2-16,0 0 0 0,0 0 0 15,0 0-2-15,0 0 4 16,0 0-2-1,0 0 0-15,0 0 0 0,0 0-4 16,0 0 3-16,0 0 1 16,0 0 0-16,0 0 0 15,0 0 5-15,0 0-7 16,0 0 2-16,0 0-1 16,0 0 1-16,0 0 1 15,0 0-1-15,0 0 2 16,0 0 1-16,0 0-3 15,0 0 1-15,0 0 2 16,0 0-1-16,0 0 0 0,0 0 7 16,0 0-5-1,0 0-2-15,0 0-1 16,0 0 0-16,0 0 1 0,0 0 1 16,0 0 0-16,0 0 5 15,0 0-6-15,0 0 5 16,0 0-2-16,0 0 2 15,0 0-6-15,0 0 12 16,0 0-7-16,0 0 3 16,0 0-7-16,0 0 4 15,0 0-2-15,0 0-2 16,0 0 0-16,0 0 3 16,0 0-4-16,0 0-2 15,0 0 2-15,0 0 1 0,0 0-2 16,0 0 0-16,0 0 2 15,-5 0-2-15,-34 0-21 16,-35 0-92-16,-23-2-276 16</inkml:trace>
  <inkml:trace contextRef="#ctx0" brushRef="#br0" timeOffset="205504.1252">18185 8808 353 0,'-307'0'0'0,"-1"0"-13"0,-1 3-119 15</inkml:trace>
  <inkml:trace contextRef="#ctx0" brushRef="#br0" timeOffset="207001.1252">7089 15463 1 0,'0'0'0'0,"57"56"0"16,-14-19-1-16,2 2 1 15</inkml:trace>
  <inkml:trace contextRef="#ctx0" brushRef="#br0" timeOffset="214857.8739">9051 11866 157 0,'0'0'0'15,"0"0"-31"-15,0 0-15 16</inkml:trace>
  <inkml:trace contextRef="#ctx0" brushRef="#br0" timeOffset="218268.5537">6452 13151 540 0,'0'0'0'0,"0"0"-57"15,127 6-79-15,9-6 87 16</inkml:trace>
  <inkml:trace contextRef="#ctx0" brushRef="#br0" timeOffset="220985.9637">7998 12497 147 0,'0'0'10'15,"0"0"14"-15,0 0-2 16,0 0-22-16,0 0 0 16,0 0-2-16,0 0 0 0,-72-22-5 15,60 17-4-15,-7 2-11 16,-2 0-2-16,6 3-8 16,-6-3 32-16,-1 0 22 15,5 0-22-15,5-5-56 16</inkml:trace>
  <inkml:trace contextRef="#ctx0" brushRef="#br0" timeOffset="231547.261">8390 12746 276 0,'0'0'69'15,"0"0"-49"-15,0 0 10 16,0 0-4-16,0 0 6 15,0 0-12-15,0 0-2 16,0-3-3-16,0 3 10 16,0 0-2-16,0 0 0 15,0 0 17-15,0 0 9 16,0 0-11-16,0 0 4 16,0 0-3-16,0 0-14 15,0 0 4-15,0 0 3 16,0 0-14-16,0 0-1 15,0 0-8-15,0 0-6 16,0 0-3-16,4 0 1 0,13-2 2 16,14-1 4-16,12-3 3 15,8 3 9-15,12-4-18 16,4 0 2-16,-3 1-1 16,-7-1 2-16,-14 3-3 15,-12 2-1-15,-7-1 0 16,-12 3 0-16,-9-1-3 15,0 1-4-15,-3 0-6 16,0 0-22-16,0 0-60 16,0 0-73-16,0 1-54 15</inkml:trace>
  <inkml:trace contextRef="#ctx0" brushRef="#br0" timeOffset="231848.2755">8505 12874 570 0,'0'0'64'15,"0"0"-63"-15,0 0 19 16,0 0 27-16,0 0-10 16,0 0 10-16,58 9 39 15,-16-4-31-15,10-5-3 16,9 0 17-16,2 0-14 15,-2 0-24-15,-3 0-20 16,-6 0-3-16,-10-5-8 0,-12 5 0 16,-6-3-2-16,-8 3-26 15,-7 0-27-15,-6 0-40 16,-3 0-5-16,0 0-89 16,0-2 6-16,0 2-236 15</inkml:trace>
  <inkml:trace contextRef="#ctx0" brushRef="#br0" timeOffset="232329.876">9382 12632 518 0,'0'0'38'16,"0"0"13"-16,0 0 35 15,0 0-34-15,0 0-33 16,0 0 10-16,0-3-8 16,0 3-8-16,3 10 22 0,13 7 43 15,1 6-3-15,5 7-31 16,-3-1-21-16,1 1-5 16,-4-4-9-16,1 1-5 15,-7-4 0-15,-1-6-4 16,0 0-1-16,-6-7 1 15,0-1 0-15,1-1-12 16,-1-3-9-16,2-2-18 16,-5-3-30-16,6 0-9 15,0 0-81-15,10 0 34 0,1-3 21 16,2-7-150 0</inkml:trace>
  <inkml:trace contextRef="#ctx0" brushRef="#br0" timeOffset="232857.8499">9892 12642 509 0,'0'0'25'0,"0"0"3"15,0 0 30-15,0 0-22 16,0 0-10-16,0 0 8 0,-88 34 26 16,67-17 6-16,9 2-34 15,3 1 26-15,5 6-32 16,1-7-10-16,3 1-5 16,0 1 8-16,0-5-15 15,16 0 5-15,5-2-6 16,3-4-3-16,6-1 0 15,3-1 1-15,-5-6-1 16,9-2-2-16,-1 0-11 16,-4 0 8-16,3-2 0 15,-2-9 5-15,-3-2-1 16,-5 3 1-16,-7-6 0 0,-3-1 2 16,-12-6-2-16,-3 4 0 15,0-5 1-15,-6 1 4 16,-18 0-5-16,-7 4 0 15,1 2 1-15,0 4 8 16,-5 6-3-16,0 2 1 16,-11 5-6-16,4 0-1 15,-4 0 0-15,4 11-2 16,9-2-16-16,8 8-26 16,14 0-22-16,8 4-99 15,3-6-13-15,0-1-177 16</inkml:trace>
  <inkml:trace contextRef="#ctx0" brushRef="#br0" timeOffset="235243.8348">8271 12883 436 0,'0'0'51'0,"0"0"-14"16,0 0 18-16,0 0 2 15,0 0-14 1,0 0-5-16,-69-26 2 0,66 23 3 16,3-1-5-16,-3 4 16 15,0-3-7-15,3 3-7 16,0 0-11-16,0 0 3 15,0-3-4-15,9 0-17 16,37 0-11-16,20-5 6 16,28 2 9-16,22 3 11 15,20 3-12-15,16 0-4 0,-1 0-2 16,4 0 4 0,-9 0-10-16,-3 0 1 0,-19 0-2 15,-18 0 0 1,-30 0 0-16,-31 0-1 0,-20 0-2 15,-16 0 2-15,-9 0 0 16,0 0 2-16,0 0-2 16,0 0-2-16,-21 0 0 15,-15 0-15-15,-25-3-6 16,-15 3 0-16,-18 0-5 16,-19 0 4-16,-14 0 16 15,-6 0 8-15,-10 0 0 16,-3 6 6-16,16 0 7 0,30 2 8 15,32-2-6 1,35-3-14-16,27-3-1 0,6 3-11 16,31-3-67-16,48 4 23 15,42-4 43-15,28 0 1 16,14-7-24-16,-5-6-62 16,0-3 25-16,-10 2 54 15,-11-3 18-15,-21 5 7 16,-32-1 12-16,-32 3-13 15,-28 4-2-15,-24-2 4 16,0 2 42-16,-33 0-26 16,-25 1-20-16,-27 2-4 15,-15 3-4-15,-12 0 4 16,-15 3 8-16,-4 5 25 16,-14 4 12-16,-1-1 5 0,13 2-3 15,23-1-5-15,42-5-9 16,36-1-25-16,32-2-8 15,9 3-52-15,55-1-5 16,30 1 46-16,27-7 3 16,16 0 5-16,2-6-14 15,-2-5 8-15,-7 1 6 16,-8-2 3-16,-16 2 1 16,-33 5-1-16,-24 0-7 15,-32 2-28-15,-17 3 33 16,0-1 2-16,-17-2 18 15,-29-2-18-15,-18 5-5 16,-18 0 3-16,-12 0 2 16,-15 3 0-16,-3 6 8 0,-4 1 21 15,10 0 17-15,36-1 4 16,31-2-28-16,39-1-22 16,15 1-47-16,58-3-33 15,35 2 41-15,27-6-81 16,6 0-115-16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EFD06-AA85-4819-A633-A7EB5C0CD3AA}"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F4BE9-7FD5-40A1-B9E6-6A272F175C62}" type="slidenum">
              <a:rPr lang="en-US" smtClean="0"/>
              <a:t>‹#›</a:t>
            </a:fld>
            <a:endParaRPr lang="en-US"/>
          </a:p>
        </p:txBody>
      </p:sp>
    </p:spTree>
    <p:extLst>
      <p:ext uri="{BB962C8B-B14F-4D97-AF65-F5344CB8AC3E}">
        <p14:creationId xmlns:p14="http://schemas.microsoft.com/office/powerpoint/2010/main" val="147643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967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812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262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299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8088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13503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124920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94140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92864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99158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2CDA81-CAE5-4245-AED1-FB700C4726E3}"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42510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2CDA81-CAE5-4245-AED1-FB700C4726E3}"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63263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2CDA81-CAE5-4245-AED1-FB700C4726E3}"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144095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CDA81-CAE5-4245-AED1-FB700C4726E3}"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21218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2CDA81-CAE5-4245-AED1-FB700C4726E3}"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352887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2CDA81-CAE5-4245-AED1-FB700C4726E3}"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56066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CDA81-CAE5-4245-AED1-FB700C4726E3}" type="datetimeFigureOut">
              <a:rPr lang="en-US" smtClean="0"/>
              <a:t>8/24/2020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25B9-AF4C-4A50-AA7D-BDC5BF659976}" type="slidenum">
              <a:rPr lang="en-US" smtClean="0"/>
              <a:t>‹#›</a:t>
            </a:fld>
            <a:endParaRPr lang="en-US"/>
          </a:p>
        </p:txBody>
      </p:sp>
    </p:spTree>
    <p:extLst>
      <p:ext uri="{BB962C8B-B14F-4D97-AF65-F5344CB8AC3E}">
        <p14:creationId xmlns:p14="http://schemas.microsoft.com/office/powerpoint/2010/main" val="10720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data type is a collection of objects  and operations that act on these.</a:t>
            </a:r>
          </a:p>
          <a:p>
            <a:endParaRPr lang="en-US" dirty="0"/>
          </a:p>
        </p:txBody>
      </p:sp>
      <p:sp>
        <p:nvSpPr>
          <p:cNvPr id="4" name="Title 3"/>
          <p:cNvSpPr>
            <a:spLocks noGrp="1"/>
          </p:cNvSpPr>
          <p:nvPr>
            <p:ph type="title"/>
          </p:nvPr>
        </p:nvSpPr>
        <p:spPr/>
        <p:txBody>
          <a:bodyPr/>
          <a:lstStyle/>
          <a:p>
            <a:r>
              <a:rPr lang="en-US" dirty="0" smtClean="0"/>
              <a:t>What is a data type</a:t>
            </a:r>
            <a:endParaRPr lang="en-US" dirty="0"/>
          </a:p>
        </p:txBody>
      </p:sp>
    </p:spTree>
    <p:extLst>
      <p:ext uri="{BB962C8B-B14F-4D97-AF65-F5344CB8AC3E}">
        <p14:creationId xmlns:p14="http://schemas.microsoft.com/office/powerpoint/2010/main" val="2142516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70000" lnSpcReduction="20000"/>
          </a:bodyPr>
          <a:lstStyle/>
          <a:p>
            <a:pPr marL="0" indent="0">
              <a:buNone/>
            </a:pPr>
            <a:r>
              <a:rPr lang="en-US" dirty="0"/>
              <a:t>void stack::</a:t>
            </a:r>
            <a:r>
              <a:rPr lang="en-US" dirty="0" smtClean="0"/>
              <a:t>push(</a:t>
            </a:r>
            <a:r>
              <a:rPr lang="en-US" dirty="0" err="1" smtClean="0"/>
              <a:t>elt_type</a:t>
            </a:r>
            <a:r>
              <a:rPr lang="en-US" dirty="0" smtClean="0"/>
              <a:t> item)</a:t>
            </a:r>
            <a:endParaRPr lang="en-US" dirty="0"/>
          </a:p>
          <a:p>
            <a:pPr marL="0" indent="0">
              <a:buNone/>
            </a:pPr>
            <a:r>
              <a:rPr lang="en-US" dirty="0"/>
              <a:t>{       </a:t>
            </a:r>
            <a:r>
              <a:rPr lang="en-US" dirty="0" smtClean="0"/>
              <a:t>if(</a:t>
            </a:r>
            <a:r>
              <a:rPr lang="en-US" dirty="0" err="1" smtClean="0"/>
              <a:t>IsFull</a:t>
            </a:r>
            <a:r>
              <a:rPr lang="en-US" dirty="0"/>
              <a:t>())</a:t>
            </a:r>
          </a:p>
          <a:p>
            <a:pPr marL="0" indent="0">
              <a:buNone/>
            </a:pPr>
            <a:r>
              <a:rPr lang="en-US" dirty="0"/>
              <a:t>	</a:t>
            </a:r>
            <a:r>
              <a:rPr lang="en-US" dirty="0" err="1" smtClean="0"/>
              <a:t>cout</a:t>
            </a:r>
            <a:r>
              <a:rPr lang="en-US" dirty="0"/>
              <a:t>&lt;&lt;"Stack is full \n";</a:t>
            </a:r>
          </a:p>
          <a:p>
            <a:pPr marL="0" indent="0">
              <a:buNone/>
            </a:pPr>
            <a:r>
              <a:rPr lang="en-US" dirty="0"/>
              <a:t>	else</a:t>
            </a:r>
          </a:p>
          <a:p>
            <a:pPr marL="0" indent="0">
              <a:buNone/>
            </a:pPr>
            <a:r>
              <a:rPr lang="en-US" dirty="0"/>
              <a:t>		a[++top</a:t>
            </a:r>
            <a:r>
              <a:rPr lang="en-US" dirty="0" smtClean="0"/>
              <a:t>]=item;</a:t>
            </a:r>
            <a:endParaRPr lang="en-US" dirty="0"/>
          </a:p>
          <a:p>
            <a:pPr marL="0" indent="0">
              <a:buNone/>
            </a:pPr>
            <a:r>
              <a:rPr lang="en-US" dirty="0"/>
              <a:t>}</a:t>
            </a:r>
          </a:p>
          <a:p>
            <a:endParaRPr lang="en-US" dirty="0"/>
          </a:p>
          <a:p>
            <a:endParaRPr lang="en-US" dirty="0"/>
          </a:p>
        </p:txBody>
      </p:sp>
      <p:sp>
        <p:nvSpPr>
          <p:cNvPr id="4" name="Content Placeholder 3"/>
          <p:cNvSpPr>
            <a:spLocks noGrp="1"/>
          </p:cNvSpPr>
          <p:nvPr>
            <p:ph sz="half" idx="2"/>
          </p:nvPr>
        </p:nvSpPr>
        <p:spPr/>
        <p:txBody>
          <a:bodyPr>
            <a:normAutofit fontScale="70000" lnSpcReduction="20000"/>
          </a:bodyPr>
          <a:lstStyle/>
          <a:p>
            <a:pPr marL="0" indent="0">
              <a:spcBef>
                <a:spcPts val="0"/>
              </a:spcBef>
              <a:buNone/>
            </a:pPr>
            <a:r>
              <a:rPr lang="en-US" dirty="0" err="1"/>
              <a:t>e</a:t>
            </a:r>
            <a:r>
              <a:rPr lang="en-US" dirty="0" err="1" smtClean="0"/>
              <a:t>lt_type</a:t>
            </a:r>
            <a:r>
              <a:rPr lang="en-US" dirty="0" smtClean="0"/>
              <a:t> </a:t>
            </a:r>
            <a:r>
              <a:rPr lang="en-US" dirty="0"/>
              <a:t>stack::pop()</a:t>
            </a:r>
          </a:p>
          <a:p>
            <a:pPr marL="0" indent="0">
              <a:spcBef>
                <a:spcPts val="0"/>
              </a:spcBef>
              <a:buNone/>
            </a:pPr>
            <a:r>
              <a:rPr lang="en-US" dirty="0"/>
              <a:t>{</a:t>
            </a:r>
          </a:p>
          <a:p>
            <a:pPr marL="0" indent="0">
              <a:spcBef>
                <a:spcPts val="0"/>
              </a:spcBef>
              <a:buNone/>
            </a:pPr>
            <a:r>
              <a:rPr lang="en-US" dirty="0"/>
              <a:t>	</a:t>
            </a:r>
            <a:r>
              <a:rPr lang="en-US" dirty="0" smtClean="0"/>
              <a:t>if(</a:t>
            </a:r>
            <a:r>
              <a:rPr lang="en-US" dirty="0" err="1" smtClean="0"/>
              <a:t>IsEmpty</a:t>
            </a:r>
            <a:r>
              <a:rPr lang="en-US" dirty="0"/>
              <a:t>())</a:t>
            </a:r>
          </a:p>
          <a:p>
            <a:pPr marL="0" indent="0">
              <a:spcBef>
                <a:spcPts val="0"/>
              </a:spcBef>
              <a:buNone/>
            </a:pPr>
            <a:r>
              <a:rPr lang="en-US" dirty="0"/>
              <a:t>		</a:t>
            </a:r>
            <a:r>
              <a:rPr lang="en-US" dirty="0" smtClean="0"/>
              <a:t>{</a:t>
            </a:r>
            <a:r>
              <a:rPr lang="en-US" dirty="0" err="1" smtClean="0"/>
              <a:t>cout</a:t>
            </a:r>
            <a:r>
              <a:rPr lang="en-US" dirty="0"/>
              <a:t>&lt;&lt;"stack is empty\n</a:t>
            </a:r>
            <a:r>
              <a:rPr lang="en-US" dirty="0" smtClean="0"/>
              <a:t>"; return -1;}</a:t>
            </a:r>
            <a:endParaRPr lang="en-US" dirty="0"/>
          </a:p>
          <a:p>
            <a:pPr marL="0" indent="0">
              <a:spcBef>
                <a:spcPts val="0"/>
              </a:spcBef>
              <a:buNone/>
            </a:pPr>
            <a:r>
              <a:rPr lang="en-US" dirty="0"/>
              <a:t>	</a:t>
            </a:r>
            <a:r>
              <a:rPr lang="en-US" dirty="0" smtClean="0"/>
              <a:t>else{</a:t>
            </a:r>
            <a:endParaRPr lang="en-US" dirty="0"/>
          </a:p>
          <a:p>
            <a:pPr marL="0" indent="0">
              <a:spcBef>
                <a:spcPts val="0"/>
              </a:spcBef>
              <a:buNone/>
            </a:pPr>
            <a:r>
              <a:rPr lang="en-US" dirty="0"/>
              <a:t>	       </a:t>
            </a:r>
            <a:r>
              <a:rPr lang="en-US" dirty="0" err="1"/>
              <a:t>cout</a:t>
            </a:r>
            <a:r>
              <a:rPr lang="en-US" dirty="0"/>
              <a:t>&lt;&lt;"deleted element is"&lt;&lt;(</a:t>
            </a:r>
            <a:r>
              <a:rPr lang="en-US" dirty="0" smtClean="0"/>
              <a:t>a[top]);</a:t>
            </a:r>
          </a:p>
          <a:p>
            <a:pPr marL="0" indent="0">
              <a:spcBef>
                <a:spcPts val="0"/>
              </a:spcBef>
              <a:buNone/>
            </a:pPr>
            <a:r>
              <a:rPr lang="en-US" dirty="0"/>
              <a:t> </a:t>
            </a:r>
            <a:r>
              <a:rPr lang="en-US" dirty="0" smtClean="0"/>
              <a:t>                                   return (a[top--]);</a:t>
            </a:r>
          </a:p>
          <a:p>
            <a:pPr marL="0" indent="0">
              <a:spcBef>
                <a:spcPts val="0"/>
              </a:spcBef>
              <a:buNone/>
            </a:pPr>
            <a:r>
              <a:rPr lang="en-US" dirty="0"/>
              <a:t> </a:t>
            </a:r>
            <a:r>
              <a:rPr lang="en-US" dirty="0" smtClean="0"/>
              <a:t>                                 </a:t>
            </a:r>
            <a:endParaRPr lang="en-US" dirty="0"/>
          </a:p>
          <a:p>
            <a:pPr marL="0" indent="0">
              <a:spcBef>
                <a:spcPts val="0"/>
              </a:spcBef>
              <a:buNone/>
            </a:pPr>
            <a:endParaRPr lang="en-US" dirty="0"/>
          </a:p>
          <a:p>
            <a:pPr marL="0" indent="0">
              <a:spcBef>
                <a:spcPts val="0"/>
              </a:spcBef>
              <a:buNone/>
            </a:pPr>
            <a:r>
              <a:rPr lang="en-US" dirty="0"/>
              <a:t>}</a:t>
            </a:r>
          </a:p>
          <a:p>
            <a:pPr marL="0" indent="0">
              <a:spcBef>
                <a:spcPts val="0"/>
              </a:spcBef>
              <a:buNone/>
            </a:pPr>
            <a:r>
              <a:rPr lang="en-US" dirty="0"/>
              <a:t>void stack::display()</a:t>
            </a:r>
          </a:p>
          <a:p>
            <a:pPr marL="0" indent="0">
              <a:spcBef>
                <a:spcPts val="0"/>
              </a:spcBef>
              <a:buNone/>
            </a:pPr>
            <a:r>
              <a:rPr lang="en-US" dirty="0"/>
              <a:t>{        </a:t>
            </a:r>
            <a:r>
              <a:rPr lang="en-US" dirty="0" smtClean="0"/>
              <a:t>if(</a:t>
            </a:r>
            <a:r>
              <a:rPr lang="en-US" dirty="0" err="1" smtClean="0"/>
              <a:t>IsEmpty</a:t>
            </a:r>
            <a:r>
              <a:rPr lang="en-US" dirty="0"/>
              <a:t>())</a:t>
            </a:r>
          </a:p>
          <a:p>
            <a:pPr marL="0" indent="0">
              <a:spcBef>
                <a:spcPts val="0"/>
              </a:spcBef>
              <a:buNone/>
            </a:pPr>
            <a:r>
              <a:rPr lang="en-US" dirty="0"/>
              <a:t>		</a:t>
            </a:r>
            <a:r>
              <a:rPr lang="en-US" dirty="0" err="1"/>
              <a:t>cout</a:t>
            </a:r>
            <a:r>
              <a:rPr lang="en-US" dirty="0"/>
              <a:t>&lt;&lt;"stack is empty\n";</a:t>
            </a:r>
          </a:p>
          <a:p>
            <a:pPr marL="0" indent="0">
              <a:spcBef>
                <a:spcPts val="0"/>
              </a:spcBef>
              <a:buNone/>
            </a:pPr>
            <a:r>
              <a:rPr lang="en-US" dirty="0"/>
              <a:t>	else</a:t>
            </a:r>
          </a:p>
          <a:p>
            <a:pPr marL="0" indent="0">
              <a:spcBef>
                <a:spcPts val="0"/>
              </a:spcBef>
              <a:buNone/>
            </a:pPr>
            <a:r>
              <a:rPr lang="en-US" dirty="0"/>
              <a:t>	for(</a:t>
            </a:r>
            <a:r>
              <a:rPr lang="en-US" dirty="0" err="1"/>
              <a:t>int</a:t>
            </a:r>
            <a:r>
              <a:rPr lang="en-US" dirty="0"/>
              <a:t> </a:t>
            </a:r>
            <a:r>
              <a:rPr lang="en-US" dirty="0" err="1"/>
              <a:t>i</a:t>
            </a:r>
            <a:r>
              <a:rPr lang="en-US" dirty="0"/>
              <a:t>=</a:t>
            </a:r>
            <a:r>
              <a:rPr lang="en-US" dirty="0" err="1"/>
              <a:t>top;i</a:t>
            </a:r>
            <a:r>
              <a:rPr lang="en-US" dirty="0"/>
              <a:t>&gt;-1;i--)</a:t>
            </a:r>
          </a:p>
          <a:p>
            <a:pPr marL="0" indent="0">
              <a:spcBef>
                <a:spcPts val="0"/>
              </a:spcBef>
              <a:buNone/>
            </a:pPr>
            <a:r>
              <a:rPr lang="en-US" dirty="0"/>
              <a:t>		</a:t>
            </a:r>
            <a:r>
              <a:rPr lang="en-US" dirty="0" err="1"/>
              <a:t>cout</a:t>
            </a:r>
            <a:r>
              <a:rPr lang="en-US" dirty="0"/>
              <a:t>&lt;&lt;a[</a:t>
            </a:r>
            <a:r>
              <a:rPr lang="en-US" dirty="0" err="1"/>
              <a:t>i</a:t>
            </a:r>
            <a:r>
              <a:rPr lang="en-US" dirty="0"/>
              <a:t>];</a:t>
            </a:r>
          </a:p>
          <a:p>
            <a:pPr marL="0" indent="0">
              <a:spcBef>
                <a:spcPts val="0"/>
              </a:spcBef>
              <a:buNone/>
            </a:pPr>
            <a:r>
              <a:rPr lang="en-US" dirty="0"/>
              <a:t>}</a:t>
            </a:r>
          </a:p>
        </p:txBody>
      </p:sp>
    </p:spTree>
    <p:extLst>
      <p:ext uri="{BB962C8B-B14F-4D97-AF65-F5344CB8AC3E}">
        <p14:creationId xmlns:p14="http://schemas.microsoft.com/office/powerpoint/2010/main" val="332825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22490"/>
            <a:ext cx="4896556" cy="5454474"/>
          </a:xfrm>
        </p:spPr>
        <p:txBody>
          <a:bodyPr>
            <a:normAutofit fontScale="62500" lnSpcReduction="20000"/>
          </a:bodyPr>
          <a:lstStyle/>
          <a:p>
            <a:pPr marL="0" indent="0">
              <a:buNone/>
            </a:pPr>
            <a:r>
              <a:rPr lang="en-US" dirty="0" err="1"/>
              <a:t>i</a:t>
            </a:r>
            <a:r>
              <a:rPr lang="en-US" dirty="0" err="1" smtClean="0"/>
              <a:t>nt</a:t>
            </a:r>
            <a:r>
              <a:rPr lang="en-US" dirty="0" smtClean="0"/>
              <a:t> main</a:t>
            </a:r>
            <a:r>
              <a:rPr lang="en-US" dirty="0"/>
              <a:t>()</a:t>
            </a:r>
          </a:p>
          <a:p>
            <a:pPr marL="0" indent="0">
              <a:buNone/>
            </a:pPr>
            <a:r>
              <a:rPr lang="en-US" dirty="0"/>
              <a:t>{	stack s(10);</a:t>
            </a:r>
          </a:p>
          <a:p>
            <a:pPr marL="0" indent="0">
              <a:buNone/>
            </a:pPr>
            <a:r>
              <a:rPr lang="en-US" dirty="0"/>
              <a:t>	</a:t>
            </a:r>
            <a:r>
              <a:rPr lang="en-US" dirty="0" err="1"/>
              <a:t>int</a:t>
            </a:r>
            <a:r>
              <a:rPr lang="en-US" dirty="0"/>
              <a:t> </a:t>
            </a:r>
            <a:r>
              <a:rPr lang="en-US" dirty="0" err="1"/>
              <a:t>option,ele</a:t>
            </a:r>
            <a:r>
              <a:rPr lang="en-US" dirty="0"/>
              <a:t>;</a:t>
            </a:r>
          </a:p>
          <a:p>
            <a:pPr marL="0" indent="0">
              <a:buNone/>
            </a:pPr>
            <a:r>
              <a:rPr lang="en-US" dirty="0"/>
              <a:t>	char </a:t>
            </a:r>
            <a:r>
              <a:rPr lang="en-US" dirty="0" err="1"/>
              <a:t>ch</a:t>
            </a:r>
            <a:r>
              <a:rPr lang="en-US" dirty="0"/>
              <a:t>;</a:t>
            </a:r>
          </a:p>
          <a:p>
            <a:pPr marL="0" indent="0">
              <a:buNone/>
            </a:pPr>
            <a:endParaRPr lang="en-US" dirty="0"/>
          </a:p>
          <a:p>
            <a:pPr marL="0" indent="0">
              <a:buNone/>
            </a:pPr>
            <a:r>
              <a:rPr lang="en-US" dirty="0"/>
              <a:t>	do{</a:t>
            </a:r>
          </a:p>
          <a:p>
            <a:pPr marL="0" indent="0">
              <a:buNone/>
            </a:pPr>
            <a:r>
              <a:rPr lang="en-US" dirty="0" err="1" smtClean="0"/>
              <a:t>cout</a:t>
            </a:r>
            <a:r>
              <a:rPr lang="en-US" dirty="0"/>
              <a:t>&lt;&lt;"1.push\n2.Pop\n3.display\n4.exit\n";</a:t>
            </a:r>
          </a:p>
          <a:p>
            <a:pPr marL="0" indent="0">
              <a:buNone/>
            </a:pPr>
            <a:r>
              <a:rPr lang="en-US" dirty="0"/>
              <a:t>	</a:t>
            </a:r>
            <a:r>
              <a:rPr lang="en-US" dirty="0" err="1"/>
              <a:t>cin</a:t>
            </a:r>
            <a:r>
              <a:rPr lang="en-US" dirty="0"/>
              <a:t>&gt;&gt;option;</a:t>
            </a:r>
          </a:p>
        </p:txBody>
      </p:sp>
      <p:sp>
        <p:nvSpPr>
          <p:cNvPr id="4" name="Content Placeholder 3"/>
          <p:cNvSpPr>
            <a:spLocks noGrp="1"/>
          </p:cNvSpPr>
          <p:nvPr>
            <p:ph sz="half" idx="2"/>
          </p:nvPr>
        </p:nvSpPr>
        <p:spPr>
          <a:xfrm>
            <a:off x="6172200" y="903111"/>
            <a:ext cx="5181600" cy="5273852"/>
          </a:xfrm>
        </p:spPr>
        <p:txBody>
          <a:bodyPr>
            <a:normAutofit fontScale="62500" lnSpcReduction="20000"/>
          </a:bodyPr>
          <a:lstStyle/>
          <a:p>
            <a:pPr marL="0" indent="0">
              <a:buNone/>
            </a:pPr>
            <a:r>
              <a:rPr lang="en-US" dirty="0"/>
              <a:t>switch(option)</a:t>
            </a:r>
          </a:p>
          <a:p>
            <a:pPr marL="0" indent="0">
              <a:buNone/>
            </a:pPr>
            <a:r>
              <a:rPr lang="en-US" dirty="0"/>
              <a:t>	{</a:t>
            </a:r>
          </a:p>
          <a:p>
            <a:pPr marL="0" indent="0">
              <a:buNone/>
            </a:pPr>
            <a:r>
              <a:rPr lang="en-US" dirty="0"/>
              <a:t>	case 1:	</a:t>
            </a:r>
            <a:r>
              <a:rPr lang="en-US" dirty="0" err="1"/>
              <a:t>cout</a:t>
            </a:r>
            <a:r>
              <a:rPr lang="en-US" dirty="0"/>
              <a:t>&lt;&lt;"enter the element to be pushed\n";</a:t>
            </a:r>
          </a:p>
          <a:p>
            <a:pPr marL="0" indent="0">
              <a:buNone/>
            </a:pPr>
            <a:r>
              <a:rPr lang="en-US" dirty="0"/>
              <a:t>		</a:t>
            </a:r>
            <a:r>
              <a:rPr lang="en-US" dirty="0" err="1"/>
              <a:t>cin</a:t>
            </a:r>
            <a:r>
              <a:rPr lang="en-US" dirty="0"/>
              <a:t>&gt;&gt;</a:t>
            </a:r>
            <a:r>
              <a:rPr lang="en-US" dirty="0" err="1"/>
              <a:t>ele</a:t>
            </a:r>
            <a:r>
              <a:rPr lang="en-US" dirty="0"/>
              <a:t>;</a:t>
            </a:r>
          </a:p>
          <a:p>
            <a:pPr marL="0" indent="0">
              <a:buNone/>
            </a:pPr>
            <a:r>
              <a:rPr lang="en-US" dirty="0"/>
              <a:t>		</a:t>
            </a:r>
            <a:r>
              <a:rPr lang="en-US" dirty="0" err="1"/>
              <a:t>s.push</a:t>
            </a:r>
            <a:r>
              <a:rPr lang="en-US" dirty="0"/>
              <a:t>(</a:t>
            </a:r>
            <a:r>
              <a:rPr lang="en-US" dirty="0" err="1"/>
              <a:t>ele</a:t>
            </a:r>
            <a:r>
              <a:rPr lang="en-US" dirty="0" smtClean="0"/>
              <a:t>);</a:t>
            </a:r>
            <a:endParaRPr lang="en-US" dirty="0"/>
          </a:p>
          <a:p>
            <a:pPr marL="0" indent="0">
              <a:buNone/>
            </a:pPr>
            <a:r>
              <a:rPr lang="en-US" dirty="0"/>
              <a:t>		break;</a:t>
            </a:r>
          </a:p>
          <a:p>
            <a:pPr marL="0" indent="0">
              <a:buNone/>
            </a:pPr>
            <a:r>
              <a:rPr lang="en-US" dirty="0"/>
              <a:t>	case 2:	</a:t>
            </a:r>
            <a:r>
              <a:rPr lang="en-US" dirty="0" err="1" smtClean="0"/>
              <a:t>cout</a:t>
            </a:r>
            <a:r>
              <a:rPr lang="en-US" dirty="0" smtClean="0"/>
              <a:t>&lt;&lt;</a:t>
            </a:r>
            <a:r>
              <a:rPr lang="en-US" dirty="0" err="1" smtClean="0"/>
              <a:t>s.pop</a:t>
            </a:r>
            <a:r>
              <a:rPr lang="en-US" dirty="0"/>
              <a:t>();</a:t>
            </a:r>
          </a:p>
          <a:p>
            <a:pPr marL="0" indent="0">
              <a:buNone/>
            </a:pPr>
            <a:r>
              <a:rPr lang="en-US" dirty="0"/>
              <a:t>		break;</a:t>
            </a:r>
          </a:p>
          <a:p>
            <a:pPr marL="0" indent="0">
              <a:buNone/>
            </a:pPr>
            <a:r>
              <a:rPr lang="en-US" dirty="0"/>
              <a:t>	case 3:	</a:t>
            </a:r>
            <a:r>
              <a:rPr lang="en-US" dirty="0" err="1"/>
              <a:t>s.display</a:t>
            </a:r>
            <a:r>
              <a:rPr lang="en-US" dirty="0"/>
              <a:t>();break;</a:t>
            </a:r>
          </a:p>
          <a:p>
            <a:pPr marL="0" indent="0">
              <a:buNone/>
            </a:pPr>
            <a:r>
              <a:rPr lang="en-US" dirty="0"/>
              <a:t>	case </a:t>
            </a:r>
            <a:r>
              <a:rPr lang="en-US" dirty="0" smtClean="0"/>
              <a:t>4: return 0;</a:t>
            </a:r>
            <a:endParaRPr lang="en-US" dirty="0"/>
          </a:p>
          <a:p>
            <a:pPr marL="0" indent="0">
              <a:buNone/>
            </a:pPr>
            <a:r>
              <a:rPr lang="en-US" dirty="0"/>
              <a:t>	}</a:t>
            </a:r>
          </a:p>
          <a:p>
            <a:pPr marL="0" indent="0">
              <a:buNone/>
            </a:pPr>
            <a:r>
              <a:rPr lang="en-US" dirty="0"/>
              <a:t>	</a:t>
            </a:r>
            <a:r>
              <a:rPr lang="en-US" dirty="0" err="1"/>
              <a:t>cout</a:t>
            </a:r>
            <a:r>
              <a:rPr lang="en-US" dirty="0"/>
              <a:t>&lt;&lt;"Do u want to continue?\n";</a:t>
            </a:r>
          </a:p>
          <a:p>
            <a:pPr marL="0" indent="0">
              <a:buNone/>
            </a:pPr>
            <a:r>
              <a:rPr lang="en-US" dirty="0"/>
              <a:t>	</a:t>
            </a:r>
            <a:r>
              <a:rPr lang="en-US" dirty="0" err="1"/>
              <a:t>cin</a:t>
            </a:r>
            <a:r>
              <a:rPr lang="en-US" dirty="0"/>
              <a:t>&gt;&gt;</a:t>
            </a:r>
            <a:r>
              <a:rPr lang="en-US" dirty="0" err="1"/>
              <a:t>ch</a:t>
            </a:r>
            <a:r>
              <a:rPr lang="en-US" dirty="0"/>
              <a:t>;</a:t>
            </a:r>
          </a:p>
          <a:p>
            <a:pPr marL="0" indent="0">
              <a:buNone/>
            </a:pPr>
            <a:r>
              <a:rPr lang="en-US" dirty="0"/>
              <a:t>	}while((</a:t>
            </a:r>
            <a:r>
              <a:rPr lang="en-US" dirty="0" err="1"/>
              <a:t>ch</a:t>
            </a:r>
            <a:r>
              <a:rPr lang="en-US" dirty="0"/>
              <a:t>=='y')||(</a:t>
            </a:r>
            <a:r>
              <a:rPr lang="en-US" dirty="0" err="1"/>
              <a:t>ch</a:t>
            </a:r>
            <a:r>
              <a:rPr lang="en-US" dirty="0"/>
              <a:t>=='Y'));</a:t>
            </a:r>
          </a:p>
          <a:p>
            <a:pPr marL="0" indent="0">
              <a:buNone/>
            </a:pPr>
            <a:endParaRPr lang="en-US" dirty="0"/>
          </a:p>
          <a:p>
            <a:pPr marL="0" indent="0">
              <a:buNone/>
            </a:pPr>
            <a:r>
              <a:rPr lang="en-US" dirty="0"/>
              <a:t>	</a:t>
            </a:r>
            <a:r>
              <a:rPr lang="en-US" dirty="0" smtClean="0"/>
              <a:t>return 0;}</a:t>
            </a:r>
            <a:endParaRPr lang="en-US" dirty="0"/>
          </a:p>
          <a:p>
            <a:endParaRPr lang="en-US" dirty="0"/>
          </a:p>
        </p:txBody>
      </p:sp>
    </p:spTree>
    <p:extLst>
      <p:ext uri="{BB962C8B-B14F-4D97-AF65-F5344CB8AC3E}">
        <p14:creationId xmlns:p14="http://schemas.microsoft.com/office/powerpoint/2010/main" val="2663681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Stack Applications</a:t>
            </a:r>
            <a:endParaRPr lang="en-US" dirty="0"/>
          </a:p>
        </p:txBody>
      </p:sp>
      <p:sp>
        <p:nvSpPr>
          <p:cNvPr id="3" name="Content Placeholder 2"/>
          <p:cNvSpPr>
            <a:spLocks noGrp="1"/>
          </p:cNvSpPr>
          <p:nvPr>
            <p:ph sz="half" idx="1"/>
          </p:nvPr>
        </p:nvSpPr>
        <p:spPr/>
        <p:txBody>
          <a:bodyPr/>
          <a:lstStyle/>
          <a:p>
            <a:r>
              <a:rPr lang="en-US" dirty="0" smtClean="0"/>
              <a:t>Checking parenthesis in an expression</a:t>
            </a:r>
          </a:p>
          <a:p>
            <a:r>
              <a:rPr lang="en-US" dirty="0" smtClean="0"/>
              <a:t>Checking for palindrome</a:t>
            </a:r>
          </a:p>
          <a:p>
            <a:r>
              <a:rPr lang="en-US" dirty="0" smtClean="0"/>
              <a:t>Converting number to base n</a:t>
            </a:r>
          </a:p>
          <a:p>
            <a:r>
              <a:rPr lang="en-US" dirty="0" smtClean="0"/>
              <a:t>Reversing a number</a:t>
            </a:r>
          </a:p>
          <a:p>
            <a:pPr marL="0" indent="0">
              <a:buNone/>
            </a:pPr>
            <a:endParaRPr lang="en-US" dirty="0" smtClean="0"/>
          </a:p>
          <a:p>
            <a:pPr marL="0" indent="0">
              <a:buNone/>
            </a:pP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631079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2"/>
          <p:cNvSpPr>
            <a:spLocks noGrp="1"/>
          </p:cNvSpPr>
          <p:nvPr>
            <p:ph idx="4294967295"/>
          </p:nvPr>
        </p:nvSpPr>
        <p:spPr>
          <a:xfrm>
            <a:off x="1524000" y="228600"/>
            <a:ext cx="8229600" cy="6629400"/>
          </a:xfrm>
        </p:spPr>
        <p:txBody>
          <a:bodyPr>
            <a:normAutofit fontScale="92500"/>
          </a:bodyPr>
          <a:lstStyle/>
          <a:p>
            <a:pPr>
              <a:lnSpc>
                <a:spcPts val="2600"/>
              </a:lnSpc>
              <a:buNone/>
            </a:pPr>
            <a:r>
              <a:rPr lang="en-US" u="sng">
                <a:latin typeface="Times New Roman" pitchFamily="18" charset="0"/>
                <a:cs typeface="Times New Roman" pitchFamily="18" charset="0"/>
              </a:rPr>
              <a:t>Algorithm for checking expression</a:t>
            </a:r>
          </a:p>
          <a:p>
            <a:pPr>
              <a:lnSpc>
                <a:spcPts val="2600"/>
              </a:lnSpc>
              <a:buFontTx/>
              <a:buAutoNum type="arabicPeriod"/>
            </a:pPr>
            <a:r>
              <a:rPr lang="en-US">
                <a:latin typeface="Times New Roman" pitchFamily="18" charset="0"/>
                <a:cs typeface="Times New Roman" pitchFamily="18" charset="0"/>
              </a:rPr>
              <a:t>Scan the expression from left to right.</a:t>
            </a:r>
          </a:p>
          <a:p>
            <a:pPr>
              <a:lnSpc>
                <a:spcPts val="2600"/>
              </a:lnSpc>
              <a:buFontTx/>
              <a:buAutoNum type="arabicPeriod" startAt="2"/>
            </a:pPr>
            <a:r>
              <a:rPr lang="en-US">
                <a:latin typeface="Times New Roman" pitchFamily="18" charset="0"/>
                <a:cs typeface="Times New Roman" pitchFamily="18" charset="0"/>
              </a:rPr>
              <a:t>Whenever a scope opener( ‘(‘,’{‘,’[‘ ) is encountered while scanning the expression, it is pushed to stack.</a:t>
            </a:r>
          </a:p>
          <a:p>
            <a:pPr>
              <a:lnSpc>
                <a:spcPts val="2600"/>
              </a:lnSpc>
              <a:buNone/>
            </a:pPr>
            <a:r>
              <a:rPr lang="en-US">
                <a:latin typeface="Times New Roman" pitchFamily="18" charset="0"/>
                <a:cs typeface="Times New Roman" pitchFamily="18" charset="0"/>
              </a:rPr>
              <a:t> </a:t>
            </a:r>
          </a:p>
          <a:p>
            <a:pPr>
              <a:lnSpc>
                <a:spcPts val="2600"/>
              </a:lnSpc>
              <a:buFontTx/>
              <a:buAutoNum type="arabicPeriod" startAt="3"/>
            </a:pPr>
            <a:r>
              <a:rPr lang="en-US">
                <a:latin typeface="Times New Roman" pitchFamily="18" charset="0"/>
                <a:cs typeface="Times New Roman" pitchFamily="18" charset="0"/>
              </a:rPr>
              <a:t>Whenever as scope ender( ‘)’, ‘}’, ‘]’) is encountered, the stack is examined. If stack is empty, scope ender does not have a matching opener and hence string is invalid. If stack is non empty, we pop the stack and check whether the popped item corresponds to scope ender. If a match occurs, we continue. If it does not, the string is invalid.</a:t>
            </a:r>
          </a:p>
          <a:p>
            <a:pPr>
              <a:lnSpc>
                <a:spcPts val="2600"/>
              </a:lnSpc>
              <a:buNone/>
            </a:pPr>
            <a:endParaRPr lang="en-US">
              <a:latin typeface="Times New Roman" pitchFamily="18" charset="0"/>
              <a:cs typeface="Times New Roman" pitchFamily="18" charset="0"/>
            </a:endParaRPr>
          </a:p>
          <a:p>
            <a:pPr>
              <a:lnSpc>
                <a:spcPts val="2600"/>
              </a:lnSpc>
              <a:buNone/>
            </a:pPr>
            <a:r>
              <a:rPr lang="en-US">
                <a:latin typeface="Times New Roman" pitchFamily="18" charset="0"/>
                <a:cs typeface="Times New Roman" pitchFamily="18" charset="0"/>
              </a:rPr>
              <a:t>4.	When the end of string is reached, the stack must be empty; otherwise 1 or more scopes have been opened which have not been closed and string is invalid.</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 </a:t>
            </a:r>
          </a:p>
        </p:txBody>
      </p:sp>
    </p:spTree>
    <p:extLst>
      <p:ext uri="{BB962C8B-B14F-4D97-AF65-F5344CB8AC3E}">
        <p14:creationId xmlns:p14="http://schemas.microsoft.com/office/powerpoint/2010/main" val="1454811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a:spLocks noGrp="1"/>
          </p:cNvSpPr>
          <p:nvPr>
            <p:ph idx="4294967295"/>
          </p:nvPr>
        </p:nvSpPr>
        <p:spPr>
          <a:xfrm>
            <a:off x="1524000" y="228600"/>
            <a:ext cx="8686800" cy="6629400"/>
          </a:xfrm>
        </p:spPr>
        <p:txBody>
          <a:bodyPr/>
          <a:lstStyle/>
          <a:p>
            <a:pPr eaLnBrk="1" hangingPunct="1">
              <a:buFontTx/>
              <a:buNone/>
            </a:pPr>
            <a:r>
              <a:rPr lang="en-US" sz="2400">
                <a:latin typeface="Times New Roman" pitchFamily="18" charset="0"/>
                <a:cs typeface="Times New Roman" pitchFamily="18" charset="0"/>
              </a:rPr>
              <a:t>Ex1:(a+b) * (c+d</a:t>
            </a:r>
          </a:p>
          <a:p>
            <a:pPr eaLnBrk="1" hangingPunct="1">
              <a:buFontTx/>
              <a:buNone/>
            </a:pPr>
            <a:r>
              <a:rPr lang="en-US" sz="2400">
                <a:latin typeface="Times New Roman" pitchFamily="18" charset="0"/>
                <a:cs typeface="Times New Roman" pitchFamily="18" charset="0"/>
              </a:rPr>
              <a:t>																																																																								</a:t>
            </a:r>
          </a:p>
          <a:p>
            <a:pPr eaLnBrk="1" hangingPunct="1">
              <a:buFontTx/>
              <a:buNone/>
            </a:pPr>
            <a:r>
              <a:rPr lang="en-US" sz="2400">
                <a:latin typeface="Times New Roman" pitchFamily="18" charset="0"/>
                <a:cs typeface="Times New Roman" pitchFamily="18" charset="0"/>
              </a:rPr>
              <a:t>Ex2:</a:t>
            </a:r>
            <a:r>
              <a:rPr lang="en-US" sz="2400">
                <a:latin typeface="Times New Roman" pitchFamily="18" charset="0"/>
                <a:cs typeface="Times New Roman" pitchFamily="18" charset="0"/>
                <a:sym typeface="Wingdings" pitchFamily="2" charset="2"/>
              </a:rPr>
              <a:t>(a+b)*c+d)</a:t>
            </a:r>
            <a:r>
              <a:rPr lang="en-US" sz="2400">
                <a:latin typeface="Times New Roman" pitchFamily="18" charset="0"/>
                <a:cs typeface="Times New Roman" pitchFamily="18" charset="0"/>
              </a:rPr>
              <a:t>											</a:t>
            </a:r>
          </a:p>
        </p:txBody>
      </p:sp>
      <p:sp>
        <p:nvSpPr>
          <p:cNvPr id="4" name="Rectangle 3"/>
          <p:cNvSpPr/>
          <p:nvPr/>
        </p:nvSpPr>
        <p:spPr>
          <a:xfrm>
            <a:off x="2057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2057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396" name="TextBox 5"/>
          <p:cNvSpPr txBox="1">
            <a:spLocks noChangeArrowheads="1"/>
          </p:cNvSpPr>
          <p:nvPr/>
        </p:nvSpPr>
        <p:spPr bwMode="auto">
          <a:xfrm>
            <a:off x="23622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397" name="TextBox 6"/>
          <p:cNvSpPr txBox="1">
            <a:spLocks noChangeArrowheads="1"/>
          </p:cNvSpPr>
          <p:nvPr/>
        </p:nvSpPr>
        <p:spPr bwMode="auto">
          <a:xfrm>
            <a:off x="1981200" y="2743200"/>
            <a:ext cx="1143000" cy="400050"/>
          </a:xfrm>
          <a:prstGeom prst="rect">
            <a:avLst/>
          </a:prstGeom>
          <a:noFill/>
          <a:ln w="9525">
            <a:noFill/>
            <a:miter lim="800000"/>
            <a:headEnd/>
            <a:tailEnd/>
          </a:ln>
        </p:spPr>
        <p:txBody>
          <a:bodyPr>
            <a:spAutoFit/>
          </a:bodyPr>
          <a:lstStyle/>
          <a:p>
            <a:r>
              <a:rPr lang="en-US" sz="2000">
                <a:latin typeface="Calibri" pitchFamily="34" charset="0"/>
              </a:rPr>
              <a:t>push ‘(‘</a:t>
            </a:r>
          </a:p>
        </p:txBody>
      </p:sp>
      <p:sp>
        <p:nvSpPr>
          <p:cNvPr id="8" name="Rectangle 7"/>
          <p:cNvSpPr/>
          <p:nvPr/>
        </p:nvSpPr>
        <p:spPr>
          <a:xfrm>
            <a:off x="3581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9399" name="TextBox 8"/>
          <p:cNvSpPr txBox="1">
            <a:spLocks noChangeArrowheads="1"/>
          </p:cNvSpPr>
          <p:nvPr/>
        </p:nvSpPr>
        <p:spPr bwMode="auto">
          <a:xfrm>
            <a:off x="2209800" y="2362200"/>
            <a:ext cx="6096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0" name="Straight Connector 9"/>
          <p:cNvCxnSpPr/>
          <p:nvPr/>
        </p:nvCxnSpPr>
        <p:spPr>
          <a:xfrm>
            <a:off x="3581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1" name="TextBox 10"/>
          <p:cNvSpPr txBox="1">
            <a:spLocks noChangeArrowheads="1"/>
          </p:cNvSpPr>
          <p:nvPr/>
        </p:nvSpPr>
        <p:spPr bwMode="auto">
          <a:xfrm>
            <a:off x="3581400" y="2438401"/>
            <a:ext cx="1524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 since there is ‘)’ &amp; continue</a:t>
            </a:r>
          </a:p>
        </p:txBody>
      </p:sp>
      <p:sp>
        <p:nvSpPr>
          <p:cNvPr id="12" name="Rectangle 11"/>
          <p:cNvSpPr/>
          <p:nvPr/>
        </p:nvSpPr>
        <p:spPr>
          <a:xfrm>
            <a:off x="60198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p:cNvSpPr/>
          <p:nvPr/>
        </p:nvSpPr>
        <p:spPr>
          <a:xfrm>
            <a:off x="8534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4" name="Straight Connector 13"/>
          <p:cNvCxnSpPr/>
          <p:nvPr/>
        </p:nvCxnSpPr>
        <p:spPr>
          <a:xfrm>
            <a:off x="6019800" y="19796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5" name="TextBox 14"/>
          <p:cNvSpPr txBox="1">
            <a:spLocks noChangeArrowheads="1"/>
          </p:cNvSpPr>
          <p:nvPr/>
        </p:nvSpPr>
        <p:spPr bwMode="auto">
          <a:xfrm>
            <a:off x="64008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406" name="TextBox 15"/>
          <p:cNvSpPr txBox="1">
            <a:spLocks noChangeArrowheads="1"/>
          </p:cNvSpPr>
          <p:nvPr/>
        </p:nvSpPr>
        <p:spPr bwMode="auto">
          <a:xfrm>
            <a:off x="5867400" y="2438401"/>
            <a:ext cx="1524000" cy="708025"/>
          </a:xfrm>
          <a:prstGeom prst="rect">
            <a:avLst/>
          </a:prstGeom>
          <a:noFill/>
          <a:ln w="9525">
            <a:noFill/>
            <a:miter lim="800000"/>
            <a:headEnd/>
            <a:tailEnd/>
          </a:ln>
        </p:spPr>
        <p:txBody>
          <a:bodyPr>
            <a:spAutoFit/>
          </a:bodyPr>
          <a:lstStyle/>
          <a:p>
            <a:r>
              <a:rPr lang="en-US" sz="2000">
                <a:latin typeface="Calibri" pitchFamily="34" charset="0"/>
              </a:rPr>
              <a:t>(a+b) *(</a:t>
            </a:r>
          </a:p>
          <a:p>
            <a:r>
              <a:rPr lang="en-US" sz="2000">
                <a:latin typeface="Calibri" pitchFamily="34" charset="0"/>
              </a:rPr>
              <a:t>Push ‘(‘ </a:t>
            </a:r>
          </a:p>
        </p:txBody>
      </p:sp>
      <p:cxnSp>
        <p:nvCxnSpPr>
          <p:cNvPr id="17" name="Straight Connector 16"/>
          <p:cNvCxnSpPr/>
          <p:nvPr/>
        </p:nvCxnSpPr>
        <p:spPr>
          <a:xfrm>
            <a:off x="8534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8" name="TextBox 17"/>
          <p:cNvSpPr txBox="1">
            <a:spLocks noChangeArrowheads="1"/>
          </p:cNvSpPr>
          <p:nvPr/>
        </p:nvSpPr>
        <p:spPr bwMode="auto">
          <a:xfrm>
            <a:off x="7772400" y="2438401"/>
            <a:ext cx="2667000" cy="1323975"/>
          </a:xfrm>
          <a:prstGeom prst="rect">
            <a:avLst/>
          </a:prstGeom>
          <a:noFill/>
          <a:ln w="9525">
            <a:noFill/>
            <a:miter lim="800000"/>
            <a:headEnd/>
            <a:tailEnd/>
          </a:ln>
        </p:spPr>
        <p:txBody>
          <a:bodyPr>
            <a:spAutoFit/>
          </a:bodyPr>
          <a:lstStyle/>
          <a:p>
            <a:r>
              <a:rPr lang="en-US" sz="2000">
                <a:latin typeface="Calibri" pitchFamily="34" charset="0"/>
              </a:rPr>
              <a:t>(a+b) *(c+d</a:t>
            </a:r>
          </a:p>
          <a:p>
            <a:r>
              <a:rPr lang="en-US" sz="2000">
                <a:latin typeface="Calibri" pitchFamily="34" charset="0"/>
              </a:rPr>
              <a:t>End of string reached  but stack not empty. Hence invalid</a:t>
            </a:r>
          </a:p>
        </p:txBody>
      </p:sp>
      <p:sp>
        <p:nvSpPr>
          <p:cNvPr id="59409" name="TextBox 18"/>
          <p:cNvSpPr txBox="1">
            <a:spLocks noChangeArrowheads="1"/>
          </p:cNvSpPr>
          <p:nvPr/>
        </p:nvSpPr>
        <p:spPr bwMode="auto">
          <a:xfrm>
            <a:off x="89154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0" name="Rectangle 19"/>
          <p:cNvSpPr/>
          <p:nvPr/>
        </p:nvSpPr>
        <p:spPr>
          <a:xfrm>
            <a:off x="22098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1" name="Straight Connector 20"/>
          <p:cNvCxnSpPr/>
          <p:nvPr/>
        </p:nvCxnSpPr>
        <p:spPr>
          <a:xfrm>
            <a:off x="2209800" y="50276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2" name="TextBox 21"/>
          <p:cNvSpPr txBox="1">
            <a:spLocks noChangeArrowheads="1"/>
          </p:cNvSpPr>
          <p:nvPr/>
        </p:nvSpPr>
        <p:spPr bwMode="auto">
          <a:xfrm>
            <a:off x="2209800" y="5410201"/>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59413" name="TextBox 22"/>
          <p:cNvSpPr txBox="1">
            <a:spLocks noChangeArrowheads="1"/>
          </p:cNvSpPr>
          <p:nvPr/>
        </p:nvSpPr>
        <p:spPr bwMode="auto">
          <a:xfrm>
            <a:off x="2514600" y="49530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4" name="Rectangle 23"/>
          <p:cNvSpPr/>
          <p:nvPr/>
        </p:nvSpPr>
        <p:spPr>
          <a:xfrm>
            <a:off x="51054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 name="Rectangle 24"/>
          <p:cNvSpPr/>
          <p:nvPr/>
        </p:nvSpPr>
        <p:spPr>
          <a:xfrm>
            <a:off x="82296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6" name="Straight Connector 25"/>
          <p:cNvCxnSpPr/>
          <p:nvPr/>
        </p:nvCxnSpPr>
        <p:spPr>
          <a:xfrm>
            <a:off x="5105400" y="4953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7" name="TextBox 26"/>
          <p:cNvSpPr txBox="1">
            <a:spLocks noChangeArrowheads="1"/>
          </p:cNvSpPr>
          <p:nvPr/>
        </p:nvSpPr>
        <p:spPr bwMode="auto">
          <a:xfrm>
            <a:off x="5105400" y="5410201"/>
            <a:ext cx="1143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cxnSp>
        <p:nvCxnSpPr>
          <p:cNvPr id="28" name="Straight Connector 27"/>
          <p:cNvCxnSpPr/>
          <p:nvPr/>
        </p:nvCxnSpPr>
        <p:spPr>
          <a:xfrm>
            <a:off x="8229600" y="49514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9" name="TextBox 28"/>
          <p:cNvSpPr txBox="1">
            <a:spLocks noChangeArrowheads="1"/>
          </p:cNvSpPr>
          <p:nvPr/>
        </p:nvSpPr>
        <p:spPr bwMode="auto">
          <a:xfrm>
            <a:off x="7467600" y="5449888"/>
            <a:ext cx="2971800" cy="1016000"/>
          </a:xfrm>
          <a:prstGeom prst="rect">
            <a:avLst/>
          </a:prstGeom>
          <a:noFill/>
          <a:ln w="9525">
            <a:noFill/>
            <a:miter lim="800000"/>
            <a:headEnd/>
            <a:tailEnd/>
          </a:ln>
        </p:spPr>
        <p:txBody>
          <a:bodyPr>
            <a:spAutoFit/>
          </a:bodyPr>
          <a:lstStyle/>
          <a:p>
            <a:r>
              <a:rPr lang="en-US">
                <a:latin typeface="Calibri" pitchFamily="34" charset="0"/>
              </a:rPr>
              <a:t>(</a:t>
            </a:r>
            <a:r>
              <a:rPr lang="en-US" sz="2000">
                <a:latin typeface="Calibri" pitchFamily="34" charset="0"/>
              </a:rPr>
              <a:t>a+b)*c+d)</a:t>
            </a:r>
          </a:p>
          <a:p>
            <a:r>
              <a:rPr lang="en-US" sz="2000">
                <a:latin typeface="Calibri" pitchFamily="34" charset="0"/>
              </a:rPr>
              <a:t>Stack empty when ‘)’ encountered.hence invalid </a:t>
            </a:r>
          </a:p>
        </p:txBody>
      </p:sp>
    </p:spTree>
    <p:extLst>
      <p:ext uri="{BB962C8B-B14F-4D97-AF65-F5344CB8AC3E}">
        <p14:creationId xmlns:p14="http://schemas.microsoft.com/office/powerpoint/2010/main" val="2344636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4294967295"/>
          </p:nvPr>
        </p:nvSpPr>
        <p:spPr>
          <a:xfrm>
            <a:off x="1524000" y="228600"/>
            <a:ext cx="8229600" cy="6400800"/>
          </a:xfrm>
        </p:spPr>
        <p:txBody>
          <a:bodyPr/>
          <a:lstStyle/>
          <a:p>
            <a:pPr eaLnBrk="1" hangingPunct="1">
              <a:buFontTx/>
              <a:buNone/>
            </a:pPr>
            <a:r>
              <a:rPr lang="en-US" sz="2400">
                <a:latin typeface="Times New Roman" pitchFamily="18" charset="0"/>
                <a:cs typeface="Times New Roman" pitchFamily="18" charset="0"/>
              </a:rPr>
              <a:t>Ex3: (a+b)*({c*d)</a:t>
            </a:r>
          </a:p>
          <a:p>
            <a:pPr eaLnBrk="1" hangingPunct="1">
              <a:buFontTx/>
              <a:buNone/>
            </a:pPr>
            <a:endParaRPr lang="en-US" sz="2400">
              <a:latin typeface="Times New Roman" pitchFamily="18" charset="0"/>
              <a:cs typeface="Times New Roman" pitchFamily="18" charset="0"/>
            </a:endParaRPr>
          </a:p>
        </p:txBody>
      </p:sp>
      <p:sp>
        <p:nvSpPr>
          <p:cNvPr id="4" name="Rectangle 3"/>
          <p:cNvSpPr/>
          <p:nvPr/>
        </p:nvSpPr>
        <p:spPr>
          <a:xfrm>
            <a:off x="2209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1443" name="TextBox 4"/>
          <p:cNvSpPr txBox="1">
            <a:spLocks noChangeArrowheads="1"/>
          </p:cNvSpPr>
          <p:nvPr/>
        </p:nvSpPr>
        <p:spPr bwMode="auto">
          <a:xfrm>
            <a:off x="2590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2209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45" name="TextBox 6"/>
          <p:cNvSpPr txBox="1">
            <a:spLocks noChangeArrowheads="1"/>
          </p:cNvSpPr>
          <p:nvPr/>
        </p:nvSpPr>
        <p:spPr bwMode="auto">
          <a:xfrm>
            <a:off x="2209800" y="2057401"/>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8" name="Rectangle 7"/>
          <p:cNvSpPr/>
          <p:nvPr/>
        </p:nvSpPr>
        <p:spPr>
          <a:xfrm>
            <a:off x="5257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8763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2438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60198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Connector 11"/>
          <p:cNvCxnSpPr/>
          <p:nvPr/>
        </p:nvCxnSpPr>
        <p:spPr>
          <a:xfrm>
            <a:off x="5257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1" name="TextBox 12"/>
          <p:cNvSpPr txBox="1">
            <a:spLocks noChangeArrowheads="1"/>
          </p:cNvSpPr>
          <p:nvPr/>
        </p:nvSpPr>
        <p:spPr bwMode="auto">
          <a:xfrm>
            <a:off x="52578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sp>
        <p:nvSpPr>
          <p:cNvPr id="61452" name="TextBox 13"/>
          <p:cNvSpPr txBox="1">
            <a:spLocks noChangeArrowheads="1"/>
          </p:cNvSpPr>
          <p:nvPr/>
        </p:nvSpPr>
        <p:spPr bwMode="auto">
          <a:xfrm>
            <a:off x="86106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and continue</a:t>
            </a:r>
          </a:p>
        </p:txBody>
      </p:sp>
      <p:cxnSp>
        <p:nvCxnSpPr>
          <p:cNvPr id="15" name="Straight Connector 14"/>
          <p:cNvCxnSpPr/>
          <p:nvPr/>
        </p:nvCxnSpPr>
        <p:spPr>
          <a:xfrm>
            <a:off x="8763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4" name="TextBox 15"/>
          <p:cNvSpPr txBox="1">
            <a:spLocks noChangeArrowheads="1"/>
          </p:cNvSpPr>
          <p:nvPr/>
        </p:nvSpPr>
        <p:spPr bwMode="auto">
          <a:xfrm>
            <a:off x="9144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2438400" y="51800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48752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7" name="TextBox 18"/>
          <p:cNvSpPr txBox="1">
            <a:spLocks noChangeArrowheads="1"/>
          </p:cNvSpPr>
          <p:nvPr/>
        </p:nvSpPr>
        <p:spPr bwMode="auto">
          <a:xfrm>
            <a:off x="2743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58" name="TextBox 19"/>
          <p:cNvSpPr txBox="1">
            <a:spLocks noChangeArrowheads="1"/>
          </p:cNvSpPr>
          <p:nvPr/>
        </p:nvSpPr>
        <p:spPr bwMode="auto">
          <a:xfrm>
            <a:off x="2743200" y="4887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1459" name="TextBox 20"/>
          <p:cNvSpPr txBox="1">
            <a:spLocks noChangeArrowheads="1"/>
          </p:cNvSpPr>
          <p:nvPr/>
        </p:nvSpPr>
        <p:spPr bwMode="auto">
          <a:xfrm>
            <a:off x="2362200" y="5602288"/>
            <a:ext cx="16002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 and continue‘</a:t>
            </a:r>
          </a:p>
        </p:txBody>
      </p:sp>
      <p:sp>
        <p:nvSpPr>
          <p:cNvPr id="61460" name="TextBox 21"/>
          <p:cNvSpPr txBox="1">
            <a:spLocks noChangeArrowheads="1"/>
          </p:cNvSpPr>
          <p:nvPr/>
        </p:nvSpPr>
        <p:spPr bwMode="auto">
          <a:xfrm>
            <a:off x="5715000" y="5562600"/>
            <a:ext cx="4572000" cy="1016000"/>
          </a:xfrm>
          <a:prstGeom prst="rect">
            <a:avLst/>
          </a:prstGeom>
          <a:noFill/>
          <a:ln w="9525">
            <a:noFill/>
            <a:miter lim="800000"/>
            <a:headEnd/>
            <a:tailEnd/>
          </a:ln>
        </p:spPr>
        <p:txBody>
          <a:bodyPr>
            <a:spAutoFit/>
          </a:bodyPr>
          <a:lstStyle/>
          <a:p>
            <a:r>
              <a:rPr lang="en-US" sz="2000">
                <a:latin typeface="Calibri" pitchFamily="34" charset="0"/>
              </a:rPr>
              <a:t>(a+b)*({c*d)</a:t>
            </a:r>
          </a:p>
          <a:p>
            <a:r>
              <a:rPr lang="en-US" sz="2000">
                <a:latin typeface="Calibri" pitchFamily="34" charset="0"/>
              </a:rPr>
              <a:t>No match between closing scope ‘)’ and opening scope ‘{‘. Hence invalid.</a:t>
            </a:r>
          </a:p>
        </p:txBody>
      </p:sp>
      <p:cxnSp>
        <p:nvCxnSpPr>
          <p:cNvPr id="23" name="Straight Connector 22"/>
          <p:cNvCxnSpPr/>
          <p:nvPr/>
        </p:nvCxnSpPr>
        <p:spPr>
          <a:xfrm>
            <a:off x="6019800" y="5181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4876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63" name="TextBox 24"/>
          <p:cNvSpPr txBox="1">
            <a:spLocks noChangeArrowheads="1"/>
          </p:cNvSpPr>
          <p:nvPr/>
        </p:nvSpPr>
        <p:spPr bwMode="auto">
          <a:xfrm>
            <a:off x="64008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64" name="TextBox 25"/>
          <p:cNvSpPr txBox="1">
            <a:spLocks noChangeArrowheads="1"/>
          </p:cNvSpPr>
          <p:nvPr/>
        </p:nvSpPr>
        <p:spPr bwMode="auto">
          <a:xfrm>
            <a:off x="6400800" y="48768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Tree>
    <p:extLst>
      <p:ext uri="{BB962C8B-B14F-4D97-AF65-F5344CB8AC3E}">
        <p14:creationId xmlns:p14="http://schemas.microsoft.com/office/powerpoint/2010/main" val="1302621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4294967295"/>
          </p:nvPr>
        </p:nvSpPr>
        <p:spPr>
          <a:xfrm>
            <a:off x="1524000" y="228600"/>
            <a:ext cx="8229600" cy="6629400"/>
          </a:xfrm>
        </p:spPr>
        <p:txBody>
          <a:bodyPr/>
          <a:lstStyle/>
          <a:p>
            <a:pPr eaLnBrk="1" hangingPunct="1">
              <a:buFontTx/>
              <a:buNone/>
            </a:pPr>
            <a:r>
              <a:rPr lang="en-US" sz="2400">
                <a:latin typeface="Times New Roman" pitchFamily="18" charset="0"/>
                <a:cs typeface="Times New Roman" pitchFamily="18" charset="0"/>
              </a:rPr>
              <a:t>Ex4: (a+{b*c}+(c*d))</a:t>
            </a:r>
          </a:p>
          <a:p>
            <a:pPr eaLnBrk="1" hangingPunct="1">
              <a:buFontTx/>
              <a:buNone/>
            </a:pPr>
            <a:endParaRPr lang="en-US" sz="2400">
              <a:latin typeface="Times New Roman" pitchFamily="18" charset="0"/>
              <a:cs typeface="Times New Roman" pitchFamily="18" charset="0"/>
            </a:endParaRPr>
          </a:p>
          <a:p>
            <a:pPr eaLnBrk="1" hangingPunct="1">
              <a:buFontTx/>
              <a:buNone/>
            </a:pPr>
            <a:endParaRPr lang="en-US" sz="2400">
              <a:latin typeface="Times New Roman" pitchFamily="18" charset="0"/>
              <a:cs typeface="Times New Roman" pitchFamily="18" charset="0"/>
            </a:endParaRPr>
          </a:p>
        </p:txBody>
      </p:sp>
      <p:sp>
        <p:nvSpPr>
          <p:cNvPr id="4" name="Rectangle 3"/>
          <p:cNvSpPr/>
          <p:nvPr/>
        </p:nvSpPr>
        <p:spPr>
          <a:xfrm>
            <a:off x="2209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491" name="TextBox 4"/>
          <p:cNvSpPr txBox="1">
            <a:spLocks noChangeArrowheads="1"/>
          </p:cNvSpPr>
          <p:nvPr/>
        </p:nvSpPr>
        <p:spPr bwMode="auto">
          <a:xfrm>
            <a:off x="2590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2209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3" name="TextBox 6"/>
          <p:cNvSpPr txBox="1">
            <a:spLocks noChangeArrowheads="1"/>
          </p:cNvSpPr>
          <p:nvPr/>
        </p:nvSpPr>
        <p:spPr bwMode="auto">
          <a:xfrm>
            <a:off x="2209800" y="2057400"/>
            <a:ext cx="1524000" cy="1016000"/>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 and continue</a:t>
            </a:r>
          </a:p>
        </p:txBody>
      </p:sp>
      <p:sp>
        <p:nvSpPr>
          <p:cNvPr id="8" name="Rectangle 7"/>
          <p:cNvSpPr/>
          <p:nvPr/>
        </p:nvSpPr>
        <p:spPr>
          <a:xfrm>
            <a:off x="5257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8763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2438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4724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Connector 11"/>
          <p:cNvCxnSpPr/>
          <p:nvPr/>
        </p:nvCxnSpPr>
        <p:spPr>
          <a:xfrm>
            <a:off x="5257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9" name="TextBox 12"/>
          <p:cNvSpPr txBox="1">
            <a:spLocks noChangeArrowheads="1"/>
          </p:cNvSpPr>
          <p:nvPr/>
        </p:nvSpPr>
        <p:spPr bwMode="auto">
          <a:xfrm>
            <a:off x="5257800" y="2057400"/>
            <a:ext cx="1524000" cy="1016000"/>
          </a:xfrm>
          <a:prstGeom prst="rect">
            <a:avLst/>
          </a:prstGeom>
          <a:noFill/>
          <a:ln w="9525">
            <a:noFill/>
            <a:miter lim="800000"/>
            <a:headEnd/>
            <a:tailEnd/>
          </a:ln>
        </p:spPr>
        <p:txBody>
          <a:bodyPr>
            <a:spAutoFit/>
          </a:bodyPr>
          <a:lstStyle/>
          <a:p>
            <a:r>
              <a:rPr lang="en-US" sz="2000">
                <a:latin typeface="Calibri" pitchFamily="34" charset="0"/>
              </a:rPr>
              <a:t>(a+{</a:t>
            </a:r>
          </a:p>
          <a:p>
            <a:r>
              <a:rPr lang="en-US" sz="2000">
                <a:latin typeface="Calibri" pitchFamily="34" charset="0"/>
              </a:rPr>
              <a:t>push‘{‘ and continue</a:t>
            </a:r>
          </a:p>
        </p:txBody>
      </p:sp>
      <p:sp>
        <p:nvSpPr>
          <p:cNvPr id="63500" name="TextBox 13"/>
          <p:cNvSpPr txBox="1">
            <a:spLocks noChangeArrowheads="1"/>
          </p:cNvSpPr>
          <p:nvPr/>
        </p:nvSpPr>
        <p:spPr bwMode="auto">
          <a:xfrm>
            <a:off x="8610600" y="2057400"/>
            <a:ext cx="15240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pop‘{‘ and continue</a:t>
            </a:r>
          </a:p>
        </p:txBody>
      </p:sp>
      <p:cxnSp>
        <p:nvCxnSpPr>
          <p:cNvPr id="15" name="Straight Connector 14"/>
          <p:cNvCxnSpPr/>
          <p:nvPr/>
        </p:nvCxnSpPr>
        <p:spPr>
          <a:xfrm>
            <a:off x="8763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2" name="TextBox 15"/>
          <p:cNvSpPr txBox="1">
            <a:spLocks noChangeArrowheads="1"/>
          </p:cNvSpPr>
          <p:nvPr/>
        </p:nvSpPr>
        <p:spPr bwMode="auto">
          <a:xfrm>
            <a:off x="9144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2438400" y="51800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48752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5" name="TextBox 18"/>
          <p:cNvSpPr txBox="1">
            <a:spLocks noChangeArrowheads="1"/>
          </p:cNvSpPr>
          <p:nvPr/>
        </p:nvSpPr>
        <p:spPr bwMode="auto">
          <a:xfrm>
            <a:off x="2743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3506" name="TextBox 19"/>
          <p:cNvSpPr txBox="1">
            <a:spLocks noChangeArrowheads="1"/>
          </p:cNvSpPr>
          <p:nvPr/>
        </p:nvSpPr>
        <p:spPr bwMode="auto">
          <a:xfrm>
            <a:off x="2743200" y="4887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07" name="TextBox 20"/>
          <p:cNvSpPr txBox="1">
            <a:spLocks noChangeArrowheads="1"/>
          </p:cNvSpPr>
          <p:nvPr/>
        </p:nvSpPr>
        <p:spPr bwMode="auto">
          <a:xfrm>
            <a:off x="2362200" y="5602288"/>
            <a:ext cx="16002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push ‘( and continue‘</a:t>
            </a:r>
          </a:p>
        </p:txBody>
      </p:sp>
      <p:sp>
        <p:nvSpPr>
          <p:cNvPr id="63508" name="TextBox 21"/>
          <p:cNvSpPr txBox="1">
            <a:spLocks noChangeArrowheads="1"/>
          </p:cNvSpPr>
          <p:nvPr/>
        </p:nvSpPr>
        <p:spPr bwMode="auto">
          <a:xfrm>
            <a:off x="4419600" y="5562601"/>
            <a:ext cx="1905000" cy="70802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endParaRPr lang="en-US" sz="2000">
              <a:latin typeface="Calibri" pitchFamily="34" charset="0"/>
            </a:endParaRPr>
          </a:p>
        </p:txBody>
      </p:sp>
      <p:cxnSp>
        <p:nvCxnSpPr>
          <p:cNvPr id="24" name="Straight Connector 23"/>
          <p:cNvCxnSpPr/>
          <p:nvPr/>
        </p:nvCxnSpPr>
        <p:spPr>
          <a:xfrm>
            <a:off x="4724400" y="525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0" name="TextBox 24"/>
          <p:cNvSpPr txBox="1">
            <a:spLocks noChangeArrowheads="1"/>
          </p:cNvSpPr>
          <p:nvPr/>
        </p:nvSpPr>
        <p:spPr bwMode="auto">
          <a:xfrm>
            <a:off x="51054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27" name="Straight Connector 26"/>
          <p:cNvCxnSpPr/>
          <p:nvPr/>
        </p:nvCxnSpPr>
        <p:spPr>
          <a:xfrm>
            <a:off x="5257800" y="144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2" name="TextBox 27"/>
          <p:cNvSpPr txBox="1">
            <a:spLocks noChangeArrowheads="1"/>
          </p:cNvSpPr>
          <p:nvPr/>
        </p:nvSpPr>
        <p:spPr bwMode="auto">
          <a:xfrm>
            <a:off x="5638800" y="17637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13" name="TextBox 28"/>
          <p:cNvSpPr txBox="1">
            <a:spLocks noChangeArrowheads="1"/>
          </p:cNvSpPr>
          <p:nvPr/>
        </p:nvSpPr>
        <p:spPr bwMode="auto">
          <a:xfrm>
            <a:off x="5638800" y="1458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30" name="Rectangle 29"/>
          <p:cNvSpPr/>
          <p:nvPr/>
        </p:nvSpPr>
        <p:spPr>
          <a:xfrm>
            <a:off x="78486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515" name="TextBox 30"/>
          <p:cNvSpPr txBox="1">
            <a:spLocks noChangeArrowheads="1"/>
          </p:cNvSpPr>
          <p:nvPr/>
        </p:nvSpPr>
        <p:spPr bwMode="auto">
          <a:xfrm>
            <a:off x="7620000" y="5562601"/>
            <a:ext cx="2514600" cy="132397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p>
          <a:p>
            <a:r>
              <a:rPr lang="en-US" sz="2000">
                <a:latin typeface="Calibri" pitchFamily="34" charset="0"/>
                <a:cs typeface="Times New Roman" pitchFamily="18" charset="0"/>
              </a:rPr>
              <a:t>End of string and stack empty. Hence valid</a:t>
            </a:r>
            <a:endParaRPr lang="en-US" sz="2000">
              <a:latin typeface="Calibri" pitchFamily="34" charset="0"/>
            </a:endParaRPr>
          </a:p>
        </p:txBody>
      </p:sp>
    </p:spTree>
    <p:extLst>
      <p:ext uri="{BB962C8B-B14F-4D97-AF65-F5344CB8AC3E}">
        <p14:creationId xmlns:p14="http://schemas.microsoft.com/office/powerpoint/2010/main" val="22355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t>Checking for palindrome</a:t>
            </a:r>
          </a:p>
        </p:txBody>
      </p:sp>
      <p:sp>
        <p:nvSpPr>
          <p:cNvPr id="131075" name="Rectangle 3"/>
          <p:cNvSpPr>
            <a:spLocks noGrp="1" noChangeArrowheads="1"/>
          </p:cNvSpPr>
          <p:nvPr>
            <p:ph idx="1"/>
          </p:nvPr>
        </p:nvSpPr>
        <p:spPr/>
        <p:txBody>
          <a:bodyPr/>
          <a:lstStyle/>
          <a:p>
            <a:pPr>
              <a:lnSpc>
                <a:spcPct val="90000"/>
              </a:lnSpc>
            </a:pPr>
            <a:r>
              <a:rPr lang="en-US"/>
              <a:t>Algorithm</a:t>
            </a:r>
          </a:p>
          <a:p>
            <a:pPr>
              <a:lnSpc>
                <a:spcPct val="90000"/>
              </a:lnSpc>
            </a:pPr>
            <a:r>
              <a:rPr lang="en-US"/>
              <a:t>Scan the string from left to right till the end  and push every char you encounter during the scan to the stack.</a:t>
            </a:r>
          </a:p>
          <a:p>
            <a:pPr>
              <a:lnSpc>
                <a:spcPct val="90000"/>
              </a:lnSpc>
            </a:pPr>
            <a:r>
              <a:rPr lang="en-US"/>
              <a:t>Rescan the string left to right till end and do the following for every char you encounter during scan. Pop one char and compare current char with the popped one.If no match report immediately non palindrome other wise proceed to the next char.</a:t>
            </a:r>
          </a:p>
          <a:p>
            <a:pPr>
              <a:lnSpc>
                <a:spcPct val="90000"/>
              </a:lnSpc>
            </a:pPr>
            <a:endParaRPr lang="en-US"/>
          </a:p>
        </p:txBody>
      </p:sp>
    </p:spTree>
    <p:extLst>
      <p:ext uri="{BB962C8B-B14F-4D97-AF65-F5344CB8AC3E}">
        <p14:creationId xmlns:p14="http://schemas.microsoft.com/office/powerpoint/2010/main" val="5431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Stack implementation in single array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14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essence of abstractions is preserving information that is relevant in a given context, and forgetting information that is irrelevant in that context.</a:t>
            </a:r>
          </a:p>
          <a:p>
            <a:pPr marL="0" indent="0">
              <a:buNone/>
            </a:pPr>
            <a:r>
              <a:rPr lang="en-US" i="1" dirty="0" smtClean="0"/>
              <a:t>						– </a:t>
            </a:r>
            <a:r>
              <a:rPr lang="en-US" i="1" dirty="0"/>
              <a:t>John V. </a:t>
            </a:r>
            <a:r>
              <a:rPr lang="en-US" i="1" dirty="0" err="1" smtClean="0"/>
              <a:t>Guttag</a:t>
            </a:r>
            <a:endParaRPr lang="en-US" i="1" dirty="0" smtClean="0"/>
          </a:p>
          <a:p>
            <a:pPr marL="0" indent="0">
              <a:buNone/>
            </a:pPr>
            <a:r>
              <a:rPr lang="en-US" b="1" dirty="0"/>
              <a:t>Abstraction</a:t>
            </a:r>
            <a:r>
              <a:rPr lang="en-US" dirty="0"/>
              <a:t> means displaying only essential information and hiding the </a:t>
            </a:r>
            <a:r>
              <a:rPr lang="en-US" dirty="0" smtClean="0"/>
              <a:t>other details</a:t>
            </a:r>
            <a:r>
              <a:rPr lang="en-US" dirty="0"/>
              <a:t>. Data </a:t>
            </a:r>
            <a:r>
              <a:rPr lang="en-US" b="1" dirty="0"/>
              <a:t>abstraction</a:t>
            </a:r>
            <a:r>
              <a:rPr lang="en-US" dirty="0"/>
              <a:t> refers to providing only essential information about the data to the outside world, hiding the background details or implementation. Consider a real life example of a man driving a car</a:t>
            </a:r>
            <a:r>
              <a:rPr lang="en-US" dirty="0" smtClean="0"/>
              <a:t>.</a:t>
            </a:r>
            <a:r>
              <a:rPr lang="en-US" dirty="0"/>
              <a:t> The man only knows that pressing the accelerators will increase the speed of car or applying brakes will stop the car but he does not know about how on pressing accelerator the speed is actually increasing, he does not know about the inner mechanism of the car or the implementation of accelerator, brakes </a:t>
            </a:r>
            <a:r>
              <a:rPr lang="en-US" dirty="0" err="1"/>
              <a:t>etc</a:t>
            </a:r>
            <a:r>
              <a:rPr lang="en-US" dirty="0"/>
              <a:t> in the car. This is what abstraction is.</a:t>
            </a:r>
          </a:p>
        </p:txBody>
      </p:sp>
    </p:spTree>
    <p:extLst>
      <p:ext uri="{BB962C8B-B14F-4D97-AF65-F5344CB8AC3E}">
        <p14:creationId xmlns:p14="http://schemas.microsoft.com/office/powerpoint/2010/main" val="757901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a:t>
            </a:r>
            <a:endParaRPr lang="en-US" dirty="0"/>
          </a:p>
        </p:txBody>
      </p:sp>
      <p:sp>
        <p:nvSpPr>
          <p:cNvPr id="3" name="Content Placeholder 2"/>
          <p:cNvSpPr>
            <a:spLocks noGrp="1"/>
          </p:cNvSpPr>
          <p:nvPr>
            <p:ph idx="1"/>
          </p:nvPr>
        </p:nvSpPr>
        <p:spPr/>
        <p:txBody>
          <a:bodyPr/>
          <a:lstStyle/>
          <a:p>
            <a:r>
              <a:rPr lang="en-US" dirty="0" smtClean="0"/>
              <a:t>Is a data type that is organized in such a way that the specification of the objects and specification of the operations on the object is separated from the representation of the objects and implementation of the operations.(Logical/Mathematical view of DS) </a:t>
            </a:r>
          </a:p>
          <a:p>
            <a:r>
              <a:rPr lang="en-US" dirty="0" smtClean="0"/>
              <a:t>Also classification of operations </a:t>
            </a:r>
          </a:p>
          <a:p>
            <a:r>
              <a:rPr lang="en-US" dirty="0" smtClean="0"/>
              <a:t>Creators</a:t>
            </a:r>
          </a:p>
          <a:p>
            <a:r>
              <a:rPr lang="en-US" dirty="0" smtClean="0"/>
              <a:t>Transformers</a:t>
            </a:r>
          </a:p>
          <a:p>
            <a:r>
              <a:rPr lang="en-US" dirty="0" smtClean="0"/>
              <a:t>Reporters/observers</a:t>
            </a:r>
            <a:endParaRPr lang="en-US" dirty="0"/>
          </a:p>
        </p:txBody>
      </p:sp>
    </p:spTree>
    <p:extLst>
      <p:ext uri="{BB962C8B-B14F-4D97-AF65-F5344CB8AC3E}">
        <p14:creationId xmlns:p14="http://schemas.microsoft.com/office/powerpoint/2010/main" val="206445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as ADT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Objects : A countable number of ordered homogeneous values.</a:t>
            </a:r>
            <a:endParaRPr lang="en-US" dirty="0"/>
          </a:p>
          <a:p>
            <a:r>
              <a:rPr lang="en-US" dirty="0" smtClean="0"/>
              <a:t>Operations: create()- returns a list of size n  </a:t>
            </a:r>
          </a:p>
          <a:p>
            <a:pPr marL="0" indent="0">
              <a:buNone/>
            </a:pPr>
            <a:r>
              <a:rPr lang="en-US" dirty="0" smtClean="0"/>
              <a:t> get</a:t>
            </a:r>
            <a:r>
              <a:rPr lang="en-US" dirty="0"/>
              <a:t>() – Return an element from the list at any given position.</a:t>
            </a:r>
            <a:r>
              <a:rPr lang="en-US" dirty="0" smtClean="0"/>
              <a:t/>
            </a:r>
            <a:br>
              <a:rPr lang="en-US" dirty="0" smtClean="0"/>
            </a:br>
            <a:r>
              <a:rPr lang="en-US" dirty="0"/>
              <a:t>insert() – Insert an element at any position of the list.</a:t>
            </a:r>
            <a:r>
              <a:rPr lang="en-US" dirty="0" smtClean="0"/>
              <a:t/>
            </a:r>
            <a:br>
              <a:rPr lang="en-US" dirty="0" smtClean="0"/>
            </a:br>
            <a:r>
              <a:rPr lang="en-US" dirty="0"/>
              <a:t>remove() – Remove the first occurrence of any element from a non-empty list.</a:t>
            </a:r>
            <a:r>
              <a:rPr lang="en-US" dirty="0" smtClean="0"/>
              <a:t/>
            </a:r>
            <a:br>
              <a:rPr lang="en-US" dirty="0" smtClean="0"/>
            </a:br>
            <a:r>
              <a:rPr lang="en-US" dirty="0" err="1"/>
              <a:t>removeAt</a:t>
            </a:r>
            <a:r>
              <a:rPr lang="en-US" dirty="0"/>
              <a:t>() – Remove the element at a specified location from a non-empty list.</a:t>
            </a:r>
            <a:r>
              <a:rPr lang="en-US" dirty="0" smtClean="0"/>
              <a:t/>
            </a:r>
            <a:br>
              <a:rPr lang="en-US" dirty="0" smtClean="0"/>
            </a:br>
            <a:r>
              <a:rPr lang="en-US" dirty="0"/>
              <a:t>replace() – Replace an element at any position by another element.</a:t>
            </a:r>
            <a:r>
              <a:rPr lang="en-US" dirty="0" smtClean="0"/>
              <a:t/>
            </a:r>
            <a:br>
              <a:rPr lang="en-US" dirty="0" smtClean="0"/>
            </a:br>
            <a:r>
              <a:rPr lang="en-US" dirty="0"/>
              <a:t>size() – Return the number of elements in the list.</a:t>
            </a:r>
            <a:r>
              <a:rPr lang="en-US" dirty="0" smtClean="0"/>
              <a:t/>
            </a:r>
            <a:br>
              <a:rPr lang="en-US" dirty="0" smtClean="0"/>
            </a:br>
            <a:r>
              <a:rPr lang="en-US" dirty="0" err="1"/>
              <a:t>isEmpty</a:t>
            </a:r>
            <a:r>
              <a:rPr lang="en-US" dirty="0"/>
              <a:t>() – Return true if the list is empty, otherwise return false.</a:t>
            </a:r>
            <a:r>
              <a:rPr lang="en-US" dirty="0" smtClean="0"/>
              <a:t/>
            </a:r>
            <a:br>
              <a:rPr lang="en-US" dirty="0" smtClean="0"/>
            </a:br>
            <a:r>
              <a:rPr lang="en-US" dirty="0" err="1"/>
              <a:t>isFull</a:t>
            </a:r>
            <a:r>
              <a:rPr lang="en-US" dirty="0"/>
              <a:t>() – Return true if the list is full, otherwise return false.</a:t>
            </a:r>
          </a:p>
        </p:txBody>
      </p:sp>
    </p:spTree>
    <p:extLst>
      <p:ext uri="{BB962C8B-B14F-4D97-AF65-F5344CB8AC3E}">
        <p14:creationId xmlns:p14="http://schemas.microsoft.com/office/powerpoint/2010/main" val="133726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09800" y="304800"/>
            <a:ext cx="7772400" cy="914400"/>
          </a:xfrm>
        </p:spPr>
        <p:txBody>
          <a:bodyPr/>
          <a:lstStyle/>
          <a:p>
            <a:r>
              <a:rPr lang="en-US" altLang="en-US"/>
              <a:t>What is a stack?</a:t>
            </a:r>
          </a:p>
        </p:txBody>
      </p:sp>
      <p:sp>
        <p:nvSpPr>
          <p:cNvPr id="2051" name="Rectangle 3"/>
          <p:cNvSpPr>
            <a:spLocks noGrp="1" noChangeArrowheads="1"/>
          </p:cNvSpPr>
          <p:nvPr>
            <p:ph type="body" idx="1"/>
          </p:nvPr>
        </p:nvSpPr>
        <p:spPr>
          <a:xfrm>
            <a:off x="2209800" y="1371600"/>
            <a:ext cx="7772400" cy="4648200"/>
          </a:xfrm>
        </p:spPr>
        <p:txBody>
          <a:bodyPr/>
          <a:lstStyle/>
          <a:p>
            <a:r>
              <a:rPr lang="en-US" altLang="en-US" sz="2400">
                <a:cs typeface="Times New Roman" panose="02020603050405020304" pitchFamily="18" charset="0"/>
              </a:rPr>
              <a:t>It is an ordered group of homogeneous items of elements.</a:t>
            </a:r>
          </a:p>
          <a:p>
            <a:r>
              <a:rPr lang="en-US" altLang="en-US" sz="2400">
                <a:cs typeface="Times New Roman" panose="02020603050405020304" pitchFamily="18" charset="0"/>
              </a:rPr>
              <a:t>Elements are added to and removed from the top of the stack (the most</a:t>
            </a:r>
            <a:r>
              <a:rPr lang="en-US" altLang="en-US" sz="2400">
                <a:latin typeface="Courier New" panose="02070309020205020404" pitchFamily="49" charset="0"/>
                <a:cs typeface="Courier New" panose="02070309020205020404" pitchFamily="49" charset="0"/>
              </a:rPr>
              <a:t> </a:t>
            </a:r>
            <a:r>
              <a:rPr lang="en-US" altLang="en-US" sz="2400">
                <a:cs typeface="Times New Roman" panose="02020603050405020304" pitchFamily="18" charset="0"/>
              </a:rPr>
              <a:t>recently added items are at the top of the stack).</a:t>
            </a:r>
          </a:p>
          <a:p>
            <a:r>
              <a:rPr lang="en-US" altLang="en-US" sz="2400">
                <a:cs typeface="Times New Roman" panose="02020603050405020304" pitchFamily="18" charset="0"/>
              </a:rPr>
              <a:t>The last element to be added is the first to be removed (</a:t>
            </a:r>
            <a:r>
              <a:rPr lang="en-US" altLang="en-US" sz="2400" b="1">
                <a:cs typeface="Times New Roman" panose="02020603050405020304" pitchFamily="18" charset="0"/>
              </a:rPr>
              <a:t>LIFO</a:t>
            </a:r>
            <a:r>
              <a:rPr lang="en-US" altLang="en-US" sz="2400">
                <a:cs typeface="Times New Roman" panose="02020603050405020304" pitchFamily="18" charset="0"/>
              </a:rPr>
              <a:t>: Last In, First Out).</a:t>
            </a:r>
            <a:endParaRPr lang="en-US" altLang="en-US">
              <a:latin typeface="Courier New" panose="02070309020205020404" pitchFamily="49" charset="0"/>
              <a:cs typeface="Courier New" panose="02070309020205020404" pitchFamily="49" charset="0"/>
            </a:endParaRPr>
          </a:p>
          <a:p>
            <a:pPr lvl="1"/>
            <a:endParaRPr lang="en-US" altLang="en-US"/>
          </a:p>
        </p:txBody>
      </p:sp>
      <p:pic>
        <p:nvPicPr>
          <p:cNvPr id="2052" name="Picture 4" descr="H:\Fig Ch 4\MACJOBS\JPEGS\CHAP04\Fig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3886200"/>
            <a:ext cx="6781800" cy="26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213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as ADT</a:t>
            </a:r>
            <a:endParaRPr lang="en-US" dirty="0"/>
          </a:p>
        </p:txBody>
      </p:sp>
      <p:sp>
        <p:nvSpPr>
          <p:cNvPr id="3" name="Content Placeholder 2"/>
          <p:cNvSpPr>
            <a:spLocks noGrp="1"/>
          </p:cNvSpPr>
          <p:nvPr>
            <p:ph idx="1"/>
          </p:nvPr>
        </p:nvSpPr>
        <p:spPr/>
        <p:txBody>
          <a:bodyPr/>
          <a:lstStyle/>
          <a:p>
            <a:r>
              <a:rPr lang="en-US" dirty="0"/>
              <a:t>A Stack contains elements of same type arranged in sequential order. All operations takes place at a single end that is top of the stack and following operations can be performed:</a:t>
            </a:r>
            <a:r>
              <a:rPr lang="en-US" dirty="0" smtClean="0"/>
              <a:t/>
            </a:r>
            <a:br>
              <a:rPr lang="en-US" dirty="0" smtClean="0"/>
            </a:br>
            <a:r>
              <a:rPr lang="en-US" dirty="0"/>
              <a:t>push() – Insert an element at one end of the stack called top.</a:t>
            </a:r>
            <a:r>
              <a:rPr lang="en-US" dirty="0" smtClean="0"/>
              <a:t/>
            </a:r>
            <a:br>
              <a:rPr lang="en-US" dirty="0" smtClean="0"/>
            </a:br>
            <a:r>
              <a:rPr lang="en-US" dirty="0"/>
              <a:t>pop() – Remove and return the element at the top of the stack, if it is not empty.</a:t>
            </a:r>
            <a:r>
              <a:rPr lang="en-US" dirty="0" smtClean="0"/>
              <a:t/>
            </a:r>
            <a:br>
              <a:rPr lang="en-US" dirty="0" smtClean="0"/>
            </a:br>
            <a:r>
              <a:rPr lang="en-US" dirty="0"/>
              <a:t>peek() – Return the element at the top of the stack without removing it, if the stack is not empty.</a:t>
            </a:r>
            <a:r>
              <a:rPr lang="en-US" dirty="0" smtClean="0"/>
              <a:t/>
            </a:r>
            <a:br>
              <a:rPr lang="en-US" dirty="0" smtClean="0"/>
            </a:br>
            <a:r>
              <a:rPr lang="en-US" dirty="0"/>
              <a:t>size() – Return the number of elements in the stack.</a:t>
            </a:r>
            <a:r>
              <a:rPr lang="en-US" dirty="0" smtClean="0"/>
              <a:t/>
            </a:r>
            <a:br>
              <a:rPr lang="en-US" dirty="0" smtClean="0"/>
            </a:br>
            <a:r>
              <a:rPr lang="en-US" dirty="0" err="1"/>
              <a:t>isEmpty</a:t>
            </a:r>
            <a:r>
              <a:rPr lang="en-US" dirty="0"/>
              <a:t>() – Return true if the stack is empty, otherwise return false.</a:t>
            </a:r>
            <a:r>
              <a:rPr lang="en-US" dirty="0" smtClean="0"/>
              <a:t/>
            </a:r>
            <a:br>
              <a:rPr lang="en-US" dirty="0" smtClean="0"/>
            </a:br>
            <a:r>
              <a:rPr lang="en-US" dirty="0" err="1"/>
              <a:t>isFull</a:t>
            </a:r>
            <a:r>
              <a:rPr lang="en-US" dirty="0"/>
              <a:t>() – Return true if the stack is full, otherwise return false.</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042293" y="2502316"/>
              <a:ext cx="10365120" cy="3976200"/>
            </p14:xfrm>
          </p:contentPart>
        </mc:Choice>
        <mc:Fallback>
          <p:pic>
            <p:nvPicPr>
              <p:cNvPr id="4" name="Ink 3"/>
              <p:cNvPicPr/>
              <p:nvPr/>
            </p:nvPicPr>
            <p:blipFill>
              <a:blip r:embed="rId3"/>
              <a:stretch>
                <a:fillRect/>
              </a:stretch>
            </p:blipFill>
            <p:spPr>
              <a:xfrm>
                <a:off x="-4053813" y="2493316"/>
                <a:ext cx="10386361" cy="3996000"/>
              </a:xfrm>
              <a:prstGeom prst="rect">
                <a:avLst/>
              </a:prstGeom>
            </p:spPr>
          </p:pic>
        </mc:Fallback>
      </mc:AlternateContent>
    </p:spTree>
    <p:extLst>
      <p:ext uri="{BB962C8B-B14F-4D97-AF65-F5344CB8AC3E}">
        <p14:creationId xmlns:p14="http://schemas.microsoft.com/office/powerpoint/2010/main" val="2617700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stacks_fig1.jpg"/>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2122311" y="968022"/>
            <a:ext cx="8115300" cy="5181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44160" y="1107720"/>
              <a:ext cx="7888320" cy="1716120"/>
            </p14:xfrm>
          </p:contentPart>
        </mc:Choice>
        <mc:Fallback>
          <p:pic>
            <p:nvPicPr>
              <p:cNvPr id="2" name="Ink 1"/>
              <p:cNvPicPr/>
              <p:nvPr/>
            </p:nvPicPr>
            <p:blipFill>
              <a:blip r:embed="rId4"/>
              <a:stretch>
                <a:fillRect/>
              </a:stretch>
            </p:blipFill>
            <p:spPr>
              <a:xfrm>
                <a:off x="2132640" y="1098720"/>
                <a:ext cx="7913160" cy="1737360"/>
              </a:xfrm>
              <a:prstGeom prst="rect">
                <a:avLst/>
              </a:prstGeom>
            </p:spPr>
          </p:pic>
        </mc:Fallback>
      </mc:AlternateContent>
    </p:spTree>
    <p:extLst>
      <p:ext uri="{BB962C8B-B14F-4D97-AF65-F5344CB8AC3E}">
        <p14:creationId xmlns:p14="http://schemas.microsoft.com/office/powerpoint/2010/main" val="3821202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using Array</a:t>
            </a:r>
            <a:endParaRPr lang="en-US" dirty="0"/>
          </a:p>
        </p:txBody>
      </p:sp>
      <p:sp>
        <p:nvSpPr>
          <p:cNvPr id="3" name="Content Placeholder 2"/>
          <p:cNvSpPr>
            <a:spLocks noGrp="1"/>
          </p:cNvSpPr>
          <p:nvPr>
            <p:ph idx="1"/>
          </p:nvPr>
        </p:nvSpPr>
        <p:spPr>
          <a:xfrm>
            <a:off x="838200" y="1354667"/>
            <a:ext cx="10515600" cy="5317066"/>
          </a:xfrm>
        </p:spPr>
        <p:txBody>
          <a:bodyPr numCol="2">
            <a:normAutofit/>
          </a:bodyPr>
          <a:lstStyle/>
          <a:p>
            <a:pPr marL="0" indent="0">
              <a:buNone/>
            </a:pPr>
            <a:r>
              <a:rPr lang="en-US" dirty="0"/>
              <a:t>#</a:t>
            </a:r>
            <a:r>
              <a:rPr lang="en-US" dirty="0" smtClean="0"/>
              <a:t>include&lt;</a:t>
            </a:r>
            <a:r>
              <a:rPr lang="en-US" dirty="0" err="1" smtClean="0"/>
              <a:t>iostream</a:t>
            </a:r>
            <a:r>
              <a:rPr lang="en-US" dirty="0" smtClean="0"/>
              <a:t>&gt;</a:t>
            </a:r>
          </a:p>
          <a:p>
            <a:pPr marL="0" indent="0">
              <a:buNone/>
            </a:pPr>
            <a:r>
              <a:rPr lang="en-US" dirty="0"/>
              <a:t>u</a:t>
            </a:r>
            <a:r>
              <a:rPr lang="en-US" dirty="0" smtClean="0"/>
              <a:t>sing namespace </a:t>
            </a:r>
            <a:r>
              <a:rPr lang="en-US" dirty="0" err="1" smtClean="0"/>
              <a:t>std</a:t>
            </a:r>
            <a:r>
              <a:rPr lang="en-US" dirty="0" smtClean="0"/>
              <a:t>;</a:t>
            </a:r>
            <a:endParaRPr lang="en-US" dirty="0"/>
          </a:p>
          <a:p>
            <a:pPr marL="0" indent="0">
              <a:buNone/>
            </a:pPr>
            <a:r>
              <a:rPr lang="en-US" dirty="0" err="1" smtClean="0"/>
              <a:t>typedef</a:t>
            </a:r>
            <a:r>
              <a:rPr lang="en-US" dirty="0" smtClean="0"/>
              <a:t> </a:t>
            </a:r>
            <a:r>
              <a:rPr lang="en-US" dirty="0" err="1" smtClean="0"/>
              <a:t>int</a:t>
            </a:r>
            <a:r>
              <a:rPr lang="en-US" dirty="0" smtClean="0"/>
              <a:t> </a:t>
            </a:r>
            <a:r>
              <a:rPr lang="en-US" dirty="0" err="1" smtClean="0"/>
              <a:t>elt_type</a:t>
            </a:r>
            <a:r>
              <a:rPr lang="en-US" dirty="0" smtClean="0"/>
              <a:t>;</a:t>
            </a:r>
            <a:endParaRPr lang="en-US" dirty="0"/>
          </a:p>
          <a:p>
            <a:pPr marL="0" indent="0">
              <a:buNone/>
            </a:pPr>
            <a:r>
              <a:rPr lang="en-US" dirty="0"/>
              <a:t>class stack</a:t>
            </a:r>
          </a:p>
          <a:p>
            <a:pPr marL="0" indent="0">
              <a:buNone/>
            </a:pPr>
            <a:r>
              <a:rPr lang="en-US" dirty="0"/>
              <a:t>{	</a:t>
            </a:r>
            <a:r>
              <a:rPr lang="en-US" dirty="0" err="1"/>
              <a:t>int</a:t>
            </a:r>
            <a:r>
              <a:rPr lang="en-US" dirty="0"/>
              <a:t> top;</a:t>
            </a:r>
          </a:p>
          <a:p>
            <a:pPr marL="0" indent="0">
              <a:buNone/>
            </a:pPr>
            <a:r>
              <a:rPr lang="en-US" dirty="0"/>
              <a:t>	</a:t>
            </a:r>
            <a:r>
              <a:rPr lang="en-US" dirty="0" err="1" smtClean="0"/>
              <a:t>elt_type</a:t>
            </a:r>
            <a:r>
              <a:rPr lang="en-US" dirty="0" smtClean="0"/>
              <a:t> </a:t>
            </a:r>
            <a:r>
              <a:rPr lang="en-US" dirty="0"/>
              <a:t>a[10];</a:t>
            </a:r>
          </a:p>
          <a:p>
            <a:pPr marL="0" indent="0">
              <a:buNone/>
            </a:pPr>
            <a:r>
              <a:rPr lang="en-US" dirty="0"/>
              <a:t>	</a:t>
            </a:r>
            <a:r>
              <a:rPr lang="en-US" dirty="0" err="1"/>
              <a:t>int</a:t>
            </a:r>
            <a:r>
              <a:rPr lang="en-US" dirty="0"/>
              <a:t> </a:t>
            </a:r>
            <a:r>
              <a:rPr lang="en-US" dirty="0" smtClean="0"/>
              <a:t>max;</a:t>
            </a:r>
            <a:endParaRPr lang="en-US" dirty="0"/>
          </a:p>
          <a:p>
            <a:pPr marL="0" indent="0">
              <a:buNone/>
            </a:pPr>
            <a:r>
              <a:rPr lang="en-US" dirty="0" err="1" smtClean="0"/>
              <a:t>public:elt_type</a:t>
            </a:r>
            <a:r>
              <a:rPr lang="en-US" dirty="0" smtClean="0"/>
              <a:t> peek(){ return a[top];}</a:t>
            </a:r>
            <a:endParaRPr lang="en-US" dirty="0" smtClean="0"/>
          </a:p>
          <a:p>
            <a:pPr marL="0" indent="0">
              <a:buNone/>
            </a:pPr>
            <a:r>
              <a:rPr lang="en-US" dirty="0" smtClean="0"/>
              <a:t> 	stack(</a:t>
            </a:r>
            <a:r>
              <a:rPr lang="en-US" dirty="0" err="1" smtClean="0"/>
              <a:t>int</a:t>
            </a:r>
            <a:r>
              <a:rPr lang="en-US" dirty="0" smtClean="0"/>
              <a:t> m);</a:t>
            </a:r>
            <a:endParaRPr lang="en-US" dirty="0"/>
          </a:p>
          <a:p>
            <a:pPr marL="0" indent="0">
              <a:buNone/>
            </a:pPr>
            <a:r>
              <a:rPr lang="en-US" dirty="0" smtClean="0"/>
              <a:t>	</a:t>
            </a:r>
            <a:r>
              <a:rPr lang="en-US" dirty="0"/>
              <a:t>b</a:t>
            </a:r>
            <a:r>
              <a:rPr lang="en-US" dirty="0" smtClean="0"/>
              <a:t>ool </a:t>
            </a:r>
            <a:r>
              <a:rPr lang="en-US" dirty="0" err="1" smtClean="0"/>
              <a:t>IsFull</a:t>
            </a:r>
            <a:r>
              <a:rPr lang="en-US" dirty="0"/>
              <a:t>();</a:t>
            </a:r>
          </a:p>
          <a:p>
            <a:pPr marL="0" indent="0">
              <a:buNone/>
            </a:pPr>
            <a:r>
              <a:rPr lang="en-US" dirty="0"/>
              <a:t>	b</a:t>
            </a:r>
            <a:r>
              <a:rPr lang="en-US" dirty="0" smtClean="0"/>
              <a:t>ool </a:t>
            </a:r>
            <a:r>
              <a:rPr lang="en-US" dirty="0" err="1" smtClean="0"/>
              <a:t>IsEmpty</a:t>
            </a:r>
            <a:r>
              <a:rPr lang="en-US" dirty="0"/>
              <a:t>();</a:t>
            </a:r>
          </a:p>
          <a:p>
            <a:pPr marL="0" indent="0">
              <a:buNone/>
            </a:pPr>
            <a:r>
              <a:rPr lang="en-US" dirty="0"/>
              <a:t>	void </a:t>
            </a:r>
            <a:r>
              <a:rPr lang="en-US" dirty="0" smtClean="0"/>
              <a:t>push(</a:t>
            </a:r>
            <a:r>
              <a:rPr lang="en-US" dirty="0" err="1" smtClean="0"/>
              <a:t>elt_type</a:t>
            </a:r>
            <a:r>
              <a:rPr lang="en-US" dirty="0" smtClean="0"/>
              <a:t> </a:t>
            </a:r>
            <a:r>
              <a:rPr lang="en-US" dirty="0"/>
              <a:t>x);</a:t>
            </a:r>
          </a:p>
          <a:p>
            <a:pPr marL="0" indent="0">
              <a:buNone/>
            </a:pPr>
            <a:r>
              <a:rPr lang="en-US" dirty="0"/>
              <a:t>	</a:t>
            </a:r>
            <a:r>
              <a:rPr lang="en-US" dirty="0" err="1" smtClean="0"/>
              <a:t>elt_type</a:t>
            </a:r>
            <a:r>
              <a:rPr lang="en-US" dirty="0" smtClean="0"/>
              <a:t> </a:t>
            </a:r>
            <a:r>
              <a:rPr lang="en-US" dirty="0"/>
              <a:t>pop();</a:t>
            </a:r>
          </a:p>
          <a:p>
            <a:pPr marL="0" indent="0">
              <a:buNone/>
            </a:pPr>
            <a:r>
              <a:rPr lang="en-US" dirty="0"/>
              <a:t>	void display</a:t>
            </a:r>
            <a:r>
              <a:rPr lang="en-US" dirty="0" smtClean="0"/>
              <a:t>();</a:t>
            </a:r>
          </a:p>
          <a:p>
            <a:pPr marL="0" indent="0">
              <a:buNone/>
            </a:pPr>
            <a:r>
              <a:rPr lang="en-US" dirty="0"/>
              <a:t> </a:t>
            </a:r>
            <a:r>
              <a:rPr lang="en-US" dirty="0" smtClean="0"/>
              <a:t>           </a:t>
            </a:r>
            <a:r>
              <a:rPr lang="en-US" dirty="0" err="1" smtClean="0"/>
              <a:t>int</a:t>
            </a:r>
            <a:r>
              <a:rPr lang="en-US" dirty="0" smtClean="0"/>
              <a:t> size(){return top+1;}</a:t>
            </a:r>
            <a:endParaRPr lang="en-US" dirty="0"/>
          </a:p>
          <a:p>
            <a:pPr marL="0" indent="0">
              <a:buNone/>
            </a:pPr>
            <a:r>
              <a:rPr lang="en-US" dirty="0" smtClean="0"/>
              <a:t>	};</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58120" y="1343520"/>
              <a:ext cx="9098640" cy="5052600"/>
            </p14:xfrm>
          </p:contentPart>
        </mc:Choice>
        <mc:Fallback>
          <p:pic>
            <p:nvPicPr>
              <p:cNvPr id="4" name="Ink 3"/>
              <p:cNvPicPr/>
              <p:nvPr/>
            </p:nvPicPr>
            <p:blipFill>
              <a:blip r:embed="rId3"/>
              <a:stretch>
                <a:fillRect/>
              </a:stretch>
            </p:blipFill>
            <p:spPr>
              <a:xfrm>
                <a:off x="1149480" y="1333440"/>
                <a:ext cx="9119520" cy="5072400"/>
              </a:xfrm>
              <a:prstGeom prst="rect">
                <a:avLst/>
              </a:prstGeom>
            </p:spPr>
          </p:pic>
        </mc:Fallback>
      </mc:AlternateContent>
    </p:spTree>
    <p:extLst>
      <p:ext uri="{BB962C8B-B14F-4D97-AF65-F5344CB8AC3E}">
        <p14:creationId xmlns:p14="http://schemas.microsoft.com/office/powerpoint/2010/main" val="320235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10" name="Content Placeholder 9"/>
          <p:cNvSpPr>
            <a:spLocks noGrp="1"/>
          </p:cNvSpPr>
          <p:nvPr>
            <p:ph sz="half" idx="1"/>
          </p:nvPr>
        </p:nvSpPr>
        <p:spPr/>
        <p:txBody>
          <a:bodyPr>
            <a:normAutofit fontScale="62500" lnSpcReduction="20000"/>
          </a:bodyPr>
          <a:lstStyle/>
          <a:p>
            <a:pPr marL="0" indent="0">
              <a:buNone/>
            </a:pPr>
            <a:r>
              <a:rPr lang="en-US" dirty="0"/>
              <a:t>stack::stack(</a:t>
            </a:r>
            <a:r>
              <a:rPr lang="en-US" dirty="0" err="1"/>
              <a:t>int</a:t>
            </a:r>
            <a:r>
              <a:rPr lang="en-US" dirty="0"/>
              <a:t> m</a:t>
            </a:r>
            <a:r>
              <a:rPr lang="en-US" dirty="0" smtClean="0"/>
              <a:t>)</a:t>
            </a:r>
            <a:endParaRPr lang="en-US" dirty="0"/>
          </a:p>
          <a:p>
            <a:pPr marL="0" indent="0">
              <a:buNone/>
            </a:pPr>
            <a:r>
              <a:rPr lang="en-US" dirty="0"/>
              <a:t>{</a:t>
            </a:r>
          </a:p>
          <a:p>
            <a:pPr marL="0" indent="0">
              <a:buNone/>
            </a:pPr>
            <a:r>
              <a:rPr lang="en-US" dirty="0" smtClean="0"/>
              <a:t>max=</a:t>
            </a:r>
            <a:r>
              <a:rPr lang="en-US" dirty="0"/>
              <a:t>m</a:t>
            </a:r>
            <a:r>
              <a:rPr lang="en-US" dirty="0" smtClean="0"/>
              <a:t>;</a:t>
            </a:r>
          </a:p>
          <a:p>
            <a:pPr marL="0" indent="0">
              <a:buNone/>
            </a:pPr>
            <a:r>
              <a:rPr lang="en-US" dirty="0" smtClean="0"/>
              <a:t>top</a:t>
            </a:r>
            <a:r>
              <a:rPr lang="en-US" dirty="0"/>
              <a:t>=-1;</a:t>
            </a:r>
          </a:p>
          <a:p>
            <a:pPr marL="0" indent="0">
              <a:buNone/>
            </a:pPr>
            <a:r>
              <a:rPr lang="en-US" dirty="0"/>
              <a:t>}</a:t>
            </a:r>
          </a:p>
          <a:p>
            <a:pPr marL="0" indent="0">
              <a:buNone/>
            </a:pPr>
            <a:r>
              <a:rPr lang="en-US" dirty="0"/>
              <a:t>b</a:t>
            </a:r>
            <a:r>
              <a:rPr lang="en-US" dirty="0" smtClean="0"/>
              <a:t>ool  stack</a:t>
            </a:r>
            <a:r>
              <a:rPr lang="en-US" dirty="0"/>
              <a:t>::</a:t>
            </a:r>
            <a:r>
              <a:rPr lang="en-US" dirty="0" err="1" smtClean="0"/>
              <a:t>IsFull</a:t>
            </a:r>
            <a:r>
              <a:rPr lang="en-US" dirty="0"/>
              <a:t>()</a:t>
            </a:r>
          </a:p>
          <a:p>
            <a:pPr marL="0" indent="0">
              <a:buNone/>
            </a:pPr>
            <a:r>
              <a:rPr lang="en-US" dirty="0"/>
              <a:t>	{</a:t>
            </a:r>
          </a:p>
          <a:p>
            <a:pPr marL="0" indent="0">
              <a:buNone/>
            </a:pPr>
            <a:r>
              <a:rPr lang="en-US" dirty="0"/>
              <a:t>		if(top==</a:t>
            </a:r>
            <a:r>
              <a:rPr lang="en-US" dirty="0" smtClean="0"/>
              <a:t>max-1</a:t>
            </a:r>
            <a:r>
              <a:rPr lang="en-US" dirty="0"/>
              <a:t>)</a:t>
            </a:r>
          </a:p>
          <a:p>
            <a:pPr marL="0" indent="0">
              <a:buNone/>
            </a:pPr>
            <a:r>
              <a:rPr lang="en-US" dirty="0"/>
              <a:t>			return </a:t>
            </a:r>
            <a:r>
              <a:rPr lang="en-US" dirty="0" smtClean="0"/>
              <a:t>true;</a:t>
            </a:r>
            <a:endParaRPr lang="en-US" dirty="0"/>
          </a:p>
          <a:p>
            <a:pPr marL="0" indent="0">
              <a:buNone/>
            </a:pPr>
            <a:r>
              <a:rPr lang="en-US" dirty="0"/>
              <a:t>		return </a:t>
            </a:r>
            <a:r>
              <a:rPr lang="en-US" dirty="0" smtClean="0"/>
              <a:t>false;</a:t>
            </a:r>
            <a:endParaRPr lang="en-US" dirty="0"/>
          </a:p>
          <a:p>
            <a:pPr marL="0" indent="0">
              <a:buNone/>
            </a:pPr>
            <a:r>
              <a:rPr lang="en-US" dirty="0"/>
              <a:t>	}</a:t>
            </a:r>
          </a:p>
          <a:p>
            <a:endParaRPr lang="en-US" dirty="0"/>
          </a:p>
          <a:p>
            <a:r>
              <a:rPr lang="en-US" dirty="0"/>
              <a:t>	</a:t>
            </a:r>
          </a:p>
          <a:p>
            <a:endParaRPr lang="en-US" dirty="0"/>
          </a:p>
        </p:txBody>
      </p:sp>
      <p:sp>
        <p:nvSpPr>
          <p:cNvPr id="11" name="Content Placeholder 10"/>
          <p:cNvSpPr>
            <a:spLocks noGrp="1"/>
          </p:cNvSpPr>
          <p:nvPr>
            <p:ph sz="half" idx="2"/>
          </p:nvPr>
        </p:nvSpPr>
        <p:spPr/>
        <p:txBody>
          <a:bodyPr>
            <a:normAutofit fontScale="62500" lnSpcReduction="20000"/>
          </a:bodyPr>
          <a:lstStyle/>
          <a:p>
            <a:pPr marL="0" indent="0">
              <a:buNone/>
            </a:pPr>
            <a:r>
              <a:rPr lang="en-US" dirty="0" smtClean="0"/>
              <a:t>bool </a:t>
            </a:r>
            <a:r>
              <a:rPr lang="en-US" dirty="0"/>
              <a:t>s</a:t>
            </a:r>
            <a:r>
              <a:rPr lang="en-US" dirty="0" smtClean="0"/>
              <a:t>tack::</a:t>
            </a:r>
            <a:r>
              <a:rPr lang="en-US" dirty="0" err="1" smtClean="0"/>
              <a:t>IsEmpty</a:t>
            </a:r>
            <a:r>
              <a:rPr lang="en-US" dirty="0" smtClean="0"/>
              <a:t>()</a:t>
            </a:r>
          </a:p>
          <a:p>
            <a:pPr marL="0" indent="0">
              <a:buNone/>
            </a:pPr>
            <a:endParaRPr lang="en-US" dirty="0" smtClean="0"/>
          </a:p>
          <a:p>
            <a:pPr marL="0" indent="0">
              <a:buNone/>
            </a:pPr>
            <a:r>
              <a:rPr lang="en-US" dirty="0" smtClean="0"/>
              <a:t>	{	if(top==-1)</a:t>
            </a:r>
          </a:p>
          <a:p>
            <a:pPr marL="0" indent="0">
              <a:buNone/>
            </a:pPr>
            <a:r>
              <a:rPr lang="en-US" dirty="0" smtClean="0"/>
              <a:t>			return true;</a:t>
            </a:r>
          </a:p>
          <a:p>
            <a:pPr marL="0" indent="0">
              <a:buNone/>
            </a:pPr>
            <a:r>
              <a:rPr lang="en-US" dirty="0" smtClean="0"/>
              <a:t>		return false;</a:t>
            </a:r>
          </a:p>
          <a:p>
            <a:pPr marL="0" indent="0">
              <a:buNone/>
            </a:pPr>
            <a:r>
              <a:rPr lang="en-US" dirty="0" smtClean="0"/>
              <a:t>	}</a:t>
            </a:r>
          </a:p>
          <a:p>
            <a:endParaRPr lang="en-US" dirty="0"/>
          </a:p>
        </p:txBody>
      </p:sp>
    </p:spTree>
    <p:extLst>
      <p:ext uri="{BB962C8B-B14F-4D97-AF65-F5344CB8AC3E}">
        <p14:creationId xmlns:p14="http://schemas.microsoft.com/office/powerpoint/2010/main" val="4239676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AE96A9EAF22E40A730D94B5C71C42B" ma:contentTypeVersion="3" ma:contentTypeDescription="Create a new document." ma:contentTypeScope="" ma:versionID="f8804518210f613bb8e94250d072ca39">
  <xsd:schema xmlns:xsd="http://www.w3.org/2001/XMLSchema" xmlns:xs="http://www.w3.org/2001/XMLSchema" xmlns:p="http://schemas.microsoft.com/office/2006/metadata/properties" xmlns:ns2="06811247-6f2e-45fa-93f7-47124b9df778" targetNamespace="http://schemas.microsoft.com/office/2006/metadata/properties" ma:root="true" ma:fieldsID="57ea476ae283d083e93a5f4aabbe876b" ns2:_="">
    <xsd:import namespace="06811247-6f2e-45fa-93f7-47124b9df778"/>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11247-6f2e-45fa-93f7-47124b9df7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B2F21B-DBF7-42F5-AB74-D7DB1532747E}"/>
</file>

<file path=customXml/itemProps2.xml><?xml version="1.0" encoding="utf-8"?>
<ds:datastoreItem xmlns:ds="http://schemas.openxmlformats.org/officeDocument/2006/customXml" ds:itemID="{529985EF-DA72-4CBC-84A9-FBDF4C921D32}"/>
</file>

<file path=customXml/itemProps3.xml><?xml version="1.0" encoding="utf-8"?>
<ds:datastoreItem xmlns:ds="http://schemas.openxmlformats.org/officeDocument/2006/customXml" ds:itemID="{4533B58A-ED91-4779-AFF1-C90196324075}"/>
</file>

<file path=docProps/app.xml><?xml version="1.0" encoding="utf-8"?>
<Properties xmlns="http://schemas.openxmlformats.org/officeDocument/2006/extended-properties" xmlns:vt="http://schemas.openxmlformats.org/officeDocument/2006/docPropsVTypes">
  <TotalTime>433</TotalTime>
  <Words>702</Words>
  <Application>Microsoft Office PowerPoint</Application>
  <PresentationFormat>Widescreen</PresentationFormat>
  <Paragraphs>181</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Office Theme</vt:lpstr>
      <vt:lpstr>What is a data type</vt:lpstr>
      <vt:lpstr>Abstraction</vt:lpstr>
      <vt:lpstr>Abstract Data Type</vt:lpstr>
      <vt:lpstr>List as ADT</vt:lpstr>
      <vt:lpstr>What is a stack?</vt:lpstr>
      <vt:lpstr>Stack as ADT</vt:lpstr>
      <vt:lpstr>PowerPoint Presentation</vt:lpstr>
      <vt:lpstr>Implementation using Array</vt:lpstr>
      <vt:lpstr>PowerPoint Presentation</vt:lpstr>
      <vt:lpstr>PowerPoint Presentation</vt:lpstr>
      <vt:lpstr>PowerPoint Presentation</vt:lpstr>
      <vt:lpstr>Simple Stack Applications</vt:lpstr>
      <vt:lpstr>PowerPoint Presentation</vt:lpstr>
      <vt:lpstr>PowerPoint Presentation</vt:lpstr>
      <vt:lpstr>PowerPoint Presentation</vt:lpstr>
      <vt:lpstr>PowerPoint Presentation</vt:lpstr>
      <vt:lpstr>Checking for palindrome</vt:lpstr>
      <vt:lpstr>Multiple Stack implementation in single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Manjula K. Shenoy [MAHE-MIT]</dc:creator>
  <cp:lastModifiedBy>Manjula Shenoy K</cp:lastModifiedBy>
  <cp:revision>27</cp:revision>
  <dcterms:created xsi:type="dcterms:W3CDTF">2018-08-03T04:01:03Z</dcterms:created>
  <dcterms:modified xsi:type="dcterms:W3CDTF">2020-08-24T09:27:40Z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0x010100DEAE96A9EAF22E40A730D94B5C71C42B</vt:lpwstr>
  </property>
</Properties>
</file>