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ink/ink3.xml" ContentType="application/inkml+xml"/>
  <Override PartName="/ppt/ink/ink1.xml" ContentType="application/inkml+xml"/>
  <Override PartName="/ppt/ink/ink2.xml" ContentType="application/inkml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56" r:id="rId4"/>
    <p:sldId id="257" r:id="rId5"/>
    <p:sldId id="260" r:id="rId6"/>
    <p:sldId id="261" r:id="rId7"/>
    <p:sldId id="259" r:id="rId8"/>
    <p:sldId id="262" r:id="rId9"/>
    <p:sldId id="265" r:id="rId10"/>
    <p:sldId id="266" r:id="rId11"/>
    <p:sldId id="267" r:id="rId12"/>
    <p:sldId id="263" r:id="rId13"/>
    <p:sldId id="264" r:id="rId14"/>
    <p:sldId id="26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31T05:57:13.1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119 196 461 0,'0'0'61'0,"0"0"21"0,0 0-21 0,0 0 10 16,0 0 76-16,36-34-92 15,-36 31-1-15,0 3-4 16,0 0-3-16,0 0-3 16,0 0-7-16,0 0-10 0,0 0-2 15,0 0-5-15,0 0 3 16,0 0-6-16,0 0-1 16,0 3 2-16,-8 5 16 15,2 1-18-15,-1 2 0 16,4 1 3-16,0 2 3 15,0 4 1-15,-3 0-14 16,0 2 4-16,1 2 9 16,0 3-6-16,2 1-11 15,3 1 5-15,0-4 1 16,0-3-3-16,0-2-3 16,0 2 7-16,0 0 0 15,0-3-2-15,0 5-2 16,0 0 0-16,0 0 0 15,0 2-4-15,0-1 4 0,0 0-4 16,0-3 4-16,0 0-2 16,0-1 3-16,0 1-2 15,0 0-2-15,0 1 3 16,0 1-2-16,0 1-1 16,-5 1-3-16,2 2 3 15,3-2-2-15,0 0 1 16,0-2 2-16,0 1 1 15,0-1 0-15,0-2 12 16,0 2-6-16,0 5-4 16,0-7 2-16,0 1-2 15,3-3-7-15,-1-9 2 0,-2-1-1 16,0-4 0-16,0-4-1 16,0 0 5-16,0 0 5 15,0 0-2-15,3 0 2 16,0 0-7-16,-3 0-1 15,0-4-4-15,0-12-22 16,0-8-73-16,-3-11-65 16,-2-10-70-16,2-6-99 15</inkml:trace>
  <inkml:trace contextRef="#ctx0" brushRef="#br0" timeOffset="4579.8819">198 127 363 0,'0'0'129'0,"0"0"2"16,0 0-7-16,0 0 20 15,0 0-34-15,0 0-29 16,0 0 0-16,0 0-17 15,-6-4-24-15,6 4 2 16,0 0-3-16,0 0-11 16,0 0-3-16,0 0-10 15,0 0-4-15,0 0 4 16,0 0-5-16,0 0-8 16,0 0-1-16,0 0 0 0,0 0 3 15,6 1 1 1,12 2 11-16,4 1-2 0,8-1 4 15,6 0-2-15,13 0 2 16,5-3-7-16,11 2-3 16,1-2-5-16,10 3-2 15,9-1 3-15,11 0-3 16,8 1 0-16,13-3-1 16,-1 1 1-16,15-1 0 15,6 0 0-15,8 0 1 16,7 0-2-16,0 0 0 15,-3 0 3-15,-1 0-2 16,-3 0 3-16,-5 0 4 0,9 0-1 16,3 2-6-1,5-1 5-15,8-1-2 0,-8 2-3 16,-2-1-1-16,-10-1 3 16,0 1-1-16,-4 1 0 15,-5 0 0-15,-6 0-1 16,1 0 0-16,-4 0 2 15,10-2-2-15,9 3 4 16,14-3-2-16,4 0-2 16,3 0-2-16,-3 0 2 15,3 1 1-15,0-1-2 16,3 0 1-16,-1 0 6 16,1 0-7-16,-2 0 0 15,7 0 4-15,14 0 2 16,5 0 3-16,-1 0-9 0,5 0 5 15,-13 0-2-15,-12 0-1 16,0 0-2-16,-3 2 7 16,-1-2-3-16,-4 1-3 15,1 1 0-15,7-1 2 16,6 1 5-16,6 1-8 16,3 2 8-16,0-3-4 15,-2 2-1-15,-1-1 0 16,3 0 2-16,-12 4 0 15,-2-3-2-15,-2 2 5 0,1-2-5 16,6 0 4 0,0-1-7-16,3 1 3 0,-5-2-2 15,-5-2 0 1,-5 2 1-16,-6 1 0 0,-15-3 0 16,-6 2 7-16,-6-1-3 15,-8-1-1-15,-2 0 0 16,-1 0 6-16,9 0-2 15,5 0-5-15,-1 0 1 16,1 0 1-16,-4 0-3 16,7-3-2-16,-1 1 1 15,4 1 2-15,0-1 0 16,3 0-3-16,5 1 6 16,4-1-6-16,5 1 0 0,4-1 0 15,12 2 2-15,3-1-3 16,0 1 0-16,-5 0 1 15,-4-3-1-15,-4 3 1 16,-1-1 1-16,4-3 1 16,0 1-1-16,3-1-1 15,4-2 2-15,2 2-1 16,7-1 1-16,0 1-2 16,-3 1 0-16,-6-2 0 15,-8 0 1-15,-2-1 0 16,-8 2 0-16,2 0-1 15,-7 1 0-15,3 2 0 16,-7-2 2-16,-2 2-3 0,1-2 0 16,-2 0 2-16,2 0-2 15,-16-1 0-15,4 1 2 16,4-1-1-16,7-2 1 16,-4 1 1-16,2 4-1 15,1-4-1-15,1 2 6 16,4 0-6-16,0 1 4 15,-5-1-4-15,7 1 4 16,-2 0 0-16,-3-1-3 16,-9 1-1-16,-2-1 0 15,2-1-1-15,1 1 0 16,0 0 1-16,-7 1 0 0,3 0-1 16,-1 2-1-16,-5-3 1 15,0 0 1 1,-1 1-1-16,-3 0 0 0,2 0 0 15,-1-1 1-15,-3 1 0 16,-5 0-1-16,5 1 0 16,-2-1 0-16,8-1 1 15,-1 0-1-15,1 0 0 16,4 1 0-16,4-2 1 16,-3 1-1-16,1-1 1 15,-6 1-1-15,1 0 0 16,5-2 1-16,9 3 0 15,1 1 0-15,4-2-1 16,9-1 0-16,-1 3 0 16,7-2 1-16,4 0 0 15,-4 2 0-15,-2-1 3 0,-5-1-2 16,-4 3 1-16,2-3-3 16,2 3 1-16,-6 0-1 15,-4 0 1-15,-9 0-1 16,-5 0 0-16,2 0 0 15,-3 0 1-15,1 0-1 16,-9 0 2-16,0 0-2 16,-4 0 1-16,2 0 0 15,-6 0 0-15,3 0-1 16,-3 0 2-16,4 0-2 16,2 0 0-16,-1 0 0 15,-1 0 0-15,-6 0 0 0,6 0 0 16,-6 0 0-1,-2 0 1-15,-9 0-1 0,-3 0 3 16,0 0-3-16,-3 0 0 16,11 0 0-16,-3 0 1 15,7 0 0-15,8 0-1 16,7 0 1-16,11 0-2 16,4 0-1-16,-10 0 2 15,-11 0 2-15,-23 0-2 16,-17 0 1-16,-12 0-1 15,-17 0 0-15,-11 0 0 16,-19 0 0-16,-10 0 1 0,-7 0-1 16,-6 0 0-16,0 0-2 15,0 0-3-15,0 0-4 16,0 0-2 0,0 0 1-16,0 0 6 0,0 0 4 15,0 0 1-15,0 8 0 16,0 10 3-16,0 9-4 15,6 3 0-15,6 2 5 16,9 3-4-16,0 5 3 16,0 3 4-16,4 6 1 15,0 4-1-15,1 5-1 16,-1 2-2-16,6-1-5 0,-4 0 6 16,3 0-4-1,1 1 3-15,0-1 3 16,-2-3-5-16,1 1 5 0,-2-1-2 15,-4 4 0-15,1 1-2 16,-2-4 6-16,-3-2-10 16,-3-4-2-16,1-4 2 15,-6-3-1-15,0-1 1 16,-5-4 0-16,-2-3 1 16,-1-6-1-16,-4-4 0 15,0-4 0-15,0-3 1 16,0-4 0-16,0-4-1 15,-9-3-1-15,-4-2-1 16,2-1 2-16,2-4 0 16,-2 1 1-16,2-1 1 0,-9-1 3 15,-12 0 2-15,-13 0-7 16,-22 0 0-16,-21 0 0 16,-16 0 0-16,-18-4 0 15,-14 1 0-15,-14 0 0 16,-19-2 0-16,-24-1 0 15,-14 2 0-15,-17-3 0 16,-14 2 0-16,-8-3 0 16,-20 2 0-16,-12 1 0 15,-18-2 0-15,-7-1 0 16,-8 0 0-16,-9 0 0 16,-1 0 0-16,-10 1 0 0,-10-3 0 15,0 3 0 1,-5-5 0-16,-8 2 0 0,2 0 0 15,-6-1 0-15,-3 1 0 16,-1-2 0-16,7 3 0 16,-5-2 0-16,13 4 0 15,-1-3 0-15,7 1 0 16,1 2 0-16,-6-1 0 16,0-1 0-16,-3 2 0 15,-8 1 0-15,4-3 0 16,4 2 0-16,-1 1 0 15,7-1 0-15,4 2 0 16,-4-2 0-16,10 2 0 16,8 2 0-16,-1 0 0 0,8 1 0 15,-1 1 0-15,-5-2 0 16,8 3 0-16,-2 0 0 16,-2 0 0-16,-1 0 0 15,1 0 0-15,3 3 0 16,-3 0 0-16,7 3 0 15,2-1 0-15,-4 0 0 16,6 2 0-16,-2-2 0 16,-9 2 0-16,-4 0 0 15,-3-2 0-15,-2 0 0 16,2 1 0-16,0-2 0 16,4 3 0-16,-4-1 0 15,13-2 0-15,-1 1 0 0,6 0 0 16,4-3 0-16,5 1 0 15,-8 1 0-15,12-4 0 16,-6 5 0-16,-1-5 0 16,-2 2 0-16,0-1 0 15,2 1 0-15,-2-2 0 16,24 0 0-16,3 0 0 16,12 0 0-16,5 0 0 15,-1 0 0-15,8 0 0 16,0 0 0-16,3 0 0 15,4-2 0-15,-4-1 0 16,3 1 0-16,4-3 0 16,1 3 0-16,-1-3 0 15,5 2 0-15,0 1 0 16,7 0 0-16,2-1 0 0,-3 0 0 16,13 1 0-16,-4 0 0 15,-6-1 0-15,2 3 0 16,-5 0 0-16,3-2 0 15,7 2 0-15,6 0 0 16,8 0 0-16,37 0 0 16,54 0 0-16,47 0 0 15,50 0 0-15,10 0 0 16,9 0 0-16,0 0 0 16,0 0 0-16,0 0 0 0,0 0 0 15,0 0 0-15,0 0 0 16,0 0 0-16,0 0 0 15,0 0 0-15,0 0 0 16,0 0 0-16,0 0 0 16,0 0 0-16,0 0 0 15,0 0 0-15,0 0 0 16,0 0 0-16,0 0 0 16,0 0 0-16,0 0 0 0,0 0 0 0,0 0 0 15,0 0 0-15,0 0 0 16,0 0 0-16,0 0 0 15,0 0 0-15,0 0 0 16,0 0 0-16,0 0 0 16,0 0 0-16,0 0 0 0,0 0 0 31,0 0 0-31,0 0 0 16,0 0 0-16,0 0 0 15,0 0 0-15,0 0 0 16,0 0 0-16,0 0 0 15,0 0 0-15,0 0 0 0,0 0 0 0,0 2 0 16,0-2 0 0,0 0 0-16,0 0 0 0,0 0 0 15,0 0 0-15,0 0 0 16,0 0 0-16,0 0 0 16,0 0 0-16,0 0 0 15,0 0 0-15,0 0 0 16,0 0 0-16,0 0 0 15,0 0 0 1,0 0 0-16,0 0 0 16,0 0 0-16,0 0 0 15,0 0 0-15,0 0 0 16,0 0 0-16,0 0 0 16,0 0 0-16,0 0 0 15,0 0 0-15,0 0 0 16,0 0 0-16,0 0 0 0,0 0 0 15,0 0 0-15,0 0 0 16,0 0 0-16,0 0 0 16,0 0 0-16,0 0 0 15,0 0 0-15,0 0 0 0,0 0 0 16,0 0 0 0,0 0 0-16,0 0 0 0,0 0 0 15,0 0 0-15,0 0 0 16,0 0 0-1,0 0 0-15,0 0 0 0,0 0 0 16,0 0 0 0,0 0 0-16,0 0 0 0,0 0 0 15,0 0 0 1,0 0 0-16,0 0 0 0,0 0 0 16,0 0 0-16,0 0 0 15,0 0 0-15,0 0 0 16,0 0 0-16,0 0 0 0,0 0 0 15,0 0 0 1,0 0 0-16,0 0 0 0,0 0 0 16,0 0 0-1,0 0 0-15,0 0 0 0,0 0 0 16,0 0 0 0,0 0 0-16,0 0 0 0,0 0 0 15,0 0 0-15,0 0 0 16,0 0 0-16,0 0 0 15,0 0 0-15,0 0 0 16,0 0 0-16,0 0 0 16,0 0 0-16,0 0 0 15,0 0 0-15,0 0 0 16,0 0 0-16,0 0 0 16,0 0 0-16,0 0 0 0,0 0 0 15,0 0 0 1,0 0 0-16,0 0 0 0,0 0 0 15,0 0 0 1,0 0 0-16,0 0 0 0,0 0 0 16,0 0 0-1,0 0 0-15,0 0 0 0,0 0 0 16,0 0 0 0,0 0 0-16,0 0 0 15,0 0 0-15,0 0 0 0,0 0 0 0,0 0 0 16,0 0 0-1,0 0-156-15,0-12-168 16,0-14-236-16</inkml:trace>
  <inkml:trace contextRef="#ctx0" brushRef="#br0" timeOffset="9789.5074">3302 277 214 0,'0'0'101'16,"0"0"-46"-16,0 0-36 0,0 0 27 15,0 0 63 1,0 0-59-16,0 0-13 0,0 0 2 16,-10-3-10-16,10 3 179 15,0 0-190-15,0 0-14 16,0 0 3-16,0 0 6 15,0 0-6-15,-5 0 0 16,5 0 5-16,0 0-2 16,0 0 3-16,0 0-6 15,0 0 5-15,-7 0-12 16,-7 0-1-16,-10 3-51 16,-10 2-107-16,-3 1-52 15,11-3-380-15</inkml:trace>
  <inkml:trace contextRef="#ctx0" brushRef="#br0" timeOffset="12149.3449">5511 258 302 0,'0'0'87'0,"0"0"-73"0,0 0 26 15,0 0 3-15,0 0 16 16,0 0-15-16,-7-6-13 15,7 6-10-15,0 0 2 16,0 0 3-16,0 0-1 16,0 0 5-16,0-1 5 15,0-1-9-15,-3 1-5 16,1 1 5-16,2-1 11 16,-3-1 6-16,0 1-14 15,3 0-9-15,-3-1 6 16,0 0-4-16,3 1-9 0,0 1-2 15,0-2 4 1,0 2 1-16,0 0-1 16,0 0 4-16,0 0-2 15,0 0 0-15,0 0-4 0,0 0-3 16,0 0-1 0,-3 0-4-16,0 0-5 0,-4 0-1 15,7 2-4-15,-9 8 5 0,0 2 3 16,3 0 3-1,-3 4 1-15,3-2-2 0,0 4-2 16,0 2 1 0,-1-2 1-16,4-1-2 0,0-3-2 15,1 3 0 1,-1-3 7-16,2 0-7 0,-4 0 2 16,-1-2-2-16,3-2 0 15,-1 1-1 1,4-2 3-16,0 0-1 0,0 1-2 15,0-2 2-15,0 2-2 16,0 2 1-16,0 0-1 16,-6 0 2-16,3 1-2 15,0 0 0-15,-6-4 1 16,6 2-1-16,-4-2 3 0,5-1-2 16,-4 1-1-1,3 1 0-15,0 0 0 0,-3 0 1 16,3-1-1-1,0 0 1-15,-1 1-1 0,-2-4 0 16,4 3 0 0,2 0 1-16,-1-1-1 0,-2 1 0 15,-2-1 0 1,2 1 0-16,0-2 0 0,0 1 0 16,-1-1 0-16,1 0 0 0,-3 1 0 15,3-1 0 1,0 0 0-16,0 4 0 0,0-2 0 15,3 0 0 1,-3 1 2-16,0 0-2 0,0-3 0 16,0 0-3-1,0 0 3-15,-3 1 0 0,6-2 3 16,0 0-3 0,-3-1 0-16,3 1 0 0,-3 2 0 15,-3 0 0-15,6 1-1 16,-7 0 1-16,1 1 0 15,6-2 1-15,-5 1-1 16,2-3 0-16,-3 0 0 16,3 2 0-16,3-3 0 15,-3 4 2-15,-4-1-4 16,4 3 4-16,-3-2-2 16,3 4 0-16,0-3 0 0,3 3 0 15,0-2 0 1,0-3 0-16,0 1 2 0,0-3-2 15,0 3 0 1,-3 0 0-16,0 0 0 0,-3 2 1 16,2-4-1-1,-1 5 1-15,-1-1 0 0,0 0 0 16,3-1-1 0,0-1 0-16,-1 1 0 0,4-4 2 15,-3 5-1-15,3-2-1 0,0 0 5 16,0-2-3-1,0-1-1-15,-3-1 1 0,3-2 1 16,0 0-1 0,0 0-1-16,0-2 0 0,-3 1-1 15,1 0 0 1,-2 4 1-16,-1 1 1 0,2 2-2 16,0-3 1-16,-1 0 0 15,1-1 2-15,3-2-2 16,0-1-1-16,0-1 4 15,0-1-1-15,0 0-2 16,0 0 2-16,0 0 2 16,0 0 5-16,0 0 2 15,0 0 3-15,0 0 4 16,0 0 0-16,0 0-8 16,0 0 1-16,0 0-7 15,0 0-1-15,0 0-4 0,0 0 1 16,0 0 1-1,0 0-1-15,0 0-1 0,0 0 5 16,0 0-1 0,0 0 1-16,0 0-5 0,0 0-2 15,0-3-23 1,0-8-49-16,0-6-37 0,19-7-170 16</inkml:trace>
  <inkml:trace contextRef="#ctx0" brushRef="#br0" timeOffset="14619.302">11447 385 118 0,'0'0'0'16,"0"0"-7"-16,0 0 7 15,0 0 67-15,0 0 15 16,0 0-9-16,0 0-29 15,81-30 1-15,-81 27-13 16,6 0-18 0,-5 3 3-16,2-2-14 0,1 0-3 15,-4 1 7-15,0-1 5 16,0 0 22-16,3-3 0 16,-3-2-13-16,3 2 4 15,-3 2-2-15,0 2-1 0,0-2 12 16,0-2-5-1,0 4 10-15,0-1-10 16,0-1-14-16,0 1-2 16,0-1 2-16,0 1 14 0,0-2-4 15,0-2-1 1,0 1 5-16,0 2-9 0,0 0-5 16,0 3 17-16,0 0-7 0,0 0-11 15,0 0-9 1,0 0-1-16,0 0-2 0,0 0-2 15,0 0-3 1,0 0-2-16,0 0 5 0,0 0-3 16,0 3 3-1,0 3 2-15,0 6 3 0,0 4 5 16,0 5 0 0,0 3 0-16,0 2 0 0,0-3 1 15,0-4-7-15,0 1 10 16,0-2-7-16,0 0-3 15,0-3 1-15,0 1 5 16,-3 1-4-16,-7 0-3 16,3-2-1-16,4-1 3 15,-4 1-5-15,4-1 1 16,-6-2 1-16,6-1-2 16,-3-2 0-16,2-1 1 0,-1 1-2 15,2 1 3 1,0-1-1-16,-3 0 2 0,3-1-3 15,-3 0 0 1,0 1 0-16,2 0 0 0,-2-1-3 16,1 1 3-1,5-1 0-15,-6-1 0 0,6 0 0 16,0 0 0-16,-3 3 0 0,0 0 0 16,3 0-1-1,0-1 1-15,0 2-1 0,0-2 1 16,0 2 1-1,0-3-1-15,-3 0 0 16,-1 1 2-16,4-4-2 16,0 2-2-16,0 3 1 0,-3-6 2 15,0 4-3 1,3-1 2-16,-6 0 0 0,6 1-1 16,-6 1 1-1,0 1 0-15,6-1 0 0,-6 0 0 16,4-4 0-16,2 3 0 15,-1-3 0-15,1-2-2 16,0 1 1-16,-3 1 0 16,3-1 0-16,0 1 1 15,-3 1 0-15,3-1 0 16,-3 4 0-16,3 1-1 0,-3-2 2 16,-6 6-2-1,6-7 1-15,-1 5 0 0,-2-4 0 16,3-1 0-1,-7 1 0-15,9-2 0 0,-5 2 1 16,2-1-1 0,4 2 0-16,-6 0 2 0,3-1 0 15,3-5-2 1,0 3 1-16,-3-3-1 0,3 0 1 16,-3-1 0-16,3-2 0 0,-3 0 0 15,0 3 0 1,0-1 5-16,-2 0 1 0,-1 3-1 15,2 0-4 1,-5 2 4-16,0 3-5 0,-4 0 1 16,2 3-1-1,1-4 2-15,4 0 0 0,0-1 1 16,0-4-2 0,6 0-1-16,-3-3 5 0,0 2-5 15,0-2 0-15,3 1 1 16,0-1-2-16,0-1 0 15,0 0 2-15,0 0-2 16,0 0-4-16,0 0-1 16,0 0-13-16,-6 0-21 15,3 0-53-15,-3-3-212 16</inkml:trace>
  <inkml:trace contextRef="#ctx0" brushRef="#br0" timeOffset="17199.5307">18109 268 223 0,'0'0'86'0,"0"0"-69"16,0 0-1-16,0 0 25 15,0 0 32-15,0 0-21 16,0-12-12-16,0 9 2 16,0-1-12-16,0 0-7 15,0 2-3-15,0-3 7 16,3 3 2-16,-3 0-1 16,0-1-10-16,0 0 3 0,0 2-5 15,3 0-5 1,-3-1-4-16,0 0 2 0,1-1-3 15,-1 0 6 1,0 3 16-16,0-2 5 0,3 1-4 16,-3 1 1-1,0 0-1-15,0 0-10 0,0 0-9 16,0 0-3 0,0 0 1-16,0 0-6 0,0 0-2 15,0 0-1-15,0 0-3 0,0 0 0 16,0 6 4-1,0 3 1-15,-7 4 7 0,0 2 4 16,-7 2-2 0,5 2-4-16,-1 2-1 0,1 1 5 15,0-2-8 1,-5 0 1-16,10-6 0 0,-1 0 0 16,1-1-1-16,-2-2-1 15,-1 1-1-15,4-1 0 16,-10 2 1-16,6 0 0 15,-6-1 4-15,1 1-2 16,-2 0-1-16,2-1-1 16,2-1-1-16,-3 0 0 15,-1-2 1-15,4-1-1 16,2 0 0-16,1 0 1 16,1 0 0-16,0-3-1 15,6 2 1-15,-6-2-1 0,4 2 0 16,-1 1 1-1,0-1-1-15,2 0 0 0,-4 3 0 16,-1-3 0 0,2 4 1-16,-6-2-1 0,4 2 0 15,-1-3 0 1,3 0 1-16,-3 1-1 0,5 0-1 16,-2-1 0-1,1 1 1-15,3 1 0 0,-3-2 0 16,0 3 2-16,0 0-2 0,-3 3 0 15,3 0 0 1,-5-1 0-16,4 0-1 0,-1-2 1 16,2-2 1-1,0 1-1-15,3-3 2 0,-4 1-4 16,4 0 2 0,-7 1 0-16,1 0 0 0,6 1 1 15,-6-2 1-15,2 1-2 16,4-2-2-16,-3-2 2 15,2 0 0-15,-2 3 2 16,0-1-2-16,0 2 0 16,-1-1 1-16,-2-2-1 15,3 3-2-15,-3-3 2 16,3 1 2-16,0 0 0 16,0-2-2-16,3-2 0 0,0 1 0 15,0-4 0 1,-4 0 1-16,4 0 0 0,0 0 0 15,-4 1-1 1,3 2 3-16,-2 2 4 0,-2 3 3 16,1-2-3-1,-1 1-2-15,2 0-1 0,3-7 1 16,-1 3 1 0,1-3 1-16,0 0-3 0,-4 2 2 15,1 0-4-15,0 5 3 0,0-1 4 16,-3 3-2-1,-2 1 2-15,2-3-5 0,5-2-2 16,1 0 3 0,0-4-4-16,0 0 2 0,0-1 1 15,0 0-4 1,-3 0 4-16,3 0-4 0,0 0 6 16,0 0-5-1,0 0-1-15,0 0-12 0,0 0-25 16,0 0-39-16,0-7-37 15,0-7-272-15</inkml:trace>
  <inkml:trace contextRef="#ctx0" brushRef="#br0" timeOffset="19859.71">24494 153 397 0,'0'0'106'0,"0"0"-42"16,0 0-8 0,0 0 3-16,0 0-17 0,0 0-19 15,0 0-8 1,0 0-8-16,0 0-3 0,0 0 0 16,0 0 5-1,0 0 13-15,0 0 3 0,0 0 6 16,0 0 3-16,0 0-6 15,0 0-3-15,0 0-9 16,0 0-3-16,0 0-8 16,0 0-4-16,0 0-1 15,0 0 0-15,0 2-1 16,0-1 1-16,0 3 2 16,0 4 14-16,0 0 6 15,-4 4-7-15,-1-1-1 0,-3 4 4 16,0-1-6-1,0 1-9-15,1-3 3 0,0 2-1 16,4-2-1 0,3 1 3-16,0-2-3 0,0 4-2 15,-3 3 1 1,1-1 5-16,-2 3-1 0,1-3-4 16,0-3-3-16,-2 2 1 0,4-4 1 15,-4 2-2 1,1-2 0-16,4-2 4 0,-5 3-4 15,2-3 0 1,0 2 0-16,2 0 0 0,1-1 0 16,-5 3 0-1,5-2 1-15,-7 2-1 0,3 0 1 16,-1-2 0 0,1 0-1-16,1-2 0 0,3 0 0 15,-8 2 0-15,6-2 0 16,-3-1 0-16,2 3 1 15,-2-3-1-15,2-2 0 16,-1 4-2-16,1-3 2 16,1 1 2-16,2-1-2 15,-3 1 0-15,2-1 0 16,-2 0 0-16,-1 2 0 16,4 0 0-16,0 1-1 0,-5 0 1 15,5 1 0 1,-2-2-1-16,-1-1 0 0,0-1 1 15,2-1 0 1,-2 0 0-16,1 0-5 0,-1 0 5 16,0 1 0-1,3-1 0-15,-1 3 0 0,-3-1 0 16,4 1 1 0,-5 1-1-16,5 0 0 0,-4 1 0 15,1-3 0-15,1-1 3 0,-4 0-3 16,4-2 0-1,-1 0 0-15,2 0 0 0,-6-1 0 16,5 2 0 0,-2 0 0-16,-2 1 0 0,1-1 0 15,1 1 0 1,-2 0 0-16,5 3 0 0,-3-2 0 16,-2 1 1-1,5-4-1-15,-2 0 1 0,3-3 0 16,0-1 0-1,0 1 1-15,0-3 1 0,-2 2 0 16,2-2 2-16,0 0 3 16,-3 0-2-16,3 0 7 15,-3 3-8-15,3 0 0 16,0 1-2 0,-1 3 4-16,1 0 2 0,-3 5-4 15,-6 0 6-15,0 3 8 0,0-2-5 16,-3-2-1-1,5-1-8-15,2-5 0 0,4-3 11 16,-2 0-8 0,3-2-2-16,0 3-5 0,0-3 2 15,0 2-3 1,-5 1 1-16,0 2 1 0,-3 3-1 16,0-2 2-1,4 2-2-15,-1-1 5 0,-2-2-5 16,6-1 2-16,1 0-1 0,0-4-2 15,0 0 4 1,0 0-2-16,-3 0 1 0,3 0 1 16,0 0 0-1,0 0-4-15,0 0-13 0,-2-1-5 16,-1-6-6 0,-1 2-15-16,1-2-18 0,-7 1-19 15,2 2 5-15,3 3 1 16,2 1 7-16,2 0 41 15,1 0 17 1,0 0 5-16,0-2 31 0,0 2-4 16,0-1-27-16,1 0-20 15,2-7-277-15</inkml:trace>
  <inkml:trace contextRef="#ctx0" brushRef="#br0" timeOffset="24143.718">649 1710 282 0,'0'0'154'0,"0"0"-88"16,0 0 11-16,0 0-22 15,0 0-26-15,0 0-12 16,0 0 11-16,13-1 4 16,-13 1 16-16,0 0 3 15,0 0 4-15,0 0-14 16,0 0-8-16,0 0-4 16,0 0-5-16,0 0-6 15,0 0-6-15,0-4-2 0,0 4 1 16,0 0 6-1,0-3-5-15,0 0-1 0,-5 1-3 16,-3 0-6 0,0-1 4-16,2 1-1 0,-6-3-2 15,3 2 4 1,-3-3-2-16,-7 3-2 0,5-2-3 16,0 0 3-16,-6 4 0 0,8-2 1 15,0 2-4 1,-4-1 2-16,2 2-2 0,-3-4 0 15,-3 3 0 1,-1-1 0-16,-4 2 3 16,0-2-3-16,2 2 0 15,-1-1 0-15,2 1 0 0,3-1 1 16,5 1 1 0,2 0 1-16,0 0-3 0,0 0 1 15,2 0-3-15,-2 0 2 16,0 0-4-16,-6 6 1 15,-1-1 1-15,1 2 2 16,-3 3-2-16,4 0-2 16,-2 2 3-16,3-2 1 15,5 4 0-15,-1 0-1 16,2-3 1-16,1 0-1 16,6 3 1-16,3-3-1 15,0 1-2-15,0 1 2 16,0-2-1-16,0 1 0 0,3 0 1 15,9 0 1 1,3-3 0-16,-6 1-1 16,7 0 2-16,1-3-1 15,-1 0 0-15,2-1-1 0,-2-2-1 16,5 0 2 0,3 0 2-16,-3 0-1 0,10-1 0 15,1 2-1-15,-1-3 1 0,2-1 0 16,0-1 0-1,-2 2 3-15,3-2-4 0,-1 0 1 16,-2 0-1 0,-1 0 0-16,3-3 1 0,-5-4-1 15,-1 0 4 1,-3 0-4-16,-6-1 4 0,-3-1-1 16,-5 1 0-16,-5-1-1 15,-2-1 3-15,-3 0-1 16,0-2 2-16,0 0-4 15,0 2 1-15,-3-2 5 16,-12 0 1-16,3 1-9 16,-7 1 4-16,-4 0 6 15,2 0-5-15,-7 3-1 16,1-3-4-16,6 4 1 16,2 0 1-16,-2 1-2 15,4 2-1-15,-5 3 0 0,1 0-4 16,-4 0 1-1,1 0-5-15,-10 0-9 0,4 3 5 16,-7 5-15 0,-4 1-4-16,1 4 2 15,1 3-19-15,8-1-72 0,7 1-73 16,12-4-159-16</inkml:trace>
  <inkml:trace contextRef="#ctx0" brushRef="#br0" timeOffset="26518.441">4713 1716 385 0,'0'0'96'15,"0"0"-48"-15,0 0 48 16,0 0-15-16,0 0-9 16,0 0-10-16,-3 0 7 0,3 0-18 15,0 0-6 1,0 0-8-16,0 0-10 0,0 0-11 16,0 0 1-16,0 0 3 15,0 0-6-15,0-2-1 16,0-2-10-16,0-1-1 15,12 2-2-15,3-3 0 16,4 2-1-16,-2 0-1 16,2-1 0-16,5 2-1 15,4-1-7-15,5 4 1 16,0-3-5-16,-3 3 2 16,-5-2 2-16,-1 2 0 15,-6 0 0-15,-3 0 5 0,-5 0-2 16,-1 0 3-1,2 0 0-15,5 5 1 0,2-1 1 16,-3 4 0 0,7-1-4-16,-5 0-3 0,-1 0-10 15,6 0 3 1,-11-2 9-16,-2 3 3 0,-9-2-2 16,0 5 0-16,0-2 2 0,0 4 1 15,-18-1 1 1,-6-1 2-16,2-1 1 0,-2-3 0 15,0 1-1 1,-3-1 4-16,0 0-3 0,-7 1 1 16,1 1-2-1,-1-1 0-15,0-1 0 0,1-2 0 16,6 2 1-16,3-4-1 16,3 0 3-16,-1-2-1 15,-2-1-2-15,0 0 0 16,3 0-2-1,5 0 4-15,4 0-1 16,-3 0-1-16,12 0 0 0,3 0 2 16,0 0 1-16,0 0-3 15,0 0 0-15,0 0-5 16,0 0-3-16,9 0 0 16,3 0 2-16,4 0 4 0,7 0 0 15,2 0-2 1,8 0-4-16,3 0-4 0,7 0 2 15,-6 0-27 1,-1 0 2-16,-9 0 20 0,-2 0-11 16,-11 3-1-1,-4-3 9-15,-1 4 3 0,0 0 10 16,-2 0-2-16,2 1-2 16,-3 3 4-16,2-3 5 15,-1 3-7-15,2-2 4 0,-6 5 1 16,0 0-1-1,-3 0-1-15,0-1-7 0,0 3 4 16,0-4 3 0,-9 0 4-16,-12-1 0 0,2 1 0 15,-2-2 4 1,3 1 8-16,3-3 1 0,-1 0 6 16,-1 2 2-16,1-4-3 15,-6 2-5-15,-5-2 2 16,-3-2 1-16,-4 3-1 15,-7-3-6-15,1 3-5 16,-6-4 6-16,1 0 4 16,-1 0-6-16,7 0 20 15,3 0-20-15,11 0-2 16,7 0 5-16,6 0-5 16,6 0 7-16,3 0 13 15,3 0 12-15,0 0-6 0,0 0-1 16,0 0-6-1,0 0-2-15,0 0 3 16,0 0-7-16,0 0-5 16,0 0 2-16,0 0-3 0,0 0-2 15,0 0 3 1,0 0-7-16,0 0 0 0,0 0-6 16,0 0 7-16,0 0-4 0,6 0 1 15,-3-2-3 1,-3 0-1-16,3 2 1 0,-3 0-1 15,0-1 0 1,0 1-1-16,3 0 0 0,-3 0 0 16,0 0-2-1,0 0-5-15,0 0-17 0,0 0-46 16,0-2-80-16,-6 0-257 16</inkml:trace>
  <inkml:trace contextRef="#ctx0" brushRef="#br0" timeOffset="29509.3469">5353 1978 6 0,'0'0'353'0,"0"0"-330"15,0 0 2-15,0 0 18 16,0 0-28-16,0 0-6 16,0 0 6-16,0 0 3 15,0 0 0-15,0 0 32 16,0 0-2-16,0 0-9 0,0 0-1 16,0 0-4-1,0 0 10-15,0 0-9 0,0 0-12 16,0 0-9-1,0 0-11-15,0 0-3 0,0 0-1 16,9 0 1 0,6 0 2-16,12 0 12 0,1 0-1 15,5 0 5 1,6 0 4-16,-1 0-14 0,-5 0-6 16,0 0 0-16,-12 2-2 0,0-1 0 15,-5-1 0 1,-7 0 0-16,-3 0 2 0,-3 0-2 15,-3 0 0 1,0 0 0-16,0 0 0 0,0 0-14 16,0 0-21-1,0 0-24-15,-9 0-73 0,-7 0-140 16</inkml:trace>
  <inkml:trace contextRef="#ctx0" brushRef="#br0" timeOffset="29989.6134">5487 1903 280 0,'0'0'89'0,"0"0"30"15,0 0-13-15,0 0-62 16,0 0-8 0,0 0-1-16,-3-5-11 0,3 5-11 15,0 0-7-15,0 0 5 0,0 0 10 16,-7 0-5-1,7 8-8-15,-3 2 27 0,3 1 6 16,0 1-9 0,-3 5-9-16,3-2-9 0,0 2 3 15,0 0 11 1,0 0-14-16,0-2-5 0,0-1 1 16,0-2-1-16,0-2-2 15,0-3-7-15,0-2 3 16,0-1-1-16,0-1-2 15,0-1-14-15,0 0-11 16,0 0-13-16,0-1-11 16,0 1-20-16,0-1-34 15,0-1-19-15,-3 0-118 0</inkml:trace>
  <inkml:trace contextRef="#ctx0" brushRef="#br0" timeOffset="30930.7421">6133 1803 494 0,'0'0'89'15,"0"0"-56"-15,0 0 38 0,0 0-5 16,0 0-18 0,0 0-22-16,0-1-7 0,0 1-14 15,0 0-5-15,0 0 0 16,0 0 0-16,0 0 3 15,0 0 2-15,0 0 6 16,0 0 18-16,0 0 1 16,0 0 7-16,0 0-13 15,0 0-4-15,0 0-4 16,0 0-12-16,0 0-2 16,0 0 1-16,0 0 0 0,0 0 0 15,0-1-3 1,0 1-3-16,0-2-2 0,0 0 4 15,0 2 2 1,0-1-1-16,0-1 1 0,-3 0-1 16,0 2 1-1,-3-1-1-15,-1-1 2 0,-5-1-2 16,1 2-4 0,-5-1-7-16,4 2 3 0,2 0 2 15,-1 0 4-15,5 0 2 16,3 0 0-16,3-1-1 15,0 1 2-15,0 0-1 0,0 0 0 16,0 0 0 0,0 0 0-16,0 0 1 0,0 0 4 15,0 0-2 1,0 0-1-16,0 0-2 0,0 0-1 16,0 4-5-16,0 4 6 15,0 6 19-15,0-1-3 16,0 6 0-16,0 2 2 15,0-1 0-15,0 4-2 16,0-2-1-16,0 2-3 16,0 1 4-1,3-3-9-15,3 0-1 0,3 1-2 16,-3-3 6-16,6 2-3 0,-3-3 0 16,1 0-2-1,4 0-5-15,-5-6 2 0,4 2-1 16,-7-6 0-1,3-3 0-15,-7-2 0 0,1-2-1 16,-3 0 1 0,1-1 0-16,-1-1 3 0,0 0-1 15,3 0 4 1,-3 0-7-16,0 0 0 0,0 0-10 16,0-3-4-16,0-4-47 15,-9-3-95-15,-16-4-230 16</inkml:trace>
  <inkml:trace contextRef="#ctx0" brushRef="#br0" timeOffset="33519.3474">11525 1763 453 0,'0'0'5'0,"0"0"28"0,0 0 83 15,0 0-50-15,0 0-14 16,0 0 2-16,36-17-2 15,-24 15-9-15,-8-3-7 16,7 1-19-16,-8 0-1 16,3 0 12-16,-6-1-1 15,0 0 4-15,0-2-3 16,0-1-14-16,0 1-5 16,0-3-1-16,-9 4 3 0,-3 0-9 15,3 2-2 1,-10 0 0-16,-1 1-2 15,-8-1-3-15,-11 2-9 16,-7 0 5-16,4 0 6 0,-4 1 2 16,4 1 0-1,2 0-1-15,7 0 2 0,5 0 0 16,2 0 0-16,4 0-2 0,1 5 1 16,-4-2-2-1,-2 3 1-15,3 2 1 0,-6-1 0 16,3 3 1-1,2 0 0-15,5 0 0 0,7 1 0 16,7 1-4 0,6 1-2-16,0-1 6 0,0 1-3 15,3-1 0 1,24 1 2-16,1-4 1 0,11 0 0 16,-3 1-2-16,3-1 1 0,-2-2-3 15,0 1-4 1,-4-1 1-16,-6 2-10 15,1-2 13-15,2 2-17 16,3-3 5-16,-1 0 8 0,6 0-5 16,-5-1 5-1,0 1 4-15,-8-1 1 16,2 1 1-16,-5 1 0 16,-5 0-2-16,-1 1 1 0,-7 1 3 15,-3 3-2 1,-3-2-4-16,-3 4 1 15,0-1-6-15,0-1 0 0,-15-1 10 16,-12 0 1 0,-7-1 0-16,-5 0 1 0,-4-1 1 15,-2-2-1 1,-4-3 0-16,-9 0 6 0,-5-4-4 16,-1 0 1-16,-1 0-4 0,6 0 0 15,7 0 0 1,7-2 5-16,12-4 9 0,5-1 13 15,11 0-10 1,10-3 4-16,7 4-5 0,0-3-7 16,0-2-7-1,21 0 6-15,6-1-8 0,10-1 0 16,-1 0-2 0,6 1 0-16,1-1 0 0,2 1 1 15,-2 3 1-15,2-2 0 16,1 0 0-16,2 3 0 15,1-1 1-15,2 1 2 16,1 1 0-16,3 0 2 16,-6 3 0-16,-1-1 3 15,-5-2 3-15,-7 4-5 16,-14-1-1-16,-2 3-3 16,-14-1-2-16,-3 2 2 0,-3 0-2 15,0 0 8 1,0 0-1-16,0 0-2 0,0-3 5 15,0-1-2 1,0-1-8-16,-9-2 0 0,-8-3 0 16,1-2-4-1,-9 1 0-15,-8 0-17 0,-15 4-31 16,-15 4-91 0,-2-2-281-16</inkml:trace>
  <inkml:trace contextRef="#ctx0" brushRef="#br0" timeOffset="36276.7643">17245 1802 172 0,'0'0'190'16,"0"0"-188"-16,0 0 4 15,0 0 21-15,0 0 42 16,0 0-40-16,0 0-19 16,16-14 12-16,-12 11 32 15,2 0-17-15,-6-2 2 16,0 1 1-16,3 0-1 15,-3 1 14-15,0 0-18 16,0 0-6-16,3-1 19 16,0 3-4-16,-3-1-6 0,3 1-7 15,-3 1-4-15,0 0-3 16,0 0-5-16,0 0-7 16,0 0-12-16,0 0 0 15,0 6-5-15,0 2 5 16,0 6 4-16,0 0 1 15,0 3 8-15,0 5 3 16,0 0 0-16,0 4 4 16,-12-1 3-16,2 0-14 15,-1 0-1-15,5-3 0 16,0 0 4-16,0-5-2 16,-1-3-6-16,4-5-1 15,0-3 1-15,-1-1-3 16,4-2 2-16,0-1 1 0,0-2-3 15,0 0 2-15,0 0-2 16,0 0 4-16,0 0-2 16,0 0-3-16,0 0 0 15,0 0-6-15,0 0-12 16,-3-5-47-16,-6-6-81 16,6-4-541-16</inkml:trace>
  <inkml:trace contextRef="#ctx0" brushRef="#br0" timeOffset="37276.0459">17790 1858 547 0,'0'0'39'0,"0"0"-2"16,0 0 43-16,0 0 5 0,0 0-51 16,0 0-16-1,-30-3 10-15,18 0-14 0,-1 3 1 16,3-2 4-16,0-1-2 15,3 1 20-15,-2-1-2 16,0-1-8-16,9 1 9 16,0-1-6-16,0 1-7 15,0-1-14-15,0 1-1 16,0-2-2-16,0 0-5 16,10 2-1-16,2-2 0 15,5 1-2-15,-1 1-1 16,-1-1 0-16,3 4 0 15,0 0 1-15,1 0-5 16,5 0-2-16,3 0 2 0,-5 9-3 16,1-2 1-16,-4 3 3 15,-6 0-2-15,-4 4 7 16,2 2-2-16,-11 0 2 16,0 1 0-16,0 0 0 15,-17 0 1-15,-2 0 1 16,-11 0-1-16,-1 0 0 15,-6-3 2-15,-2 1-2 16,-3-3 2-16,-1-2-2 16,1 0 1-16,-1-3 2 15,2 0-2-15,6-5-1 16,-4-1 2-16,-1 1-1 16,-1-2-1-16,1 0 0 0,1 0-1 15,14 0-1-15,1 0-9 16,11-2 2-16,7-1 9 15,6-4-1-15,0 2-2 16,0 0-4-16,0-4 1 16,9 1 4-16,8 1-4 15,12 0 1-15,1 2 0 16,4 0 0-16,3 2 1 16,2 1 2-16,-3 2-2 15,-5 0 2-15,-3 0 0 16,-6 0 1-16,-3 4-5 15,-6 4 0-15,1 1-1 16,-2 2 3-16,-4 3 4 0,1 3-3 16,3-5 3-16,2 2 0 15,-2-2 1-15,1-3 0 16,1-1 5-16,2-2-3 16,-3-2 0-16,7 1 2 15,-1-5-1-15,7 2 0 16,-1 1-1-16,8-3-2 15,6 0-1-15,1 0 0 16,-3 0-16-16,-7-5-15 16,-11 3-23-16,-2-1-21 15,-11 0-8-15,-2-1 36 16,-4 1-6-16,0-2-29 0,0-2-98 16</inkml:trace>
  <inkml:trace contextRef="#ctx0" brushRef="#br0" timeOffset="38743.6411">23782 1867 549 0,'0'0'7'15,"0"0"11"-15,0 0 26 16,0 0 12-16,0 0-5 16,0 0-4-16,22-10 7 15,-22 10 9-15,0 0-12 16,0 0-18-16,0 0-5 16,0 0-14-16,0 4-9 15,0 6 18-15,0 3 13 16,-3 6-12-16,-9 3 3 15,-1 0-4-15,0 2-2 16,4 0 1-16,-1 0-11 0,0 1-1 16,-4-2 2-16,5-1-5 15,-6 0-3-15,1-4 1 16,1-1 0-16,-3-3-3 16,7-4-1-16,5-3 0 15,-3-3 1-15,7-1-1 16,0-3-1-16,-2 0 1 15,2 0-1-15,0 0 0 16,0 0-8-16,0 0-11 16,-3 0-25-16,-6-3-45 15,-6-4-107-15,5-4-331 16</inkml:trace>
  <inkml:trace contextRef="#ctx0" brushRef="#br0" timeOffset="39411.7994">24441 1920 655 0,'0'0'19'0,"0"0"1"16,0 0 36-16,0 0 28 0,0 0-52 15,0 0-23-15,-5 0-1 16,-7 0 3-16,-6 0-7 16,-10 0-2-16,-2 0 18 15,-7 5 1-15,4 0-1 16,2 1-7-16,-2 0 4 15,4 0-2-15,0 2-5 16,-4 0 5-16,3 1 4 16,-3 6-5-16,-1-1-5 15,5 3 0-15,0 3 6 16,3 0-3-16,10 1-5 16,10-2-3-16,3 0 1 0,3-2-3 15,0-1 2 1,9-3-3-16,15-3-1 0,6 0-4 15,7-5-7-15,6 2 1 16,2-7 3-16,1 0-9 16,-1 0 3-16,-4 0 2 15,-6-3 7-15,-9-6 3 16,-3-1 1-16,-9-1 0 16,-8 0 3-16,-3 2 7 15,-3 1 10-15,0-1-11 16,0 2 8-16,0 3 9 15,0 0-21-15,-3 2 5 16,-10-1-3-16,-4 3-7 0,-16 0-4 16,-12 0-1-1,-11 0 4-15,-4 5-1 16,-2 2 1-16,4 1-1 0,3 1-17 16,8-1-27-16,9 1-50 15,18-1-189-15</inkml:trace>
  <inkml:trace contextRef="#ctx0" brushRef="#br0" timeOffset="41294.3938">31429 2215 643 0,'0'0'13'16,"0"0"32"-16,0 0 22 0,0 0 16 15,0 0-24 1,0 0-23-16,0-5-4 0,0 5 5 15,0-2-17-15,0 1-4 16,5-2 1-16,8 0-12 16,2 1-5-16,7-1 2 15,0 3-1-15,7-3 1 16,-1 3-4-16,-3-2 1 16,1 2 0-16,-1 0 0 15,0 0 0-15,1 0 0 16,-1 2-1-16,0 3 1 15,0 2 0-15,-2 1-4 0,-5 1 2 16,-4 1-2-16,-3 2-1 16,-3 3-4-16,-8 0 9 15,0 1-3-15,0-1 0 16,-13-1 4-16,-19 1 0 16,-2-1 0-16,-12 1 3 15,-5-3-1-15,-7-1-1 16,-5 0 1-16,2-2 1 15,6-4-2-15,5-2-1 16,4-3 2-16,9 0 1 16,6 0 3-16,-1 0 3 15,7-5-3-15,0 0 1 16,2-2 2-16,4-1-4 16,4 3-2-16,8-2 3 15,3 2-3-15,4-4-3 0,0-1-5 16,0 1-2-16,5 1-1 15,16 4 2-15,4-1 1 16,5 4-2-16,3-3 2 16,3 4-7-16,-5 0-5 15,0 4 8-15,-4 2 2 16,-3 3 1-16,-6 1 4 16,3 2 2-16,-5 0 2 15,4 2 0-15,-1-1 5 16,-1-1-1-16,4 2 3 15,1-3 0-15,-1 1 0 16,4-2-3-16,-4-4 0 0,-1 0 1 16,-2 0-4-1,-1-4-2-15,-3 1 4 0,0-3-5 16,-3 0-4-16,4 0-43 16,-2 0-118-16,2-3-84 15</inkml:trace>
  <inkml:trace contextRef="#ctx0" brushRef="#br0" timeOffset="41976.8716">32240 2331 402 0,'0'0'172'16,"0"0"-149"-16,0 0 10 15,0 0-1-15,0 0 10 0,0 0-2 16,-125-7 11-1,106 7-7-15,0 0-14 0,-1 2-8 16,-4 0 15-16,3 2-12 16,-8 3-5-16,3-1-1 15,-4 2-1-15,-2 2-6 16,6-1 3-16,-3 2-9 16,7 2-2-16,1 0 5 15,5 1-6-15,8-3-3 16,4 2 6-16,4-4-6 15,0 2 2-15,0 1-2 16,19-3 5-16,4-1-5 16,6-1 0-16,7-1-1 15,2-2 1-15,5 0-4 16,2-3-4-16,-1 1-1 16,1-2 0-16,-2 0 9 15,-6-2-1-15,1-3 2 0,-7-2 3 16,-1-1-2-16,-3 0 3 15,-6-1 12-15,-2 0 4 16,-3 1-5-16,-3-3 9 16,-7 1-11-16,1 0 7 15,-3 0 0-15,-4-2-3 16,0-2 8-16,0 0-1 16,-4 0-10-16,-15 3-7 15,-1-1 6-15,-4 5-13 16,-10 0-1-16,-6 5-1 15,-20 0-21-15,-18 2-73 16,-11 0-87-16,-8 0-487 0</inkml:trace>
  <inkml:trace contextRef="#ctx0" brushRef="#br0" timeOffset="45357.7995">2902 3832 377 0,'0'0'260'0,"0"0"-254"0,0 0 8 16,0 0 65-16,0 0-17 15,0 0-39-15,12 0-7 16,-12 0 15-16,0 0 22 16,0 0-5-16,0 0 7 15,0 0-18-15,0 0-7 16,0 0-14-16,0 2-3 16,0-1-8-16,0 5-5 15,2 2 5-15,2 6-5 16,1 5 18-16,2 5-3 15,-1 4-5-15,0 1-1 16,-3 6 7-16,-3-2-2 0,0 0-2 16,0-4 2-1,0-4-2-15,0 0-5 0,0 0 10 16,0-1-10-16,0-1 6 16,0 0-7-16,0-1-1 15,0-2-3-15,0-1 0 16,0-5 3-16,0-2-4 15,0-4-1-15,0 1 0 16,0-4 0-16,0 0 0 16,0 2 0-16,6-3 0 15,6 1 0-15,3 4 1 16,9 0 0-16,1-1 0 16,5 3-1-16,1-4 1 0,5 1 2 15,3-3-2-15,1-2 3 16,2-2-1-16,3-1-2 15,1 0 2-15,3 0-1 16,5-1 0-16,1-5 0 16,0-2-2-16,0 1-4 15,-7-3 4-15,-3 1 0 16,-5-1 0-16,-10 0-2 16,-6 2 1-16,-12 1 0 15,1 1 1-15,-10 1 0 16,6 2 0-16,-7 0-3 15,-2 0-5-15,0 3-15 16,0-3-11-16,0 3-49 16,-14-5-71-16,-29 2-236 0</inkml:trace>
  <inkml:trace contextRef="#ctx0" brushRef="#br0" timeOffset="45824.7826">3007 4217 226 0,'0'0'125'0,"0"0"-105"0,0 0 1 16,0 0 75-16,0 0-16 16,0 0-16-16,-118-5-12 15,85 3-13-15,5 2-30 16,-5-1-3-16,3 1 9 16,8 0 26-16,10-2 3 15,9 2 11-15,3 0 9 16,0 0-31-16,0 0-26 15,22 0-7-15,26 0 0 16,18 0 22-16,14-3-1 0,11-2 4 16,6-1-1-16,6 1 8 15,3-3 1-15,-9 1-10 16,-14 1-4-16,-26-1-11 16,-24 5-8-16,-24 1 0 15,-9 1-12-15,0 0-23 16,-18 0-10-16,-25 3-75 15,-11 4-117-15,3-1-255 16</inkml:trace>
  <inkml:trace contextRef="#ctx0" brushRef="#br0" timeOffset="46523.5529">4260 4209 321 0,'0'0'157'0,"0"0"-133"0,0 0 39 16,0 0-25-16,0 0-17 15,0 0-8-15,-84 0 6 16,69 3 22-16,-4 0-8 15,1 0 1-15,0 3 6 16,-3-1-2-16,2 1-5 16,1 2-8-16,0 1 1 15,0 1-14-15,6 0-3 16,6 0-2-16,-1 1 5 16,7 1-7-16,0-1 3 15,7 3 0-15,23-5 7 0,-3 1-5 16,16-2-5-16,-1-1-1 15,4-3 0-15,-1-1-4 16,-2-3-5-16,-1 0 2 16,-3 0-1-16,-8-3-1 15,-1-4 3-15,0-2 2 16,-14-1 1-16,-1 0 4 16,-5-1 5-16,-10-1 15 15,0-1-5-15,-10 1 3 16,-18 0-6-16,-14 0-4 15,-7 1-7-15,-5 0 6 16,0 3-3-16,2 2-3 0,7 3-6 16,2 3 0-16,3 0-13 15,2 11-21-15,4 4-37 16,15 2-113-16,14-1-142 16</inkml:trace>
  <inkml:trace contextRef="#ctx0" brushRef="#br0" timeOffset="46992.5732">4688 4244 337 0,'0'0'329'16,"0"0"-325"-16,0 0 4 16,0 0 22-16,0 0 4 15,0 0 18-15,-3 35-3 16,3-21 9-16,0 6-2 15,0 0-15-15,7 7 11 0,2 5-8 16,-6 4-13-16,8 2 4 16,-4 2-17-16,-1-3-8 15,0 2 5-15,0-3-8 16,-3 1-4-16,0-1 3 16,-3-3-4-16,0-8-2 15,0-3 3-15,0-5 0 16,0-8-3-16,0-1 1 15,0-4-1-15,0-3-6 16,0 0-5-16,0-1 2 16,0 0-26-16,0-1-21 15,-15-10-150-15,-3-8-174 16</inkml:trace>
  <inkml:trace contextRef="#ctx0" brushRef="#br0" timeOffset="47691.8923">4679 4371 536 0,'0'0'51'0,"0"0"-20"16,0 0 46-16,0 0-20 0,0 0 4 16,0 0-27-16,6-50 12 15,1 37-37-15,-1 1-2 16,-3 2 6-16,0 1-6 16,3 0 0-16,2 3-4 15,8-3-2-15,6 2 0 16,8-4-1-16,6 2-5 15,0-1-6-15,0 3-1 16,-2-2 8-16,3 4-4 16,-4 1 8-16,-2 1 0 15,-8 0 0-15,4 3-1 16,-2 0-2-16,0 0-1 16,2 0 4-16,3 0-2 0,-5 2-1 15,-8 3 3 1,5 2 9-16,-4 1 1 0,-3 2 1 15,1 5 2-15,-4 0 8 16,-6 2-7-16,2 1-10 16,-8-1 1-16,0 0 1 15,0-1-3-15,-6-1 3 16,-14-1 2-16,-5-1 6 16,-5-3 9-16,-3-2 11 15,-8-2-13-15,-1-4 1 16,-7 3-7-16,2-5 2 15,-5 0 2-15,7 0-9 0,-1 0 0 16,4-2 3 0,1-3-3-16,2 1-9 0,15 1 4 15,6 0-4-15,15-1 3 16,-4-1-2-16,7 3-2 16,0-4-9-16,0 1-33 15,0-2-12-15,-2-2-13 16,-1 1-48-16,2 1-85 15,1-3-128-15</inkml:trace>
  <inkml:trace contextRef="#ctx0" brushRef="#br0" timeOffset="48691.6852">6478 4004 742 0,'0'0'15'0,"0"0"12"16,0 0 0-16,0 0 6 0,0 0 14 15,0 0-17 1,-111-26-18-16,83 21 9 0,-8 3 8 15,-1 1 5-15,-5 1-17 16,-7-3 2-16,7 3-1 16,-3 0-10-16,8 0-5 15,6 0-1-15,4 4-1 16,6 0 0-16,5 2-1 16,-1 0 1-16,4 0-2 15,2 2 2-15,2 3-1 16,5 0 2-16,1 0-1 15,0 3-1-15,3 2 3 0,0 2-3 16,0 0 0-16,0 3 1 16,0 4-1-16,0-3 0 15,0 2 0-15,10 1 3 16,-1 1-3-16,2-2 2 16,-5-2-2-16,1 2 0 15,-7-4 0-15,0 0 0 16,0 0 2-16,0-2 3 15,0-1 0-15,0 0-2 16,-3-1 0-16,-7-1 5 16,4 2-8-16,-8-1 8 15,4 4-3-15,-2-3 1 16,3-1-4-16,3 1 0 16,2-2 1-16,2-2-1 15,2-1-1-15,0-5 0 0,0 0 8 16,0-2-3-16,0 0 5 15,15-1-7-15,3 0 2 16,9-2 6-16,1 2-4 16,11-3 0-16,4-1 4 15,5 0-5-15,4 0-6 16,-3 0 2-16,-10-1-3 16,-9-1-6-16,-8 0-20 15,-5 1-21-15,-1-1-26 16,-7 0-71-16,-9-1-112 0</inkml:trace>
  <inkml:trace contextRef="#ctx0" brushRef="#br0" timeOffset="49273.9819">6270 4321 796 0,'0'0'43'16,"0"0"-40"-16,0 0-2 15,0 0 0-15,0 0 1 16,0 0-1-16,-65 11 23 16,50-1 27-16,-6 4-10 15,9-2 1-15,6 6-7 16,3-4-21-16,3 3-3 16,0 0-3-16,15-3-7 15,12-1 3-15,7-3-4 16,8-3-4-16,7-1-25 15,3-4 1-15,-2-2-10 0,0 0-11 16,-8-8 3-16,-5 0 34 16,-4-6 12-16,-15-1 6 15,0-4-3-15,-12 2 32 16,-6-2-5-16,0-1-10 16,0 3-1-16,-27 1 1 15,-7 2 9-15,-2 1 4 16,-3 3 4-16,-1 2-21 15,-8 6 8-15,-4 2-23 16,-3 0-1-16,4 10-2 16,8-1 1-16,10 5-21 15,9 2-10-15,9 1-63 16,5-1-85-16,10-1 15 16,0-7-328-16</inkml:trace>
  <inkml:trace contextRef="#ctx0" brushRef="#br0" timeOffset="49973.7419">6822 4173 875 0,'0'0'35'0,"0"0"-27"16,0 0 34-16,0 0-6 16,0 0-35-16,0 0 5 15,163-6-4-15,-111 2-2 16,-4-1 0-16,-2 1 2 15,-10 0-2-15,-11 0 0 16,-11 1-1-16,-7 1 2 16,-7 2-1-16,0 0 0 15,0 0 0-15,0 0-11 16,0 0-7-16,0 5 13 16,0 5 5-16,-7 1 0 0,7 2-1 15,0 2 1-15,-3 3 2 16,-2 1 11-16,5 2 4 15,-9 0-4-15,6 1-2 16,-7-2-6-16,4 3-1 16,-3-1-2-16,4 3-1 15,-1-4-1-15,2 0 2 16,4-3-1-16,0-3 0 16,0-1 1-16,0-1-3 15,0-1 1-15,0-3 0 16,0-1 0-16,0-2 0 15,0-3 0-15,0 2 1 0,-3-1 1 16,-6 0 2 0,0 2-2-16,-9 2 0 0,-4-4 0 15,-8 2 0-15,3 1-2 16,-3-1 2-16,-4 0 3 16,-3-2 7-16,1-3-1 15,0 2 5-15,3-1-6 16,-3-2 7-16,-2 0-10 15,8 0-3-15,3 0-4 16,15 0-23-16,12-8-101 16,0-2-260-16</inkml:trace>
  <inkml:trace contextRef="#ctx0" brushRef="#br0" timeOffset="50249.0902">7504 4384 701 0,'0'0'278'0,"0"0"-275"15,0 0 18-15,0 0 38 16,160-17-33-16,-111 14-12 15,-3-1-4-15,-6 1-4 16,-4 2-3-16,-9-2-3 0,-5 2-2 16,-8 1-20-16,-11 0-38 15,-3 0-98-15,0 0-120 16</inkml:trace>
  <inkml:trace contextRef="#ctx0" brushRef="#br0" timeOffset="50474.3382">7446 4468 847 0,'0'0'32'0,"0"0"20"16,0 0 86-16,0 0-52 16,179 0-48-16,-108 0-6 0,4-1-21 15,-8-3 7-15,2-1-8 16,-14 0-7-16,-15 1-3 15,-16 1 0-15,-15 0-35 16,-9 3-29-16,0-1-57 16,-27-2-287-16</inkml:trace>
  <inkml:trace contextRef="#ctx0" brushRef="#br0" timeOffset="50911.2497">8306 4301 1025 0,'0'0'15'0,"0"0"7"16,0 0 60-16,0 0-16 16,0 0-43-16,0 0-10 15,0 1 3-15,17 0-4 16,8 1 1-16,11-2 1 16,13 0 1-16,9 0-6 15,8 0-2-15,4 0-2 0,6 0-1 16,-4-3-1-16,-5 0 0 15,-3-4 0-15,-13 3 3 16,-17 1-2-16,-16 0 1 16,-15 3-1-16,-3 0 1 15,0 0-5-15,0 0-22 16,0 0-34-16,0 0-23 16,-6 0-68-16,-6 0-104 15,6 0-203-15</inkml:trace>
  <inkml:trace contextRef="#ctx0" brushRef="#br0" timeOffset="51345.5967">9316 4137 919 0,'0'0'11'0,"0"0"105"15,0 0-9-15,0 0-36 16,0 0-45-16,0 0-12 16,3-8 5-16,-3 8-7 0,0 0-3 15,0 8-6 1,0 5 2-16,0 7 26 0,0 6 0 15,0 2 3-15,3 5-4 16,2-1-3-16,1 2-15 16,-2 0 9-16,-1-2-10 15,-3 1-6-15,0-6 0 16,6-8-1-16,-3-6-2 16,0-6-2-16,-3-3 0 15,3-4 0-15,-3 0-2 16,6 0-4-16,-3 0-19 15,2 0-3-15,5-9-37 0,-7-8-70 16,-3-6-200-16</inkml:trace>
  <inkml:trace contextRef="#ctx0" brushRef="#br0" timeOffset="52273.1207">11431 3805 487 0,'0'0'219'15,"0"0"-213"-15,0 0 104 16,0 0 14-16,0 0-63 15,0 0-43-15,0-11-13 0,0 17-1 16,0 7-4 0,0 6 46-16,0 8-4 0,6 6-2 15,3 5-13-15,6 3 1 16,0 4-7-16,2 1 3 16,2-3-12-16,-3-2-3 15,1-2-6-15,-1-6 4 16,-4-2-5-16,-1-9-2 15,-4-8 3-15,-4-6-3 16,-3-2 0-16,3-6-8 16,-3 0-3-16,0 0 0 15,0 0-14-15,0-13-58 16,-13-2-104-16,-10-6-221 16</inkml:trace>
  <inkml:trace contextRef="#ctx0" brushRef="#br0" timeOffset="52492.3431">10875 4113 850 0,'0'0'67'0,"0"0"-62"15,0 0-5-15,188-4 30 16,-97-2-13-16,13-1 1 0,1 2-8 15,-1-2 7 1,-13-1-4-16,-16 3-13 0,-30 4 0 16,-13 1-50-16,-19 0-122 15,-6 0-47-15</inkml:trace>
  <inkml:trace contextRef="#ctx0" brushRef="#br0" timeOffset="52972.8786">12042 4092 508 0,'0'0'108'15,"0"0"-100"-15,0 0 37 16,0 0 38-16,-72 46-6 16,56-31-1-16,2 2-29 15,2-2-14-15,9-1-9 16,-3 0-4-16,6-3-9 16,0 3-4-16,0-6-4 15,6 1 0-15,16-1 1 16,8-1-4-16,9-2 0 15,3 0 0-15,1-5-1 0,-1 0 0 16,-14 0 0-16,-1-6 1 16,-9-2 5-16,-8-3 1 15,-7-2 0-15,-3-2 17 16,0 0-2-16,-28-2 2 16,-8 0-10-16,-16 2 2 15,-3 2-5-15,0 1 1 16,0 8-5-16,5 0-5 15,5 4-1-15,17 0-37 16,4 8-51-16,14 3-155 16,10-2-236-16</inkml:trace>
  <inkml:trace contextRef="#ctx0" brushRef="#br0" timeOffset="53310.1036">12502 4110 812 0,'0'0'42'15,"0"0"-34"-15,0 0-8 16,-2 53 100-16,2-21-25 15,16 7-40-15,6 2 0 16,-5 2 11-16,-1 0-24 0,0 1-1 16,-9-6-8-16,-1 0-6 15,-2-5-6-15,-4-5 2 16,0-5-3-16,0-4-9 16,0-10-25-16,0-2-26 15,3-4-22-15,10-3-61 16,-7 0-49-16,3-10-108 15</inkml:trace>
  <inkml:trace contextRef="#ctx0" brushRef="#br0" timeOffset="53690.8314">12465 4188 639 0,'0'0'60'16,"0"0"-59"-16,58-48 6 16,-16 35 32-16,0 0 25 15,10 4-13-15,3-1-15 16,6 2-8-16,-8 2 0 16,2 1-23-16,-19 5-1 15,-7 0 1-15,-13 6 0 16,-14 8 0-16,-2 7-1 15,0 2 9-15,-25 3 5 0,-8-3-1 16,-6 0-6-16,-10-6 2 16,-2-3 0-16,-13-5 5 15,-2-6-8-15,4 0 3 16,4-3-5-16,13 0-2 16,3-6-5-16,8-4-1 15,13-5-39-15,12 0-69 16,9-2-134-16,6 0-303 15</inkml:trace>
  <inkml:trace contextRef="#ctx0" brushRef="#br0" timeOffset="54306.1179">13840 3863 539 0,'0'0'136'16,"0"0"-129"-16,0 0 1 0,-149-8 12 15,104 8 19 1,8 0 13-16,13 0-29 0,6 0-7 16,9 1-2-16,6 1 3 15,3-1-10-15,0 3-7 16,-4 0 0-16,1 4 1 16,0 2 0-16,-3 4-1 15,0 1 0-15,-5 5 0 16,2-1 0-16,2 4 1 15,-5 1 1-15,5-1 11 16,1 1 4-16,6-1 6 16,0 0 9-16,0-2-18 15,0 3 11-15,0-2 0 16,0 3-12-16,0-3-6 16,0 0 7-16,0-1-2 0,13-1-2 15,5-2-3-15,3-1-3 16,1-3-2-16,1-1 0 15,-4-3 0-15,-3-3-2 16,1-4 6-16,2 0-4 16,1-2 10-16,12-1 14 15,11 0-11-15,2 0-13 16,3 0-2-16,-5-1-1 16,-8-2-14-16,-5 1-12 15,-11-1-33-15,-9-2-69 16,-1 2-80-16,-4-3-123 15</inkml:trace>
  <inkml:trace contextRef="#ctx0" brushRef="#br0" timeOffset="54719.1525">13988 4055 620 0,'0'0'253'15,"0"0"-216"-15,0 0 49 16,0 0-7-16,0 0-52 16,0 0-26-16,0 21 13 15,0-1 22-15,0 1-15 16,0 2 1-16,3 0-1 16,3-3-9-16,-3 1-7 15,-3-7-2-15,0 0-1 16,0-4 0-16,0-3-2 15,0-1-30-15,0-3-41 16,0 1-61-16,0-4-139 0,-6-2-274 16</inkml:trace>
  <inkml:trace contextRef="#ctx0" brushRef="#br0" timeOffset="55451.4526">14249 3899 943 0,'0'0'29'16,"0"0"3"-16,0 0 44 16,0 0-34-16,0 0-24 15,0 0-16-15,92 0-1 16,-46-3 0-16,-2-1 2 16,-11 1-1-16,1-1-1 15,-10 1-1-15,-7-1 0 16,-1 1 1-16,-9 1-1 15,-7 2 1-15,0 0 1 0,0 0 1 16,0 0-3 0,0 0 0-16,0 0-12 0,0 2-7 15,0 8 14-15,3 5 5 16,7 3 0-16,7 5 0 16,-5-1 7-16,2 3-1 15,-2-1 0-15,-5-2 0 16,-7 1-4-16,0-1 4 15,0-1-4-15,0 0 3 16,-7 1-3-16,0-5-2 16,1 3 0-16,-1-1 0 15,4-1 1-15,0-1 0 16,3-2-1-16,0-1-4 0,0-3 4 16,0-1-1-1,0-2-3-15,0 1 2 0,0-2-1 16,3 1 2-16,-3-5-1 15,0 3 0-15,0-1-1 16,0 0 2-16,0 1-2 16,-12-2 3-16,-12 0 0 15,-4 0 1-15,-2 0 1 16,-9-2 2-16,-4 0-4 16,-5 1 6-16,-1-3-2 15,4 2 6-15,6-2-3 16,14 0-4-16,7 0-3 15,12 0-39-15,6 0-134 16,6-7-264-16</inkml:trace>
  <inkml:trace contextRef="#ctx0" brushRef="#br0" timeOffset="55724.2377">15123 4132 860 0,'0'0'71'0,"0"0"-63"15,0 0-8-15,160-11 8 16,-111 8-5-16,-7-1-3 15,-11 2-3-15,-10 0-65 16,-15 2-38-16,-6 0-36 16,0 0-342-16</inkml:trace>
  <inkml:trace contextRef="#ctx0" brushRef="#br0" timeOffset="55963.3053">15050 4195 745 0,'0'0'75'0,"0"0"-62"16,0 0 97-16,0 0 5 15,0 0-42-15,0 0-19 16,146 20-22-16,-85-20-5 16,3 0-11-16,8 0-5 15,-7 0-8-15,-3-3-2 16,-10-2-2-16,-10 3-8 15,-17-1-39-15,-10 1-32 16,-15 1-87-16,-11-2-309 16</inkml:trace>
  <inkml:trace contextRef="#ctx0" brushRef="#br0" timeOffset="57259.8242">16140 3941 539 0,'0'0'148'0,"0"0"-103"0,0 0 77 15,0 0-2-15,0 0-63 16,0 0-20-16,-10 0-8 16,10 0-7-16,0 0 4 15,0-2-2-15,0 2 7 16,0-1-9-16,3 1-7 15,16-3-6-15,8-1-9 16,12-1-1-16,4 3-4 16,-4 2-10-16,-2 0-4 15,0 0 5-15,-5 0-1 0,-2 0 1 16,-8 4 0 0,-2 3 3-16,-7 1 4 0,-7 2 5 15,-2 1 0-15,-4 3 0 16,0 3-1-16,-10 0 3 15,-16 1 1-15,-10-1-1 16,1-5-1-16,-7 0 0 16,-1-2 1-16,7-4 0 15,7-2-1-15,6-2 2 16,4-2-2-16,8 2 1 16,6-2-4-16,5 1 4 15,0-1-1-15,0 0-1 16,0 0-8-16,0 0-10 15,0 0-8-15,0 0-24 16,8 2-31-16,16-1 37 0,9 0 44 16,6 4 1-16,3-3 1 15,4 3 0-15,-7 0 0 16,-1-2-14-16,-8 1-7 16,-10 1 5-16,-3-2 6 15,-2 2 5-15,-3-1 5 16,-3 1 0-16,-7 5 5 15,1 1 4-15,-3 2 6 16,0 6-1-16,0-1-3 16,-8 3 2-16,-7-6 6 15,-8-1 12-15,0-4 8 16,-9-2-2-16,-2-1 11 16,-3 0-19-16,-12-4 5 0,-1 3-7 15,-8-5-8-15,0 3-1 16,-3-4 2-16,4 0-2 15,6 0-10-15,12 0 8 16,13 0-9-16,7 0-1 16,11 0-1-16,8 0-5 15,0-2 0-15,0 0-56 16,18-2-77-16,5-2-451 16</inkml:trace>
  <inkml:trace contextRef="#ctx0" brushRef="#br0" timeOffset="58590.2574">18629 3749 608 0,'0'0'89'0,"0"0"-72"15,0 0 8-15,0 0 45 16,0 0-34-16,0 0-19 16,12 1-5-16,-10 8 45 15,6 6 6-15,-4 2-15 16,-1 5-17-16,3 2-5 16,-6 6-6-16,3 3 7 15,1 5-2-15,5 2-2 16,0 0-3-16,8-1 0 0,-6-3-4 15,3 0-6 1,1-8-3-16,-6-3-6 0,-2-3 2 16,-5-9 0-16,2-4-2 15,-4-5 1-15,0-1-2 16,0-2 7-16,0-1-5 16,0 0 7-16,0 1-6 15,0-1-3-15,0 0-2 16,6 0-23-16,7 0-12 15,13 0-45-15,10-3-6 16,-3-8-160-16</inkml:trace>
  <inkml:trace contextRef="#ctx0" brushRef="#br0" timeOffset="58854.7993">18348 4100 829 0,'0'0'40'16,"0"0"-32"-16,0 0-6 16,195-9 50-16,-95 6 6 15,12-1-18-15,-3-1-4 16,-10 1-21-16,-22 0-12 15,-22 1-3-15,-18 0-1 0,-16 2-17 16,-10 1-54 0,-11-2-131-16,-3 2-265 0</inkml:trace>
  <inkml:trace contextRef="#ctx0" brushRef="#br0" timeOffset="59371.4873">19365 4112 697 0,'0'0'5'0,"0"0"10"16,0 0 55-16,0 0-17 15,0 0 3-15,-94 51-15 16,81-36-6-16,3-1-13 16,3 1-6-16,2-1-12 15,2-5 4-15,3-1-6 16,0-4 4-16,0-2-6 15,22-2 3-15,9 0 3 16,12 0 0-16,9 0 3 0,0-9-2 16,1 1-4-16,-8-3 3 15,-14-1-2-15,-7 0 1 16,-10-2 2-16,-9-1 10 16,-5-2-9-16,0 3-1 15,-19-1-5-15,-22 4 4 16,-9 5-2-16,-8 4-4 15,-1 2-5-15,5 0 3 16,7 7-18-16,9 2-31 16,12 3-53-16,8 2-88 15,18-3-59-15</inkml:trace>
  <inkml:trace contextRef="#ctx0" brushRef="#br0" timeOffset="59720.7016">19891 4091 789 0,'0'0'11'16,"0"0"-9"-16,0 0-2 15,0 0 53-15,0 0 23 0,26 69-29 16,-9-38 1-16,2 2-20 16,0 5-10-16,2-1 6 15,-3 3-4-15,6-1 4 16,-4 0-2-16,-3 0-13 16,-2-7-5-16,-3-6-3 15,-2-5 1-15,0-6-2 16,0-6-4-16,-4-1-17 15,-3-5-16-15,1-3-21 16,-3 0-37-16,4 0-34 16,-4-7-41-16</inkml:trace>
  <inkml:trace contextRef="#ctx0" brushRef="#br0" timeOffset="60138.5703">19881 4121 716 0,'0'0'15'0,"0"0"48"15,0 0-36-15,0 0-15 16,124-50-2-16,-53 46-9 0,13 1 0 15,-1 3-1 1,-2 0 0-16,-14 0 0 0,-21 7-1 16,-10 4 0-16,-21 0-2 15,-12 3 1-15,-3 3 2 16,-21 0 9-16,-21 2 23 16,-8-1 39-16,-8-3-28 15,-7-1 8-15,-9-5-23 16,-8-4-7-16,0-2 2 15,1-3 7-15,14 0-7 16,12-3-8-16,16-5-11 16,18 2-1-16,9-1-3 15,12 3-43-15,0 0-29 16,30-3-206-16</inkml:trace>
  <inkml:trace contextRef="#ctx0" brushRef="#br0" timeOffset="60904.4517">21399 3766 601 0,'0'0'59'0,"0"0"-26"16,0 0 18-16,0 0 23 15,0 0-46-15,0 0-28 0,-52-12 1 16,21 12 6-16,0 0 27 16,-8 0 4-16,-4 0-10 15,5 0-8-15,7 1 15 16,3 4-5-16,8 2-28 15,-1 3-2-15,7 4 0 16,6 0-3-16,8 3-6 16,0 4 7-16,3 3 0 15,16 4-3-15,5 1 5 16,-4 2-1-16,-6-2 1 16,-2 0 0-16,-1 0 0 15,-8-3 1-15,4-2 3 16,5 1-3-16,11 1-1 15,9 1 1-15,1-1 1 16,-1 2 0-16,-10-3-2 0,-10 0 3 16,-12 0 1-16,0-1 4 15,0-1 8-15,-8-1-5 16,-4-2-1-16,4-1-3 16,5-4 1-16,3-3 2 15,0 0 4-15,0 0 4 16,0-6-6-16,8 3 3 15,15-2 0-15,4-1-4 16,9-3-4-16,8 0 8 16,5-3-4-16,1 0-6 15,2 0-5-15,-2 0-22 16,-2-6-25-16,-5-2-46 0,-8-9-214 16</inkml:trace>
  <inkml:trace contextRef="#ctx0" brushRef="#br0" timeOffset="61571.9276">21592 3976 383 0,'0'0'235'15,"0"0"-224"-15,0 0 25 16,0 0-14-16,0 0 5 16,0 0-7-16,138-38-8 15,-93 37-1-15,-2 1 4 0,-5 0 4 16,-5 4-7 0,-10 8 9-16,-11 7-7 0,-5 7 8 15,-7 4 11-15,0 4-4 16,-19-1-4-16,-17-1-14 15,-11-2 0-15,-11-5-3 16,-6-3 0-16,-2-8-3 16,5-3 3-16,10-6 9 15,12-1-1-15,6-4 1 16,16 0 2-16,6-6-10 16,10-2-9-16,1-7-7 15,13 1-41-15,29-3-7 16,4 6-9-16,5 2 28 0,2 5 33 15,-3 4 3-15,-3 0 14 16,1 0 8-16,-8 6-13 16,-2 5 2-16,-2 6 0 15,0 2-6-15,-8-2 2 16,0 3 3-16,0-1-9 16,-2-5 5-16,-1-5-6 15,-3-2 5-15,-2-1-5 16,5-6-29-16,7 0-75 15,-4 0-90-15</inkml:trace>
  <inkml:trace contextRef="#ctx0" brushRef="#br0" timeOffset="62322.4171">22113 3848 356 0,'0'0'392'0,"0"0"-391"16,0 0 36-16,0 0-3 15,0 0 18-15,0 0-32 16,168-26-3-16,-121 24 5 16,-2-2 1-16,1 1-15 15,-7 1-4-15,-3 1-3 16,-6-1 0-16,-8 2-1 15,-10 0 0-15,-1 0-7 16,-9 0-19-16,2 3 2 16,-4 3 16-16,0 5 6 15,0 0 2-15,0 5 0 0,0 4 2 16,0 4 0 0,0 1 9-16,0 4 10 0,0 2 4 15,12-5-5-15,5 1 6 16,-1-2-8-16,-2 0-12 15,-2-2-3-15,-4 1-1 16,-4 2 3-16,0-1-4 16,-4 0 0-16,0 3 0 15,0-3 1-15,0-3 2 16,-8-1-3-16,-1-2 1 16,-7-2-2-16,3-2 1 15,1-4 1-15,-2 0-2 16,5-1 0-16,-3 1 1 15,4-4 0-15,1-3-1 0,2 2 0 16,1 1 0-16,-5-2-1 16,2 2 1-16,-10-2-1 15,-5-1 1-15,-10 0 7 16,-7-3-6-16,-4 3 6 16,-2-2 1-16,2-2-5 15,8 0 4-15,0 0-7 16,11 0-65-16,24-13-256 15</inkml:trace>
  <inkml:trace contextRef="#ctx0" brushRef="#br0" timeOffset="62675.1624">23230 4117 776 0,'0'0'203'0,"0"0"-180"16,0 0 31 0,0 0-12-16,0 0-23 0,156-21-10 15,-102 18-5-15,-1-2 0 16,0 4-3-16,-13-2-2 16,-7 1-7-16,-8-1-39 15,-11 3-50-15,-9-1-85 16,-5-1-153-16</inkml:trace>
  <inkml:trace contextRef="#ctx0" brushRef="#br0" timeOffset="62879.9517">23117 4218 738 0,'0'0'46'16,"0"0"10"-16,0 0 81 15,0 0-38-15,193 24-47 16,-105-22-13-16,1-2-24 16,-1 0-9-16,-13 0-6 15,-18 0-53-15,-23 0-52 16,-25-6-157-16</inkml:trace>
  <inkml:trace contextRef="#ctx0" brushRef="#br0" timeOffset="65319.8524">24007 3811 642 0,'0'0'81'16,"0"0"-62"-16,0 0 32 15,0 0 10-15,0 0-32 16,0 0 0-16,0 2 0 15,0-2 0-15,1 0-3 16,16 0 5-16,5 0 4 16,14 0 4-16,2 0-13 15,4 0-17-15,0 0-1 16,4 0-3-16,-4 0-3 16,-3-2-1-16,-7 2 0 0,-10 0-1 15,-6 0 1-15,-9 0-1 16,-7 0 0-16,0 0-1 15,0 0 1-15,0 0 1 16,0 0-1-16,0 0-3 16,0 6-2-16,0 5 5 15,0 3 2-15,0 4 0 16,-6 5 2-16,2 3 4 16,2 6 6-16,-1 0 10 15,3 3-11-15,0-1-4 16,-4-1 2-16,4-2 0 15,-1 0-1-15,-2-5 2 16,3 0-5-16,-2-5-3 0,2-7-4 16,0-4 1-16,0-2-1 15,0-6 4-15,0 0-2 16,0-2-2-16,0 1-4 16,0-1-3-16,0 0-2 15,0 0-9-15,0 0-28 16,-3-5-36-16,-4-10-129 15,-7-3-322-15</inkml:trace>
  <inkml:trace contextRef="#ctx0" brushRef="#br0" timeOffset="65670.1926">24035 4037 712 0,'0'0'128'16,"0"0"-113"-16,0 0 30 15,0 0 16-15,0 0-33 16,0 0 0-16,48 0 13 16,-8 0-4-16,5 0-12 15,13-3 9-15,6-1-13 16,6 2-3-16,6-1-2 15,-3-1-9-15,-4 1-4 0,-10-1-1 16,-9 2-1-16,-13 0-1 16,-16 1 0-16,-12 0-3 15,-9 1 0-15,0 0-8 16,0 0-8-16,0 0-9 16,0 0-14-16,-6 0-55 15,-9 0-96-15,-7 0-227 16</inkml:trace>
  <inkml:trace contextRef="#ctx0" brushRef="#br0" timeOffset="66546.3506">25351 4000 994 0,'0'0'19'0,"0"0"-13"16,0 0 54-16,0 0-27 15,0 0-20-15,0 0-10 0,-3 6-3 16,3-6-12-16,0 2-7 16,0-1-27-16,0-1-42 15,0 3-113-15,0-3-25 16</inkml:trace>
  <inkml:trace contextRef="#ctx0" brushRef="#br0" timeOffset="66772.1036">25770 3988 971 0,'0'0'6'0,"0"0"-5"15,0 0-2-15,0 0-7 16,0 0-81-16,0 0-51 16,29 0-37-16</inkml:trace>
  <inkml:trace contextRef="#ctx0" brushRef="#br0" timeOffset="66969.5837">26043 3978 932 0,'0'0'69'16,"0"0"-67"-16,0 0 0 15,0 0-2-15,0 0-55 16,0 0-161-16,37 0-133 16</inkml:trace>
  <inkml:trace contextRef="#ctx0" brushRef="#br0" timeOffset="67183.5125">26344 3971 351 0,'0'0'624'15,"0"0"-613"-15,0 0 60 16,0 0-11-16,0 0-25 16,0 0-26-16,21 0-9 15,-14 0-13-15,1 1-39 16,-4 0-69-16,-4-1-135 15</inkml:trace>
  <inkml:trace contextRef="#ctx0" brushRef="#br0" timeOffset="68250.7171">26818 3604 707 0,'0'0'12'15,"0"0"85"-15,0 0 9 16,0 0-49-16,0 0-23 16,0 0-22-16,-10-8-8 15,10 8 1-15,0 0 6 0,0 2-1 16,-9 6 4 0,-4 7 15-16,-7 9 20 0,2 5-19 15,3 5 0-15,11 3-3 16,4 1-16-16,0-1 7 15,0-2-4-15,0-1-6 16,4 1-3-16,1-1 0 16,-5-1 2-16,0-4-6 15,0-1 5-15,-5-5-1 16,-5-2-5-16,-1-6 1 16,7-4 0-16,-1-3-1 15,2-2 1-15,3-4 2 16,0 1-3-16,0-3-5 15,0 0-7-15,0 1-3 16,0-1-9-16,-1 2-25 0,-5-1-11 16,-1 1-23-1,-4-2-49-15,-2 0-70 0,4 0-174 16</inkml:trace>
  <inkml:trace contextRef="#ctx0" brushRef="#br0" timeOffset="68548.5401">26365 3918 869 0,'0'0'83'15,"0"0"-83"-15,0 0 23 16,0 0 19-16,0 0-15 15,128 6 11-15,-65-6-4 16,-1 1-8-16,3-1-5 16,-3 0-6-16,-4 0-2 15,-4 0-2-15,-20 0-5 16,-11 0-2-16,-13-1-4 16,-5 1-3-16,-5-1-25 15,0 1-18-15,0 0-45 16,-26 0-203-16</inkml:trace>
  <inkml:trace contextRef="#ctx0" brushRef="#br0" timeOffset="69102.7599">27012 4042 417 0,'0'0'361'15,"0"0"-358"-15,0 0 1 16,0 0 9-16,0 0 7 15,0 0 32-15,-25 40 13 16,14-24-26-16,1 0-3 16,7 2-7-16,-1-4-18 15,4 0-2-15,0-4-4 16,4-2 2-16,17-1-6 16,9-4 6-16,5 0-6 15,7-3 0-15,14 0 1 16,-3-2 2-16,-5-7-4 0,-8-1 3 15,-10-3-2 1,-8-1 2-16,-7 1 0 0,-7-3 3 16,-8 1 0-16,0-2 6 15,-3 2-2-15,-21-1-6 16,-3 2 4-16,-15 5-6 16,0 2-2-16,-7 6-7 15,0 1 3-15,1 0-2 16,3 8-8-16,7-1-49 15,4 5-50-15,8-2-22 16,7 1 12-16,5-1-4 16,11 0-45-16</inkml:trace>
  <inkml:trace contextRef="#ctx0" brushRef="#br0" timeOffset="69450.3758">27569 3999 545 0,'0'0'441'0,"0"0"-441"16,0 0 0-16,0 0 0 15,0 0 20-15,0 55 32 0,-3-21 4 16,1 2-18 0,-2 7-6-16,4 0 3 0,0 4-11 15,0-2-14-15,0 2-5 16,0-2-1-16,-4 0-4 16,-3-6-5-16,-2-6-28 15,3-10-25-15,3-11 1 16,3-5 10-16,0-5-42 15,0-2-90-15,0 0-28 16</inkml:trace>
  <inkml:trace contextRef="#ctx0" brushRef="#br0" timeOffset="69936.1012">27566 3991 708 0,'0'0'50'15,"0"0"-43"-15,0 0 16 16,120-46 72-16,-71 39-57 0,1-1-27 15,2 2-6-15,-1 2 1 16,-6-2-1-16,-11 4-2 16,-6-1 7-16,-7 0-2 15,-7 3 10-15,2 0 2 16,-4 0-9-16,4 0-2 16,-2 10-4-16,3 5 2 15,-1 4 1-15,-6 7 1 16,-7-1-3-16,-3-1-1 15,0-2-1-15,-10-7-2 16,-22-2 6-16,-5-1 2 16,-7-6 1-16,-9-1 1 15,-7-3-1-15,-1-2-6 16,1 0 0-16,2 0-4 0,9-1 1 16,6-5-2-16,5 0-1 15,9 0-14-15,3 0-52 16,7-1-59-16,13 1-146 15</inkml:trace>
  <inkml:trace contextRef="#ctx0" brushRef="#br0" timeOffset="70702.6335">28774 3716 702 0,'0'0'12'0,"0"0"6"0,0 0 63 16,0 0 0-16,0 0-36 16,0 0-22-16,-35-31-1 15,19 28-13-15,-9 2-9 16,1 1 2-16,-12 0-2 15,0 0 0-15,-3 0 0 16,-4 3 0-16,5 3 1 16,6 0 0-16,4 0 4 15,8 5-4-15,5 1-1 16,5 2-6-16,2 3 4 16,8 3 1-16,0 1 0 15,0 2 1-15,0 0-1 16,3 3 1-16,2-3 0 0,-2 3-3 15,-3-2 3 1,0 1 5-16,0-3-3 0,0 1 12 16,-5 0 2-16,-3 1-12 15,-3 1-3-15,5 1-1 16,-2 1 0-16,4-4 6 16,-5 2-3-16,2 0 7 15,-1-2 0-15,0-1 2 16,3-2 2-16,0-2-2 15,5 0 7-15,0-4-11 16,0 2-1-16,0-5-2 16,0 3 0-16,5-2 0 15,8-2-1-15,4-1-1 16,7-1 4-16,5-5 3 0,9 3-6 16,3-3-4-16,3 1-1 15,-4-3-30-15,2-1-17 16,-5 0-61-16,-3-1-133 15,-1-9-182-15</inkml:trace>
  <inkml:trace contextRef="#ctx0" brushRef="#br0" timeOffset="71091.1289">28719 4062 865 0,'0'0'26'16,"0"0"-20"-16,0 0 51 15,0 0-19-15,0 0 16 16,-17 50-18-16,8-30-4 16,6 2 3-16,3-1-13 0,0-1-6 15,0-2 2-15,0-1-4 16,0-3-9-16,0-3-5 15,0 0-21-15,3-3-69 16,-3-5-101-16,9-3-118 16</inkml:trace>
  <inkml:trace contextRef="#ctx0" brushRef="#br0" timeOffset="71486.1501">28703 3860 809 0,'0'0'41'0,"0"0"-37"0,0 0 6 16,0 0 37-16,0 0-30 15,0 0-10-15,-65 6-7 16,65-6-3-16,0 0 2 15,0 0 0-15,0 0-3 16,0 1-43-16,10 2-6 16,12-1-28-16,10-2-40 15</inkml:trace>
  <inkml:trace contextRef="#ctx0" brushRef="#br0" timeOffset="72186.0907">29205 3825 621 0,'0'0'66'0,"0"0"-60"15,0 0 24-15,0 0 42 0,0 0-43 16,0 0-23-16,46-3-3 16,-29 3 10-16,3 0 5 15,0 0-5-15,-2 0-7 16,-1 0 3-16,-6-1 1 15,-2 1-3-15,-6 0 0 16,-1 0-5-16,2 1-2 16,-3 9-3-16,-1 1 3 15,0 9 7-15,0 2-2 16,0 2 5-16,0 1 0 16,0 3-3-16,0-2-2 15,0 2 7-15,0-2-3 16,-1 0-9-16,-8-1 7 0,4-1-3 15,1-4-3 1,1 0 1-16,3-2-1 0,0-1 0 16,0-2-1-16,0-1-5 15,0-1-4-15,-5 2 0 16,1-1 6-16,-5-2 1 16,2-1 2-16,2-1-1 15,-2-1-3-15,-2-1 8 16,1-2-5-16,2-2 1 15,-1 1 0-15,-6-3 0 16,-4 1 0-16,-8 2 6 16,-11-2 6-16,-4-2-2 15,-8-1 5-15,-4 0 14 16,-5 0-3-16,2 0 3 0,4 0-9 16,9 0-10-16,14 0-4 15,15 0-6-15,13-4-28 16,0-4-114-16,22-1-439 15</inkml:trace>
  <inkml:trace contextRef="#ctx0" brushRef="#br0" timeOffset="72471.9186">29848 4087 872 0,'0'0'0'0,"0"0"-67"16,0 0 66-16,0 0 0 15,146 0 1-15,-119 0-34 16,-7 0-42-16,-7 0-56 16,-6 0-213-16</inkml:trace>
  <inkml:trace contextRef="#ctx0" brushRef="#br0" timeOffset="72702.5053">29694 4192 333 0,'0'0'281'0,"0"0"-271"15,0 0 37-15,0 0 26 16,0 0 42-16,0 0-38 16,154 38-18-16,-102-36-30 15,-2-2-20-15,-2 0-2 16,-10 0-6-16,-11 0-1 0,-8 0-12 15,-10 0-77-15,-9 0-128 16</inkml:trace>
  <inkml:trace contextRef="#ctx0" brushRef="#br0" timeOffset="73958.8297">30359 3612 631 0,'0'0'101'0,"0"0"-96"16,0 0 41-16,0 0 35 15,0 0-45-15,0 0-12 16,-22 0 3-16,18 0 9 0,-4 0 18 15,3 0-20-15,5-3-7 16,-3 0-4-16,3 3-3 16,0-1-5-16,0 0-3 15,0-4-1-15,0 2-9 16,5 2 1-16,7-5-3 16,1 4-4-16,10-1-6 15,2 1-1-15,2 2 8 16,10 0-13-16,2 0-11 15,1 0 8-15,-5 5 2 16,-2 0 12-16,-8-1-1 16,-5 4 6-16,-3 0-8 0,-4 4 5 15,-8 2 2 1,-5 3 1-16,0 8 1 0,-15 0 4 16,-16 4-4-16,0 0 5 15,-7-4-3-15,-7 0-2 16,-10-6 0-16,-3-2 2 15,-3-6 0-15,1-5-2 16,7-5 1-16,9-1 2 16,6 0-2-16,10 0 8 15,8-1-6-15,6-5 3 16,10-1 8-16,4-3-12 16,0 1-3-16,0-3-10 15,0 3 2-15,10 3 3 0,2 1 3 16,0 3 1-1,8 2-2-15,-1 0-4 0,9 0-2 16,5 0 5-16,4 7 1 16,1 2-4-16,-5 0 7 15,-7 1 0-15,3 3 0 16,-7-1 0-16,2 3 1 16,-11-3 0-16,-2 0 0 15,-4-5 0-15,-1 0-1 16,-4-4 0-16,5 1-9 15,1-3-52-15,5 2-96 16,4-3-60-16</inkml:trace>
  <inkml:trace contextRef="#ctx0" brushRef="#br0" timeOffset="74501.8166">30990 3746 340 0,'0'0'409'0,"0"0"-409"16,0 0 5-16,0 0 2 15,0 0 34-15,0 0 7 0,-66 28-1 16,46-14 9-16,-3-2 4 16,-2 2-21-16,4 2-11 15,0-3-8-15,6 0-7 16,7-2-7-16,6 2-2 16,2-4 1-16,0-2-2 15,0-1 0-15,15-2-1 16,8 2-2-16,2-4-3 15,0 1 0-15,8-3 3 16,1 0 1-16,5 0 2 16,-5 0-2-16,-1-8 3 15,-8 1 1-15,-5-3-1 16,-4-2 2-16,-4-1 7 0,-6-1 9 16,-2 2 8-16,-4-2-3 15,0-2-4-15,0 3-8 16,-13 0-8-16,-4 4-4 15,4 4-3-15,1-2-3 16,1 5-19-16,-3 2-28 16,-7 0-27-16,-4 0-37 15,-10 1-81-15,3 7-66 16</inkml:trace>
  <inkml:trace contextRef="#ctx0" brushRef="#br0" timeOffset="74884.5938">30079 4013 595 0,'0'0'233'0,"0"0"-231"16,0 0-2-16,163 0 62 15,-92 3 0-15,5-1-15 0,8 1-19 16,-1-1 1 0,-1 0-17-16,3 1-1 0,3-3-2 15,-1 0 2-15,1 0 6 16,-9 0-1-16,-11 0 3 15,-15-5 4-15,-15 2-5 16,-17 0-5-16,-7 2-6 16,-10 1-5-16,-4-2-2 15,0 2-10-15,0 0-56 16,0 0-68-16,-4 2-209 16</inkml:trace>
  <inkml:trace contextRef="#ctx0" brushRef="#br0" timeOffset="75585.319">30531 4171 776 0,'0'0'43'0,"0"0"-34"16,0 0-6-16,-96 53 56 15,74-31-24-15,4-2-24 16,8-4-7-16,5-5 4 16,1-5-2-16,4-3 0 15,0 0 3-15,0-3-6 16,0 0-3-16,0 0 0 16,4 0 3-16,18 0 11 15,6 0-7-15,5-3-5 16,2 0-2-16,-5 3-2 15,-2 0-2-15,-4 0 2 0,6 0 2 16,0 0-1-16,1 0 1 16,-1 3 0-16,-5 1 13 15,-4 3-3-15,-4-4 2 16,-4 4-5-16,-6 3 9 16,-2 4-5-16,-5 3-3 15,0 2-4-15,0 3 4 16,-8-2-1-16,-8 1-2 15,-2-1 1-15,-7-3 7 16,-7-3-1-16,-7-4 2 16,-6-3 4-16,-5-1 0 15,-4-5-3-15,4 1-7 0,6-2-3 16,3 0-1-16,7 0-2 16,1 0-2-16,0-2-3 15,5-2-13-15,2-1-12 16,8 2 2-16,5-3-24 15,10-1-93-15,3-3-199 16</inkml:trace>
  <inkml:trace contextRef="#ctx0" brushRef="#br0" timeOffset="75875.6738">30576 4258 363 0,'0'0'321'0,"0"0"-321"16,140 0 13-16,-87 0 27 15,0 0 29-15,-1-3-18 16,-2 1-18-16,-5-2-16 16,-7 1-17-16,-17 1 0 15,-12 2-39-15,-5 0-79 16,-4 0-163-16</inkml:trace>
  <inkml:trace contextRef="#ctx0" brushRef="#br0" timeOffset="76545.5108">31393 4059 813 0,'0'0'55'0,"0"0"-11"16,0 0 65-16,0 0-34 16,0 0-38-16,0 0-22 15,0-7-1-15,0 7 1 16,0 0 2-16,0 0-6 16,0 3-11-16,19 12 2 15,8 6 16-15,6 6-6 16,4 6-4-16,5 3 1 0,-3-2-2 15,-2-2 0 1,-7-3-6-16,-2-5 4 0,-8-5-2 16,1-6 0-16,-7-4-3 15,-3-4-2-15,-7-2-1 16,-2-3-5-16,-2 0-5 16,0 0-8-16,0 0-19 15,3-6-21-15,-3-7-287 16</inkml:trace>
  <inkml:trace contextRef="#ctx0" brushRef="#br0" timeOffset="76941.4934">31948 4009 853 0,'0'0'46'0,"0"0"-44"15,0 0 12-15,0 0 31 16,0 0-4-16,-128 28 9 16,86-6-1-16,3 3-10 15,-3 3-3-15,5-2-3 16,-4 3-12-16,2-4-9 0,-2-2 1 15,2-4-10-15,2-1 4 16,12-6-5-16,-1-2 0 16,6-4 2-16,4-2 5 15,3-2-9-15,6 0-9 16,2-2 0-16,5 0-18 16,-1 0-9-16,1 0-13 15,0 0 2-15,0 1-30 16,0-1-91-16,0 0 9 15,0 0-66-15</inkml:trace>
  <inkml:trace contextRef="#ctx0" brushRef="#br0" timeOffset="77253.9438">31163 4275 529 0,'0'0'442'0,"0"0"-442"16,0 0 0-16,0 0 36 15,0 0-9-15,170-1-20 16,-97-3 3-16,-3 0 1 16,5 0 2-16,0-1-7 15,-8 1 2-15,-3 0-7 16,-7 1 0-16,-5 1 1 0,-4 1-2 15,-5 1-2 1,-1 0 2-16,-2 0 2 0,-5 0-2 16,-5 0 0-16,-13 0-4 15,-9 0-32-15,-8 0-86 16,0-2-187-16</inkml:trace>
  <inkml:trace contextRef="#ctx0" brushRef="#br0" timeOffset="78701.7822">32285 4113 695 0,'0'0'31'16,"0"0"74"-16,0 0 4 16,0 0-43-16,0 0-46 15,0 0-15-15,6-3 4 16,-6 3 4-16,0 0-5 15,0 0 1-15,0 0-5 16,0 0 0-16,0 0 1 16,0 0 7-16,0 0 2 15,0 0 0-15,0 0-5 0,0 0 3 16,0 0 8-16,0 0-4 16,0 0-6-16,0 0-5 15,0 0 0-15,0 0-5 16,0 0 5-16,0 0-5 15,0 0 3-15,0 0-2 16,0 0 2-16,0 0-1 16,0 0 1-16,0 0 6 15,0 0-9-15,0 0 5 16,0 0-4-16,0 0 4 16,0 0 4-16,0-1-7 15,0-1 2-15,0 0-4 0,1 0 1 16,-1-1-1-1,0 1 1-15,0 0 1 16,3-1 0-16,-3 1-2 0,2-2 0 16,4-1 1-16,-2-2-3 15,7-6 2-15,-1 1 0 16,2-4 4-16,1 2-3 16,-6 0 1-16,-1 6 1 15,-5 2 3-15,-1 3 5 16,0 3-7-16,0 0-4 15,0 0-3-15,0 0-4 16,0 0-9-16,0 3-7 16,0 6 18-16,-1 3 5 15,-10 3 0-15,-2 2 0 16,-1 0 1-16,-5 5 2 0,5-1 5 16,-6 0-6-16,0 2 4 15,-1-2-5-15,3 1 4 16,2-2-1-16,0-2 0 15,3 1 5-15,7-2-5 16,-2-3 0-16,5-1-3 16,1-3 4-16,2 0-3 15,0-4 1-15,0-2-2 16,0 3 0-16,0-2-1 16,0-1 1-16,0 2-4 15,6-2 5-15,6 0-4 16,0-1-1-16,1 0-2 0,1-1-1 15,5 1 5-15,-5-3 1 16,-1 0-2 0,-1 0 1-16,-1 0 1 0,2 0-3 15,-7 0 1-15,4 0-3 16,-5-3 1-16,1 3 2 16,-2-1 2-16,-4 0 0 15,0-1-3-15,0 2 3 16,0 0 5-16,0 0 2 15,0 0 1-15,0 0-4 16,0 0-3-16,0 0 1 16,0-1-2-16,0 1-1 15,0 0 0-15,0 0 0 0,0 0-2 16,0-1 1 0,0 1 2-16,0 0 0 0,0-2 1 15,0 2 1-15,0 0-2 16,0 0 0-16,0 0 0 15,0 0 0-15,0 0 3 16,0 0-2-16,0 0 6 16,0 0-6-16,0 0 3 15,0-1-1-15,0 1 2 16,0 0 2-16,0 0-7 16,0 0 0-16,0-2-1 15,0 2 0-15,-6-3-7 16,-10 1-32-16,-9-2-90 15,2-4-183-15,4 0-312 0</inkml:trace>
  <inkml:trace contextRef="#ctx0" brushRef="#br0" timeOffset="79295.4056">32292 3837 381 0,'0'0'482'15,"0"0"-477"-15,0 0 39 16,0 0 11-16,0 0-4 0,0 0-45 15,36-29 1-15,-31 26 20 16,-1 3 9-16,-4 0-12 16,0 0-9-16,0 0-14 15,0 0-1-15,0 0-4 16,0 2-5-16,0 4 9 16,0 2 5-16,0-1 0 15,0-3-1-15,0 1 0 16,-7-3 2-16,-2 1-2 15,-3-3 5-15,6 0-2 16,3 0 1-16,0 0 2 16,3 0 5-16,0 0 4 15,0 0 3-15,0 0-9 0,0 0-9 16,0-1-4 0,0 1 0-16,10 0-26 0,5 0-40 15,5 0-92-15,1 0-204 16</inkml:trace>
  <inkml:trace contextRef="#ctx0" brushRef="#br0" timeOffset="92031.9983">30526 3302 314 0,'0'0'317'16,"0"0"-238"-16,0 0 12 16,0 0-9-16,0 0-23 15,0 0-31-15,0 0-3 16,0 0 0-16,0 3 0 16,0-3-9-16,0 0 5 15,0 1-5-15,0-1-9 16,0 0 6-16,0 0-5 15,0 0 1-15,0 0 1 0,0 0-4 16,0 0-1 0,0 0-1-16,0 0 0 0,-16 0-4 15,-1 0 5-15,-3 0 1 16,2 1-1-16,-7 1 1 16,-3-1 0-16,-7 3 2 15,-7-1-3-15,2 3 1 16,-6-1-2-16,7 2-2 15,-3 2 2-15,3-1 1 16,2 1 0-16,1 1-3 16,2 0 3-16,1 1-2 15,3 0 2-15,0 0-3 16,5 0 1-16,0 1-2 16,1 0 3-16,2-2-2 15,-3 2 1-15,2 1-1 0,3-1 0 16,2-1 1-16,0 4-3 15,5 0 2-15,0-2-2 16,0 3 0-16,0-1 1 16,1 0 1-16,-1 1 2 15,1 0-1-15,0-2-3 16,-4 3 2-16,3 1-1 16,3 1 0-16,0-2-1 15,1 2 3-15,1-2-2 16,3-3-2-16,0 2 2 15,2-2-1-15,-2-2 0 16,1 0-1-16,-2-1 1 0,0 0 0 16,2 0 0-16,-1 2 0 15,-2-1 0-15,-1 2 0 16,-1 3 0-16,3-2 1 16,0 2-1-16,-3 0 0 15,1-1 0-15,0-3 0 16,2 2 0-16,0-4 0 15,1 0 0-15,3 0 1 16,-1 2-1-16,0-3 0 16,1 2 0-16,2 0 0 15,0 0 1-15,0 0-1 16,-3 2 0-16,2 3 0 16,-2-2 0-16,0 3 0 0,1-3 0 15,2 3 0 1,-5-1 0-16,2 0 0 0,3 1 0 15,-4-3-1-15,4-2 0 16,0-1 1-16,0-1 0 16,0 2 0-16,0-4 0 15,0 2 0-15,0 0 1 16,4 2-1-16,-1 0 0 16,-1 0 0-16,-2 1 0 15,3-2 0-15,-3 3 0 16,5-1 1-16,-2-1 1 15,-2 1-2-15,4 1 0 0,3-1-1 16,4-2 2 0,1 2-2-16,3-2 3 0,0 3-2 15,5-3 0-15,1 0 2 16,2 3-2-16,0 0 2 16,2-1 0-16,-1 1-2 15,-3 0 0-15,3-1 0 16,-5 0 0-16,2-2 0 15,2 0 0-15,3 0 0 16,3 0 0-16,3-1 0 16,3 0-1-16,-2 1 1 15,-1-2 0-15,0 0 0 16,-4 0 1-16,1-2-1 16,3 1 0-16,0-1 0 0,5 3-3 15,6-4 6-15,6 3-4 16,7 2 2-16,-1-2-1 15,-3-2 0-15,-5 1-1 16,-8-3 1-16,-5 0-1 16,-7 1 0-16,0-2 1 15,-3 2 0-15,5-2 1 16,5 2-1-16,2 0 1 16,9 0-1-16,-1-2 0 15,3 3 0-15,-8-4 2 16,-6 1 0-16,-5-2-2 15,-9-1 3-15,-6 0 5 16,-11-2-1-16,-3 1 6 0,0-1-5 16,0 0-2-16,0 0-6 15,0 0-5-15,0 0-18 16,0 0-7-16,0 0-26 16,-27-8-112-16,-7-6-769 15</inkml:trace>
  <inkml:trace contextRef="#ctx0" brushRef="#br0" timeOffset="93548.4416">32203 3512 351 0,'0'0'190'0,"0"0"-99"15,0 0-20-15,0 0 31 16,0 0-18-16,0 0-16 16,-8-31 2-16,8 30-16 15,0-3-7-15,0 3-1 16,0 1-17-16,2 0-21 15,10 0-8-15,12 5-16 16,5 6 9-16,9 5 7 16,2 3 1-16,3 1 1 15,-1 5 1-15,4 2 0 16,-4 1-3-16,0 3 1 16,-5 3 3-16,-10 2-2 15,-12-1-2-15,-14 0 0 0,-1 0 1 16,-1 0 3-16,-27 4-4 15,-5 0 1-15,-2 4-1 16,-5 1 1-16,-4 0-1 16,-7-2 0-16,-5 0 0 15,-3 2 3-15,-10-4-1 16,-4 0 8-16,-3-1 5 16,5-1-5-16,-1 1 1 15,1 2-9-15,3-1 4 16,0-1-2-16,3-4-4 15,4-6 4-15,2-3-4 16,0-6 0-16,13-5 3 0,9-6-1 16,7-4 0-16,8-5-1 15,2 0-1-15,0 0-6 16,-1-2-12-16,3-6-14 16,1 1-55-16,8-3-12 15,9 1-97-15,0-3-257 16</inkml:trace>
  <inkml:trace contextRef="#ctx0" brushRef="#br0" timeOffset="94340.2555">32961 4048 229 0,'0'0'58'0,"0"0"-1"16,0 0 1-16,0 0 42 15,0 0-27-15,0 0-28 16,0 0-14-16,-137 14-4 16,124-12-17-16,-1-1 1 15,3 2 2-15,5-3 25 16,3 2 8-16,3-2-14 16,0 0 6-16,0 0 16 15,0 0-13-15,0 0-4 16,0 0 4-16,0 0-11 15,0 0-8-15,9 0 1 16,12 0-9-16,12 1-10 0,16 2 1 16,6-1-4-1,3 1 1-15,-4 0 0 0,-17-3 1 16,-7 2-3-16,-9-2 2 16,-15 0 0-16,-3 0-2 15,-3 0 4-15,0 0-1 16,0 0-3-16,0 0-18 15,0 0-34-15,0 1-89 16,0 1-100-16,0-2-88 16</inkml:trace>
  <inkml:trace contextRef="#ctx0" brushRef="#br0" timeOffset="94983.1285">33522 3934 511 0,'0'0'61'15,"0"0"-61"-15,0 0 0 16,0 0-59-16,0 0-99 16,0 0 74-16,-14 0 64 15,11 0 20-15,3 0 86 16,0-1-2-16,0-1 64 15,0-1-83-15,0 0 19 16,0-1-25-16,0 3 2 16,0-3-15-16,0 1-2 15,0-1-13-15,0 4 16 0,0-3-10 16,0 3-1-16,0 0-10 16,0 0-13-1,0 0-4-15,0 0-9 0,0 0-6 16,0 6-10-16,0 6 16 15,0 5 1-15,-3 4 6 16,-12 8 10-16,-6 0 10 16,-3 3-3-16,-6 4-14 15,1-1 5-15,-3 0-5 16,2-1-4-16,5-2-6 16,4-6 4-16,5-2 0 15,6-5-3-15,2-3 2 16,0-4-2-16,4-8-1 0,4 1-1 15,-3-5-1 1,3 0-9-16,0 0-12 0,-3 0-17 16,-9 0-29-16,-13-5-167 15</inkml:trace>
  <inkml:trace contextRef="#ctx0" brushRef="#br0" timeOffset="96733.1807">29305 3545 448 0,'0'0'65'0,"0"0"10"0,0 0-15 16,0 0-6-16,0 0-1 15,0 0-2-15,-17-16-12 16,8 14 14-16,-4 0-36 16,-6-1-12-16,7 1 2 15,3-1 4-15,4 3 11 16,2 0-2-16,3 0 2 15,0 0 10-15,0 0-12 16,0 0-7-16,0 0-7 16,5 0 4-16,5 0 3 15,8 0 3-15,2 0-8 16,-3 0-3-16,5 0-5 0,6 0 0 16,2 0 0-1,8 0 2-15,-1 0-4 16,-1 3 0-16,-10-3 1 0,-9 2-15 15,-9-2-11-15,-7 3-36 16,-1-2-82-16,0 2-16 16,0-1-14-16,-7 4-360 15</inkml:trace>
  <inkml:trace contextRef="#ctx0" brushRef="#br0" timeOffset="97060.4412">29251 3635 203 0,'0'0'186'0,"0"0"-168"0,0 0 62 15,0 0 15-15,0 0-29 16,0 0-25-16,0 17 9 16,0-17 30-16,4 0 4 15,1 0-16-15,7 0-10 16,4 0-16-16,4 0-20 15,5 0-14-15,2 0-4 16,6 0-4-16,5 3 0 16,4-3 1-16,9 0 0 15,-6 0-1-15,-5 2 0 16,-15 0 0-16,-10-2-1 16,-7 0-2-16,-8 0-14 0,0 0-15 15,0 1-52-15,0 2-77 16,-5-3-47-16,-13 1-74 15</inkml:trace>
  <inkml:trace contextRef="#ctx0" brushRef="#br0" timeOffset="99331.9091">29793 4099 641 0,'0'0'63'15,"0"0"-30"-15,0 0 58 16,0 0-27-16,0 0-50 0,0 0 7 16,0 0 31-16,102 0-16 15,-78 0 0-15,0 0-6 16,6 0-10-16,6 0-5 16,5 0-2-16,9 0-3 15,-1 0-1-15,6 0-1 16,0 0 6-16,-1 1-4 15,-9-1-3-15,-8 0-1 16,-10 2-3-16,-9-2-1 16,-11 0-2-16,-2 0 1 15,-5 0 0-15,0 0-1 16,0 0 0-16,0 0-7 0,0 0-8 16,-2 0 0-1,-14 3-10-15,-13-2 4 0,-12 3 9 16,-9 0 5-16,-6 0-7 15,-5 1-10-15,1-2 2 16,-6 0-1-16,4 0 9 16,-2-3 10-16,1 0-25 15,4 0-1-15,9 0 17 16,13 2 10-16,11-2 0 16,10 0 3-16,15 3-7 15,1-3-3-15,0 1-21 16,1 1-16-16,23-1 28 15,6 1 19-15,9-2 4 16,10 0 1-16,1 0-5 16,7 0 4-16,3 0-1 0,3 0 19 15,-5 0-1-15,-6 0 8 16,-6-3 3-16,-13 3-6 16,-9 0-3-16,-11-2-7 15,-8 2-9-15,-5 0 2 16,0 0-1-16,0 0 0 15,0 0-3-15,0 0-5 16,-9 0-11-16,-20 0-7 16,-8 0 18-16,-9 5 6 15,-5 1-4-15,5-1-4 0,-5-1 2 16,6 1-8 0,-1-1-2-16,9-3 6 0,7 2-3 15,8-1 6-15,7-1-1 16,6-1-1-16,9 0 2 15,0 0 1-15,0 0 0 16,0 0-6-16,0 0 3 16,21 0 3-16,12 0 4 15,10-1 0-15,6-2 1 16,9 0-5-16,5-4 0 16,3 4 1-16,-1-1 1 15,-8 1 1-15,-6-1 3 16,-9 4-3-16,-9-3 7 15,-13 3 0-15,-10-2 4 16,-5 1 3-16,-5 1-2 0,0 0-3 16,0 0-9-1,0 0-3-15,0 0 0 0,0 0 0 16,0 0 1-16,0 0-1 16,0 0 2-16,3 0-2 15,6 0 0-15,7 0-2 16,5 0 2-16,8 0 0 15,3 0 1-15,4 0-1 16,-3 0 0-16,1 0 0 16,-3 0 0-16,-1 0 1 0,-3 0-1 15,-3 0 0 1,0 0-1-16,1 0 1 0,1 0 1 16,0 0-1-16,6 0 0 15,-1 1 0-15,0-1 0 16,1 0 0-16,1 0 0 15,-8 0 0-15,0 0 0 16,-5 0 0-16,-4 0 0 16,-4 0 0-16,1 0 0 15,-1 0-1-15,3 0 1 16,2 0 0-16,-1 0-2 16,-1 0 2-16,0 0 0 15,-5 0-1-15,-1 0 1 16,0-1 0-16,-1 1 2 15,-2 0-2-15,0-2 0 0,7 2-1 16,-7-1 1-16,6 1 0 16,1 0 0-16,-1 0-1 15,5-3 0-15,-1 3 2 16,5 0-1-16,1 0 1 16,-2 0 0-16,1 0 1 15,-6 0 0-15,-2 0-1 16,-7 0 1-16,2 0-2 15,0 0 4-15,-3 0-4 16,2-2 2-16,-4 2-1 16,2 0 1-16,2 0-2 15,1-2 0-15,-2 1 1 0,-2 1 0 16,-4 0 6-16,0 0 10 16,0 0 3-16,0 0-5 15,0 0-12-15,0 0-3 16,0 0-15-16,0 0-28 15,-10 0-63-15,-20-2-153 16</inkml:trace>
  <inkml:trace contextRef="#ctx0" brushRef="#br0" timeOffset="105297.9971">2601 5620 552 0,'0'0'44'16,"0"0"-40"-16,0 0 12 15,0 0 10-15,0 0 3 16,0 0 11-16,0 0 45 15,0-5-8-15,0 5-8 16,0 0-13-16,0 0-8 16,0 0-20-16,0 0-3 0,0 0-11 15,0 5-14-15,0 4 5 16,0 11-4-16,0 5 30 16,0 3-11-16,0 3-1 15,0 3-1-15,0 3 1 16,0 4-9-16,0 2-3 15,0 0 3-15,-9-4 1 16,-3-3-7-16,9-6-3 16,-3-7-1-16,-1-3 6 15,7-4-4-15,-3-4-2 16,0-6 0-16,3-1 1 16,0 0-1-16,0-5 1 0,0 0-2 15,0 0 1 1,0 0-4-16,0 0 3 0,0 0 1 15,0 0 8-15,0 0-5 16,0-5-3-16,0-2 0 16,0-3 1-16,0-1-1 15,6-2-4-15,10-1-5 16,14-3 3-16,4 5-4 16,7-1 4-16,2-1-4 15,-1 4 4-15,-1 5 1 16,-8-3 5-16,0 4-3 15,1 2-3-15,-1 2-3 16,0 0 1-16,-2 8 1 16,5 3 4-16,-3 8 1 0,-3-1 1 15,-8 3-1-15,-4 0 0 16,-9-1 1-16,-3-3 1 16,-6-3 0-16,0-1 1 15,-6-1 0-15,-18-2 10 16,-12 2 12-16,-7-4-8 15,-8-2 8-15,-10-3-11 16,-6-3 2-16,-9 0-6 16,-6 0-7-16,9-5 3 15,7-5-2-15,14-1 3 16,16-2-5-16,14 2 0 16,22-5-15-16,0 0-22 15,55-3-39-15,24 1-76 0,13 1-199 16</inkml:trace>
  <inkml:trace contextRef="#ctx0" brushRef="#br0" timeOffset="106145.8279">4075 5709 704 0,'0'0'67'15,"0"0"4"-15,0 0 48 16,0 0-59-16,0 0-10 16,0 0-26-16,-2-38 6 15,-5 33-12-15,-4 2-1 16,-5 1-11-16,-5-2-2 16,-7 0-4-16,-8 0-2 0,0 1 0 15,-9 0-1-15,2 3-17 16,-2 0 8-16,2 0 6 15,7 0 4-15,8 6 1 16,6 2-3-16,8 1 0 16,8 2 3-16,6 4-8 15,0 0 6-15,0 2 2 16,6 0 0-16,6 2 1 16,0 0-3-16,-6 4 3 15,0 0 2-15,-3 1-2 16,-3-2 2-16,0 5-1 15,0-3 0-15,0-2-1 16,0 0 0-16,0-4 0 0,0 1 4 16,3-2 4-1,0-1-1-15,4-2-5 0,-2 1 1 16,1-1 2-16,-5 2-5 16,-1-2 1-16,0 2 1 15,0 1 0-15,-9 2 1 16,-4-2 2-16,4-4-2 15,3 1-2-15,3-2 3 16,3 0-1-16,0-3 0 16,0 2 0-16,3-3-3 15,9 1 3-15,1-4-1 16,1 2-1-16,5-2-1 16,2 3 5-16,6-4-5 15,3 1 1-15,1-1 0 0,6-1 0 16,5 0 5-16,0-2 2 15,7-1 0-15,8 0 0 16,-4 0-4-16,0-4 3 16,-10 1-7-16,-6-4-5 15,-7 3-13-15,-5-1-7 16,-8-3-18-16,-7 2-72 16,-10-5-172-16</inkml:trace>
  <inkml:trace contextRef="#ctx0" brushRef="#br0" timeOffset="106962.8624">4540 5917 635 0,'0'0'40'0,"0"0"-15"15,0 0 99-15,0 0-57 16,0 0-20-16,0 0-19 0,-7-19 21 16,1 19-27-16,-5 0-16 15,1 0-3-15,-5 0-3 16,-6 0 0-16,0 2 6 16,-6 8 9-16,-3 0 1 15,-1 1 1-15,-2 3 13 16,9-1-16-16,5 2-2 15,4-1-11-15,15 0 6 16,0-1-5-16,0-1 0 16,0-2-2-16,6 4 0 15,18-5 4-15,0-1-3 16,10-2 2-16,3 0-1 16,1-6 3-16,-1 0-5 15,-1 0-2-15,4 0 1 0,-4-6 1 16,-5-2 3-16,-7-4 1 15,-3-2-3-15,-11 0 5 16,-5 1 7-16,-2-2-7 16,-3 2 9-16,0 0 3 15,0 1-2-15,-8 0-8 16,-11 2 3-16,-5 2-6 16,-10-1-5-16,-2 6-1 15,-6-3-1-15,-1 6-15 16,1 0-19-16,9 0-18 15,5 0-9-15,7 9-59 16,9-2-125-16,2-2-105 16</inkml:trace>
  <inkml:trace contextRef="#ctx0" brushRef="#br0" timeOffset="107735.1992">4722 5794 788 0,'0'0'52'15,"0"0"-39"-15,0 0 32 16,0 0-8-16,0 0-10 16,0 0-22-16,158-31 3 15,-98 23-2-15,-2 5-3 16,-4-3 0-16,-5 3 0 15,-7 1 1-15,-5-3-2 16,-13 4-1-16,-8-1-1 16,-8 2 0-16,-8 0 0 15,0 0 7-15,0 0-7 0,0 0-6 16,0 3-2-16,0 7 7 16,0 2 2-16,0 5-1 15,0 2 0-15,0 3 1 16,6 3-1-16,10 0 3 15,2 0 1-15,-3 1 3 16,1-1-6-16,-4 0 5 16,-4 3-6-16,2 1 3 15,-7 0-2-15,6-3 0 16,-3 2 0-16,9-6-1 0,-3-2 0 16,0-3 1-1,6-1 0-15,-6 1-1 0,-2-4 4 16,-1-1-4-16,-6-2 1 15,0-3-1-15,-3-2 1 16,0 1-1-16,0-1 1 16,0-4 1-16,0 4-1 15,-6-2 4-15,-13-1-1 16,-11 2 0-16,-9-1 6 16,-3 0-6-16,-10-1-3 15,7 0 1-15,-7-1-2 16,6 1 1-16,13-2-1 15,5 0 4-15,14 0-4 16,5 0 2-16,9 0-2 16,0 0-52-16,0-2-115 0,23-4-119 15</inkml:trace>
  <inkml:trace contextRef="#ctx0" brushRef="#br0" timeOffset="108006.0151">5747 6039 912 0,'0'0'66'0,"0"0"-66"16,0 0 29-16,0 0 4 15,159-22-22-15,-117 17-6 16,-6 0-2-16,-6 4 3 16,-8-4-6-16,-7 4-13 15,-6-2-62-15,-6 3-110 16,-3 0-94-16</inkml:trace>
  <inkml:trace contextRef="#ctx0" brushRef="#br0" timeOffset="108222.0934">5732 6125 945 0,'0'0'15'0,"0"0"6"16,0 0-9-16,0 0 37 16,0 0 13-16,185 10-26 15,-109-10-10-15,3 0-14 16,-10-6-4-16,-14 0-5 15,-18 1-3-15,-16 0-19 16,-15 1-30-16,-6-1-42 16,-3-3-244-16</inkml:trace>
  <inkml:trace contextRef="#ctx0" brushRef="#br0" timeOffset="108849.9547">6445 5755 827 0,'0'0'94'15,"0"0"-58"-15,0 0 69 16,0 0-35-16,0 0-28 15,0 0-29-15,0-9-13 16,0 21-5-16,0 14 5 16,0 8 31-16,0 5-1 15,0 4-12-15,0-7-6 16,0-1-6-16,0-3-3 16,0-4 0-16,0-4-3 0,0-6 1 15,0-2 0-15,0-9-1 16,0-2-2-16,0-2-4 15,0-3-5-15,0 0 8 16,0 0 3-16,0 0-3 16,0 0 0-16,0 0 0 15,21 0-1-15,13 0 4 16,9 0 2-16,5-1-2 16,9-3 3-16,4 1-6 15,3 0 7-15,-1 0-4 16,-5-1 0-16,-12 0-1 15,-13 1-8-15,-12 3-19 16,-11-3-26-16,-7 3-16 0,-3 0-64 16,-3-3-151-1</inkml:trace>
  <inkml:trace contextRef="#ctx0" brushRef="#br0" timeOffset="109227.3009">6698 5942 635 0,'0'0'20'0,"0"0"77"16,0 0 14-1,0 0-16-15,0 0-13 0,0 0-9 16,-1-17-2-16,1 17-19 15,-6 0-21-15,6 0-11 16,-3 2-11-16,3 8-9 16,0 11 5-16,0 4 32 15,0 4-8-15,0 2-13 16,3 3 6-16,6-2-1 16,0-3-3-16,0-5-7 15,-6-1-10-15,1-8 0 16,-1-3 0-16,-3-6-1 15,0-2-1-15,6-2-26 16,-6-2-36-16,3 0-24 16,-3 0-59-16,0-7-176 0</inkml:trace>
  <inkml:trace contextRef="#ctx0" brushRef="#br0" timeOffset="110578.3623">8560 5627 611 0,'0'0'92'0,"0"0"-92"15,0 0 0-15,0 0 16 16,0 0 78-16,-3 50-29 15,3-23 9-15,0 4-21 16,0 2-4-16,0 3-3 16,0 1-9-16,6 2-12 15,-3-2-3-15,-3-3-7 16,6-4-7-16,-3-4-7 16,-3-4 0-16,0-6 1 0,0-2-1 15,0-6 2 1,0-2-1-16,0-4 0 0,0-2 0 15,0 0-2-15,0 0 3 16,0 0-3-16,0 0 0 16,0-5-2-16,0-2-16 15,0-3 12-15,4 0-3 16,13-2-6-16,5-3 4 16,8 0-7-16,-1 0 6 15,6 2 1-15,-2 1 1 16,3 4 9-16,4 2-4 15,0 3 0-15,-1 0 3 16,0 3 0-16,-2 0 0 16,-7 0 1-16,4 0 0 15,2 8 1-15,-6 4 1 0,1 2 2 16,-4 6 2-16,-9 2-3 16,-6 2 17-16,-6 0-3 15,-6-2 2-15,0-2 10 16,0-4 3-16,-18-7-6 15,-6 1-3-15,-9-3 1 16,-10-4 2-16,-9-3-11 16,-12 0-6-16,-2 0-2 15,-7-3-3-15,-3-8 1 16,2-2-4-16,12-3 1 16,13 2-2-16,24 1 2 15,8 4-2-15,17 6-4 0,0 0-15 16,0 1-15-16,12 0-38 15,24-2-79-15,16-5-299 16</inkml:trace>
  <inkml:trace contextRef="#ctx0" brushRef="#br0" timeOffset="111496.6005">9920 5626 686 0,'0'0'8'16,"0"0"85"-16,0 0 16 16,0 0-44-16,0 0-6 15,0 0-38-15,-67-9-20 16,30 9-1-16,-5 0 1 16,-4 0 2-16,4 0 2 15,5 3-2-15,4 1 8 16,6 1-4-16,2 2-7 15,7 1 0-15,3 1 0 16,3 1 0-16,8 1-1 16,1 0-3-16,3 4 3 15,0 1-1-15,0 1 0 0,0 0 2 16,7 0 0-16,2 0 0 16,-6 0 0-16,0 0 2 15,-3 1-2-15,0 2 0 16,3 1 5-16,0 2 0 15,0 1-1-15,7-3-1 16,-10 1 0-16,0 1 1 16,0 1 2-16,0-2-3 15,0 2-2-15,0-2 0 16,-10 2 0-16,1-3 0 0,-3-2 1 16,5 0-1-1,-3-2 9-15,6 0 1 0,1-4-3 16,3 4 2-16,0-5-5 15,0 2 4-15,0-1 1 16,0 2 4-16,0-3-4 16,3 0-5-16,1-5-5 15,6 3 3-15,0-4 1 16,5-2 2-16,6 3 0 16,10-7 0-16,5 2-1 15,3-2-1-15,1 0 3 16,2 0-7-16,4 0 1 15,-4-2-1-15,0-3-8 0,-1 2-20 16,-5-3-32 0,-9 3-24-16,-9-4-128 0,-8 0-186 15</inkml:trace>
  <inkml:trace contextRef="#ctx0" brushRef="#br0" timeOffset="111918.7345">9917 5871 819 0,'0'0'46'0,"0"0"-12"16,0 0 46-16,0 0-26 15,0 0-33-15,0 0-16 16,-16 43 36-16,16-16 4 15,0 2-20-15,0-2 0 16,0 2-4-16,0-2-3 0,0-1 5 16,0-1-16-16,0-4-3 15,0-4 1-15,0-2-5 16,0-3 0-16,0-5-25 16,0-2-32-16,0-4-51 15,0-1-164-15,3-8-233 16</inkml:trace>
  <inkml:trace contextRef="#ctx0" brushRef="#br0" timeOffset="112562.0114">10190 5687 496 0,'0'0'160'0,"0"0"-159"15,0 0-1-15,0 0 22 16,166-7 9-16,-120 4 5 15,-4 1-3-15,-6 1-9 16,-14 1-3-16,-5 0-9 16,-4 0 0-16,-13 0-8 0,0 0 4 15,0 1-8-15,0 9 8 16,0 7 15-16,0 2-3 16,0 1-6-16,0 5-6 15,0 3 0-15,0 0-1 16,0 4-1-16,0 0-1 15,6-1-1-15,-3-3-3 16,0-3 2-16,4 0-1 16,-1-4-1-16,0-3-1 15,-2 1 0-15,0-2 0 16,-4 0 2-16,0-1-1 16,0-3-1-16,0 0 2 0,0 0 1 15,-7-3-2 1,0 0 1-16,-6-1-1 0,1 1 2 15,-3 0 1-15,0-1-4 16,-1-2 4-16,-1 2 6 16,-8-3 3-16,-2 1 9 15,-6-2-4-15,2-1-15 16,-11-1 4-16,5 0-5 16,1-3-2-16,5 0-8 15,4 0-24-15,9 0-57 16,3-9-141-16,15-5-248 15</inkml:trace>
  <inkml:trace contextRef="#ctx0" brushRef="#br0" timeOffset="112781.5111">10960 5990 631 0,'0'0'410'15,"0"0"-410"-15,0 0 0 16,140-20 7-16,-101 17-7 0,0 3-34 16,-14 0-138-1,-19 0-146-15</inkml:trace>
  <inkml:trace contextRef="#ctx0" brushRef="#br0" timeOffset="112995.0184">10775 6110 808 0,'0'0'92'15,"0"0"-77"-15,0 0 42 16,0 0 25-16,176 8-38 15,-88-8-16-15,-6 0-20 16,-6 0-8-16,-11-5-5 16,-12 1-30-16,-18-2-55 0,-12-2-183 15,-14-3-277 1</inkml:trace>
  <inkml:trace contextRef="#ctx0" brushRef="#br0" timeOffset="113877.9897">12229 5796 669 0,'0'0'21'0,"0"0"74"16,0 0 13-16,0 0-24 15,-61-47-49-15,36 34-12 16,-5 3 6-16,0 0-8 15,-1 3-9-15,-2 0 3 16,-3 1-13-16,1 5 7 0,-1 1-6 16,-6 0-3-16,0 1-3 15,-4 10 3-15,4-2 0 16,-1 5 0-16,7 1 0 16,3 2 0-16,8-2 3 15,13 4-3-15,-2 1-3 16,10 2 3-16,4-3 0 15,3 2-1-15,34-4 0 16,11-1 1-16,7-3-6 16,2-3-6-16,-2-2 3 15,-4-1 9-15,1 0-1 16,-3 0-2-16,-4 0 3 0,-6 3-3 16,-2-3 2-1,-2 3 1-15,-3 2-1 0,-5 0 0 16,-9 3 1-16,-7-1 2 15,-6 3-1-15,-5 2 0 16,0-1-1-16,-5-1 1 16,-18-1 0-16,-13-1 0 15,-13-2 3-15,-3-2-3 16,-9-1 3-16,-2-5-1 16,2 3-3-16,7-7 1 15,2-1 0-15,9 0 1 16,4 0 0-16,9-1 1 15,5-10 1-15,11 1 5 16,8-6 0-16,6 3 6 16,0-1-8-16,12-1-6 0,21-1-1 15,10 1-2-15,2-1 2 16,10 2-7-16,-6-2-4 16,10 4 9-16,-4-2-1 15,-6 0 3-15,-1-2 1 16,-8 4-1-16,-8-2 1 15,-3 3 3-15,-16 3 0 16,-2 0-2-16,-8 6 0 16,-3-1-2-16,0 2-2 15,0-2-33-15,0 2-96 16,-14-6-247-16</inkml:trace>
  <inkml:trace contextRef="#ctx0" brushRef="#br0" timeOffset="119810.3838">13621 5660 495 0,'0'0'61'16,"0"0"-2"-16,0 0-5 15,0 0-2-15,0 0-13 16,0 0-16-16,0 0-12 16,0-9 7-16,0 9 10 15,0 0 12-15,0 0 5 16,0 0-7-16,0 0-11 16,0 0-5-16,0 0-6 0,0 0-11 15,0 0-4 1,0 6 4-16,0 5-4 0,0 6 14 15,0 5-2-15,0 4 1 16,0 4-1-16,0 8-6 16,3 3 12-16,0 3 0 15,6-3-13-15,-3-5 1 16,1-7-6-16,-1-4 0 16,-2-8 1-16,-2-5-1 15,-2-3-2-15,5-5 1 16,-5-1 0-16,0-2 1 15,0-1-1-15,0 2-1 0,0-2-3 16,0 0-1 0,0 0 1-16,0 0-4 0,0 0 8 15,0 0-5-15,0 0 1 16,0 0-3-16,0 0 3 16,0 0-1-16,3 0 5 15,-3 0 0-15,0-3 0 16,0-3-5-16,0 3 1 15,0-4-1-15,7 3-1 16,-1-2 3-16,3-4 0 16,-3 6-1-16,9-2 1 15,-6-3-3-15,7 5-6 16,4-4 6-16,-1 3 2 16,3-1-1-16,4 0 5 15,1-1 0-15,1 2-3 0,-1 2 1 16,-1 1 0-16,3 2-2 15,-2 0 0-15,-2 0 2 16,-2 5 1-16,-1 4 1 16,-2 3 0-16,-1 4 6 15,-6 1-1-15,-4-1 4 16,-1 1-5-16,-5 0 0 16,-3-5 1-16,0-1-1 15,0-3 0-15,-14 0 4 16,-11-1-1-16,-8-3 1 15,-12-1 3-15,-7-3 0 16,-9 0-6-16,4 0-1 0,-1 0 14 16,6-2-6-1,4-3-2-15,9-2-4 0,10 1 2 16,12-1 0-16,8 1 0 16,9-2-8-16,0-2-20 15,13-3-48-15,19-4-80 16,8-1-148-16</inkml:trace>
  <inkml:trace contextRef="#ctx0" brushRef="#br0" timeOffset="120626.6314">14795 5679 731 0,'0'0'24'16,"0"0"-17"-16,0 0 53 16,0 0-4-16,0 0 2 15,0 0-26-15,-21-16-18 16,10 14-5-16,1-2-6 15,-2 1 4-15,-11-2-6 16,3 2-1-16,-7 0 3 16,-4 1-1-16,-2 2-2 15,-9 0-3-15,3 0 2 16,0 2 0-16,10 4 1 16,3 2 0-16,1 1-5 15,4 4 3-15,-1 3 2 0,5 1-6 16,7 1 3-16,7 4 2 15,3-2 0-15,0 7-1 16,6-4-2-16,15 7 1 16,4-1 3-16,-1 4 5 15,-3-1 6-15,0 0 4 16,-2-4-4-16,-6 0-3 16,4 0-5-16,-5-3 4 15,-3 1-1-15,-1-2-3 16,-5-4 1-16,-1 2 7 15,-2-2-2-15,0-2 3 16,3-1 2-16,2 0-4 0,1-2-3 16,0-3-2-16,7 1 1 15,-1-7 0-15,6 4-2 16,-3-4-2-16,6-2 6 16,-2 3-7-16,6-5 2 15,1-1-1-15,1 2 0 16,2-3-1-16,10 1 1 15,-3-1-2-15,12 0 0 16,-2 0 0-16,-1 0-8 16,-2-5-21-16,-1-4-55 15,-11-1-118-15,-7-6-253 16</inkml:trace>
  <inkml:trace contextRef="#ctx0" brushRef="#br0" timeOffset="121360.0576">15059 5910 809 0,'0'0'13'0,"0"0"-5"16,0 0 2-16,0 0 46 16,0 0-19-16,0 0-2 15,-79-3-12-15,70-4 12 16,3 1-13-16,3-2-10 15,3-1-6-15,0 1 6 16,0-2-8-16,0-2 0 16,12 4-4-16,8 1-1 15,6 0-1-15,-1 3-2 16,5 2 1-16,0 2 0 16,-2 0-2-16,1 3 5 15,1 7-2-15,-2 5 1 0,-4 7 0 16,-5 0-4-16,-2 7 5 15,-10 1 1-15,-7 0 1 16,0-1 1-16,-12 1 1 16,-19-2-1-16,-8-6 1 15,-13-4 0-15,-3-7 0 16,-4-2 3-16,5-7 11 16,1-2-11-16,7 0-2 15,8 0-4-15,9-8 5 16,9-4-2-16,7-4-3 15,10-2-1-15,3-1-15 16,16 4-10-16,20 0-9 0,15 10 16 16,4 0 14-16,8 3 1 15,-2 2 3-15,-2 0 5 16,-4 0 3-16,-6 8 1 16,-7 4-5-16,-4 0 0 15,-5 7-4-15,-7-2 0 16,0 2 0-16,-10-2 1 15,-2-4-1-15,-2-2-7 16,-2-4-27-16,-1-4-65 16,2-3-71-16,-1 0-32 15</inkml:trace>
  <inkml:trace contextRef="#ctx0" brushRef="#br0" timeOffset="122059.503">15312 5755 679 0,'0'0'101'0,"0"0"-101"16,0 0 12-16,0 0 34 15,0 0-7-15,0 0-27 16,36-1-12-16,6 1 8 16,7-1 15-16,8-3-7 15,-2 1-12-15,-6 0-3 16,-6 1-1-16,-10-3 1 15,-10 5 0-15,-10 0-2 16,-10 0 1-16,-3 0-2 16,0 0-9-16,0 0 0 15,0 0-11-15,0 0 9 16,0 10 12-16,0 2 1 16,0 5 1-16,0 4 17 15,0 1 3-15,6 2-5 0,0 3 5 16,4-1-10-16,-2-1-3 15,1 1 3-15,-3-2-2 16,3 1 2-16,-1-4-4 16,5-1-2-16,0 0-5 15,-3 3 3-15,7-3-2 16,1-1 2-16,2 0 0 16,-1-2-2-16,-6 0 0 15,-3-3 0-15,-5-3 0 16,-2-2 1-16,-3 1-2 15,0-4 0-15,0 0-3 16,-3-1 3-16,-12 0 3 0,-12-1-2 16,-7 1 3-16,-6-2-2 15,-8 2 0-15,-1-2 0 16,-10-2 1-16,8 2-3 16,5-1 0-16,14-2 1 15,5 0-1-15,18 0-26 16,6 0-97-16,3-6-103 15</inkml:trace>
  <inkml:trace contextRef="#ctx0" brushRef="#br0" timeOffset="122320.8884">16309 5949 1008 0,'0'0'45'16,"0"0"-43"-16,0 0-2 16,0 0 7-16,146-10-7 15,-96 7 0-15,-5 1-5 16,-10 0-45-16,-7 2-63 15,-13 0-23-15,-15 0-57 0</inkml:trace>
  <inkml:trace contextRef="#ctx0" brushRef="#br0" timeOffset="122517.1904">16179 6070 742 0,'0'0'47'15,"0"0"-32"-15,0 0 116 16,0 0-39-16,155 17-45 16,-79-17-27-16,-1 0-11 15,-5 0-5-15,-9 0-4 16,-18-3-37-16,-16-2-196 16,-20-4-376-16</inkml:trace>
  <inkml:trace contextRef="#ctx0" brushRef="#br0" timeOffset="123392.7229">17505 5881 320 0,'0'0'368'0,"0"0"-367"16,0 0 46-16,0 0 45 16,0 0-19-16,0 0-31 15,74-39 2-15,-69 32-10 16,-5-3-8-16,0 1-6 15,0-5-4-15,0 3-1 16,-8 4-10-16,-5 0 3 16,-3 1 1-16,-7 2-1 15,1 2-7-15,-8-1-1 16,-10 1 0-16,-1 2-4 16,-6 0-6-16,-1 0 4 0,0 2-8 15,3 3 5-15,2 3 6 16,7 3 3-16,7 2 0 15,3 1-3-15,13 3-4 16,7 2 4-16,6 1-2 16,0-3 4-16,0 0-1 15,19-3 1-15,14 1-1 16,9-1 1-16,0-2 0 16,1-3 1-16,2-1 0 15,4-5-1-15,-1 0-1 16,-2 0 4-16,2 0-3 15,-2-3 3-15,-10 5-4 0,-4-2 1 16,-3 3 0-16,-7 0 0 16,-2 4 1-16,-6 4-2 15,-3 0 0-15,-6 3 1 16,2 0 1-16,-7-3 0 16,0 2 1-16,0-4-1 15,0 2-1-15,-24-3 1 16,-9 0 4-16,-8-3-2 15,-15-2 1-15,-5 2-3 16,3-5-8-16,-2 0 3 16,9-2-1-16,4-1 4 15,2 0 1-15,8-1 1 16,7-5 1-16,9-2 4 16,6-1 7-16,13-4-3 15,2-4-1-15,2 1-8 0,34-5 0 16,9 1-1-16,10 0-14 15,1 1-6-15,3 3 15 16,-1-1 1-16,-3 1 5 16,-3 4 0-16,-4 0-1 15,-6 2-1-15,-9 2-1 16,-13 0-58-16,-15 5-117 16,-5-3-126-16</inkml:trace>
  <inkml:trace contextRef="#ctx0" brushRef="#br0" timeOffset="126725.6756">19290 5629 452 0,'0'0'62'0,"0"0"4"16,0 0 13-16,0 0-19 15,0 0 1-15,0 0-15 0,0 0 6 16,0-8-6-16,0 8-8 16,0 0 2-16,0 0-9 15,0 0-6-15,0 0-9 16,0 0-3-16,0 0 0 16,0 0-4-16,0 8-9 15,0 7 0-15,0 7 13 16,0 4 8-16,0 3-3 15,0 4-4-15,0 4 5 16,-1 4 3-16,-7 4-9 16,4-2-8-16,1-2-4 15,3-7-1-15,0-3 5 16,0-1-1-16,7-7-4 16,1-1 3-16,-3-7-2 15,5-4 2-15,-10-6-3 0,0 1 1 16,0-4-2-16,0-1-2 15,0 0-2-15,0-1 2 16,0 0 3-16,0 0 0 16,0 0 3-16,0 0-3 15,0-4-2-15,0-5-2 16,0-2 0-16,0-1-9 16,6-4 4-16,8 2 2 15,8 0-1-15,-2-2 2 16,9 6 4-16,3-1 0 15,6-2 0-15,6 4-1 16,1-2 0-16,1 2 1 0,-1 4-4 16,-2-2-7-16,-5 6 3 15,-2-2 5-15,-10 3-1 16,-3 0 2-16,-8 8 3 16,1 1-5-16,-2 4 3 15,-5 2 2-15,-2 4 2 16,-6 0-1-16,-1 1 5 15,0-1 2-15,0-1-2 16,-11-4 2-16,-16-3 5 16,-8-1 11-16,-11-6 3 15,-8 1 0-15,-4-4-11 16,2-1 1-16,1 0-1 16,3 0-5-16,13 0 1 15,6-6-8-15,10 1 5 16,5-4-8-16,1 2-2 0,1-2-14 15,2-3-26-15,-1 3-31 16,1-4-16-16,7 4-120 16,5-4-150-16</inkml:trace>
  <inkml:trace contextRef="#ctx0" brushRef="#br0" timeOffset="127513.6078">20512 5671 779 0,'0'0'47'0,"0"0"-1"16,0 0 53-16,0 0-26 16,0 0-30-16,0 0-13 15,0-39-4-15,-3 36 0 0,-7 0-9 16,-6-2-6-16,-4 4-3 15,-6-4-4-15,-3 3-4 16,-9 1-2-16,1 1 0 16,2 0 2-16,3 0-1 15,3 0 0-15,7 3 0 16,4 2-4-16,8 2 5 16,1 3-5-16,6 2 2 15,-3 2 1-15,6 0-2 16,0 5 4-16,6 1 0 15,6 5 8-15,7 0-5 16,-5 1 0-16,-5 4-2 0,-5 0-1 16,-4-1 6-16,0 1-4 15,0-2-2-15,0-1-2 16,0-3 2-16,0-2 0 16,3 2 0-16,1-4 1 15,1 3-1-15,-1-1 3 16,-1 0 1-16,2-3-3 15,-1 0 1-15,-4-1-1 16,5-2-1-16,-2-3 1 16,0-1-1-16,0 0 2 15,4-3-2-15,5-1 2 16,0 1 2-16,2-1-3 16,-1-2-1-16,3 0 2 0,5-1 0 15,3 0-2-15,1-2 2 16,2-2 1-16,6-1-3 15,4 0-4-15,1 0-1 16,1 0-4-16,4-4-14 16,-3-4-19-16,0 0-12 15,3-3-78-15,-13-1-167 16</inkml:trace>
  <inkml:trace contextRef="#ctx0" brushRef="#br0" timeOffset="128308.4459">20664 5835 687 0,'0'0'20'0,"0"0"44"0,0 0 57 16,0 0-51-1,0 0-31-15,0 0-14 0,-19-16-8 16,25 13-13-16,14-2-3 15,6-1-1-15,3 0-1 16,4 1 0-16,3 0 0 16,-1 1-1-16,4 3 1 15,-7 1 0-15,-6 0-1 16,-6 0 0-16,-7 7-9 16,-13 3-9-16,0 7 10 15,0 4 8-15,-25 1 2 16,2 3 2-16,-6-1-1 15,5-5-2-15,11-3 2 16,-3-8-2-16,7-2 1 0,1-4-3 16,2-2-8-16,0 0-15 15,0 0-11-15,-1 0-23 16,4 0-8-16,3-2 0 16,0-4 23-16,0-1 15 15,7-2-26-15,15 4 23 16,7 1 33-16,1 1 0 15,-2 2 1-15,-2 1 6 16,-1 0 11-16,0 0 5 16,-4 7-4-16,-4-1-2 15,3 2-11-15,-8 1 1 16,2 3 13-16,-10 0 0 16,-1 2-9-16,-3 0 19 0,0 0 3 15,0 0-12-15,0-2 1 16,-10 1 7-16,-13-2-2 15,-3-2 32-15,-7-6-13 16,-5 1-6-16,-5-3-11 16,0-1-7-16,1 0-12 15,-1 0-5-15,6 0-1 16,4-1 1-16,7-6-5 16,9 4-10-16,8-1-10 15,3-1-19-15,6 0-50 16,0-4-45-16,0-1-111 15</inkml:trace>
  <inkml:trace contextRef="#ctx0" brushRef="#br0" timeOffset="129063.4328">21097 5716 872 0,'0'0'21'0,"0"0"6"15,0 0 43-15,0 0-33 16,0 0-27-16,0 0-8 16,62-25-2-16,-30 21 0 15,0-1 0-15,6 2 3 16,-1-1-3-16,2 0 1 16,3 1 0-16,1 1-1 15,-8-1-1-15,-6 3 1 16,-13-2-1-16,-5 2 1 15,-11-1-1-15,0 1 0 16,0 0 1-16,0 0-2 0,0 0-3 16,0 0-1-16,0 6 0 15,0 8 6-15,9 2 6 16,-2 4-2-16,6 5 11 16,3 0-2-16,0 3-6 15,-4 0-2-15,-3 2-2 16,3-1-2-16,-6 0 0 15,-3-7 2-15,1-3-2 16,-1 0 0-16,-1-2 1 16,1-1-1-16,5-2 2 15,-3 0-3-15,2-2-1 16,0 1 1-16,-4 1 1 16,1-2 0-16,-4 1-1 0,0-1 1 15,0-1-1 1,-7 0 4-16,-15 2-4 0,-1-3 2 15,-7 0-1-15,3-1 2 16,-1-6-1-16,-2 1 0 16,-3-3 2-16,-1 2 2 15,-4-3-1-15,-5 3-2 16,3-3 6-16,2 1-4 16,9-1-1-16,11 0 5 15,7 0-9-15,10 0-1 16,1 0-30-16,0-5-73 15,13-7-242-15</inkml:trace>
  <inkml:trace contextRef="#ctx0" brushRef="#br0" timeOffset="129357.0979">21886 5864 921 0,'0'0'0'0,"0"0"5"15,0 0-5-15,136-17 7 0,-90 15-4 16,-5-1-2-16,-6 2-1 15,-11-1-7-15,-11 2-43 16,-9 0-14-16,-4 0-10 16,0 0 3-16,0 0-178 15</inkml:trace>
  <inkml:trace contextRef="#ctx0" brushRef="#br0" timeOffset="129603.0717">21789 5986 453 0,'0'0'185'0,"0"0"-145"16,0 0 18-16,0 0 10 15,0 0 12-15,0 0-27 16,28 11 12-16,11-11-10 16,17 0-12-16,6 0-11 15,2-2-16-15,0-3-11 16,-1-1-1-16,-17 2-1 15,-12 2-2-15,-10-1-1 16,-12-1-35-16,-11 3-19 16,-1 1-90-16,0-3-160 15</inkml:trace>
  <inkml:trace contextRef="#ctx0" brushRef="#br0" timeOffset="130743.0619">22730 5685 681 0,'0'0'140'0,"0"0"-126"16,0 0 56-16,0 0 2 15,0 0-14-15,0 0-32 16,25-11 1-16,-25 11 0 16,0 0 4-16,0 0-10 15,0 0-6-15,0 0-11 16,0 0-3-16,0 0-1 16,0 0 0-16,0 0 0 15,0 0-1-15,0 0 1 0,0 0 2 16,0 0-1-16,0 0 1 15,0 0 1-15,0 0-2 16,0 0 0-16,0 0 0 16,0 0 0-16,0 0 3 15,0 0-1-15,0 0 2 16,0 0-3-16,0-1 0 16,0 1 0-16,0 0 2 15,0 0 3-15,0 0-3 16,0 0 0-16,0 0-2 15,0 0 2-15,0 0-2 16,0 0 1-16,0 0 1 0,0 0 0 16,0 0-3-16,0 0 4 15,0 0-5-15,0 0 4 16,0 0-3-16,0 0-1 16,0 0 2-16,0 0 0 15,0 0 4-15,0 0-4 16,0 0 2-16,0 0 0 15,0 0-4-15,0 0 2 16,0 0 4-16,0 0-6 16,0 0 1-16,0 0 3 15,0 0-4-15,0 0 0 16,0 0 0-16,0 0 1 16,0 0-1-16,0 0 2 0,0 0-4 15,0 0 5-15,0 0-5 16,0 0 5-16,0 0-5 15,0 0 5-15,0 0-6 16,0 0 6-16,0 0-6 16,0 0 3-16,0 0 0 15,0 0 1-15,0 0 0 16,0 0 0-16,0 0 1 16,0 0 5-16,0 0-6 15,0 0 0-15,0 0-1 16,0 0 1-16,0 0-1 15,0 7-4-15,-10 12 4 0,-5 8 0 16,-1 10 29-16,2 4-15 16,6 0-4-16,6 2 4 15,2-6-13-15,0-4 0 16,0-8 1-16,0-5-1 16,0-6-1-16,0-6 0 15,0-2 0-15,0-3-3 16,0-3-2-16,0 0-10 15,0 0-4-15,0 0 0 16,0 0 1-16,0 0-13 16,0 0-31-16,0-12-47 15,0-6-269-15</inkml:trace>
  <inkml:trace contextRef="#ctx0" brushRef="#br0" timeOffset="131457.6098">22990 5733 838 0,'0'0'28'16,"0"0"-24"-16,0 0 44 15,0 0 8-15,0 0-25 16,0 0-5-16,-7-3-9 0,7-1 3 16,0-1-2-16,0 0-9 15,0-1 1-15,2 0-6 16,6 1-4-16,5-1 2 16,2 4-2-16,6-2-4 15,4 4-1-15,0 0 1 16,5 0-1-16,0 4 2 15,-2 1 2-15,-7 6 0 16,2-2-3-16,-11 10 4 16,-4 1 0-16,-5 7 0 15,-3 4 9-15,0 1 0 16,-4-2-4-16,-18 2 5 16,-13-5-5-16,-15 0 6 0,-5-4-5 15,-13-3 0-15,3-7-1 16,5-4-4-16,9-1 8 15,14-6 13-15,7-2-8 16,9 0-10-16,9 0 5 16,0-5-2-16,4-4-7 15,8-4-8-15,0-1-5 16,0-1 6-16,0 2 3 16,16 2-2-16,11 1-3 15,8 6-2-15,4 1 6 16,7 3 0-16,-1 0 3 15,-2 0-1-15,-2 3 2 16,-7 4-3-16,-4 3 3 0,1 2 1 16,-1 3 5-16,3 0-4 15,-6 1 1-15,3-2-1 16,-7-2 0-16,3-2-1 16,-2-7 3-16,1 0-1 15,5-3-2-15,4 0-5 16,11-4-8-16,1-8-19 15,2 0-42-15,-8-7-80 16,-11-1-86-16</inkml:trace>
  <inkml:trace contextRef="#ctx0" brushRef="#br0" timeOffset="132774.084">25117 5514 499 0,'0'0'116'0,"0"0"-113"15,0 0 53-15,-8 51 48 16,8-27-8-16,0 4-25 16,0 4-18-16,0-2-11 0,0 3-12 15,0 0-3-15,0 1-7 16,0 3-3-16,0 1 4 15,0-1-6-15,0 0-14 16,0-6 2-16,0-3 1 16,0-6-4-16,0-5-4 15,0-7 4-15,0-3-9 16,0-5-11-16,0-1-3 16,0-1 14-16,0 0 9 15,0 0 1-15,0-3-1 16,0-6-10-16,0-3 7 15,0 1 2-15,0-3-5 16,0 1-1-16,5-4 5 0,15 3-11 16,9-2-9-16,0 3-8 15,4 0-16-15,-1 2-3 16,0 6-2-16,-2 1 31 16,3 1 11-16,-3 3 4 15,3 0 1-15,-3 0 2 16,1 3 1-16,-4 4 1 15,1 3 2-15,-6 2 17 16,-2 2 5-16,-2 3 3 16,-2-1 3-16,-4 3-11 0,-3-5-2 15,0-2-8 1,-6 0 13-16,-3 0-4 16,0-5 1-16,0 3-4 0,-12-3 2 15,-15 0 6 1,-10 1 2-16,-11-4-4 0,-7 1-7 15,-3-3-5-15,0-1-3 16,2-1-3-16,10 0 1 16,4-3 4-16,10-4-8 15,12-3-2-15,10-2-28 16,10-7-55-16,4 0-158 16,45-3-546-16</inkml:trace>
  <inkml:trace contextRef="#ctx0" brushRef="#br0" timeOffset="133441.8488">26518 5643 763 0,'0'0'0'0,"0"0"0"0,0 0 0 16,0 0 10-16,0 0-7 15,0 0-6-15,-125-7 7 16,93 7-3-16,0 0 17 16,4 0 19-16,8 0-16 15,6 0 3-15,3 1-18 16,2 3-4-16,-3 4-2 16,3-1 0-16,-3 3-2 15,-1 4 2-15,-2 2 0 16,-3 4 2-16,0 2 3 15,6 3 6-15,3 3-3 16,3 2 3-16,6-1 10 0,0-1-1 16,0 1 7-16,0-4 5 15,0 2-14-15,-3-2-4 16,0-2 2-16,-4 4-6 16,1-1-1-16,0 0-3 15,0-2-5-15,-1-2 1 16,5-3 0-16,2-2-1 15,0-4-1-15,0-3 5 16,0-1-3-16,0-2 2 16,2-2-1-16,14 0 4 15,9-2 1-15,5-1 6 16,7 0-2-16,5-1-10 16,3-1-2-16,-2 0-19 0,-1 0-20 15,-2 0-52-15,-3 0-104 16,-11-5-117-16</inkml:trace>
  <inkml:trace contextRef="#ctx0" brushRef="#br0" timeOffset="134043.666">26605 5900 424 0,'0'0'393'16,"0"0"-385"-16,0 0 0 16,0 0 31-16,0 0-2 15,0 0-31-15,-23 5-5 16,9 7 26-16,-10 5 21 15,4 3-9-15,1 1-17 16,4 1-7-16,2 1 0 16,8-2-4-16,5-3-4 15,0-1-3-15,0-4 6 16,5-3-7-16,12-2 0 0,9-2 2 16,7-1-4-16,4-2-1 15,3-3-5-15,0 0-3 16,-2 0-6-16,-5-3 3 15,-5-4-4-15,-10-1 4 16,-2-2 2-16,-4-1 4 16,-6 1 2-16,-6 0 2 15,0 3 1-15,0 2 4 16,0 1 8-16,0 4 4 16,0 0-8-16,0 0-8 15,0 0 1-15,0 0-1 16,0 9-5-16,0 3 5 15,0 3 15-15,0 7 2 16,0-1 2-16,0 0 0 0,0-2-14 16,0-2-2-16,0-4 1 15,0-3-4-15,0-3-1 16,8-2-9-16,1-1-24 16,4-1-15-16,-1-3-55 15,3 0-119-15,-5 0-209 16</inkml:trace>
  <inkml:trace contextRef="#ctx0" brushRef="#br0" timeOffset="134706.8211">27190 5799 669 0,'0'0'64'0,"0"0"-60"15,0 0 9-15,0 0 35 16,135-5-42-16,-96 5-4 15,-5 0 1-15,-9 0-2 0,-8 0-1 16,-6 0 0-16,-7 0 0 16,0 0 0-16,-4 0 0 15,0 0-2-15,0 10-2 16,0 4 4-16,0 4 7 16,5 5 8-16,0-1-10 15,2 2 9-15,2-1 1 16,0-2-9-16,-5-3 10 15,4 2 4-15,-4 0-1 16,5-2-1-16,-1 0-3 16,-4-1-11-16,1 2-1 15,-1 1 2-15,2-1-3 16,-3 3 3-16,4-3-3 16,-2 0-2-16,3-1 3 0,-4-4-2 15,-4-3-1-15,0-3 0 16,0-2 0-16,0 0 6 15,0-1-5-15,0 1 6 16,-9 0-3-16,-6-1 1 16,-6 3-1-16,-4-2 0 15,-6-3-2-15,-7 2 3 16,-6-2 4-16,-6 0-3 16,0-2 6-16,-1-1-4 15,8 0-1-15,7 0 12 16,10 0-11-16,9-5-8 15,14-4-6-15,3-3-105 16,19-5-231-16</inkml:trace>
  <inkml:trace contextRef="#ctx0" brushRef="#br0" timeOffset="135002.8061">28038 5975 590 0,'0'0'440'15,"0"0"-439"-15,0 0-1 16,0 0 10-16,142-16-4 15,-100 15-5-15,-8-1-1 16,-1 2-1-16,-5 0-24 16,-6 0-8-16,-6 0-39 15,-12 0-62-15,-4 0-5 16,0 0-332-16</inkml:trace>
  <inkml:trace contextRef="#ctx0" brushRef="#br0" timeOffset="135235.7108">27962 6104 637 0,'0'0'147'0,"0"0"-125"16,0 0 87-16,0 0-16 16,0 0-41-16,139 25-17 15,-87-23-13-15,4-2-3 16,-3 0-2-16,-9 0-8 15,-8 0-7-15,-14-2-2 16,-9 1-1-16,-9 1-23 16,-1-3-13-16,-3 1-32 15,0-3-185-15</inkml:trace>
  <inkml:trace contextRef="#ctx0" brushRef="#br0" timeOffset="135663.0312">28852 5766 773 0,'0'0'199'0,"0"0"-193"16,0 0 14-16,0 0 44 15,0 0-27-15,0 0-20 16,0 11-10-16,0 8 34 16,0 7 8-16,0 9-4 15,0 3-13-15,0 1-10 16,-7-2 3-16,6-2-3 15,1-5-6-15,0 1-2 16,0-3-9-16,0-7 0 16,0-5-2-16,0-6-2 15,0-1 0-15,0-6-1 16,0 0-7-16,0-3-29 0,0 0-19 16,-5 0-31-16,-1 0-52 15,5 0-177-15</inkml:trace>
  <inkml:trace contextRef="#ctx0" brushRef="#br0" timeOffset="136239.8489">29391 5766 900 0,'0'0'13'15,"0"0"15"-15,0 0 45 16,0 0-29-16,0 0-38 16,0 0 0-16,-15 6-1 15,-6 6 19-15,-5 5 17 16,-6 1-12-16,3 5-2 15,-1 2-2-15,1 3-8 16,4 1-2-16,1-2 1 16,2 2 0-16,-1-2-10 15,5 2 0-15,4 0 1 16,3-4-4-16,6-2 0 16,3-1-3-16,2-6 1 15,0-5 1-15,5 1-2 0,17-4-9 16,15-2 6-16,9-3-1 15,12 1 1-15,6-4 2 16,2 0-4-16,-3 0 1 16,-8-7 4-16,-6 0 0 15,-10-3 1-15,-6 0 2 16,-11-2 4-16,-4 0 7 16,-8 0-3-16,-10-2 13 15,0 2 0-15,0 0 4 16,-21 4-23-16,-13 1 14 0,-11 2-19 15,-13 5 0 1,-5 0-4-16,-5 0-31 0,-4 9-36 16,4 2-87-16,5-3-272 15</inkml:trace>
  <inkml:trace contextRef="#ctx0" brushRef="#br0" timeOffset="145789.2278">16968 5758 332 0,'0'0'179'0,"0"0"-169"0,0 0 42 16,0 0-5-1,0 0-16-15,0 0-7 0,0 0-5 16,4-15 6-16,-4 13 10 16,2 2 20-16,-2 0-14 15,0-5 10-15,0 5-11 16,0 0 4-16,0-1 1 15,0 1-13-15,0 0-1 16,0 0-6-16,0 0 3 16,0 0 4-16,0 0-4 15,0 0-9-15,0 0-16 16,0 0-3-16,0 0-1 16,0 0 0-16,0 0-1 15,0 1-3-15,0 8 5 0,-12 0 3 16,-11 7 12-1,0 5-6-15,-7 4 14 0,5 4-2 16,-1 4 4-16,7 4 0 16,-1 1-8-16,8 4-2 15,2-1 5-15,-6-2-6 16,0-1 7-16,-1 1-7 16,0 0 1-16,2-3-4 15,1-2-1-15,2 0-1 16,-1-5 2-16,2-6-5 15,5-7-1-15,0-4-3 16,6-6-2-16,0-2 2 16,0-3-1-16,0-1 1 0,0 0 2 15,0 0 2 1,0 0-6-16,0 0-14 0,0-7-28 16,0-9-42-16,0-11-82 15,0-2-264-15</inkml:trace>
  <inkml:trace contextRef="#ctx0" brushRef="#br0" timeOffset="146755.2539">17072 5875 643 0,'0'0'35'0,"0"0"58"0,0 0 37 16,0 0-61-16,0 0-29 16,0 0-19-16,93-11-19 15,-47 8 2-15,-4 2-2 16,4 1-1-16,-1 0 1 15,-2 0 1-15,-1 0 3 16,-3 0-4-16,-5 7 1 16,-10 0 2-16,-3 5 2 15,-5 2 0-15,-4 6-1 16,-5 2 2-16,0 6 5 0,-7 3-6 16,0 1-1-16,0 0 2 15,-17-4 2-15,-8 0-4 16,-8-3 8-16,-6 0 3 15,-12-5-2-15,-5 4-4 16,-12-7 3 0,3 0 3-16,-13-3-7 0,4-2-3 15,-2-4-1-15,4 0 0 16,11-6-5-16,18 0 0 16,19-1 6-16,9-1 1 15,9 0 5-15,6 0 4 16,0 0-3-16,-2-4-4 15,2-3-8-15,0-3-2 16,0-4 0-16,2 2-2 16,16-2 0-16,4 3-3 0,13-1 1 15,8 0 1-15,2 3-12 16,13 0 7-16,-3 6-1 16,3 3-2-16,2 0 5 15,-5 0 2-15,-4 3 1 16,-4 6 1-16,-3 7-2 15,-4-1 4-15,-4 4 2 16,-7 1-2-16,0-1 2 16,-3 3 1-16,0 2 1 15,0-3 2-15,-1 4-1 16,5 0 2-16,-4-2 1 16,4-1-1-16,-1-3-5 0,0-2 1 15,3-6-2 1,1-2-1-16,-1-4 4 0,1-2 1 15,2-3-1-15,2 0-1 16,4 0 1-16,1-10-4 16,1-3-11-16,-13-4-49 15,-12-4-110-15,-16-2-558 16</inkml:trace>
  <inkml:trace contextRef="#ctx0" brushRef="#br0" timeOffset="149122.3658">23666 5542 485 0,'0'0'71'16,"0"0"-14"-16,0 0 20 16,0 0 9-16,0 0-29 15,0 0-13-15,3 0 20 0,-1 0-16 16,-2 0-3-16,0 0-4 16,0 0-4-16,0 0-10 15,0-2-2-15,0-1-5 16,0 1 2-16,-15 1-12 15,-4-2-7-15,-10 3-3 16,-4 0-5-16,-2 0 4 16,1 0-1-16,-7 0-1 15,-1 0 3-15,-1 0-1 16,-2 0 0-16,-1 6 1 16,4-1 0-16,1 3 0 15,2 1 0-15,-2 0 1 0,4 2 1 16,2 3 3-16,2 2 2 15,5-1 0-15,-5 2-3 16,8-1 2-16,-4 0-6 16,-1 2 6-16,0 0-4 15,2 3 0-15,2 3 2 16,4-1 0-16,1 2-2 16,6-2-1-16,1 1 5 15,3-2-6-15,5-2 1 16,0-3-1-16,4 0 0 15,2 0 0-15,0-1 0 16,0 1 1-16,14 0-1 16,11-2 0-16,11 4 1 0,5-3 0 15,5-2 0-15,7 0 0 16,5-5-2-16,0 1 3 16,4-4-4-16,-14-2 2 15,2-4-1-15,-2 0 1 16,-2 0 1-16,-7-4 2 15,-2-5-3-15,0 0 5 16,-7-1-3-16,3-4-1 16,-8 0 2-16,-3-1-3 15,-6 0 1-15,-10 1 1 16,0 0 5-16,-6 3-6 16,0 0 6-16,0 1 0 0,-3-2-5 15,-12 4 1-15,-1-1-1 16,-8 3-2-16,3-1 0 15,-6 0-2-15,-3 4 0 16,-4 0 1-16,-8 0 0 16,5 0 0-16,-1 1-3 15,5 2 4-15,2 0 0 16,0 0 0-16,4 0-1 16,-6 0 1-16,-2 0 0 15,-9 0 0-15,-3 0-2 16,-3 5-3-16,-3 4 3 15,1 2 1-15,-1 3-4 16,5 3-10-16,3 4-30 0,12 0-54 16,13-4-105-16,20-6-301 15</inkml:trace>
  <inkml:trace contextRef="#ctx0" brushRef="#br0" timeOffset="151204.1168">22587 5542 366 0,'0'0'217'16,"0"0"-200"-16,0 0 28 15,0 0 31-15,0 0-11 16,0 0-23-16,0 0 4 16,0 0-7-16,0 0-16 15,0 0-6-15,0 0 7 16,0 0 9-16,0 0 0 16,0 0-6-16,0 0-8 15,0 0 5-15,0 0-10 0,0 0-3 16,0 0-1-16,-3 0-5 15,0 0 3-15,-7 5-8 16,-3 5 1-16,0 3-1 16,0 3 12-16,-3 4-1 15,2 0-5-15,2 3-1 16,-5 2 11-16,5-3 2 16,3 6-3-16,-2 0-7 15,1-3 5-15,3 3-5 16,-3-1-3-16,2 0 7 15,-2-5-3-15,-4 4-9 16,2-5 6-16,-2 1-5 16,-2 1 2-16,2-4 1 0,2 1-3 15,3-3 2-15,-2-3-2 16,10-2 0-16,-2-5-1 16,3-2 1-16,0-2-1 15,0-1 0-15,0-2 0 16,0 1 1-16,0-1 0 15,0 0 2-15,0 0-3 16,0 2 2-16,0-2-1 16,0 0-1-16,0 1 1 15,0-1-2-15,0 0 2 16,0 0-1-16,0 0 2 16,0 0-1-16,0 0 2 0,0 0-3 15,0 0-5-15,0-6-19 16,12-11-26-16,1-5-141 15,11-6-594-15</inkml:trace>
  <inkml:trace contextRef="#ctx0" brushRef="#br0" timeOffset="153087.7848">28438 5749 572 0,'0'0'81'0,"0"0"-61"16,0 0 32-16,0 0 25 16,0 0-31-16,0 0 2 15,0-3-4-15,0 3 7 16,0 0-3-16,0 0-16 16,0 0-5-16,0 0 6 15,0 0-1-15,0 0-17 16,2-1-5-16,8-3-5 15,3 4-1-15,1-5-4 16,4 4 0-16,4-1-1 16,4 2 0-16,-1-1-1 0,5 1 1 15,-2 0 1-15,3 0 0 16,7 0-1-16,6 1-1 16,0 2 1-16,0 2 1 15,-9 0-1-15,-14 2 1 16,0-2-2-16,-8 2-1 15,-3-1-4-15,-5 5-3 16,-5 1 2-16,0 2 3 16,0 3-1-16,0 0 5 15,0 1 0-15,-17 3-1 16,-4-2 0-16,-7 1 2 16,1 2 0-16,-5-3 0 0,-4 3 0 15,4-1 0-15,1 0 2 16,6-1-2-16,-1-2 0 15,7-2-2-15,-1 1 4 16,0-3-1-16,-6-3-1 16,-3 0 0-16,-7-1-4 15,-6 0 0-15,-1-1-1 16,5-2 1-16,1-4-2 16,4 4-2-16,0-4 3 15,2-2-7-15,-6-1-2 16,7 0 0-16,6 0-6 15,2-3 10-15,6-5 6 16,11 2 4-16,5-2 4 16,0-3-4-16,21 2-5 15,13 0-32-15,7 1-6 0,2 1 15 16,2 5 13-16,-3 2-1 16,0 0 4-16,-1 0 6 15,-10 0 3-15,-5 7 0 16,-3 2 2-16,-5 2 1 15,-3 3 23-15,0 5-1 16,-5 1 18-16,3 1 2 16,0 5-5-16,-1-1-4 15,5 3-7-15,0-3 10 16,1 0-25-16,3-6-3 16,0-2-2-16,0-5-1 15,4-4-5-15,3-2 6 0,2-1-2 16,0-4-3-16,-2-1-1 15,5 0-21-15,-8-10-31 16,-8-8-136-16</inkml:trace>
  <inkml:trace contextRef="#ctx0" brushRef="#br0" timeOffset="153937.6143">29121 5871 628 0,'0'0'49'0,"0"0"-24"16,0 0 30-16,0 0 21 16,-137 53-28-16,103-32 7 15,4 1-5-15,4 6-5 16,9-1-17-16,6 1-11 16,10-1 7-16,1-1-8 15,0-2-1-15,13-2-8 16,17-3 2-16,16-2-3 15,12-3 2-15,14-5-3 16,10 0 1-16,3-6-2 0,-3-2-4 16,-1-1-3-16,-10-1 3 15,-4-9 4-15,-13-2-1 16,-8-4 16-16,-8 3 14 16,-10-4-4-16,-3 2-1 15,0-1-4-15,-6-2 1 16,0-3-11-16,-7 4-8 15,-2-3 7-15,-7 1 2 16,-3 0-6-16,0 4 6 16,0 1-7-16,-16 2-2 15,-4 2 0-15,3 0-5 16,-1 3 5-16,-2 2-6 0,-1-1 2 16,-4 0-2-1,-2 1-1-15,-10-1-2 0,-8 2 2 16,-10 0-2-16,-3 1 1 15,3 3-2-15,1 0-10 16,9 0-16-16,2 0 7 16,1 3 11-16,2 5-1 15,-3 3 0-15,8 1 3 16,3 0-6-16,-4 3 13 16,4-1-3-16,-1 6-10 15,-8-1-15-15,4 0-49 16,4-6-72-16,10 0-217 15</inkml:trace>
  <inkml:trace contextRef="#ctx0" brushRef="#br0" timeOffset="161718.4407">3372 9025 346 0,'0'0'262'16,"0"0"-257"-16,0 0-4 15,0 0 33-15,0 0-2 0,0 0 2 16,0 0 33-16,-12 24-11 16,12-17 4-16,12-4-22 15,9 0-2-15,3 0-2 16,7 0-12-16,14-3-2 16,4 0 0-16,11 0-6 15,1-9-7-15,0-1-6 16,-3 0 3-16,-8-1-1 15,-9-2-3-15,-5 0-1 16,-9 1-3-16,-12-2 4 16,-6 2 0-16,-5-2 0 15,-4 0 0-15,0 1 2 16,0 4-4-16,0-2 2 0,0 9-1 16,0 1-3-1,0 1 3-15,0 0-4 0,0 0-7 16,0 3 3-16,-7 8 1 15,-2 6 8-15,6 4 4 16,3-1 12-16,0 1-2 16,0 1 4-16,3-1 0 15,13-4-4-15,7-1-5 16,2 0 1-16,2-5-8 16,4-3 3-16,-1-3-2 15,3-5 2-15,3 0-5 16,-2 0 0-16,3-3-30 15,-1-7-12-15,-6-1-36 0,-8-5-95 16,-8 0-86-16</inkml:trace>
  <inkml:trace contextRef="#ctx0" brushRef="#br0" timeOffset="161942.8786">3967 8736 931 0,'0'0'44'0,"0"0"20"15,0 0 3-15,0 0-25 16,0 0-42-16,0 0-1 16,-49 2-2-16,46 1-19 0,-3 5-17 15,6-6-7-15,0 3-18 16,0-4-63-16,6-1-38 15,18 0-94-15</inkml:trace>
  <inkml:trace contextRef="#ctx0" brushRef="#br0" timeOffset="162609.9082">4370 8825 692 0,'0'0'53'15,"0"0"-50"-15,0 0 38 16,0 0-9-16,0 0-18 16,0 0-1-16,49 0 19 15,-29 0 12-15,2 0-23 16,2 0 6-16,1 0 6 15,-1 6-19-15,9 1 0 16,1 7-4-16,-1 1-3 16,-2 2 0-16,-8 2-3 15,-10-2 0-15,-4 2-1 16,-9-5 0-16,0 2-1 16,0-4 3-16,-9-7-1 0,-7 2 4 15,2-7 2-15,-5 0-1 16,4 0-4-16,-1 0-1 15,2 0-3-15,8 0 2 16,-4-3-3-16,7-6-3 16,3-3-4-16,0-4-4 15,9-1 8-15,12 0 3 16,7-1-1-16,5 1 1 16,10 0-1-16,2 3 0 15,7-1-4-15,-1 2 0 16,4 3-7-16,-3 2-11 15,-7 2 1-15,-11 4 15 0,-8 2 6 16,-4 0-1-16,-3 0 2 16,-2 9 3-16,5 4 13 15,-4 4 0-15,0 5-2 16,-5-1 6-16,1 1-6 16,-1 5-1-16,-4-7-4 15,0-4 0-15,0-1-1 16,-3-3-3-16,-3-5-3 15,0-4-1-15,-3-3-1 16,3 0-1-16,-3 0-17 16,6 0-14-16,7 0-45 15,5-10-183-15</inkml:trace>
  <inkml:trace contextRef="#ctx0" brushRef="#br0" timeOffset="165753.3939">6075 8867 453 0,'0'0'108'0,"0"0"-106"16,0 0 30-16,0 0-7 16,0 0-7-16,0 0 3 15,107-27 4-15,-102 18 10 16,-5-1 11-16,0-3 5 16,-12 2-21-16,-12-4 17 15,-3 4-18-15,-1 5 10 16,1-1-10-16,0 7-10 15,-1 0-19-15,-11 7-1 16,3 6-2-16,-7 6 3 16,10 2 7-16,5-1 3 15,8 3-3-15,10-3-3 16,10-1 0-16,0-2-4 0,0-4 0 16,24-7 0-16,15 0-2 15,10-6 1-15,12 0 1 16,3-9-12-16,-1-5-17 15,-8-2-8-15,-13 3 0 16,-17-3 24-16,-13-1 9 16,-6 6 4-16,-6-2 7 15,0 5 25-15,0 1 7 16,0 5-6-16,0 1-9 16,0 1-18-16,0 0-6 15,0 0-6-15,0 3-6 16,0 10 9-16,0-2 2 15,0 7 1-15,0 3 16 16,0 8 11-16,0 5-10 0,0 5-2 16,6 3-6-16,6 2-3 15,7 4-1-15,-1 0-1 16,-6 2-2-16,-3-4-2 16,-6-7-4-16,-3-3 0 15,0-5-4-15,-15-6 7 16,-15-6-2-16,-1-5 2 15,1-8 1-15,-6-1 2 16,-1-5 7-16,-6 0-7 16,-11-8 2-16,3-1-4 15,5-1 0-15,12-5 0 0,10 1 5 16,9-3 5 0,8 3 0-16,7-2-3 0,0 0-2 15,0 1-4-15,22-4-1 16,5 2-2-16,4 2 1 15,2-4-4-15,13 0-6 16,5-3 4-16,4 5-8 16,8-5 5-16,1 4 8 15,3 1 1-15,0-1 0 16,2 1 0-16,-2 0-9 16,4 1-6-16,-5-4 4 15,-8 2 3-15,-16 0-13 16,-12-2 11-16,-14 3 11 15,-10-3 8-15,-6 6 5 0,0-5 6 16,0 7-1-16,-10 1-14 16,1 0 0-16,0 6 0 15,1 1 3-15,1 4 0 16,-5 0 0-16,-10 0-7 16,-2 1-5-16,-6 10 1 15,-1 1 4-15,1 4 4 16,6 1 2-16,6-1 4 15,6 4 2-15,12 3-1 16,0-2 2-16,0 1 0 16,21-5-3-16,16 3 0 15,5-7-4-15,7 0-3 16,5-6-3-16,9-2-7 0,-2-5-19 16,4 0-14-16,-9 0 2 15,-7-9-4-15,-3-1-19 16,-12-3-6-16,-7 0 7 15,-4 0 47-15,-10-1 12 16,-4-2 1-16,-9-1 0 16,0-2 11-16,0 1 14 15,0-1 9-15,6 3 7 16,7 2-23-16,-2 5-11 16,11 1 5-16,8 3-4 15,6-2-8-15,4 7 0 16,3-5 1-16,2 5-1 15,-2 0 2-15,2 0 4 0,-6 0 9 16,-6 8 1-16,-8 1 7 16,-7 11-14-16,-9 4 7 15,-9-1-7-15,0 5-2 16,0-3-3-16,0-6-4 16,-12-5 2-16,-6-4-1 15,3-1 0-15,2-8 1 16,-4-1 0-16,4 0-2 15,-2 0-1-15,0-3-8 16,9-7-11-16,3-4-13 16,3 1-4-16,0-6-5 15,6-3 6-15,18-3-22 0,4 4 34 16,8-1 6 0,3-2-29-16,1 12-3 0,2-2 27 15,-3 6 7-15,-5 3 10 16,-4 4 6-16,-3 1 2 15,-2 0-2-15,-7 6-2 16,-6 3 2-16,-6 4 4 16,1 7 12-16,-4 0 21 15,3-1 35-15,5 4-17 16,-2-3-23-16,7-3-15 16,-4-2 0-16,9-4-3 15,4-4-9-15,2-1-1 0,9-2 1 16,9-4 4-1,10 0-9-15,3 0-4 0,3 0-20 16,-4-8-21-16,-2-1-12 16,-10 0 38-16,-2-4-31 15,-10-1-42-15,-8-3 58 16,-7 0 12-16,-9-2 8 16,-9-8 14-16,0 8 8 15,-12-2 19-15,-16 4 9 16,-5 2 109-16,8 8-24 15,5 1-30-15,4 4-57 16,10 2-23-16,-8 0-7 16,1 5-4-16,-2 7 0 15,0 2 1-15,6 8 3 16,3 3 16-16,6-2-11 0,0 2 5 16,0-3 0-1,12-5-4-15,15-5-4 0,12-2-1 16,13-3-2-16,15-6 1 15,15-1-4-15,6 0-2 16,-4-9-4-16,-9-7-7 16,-10 2 10-16,-7-8-2 15,-16 2-11-15,1-4-1 16,-16 4 10-16,-9 1 6 16,-12 2 1-16,-6-2 1 15,0 2 7-15,-18-3 5 16,-9 3 1-16,-2-2 3 15,-3 9 2-15,8 0 1 16,6 4-16-16,5 3 1 0,5 3-5 16,-1 0-4-1,-4 0-3-15,-2 6 2 0,0 0 4 16,6 4-7-16,9 0 8 16,0 0-3-16,0 1-2 15,6-5-7-15,12 3 3 16,19-2-8-16,2-4 0 15,7 1 7-15,-4-1-1 16,-6-2-7-16,-6 2 4 16,-8 0 5-16,-3 1 8 15,-5 2 0-15,2 5-6 16,-10 4 4-16,0 2 3 16,2 3 7-16,-2 3 6 0,1 0 7 15,2-2-2-15,-3-4-1 16,3-2-5-16,9-1-7 15,-6-4-2-15,12-5 0 16,10 1 3-16,12-6-2 16,17 0-4-16,10 0-5 15,9-9-6-15,6-2 5 16,-3-2-5-16,-8-1-7 16,-8-3 16-16,-18 2 2 15,-8-2 2-15,-17-1-1 16,-1 1 2-16,-15 1-1 15,-7 1 10-15,-3 1 2 16,0-2-5-16,-16 4 0 0,-14-4-6 16,2 7 2-16,1 1 9 15,-6 5-5-15,-1 3-8 16,-2 0-1-16,-9 3-2 16,-1 13 0-16,-3 2 0 15,7 3 2-15,6 2 1 16,14 2 2-16,9-5-1 15,9-1-2-15,4-2 0 16,0-3 0-16,14-5-5 16,20-6-14-16,9-3-2 15,5 0 1-15,6-4-6 16,1-9-9-16,0-2-21 0,-10-6-7 16,-3-1-12-1,-9-2 10-15,-8 4-9 0,-12 6 74 16,-10 7 18-16,-3 2 63 15,0 5 27-15,0 0-26 16,0 0-42-16,-6 7-26 16,-4 5 4-16,4 4 8 15,3-1 1-15,3 4-8 16,0-2 5-16,0-1-1 16,0-2-2-16,16 0-4 15,7-3-7-15,13-2-6 16,13 0 3-16,12-6-7 0,6-3-1 15,12 0-10 1,-4 0 3-16,9-10 1 0,3-4 4 16,-2-2 3-16,-7-4 3 15,-10 4-3-15,-11-4 0 16,-17 0 0-16,-4 0 3 16,-9-1-1-16,-5-1-2 15,-11-7 3-15,-11-5-2 16,0-2 7-16,0-6-4 15,-5 1 4-15,-11 8-8 16,-5 5 10-16,3 10 7 16,3 5-1-16,5 6-4 15,4 5 7-15,-8 2-19 16,-11 6-1-16,-8 14-6 16,-10 7 7-16,10 12 0 0,5 6 0 15,11-1 1-15,10 2 7 16,4-5-3-16,3-4-1 15,0-4-3-15,27-2-1 16,9-8 0-16,19 1-6 16,9-10-31-16,15-5-3 15,21-7-37-15,8-2-91 16,6-8-341-16</inkml:trace>
  <inkml:trace contextRef="#ctx0" brushRef="#br0" timeOffset="170136.3781">13282 8345 664 0,'0'0'92'0,"0"0"-59"16,0 0 64-16,0 0-4 16,0 0-48-16,0 0-10 15,0 0-11-15,0-15-5 0,0 15 4 16,0 0 7-1,0 0-1-15,0 0-3 0,0 5-26 16,-7 15 2-16,4 15 0 16,0 11 31-16,3 8 4 15,0 6-10-15,0 3 8 16,3 2-11-16,7-4-2 16,-4-1-8-16,2-12-6 15,-5-4-6-15,-3-5-2 16,0-10 4-16,0-5-4 15,0-9 2-15,0-6 0 16,0-5-2-16,0-4-8 16,0 0 4-16,0 0-15 15,0 0-27-15,0-1-9 16,0-11-37-16,0-8-139 0</inkml:trace>
  <inkml:trace contextRef="#ctx0" brushRef="#br0" timeOffset="170395.7286">12853 8741 1044 0,'0'0'31'0,"0"0"-27"16,0 0 4-16,0 0 30 0,0 0-20 15,131-15-7-15,-34 1 11 16,13 1-2-16,4-4-13 16,-13 8-2-16,-26-1-1 15,-20 3-4-15,-27 2-29 16,-20 5-45-16,-8 0-92 16,-5 0-167-16</inkml:trace>
  <inkml:trace contextRef="#ctx0" brushRef="#br0" timeOffset="170867.1808">13694 8761 610 0,'0'0'109'0,"0"0"-106"15,0 0 31-15,0 0 63 16,-77 55-10-16,63-29-12 16,8 1-28-16,6-2-24 15,0 3-3-15,0-3-7 16,6-6-6-16,15 1-1 15,7-8-3-15,11-4-3 0,7-4-13 16,9-4 8-16,11-2 1 16,-2-9-6-16,-9-5 9 15,-7-4 0-15,-9 3 0 16,-18-5 1-16,-15-3 2 16,-6 2 0-16,0-4-1 15,-27 6 2-15,-12 0 10 16,-5 4-8-16,-2 7-2 15,1 3-2-15,2 7-1 16,8 0-6-16,8 4-26 16,15 8-68-16,12-2-152 15,0 0-205-15</inkml:trace>
  <inkml:trace contextRef="#ctx0" brushRef="#br0" timeOffset="171175.2005">14299 8794 877 0,'0'0'42'0,"0"0"-41"15,0 78 65 1,0-37 15-16,17 2-28 0,4 4-11 15,3-1-16-15,-8 2-8 16,2-5-4-16,-3-2-8 16,-9-4-2-16,-3-6-2 15,-3-4 0-15,0-7-2 16,0-9-8-16,0-5-27 16,0-2-18-16,0-4 3 15,0 0-49-15,3-4-115 16,0-13-154-16</inkml:trace>
  <inkml:trace contextRef="#ctx0" brushRef="#br0" timeOffset="171551.9677">14208 8863 360 0,'0'0'355'15,"0"0"-354"-15,0 0-1 16,0 0 30-16,78-48 2 16,-39 38-21-16,6-1-3 15,4 2-3-15,-4-1 4 16,-2 3-8-16,-4 7 6 16,-5 0 5-16,3 0 14 15,-4 0 3-15,-11 17-12 0,-2 2 11 16,-11 5 12-16,-2 5-7 15,-7-2-18-15,0 0 8 16,-16-5 0-16,-17-3-8 16,-8-5 5-16,-6-2 11 15,-8-4-8-15,3-2-3 16,4-5 3-16,9-1-6 16,3 0-3-16,14-10-14 15,4-4-52-15,16-6-59 16,2-6-176-16</inkml:trace>
  <inkml:trace contextRef="#ctx0" brushRef="#br0" timeOffset="172532.8671">15487 8494 746 0,'0'0'89'15,"0"0"-87"-15,0 0 74 16,0 0 8-16,0 0-36 15,0 0-22-15,39-36-12 16,-39 36-2-16,0-1 4 16,0 0-2-16,-9-2-7 15,-17 3-7-15,-10 0-5 16,-6 0-5-16,-8 3 9 16,3 5 1-16,-2-2 0 15,7 5-1-15,2 2 1 0,5-1-3 16,2-1 2-1,11 5-1-15,5-2 0 0,7 1 0 16,4-1-4-16,6 6 4 16,0-1 2-16,0 6-2 15,0 0 2-15,6 0 3 16,1 1-3-16,-4-1 0 16,-2 2 1-16,5 2 0 15,-1-2 1-15,0-4-2 16,5 4 1-16,-4 2 5 15,-3-1-4-15,-3 2 0 16,0-2 3-16,0-2 6 0,-9 1 0 16,-9-4 7-1,6 1-4-15,-1-2-5 16,4 1 3-16,6-2 1 0,3-4-1 16,0-1-7-16,0-3 7 15,0-1-7-15,12-1 3 16,5 2-1-16,9-3 4 15,2-3-9-15,9 2 7 16,4-6-2-16,8 2 0 16,2-2-3-16,5-3-2 15,6 0-2-15,-1 0-6 16,-9 0-18-16,-7-8-47 16,-5-1-29-16,-24-4-192 15</inkml:trace>
  <inkml:trace contextRef="#ctx0" brushRef="#br0" timeOffset="172894.0972">15836 8949 709 0,'0'0'171'0,"0"0"-167"0,0 0 12 16,0 0 51-16,0 0-9 15,0 57 11-15,0-27-12 16,0-1-21-16,0 3-8 15,0-5-12-15,0-3-6 16,0-4-3-16,0-3-5 16,0-4-4-16,3-4 0 15,-3-3-28-15,3-1-32 16,0-5-48-16,-3 0-177 16,0-8-273-16</inkml:trace>
  <inkml:trace contextRef="#ctx0" brushRef="#br0" timeOffset="173155.456">15757 8777 805 0,'0'0'108'0,"0"0"-102"0,0 0 15 16,0 0 17-1,0 0-30-15,0 0-3 16,-35-9-5-16,31 9-20 0,-2 0-52 16,-4 0-63-16,4 0-28 15</inkml:trace>
  <inkml:trace contextRef="#ctx0" brushRef="#br0" timeOffset="173799.9115">16044 8732 737 0,'0'0'41'15,"0"0"-41"-15,0 0 0 16,139-10 23-16,-78 7-18 16,4-1 3-16,-7 0 6 15,-5-2-4-15,-8 2 2 16,-9-2 1-16,-10 1-7 15,-13 1-4-15,-4 3 0 16,-9 1 3-16,0 0 5 16,0 0 4-16,0 0-4 15,0 5-5-15,-6 7-4 0,-3 8 13 16,2-1-1-16,0 8-6 16,7 2 4-16,0 2-5 15,0 1 5-15,0 2 3 16,7 2 1-16,3-2-6 15,-1-5 0-15,-2 0-1 16,-2-2-5-16,5 2-1 16,1-6 1-16,2 0 2 15,3-2-1-15,1-1-1 16,-5 0-1-16,-6-1-2 16,-3 1 0-16,-3 0-3 15,0-3 3-15,0-2-2 16,-9-1-2-16,-11-4 1 15,-1-3 3-15,-9-4 6 0,-5 4 5 16,-5-5 5-16,-8-2-5 16,2 5 1-16,-9-3-7 15,0-1 1-15,0-1-5 16,6 2-1-16,7-2-1 16,16 0-22-16,6 0-42 15,19 0-105-15,1-12-303 16</inkml:trace>
  <inkml:trace contextRef="#ctx0" brushRef="#br0" timeOffset="174046.7437">17050 9003 1072 0,'0'0'0'16,"0"0"-2"-16,0 0 2 15,150-17 3-15,-92 14-1 16,7 1-2-16,-11-3-2 16,-8 2-31-16,-16 2-49 15,-15 1-8-15,-15 0-62 16,0 0-173-16</inkml:trace>
  <inkml:trace contextRef="#ctx0" brushRef="#br0" timeOffset="174264.9983">16930 9121 744 0,'0'0'98'0,"0"0"-95"15,0 0 62-15,0 0 51 16,0 0-60-16,171 13-1 15,-98-12-21-15,1-1-9 16,1 0-15-16,-4 0 9 16,-3-4-14-16,-6 1-4 0,-14-1-1 15,-12 1-14-15,-17-1-39 16,-11-2-49-16,-8 1-156 16</inkml:trace>
  <inkml:trace contextRef="#ctx0" brushRef="#br0" timeOffset="175987.3014">18312 8528 634 0,'0'0'24'16,"0"0"-24"-16,0 0-5 15,0 0 5-15,0 0 9 16,0 0 18-16,0 0 15 0,118-34-1 15,-111 34-5-15,2 0-7 16,-2 12 32-16,2 2-16 16,5 9-10-16,-11 1-16 15,4 2-10-15,-5 1-6 16,-2-5 1-16,0-1-2 16,0-3 1-16,0-4-1 15,-9-2-2-15,-8-4-8 16,-2-2 0-16,0-5-12 15,-5-1-1-15,9 0-11 16,5-1 2-16,-3-9-16 16,12-2 10-16,1-1 21 0,0-2 5 15,0-4 9 1,14 3 1-16,9-5 0 0,6 5 27 16,-1-2-18-16,5 2-9 15,3 4-4-15,-7-1-16 16,-2 7 7-16,-1 3-7 15,-3 3 6-15,3 0 9 16,-2 0 5-16,3 6 1 16,-4 7 5-16,0 1 11 15,-8 6 9-15,-2-1-1 16,-6 4 2-16,0-3-14 16,-7 2-1-16,0-8-10 15,0 0-1-15,0-5 4 0,0-3-5 16,-7-5 0-1,-6-1 1-15,-2 0-1 0,2-1-14 16,1-8 5-16,3-3-19 16,3 1-19-16,6-5 41 15,0-1 1-15,0 1-2 16,18-2 7-16,9-1 3 16,6 2-1-16,10 3 0 15,-8 2-2-15,0-1-2 16,-2 7-1-16,-8-1 1 15,2 3 1-15,-5 4-9 16,-4 0 4-16,-2 0 2 0,-4 0-1 16,-5 8 5-1,-1 1 8-15,1 7 29 0,-7-2-5 16,6 1 1-16,-2 2 1 16,-4 4 0-16,2-5-13 15,-2 7 2-15,0-4-18 16,0-1 3-16,0 1-3 15,0-5-1-15,0-4-4 16,-2-1-20-16,2-8-49 16,0-1-14-16,0 0-34 15,12-8-153-15</inkml:trace>
  <inkml:trace contextRef="#ctx0" brushRef="#br0" timeOffset="176648.8918">19557 8652 635 0,'0'0'22'0,"0"0"-19"15,0 0 15-15,0 0 6 16,0 0-18-16,0 0 13 15,55-9 29-15,-45 2-25 16,-3 1-9-16,-1-1 2 16,-3-3 6-16,-3 0-13 0,0 0 7 15,0 3 1 1,0-3 9-16,0 5-18 0,-12-2-1 16,-2 3 17-16,-2 0-24 15,0 2-10-15,-5 2-4 16,-3 0 6-16,-3 0-4 15,-6 8 12-15,2 4 2 16,2 0 11-16,9 5-4 16,6-5-3-16,10 5 2 15,4 0-1-15,0-3-2 16,0-1-2-16,21-7-3 16,1 2 1-16,5-5-1 15,5-1-5-15,6-2-11 16,-1 0-36-16,1-5-4 15,-1-3-35-15,-13-5 19 0,-3 0-24 16,-15-1-18-16,-6-2 4 16,0 2 110-16,0 1 1 15,-17 0 69-15,4 8 45 16,8 0-33-16,5 4-17 16,0 1-29-16,0 0-33 15,0 6 4-15,15 6 35 16,5 7-4-16,-3-1 9 15,3 1-6-15,1 1-8 16,6 1-19-16,-7-6-6 0,6-1-2 16,-4-6-6-1,1-3-2-15,-6-1-33 0,3-4-44 16,4 0-23-16,-10-9-114 16</inkml:trace>
  <inkml:trace contextRef="#ctx0" brushRef="#br0" timeOffset="176968.8543">19960 8470 608 0,'0'0'232'0,"0"0"-224"15,0 0-1-15,0 0 17 16,0 0-1-16,0 0 53 16,88 41-23-16,-43-21-23 15,-3 2 7-15,4 0-9 16,-4-1-3-16,-4 3-11 16,1-4-12-16,-3-4 2 15,-9-1-1-15,-12-4-3 16,-2-3-8-16,-9-5-12 15,-1-1-13-15,4-1-4 16,-4-1-32-16,-3 0-61 16,0-1-91-16</inkml:trace>
  <inkml:trace contextRef="#ctx0" brushRef="#br0" timeOffset="177263.0822">20370 8436 623 0,'0'0'42'16,"0"0"-41"-16,0 0 12 15,0 0 23-15,0 0 40 0,0 0 5 16,-127 61-2-16,91-34-16 15,4 0-34-15,-1-2-8 16,0 2-15-16,11-4 2 16,-1-3-6-16,6-1-2 15,5-6-29-15,-1-5-53 16,2-4-70-16,2-4-140 16</inkml:trace>
  <inkml:trace contextRef="#ctx0" brushRef="#br0" timeOffset="177834.2803">18349 8973 724 0,'0'0'33'15,"0"0"-32"-15,0 0 37 16,0 0-3-16,0 0-24 16,0 0 2-16,-30 22 50 15,50-14-15-15,6-1 3 16,16-2-6-16,20-1-8 16,18-1-2-16,22-3-8 15,15 0-10-15,25 0-3 16,8 0-1-16,13-3-5 15,12-4 3-15,4 1-3 16,3-2-3-16,3-1-5 16,-11-4 9-16,-7-2-3 0,-12 1-4 15,-13 0 4-15,-11-2 2 16,-17 2 6-16,-20 5-9 16,-32 1-2-16,-23 3-3 15,-27 4-16-15,-12 1-5 16,0 0-44-16,-11 0-38 15,-32 6-136-15,-16 2-161 16</inkml:trace>
  <inkml:trace contextRef="#ctx0" brushRef="#br0" timeOffset="178618.5137">18898 9240 568 0,'0'0'150'0,"0"0"-145"16,0 0-5-16,0 0 26 16,146-8-3-16,-114 8-2 15,-3 11 12-15,-6 3 0 16,-6 2-10-16,2 1 15 16,-6 0-12-16,-4 2-11 0,-5 2-9 15,-4-1 2 1,0-5-1-16,-7 2 0 0,-18-5-1 15,-8-4 1-15,-2-1-7 16,5-5-4-16,10-2-5 16,5-9-28-16,3-1-34 15,6-7 43-15,6 0 28 16,0 0 0-16,0-2 2 16,24-1-2-16,5 1-1 15,12-5 1-15,6 5-1 16,9-1 0-16,2 3 0 15,4 1-3-15,3 6 0 16,-7 6-1-16,-10 2 5 16,-12 2 2-16,-10 0 2 0,-3 0 5 15,-6 10 6-15,-2-1 7 16,2 7 13-16,-4 1 0 16,-1 0-14-16,2 5-8 15,-2-1 2-15,-1-2 5 16,-2 1-5-16,-1-1-4 15,-7-5 12-15,3-4-15 16,-4-3-8-16,0-4 0 16,4-1-5-16,2 1-56 15,4-3-106-15,2-3-111 16</inkml:trace>
  <inkml:trace contextRef="#ctx0" brushRef="#br0" timeOffset="179082.4022">20009 9224 646 0,'0'0'132'0,"0"0"-130"16,0 0 54-16,0 0 41 15,0 0-43-15,-88 52-2 16,75-32-27-16,-2-3 4 16,6 0-4-16,-2 0-14 15,7-4-5-15,4-1 4 0,0-2-6 16,0-3-1-16,12-2-3 16,18 0-12-16,9-5-2 15,7 0 4-15,2 0 0 16,2-10-9-16,-1-1 6 15,-5-2 4-15,-16 1 6 16,-3-2 1-16,-10 1 2 16,-10 0 0-16,-5 3 15 15,0 0 9-15,-15 0 3 16,-18 1 2-16,-4-1 3 16,-9 3-6-16,-10 4-2 15,5 0-16-15,-4 3-5 16,5 0-3-16,5 9-6 0,6 5-62 15,17-2-85-15,11-1-212 16</inkml:trace>
  <inkml:trace contextRef="#ctx0" brushRef="#br0" timeOffset="179699.2863">21097 8816 98 0,'0'0'612'15,"0"0"-542"-15,0 0-26 16,0 0 25-16,0 0-33 15,0 0-24-15,37 31 52 16,-7-4-2-16,7 5-2 0,9 6-13 16,6-1-21-1,2-3-2-15,4-3-8 0,-2-2 2 16,-7-7-10-16,-12-4-3 16,-7-5-3-16,-13-3-2 15,-4-5-5-15,-13-4-34 16,3 0-36-16,-3-1-31 15,0 0-90-15,0-10-13 16</inkml:trace>
  <inkml:trace contextRef="#ctx0" brushRef="#br0" timeOffset="180024.0494">21467 8777 417 0,'0'0'386'0,"0"0"-367"15,0 0-16-15,0 0 6 16,0 0 21-16,0 0 16 16,-130 44 10-16,95-18 23 15,5 8-24-15,4 2-9 16,-1-1-14-16,5-1-10 15,3-1-1-15,2-3-6 16,2-7-12-16,0 1 3 0,3-9-6 16,3-2-5-16,2-6-36 15,4-3-11-15,-4-4-13 16,0 0-38-16,-2-4-26 16,-3-10-278-16</inkml:trace>
  <inkml:trace contextRef="#ctx0" brushRef="#br0" timeOffset="180283.8292">20733 9028 993 0,'0'0'44'0,"0"0"-34"15,0 0 15-15,126 0 2 0,-30-3 4 16,13-3-5-16,-5 4 2 15,2-4 0-15,2 2 0 16,-7-1-14-16,-10-2-1 16,-20 2-5-16,-15 1-6 15,-28 1-2-15,-11 1-6 16,-10 2-21-16,-4 0-35 16,0 0-45-16,0 0-56 15,-3 0-93-15</inkml:trace>
  <inkml:trace contextRef="#ctx0" brushRef="#br0" timeOffset="180674.6558">22039 8843 816 0,'0'0'210'16,"0"0"-196"-16,0 0 45 0,0 0 17 15,0 0-67 1,0 0-3-16,5 40-1 0,-5-12 34 15,0 5-14 1,0-1-2-16,0 0 1 0,0-1-4 16,0-5-11-16,0-2 0 15,0-6 0-15,0-4-5 16,0-4-4-16,0-3-3 16,0-2-33-16,0-3-16 15,0 0-47-15,0-2-93 16,0-2-177-16</inkml:trace>
  <inkml:trace contextRef="#ctx0" brushRef="#br0" timeOffset="181284.4795">21789 8581 385 0,'0'0'434'16,"0"0"-434"-16,0 0-10 16,0 0 10-16,0 0 1 15,0 0 1-15,16 18-2 16,-7-16-7-16,-5-2 0 16,-1 0 7-16,2 0 14 15,-5-5 16-15,3-2-27 16,-3 0 5-16,0 1 37 15,0 5-4-15,0 0 11 16,0 1-6-16,-5 0-19 0,-2 0-24 16,-2 0-3-1,6 0-1-15,2 0-3 0,1 0 4 16,0 0-1-16,0 0 4 16,0 0-3-16,0 0 0 15,0 0 0-15,0 0 7 16,0 0-2-16,0 0 6 15,0 0 6-15,0 0-1 16,0 0-9-16,0 0-3 16,-3 0-4-16,0 0 0 15,-6 0-5-15,4 0-1 16,-1 2-18-16,3 4-37 16,3 1-48-16,0-3-79 15,0-4-154-15</inkml:trace>
  <inkml:trace contextRef="#ctx0" brushRef="#br0" timeOffset="181947.8682">23230 8847 688 0,'0'0'247'15,"0"0"-246"-15,0 0 1 0,0 0 38 16,0 0-4-16,0 0-17 16,-6 0 3-16,6 0 1 15,0 0 4-15,0 0 11 16,0 0 1-16,0 0-4 16,0 0-8-16,3 0-14 15,26 0 0-15,26 0-5 16,27-1-6-16,18-3 5 15,2 0-4-15,2-1 0 16,-8 0 0-16,-8 1 1 16,-17-2 3-16,-15 2 1 15,-24-2-1-15,-14 5 6 0,-13-1 2 16,-5 2-5-16,0-1-3 16,0 1-7-16,0 0-8 15,-23 0-41-15,-9 0-34 16,-7-3-106-16,2 1-375 15</inkml:trace>
  <inkml:trace contextRef="#ctx0" brushRef="#br0" timeOffset="182431.7379">24444 8590 948 0,'0'0'84'0,"0"0"-78"16,0 0 70-16,0 0 2 15,0 0-32-15,0 0-22 16,0-4-7-16,0 4-4 16,0 0-1-16,0 0 2 0,0 0 2 15,0 17-14-15,0 9 3 16,-5 10 32-16,2 10 10 16,3-6-25-16,0 6-4 15,0-5-3-15,8 1 9 16,5-3-16-16,-6-2-3 15,1-1-1-15,-6-9-2 16,-2-4-2-16,0-3 2 16,0-7 0-16,0-6 1 15,0-4-1-15,0 1-4 16,0-4-4-16,0 0-20 16,0 0-8-16,0 0-19 15,0 0-40-15,0-10-57 16,-14-11-396-16</inkml:trace>
  <inkml:trace contextRef="#ctx0" brushRef="#br0" timeOffset="192883.4813">13369 10043 840 0,'0'0'5'0,"0"0"42"16,0 0 42-16,0 0-6 16,0 0-26-16,0 0-5 15,11-20-11-15,-11 20-7 16,0 0-2-16,0 0-7 15,0 0-2-15,0 0-7 16,0 0 2-16,0 0-4 16,0 0-13-16,0 0-1 15,0 10-6-15,0 10 6 16,0 6 11-16,0 10 11 16,0-2-16-16,0-1-3 15,0 0 8-15,0 3-2 0,0 0 0 16,0 1 0-16,0-4-2 15,0-1-2 1,0-4 0-16,-1-1-3 0,-2-4-2 16,0-4 2-16,3-2-2 15,0-1 3-15,0-6-2 16,0 0 1-16,-4-1-4 16,1-2 2-16,-3 0-1 15,6-4-7-15,0 0 4 16,0-1 3-16,0 0 0 15,0-2 1-15,0 0-5 16,-3 0 5-16,3 0 2 16,0 0-2-16,0 0-2 0,0 0-2 15,0 0-3-15,0 0-5 16,0 0 0-16,0 0-10 16,0 0 7-16,16-4-2 15,4-3 11-15,9-6-4 16,6-3-4-16,2 3 6 15,-1-3-4-15,1 2-2 16,5 1-2-16,-2 4 4 16,2-2-6-16,-9 4 4 15,-5 5 9-15,-1-1 3 16,-3 3-3-16,1 0-1 16,-2 0 0-16,-4 5-2 15,-3 2 1-15,1 6 3 16,-5 1 2-16,-5-2 2 0,-4 5-1 15,-3 2 2-15,0 1-2 16,0-1 3-16,-13 1 2 16,-6-1-2-16,-4-7 6 15,-7 1 11-15,-7-4-1 16,-14-1 3-16,-4-2-11 16,-6-6 5-16,-7 0-14 15,3 0 5-15,1 0-5 16,4-3 1-16,5-8 3 15,13-1-5-15,6-2-4 16,20-6-22-16,16-2-17 16,0-2-58-16,27 4-17 0,15-6-88 15,10 4-295-15</inkml:trace>
  <inkml:trace contextRef="#ctx0" brushRef="#br0" timeOffset="193596.3803">14865 10173 721 0,'0'0'76'15,"0"0"-72"-15,0 0 120 16,0 0-4-16,0 0-82 16,0 0-19-16,0 0-1 15,-40-19-6-15,14 14-1 16,-4-1-2-16,-2-2 5 15,-7 2-2-15,3 2 4 16,-3 1-15-16,8-1 0 16,7 4 0-16,8 0-2 0,-3 0 0 15,5 0-2-15,-4 11-8 16,0 6 11-16,-1 2-3 16,0 4 3-16,-1 8 0 15,2 1 4-15,-3 2-1 16,-1-1-1-16,-1-1-2 15,4-2 6-15,5 0-4 16,7-4 3-16,5-1 2 16,2 0-3-16,0 1-1 15,0 1-1-15,0-5 1 16,0 2-3-16,-10-5 3 16,-3 5 6-16,-9-1 0 15,2 0 5-15,-6 1-8 0,6-1 0 16,8-1-4-16,2-1 2 15,10-2 3-15,0-3 0 16,0-3 4-16,7-3-11 16,18 0 6-16,11-3 9 15,16 0 10-15,3-3-6 16,7-1-10-16,-4-1-5 16,-6-2 0-16,-6 3-2 15,-7-3-3-15,-3 0 1 16,-8 0-15-16,-4 0-13 15,-2-3-14-15,-2-1-54 16,2-4-96-16,2-2-308 0</inkml:trace>
  <inkml:trace contextRef="#ctx0" brushRef="#br0" timeOffset="193939.375">15023 10578 729 0,'0'0'137'15,"0"0"-83"-15,0 0 86 0,0 0-24 16,0 0-59-16,0 0-28 15,-3-6-8-15,-3 16-11 16,-11 7-1-16,0 1 26 16,2 3-8-16,-2-2-16 15,10 0-2-15,1-5-2 16,0-3-5-16,6 1-2 16,-6-4-2-16,2-3-33 15,1-1-18-15,-7-2-35 16,3-2-40-16,-3 0-141 15,4-2-241-15</inkml:trace>
  <inkml:trace contextRef="#ctx0" brushRef="#br0" timeOffset="194201.5053">15007 10389 669 0,'0'0'246'0,"0"0"-237"15,0 0 86-15,0 0 26 16,0 0-26-16,0 0-62 16,22-20-10-16,-22 20-8 0,0 0-6 15,0 0-9-15,0 0-14 16,0 0-28-16,0 0-29 15,0-2-35-15,0-2-196 16</inkml:trace>
  <inkml:trace contextRef="#ctx0" brushRef="#br0" timeOffset="194830.9278">15517 10304 886 0,'0'0'21'16,"0"0"-20"-16,0 0 54 15,0 0 30-15,0 0-62 16,0 0-11-16,152 3 5 15,-106 1-2-15,-4 4-3 16,-3-1 8-16,-8 0-7 16,-4-2-12-16,-11 0 1 15,1-1 1-15,-7 2-2 16,-4 1-1-16,-6 0-2 16,0 3-7-16,0 2 8 15,-3 5 1-15,-16 2 6 0,2 3-6 16,-2-2 0-16,4-1 0 15,3 3 0-15,3-1 1 16,-1 1-1-16,1-3 1 16,-1 0 1-16,3-4-2 15,0 2 2-15,-5 0-4 16,3-1 2-16,-6 1 0 16,6 2 5-16,-4-2-5 15,7 3-1-15,-7-1 1 16,6-1 1-16,0-3-1 15,1-1 0-15,0-4 0 16,0 0 6-16,0-1 4 16,-2-5 12-16,-1 2-3 0,-1-2-1 15,-6 2-1-15,-3-2-8 16,-1-1 6-16,-10 1-3 16,-5-4-4-16,-8 2 0 15,-5-2-3-15,5 0-3 16,11 0-4-16,5 0 1 15,15-2-21-15,12-8-57 16,6-7-126-16</inkml:trace>
  <inkml:trace contextRef="#ctx0" brushRef="#br0" timeOffset="195080.1991">16383 10618 950 0,'0'0'4'0,"0"0"34"16,127-4 39-16,-94 4-13 15,6-3-32-15,-4 2-22 16,4 0-10-16,1-1-17 15,-5-1-53-15,-12 3-80 16,-7 0-208-16</inkml:trace>
  <inkml:trace contextRef="#ctx0" brushRef="#br0" timeOffset="195326.8652">16274 10715 798 0,'0'0'2'16,"0"0"103"-16,0 0 31 15,178 25-60-15,-110-21-27 16,4-1-25-16,-10-3-4 0,-3 0 9 16,-8 0-9-1,1 0-8-15,-10 0-9 0,4 0-2 16,-11 0-1-16,-2 0-33 15,-1 0-88-15,-25-3-205 16</inkml:trace>
  <inkml:trace contextRef="#ctx0" brushRef="#br0" timeOffset="197052.9492">18228 10316 463 0,'0'0'84'15,"0"0"-78"-15,0 0 54 16,139-2-9-16,-103 2 4 16,-6 0 10-16,-5 7-5 15,-1 0-47-15,-11 5 10 16,4-2 9-16,-8 7 2 16,0 2-16-16,-9 0-4 15,0 3-12-15,0-2 14 0,0-3-7 16,-6 0-5-1,-13-3-4-15,0-1 6 0,-6-6-6 16,1 0-1-16,3-7-8 16,0 0-11-16,4 0-2 15,6-3-20-15,9-11-11 16,2 2 3-16,0-5 33 16,0-3 9-16,20 0-21 15,2 1 12-15,8-1 11 16,9 3 6-16,3 3-15 15,4 1 13-15,8 6 1 16,4 1 0-16,-3 4 1 0,-5 2 3 16,-9 0 1-1,-7 0 4-15,-5 9 0 0,-12 1 26 16,-5 2-9-16,-9 5 23 16,-3 3-17-16,0-1 18 15,-3 0-32-15,-10-4-3 16,-6 2-3-16,-1-4-8 15,7-7 1-15,-7 1 0 16,8-6 4-16,2-1 2 16,-3 0-7-16,6 0 1 15,0-5-4-15,4-4-17 16,3-2 7-16,0 0 9 16,4-4-4-16,22-1 5 15,4-1-4-15,2 1 4 16,9-1-3-16,-1-2-1 0,3 2 1 15,-2 5 1-15,-5 0 1 16,-5 4 1-16,-7 4 2 16,-1 4 2-1,3 0 0-15,-7 0 4 0,4 0-4 16,-6 2-1-16,2 6 6 16,-2 1 6-16,0 5 2 15,1 5 3-15,-3 1 5 16,-1 0 4-16,-1 4-4 15,0-2-6-15,-7-2 3 16,-2-3-13-16,-4-3 3 16,0-2-2-16,0-2-4 0,0-4-1 15,0-2 1 1,0 0-3-16,0-4 5 0,0 0-8 16,-3 0-11-16,3 0-28 15,0 0-21-15,-1 0-47 16,1-7-126-16</inkml:trace>
  <inkml:trace contextRef="#ctx0" brushRef="#br0" timeOffset="197679.0414">19768 10456 534 0,'0'0'122'0,"0"0"-121"16,0 0-1-16,0 0 15 15,0 0-10-15,0 0-5 16,111-37 1-16,-109 28 0 16,-2-4-1-16,0 2 1 15,-12 2 8-15,-11-1 16 16,-5 3 29-16,-2 2-11 15,1 3-11-15,-4 2-21 16,3 0-1-16,-3 0 14 16,-8 4-6-16,5 8 4 15,-5 2 10-15,5 0 1 0,16 2-1 16,2-2-19-16,16 3 2 16,2-5-10-16,10 1-2 15,28-1-2-15,11-4-1 16,7-4-12-16,-1-4-10 15,-2 0-19-15,1 0-24 16,-9-4-11-16,-8-7-23 16,-4-3 42-16,-14-3 12 15,-6-3-60-15,-10-4 7 16,-3 1 38-16,0 3 60 16,0 7 109-16,-4 9 69 15,-3 1-44-15,7 3-66 16,0 0-67-16,0 3 9 0,0 11-10 15,0 6 63-15,0 0-26 16,16 5 8-16,5 0-20 16,-2-3-6-16,4 1-2 15,-1-7-7-15,-2-2-8 16,-9-5 1-16,-5-5-3 16,-3 0-9-16,2-4-40 15,2 0-25-15,7-4-55 16,-2-9-285-16</inkml:trace>
  <inkml:trace contextRef="#ctx0" brushRef="#br0" timeOffset="197959.9069">20155 10274 825 0,'0'0'74'0,"0"0"-65"16,0 0-9-16,0 0 82 16,97 54-11-16,-49-32-34 15,1 5 4-15,7-1-8 16,-7-6 1-16,-4 1-20 16,-3-6-8-16,-9-1-4 15,-6-6-1-15,-9-3-1 16,-5-2-1-16,-6 0-39 15,-7-3-29-15,0 0-15 0,0 0-88 16,-14-9-452-16</inkml:trace>
  <inkml:trace contextRef="#ctx0" brushRef="#br0" timeOffset="198237.4371">20590 10257 878 0,'0'0'95'15,"0"0"-83"-15,0 0 30 0,0 0 5 16,0 0-33-16,0 0-11 16,-81 50 49-16,42-24-11 15,-6 4-8-15,2 0-22 16,4-4 6-16,3-1-9 15,7-2-1-15,0-4-7 16,6-7-10-16,4 1-29 16,2-5-36-16,8-5-34 15,3-3-230-15</inkml:trace>
  <inkml:trace contextRef="#ctx0" brushRef="#br0" timeOffset="198749.0032">17931 10805 776 0,'0'0'116'0,"0"0"-101"15,0 0 45-15,0 0-12 16,0 0-33-16,0 0 22 15,181 21 36-15,-61-18-16 16,30 0-18-16,25-3-17 16,27 0-1-16,18 0-8 15,17-3-11-15,0-4 4 16,-10-2-3-16,-14-2-2 16,-13-8 4-16,-24 0-3 15,-26 1 2-15,-18-1 6 0,-32 5-6 16,-18 4-2-1,-26 5 0-15,-24 0-1 0,-19 2-2 16,-13 3-14-16,-7 0-47 16,-45 3-95-16,-29 2-136 15</inkml:trace>
  <inkml:trace contextRef="#ctx0" brushRef="#br0" timeOffset="199518.618">18385 11047 116 0,'0'0'572'16,"0"0"-568"-16,0 0 0 16,0 0 77-16,153 0-39 15,-115 3-8-15,-8 4 6 16,-5 3-13-16,-5-1-7 16,-4 12 6-16,-7 1 12 15,-5 5-5-15,-4 0-18 16,0 2-6-16,0-2-2 15,0-4-4-15,-13-6 0 16,-8-7 5-16,1-2-1 16,3-6 0-16,-1-2 0 0,3 0-7 15,3-2-8 1,-2-10-26-16,5-3-9 0,2-2 21 16,3-7 17-16,4 1 3 15,0 0 2-15,13 3 0 16,17 1 3-16,3 4-6 15,12 3 1-15,4 5 1 16,6-3-1-16,0 7 2 16,4 0-1-16,0 3-1 15,-5 0 0-15,2 0 2 16,-11 0-1-16,-6 6 1 16,-16 1-3-16,-1 0 0 15,-11 6 3-15,0-1 6 0,-5 2 18 16,3 6 11-1,-6-1-10-15,-3 1 2 0,0 0-10 16,0-4 5-16,0 1-2 16,0-4-11-16,-3-2-2 15,-3-3-7-15,-2-3-21 16,8-1-35-16,0-4-110 16,0 0-148-16</inkml:trace>
  <inkml:trace contextRef="#ctx0" brushRef="#br0" timeOffset="200028.3107">19622 11073 581 0,'0'0'130'0,"0"0"-127"16,0 0 37-16,0 0 75 16,0 0-26-16,0 0-23 15,-120 34-9-15,96-22-12 16,-1 5 1-16,5 0-16 16,8-2-16-16,2-1-4 15,7 2-5-15,3-4-3 16,0-3 4-16,0 1-5 0,13-4-1 15,20 2-3-15,8-5 0 16,9-3-6-16,2 0-1 16,1 0-7-16,-3 0 1 15,-5-3 6-15,-6-5 1 16,-12 2 9-16,-8-4 0 16,-6 3 1-16,-6-3 3 15,-7 0 13-15,0-3 11 16,0-3 1-16,-27 1-3 15,-5 1-13-15,-11-3 5 16,-8 4-2-16,1 2-12 16,0 5-2-16,6 3-4 0,0 3 2 15,4 0-32-15,4 16-47 16,10-2-90-16,11-5-332 16</inkml:trace>
  <inkml:trace contextRef="#ctx0" brushRef="#br0" timeOffset="200862.5095">21272 10604 624 0,'0'0'31'0,"0"0"-11"16,0 0 76-16,0 0-39 15,0 0-3-15,0 0-11 16,-6-14-19-16,6 14-5 15,0 0 3-15,-1 0 3 16,-5 2-10-16,-6 7-6 16,-9 8 10-16,-4 8 37 0,-5 8-16 15,5 1-8-15,-11 3-9 16,3-1-7-16,2 0-2 16,-3-6-10-16,5-7-1 15,6-3 3-15,3-7-3 16,5-4-3-16,11-4-4 15,4-5-17-15,0 0-37 16,0 0 0-16,0 0 1 16,0-14-104-16,0-3-262 15</inkml:trace>
  <inkml:trace contextRef="#ctx0" brushRef="#br0" timeOffset="201125.4737">20807 10687 792 0,'0'0'85'16,"0"0"-85"-16,0 0 0 15,0 0 48-15,0 0-16 16,136 3 23-16,-73 3-24 16,-4 1 1-16,7 0-2 15,-3 4-7-15,-4-5-7 16,-5 4-10-16,-9-1-1 15,-5-1-3-15,-10-2-2 16,-12-2-20-16,-8 1-24 0,-6 0-12 16,-4-3-25-16,0 1-45 15,0-3-24-15,-19 0-198 16</inkml:trace>
  <inkml:trace contextRef="#ctx0" brushRef="#br0" timeOffset="201762.8371">21077 10668 526 0,'0'0'71'15,"0"0"-40"-15,0 0 65 16,0 0 37-16,0 0-38 16,0 0-37-16,0 0-6 15,0 0-12-15,0 0-19 16,7 0-18-16,-5-1-3 16,1 1-7-16,-3 0-22 15,0 0-33-15,0 0-35 16,0 0-46-16,0 0 29 15,0 0 95-15,0-7 19 16,0 4 12-16,0-3-1 16,0-2 34-16,0-4-4 0,0-1 48 15,-3-1-20 1,-6 2 15-16,5 0-26 0,2 7-28 16,-4 0 5-16,6 5-21 15,0 0-5-15,0 0-7 16,0 0-2-16,0 5-10 15,0 7 8-15,0 5 2 16,0 10 31-16,11-1 6 16,6 4-6-16,4 6-3 15,-4 1-6-15,5-1-10 16,-1-3-3-16,-4-7-1 16,-1-1-6-16,-4-3-1 15,-3-5-1-15,0-8 2 16,-9 1 1-16,0-6-1 0,3-4-2 15,-3 0-4-15,0 0-3 16,0 0-3-16,0 0-10 16,0 0-11-16,0 0-22 15,0 0-22-15,-12-7-58 16,-2-3-112-16,1-4-122 16</inkml:trace>
  <inkml:trace contextRef="#ctx0" brushRef="#br0" timeOffset="202293.9962">21844 10624 658 0,'0'0'151'0,"0"0"-146"16,0 0 63-16,0 0 27 16,0 0-54-16,0 0-18 15,-7-3-4-15,7 3 3 16,-7 0 1-16,1 7-6 16,-4 5 22-16,-3 5 15 15,4 10-29-15,6 2-3 16,-5 2 8-16,8 4-3 15,0-4-7-15,0-5-13 16,0-7-1-16,0-2-5 16,0-4 4-16,0-4-5 0,3-1-6 15,2-8-20-15,-5 3-6 16,0-3-19-16,0 0-21 16,0 0-12-16,0-3-63 15,0-11-364-15</inkml:trace>
  <inkml:trace contextRef="#ctx0" brushRef="#br0" timeOffset="202587.9187">21901 10377 1016 0,'0'0'87'15,"0"0"-83"-15,0 0 27 16,0 0 20-16,0 0-25 16,0 0-25-16,-12 6 4 15,-1-3 0-15,3 0-5 16,3 1-10-16,2-3-34 15,1-1 3-15,-9 2-15 16,-3-2-78-16,3 0-115 0</inkml:trace>
  <inkml:trace contextRef="#ctx0" brushRef="#br0" timeOffset="203850.5625">22506 10647 245 0,'0'0'405'0,"0"0"-397"15,0 0 11-15,0 0 49 0,0 0-7 16,0 0-36-16,-3 1 21 16,3-1 5-16,0 0-22 15,0 0-11-15,0 0 11 16,0 0-1-16,0 0 0 16,0 0-1-16,0 0-12 15,0 0 3-15,0 0-2 16,0 0-8-16,0 0-5 15,0 0 2-15,0 0-1 16,0 0 4-16,0 0-5 16,0 0 0-16,0 0-2 15,0 0 2-15,0 0 1 0,0 0 4 16,0 0 10-16,0 0 3 16,0 0-8-16,0 0-1 15,0 0-5-15,0 0-2 16,0 0-1-16,0 0-3 15,0 0 0-15,0 0 5 16,0 0-2-16,-1 0 0 16,1 0-1-16,0 0-1 15,0 0-1-15,-3 0-1 16,3 0-2-16,0 0-1 16,-3 0 1-16,-2 0 0 15,-10 3 1-15,-9-3-2 16,-9 3 2-16,-10 0 0 0,3-3 1 15,3 3-4 1,-3 1-10-16,4 0-1 0,6-4 7 16,6 3 4-16,10 0-4 15,3-1 8-15,6-2-4 16,4 1 3-16,1-1-2 16,0 0-2-16,0 0 4 15,0 0 1-15,0 0 0 16,-3 0 0-16,3 0 0 15,-3 0 0-15,3 0 0 16,0 0 0-16,0 0-1 16,0 0 0-16,0 0 1 0,0 0 0 15,-2 0 0-15,-8 0 0 16,-5 0-1-16,-2 0 0 16,3 4 2-16,4-4 0 15,6 0 0-15,1 0-1 16,3 0-1-16,0 0-4 15,0 0-43-15,0 0-44 16,0 3-78-16,0-3-45 16,0 0-127-16</inkml:trace>
  <inkml:trace contextRef="#ctx0" brushRef="#br0" timeOffset="204244.4108">22253 10542 802 0,'0'0'53'0,"0"0"-53"15,0 0 58-15,0 0 11 16,0 0-27-16,0 0-20 15,0 0-10-15,0 0 16 16,0 3 0-16,0 7-3 0,0 7 21 16,0 5-3-1,0 2-15-15,0 1-9 0,0 6 2 16,0-1-6-16,0 1-12 16,0-4 3-16,0-3-1 15,0-5 2-15,0 2-4 16,0-8-1-16,0-3-1 15,0-6-2-15,0-2 1 16,0-2-27-16,0 0-25 16,0 0-51-16,6 0-32 15,4-6-177-15</inkml:trace>
  <inkml:trace contextRef="#ctx0" brushRef="#br0" timeOffset="204649.3262">22895 10483 954 0,'0'0'35'16,"0"0"-26"-16,0 0 40 0,0 0-14 15,0 0-28-15,0 0 9 16,0 45 33-16,-12-22-1 16,1 8-10-16,6-2-4 15,1 0-10-15,1 2 1 16,1-1-6-16,1-5-3 15,-2-2-8-15,-5-3-2 16,-1-6-3-16,2-1-1 16,2-6-2-16,1 0-4 15,4-5-26-15,-3-2-14 16,1 1-8-16,-9-1-50 16,1-1-64-16,0-18-237 15</inkml:trace>
  <inkml:trace contextRef="#ctx0" brushRef="#br0" timeOffset="205047.9879">23270 10294 851 0,'0'0'18'0,"0"0"-13"0,0 0 81 16,0 0-13-16,110 53-31 16,-80-23-3-16,0 6-4 15,-2 3-4-15,-3 4-4 16,-5 1-7-16,-5-1-2 15,-6-1 3-15,-6-2 3 16,-3-3-10-16,0-3-3 16,-9-2 1-16,-16-3-10 15,-4-6 2-15,-1-6 2 16,-5-2-6-16,-3-3-2 16,-4-3-33-16,-8-1-39 15,-8-6-60-15,-7-2-163 16</inkml:trace>
  <inkml:trace contextRef="#ctx0" brushRef="#br0" timeOffset="205910.2259">21829 10257 570 0,'0'0'15'16,"0"0"18"-16,0 0 6 16,0 0-15-16,0 0-5 0,0 0-2 15,-3 0 8-15,-6 0 28 16,-7 0-1-16,-1 4 22 16,-5 5-16-16,-4 2-11 15,-6-1-14-15,2 7-4 16,4-1-17-16,-2 6 9 15,7-1-7-15,0 1 5 16,-3 6 2-16,8 2-1 16,0-1 7-16,-2 0-1 15,6 5-13-15,0-3-1 16,-1 0-5-16,6-4-3 16,-3 2 0-16,4-5 5 15,6 1-7-15,0-1 1 16,0 2 0-16,0-6 3 15,13 3-5-15,8-3 0 16,9-3 0-16,10 0 2 0,19-2 1 16,8-3-4-16,5-4 0 15,8-4-6-15,-5-2-7 16,-2-2-15-16,-9 0-16 16,-9-3-51-16,-13-8-101 15,-9-4-247-15</inkml:trace>
  <inkml:trace contextRef="#ctx0" brushRef="#br0" timeOffset="207310.6601">18287 10171 505 0,'0'0'50'0,"0"0"16"0,0 0-7 16,0 0-16-16,0 0-21 16,0 0 5-16,0 0 13 15,0 0 2-15,0 0 2 16,0 0-13-16,0 0-19 16,-13 3-10-16,-7 1 13 15,-2 6 8-15,0 0-15 16,-3-1 10-16,0 6 3 15,-1 2 1-15,4-2-8 16,-1 5 6-16,3 3-7 16,2-2 6-16,-5 1 4 15,6 1-10-15,-3 0 6 0,4 6-1 16,1 0 0-16,-2 0 4 16,10 3-9-16,7 5 10 15,0-1-4-15,0-3 3 16,3 4-9-16,10-1 5 15,10-5-11-15,-1 3 2 16,5-1-5-16,3-2 4 16,7 2-2-16,3-4-4 15,8-2 1-15,0-4-3 16,-1-1-1-16,2-5-1 16,-7-4-23-16,-3-6-16 15,6-5-9-15,-2-2-41 16,6-1-82-16,-4-16-228 0</inkml:trace>
  <inkml:trace contextRef="#ctx0" brushRef="#br0" timeOffset="208309.6358">23458 10082 565 0,'0'0'60'0,"0"0"-6"0,0 0 44 16,0 0 5-1,0 0-32-15,0 0-32 16,-6-6-11-16,6 6-1 0,0 0 0 15,0 0-3-15,0 0-6 16,9 0-1-16,11 3-8 16,9 10 5-16,1 4-2 15,5 3-9-15,1 7 4 16,-3 5 2-16,-2 4 4 16,-2 11 8-16,-13 3-4 15,-2 1 1-15,-10 4-6 16,-4 1 3-16,0 0-3 15,0-1-1-15,-6-6 1 16,-10 1-9-16,1-8 1 16,0-4 9-16,-5-8 3 0,-5-4 0 15,0-4 3 1,-4-4-8-16,3-5-1 0,-10-1-10 16,-3-1-1-16,-19-2-46 15,-14 2-22-15,-11-1-64 16,-22-3-157-16</inkml:trace>
  <inkml:trace contextRef="#ctx0" brushRef="#br0" timeOffset="216510.0776">3502 12329 687 0,'0'0'47'15,"0"0"-47"-15,0 0-5 16,0 0 5-16,0 0 4 16,0 0 11-16,0 0 14 15,0 0 31-15,27 6 15 16,-27-6-18-16,6 0-10 16,10 0-21-16,5 0-1 15,9-6-5-15,4-1-10 16,2-5-3-16,0 1 0 15,0-2-4-15,-8-1-1 16,5 2 0-16,-3-5 1 0,-5 1-2 16,5-1 2-16,-8 0-2 15,-4 0 2-15,-9 1-1 16,0-1-1-16,-6 4 1 16,3-3-1-16,-6 6 0 15,0 0 1-15,0 3-2 16,0 5 1-16,0 2 0 15,0 0 1-15,0 0 3 16,0 0-1-16,0 0-4 16,-9 5-7-16,-12 6 7 15,3 2-7-15,5 4 7 16,10 3 0-16,3 0 1 0,0 2 11 16,19 3-4-1,17 0 1-15,3-2-3 0,7 0 1 16,2-2-1-16,-2-12-5 15,9 1-1-15,-7-10 0 16,4 0 0-16,3-4-22 16,-3-11-24-16,-7-2-18 15,-9-7-71-15,-12 2-104 16,-18-4-201-16</inkml:trace>
  <inkml:trace contextRef="#ctx0" brushRef="#br0" timeOffset="216699.4821">3890 11896 935 0,'0'0'27'0,"0"0"-22"15,0 0-2-15,0 0-3 16,0 0-17-16,0 0-73 15,-72 20-61-15,72-18-171 16</inkml:trace>
  <inkml:trace contextRef="#ctx0" brushRef="#br0" timeOffset="217343.8453">4740 11939 408 0,'0'0'73'0,"0"0"-45"16,0 0 59-16,0 0-47 15,0 0-18-15,0 0 4 16,79-20 14-16,-79 19 32 0,0-1-8 16,-10-1-27-16,-10-1-17 15,-4 3-9-15,-1 1-4 16,3 0-5-16,-4 0 7 16,-1 0-7-16,-1 8 1 15,1 2-3-15,2 3 0 16,-2 0 2-16,5 4-1 15,5-2-1-15,4-3 0 16,4 0 0-16,6-2-1 16,3-3 2-16,0 3-2 15,3-4-4-15,27-2 2 16,16-1-2-16,6 0 5 0,5 0 2 16,4-3-2-16,-6 0-1 15,-6 0-9-15,-10 0-1 16,-9 0 2-16,-11 0 8 15,-5 0-4-15,-8 1 2 16,0 2 0-16,-2 3 3 16,-4 2 18-16,0 5 10 15,0 2-11-15,0-1-6 16,-18 3 9-16,-7-1 1 16,-3-3-2-16,-2 3 0 15,0-5-11-15,5-2 3 16,5-4-2-16,4-2-1 15,7-3-8-15,1 0-2 0,-2 0-52 16,1 0-104-16,6-3-238 16</inkml:trace>
  <inkml:trace contextRef="#ctx0" brushRef="#br0" timeOffset="217942.9894">5474 11830 616 0,'0'0'40'16,"0"0"-40"-16,0 0 24 15,0 0 17-15,61-50-31 16,-52 44 38-16,-9-4 0 16,0 3-21-16,0 1 22 15,-6-1-11-15,-15 0-26 16,-9 0-3-16,-3 2-8 0,-5 3 0 15,8 2 7 1,7 0 3-16,4 0 2 0,7 7-6 16,9 7-7-16,3 10 2 15,0 2 3-15,18 10 9 16,15 3 8-16,3 8 0 16,2 3-1-16,-5 2 11 15,6 1 3-15,-3-1-9 16,7 1 4-16,-4 1-7 15,1-5-3-15,-7 1-14 16,0-7-3-16,-6-3-1 16,-11-5 1-16,-4-5-2 15,-12-1 3-15,0-7-3 16,0-3-1-16,0-6 0 0,-6-6-5 16,0-1-18-16,-3-6-18 15,2-3-19-15,-7-10-72 16,-11-11-197-16</inkml:trace>
  <inkml:trace contextRef="#ctx0" brushRef="#br0" timeOffset="218160.9513">5286 12266 727 0,'0'0'67'0,"0"0"-21"15,0 0 39-15,0 0-27 0,0 0-13 16,176-43-13 0,-100 30-8-16,3-1-7 0,-10-2-6 15,-8 7-9-15,-18-2-2 16,-13 8 0-16,-12 0-29 16,-11 3-49-16,-4 0-134 15,-3 0-129-15</inkml:trace>
  <inkml:trace contextRef="#ctx0" brushRef="#br0" timeOffset="219191.333">6148 12062 575 0,'0'0'198'0,"0"0"-195"16,0 0-3-16,0 0 50 15,0 0 18-15,-24 45 11 16,18-18-12-16,6-1-24 16,0 4-13-16,0-2-7 15,9-3-13-15,12-3-6 16,6-5 1-16,0-3-5 15,13-11 0-15,5-3-24 16,10-3-4-16,6-14-1 0,2-2-19 16,-11-4-27-16,-15-1-14 15,-19-2 14-15,-12-1 5 16,-6-3 35-16,-10 1 32 16,-13 6 3-16,4 7 24 15,7 2 50-15,3 10-14 16,6 1-27-16,3 1 17 15,0 2-29-15,0 0-20 16,12 6 2-16,9 10 26 16,9 5 1-16,1 4 13 0,6 5-17 15,-4-4-14 1,6-2-6-16,0-7-2 0,2-3-2 16,-2-5 1-16,3-3 0 15,1-6-3-15,2 0-3 16,7-12-11-16,0-5-6 15,-4-3-13-15,-2-4 1 16,-13-2-3-16,-13-8 0 16,-7-4 12-16,-13-2 9 15,-3-6 1-15,-33 3 13 16,-7-1 0-16,-9 4 27 16,-5 2-9-16,-3 7 23 15,8 12-1-15,21 5-6 16,13 7-2-16,12 7-8 15,6 3-24-15,0 17-1 0,16 11 1 16,17 11 10-16,12 5 0 16,10 0 6-16,2-1 1 15,-5 0-10-15,2-10 3 16,-8-2-6-16,-4-9-4 16,4-2 2-16,-12-9 0 15,2-5 0-15,3-5 0 16,4-4-2-16,5 0-9 15,10-13-3-15,-1-7-10 16,-2-4-1-16,-13-4-4 16,-11-6 9-16,-16-3 12 15,-15-2 4-15,0 0 1 0,-24 2 1 16,-12 4 2 0,-7 10 14-16,0 6 14 0,7 5 7 15,3 5-6-15,11 4-2 16,11 2-8-16,4 1-8 15,7 0-13-15,0 16-2 16,0 14 2-16,10 10 19 16,26 9-1-16,13-3 5 15,-4 1-4-15,4-7-6 16,-7-4-11-16,-3-6 2 16,-6-4-4-16,-2-7-3 15,-1-5-25-15,-3-3-15 16,7-5-51-16,0-6-57 15,-1 0-257-15</inkml:trace>
  <inkml:trace contextRef="#ctx0" brushRef="#br0" timeOffset="220342.7675">10402 11754 92 0,'0'0'588'0,"0"0"-560"16,0 0-26-16,0 0 43 15,0 0 9-15,0 0-27 16,-3 26 83-16,3-2-34 15,0 5-30-15,3 10 7 16,18 11 4-16,3 3-18 16,9-3-3-16,4 3-18 15,3-8-6-15,-4-1 0 16,-3-7-9-16,-11-8-1 16,-9-5-2-16,-2-9 6 15,-8-5-6-15,-3-7-7 16,0-3-6-16,0 0-13 15,0 0 2-15,0-9-30 0,0-7-27 16,-14-7-165 0,-18-4-123-16</inkml:trace>
  <inkml:trace contextRef="#ctx0" brushRef="#br0" timeOffset="220569.902">10077 12104 882 0,'0'0'86'0,"0"0"-86"15,0 0 0-15,0 0 21 0,194-22 17 16,-87 5 0 0,1 0-16-16,-7 3-7 0,-20 5-10 15,-16-1-5-15,-23 3-25 16,-12 4-50-16,-15 3-77 15,-15 0-130-15</inkml:trace>
  <inkml:trace contextRef="#ctx0" brushRef="#br0" timeOffset="221023.6797">11018 12097 706 0,'0'0'51'0,"0"0"-36"15,0 0 73-15,-28 63-6 16,28-33-42-16,3 1 2 15,16 0-22-15,8-1-11 16,4-2-6-16,5-9 2 16,-3-7-2-16,3-5-3 15,1-7-3-15,9 0 3 16,3-12 1-16,4-8 5 0,-4-7-5 16,-12-2 2-16,-13-1-2 15,-18 1 4-15,-6-1-4 16,-15 2 3-16,-34 5 0 15,-13 3-3-15,-6 5 4 16,-5 5-4-16,9 7 3 16,6 3-1-16,10 6-3 15,18 8-2-15,17 8-16 16,13 1-78-16,10-3-92 16,23-1-266-16</inkml:trace>
  <inkml:trace contextRef="#ctx0" brushRef="#br0" timeOffset="221343.0062">11658 12068 949 0,'0'0'25'15,"0"0"-19"-15,19 44 51 16,4-13-4-16,7 10 0 16,6 5-6-16,2 3-10 15,1 7-4-15,-6-6-16 0,-5-1-4 16,-4 1-10-16,-4-6 0 16,-7-5-1-16,-7-1-2 15,4-9-4-15,-7-7-8 16,-3-7-18-16,6-7-25 15,0-4-24-15,5-4-53 16,-1-10-129-16,-10-7-80 16</inkml:trace>
  <inkml:trace contextRef="#ctx0" brushRef="#br0" timeOffset="221740.6988">11636 12151 625 0,'0'0'164'0,"0"0"-164"16,0 0 0-16,101-54 6 16,-59 42-1-16,7-5-4 15,-4 7 3-15,-6 0 16 16,-1 3 35-16,-8 5-3 15,-3-2-9-15,-3 4-10 16,0 0-13-16,-2 10-9 16,-1 7 2-16,-6 6 9 15,-3 4-5-15,-7-2-6 16,-5-2-8-16,0 1-2 0,-5-7 4 16,-19 0 4-16,-13-5 7 15,-5 1 0-15,-13-6 0 16,4-2-10-16,2-3-4 15,7-2-2-15,12-5-19 16,8-7-25-16,4-5-87 16,6-2-129-16,6 2-221 15</inkml:trace>
  <inkml:trace contextRef="#ctx0" brushRef="#br0" timeOffset="222341.0081">12805 11816 808 0,'0'0'117'0,"0"0"-99"16,0 0 48-16,0 0-6 15,0 0-35-15,0 0-16 0,-127-22-8 16,91 25-1-16,11 1 0 16,1 2 0-16,8-2 3 15,7 1 1-15,6 2-2 16,3 3-1-16,0 3-1 15,0 4-1-15,22 3 0 16,-2 0 1-16,2 3 0 16,-12 3-1-16,4 1 1 15,-8 2 0-15,0 2 1 16,4-2 0-16,3 0-1 16,7-3 2-16,1 2 10 15,6 1-1-15,2 1 0 16,3 3 2-16,-8 0 2 15,1-4-5-15,-8 2 0 16,-1-6 5-16,-4-1-5 0,3-4 1 16,0-3 0-16,5-5-9 15,6 1 0-15,10-5 0 16,-1-3 2-16,7-1-2 16,0-4 1-16,-3 0 0 15,-3 0-3-15,4 0-5 16,-1-3-11-16,2-3-15 15,2-2-54-15,-2-1-112 16,-2-7-240-16</inkml:trace>
  <inkml:trace contextRef="#ctx0" brushRef="#br0" timeOffset="222892.698">13454 11962 670 0,'0'0'85'15,"0"0"-82"-15,0 0 49 0,0 0 37 16,0 0-57-16,0 0-11 16,-130-10 9-16,91 10 2 15,5 4 8-15,0 2-20 16,1 1-6-16,5 0 5 16,8 3-11-16,1 2-3 15,9 4 0-15,10 1-4 16,0 0-1-16,0-1-3 15,26-2-3-15,10-5-16 16,12 1 9-16,7-3 3 16,7 1 5-16,7-6-2 15,-12-2-6-15,-1 0 5 0,-11 0 2 16,-9 3 4 0,-9-3 1-16,-12 4-1 0,1 1 1 15,-10 6 0-15,2-1 1 16,-8 6 7-16,0 0 1 15,-3 1 4-15,-21-3-5 16,-5 2 4-16,-3-5-1 16,-1-1 5-16,-6 0-4 15,3-5-11-15,8-1 0 16,4-4-26-16,6 0-96 16,0-4-249-16</inkml:trace>
  <inkml:trace contextRef="#ctx0" brushRef="#br0" timeOffset="223448.5163">13776 12011 826 0,'0'0'66'0,"0"0"-65"16,0 0 56-16,0 0-30 15,0 0-3-15,0 0 28 16,94 44-14-16,-82-21-13 0,-1 0-7 16,-4-3-8-16,-7-1 0 15,0-5-6-15,0-8 1 16,0 1-4-16,0-4-1 15,0-3-2-15,0 0-15 16,0 0 0-16,0 0 5 16,-14-10-24-16,4-3-12 15,1-4 42-15,0-6 4 16,9 1-6-16,0 1 4 16,0 1 2-16,21 1 2 15,9 8 2-15,6 2-2 16,0 2 0-16,3 3 2 15,2 1 12-15,2 3 1 0,-1 0 7 16,0 0-6-16,4 7 5 16,-10 3 5-16,-5 4 4 15,2 3-1-15,-17-1-1 16,-8 7-8-16,-8-4-9 16,0 1 0-16,0-6-2 15,0-2-5-15,0-1-4 16,0-5-23-16,0-6-64 15,6 0-86-15,10 0-239 16</inkml:trace>
  <inkml:trace contextRef="#ctx0" brushRef="#br0" timeOffset="223875.1951">14562 11989 913 0,'0'0'109'16,"0"0"-101"-16,0 0 27 15,0 0-7-15,0 0-9 16,0 0 8-16,-40 56-1 16,40-37-5-16,0-3-3 15,0-2-11-15,0 2 2 16,13-5-7-16,7-1-2 15,5-1-8-15,5-6-12 16,6 1 0-16,4-4 2 0,5-4 2 16,10-5 14-16,-9-8 2 15,-4 0 7-15,-10-1 5 16,-12 0 5-16,-14 2 0 16,-6-1 14-16,0 4 10 15,-33 0-5-15,-10 4 8 16,-7-1-6-16,-3 5-11 15,-2 3-12-15,0 2-15 16,7 0-3-16,5 5-15 16,13 7-55-16,6 3-39 0,13-1-100 15,11-5-461-15</inkml:trace>
  <inkml:trace contextRef="#ctx0" brushRef="#br0" timeOffset="224490.64">14650 11768 968 0,'0'0'111'0,"0"0"-103"0,0 0 17 16,0 0 2-16,159-24-21 16,-65 17-1-16,2 0 0 15,-20 2-2-15,-24-2-3 16,-13 3 3-16,-20 0 0 16,-8 4-3-16,-11 0 0 15,0 0 22-15,0 0 0 16,0 5-15-16,0 7 0 15,3 5 10-15,9 3-13 16,7 3-1-16,14 1-2 16,9 1 7-16,-3-1-4 15,4 2-3-15,-4-4 4 0,-7 3 1 16,-3-2-3 0,-10 0-3-16,-5-4 3 0,-8 5 3 15,-6-1-6-15,0-3 3 16,0 0-1-16,0-1-2 15,0-3-1-15,4-2 0 16,2 2 0-16,-3-6-5 16,0 3 1-16,-2-2-3 15,-1-2 5-15,0-1 3 16,0-3 1-16,-1 2-1 16,-15-2 1-16,-14 3 0 15,-5-1 4-15,-10 3 6 16,-8 2-4-16,-5-1 1 15,-9 5-1-15,-9-2-2 16,1 0-5-16,11-5 0 0,9-2-22 16,10-4-57-16,16-3-105 15,18-3-339-15</inkml:trace>
  <inkml:trace contextRef="#ctx0" brushRef="#br0" timeOffset="224888.8908">15819 11942 456 0,'0'0'536'0,"0"0"-526"15,0 0 1-15,0 0 23 16,0 0-17-16,129-12 6 15,-80 8 2-15,-2-3-3 0,-2 4-8 16,-4 0-2-16,-11-1-7 16,-11 3-5-16,-12 1 0 15,-4 0-23-15,-3 0-41 16,0 0-98-16,-10 0-185 16</inkml:trace>
  <inkml:trace contextRef="#ctx0" brushRef="#br0" timeOffset="225129.9666">15754 12065 130 0,'0'0'630'0,"0"0"-611"16,0 0 59-16,0 0 18 15,0 0-24-15,143 32-14 16,-75-32-6-16,11-7-9 15,-2-3-8-15,-9-2-6 16,-13 2-10-16,-9 3-8 16,-16 1-11-16,-8 2-2 15,-12 2-46-15,-10-2-72 16,0 3-148-16</inkml:trace>
  <inkml:trace contextRef="#ctx0" brushRef="#br0" timeOffset="226573.9099">16683 11909 172 0,'0'0'99'16,"0"0"-59"-16,0 0-26 16,0 0-5-16,0 0 10 15,0 0 44-15,3-1 27 16,-3 1-9-16,3-2-26 15,0-1-15-15,-2 0-35 16,2 3 4-16,-3-2 28 0,0 2 32 16,0 0-11-16,0 0 4 15,0 0-10-15,-4 0-31 16,-2 0-18-16,3 0 3 16,-1 0 3-16,4 0-5 15,0 0 4-15,0 0-4 16,0 0 0-16,0 0 1 15,7-2 4-15,20-1 4 16,11-1 1-16,18 1 2 16,9-4-1-16,6-3 0 15,-7 4-8-15,-3 3 1 16,-11-4-8-16,-15 4 0 16,-11-1-15-16,-15 4-16 0,-6 0-6 15,-3 0-37-15,0 0-71 16,-19 4-26-16,-10 1-115 15</inkml:trace>
  <inkml:trace contextRef="#ctx0" brushRef="#br0" timeOffset="226830.946">16792 12028 803 0,'0'0'15'16,"0"0"-3"-16,0 0-12 0,0 0 68 16,0 0 21-16,185 13-46 15,-125-10-12-15,4-3 1 16,-8 0-6-16,-5 0-6 16,-9-5-4-16,-6 0-5 15,-9-1-5-15,-4 3-6 16,-10 0 0-16,-3-1-50 15,-7 1-32-15,-3 3-104 16,0-1-117-16</inkml:trace>
  <inkml:trace contextRef="#ctx0" brushRef="#br0" timeOffset="227705.6514">17641 11665 805 0,'0'0'45'0,"0"0"-42"16,0 0 59-16,0 0-21 15,0 0-26-15,0 0 0 16,-6 16 27-16,6 13 26 15,0 8 6-15,3 10-27 16,14 2-14-16,4-3-11 16,3 1-14-16,-2-4 0 15,4-4-6-15,-7-3 2 0,1-8-3 16,-7-6-1 0,-4-9-3-16,-5-4-7 0,3-5-2 15,-7-4-1-15,0 0 2 16,0 0 6-16,3 0 4 15,-3 0-1-15,0 0-9 16,0-9 0-16,0 2 1 16,6 0 2-16,1-3 3 15,-4 0 0-15,4-2 5 16,2-1-1-16,5-4-18 16,1 3 2-16,-1-2 5 15,2 2-11-15,0-1 9 16,-6 4 5-16,1 0-6 15,1 3 13-15,0 4 1 0,4 2-1 16,11-1-1-16,1-2 3 16,5 5-2-16,7 0-4 15,-2 0 6-15,1 0 4 16,-3 5-2-16,-3 4 4 16,-1 1 7-16,-10 5 4 15,1 2-4-15,-7 0-7 16,-9 2 1-16,-7-5-2 15,0 3 6-15,0-2 5 16,-23-3 9-16,-15 0-5 16,-4 4 7-16,-10-5-10 15,-4 1-6-15,1-1 1 16,2-5 5-16,15-3-2 0,6-3-9 16,8 0 1-16,11-3-7 15,5-14-3-15,7-6-20 16,1-7-18-16,1-5-39 15,24 2-35-15,3 2-254 16</inkml:trace>
  <inkml:trace contextRef="#ctx0" brushRef="#br0" timeOffset="228357.2265">18840 11727 740 0,'0'0'25'15,"0"0"7"-15,0 0-2 0,0 0-17 16,0 0-10-16,0 0-2 16,-147-2 2-16,133 2 7 15,3-2 30-15,7 2 4 16,1 0-10-16,0 0-3 15,3 0-21-15,-3 0-10 16,-6 7-6-16,0 7 6 16,-2 2-1-16,0 1-1 15,2 3 2-15,-1 2 1 16,10 2-1-16,0 2 8 16,0-2 7-16,10 5 1 15,13-1-3-15,6-2-2 16,-4 3-2-16,-2 0 2 15,-4-1-2-15,-7 0 22 16,-7-4-11-16,2-1-1 0,-4-3 0 16,3-1-4-16,0-2-5 15,4 0 2-15,7-1-4 16,-1-2-4-16,3-2 4 16,4 1 8-16,-8-2-3 15,6-5-8-15,-4 1 1 16,3-3-3-16,-2-1-3 15,5-3-10-15,3 0-21 16,2 0-33-16,6 0-50 16,-5-10-238-16</inkml:trace>
  <inkml:trace contextRef="#ctx0" brushRef="#br0" timeOffset="229056.3172">19609 11846 516 0,'0'0'178'15,"0"0"-171"-15,0 0 70 16,0 0-3-16,0 0-46 15,-29-45 12-15,15 41-6 16,-7 1-11-16,-3 0-5 16,-5-1 6-16,-6 4-9 15,-2 0-3-15,-5 0-2 0,7 3 2 16,-4 4 0 0,4 3-7-16,2 2-3 15,10 2 0-15,-1-1 2 0,12 4-4 16,6 0 1-16,6-1 1 15,0 1-4-15,0 0-2 16,19-5-4-16,10-2-1 16,7-3 0-16,-1-2-8 15,7-3 10-15,0-2 2 16,4 0 4-16,-4 0 1 16,-8 0-1-16,-6 3 1 15,-7 0 0-15,0 4 1 16,-4 0 0-16,-4 5 6 0,-4 4 4 15,-6-2-4 1,-3 3 2-16,0-4 2 0,-3 0-2 16,-16-2 3-16,-10-3 7 15,-4-1-3-15,1-3-4 16,-7-1-12-16,1-3-6 16,1 0-45-16,5 0-46 15,6-7-95-15,10-8-187 16</inkml:trace>
  <inkml:trace contextRef="#ctx0" brushRef="#br0" timeOffset="229605.3673">19823 11869 797 0,'0'0'36'0,"0"0"-27"16,0 0 42-16,0 0 47 16,65 56-38-16,-45-31-28 15,-10 0-6-15,2-2-7 16,-11 1-2-16,-1-5-10 15,0-5-7-15,0-4 8 0,0-3-6 16,-5-1-2-16,-7-6 0 16,0 0-17-16,-9 0-1 15,2-6-5-15,-4-8-21 16,2-3 21-16,7-6 21 16,10 1-5-16,4-5 5 15,0 2-3-15,33 3 0 16,3 3-28-16,6 5-25 15,-6 5 23-15,-2 1 19 16,-4 5 14-16,0 3-1 16,-4 0 0-16,0 0 3 15,-4 0 5-15,1 7 15 16,-4 3 15-16,-1 4 14 0,0 4 2 16,-5 3-9-16,-4-1-16 15,2 0-3-15,-4-1-5 16,-4-2-11-16,1-4-7 15,-1 0-3-15,3-6-41 16,6 0-61-16,8-7-159 16,5 0-320-16</inkml:trace>
  <inkml:trace contextRef="#ctx0" brushRef="#br0" timeOffset="229988.761">20436 11876 613 0,'0'0'339'0,"0"0"-337"16,0 0 69-16,0 0 4 16,-67 60-47-16,67-41-13 15,0-2-5-15,0 0-7 16,4-1 4-16,14-6-7 15,-1 0-2-15,8-1-10 16,5-8-7-16,6-1 5 16,6 0 5-16,0-7 7 15,-1-6-1-15,-7-1 3 16,-18-1-1-16,-6-2 2 0,-10-2 1 16,0 2 1-16,-22 0 7 15,-11 7 13-15,-10 4 28 16,-6 6-26-16,-9 0-22 15,-2 9 3-15,7 4-6 16,7 4-1-16,13 0-24 16,18-1-55-16,12-7-82 15,3-4-273-15</inkml:trace>
  <inkml:trace contextRef="#ctx0" brushRef="#br0" timeOffset="230639.8618">20525 11646 625 0,'0'0'241'0,"0"0"-238"16,0 0-3-16,179-20 22 16,-112 16-11-16,-4 0-7 15,-12 1-4-15,-18 0 0 16,-11 0-13-16,-12 2 13 0,-8-2 7 16,1 3 34-16,-3 0 14 15,0 0-10-15,0 0-38 16,0 3-7-16,5 7-8 15,-1 7 8-15,5 2 5 16,3 3-2-16,4 0 13 16,1 3 4-16,-1-1 1 15,1 3 4-15,-3 0-9 16,-2-2-4-16,8 2-6 16,-8 0 6-16,-2 1-6 15,-3 0-4-15,-2-2 0 16,2 3-1-16,1-2-1 15,-1 0 0-15,4 0-6 16,-1-2-1-16,2-1-1 0,-4-4 6 16,-2-4 2-16,-3-2 0 15,1-1 0-15,-4-1 0 16,0-4 0-16,0 1 0 16,0-1 2-16,-16-2 7 15,-16 2-2-15,-5 0 4 16,-17-1-5-16,-12 0-6 15,-12-2 0-15,-19 2 1 16,0 0 1-16,9-4-2 16,16 0 0-16,23-3-4 0,19 0-18 15,21-6-55 1,9-13-179-16,6-5-584 0</inkml:trace>
  <inkml:trace contextRef="#ctx0" brushRef="#br0" timeOffset="230970.7151">21470 11933 829 0,'0'0'311'0,"0"0"-306"16,0 0-5-16,0 0 49 16,155-3-17-16,-79-5-19 15,-2 2 4 1,-5-1-2-16,-14 1 0 0,-12 3 1 16,-8-4-1-16,-18 3-2 15,-6 4-9-15,-10 0-1 16,-1 0-3-16,0-3-9 15,0 3-25-15,0 0-16 16,-1 0-48-16,-17 0-51 0,-5 3-182 16</inkml:trace>
  <inkml:trace contextRef="#ctx0" brushRef="#br0" timeOffset="231347.5176">22208 11648 1064 0,'0'0'32'15,"0"0"-10"-15,0 0 88 16,0 0-50-16,0 0-30 0,0 0-1 15,15 0-1-15,-3 11-5 16,6 6 24-16,-1 8 9 16,1 11 5-16,-1 7-22 15,-7 10-3-15,-2 3 10 16,0 2-17-16,0-4-5 16,0 0-4-16,-4-12-10 15,-2-2-1-15,-2-10-8 16,0-4-1-16,0-9-4 15,0-4-32-15,0-10-47 16,0-3-18-16,0 0-53 16,-2-16-123-16</inkml:trace>
  <inkml:trace contextRef="#ctx0" brushRef="#br0" timeOffset="233954.6752">3706 13679 666 0,'0'0'64'0,"0"0"-60"16,0 0 29-16,0 0 30 0,0 0-19 15,0 0 1-15,0 0 14 16,-1 20 3-16,1-15-40 15,0-3-10-15,12-2 1 16,15 0-9-16,16-13 7 16,13-7 13-16,7 1-14 15,-9-2-8-15,-8 2-2 16,-16 2-4-16,-5 0-3 16,-13-2-5-16,-10-1-6 15,-2 4-4-15,0-4 3 16,0 6 17-16,0 2-1 15,-5 8 3-15,1 1 3 0,1 3 15 16,-9 0-9-16,3 0-8 16,-5 7-1-16,-2 8-4 15,1 5 0-15,2 3 4 16,10 4 1-16,3-1 5 16,0 4-5-16,0 0 3 15,19 4 5-15,5-5-9 16,0 1 5-16,16-8-3 15,-1-5-2-15,10-3 1 16,5-11-4-16,16-3 1 16,3-10 2-16,12-10-5 15,0-6 0-15,-1-4-7 16,-10-4 1-16,-10 1 11 0,-16 4-1 16,-24-1 1-1,-8 1-2-15,-11 5 2 0,-5 1 4 16,0 6 6-16,-18 2 8 15,-9 3 3-15,3 3-3 16,-4 1-3-16,1 3-11 16,6 5 4-16,0 0 0 15,-3 0-8-15,2 14-6 16,-2 2 2-16,12 0 2 16,12 4-2-16,0 0 2 15,12-3-5-15,24-1-3 16,15-2 5-16,5-5-18 0,4 4 15 15,-2-6 2-15,-6 3 1 16,-16-1-3-16,-6 5 6 16,-9-4 1-16,-8 3 1 15,-8-3 1-15,-5 6 5 16,0 1 1-16,-3-5 6 16,-24 5-3-16,-3-4 7 15,-9-2-9-15,-1-1-8 16,-5 0 0-16,-1 0-1 15,1-8-10-15,-2-2-79 16,0 0-197-16</inkml:trace>
  <inkml:trace contextRef="#ctx0" brushRef="#br0" timeOffset="234181.8711">3830 13240 1121 0,'0'0'41'16,"0"0"-26"-16,0 0 12 16,0 0-3-16,0 0-24 15,0 0-34-15,24-10-9 0,21 10-69 16,-5 0-209-1</inkml:trace>
  <inkml:trace contextRef="#ctx0" brushRef="#br0" timeOffset="234737.8117">5474 13580 539 0,'0'0'200'16,"0"0"-194"-16,0 0 93 15,179-26-24-15,-105 9-61 16,-8 5-4-16,-5-5-3 16,-19 3-6-16,-12 1 0 15,-17 4 3-15,-10-4 6 0,-3 4-2 16,0-3 11-16,-13 2 19 15,-17-2-8-15,-9 4-4 16,-3 0-14-16,-4 4 0 16,4 4 13-16,-4 0 2 15,3 6-15-15,0 10-12 16,4 8 8-16,6 6 7 16,11 6-10-16,14 4 5 15,8-4-4-15,0 0-3 16,30-10-1-16,9-1 3 15,7-9-5-15,6-7-1 16,2-9-2-16,19 0-12 16,2-17-46-16,2-3-102 15,-5-5-221-15</inkml:trace>
  <inkml:trace contextRef="#ctx0" brushRef="#br0" timeOffset="235424.2806">6218 13399 737 0,'0'0'264'0,"0"0"-255"16,0 0 6-16,0 0 5 16,0 0 6-16,88 51 17 15,-55-24-27-15,-8 1-2 0,-5 1-3 16,-4-5-8-16,-13-2 4 15,0-5-5-15,-3-2 0 16,0-7 0-16,0-2 1 16,0-6 3-16,0 0-6 15,-9 0-12-15,-4-12-13 16,-4-5-32-16,1-7 32 16,4-5 22-16,3-1-2 15,9 0 5-15,0 4-1 16,15 3 0-16,24 4-9 15,10 5-10-15,3 4 9 16,2 4-4-16,1 0 9 16,-1 6 1-16,-5 0 5 0,-9 6 0 15,-1 4 1 1,-9 10 17-16,-5 2 0 0,-14-1-1 16,2 1-16-16,-13-2 2 15,0-4-2-15,0-5 2 16,0-5 3-16,0-3-2 15,-3-3 1-15,-7 0 2 16,-7 0-7-16,1-6-3 16,4-8-8-16,1-6 0 15,7-5-1-15,4 3-4 16,0-6-9-16,27 8 19 16,10 4 6-16,8-1 2 15,7 6-1-15,3 2-1 16,-4 3-1-16,-2 6 1 0,-4 0 1 15,-5 0 8-15,-4 0 5 16,-11 12 16-16,-5 5-2 16,2 7 9-16,-11-4-16 15,-1 2-2-15,-4-2-8 16,-3-6-4-16,-3-2-5 16,0-5-2-16,0-4-18 15,0 0-34-15,0-3-83 16,3-3-151-16</inkml:trace>
  <inkml:trace contextRef="#ctx0" brushRef="#br0" timeOffset="235738.1453">7514 13084 794 0,'0'0'250'16,"0"0"-236"-16,0 0 6 16,0 0 3-16,0 0-4 15,23 64 58-15,5-19-30 16,5 9 4-16,-3 8-2 16,4 1-9-16,-4 3 5 15,-6-3-22-15,-8 4-15 0,-13-1-2 16,-3-4-6-16,0-3-2 15,-16-6-55-15,-7-12-36 16,7-12-24 0,4-13-54-16,12-16-128 0,0-9-140 15</inkml:trace>
  <inkml:trace contextRef="#ctx0" brushRef="#br0" timeOffset="236106.4088">7719 13408 203 0,'0'0'677'0,"0"0"-677"0,0 0 4 16,0 0 3-16,77-55 2 15,-38 41-9-15,4-3 7 16,2-1 22-16,1 4-23 15,-4 4 1-15,-6 3 33 16,-5 2 2-16,-7 5-8 16,0 0-14-16,-3 9 0 15,-5 8 10-15,-5 5-3 16,-8 5-7-16,-3-1-9 16,-8 1 8-16,-23-4-10 0,-5 3 1 15,-6-7 0 1,-4-4 6-16,-3-5 6 0,7-5-4 15,0-5-13-15,-1 0-5 16,-2-13-20-16,-1-10-113 16,12-7-200-16</inkml:trace>
  <inkml:trace contextRef="#ctx0" brushRef="#br0" timeOffset="236704.6608">8303 12908 585 0,'0'0'152'0,"0"0"-122"15,0 0 68-15,0 0-6 16,0 0-14-16,0 0-42 16,-43-44-17-16,43 44-4 15,0 10-3-15,5 9 21 16,17 18 27-16,2 13-6 15,10 3-15-15,2 9-4 16,0 2-7-16,-3-2-10 16,-8-3-1-16,-9-7-8 15,-11-9-4-15,-5-5 1 16,0-6-2-16,0-8-3 0,0-9-1 16,0-8-25-1,0-4-16-15,-5-3-2 0,-5 0-12 16,-5-6-57-16,-15-13-211 15,-6-8-470-15</inkml:trace>
  <inkml:trace contextRef="#ctx0" brushRef="#br0" timeOffset="236887.6408">8083 13273 937 0,'0'0'72'0,"0"0"-63"16,0 0 25-16,188-26 15 16,-111 19-33-16,-2 1-11 15,-10-1-5-15,-12 3-46 16,-22 2-201-16,-16-1-312 16</inkml:trace>
  <inkml:trace contextRef="#ctx0" brushRef="#br0" timeOffset="237604.1448">8754 13268 981 0,'0'0'36'0,"0"0"-31"15,0 0 12-15,0 56 11 16,13-37-12-16,1 4-10 16,8-3-1-16,-1-4-4 15,0-2-1-15,3-8-6 16,1 0-3-16,5-6-5 16,3 0 7-16,1 0 5 15,2-10-1-15,-3-6-20 0,-8 0-19 16,-7-4-25-16,-9 0 9 15,-9 3 34-15,0 2 24 16,0 5 0-16,0 6 44 16,0 1 11-16,0 3-13 15,0 0-18-15,0 0-10 16,0 0-14-16,0 12 2 16,3 5 6-16,7 3 22 15,2 6-10-15,2 4 2 16,-1-2 7-16,-1 1-11 15,6 1-8-15,7-2 1 16,-2 0-10-16,8 5 2 16,-1-2 1-16,-11 6 4 0,-8 1 4 15,-11-1-3 1,-3-3-6-16,-33-4 1 0,-19-7 3 16,-17 1-1-16,-7-5-1 15,-3-2-1-15,0-7 11 16,-6 0 1-16,3-7 7 15,-6-3-3-15,3 0-4 16,12-8-1-16,7-4 1 16,23-1-6-16,16 1-4 15,15-2-4-15,15-3-2 16,0-2-5-16,33-8-6 16,34-4 6-16,21-1 2 15,23-3-12-15,21 1 6 16,1 4-5-16,-3 3-4 0,-9 5 10 15,-14 5-10-15,-22 4-35 16,-34 7-93-16,-38 2-216 16</inkml:trace>
  <inkml:trace contextRef="#ctx0" brushRef="#br0" timeOffset="240004.4344">11421 13198 508 0,'0'0'52'16,"0"0"-31"-16,0 0 15 16,0 0 0-16,0 0-16 15,0 0 10-15,0 0 7 0,0 0 21 16,0-10 9-16,0 10 5 15,0 0-26-15,-6 3-21 16,0 10-17-16,-8 13 13 16,4 8 23-16,4 9-19 15,3 3 14-15,3 0-8 16,0 0-4-16,0-3 3 16,3-6-16-16,6-4-3 15,-3-7-3-15,3-3-3 16,-6-6 1-16,0-7-5 15,3-4-1-15,-6-6-4 16,0 0-12-16,0 0-16 16,0 0-22-16,6 0-16 0,0-3-41 15,-6-10-78 1,0-7-339-16</inkml:trace>
  <inkml:trace contextRef="#ctx0" brushRef="#br0" timeOffset="240260.9868">10930 13484 834 0,'0'0'66'0,"0"0"-66"15,0 0-1-15,0 0-4 16,0 0 10-16,0 0 13 15,197-7 23-15,-127-3-15 16,-1 2-1-16,-8 1-14 16,-18 0-11-16,-10 4-2 15,-9-1-43-15,-4 1-46 16,0 1-55-16,-14 2-65 16</inkml:trace>
  <inkml:trace contextRef="#ctx0" brushRef="#br0" timeOffset="240736.5605">11710 13458 655 0,'0'0'77'16,"0"0"-77"-16,0 0 21 16,0 0 71-16,-49 67-29 15,40-44-18-15,6 2-14 16,3 2 2-16,0-3-18 16,0 2 5-16,15-6-15 15,9-6 2-15,7-5-2 0,8-6-3 16,13-3-1-16,8-3 5 15,4-14-5-15,-6-5 1 16,-12 1-1-16,-16-5 0 16,-12 2-1-16,-18-5 1 15,0 3-1-15,-18-1 2 16,-22 1-1-16,-2 3 2 16,-7 6-2-16,1 10 22 15,-4 4 0-15,-6 3-21 16,6 3-2-16,7 7-5 15,12 4 1-15,6 3-45 16,21 3-69-16,6-1-35 16,0-5-36-16,10-8-410 0</inkml:trace>
  <inkml:trace contextRef="#ctx0" brushRef="#br0" timeOffset="241054.0156">12363 13419 788 0,'0'0'210'16,"0"0"-199"-16,0 0-4 0,0 0 16 15,0 0 2-15,26 79 42 16,-3-33-26-16,6 5 1 15,1 7-16-15,1-2-7 16,-1-3-10-16,-11 0-7 16,-2-4-1-16,-8-2 1 15,-6-8-4-15,-3-5 2 16,0-12-11-16,4-5-12 16,-4-10-23-16,3-7-19 15,0 0-32-15,-3 0-88 16,0-14-10-16</inkml:trace>
  <inkml:trace contextRef="#ctx0" brushRef="#br0" timeOffset="241487.2292">12226 13531 673 0,'0'0'19'0,"0"0"-19"16,0 0 2-16,3-50 6 0,14 36 4 16,8-1 0-1,5 1-6-15,0 1-6 0,2 4 4 16,3-2 10-16,-1 6 27 15,2 4-12-15,1 1 3 16,5 0-19-16,4 6 1 16,0 7 4-16,-3 7-2 15,-2 4 4-15,-11 5 7 16,-7 2-7-16,-14-2 5 16,-9 0-15-16,0-5-3 15,-32-2 9-15,-13-5 8 16,-10-1-2-16,-5-5-7 15,8-8-8-15,4-3-7 0,5 0 0 16,5-10-28 0,9-10-71-16,8-3-131 0,15-4-100 15</inkml:trace>
  <inkml:trace contextRef="#ctx0" brushRef="#br0" timeOffset="242572.2977">13661 13168 476 0,'0'0'258'0,"0"0"-256"16,0 0 22-16,0 0 47 16,0 0-36-16,0 0-10 15,0-36 4-15,-6 29 4 0,-10 3 23 16,-6 1-12-16,-1 0-22 16,-12 0-17-16,-2 3-2 15,5 0-1-15,2 0-2 16,9 0 5-16,7 0 2 15,11 0-7-15,3 0-2 16,0 0 2-16,0 0-9 16,0 3-9-16,14 0 18 15,-5-3 1-15,0 3-1 16,-3-3 0-16,2 4 1 0,-8-4-1 16,0 0 0-16,0 0 0 15,0 0 0-15,0 0 2 16,0 0 0-16,0 0 3 15,0 0-1-15,0 0-4 16,0 0 1-16,0 0-1 16,0 3 0-16,0-3-2 15,0 0 1-15,0 0 2 16,0 0-2-16,-17 4 1 16,-13 2 0-16,-1 1 0 15,-5 2 1-15,0 1-1 16,1 0 1-16,3 4 5 15,2-1-6-15,6 3 6 16,5 1-2-16,7 0 3 16,-2 3 1-16,4 3 4 0,4-1 6 15,0 5-2-15,6-1-4 16,0 1 6-16,0 5-11 16,0-2 0-16,15-4-3 15,6 1 1-15,5-1 1 16,9 2 0-16,-2 4-1 15,-1 0 2-15,0 1-1 16,-2-2 1-16,-4-1-6 16,0-3-1-16,-10-1 1 15,-2-6 0-15,-5-4 1 16,-9 1-1-16,0-5 1 16,0 1 3-16,-3 1-4 0,-11-2 3 15,4 2-4 1,4-4 7-16,0-3 2 0,6-1-6 15,0 2-1-15,0-6 3 16,0 5-5-16,0 0 0 16,3-4 0-16,6 0 0 15,12 3 2-15,7-4 0 16,11 1 2-16,10-3-4 16,6 0-2-16,14 0-2 15,-1-8-15-15,-3-1-47 16,-7-2-45-16,-9 2-49 15,-16-4-229-15</inkml:trace>
  <inkml:trace contextRef="#ctx0" brushRef="#br0" timeOffset="243669.2698">14013 13333 577 0,'0'0'53'0,"0"0"-17"15,0 0 7-15,0 0 8 16,0 0 5-16,0 0-2 0,7-9 4 16,-7 7-7-1,0 2 1-15,0-3-15 0,-10 0-20 16,-23 3-2-16,-7 0-15 16,0 0-1-16,-10 0 1 15,2 3-1-15,9 7 0 16,3-3 1-16,10 0 2 15,13 3-1-15,7 3 0 16,6-4-1-16,0 2-3 16,15-1-5-16,24-1 1 15,10 2 5-15,3-5 2 16,4 5 0-16,-1-2 0 16,0 1 0-16,-12 2 0 15,-11 3 0-15,-6-3-1 0,-16-2-1 16,-8-3 2-16,-2 3 0 15,-3-3 2-15,-33 2 15 16,-13 2-1-16,-6-2-8 16,-3 1-3-16,-3-3-1 15,4 0-2-15,7-5-1 16,10 1-1-16,12-3-14 16,7 0-24-16,12 0-100 15,9-8-160-15</inkml:trace>
  <inkml:trace contextRef="#ctx0" brushRef="#br0" timeOffset="244186.3737">14249 13379 747 0,'0'0'116'0,"0"0"-116"16,0 0 0-16,0 0 5 15,0 0 42-15,73 46 0 16,-55-21-12-16,3 0-23 16,-8-2-8-16,-4-4-2 0,-6-5 3 15,-3-4 1-15,0-6-3 16,0-1-3-16,-16-3 0 15,-7 0-4-15,-2 0-11 16,2-11-4-16,0-8-34 16,4-2 13-16,8-7 33 15,2-3 4-15,9 1 3 16,0 2-2-16,12 3-7 16,22 9 0-16,5 6 3 15,3 3 1-15,4 1 5 16,-7 6 3-16,-1 0 7 15,2 6 14-15,-2 5-9 16,-2 2-9-16,-10 7-4 16,0 3 3-16,-14-3 2 15,-5 6 5-15,-7-3 7 0,0-2 7 16,0-2-5-16,0-3-12 16,0-5-7-16,0-5-2 15,11-3-54-15,4-3-131 16,18-3-72-16</inkml:trace>
  <inkml:trace contextRef="#ctx0" brushRef="#br0" timeOffset="244585.7808">14932 13326 824 0,'0'0'169'0,"0"0"-168"16,0 0 21-16,0 0 27 16,-29 53-17-16,29-32-16 15,0 1-12-15,10-2-1 16,9-3 0-16,3-4 1 16,4-4-4-16,11-6-11 15,-4 1 0-15,7-4 6 16,3-4 4-16,-6-3 1 15,-2-6 1-15,-12-1 0 0,-10-3 1 16,-10-7-2 0,-3 4 2-16,-6-3 2 0,-30 0 1 15,-10 4-3-15,-2 4 15 16,-10 6 12-16,-2 9-5 16,-1 0-2-16,-3 9-18 15,10 6 3-15,20 4-7 16,16 1-5-16,18 3-53 15,0-4-28-15,40-6-154 16,9-12-215-16</inkml:trace>
  <inkml:trace contextRef="#ctx0" brushRef="#br0" timeOffset="245136.8791">15189 13176 764 0,'0'0'99'0,"0"0"-99"16,0 0 0-16,0 0 3 15,152-14 4-15,-81 6-1 16,-5 2-5-16,-5 0 0 15,-16 1 2-15,-15 2 1 16,-17 1-4-16,-10 2 2 0,-3 0-2 16,0 0 11-1,0 0 1-15,0 10 3 0,1 5 24 16,5 7-12-16,3 0-13 16,5 7-5-16,2 1 4 15,4 0 0-15,-4 2 4 16,-3-5-5-16,7 3-2 15,-8-7-6-15,0 5 1 16,4-6 0-16,2 3-2 16,-6-4-1-16,5 3 0 15,2-5-2-15,-2 1 9 16,-1 2-9-16,-3-5 1 16,-4 3-1-16,-9-3 3 15,0-1-3-15,0-2 5 0,-12-2 1 16,-18-2 17-16,-7-3 2 15,0 1-7-15,-2-6-4 16,0 1-14-16,-7-3-9 16,-3 0-13-16,-2 0-9 15,-4-3 1-15,13-7-41 16,5 1-136-16,21-7-144 16</inkml:trace>
  <inkml:trace contextRef="#ctx0" brushRef="#br0" timeOffset="245399.6989">16258 13419 957 0,'0'0'207'15,"0"0"-207"-15,0 0 0 16,142-20 3-16,-77 13 2 16,1 4-5-16,-12-3-1 15,-11 2-17-15,-24 4-38 16,-10 0-33-16,-9 0-74 16,-5 0-83-16,-29 1-147 0</inkml:trace>
  <inkml:trace contextRef="#ctx0" brushRef="#br0" timeOffset="245601.9506">16221 13554 664 0,'0'0'10'16,"0"0"74"-16,0 0 65 15,167 10-46-15,-90-10-58 16,8-3-20-16,-1-4-7 15,-5 1-15-15,-15-1-3 16,-16 0-29-16,-25 4-53 16,-16 0-161-16,-7 0-112 15</inkml:trace>
  <inkml:trace contextRef="#ctx0" brushRef="#br0" timeOffset="247718.7606">17374 12976 346 0,'0'0'127'0,"0"0"-78"16,0 0 21-16,0 0-7 16,0 0-18-16,0 0-5 15,0 0 23-15,0 0 11 0,0 0 6 16,0 0-22-1,0 0-23-15,0 0-13 0,0 0-5 16,0 0-3-16,0 0-6 16,14 0-8-16,9-4 0 15,-2-2-2-15,9-1 0 16,-1 4 2-16,6 0-2 16,2 3 1-16,-1 0-1 15,0 0-1-15,-8 3 2 16,-1 7 1-16,-9 7-5 15,-5 3 5-15,-5 3 0 16,-2-1 4-16,-6 2 0 16,0-4 1-16,0-4-4 15,0-6-1-15,0 0 4 0,0-6-1 16,0-2-2-16,-6-2 6 16,-8 0-1-16,-2 0-6 15,-7 0-1-15,5-9 0 16,1-1-7-16,1-4-5 15,3-3-1-15,10 1 4 16,3-6-19-16,0 2 3 16,21-3-10-16,9 3 17 15,10 0 6-15,1 1-4 16,-1 5 3-16,2 4 12 16,1 3-3-16,-3 4 3 15,-6 3 2-15,2 0 1 16,-7 6 4-16,-3 5 9 0,3 4-5 15,-7 6 6 1,-2-4 0-16,-3 3-7 0,-5-1-1 16,-2-5 2-16,-10-1-7 15,0-4 4-15,0-3 1 16,0-2-2-16,-14-4-1 16,-1 0 3-16,-8 0 0 15,3 0-5-15,2-3-1 16,-2-4-1-16,7-2-1 15,0-4-13-15,6-4 2 16,3 1-2-16,4-4 3 16,0-1 3-16,11 1-13 0,15 3 2 15,6 5-5-15,4 2 8 16,1 3 7 0,0 2 6-16,0 3 3 0,-2-1 3 15,1 3 4-15,2 0-4 16,1 0-3-16,-9 0 5 15,-5 0-4-15,-8 5 7 16,-11 4 15-16,-2 4 29 16,-4 7 2-16,0 0-18 15,0 2-6-15,0-1-6 16,0-2-6-16,0-5-2 16,0-1-8-16,0-4 2 15,0-4-6-15,0 0-4 16,0-2-3-16,0-3-18 15,0 0-32-15,3 0-11 0,12 0-72 16,3-3-94-16,10-4-178 16</inkml:trace>
  <inkml:trace contextRef="#ctx0" brushRef="#br0" timeOffset="248287.8714">18973 12956 346 0,'0'0'272'0,"0"0"-267"15,0 0 29-15,0 0 23 16,0 0-13-16,0 0 0 0,67-53 6 16,-67 41 0-16,-9 1-2 15,-17 2 5-15,3 4 0 16,-7 0-31-16,-3 5-12 15,-1 0-1-15,-2 0-1 16,0 5 2-16,-6 7-2 16,0 3 5-16,6 8 15 15,7 0-10-15,6 7-12 16,13-6-2-16,10-1-4 16,0-6 0-16,0-7 0 15,12-2 0-15,12-6-11 16,9-2-7-16,5 0 8 0,5 0 4 15,2-7 2-15,-3-3-8 16,-5-4-6-16,-5-5-6 16,-9-1 9-16,-7-7-19 15,-7 4-11-15,-5 0 37 16,-4 6 5-16,0 7 3 16,0 5 18-16,0 3 32 15,0 0-22-15,0 2-5 16,0 0-12-16,0 4-11 15,0 9 0-15,6 9 28 0,12 4 6 16,7 1-8 0,0 0-8-16,2-4-9 15,2-6-5-15,-4-4-3 16,-5-4-1-16,-1-2-27 0,2-4-43 16,1-3-3-16,0 0-84 15,-1-7-132-15</inkml:trace>
  <inkml:trace contextRef="#ctx0" brushRef="#br0" timeOffset="248551.2063">19232 12827 686 0,'0'0'284'0,"0"0"-273"16,0 0 1-1,0 0 25-15,0 0-19 0,0 0 45 16,146 44-9-16,-74-22-13 16,-1 2-16-16,4-2 2 15,-11-2-19-15,-7-3-5 16,-15-7-3-16,-13 1-2 16,-6-5-14-16,-13-3-33 15,-8 0-47-15,-2-3-69 16,0 0-146-16</inkml:trace>
  <inkml:trace contextRef="#ctx0" brushRef="#br0" timeOffset="248797.5162">19671 12787 950 0,'0'0'69'0,"0"0"-68"16,0 0 35-16,-143 47 15 16,104-17-2-16,-3 3-18 15,3 7-11-15,2-5-2 16,5-1-16-16,4-4-2 16,7-8-6-16,2-2-43 15,0-6-48-15,-5-7-113 16,0-5-268-16</inkml:trace>
  <inkml:trace contextRef="#ctx0" brushRef="#br0" timeOffset="249185.9049">17923 13263 773 0,'0'0'148'0,"0"0"-148"16,0 0 0-16,0 0 21 15,0 0 58-15,225 11-16 16,-103-11-8-16,18 0-17 15,23-1-6-15,10-8-7 16,9 2-11-16,-5 4-1 16,-1-7-6-16,-10 3-3 15,-23 0-2-15,-20-2 1 16,-36-2-1-16,-28 5-1 16,-33 0-1-16,-12 4-6 15,-14-1-2-15,0 3-50 16,-34 0-75-16,-13 5-185 15</inkml:trace>
  <inkml:trace contextRef="#ctx0" brushRef="#br0" timeOffset="249810.9552">18330 13534 320 0,'0'0'451'16,"0"0"-451"-16,0 0 1 16,0 0 30-16,0 0 3 15,86-46-23-15,-62 39 30 16,-3 5-13-16,0 2-6 15,-5 0 24-15,7 0-10 16,2 5-10-16,5 5-6 16,0 7 3-16,5 3-8 15,-2 0 0-15,-4 7-8 16,-10-5-4-16,-15 2 1 16,-4-2 4-16,0-1-6 15,-17-8 4-15,-12 0-1 16,0-2 3-16,-1-9-7 0,5 1-1 15,2-3-1-15,0 0-1 16,7-3-7-16,0-10-10 16,6-9-1-16,7-3 16 15,3-1 0-15,0 1 0 16,13 3 2-16,12 3 1 16,12 6-1-16,4 0 2 15,6 3-5-15,2 3 5 16,-4 4-4-16,-4 0 1 15,-7 3-1-15,-7 0 4 16,3 0 2-16,-2 3 5 16,-3 7 1-16,10 0 2 0,-10 3 10 15,6 4-12 1,-6-2-4-16,-5 2 1 16,-13-3-5-16,4-4-12 0,-7-1-8 15,-2-6-28-15,7 0-39 16,-3-3-132-16,3 0-117 15</inkml:trace>
  <inkml:trace contextRef="#ctx0" brushRef="#br0" timeOffset="250218.4299">19310 13477 653 0,'0'0'275'16,"0"0"-274"-16,0 0 16 16,0 0 55-16,-58 48-32 15,51-28-13-15,7 0-9 16,0-1 9-16,0-3-21 16,0-2 2-16,13-4-4 15,7-5-4-15,13-1-2 16,12-4-11-16,3 0-3 15,5-9-2-15,-1-6 9 16,-7 1 5-16,-9-3 2 16,-11-3 1-16,-14 3 1 15,-11-6 2-15,0 6 13 16,-4 4 8-16,-18 0 11 0,-4 7 9 16,-10 4 7-16,-13 2-36 15,-11 0-12-15,2 8-2 16,-2 5-1-16,11 0-4 15,6 4-60-15,10-1-103 16,21-2-314-16</inkml:trace>
  <inkml:trace contextRef="#ctx0" brushRef="#br0" timeOffset="250596.817">20415 13280 806 0,'0'0'247'16,"0"0"-238"-16,0 0 5 0,0 0 31 15,133-3-2-15,-45-1-9 16,15-1-7-16,-2-3-9 16,-6 5-4-16,-18 0-5 15,-25-4-4-15,-19 3-5 16,-16 1-4-16,-5 3-11 15,-7-3-8-15,-2 0-20 16,-3-1-50-16,0 0-125 16,-8-4-299-16</inkml:trace>
  <inkml:trace contextRef="#ctx0" brushRef="#br0" timeOffset="250806.92">21034 13151 725 0,'0'0'99'0,"0"0"-89"15,0 0 38-15,0 0 15 16,-154 66 29-16,101-32-43 16,8 5-10-16,2-5-19 15,8-3-13-15,19-3-4 16,9-9-3-16,0-8-6 16,7-5-28-16,0-6-13 15,0 0-30-15,7-10-31 16,3-7-111-16,-4-9-445 15</inkml:trace>
  <inkml:trace contextRef="#ctx0" brushRef="#br0" timeOffset="251004.092">20629 13115 892 0,'0'0'91'16,"0"0"-83"-16,0 0 20 15,0 0 54-15,66 69-27 16,-16-43-28-16,5 1-5 15,4-1-6-15,-3-6-2 16,-1-1-10-16,-13-7-4 16,-7-2-1-16,2-2-28 15,-7-7-47-15,-9 2-85 16,-3-3-184-16</inkml:trace>
  <inkml:trace contextRef="#ctx0" brushRef="#br0" timeOffset="251298.9342">21410 13148 942 0,'0'0'72'15,"0"0"-70"-15,0 0 36 16,0 0 7-16,0 0-23 15,0 0 7-15,0 56 24 16,-3-26-18-16,-2-1-20 16,5-2-2-16,0-1 0 0,0 1-5 15,0-7-3-15,0-3-4 16,0-5-1-16,0 1-10 16,0-5-33-16,0-3-42 15,0-4-38-15,0-1-195 16</inkml:trace>
  <inkml:trace contextRef="#ctx0" brushRef="#br0" timeOffset="251536.1362">21261 12963 902 0,'0'0'162'0,"0"0"-139"0,0 0 2 15,0 0 18-15,0 0-40 16,0 0-3-16,-5-4-38 16,5 4-58-16,-4 4-84 15,-1-4-317-15</inkml:trace>
  <inkml:trace contextRef="#ctx0" brushRef="#br0" timeOffset="251925.1778">22967 13115 977 0,'0'0'49'0,"0"0"-34"0,169 0 0 15,-101 0 44 1,2 0-8-16,-1 3-21 0,0-3-9 16,0 7-4-16,-13-4-5 15,-10-3 6-15,-13 0 1 16,-12 0-4-16,-14 0-9 16,-5 0-6-16,-2 0-15 15,0 0-39-15,-5 0-92 16,-23-3-330-16</inkml:trace>
  <inkml:trace contextRef="#ctx0" brushRef="#br0" timeOffset="252303.3102">24077 12897 1060 0,'0'0'112'15,"0"0"-100"-15,0 0 56 16,0 0-3-16,0 0-9 16,0 0-37-16,6 13-12 15,-6 7 11-15,0 9 28 0,0 5-10 16,0-1-14-1,0 6 8-15,0 0-4 0,-11 4-7 16,4-2 2-16,1-6-11 16,-1-1 4-16,2-8-7 15,5 0-5-15,0-9-1 16,0-4-1-16,0-3-10 16,8-6-42-16,9-2-21 15,4 1-37-15,-1-3-68 16,-10-5-356-16</inkml:trace>
  <inkml:trace contextRef="#ctx0" brushRef="#br0" timeOffset="262916.8592">21595 12950 594 0,'0'0'124'0,"0"0"-118"16,0 0 53-16,0 0 26 15,0 0-41-15,0 0-20 16,0 0 9-16,0 0 7 16,43-8 6-16,-43 8 6 15,0 0-5-15,0 0-9 16,0 0-10-16,0 0-8 15,0 0-6-15,0 0-14 16,-2-3 0-16,-14 1-8 16,-1-2-11-16,-8 4 5 15,-3-3-2-15,0 3 7 0,-7 0 7 16,2 0 2-16,4 0-1 16,2 0 0-16,5 0 1 15,-1 3 0-15,7 3-2 16,-5 2 2-16,4 1 2 15,0-1 1-15,4 1-1 16,3 1-1-16,3 0 1 16,2-1-2-16,1-2 0 15,-2-2 0-15,0 3 0 16,1-4-1-16,1 3 0 0,1-1 1 16,3 1 0-1,0 2 0-15,0-2-3 0,7 3-3 16,19-4 1-16,0 0 5 15,0 2 0-15,1-5-3 16,-11 3 2-16,3 1 0 16,0 0 1-16,-5-1 0 15,-2 2 1-15,2 1 0 16,-4 0 3-16,-4 1 4 16,-3-3-1-16,3 5-2 15,-6-4 0-15,4 1 5 16,-1 2-3-16,2-5-6 15,0 1 4-15,1-3-4 16,-3-2-1-16,1 1 2 16,-4-2-1-16,0-1 0 15,0 3-1-15,0-3 4 16,0 4-4-16,-20-1 1 0,-11 3 3 16,-6 2-4-16,-3-2 0 15,-2 1 1-15,-3 2-1 16,-6-5 2-16,1 2-2 15,0 1 3-15,0 0 8 16,8-4 0-16,8 1 0 16,13-1-3-16,6-1 4 15,15-2-4-15,0 0-1 16,0 0-7-16,12 0-24 16,22-7-38-16,14-5-141 0,3-5-679 15</inkml:trace>
  <inkml:trace contextRef="#ctx0" brushRef="#br0" timeOffset="263733.2433">21595 13128 650 0,'0'0'44'16,"0"0"-14"-16,0 0 101 16,0 0-44-16,0 0-43 15,0 0-4-15,0 0-8 16,0-3-7-16,0 3 1 16,5 0-2-16,5 0-9 0,-3 0-9 15,4 0 2-15,-1 0-3 16,0 0 0-16,4 3 0 15,-5 7-1-15,-5 0-2 16,-1 6 1-16,-3 1 1 16,0 0-2-16,-3 3 0 15,-17-4 3-15,-7 1-4 16,-1-4-1-16,3-3 0 16,0-1-2-16,7-2 1 15,8-7 0-15,1 3 1 16,9-3-4-16,0 0-3 15,0 0-3-15,0-10-12 16,0 0 8-16,10-3 7 16,12 0-4-16,7 0 1 0,4-3 2 15,2 2-7-15,6 3 8 16,2-1-2-16,-1 2 1 16,2 1 4-16,-2 1 2 15,-4 2 1-15,-2 0-1 16,-8 6 2-16,-1 0 0 15,-10 0 2-15,-5 0 10 16,-6 0 6-16,-2 6 15 16,-4 8 9-16,0-2-11 15,0 5 7-15,0 0-7 16,-5 1 0-16,0-4-12 16,2 0-1-16,0 3 1 0,-1-5-1 15,-1 2-7-15,0-4-2 16,0-1-4-16,1-1-5 15,1-6-13-15,0 1-28 16,3-3-32-16,-3 0-62 16,3 0-170-16,0-3-433 15</inkml:trace>
  <inkml:trace contextRef="#ctx0" brushRef="#br0" timeOffset="264249.169">22415 13121 786 0,'0'0'147'16,"0"0"-107"-16,0 0 65 15,0 0-20-15,0 0-39 16,0 0-7-16,-54 21 9 15,24-9 0-15,1 5-14 16,-3 3 4-16,1-3-7 16,0 2-7-16,1 1-10 15,4-3-2-15,4 2-5 16,9-2-6-16,-2-3 1 16,7-2-1-16,8-5-1 15,0-1 0-15,0 1-11 0,0-4-10 16,26 1 4-16,9-2 10 15,4-2 0-15,10 0-1 16,-2 0 3-16,-1-3 4 16,-1-6 1-16,-7-1 4 15,-5-1-3-15,-7-4 4 16,-2 2-1-16,-10-4 0 16,-6 3 9-16,-3 2 0 15,-5-2 3-15,0 3-2 16,-8 2 5-16,-11-1-15 15,-10 1 2-15,-3 2-6 16,-10 4-3-16,-4 2-19 16,-1 1-17-16,-3 0-66 0,2 4-30 15,8 1-308-15</inkml:trace>
  <inkml:trace contextRef="#ctx0" brushRef="#br0" timeOffset="288411.7604">3526 15221 601 0,'0'0'96'0,"0"0"-85"15,0 0 13-15,0 0 39 16,0 0-31-16,0 0-17 16,0 0 0-16,0 0 2 15,-15 0 21-15,15 0-30 0,0 0 3 16,0 0 0-1,0 0-5-15,0 0 7 0,0 0 3 16,0 0-1-16,0 0 7 16,0 0-2-16,0 0 1 15,0 0 0-15,0 0 1 16,0 0 5-16,0 0-5 16,0 0 0-16,0 0-4 15,0 0-6-15,0 0-4 16,0 0-7-16,0 0 4 15,0 0 3-15,0 0-7 16,0 0 2-16,0 0 0 16,0 0-3-16,0 0 1 15,0 0-3-15,0 0 3 16,0 0-1-16,0 0 3 16,0 0-2-16,0 0 1 0,0 0-2 15,0 0 1-15,0 0 6 16,0 0-3-16,0 0-2 15,0 0-2-15,0 5-1 16,0 2-3-16,15 8-1 16,10 12 5-16,2 6 19 15,6 8-8-15,-2 4-2 16,2-2 6-16,-3 3-3 16,-8-3-3-16,-5-3-5 15,-1-3-1-15,-7-8 3 16,0-3-5-16,-2-6 1 15,-5-3-2-15,1-8 0 16,-3-1 3-16,0-5-3 0,0-3 2 16,0 0 2-16,0 0-4 15,0 0-1-15,0 0-26 16,0-7-23-16,0-3-85 16,0-7-102-16,3-2-223 15</inkml:trace>
  <inkml:trace contextRef="#ctx0" brushRef="#br0" timeOffset="288763.2324">4200 15241 896 0,'0'0'29'0,"0"0"-3"16,0 0 57-16,0 0-50 16,0 0-31-16,0 0-2 15,-24 10 0-15,36 11 12 16,9 12 21-16,-6 0-3 16,7 9-2-16,-1 2-3 15,-6 2-2-15,4-4-5 16,-5 2 0-16,-1-5-8 15,-4-5-5-15,-1-4 2 0,-4-8-7 16,1-5 0-16,-1-7-1 16,5-3-19-16,-6-7-25 15,-3 0-27-15,12 0 10 16,-5-14-33-16,-1-6-178 16</inkml:trace>
  <inkml:trace contextRef="#ctx0" brushRef="#br0" timeOffset="289076.6795">3757 15556 726 0,'0'0'8'0,"0"0"-2"15,0 0 10-15,0 0 20 16,0 0-22-16,0 0 6 16,3 0 8-16,27-4-5 15,7-3 22-15,9 1-5 16,11-4-16-16,0 3-2 16,-2-3-15-16,-3 5-2 0,-13 0-4 15,-6 0-1-15,-5 0 1 16,-10 3-1-16,0-1-42 15,-11-1-70-15,-7 1-128 16</inkml:trace>
  <inkml:trace contextRef="#ctx0" brushRef="#br0" timeOffset="289584.3321">4816 15588 687 0,'0'0'30'0,"0"0"-30"16,0 0 0-16,136-22 4 15,-93 12-2-15,-6-1 1 16,-7 2 1-16,-6-1-1 16,-12 3 4-16,-9-3 1 15,-3 1-6-15,0-1-2 16,0 0-2-16,-15 0-2 16,-9 3 2-16,2 2 2 15,-5 0 3-15,5 5 23 16,5 0-8-16,1 0 1 15,2 1-3-15,-5 8-11 16,1 5 4-16,-6 6 10 16,5 2 8-16,2 1-9 0,4 4-5 15,10-3 4-15,3 1-1 16,0-1 8-16,33-1-9 16,19-7-6-16,15-2-4 15,15-8 2-15,12-3-7 16,0-3-1-16,3-6-37 15,-9-5-28-15,-19-5-88 16,-20 3-49-16</inkml:trace>
  <inkml:trace contextRef="#ctx0" brushRef="#br0" timeOffset="290082.8941">5529 15453 276 0,'0'0'632'16,"0"0"-628"-16,0 0 4 15,0 0 19-15,0 0-16 16,0 0 0-16,109 0 15 0,-67 11 1 15,-2 9-1-15,6 8-1 16,-4-1-4-16,1 5-8 16,-10 0-8-16,-6-3 2 15,-9-3-4-15,-8-3 0 16,-7-6-1-16,-3 0 3 16,0-3-1-16,-10-5 0 15,-11-3 7-15,-3-6-4 16,2 0 3-16,2 0-4 15,1-13 4-15,1-3-8 16,6-11 1-16,6 1-1 16,3-7-1-16,3 2-1 0,0-1 1 15,18 2-2 1,15 3 1-16,-2 5 0 0,11 2 3 16,-2 3-3-1,-4 1 1-15,0 8-2 0,-6-1-1 16,-8 5-20-16,-1 2-48 15,-3 2-53-15,-5 0-132 16,-13 0-223-16</inkml:trace>
  <inkml:trace contextRef="#ctx0" brushRef="#br0" timeOffset="290546.2499">6333 15623 201 0,'0'0'671'15,"0"0"-671"-15,0 0 0 16,0 0 44-16,130-47-28 16,-102 33 2-16,2 4-4 15,-8-3-3-15,1 0-7 16,-10-1 0-16,-10 2-2 15,-3-1 5-15,0-4-4 16,-3 5-2-16,-21-2 0 0,2 4 9 16,-5 3 26-16,-1 6-18 15,-2 1-9-15,-1 0-1 16,-8 8-7-16,3 8 1 16,0 4 1-16,9 7 0 15,5 2 1-15,10 1-1 16,12 2 9-16,0-2-1 15,6 0-5-15,25-7-1 16,8-3-1-16,10-6-3 16,14-4 2-16,7-4-1 15,18-6-2-15,3-3-2 16,-3-10-11-16,-12-4-10 16,-19-2-52-16,-17-2-76 15,-28-2-299-15</inkml:trace>
  <inkml:trace contextRef="#ctx0" brushRef="#br0" timeOffset="291899.6239">9589 15176 636 0,'0'0'67'0,"0"0"-64"16,0 0 52-16,0 0 11 15,0 0-48-15,0 0-2 16,0 0 17-16,-61-6-11 0,61 2-16 16,0 4 0-16,0 0 2 15,0 0-3-15,0 0 0 16,0 0 11-16,0 0 11 15,0 0 5-15,0 0-11 16,0 0-13-16,0 0-4 16,0 0-2-16,0 0 0 15,0 0-2-15,0 0-1 16,0 0 0-16,0 0 1 16,0 10 3-16,0 4 6 15,0 5 16-15,0 1-4 16,0 3-7-16,0 0-4 15,0 1-6-15,0-1-2 0,0-7 4 16,0 3-2-16,0-7-3 16,-6-4 6-16,-4-2-2 15,3-6 0-15,3 4 0 16,-2-4 1-16,-7 0-3 16,-2 0-1-16,-3-9-2 15,0-6-3-15,5 1 1 16,8-8-1-16,5 0-5 15,0-3-3-15,30 3 7 16,12 0 1-16,7 2 1 16,3 3 1-16,3 10-3 15,-7-2 1-15,6 8-1 16,-5 1 1-16,2 0-1 16,-5 1-7-16,-4 9 4 0,-4 4-1 15,-2-2 6-15,-6 5 1 16,-6 5-3-16,-9 0 2 15,-3 6 2-15,-9-4-1 16,-3-5 1-16,0-4 0 16,0-1 0-16,-15-6 0 15,-6-5 0-15,-1 0-3 16,-1-3 3-16,-2 0 0 16,1-14-1-16,2 0-5 15,6-5 3-15,9-6-3 16,3 1 0-16,4-2 1 15,0 5 2-15,21-1-2 16,10 2 1-16,2 4 4 0,7 2-3 16,5 5 1-16,-3 5-8 15,7-3 10-15,0 7-3 16,-4 0 0-16,-2 0 0 16,-7 4 3-16,-5 6 2 15,-4 4-1-15,-6 0 11 16,0 4 7-16,-9 4-9 15,-2-1 6-15,-10 5-11 16,0-6-2-16,0 4-1 16,0-7 3-16,0-3 0 15,0 0-4-15,0-11-1 16,0 0-9-16,0-3-36 0,0 0-119 16,17-3-80-16</inkml:trace>
  <inkml:trace contextRef="#ctx0" brushRef="#br0" timeOffset="292513.7781">11097 15232 771 0,'0'0'40'0,"0"0"-20"15,0 0-20-15,0 0 9 0,0 0-9 16,0 0 2 0,15-39-2-16,-15 33 5 0,-3-5 2 15,-22 5 16-15,-8-5 25 16,-9 5-14-16,-4 3-3 16,1-1 5-16,-1 4-19 15,7 0-9-15,0 0-2 16,-3 11-6-16,7 2 2 15,-4 4 3-15,6 3 4 16,8 2 2-16,7 0-8 16,12-1 3-16,6 2-5 15,0-3-1-15,24-8 1 16,13-2-1-16,12-3-5 16,4-7-6-16,8 0-3 0,-6-3-4 15,-6-9-2-15,-4-2-3 16,-8-2-3-16,-12-3-7 15,-5 1-10-15,-11-8-2 16,-6 6 1-16,-3 3 11 16,0 1 33-16,0 6 73 15,-12 7-5-15,3-1-6 16,6 4-4-16,0 0-37 16,3 0-21-16,0 6 2 15,0 9-2-15,3-1 1 16,21 6 6-16,3 0 1 15,2 1-4-15,3 2 1 16,1-6-3-16,-8-1 0 0,2-5-2 16,-4-3-14-1,12-4-76-15,-2-4-105 0,3-3-44 16</inkml:trace>
  <inkml:trace contextRef="#ctx0" brushRef="#br0" timeOffset="292775.2748">11252 15097 665 0,'0'0'337'16,"0"0"-326"-16,0 0-5 0,0 0 15 16,0 0-11-16,0 0 28 15,111 32 13-15,-47-17-15 16,12 3-14-16,-2 2-3 15,4-3-13-15,-10 0 5 16,-9-1-8-16,-10 0-1 16,-13-2-1-16,-11-6-1 15,-5 1-7-15,-7 0-22 16,-7-6-25-16,0 4-14 16,-3-7-98-16,4 0-146 15</inkml:trace>
  <inkml:trace contextRef="#ctx0" brushRef="#br0" timeOffset="293069.5879">11810 15001 80 0,'0'0'811'0,"0"0"-777"15,0 0-33-15,0 0 27 16,0 0 13-16,-58 53 14 16,43-17-20-16,-6 0 2 15,-1 0-23-15,-1 1-4 0,-5-4-3 16,-6-3-3-16,-2-4 1 16,1-2-5-16,6-4-17 15,5-5-7-15,6-5-12 16,8-4-54-16,4-3-107 15,6-3-79-15</inkml:trace>
  <inkml:trace contextRef="#ctx0" brushRef="#br0" timeOffset="293331.8151">12547 15123 981 0,'0'0'0'0,"0"0"-23"15,170-30 23-15,-91 20 0 16,-5 0-13-16,-3 3-42 15,-22 4-66-15,-19 3-46 16,-21 0-172-16</inkml:trace>
  <inkml:trace contextRef="#ctx0" brushRef="#br0" timeOffset="293542.1438">12519 15265 776 0,'0'0'44'16,"0"0"-28"-16,0 0 76 16,0 0-10-16,0 0-24 15,210 5-26-15,-119-13-16 16,0-3-9-16,-9-2-2 16,-23 7-5-16,-15-3-23 15,-17 5-24-15,-11 1-51 0,-13-4-158 0,-3 5-382 16</inkml:trace>
  <inkml:trace contextRef="#ctx0" brushRef="#br0" timeOffset="294310.8983">13473 15008 677 0,'0'0'12'0,"0"0"21"16,0 0 41-16,0 0-52 15,0 0 6-15,0 0 12 16,8-41-7-16,5 35-22 16,6 0-1-16,4-2-2 15,2 2-3-15,8 1 9 16,3-1-1-16,0 4 1 16,-4 2-3-16,3 0 3 15,-8 0 0-15,-2 0 3 16,-1 10-12-16,-5-1 7 15,-3 5 0-15,-2 4-4 16,-2 4 2-16,-3 5 5 16,-8 6-8-16,-1-4-6 15,0 4 2-15,-10-6-1 0,-26-1 3 16,-13-1-3-16,-12-3 3 16,-7 0 1-16,-3-2-5 15,2-3 1-15,7-4-2 16,14-9 0-16,5-1 5 15,13-3-4-15,9 0-1 16,5-14-6-16,8-9-13 16,8 3 12-16,0-4 0 15,0 4 7-15,17 6-2 16,12-1 2-16,10 2-4 0,-3 7 2 16,3-3 2-16,3 8 4 15,1 1 9-15,-4 0 3 16,-5 3-2-16,6 10-2 15,-4 4-1-15,-3-1 4 16,9 4-6-16,-7-3-6 16,7 2 2-16,-6-2 0 15,-3-3-1-15,-4-5 0 16,0 1 0-16,-7-6-4 16,5-1 0-16,9-3-26 15,3-3-45-15,10-11-109 16,2-4-344-16</inkml:trace>
  <inkml:trace contextRef="#ctx0" brushRef="#br0" timeOffset="294792.9228">14354 15018 781 0,'0'0'56'0,"0"0"-37"15,0 0-12-15,0 0 35 0,0 0-4 16,0 0 24 0,-108 33-5-16,83-18-18 0,-1 5-11 15,4 0 1-15,-2 0 1 16,9 0-13-16,-6 0-9 15,9-3 3-15,-1 1 1 16,7 0-2-16,2-1-3 16,4-2-4-16,0-1-1 15,10 0-2-15,21-8 0 16,13-3-15-16,6-3 2 16,10-3 2-16,1-7 11 15,-6-3 2-15,-5-4 10 16,-5 1 3-16,-7-4 1 15,-14 3 5-15,-5-3-7 16,-4-2 5-16,-3 1 0 0,-12-1 3 16,0 5-5-16,-8-3 3 15,-24 7-6-15,-7 0-9 16,-10 3-5-16,-5 3-2 16,-5 7-50-16,-3 0-40 15,-2 7-103-15,-6 6-717 16</inkml:trace>
  <inkml:trace contextRef="#ctx0" brushRef="#br0" timeOffset="301058.8463">15325 15170 197 0,'0'0'371'15,"0"0"-364"-15,0 0-1 16,0 0 44-16,0 0-14 0,0 0-25 16,0 0-3-16,4-13-6 15,-4 13 0-15,0 0 4 16,3 0 2-16,0 0 10 15,0 0-4-15,0 0 11 16,10 0 7-16,3 0 5 16,7-4-6-16,4 1-11 15,-1-1 4-15,6 2-12 16,4 1-8-16,-7-2 1 16,6 3 5-16,-8 0-4 15,-5 0 0-15,-3 0-3 16,-5 6-3-16,-2 1 5 15,-2-1-5-15,-3 5 5 16,3-2 1-16,-4 2-4 16,-3-2 6-16,1-1-7 0,-1-6 0 15,-3 1 0-15,3 1 3 16,-3-4-4-16,0 0 1 16,0 0 3-16,0 0 2 15,0 0 8-15,0 0 8 16,0 0-10-16,0 0-5 15,0 3-7-15,0-3 0 16,0 4 3-16,0 2-3 16,0-3 0-16,0 1-1 15,0 1 2-15,0-1 2 16,0-1-3-16,0 0 1 16,0 1 0-16,0-4-1 0,3 0 1 15,-2 0 0-15,-1 0 7 16,3 0-1-16,-3 0-1 15,2 0 4-15,-2 0-1 16,0 0-3-16,0 0 0 16,0 0-3-16,0 0-1 15,0 0 0-15,0 0-1 16,0 0 1-16,0 0 3 16,0 0-1-16,0 0-2 15,0 0-2-15,0 0-3 16,0 0-2-16,0 0 0 15,0 0 2-15,0 3 0 16,0-3 3-16,0 0 0 0,0 0 2 16,0 0 1-16,0 0-1 15,0 0 4-15,0 0 0 16,0 0 3-16,0 0-3 16,0-7-5-16,4-6-1 15,13-4-9-15,1-3 0 16,-2 2 3-16,5 1-3 15,-9 4 8-15,3 3 0 16,-3 1 1-16,-3 4 0 16,-3 2-1-16,5 3-8 0,2 0 3 15,0 0 2 1,-1 0-3-16,1 0 4 0,7 3 0 16,-3 2 3-16,2 4-1 15,-3-2 1-15,3 2 4 16,1-2 2-16,-6 6 2 15,0-2 1-15,-3 0-5 16,-1 4 4-16,-7 1-4 16,-3 0 5-16,0 1-4 15,0-3 5-15,0 2-4 16,0-3-3-16,0 1-2 16,0-7-1-16,0 1-5 15,0-4-25-15,9-1-49 16,8-3-126-16,5 0-64 15</inkml:trace>
  <inkml:trace contextRef="#ctx0" brushRef="#br0" timeOffset="301484.1646">16332 15204 573 0,'0'0'219'15,"0"0"-208"-15,0 0-11 16,0 0 45-16,0 0-14 16,0 0-16-16,-23 12 34 15,14 1-10-15,6-4-8 16,3 4-14-16,0-2-6 16,0-3-5-16,0 2-1 0,0-2-1 15,18-5-4-15,9 1 0 16,1-4-8-16,2 0-12 15,2-4 8-15,1-8 9 16,-7 1 3-16,-1-2 3 16,-10-1-2-16,-12-1-1 15,-3 2 2-15,0 1 6 16,-7 1 0-16,-23 0 3 16,-2 2 2-16,-1 1 3 15,1 5-2-15,-3 1 0 16,4 2 4-16,0 2-16 15,5 9-2-15,10 2-4 16,9 3-15-16,7 4-55 0,7-3-157 16,29-8-218-1</inkml:trace>
  <inkml:trace contextRef="#ctx0" brushRef="#br0" timeOffset="301678.6371">16847 15192 1064 0,'0'0'116'0,"0"0"-116"16,0 0 6-16,0 0 2 0,0 0-8 16,0 0-18-16,45-2-5 15,-27 2-28-15,2-3-88 16,-7-1-216-16</inkml:trace>
  <inkml:trace contextRef="#ctx0" brushRef="#br0" timeOffset="302825.0176">17326 15123 154 0,'0'0'517'0,"0"0"-510"15,0 0 2-15,0 0 61 16,-49 49 7-16,43-31-18 15,6-1-36-15,0-3-7 16,0 1-3-16,0-3-7 16,15-2-3-16,12-6-3 15,11-1-6-15,5-3-24 16,5 0-28-16,-2-3-1 0,-5-8-31 16,-7-2 35-16,-15-2 14 15,-12 1 33-15,-7-3-32 16,-10 1-7-16,-22 2 47 15,-13 2 55-15,-4 2 13 16,-5 3-34-16,4-1 3 16,7 6 9-16,14 2 15 15,10 0-11-15,11 0-40 16,6 0-8-16,2 0-2 16,0 0-6-16,2 0-12 15,28 0 12-15,6 1 6 16,13-1 1-16,6 0-1 15,4-1-21-15,1-6-15 16,3-6-12-16,-15 0 2 0,-2-1 9 16,-7-1 24-16,-10-9 4 15,0 4 3-15,-2 0 6 16,-11-5 1-16,-1 0 24 16,-8 0-8-16,-7 2 21 15,0 3 11-15,0 3 20 16,-7 1 15-16,-4 6-56 15,3 3 15-15,-1 4-5 16,-1 2-16-16,-1 1-18 16,-1 1-3-16,3 12 1 15,6 6 11-15,3 9 2 16,6 4-1-16,23 5 8 0,6 5-10 16,1 2 0-16,3 2 7 15,-10 4 6-15,3-4-11 16,-5 3-4-16,-7-2-5 15,0 3 2-15,-5-5-5 16,-8-3 1-16,6-4 0 16,3-2-3-16,1-10 0 15,-2-3-8-15,5-6-34 16,-8-7 31-16,8-7-25 16,9-3 17-16,1-7 16 15,6-5 1-15,-5-9-6 16,-4-4-8-16,-11-2 2 15,-9-6 6-15,-7 2-30 0,0 1 12 16,-9 5 26-16,-29 5 31 16,-12 7-4-16,-15 0-5 15,-19 0 22-15,-1 5-14 16,0 5-8-16,11 0-14 16,11 3-4-16,17 0-3 15,18 0 0-15,11 3-1 16,8 4-2-16,9-3-6 15,0 2 0-15,0-6-7 16,0 3 5-16,16-3 6 16,17 0 4-16,9 0 0 15,9-3 1-15,9-7 6 0,1-5-5 16,7 0 10 0,4-2-6-16,-10 1 1 0,-9 3-5 15,-13 3-2-15,-16 2-1 16,-12 6-27-16,-5-1-39 15,-7 3-71-15,0 0-108 16</inkml:trace>
  <inkml:trace contextRef="#ctx0" brushRef="#br0" timeOffset="304130.7882">19495 15233 390 0,'0'0'122'0,"0"0"-120"15,58-51-2-15,-37 35 40 16,-5 0 9-16,6-1-35 0,1 0 26 15,2-2-2-15,3 2-9 16,1-2-17-16,-1-5-1 16,-2 1 34-16,-6 0-20 15,-7-1 5-15,-6 4 7 16,-7 3-4-16,0 3-13 16,0-1 3-16,-20 5 7 15,-3 1-19-15,-3 2-6 16,-3 4-3-16,-4 3-2 15,-6 0 0-15,1 7-4 16,1 2 1-16,6 4 0 16,1 2 2-16,14-1-1 15,2 3 1-15,14 1-2 16,0 1-1-16,14-5 3 0,21 2-5 16,15-2 3-1,8-1 3-15,1 0 0 0,-2-4-3 16,-1 4 2-16,-4 1 1 15,-9-1 1-15,-8 4 0 16,-8-3 1-16,-4 2 4 16,-8 0 3-16,-8-3-4 15,-2 1 15-15,-5 2-5 16,0-6 0-16,0 3-1 16,-6-2 5-16,-14 1 2 15,-4-2-6-15,-7 4 3 16,-11-5 0-16,0 1-1 15,-4 0-5-15,5-3-9 16,5-4-1-16,13 1 0 0,6-4-2 16,8 0-16-16,3 0-23 15,6 0-20-15,0-3-95 16,0-4-189-16</inkml:trace>
  <inkml:trace contextRef="#ctx0" brushRef="#br0" timeOffset="304521.2193">20206 14882 622 0,'0'0'393'16,"0"0"-391"-16,0 0 3 15,0 0 2-15,0 0-2 16,0 0 1-16,20 43 32 16,-10-10 10-16,2 6-1 15,1 5-13-15,7 2-4 16,-1 0-10-16,5-7-9 15,-3-2-6-15,0-5-4 16,-5-5 3-16,-3-7-3 0,0 0-1 16,-6-10-2-16,-4-3-20 15,0-7-28-15,4 0-19 16,2-3-6-16,5-14-94 16,-14-9-208-16</inkml:trace>
  <inkml:trace contextRef="#ctx0" brushRef="#br0" timeOffset="304731.8544">20014 15170 862 0,'0'0'91'0,"0"0"-90"15,0 0-1-15,141-13 32 16,-70 6-2-16,3-3-9 15,-4-1-8-15,-7 2-13 16,-14 1-17-16,-15 2-100 16,-17 0-78-16,-13 1-201 15</inkml:trace>
  <inkml:trace contextRef="#ctx0" brushRef="#br0" timeOffset="305376.2822">20970 15241 623 0,'0'0'71'0,"0"0"-71"16,0 0 15-16,0 0 61 15,0 0-57-15,127-8-5 16,-108 1-1-16,-4 0-1 16,0-3-5-16,-12 0-2 15,-3-2 2-15,0-5 1 0,-14 1-3 16,-18-1 10 0,-7 0 17-16,-10 0-12 0,1 4-14 15,-4 6 8-15,3 4 27 16,4 3-26-16,6 6-15 15,-4 8 1-15,8 3 5 16,7 6-3-16,11 3 6 16,16-2-5-16,1-2-1 15,4-1 0-15,25-3-2 16,6-4 1-16,10-4 1 16,11-6 0-16,2-3-3 15,0-1-2-15,-3-1 1 16,-6-10-11-16,-10 1-11 15,-9-5-6-15,-12-2 6 0,-6 0-13 16,-12-2 18-16,0-1 3 16,-4 3 10-16,-12 4 5 15,6 7 56-15,4 5 2 16,5 1-20-16,1 0-23 16,0 0-14-16,0 4 0 15,1 5-1-15,20 11 17 16,9-3-1-16,6 1-7 15,4 2-3-15,-5-3-4 16,0-3-1-16,-5-1-1 16,-1-6-7-16,0 0-40 15,1-7-100-15,-1 0-57 0,3-14-358 16</inkml:trace>
  <inkml:trace contextRef="#ctx0" brushRef="#br0" timeOffset="305941.3891">21600 15034 929 0,'0'0'27'0,"0"0"-27"15,0 0 15-15,0 0 20 16,0 0-4-16,-110 49-11 0,96-26 6 15,5 4-5-15,-1-3-7 16,7 1-5 0,3-3 1-16,0 0-7 0,0-3 6 15,22 1-4-15,4-5-2 16,7 0 1-16,7-2-1 16,5-6-3-16,9-3-1 15,2-4-7-15,9 0-13 16,2-7 3-16,-1-7 2 15,-7-5 11-15,-8 2-4 16,-9-4 8-16,-13-1-3 16,-8-1 4-16,-12-1 0 15,-9-2 1-15,0-3 3 0,-7-2-3 16,-16 2 2 0,-6-1 2-16,0 0 6 0,4 5 1 15,1 3 0-15,6 8-4 16,8 0 8-16,3 10 7 15,7 2-10-15,0 2-7 16,0 0-6-16,0 0-9 16,0 5-8-16,17 15 17 15,5 4 1-15,2 9 5 16,-4 6 2-16,1 0-4 16,-11-3-4-16,2-5 0 15,-11-2-3-15,-1-5-22 16,0-4-27-16,3-7-82 15,9-9-171-15</inkml:trace>
  <inkml:trace contextRef="#ctx0" brushRef="#br0" timeOffset="306861.0242">22461 14941 910 0,'0'0'179'16,"0"0"-169"-16,0 0-6 16,0 0 25-16,0 0 9 0,-83 77 9 15,33-37-29 1,0-3-8-16,-1-6-7 0,2-4-1 16,6-10 1-16,5-4-3 15,15-4-3-15,0-8 0 16,11-1 3-16,2 0 0 15,-1-3-2-15,7-8-15 16,4-6-4-16,0 1 6 16,21-1-16-16,15 4 15 15,-5 3 7-15,5 4 5 16,-6 1 2-16,-5 5-1 16,0 0 3-16,0 8 1 15,-3 5 5-15,6 0 5 16,2 8-5-16,0-1 3 15,2 2-8-15,-2-2 0 16,0-3 1-16,-2-1-1 16,2 1-1-16,3-9 2 0,2 1 2 15,6-8-2-15,5-1 2 16,5 0 1-16,7-1 0 16,-3-10 3-16,2 1 7 15,-6-3 3-15,-1 0-7 16,-1-3-4-16,-7 1 0 15,-4 1-5-15,-8-3 1 16,-2 0 1-16,-9-3-1 16,-7-1 3-16,-6 2 0 15,-6-1 4-15,0 1 7 0,-6 2-4 16,-10 5 1-16,-5-2-9 16,-1 7 2-16,2 4-1 15,2-1-3 1,1 4-3-16,1 0-3 0,-1 0 0 15,-3 1-7-15,-1 9 8 16,8-1-7-16,1 1 1 16,7 0-4-16,5 0 1 15,0 4 3-15,0-2 6 16,18 1-3-16,2-4-1 16,4 3-3-16,2 1-5 15,4-4-3-15,6 2 5 0,10-1 2 16,1-3 1-1,0-2-3-15,-2 3 0 16,-8-5 8-16,-8 3 4 0,-5-2 0 16,-10 3 2-16,-2-4 2 15,-4 3 9-15,-4 4 7 16,-4-3-5-16,0 6-1 16,0-4-2-16,0 4-5 15,-12-2 0-15,-4-3-3 16,-4 1 1-16,-2 0-3 15,0-2-2-15,-1 0-11 16,6-4-18-16,-1 0-40 16,10-3-67-16,8 0-291 15</inkml:trace>
  <inkml:trace contextRef="#ctx0" brushRef="#br0" timeOffset="307101.9618">24013 15068 1081 0,'0'0'153'16,"0"0"-150"-16,0 0-3 15,138-34 11-15,-78 25-11 16,5 2 0-16,-2 0 0 0,-12 4-16 15,-9-1-32-15,-17 1-14 16,-14 3-29-16,-10 0-63 16,-1 0-101-16</inkml:trace>
  <inkml:trace contextRef="#ctx0" brushRef="#br0" timeOffset="307337.0123">24045 15190 847 0,'0'0'111'16,"0"0"-107"-16,0 0 41 15,0 0 31-15,169 17-30 0,-60-17-23 16,9-6-7 0,-7-3 21-16,-18-1 12 0,-23 0-2 15,-22 4 0-15,-18-1-30 16,-18 5-17-16,-6-2-5 15,-6 1-63-15,0-1-104 16,-18 2-501-16</inkml:trace>
  <inkml:trace contextRef="#ctx0" brushRef="#br0" timeOffset="308482.2381">25340 14947 428 0,'0'0'130'15,"0"0"-121"-15,0 0-9 16,0 0 28-16,5-46 21 16,-5 41 1-16,0-3-2 0,0 6 15 15,0-2 3-15,0 1-4 16,0-1-5-16,0 4-18 15,0 0-14-15,0 0-11 16,0 7-8-16,0 10 2 16,-18 9 15-16,-3 7 17 15,3 6-2-15,-1-2-28 16,7-3-8-16,7-2 2 16,0-8 1-16,5-5-3 15,0-3-2-15,0-9-2 0,0-3-9 16,0-2-11-1,5-2 2-15,6 0 20 0,2-6 2 16,5-1-1-16,7-2-1 16,1 2-2-16,6 1 1 15,6 2-6-15,5 0-3 16,5 4-6-16,7 0-4 16,3 0 7-16,-6 0 13 15,-2 5-1-15,-4 4 0 16,-9-2 2-16,-4 5 1 15,-12 2 2-15,-9 3 10 16,-12 6 3-16,0-3-3 16,-3 2 3-16,-24-1-4 15,-6-5 10-15,-4-3-5 16,-1 1-7-16,-5-2 1 0,0-2-2 16,-5 0 4-16,-1-1-1 15,-5-1-1-15,7-2-4 16,5-3-2-16,6 0-3 15,14 1-3-15,5-4-22 16,11 0-16-16,6 0-70 16,0-10-136-16,0-4-414 15</inkml:trace>
  <inkml:trace contextRef="#ctx0" brushRef="#br0" timeOffset="308957.9815">25373 15031 737 0,'0'0'9'16,"0"0"-9"-16,0 0 80 15,0 0-35-15,0 0-19 0,133-43 2 16,-126 39 21 0,0 2-10-16,-4-1-7 0,2 1-8 15,6 2-5-15,3-2-12 16,15-2-4-16,5 0 0 15,14-1 0-15,7 1-2 16,5-2 5-16,-5 1 3 16,-2 3 4-16,-8-5 1 15,-10 5 8-15,-7-4 1 16,-10 4-9-16,-9-1-5 16,-6 3-4-16,-3 0-1 15,0 0-4-15,0 0-8 16,0 0-32-16,-5 0-35 15,-23 3-72-15,-17 5-93 0</inkml:trace>
  <inkml:trace contextRef="#ctx0" brushRef="#br0" timeOffset="313024.482">25884 15037 295 0,'0'0'392'0,"0"0"-369"15,0 0 52-15,0 0 52 16,0 0-55-16,0 0-29 15,0 0-20-15,-4-3-4 16,4 3 6-16,0 0 2 16,0 0 7-16,0 0 4 15,0 0-1-15,0 0-4 0,0 0-18 16,0 0 6 0,0 0-2-16,0 0 5 0,0 0-2 15,0 0 3-15,0 0 0 16,20 0-2-16,12-3 2 15,16 3-16-15,7-3 1 16,3 3-2-16,5 0-6 16,4 0-1-16,3 0 0 15,2 0-1-15,-10 6 2 16,-9-3-2-16,-10-3 0 16,-13 0 2-16,-11 0 5 15,-9 0 16-15,-2 0 2 16,-5 0-10-16,2 0-8 15,2 0-7-15,11 0 0 0,-3 0-3 16,0 0-15-16,-6 0 0 16,-6 0-17-16,-3 0-23 15,0 0-35-15,-3 0-28 16,-27 0-116-16,-7 0-203 16</inkml:trace>
  <inkml:trace contextRef="#ctx0" brushRef="#br0" timeOffset="313439.6215">25987 15159 913 0,'0'0'88'0,"0"0"-84"16,0 0 25-16,0 0 53 15,0 0-43-15,0 0-17 16,-41 34 10-16,41-31-4 16,0 0-7-16,0 2 3 15,0-2-3-15,0-1 11 16,13 1-2-16,20 1 10 16,18-1-5-16,10-1-19 15,6-2-5-15,6 0-5 16,5 0-2-16,-3 0 0 0,0 0-4 15,-8 0 1-15,-8 0 0 16,-4 0 5 0,-8 0-3-16,-6 0 5 15,-13-2-4-15,-10 2 1 0,-6-3-3 16,-11 3-2-16,2 0 0 16,-3 0-10-16,0-3-14 15,0-1-42-15,-25 2-60 16,-3-4-90-16,2 4-427 15</inkml:trace>
  <inkml:trace contextRef="#ctx0" brushRef="#br0" timeOffset="314289.9984">27112 14905 764 0,'0'0'294'0,"0"0"-280"16,0 0 41-16,0 0 61 15,0 0-53-15,0 0-25 16,-12-6-13-16,12 6 9 16,0 0-10-16,0 0-2 15,8 0 1-15,5 0-3 16,11 0-5-16,6 0-11 16,3 6-4-16,1 5-1 15,0 1-1-15,-8 5 2 16,-3 5-1-16,-5 2 1 15,-10 5 0-15,-8-1-1 16,0 2 1-16,0-5-2 16,-8-4 2-16,-17-2 0 15,-8-3-3-15,-1-3-8 16,-5-2 8-16,3-1 1 0,2-2 2 16,6-2-5-16,11-4-6 15,4 1 2-15,11-3 0 16,-4 0-4-16,2-3-3 15,-1-5 12-15,2-1-7 16,3-7 8-16,0-1-4 16,20 1 6-16,13-2 0 15,8 0-1-15,6 1-6 16,6 0 2-16,7-2 3 16,0 2-8-16,1 7 3 15,-3-3 4-15,-3 7 4 16,-9-1-4-16,-3 3 4 0,-5 1 4 15,-1 3-1 1,-1 0 8-16,-2 0-4 0,-4 0 5 16,-4 0-7-16,-3 3 12 15,-5 4-9-15,-3 3 5 16,-3 3-3-16,-2 1 2 16,-5 6 3-16,-5-1-4 15,0 4 5-15,0-2-4 16,-15 1-1-16,-3-2 2 15,-1-3 1-15,4-1-6 16,2-3-3-16,4-2-1 16,1-5-2-16,8-3-1 15,0 1-2-15,0-4-16 16,0 0-28-16,0 0-17 16,0 0-17-16,0-3-24 0,8-7-134 15,9-1-632-15</inkml:trace>
  <inkml:trace contextRef="#ctx0" brushRef="#br0" timeOffset="314858.0799">28520 15020 852 0,'0'0'84'0,"0"0"-14"16,0 0 41-16,0 0-26 16,0 0-43-16,0 0-23 15,-6-9 0-15,-13 9-4 16,-8 0 6-16,-9 3 4 16,1 10 11-16,-3-3 5 15,1 7-8-15,-4-5-4 16,1 2-3-16,8 1-10 15,2-1 1-15,7 1-7 16,5 1-6-16,4-2 2 16,8-2-5-16,4 4 0 15,2-5-1-15,0 3 0 16,0-5-10-16,18-2-1 0,7 2 3 16,8-5-2-16,4-2 9 15,2-2 1-15,6 0 0 16,-2 0 0-16,8 0 0 15,-2-6 0-15,2-5 0 16,-1 2 3-16,-2-2 5 16,-2 0-1-16,-4 0 1 15,-7-2 11-15,-7 1 6 16,-13 1 19-16,-8 1-1 16,-4-3-10-16,-3 2-3 0,0-1-4 15,-4 1-20 1,-16 1-6-16,-1 2-8 0,-1 1-15 15,-9-3-45 1,1 0-25-16,-8-3-51 0,4 2-81 16,4-2-970-16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31T07:50:26.7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2619 1860 495 0,'0'0'348'0,"0"0"-265"0,0 0 19 16,0 0-7-16,0 0-21 15,0 0-32-15,-30-32 5 16,30 28-5-16,0 1-21 15,0 3-5-15,0-2-5 0,0 2-5 16,0 0 2-16,0 0-2 16,0 0 4-16,0 0 1 15,0 0 10-15,0-1 12 16,0-3-7-16,0 0-11 16,0-1-4-16,0 1 8 15,3-5-11-15,3 3-3 16,-6-3 1-16,0 0 2 15,0-1 0-15,0 0 4 16,-21 0-9-16,-6-1 2 16,-1 3-1-16,-5 2 1 15,-1 0 4-15,-4 1 0 16,-3 3-6-16,2 1 1 0,-7 1-4 16,4 0-3-16,-3 0 1 15,-4 6 1-15,0 5 0 16,4 0-2-16,-1 0 1 15,4 2 2-15,3 1-3 16,5 1 2-16,7-3 0 16,2 4 1-16,4 0-1 15,6 0 0-15,10 1-2 16,1-3 2-16,4-1-1 16,0-1 0-16,0 1 2 15,0-2 0-15,9-4 1 16,3 2 1-16,0-3-2 15,1 0 0-15,-1 0 0 16,6-1 0-16,-3-3 0 16,1 3-1-16,-5-4 2 0,-1-1-1 15,-1 3 0-15,-7-3 0 16,4 1-1-16,-5-1 1 16,2 2-1-16,-1-2 1 15,-2 0 0-15,0 0 1 16,0 0-1-16,0 0 0 15,0 0 1-15,0 0 0 16,0 0 1-16,0 3-1 16,0-3 3-16,0 0-3 15,0 0 0-15,0 0 1 16,0 0 0-16,0 0 2 16,0 0 1-16,0 0 6 0,0 0-2 15,0 0-3 1,0 0-4-16,0 0-1 0,0 0-1 15,0 0-1-15,0 0-14 16,0 0-26-16,0 0-57 16,0-3-103-16,-14-6-317 15</inkml:trace>
  <inkml:trace contextRef="#ctx0" brushRef="#br0" timeOffset="3104.9073">4382 13326 415 0,'0'0'226'0,"0"0"-177"15,0 0 61-15,0 0-4 16,0 0-61-16,0 0-13 16,0 0 9-16,13 0-5 15,-13 0 11-15,0 0 11 16,0 0-9-16,0 0-12 15,2 0-4-15,1 0-8 16,-3 0-2-16,0-4-5 16,0-2-14-16,0-1 4 15,0 2 3-15,0-5 5 16,-8 3-1-16,-14-3-10 0,-2 4 0 16,-7-2 5-16,-2-1-2 15,-3 6-7-15,-3-4 4 16,-5 3-4-16,5 4-1 15,9-3 2-15,-3 3-3 16,2 0 1-16,1 0-2 16,0 3-1-16,-4 4 2 15,1 0-1-15,-4 3 1 16,1 3-1-16,0 0-3 16,5 1 5-16,7 4 0 0,2-1 0 15,11 2-3 1,4 2 2-16,7-4-3 0,0 5 4 15,0-5-1-15,15 0-1 16,13 0 0-16,5-7 2 16,4 0-7-16,-1-5 0 15,6-1 0-15,4-4 0 16,-1 0 3-16,4-1-3 16,2-12-7-16,-2 1 0 15,-3-2 0-15,-7-5 0 16,-5 2 4-16,-13 3 8 15,-9-2 2-15,-6 3 2 16,-3-3 2-16,0 2-2 16,0 1 6-16,0 1-2 0,-2 2-3 15,2 0 1-15,-1 6-3 16,1 1 4 0,-3 0-1-16,0 3 0 0,0 0 1 15,0 0-5-15,0 0-3 16,0 0-7-16,0 0-1 15,0 3-1-15,0 7 12 16,0-1 4-16,3 4 5 16,6 1 1-16,4-2-6 15,2 5 1-15,3 0 4 16,-3-1-6-16,6 4 1 0,4 0 3 16,-1-3-4-16,-3 0 2 15,3-2-5-15,-5-1 1 16,-1-4 0-16,0 0 2 15,-9-4-3-15,3 1 0 16,-8-4 0-16,-1-2-6 16,2 2-16-16,-2-3-7 15,-3 0-13-15,3 0-27 16,7 0-44-16,-1 0-87 16,8-11-394-16</inkml:trace>
  <inkml:trace contextRef="#ctx0" brushRef="#br0" timeOffset="3565.8953">5316 13240 495 0,'0'0'150'0,"0"0"-45"15,0 0 43-15,0 0-34 16,0 0-65-16,0 0-10 16,0 0-8-16,1-13-15 15,-1 13 1-15,0 7-6 16,0 2 9-16,0 8 25 0,0 6 3 15,0 3-5-15,-4 4-17 16,4 3 4-16,0 3-8 16,0-2-10-16,3 1-1 15,10-4-4-15,-1-2-4 16,0-2-1-16,-3-4 3 16,-6-6-4-16,0-4-1 15,0-4 0-15,0-2-3 16,-3-6 1-16,0 2-12 15,0-3-14-15,0 0-3 16,0 0-10-16,0 0-9 16,0-8-9-16,0-4-93 0,-9-5-172 15</inkml:trace>
  <inkml:trace contextRef="#ctx0" brushRef="#br0" timeOffset="4078.9217">5007 13405 798 0,'0'0'52'0,"0"0"-14"15,0 0 49-15,0 0-25 16,0 0-33-16,0 0-15 15,-9-6-6-15,6 6 2 16,3 0 3-16,0 0 11 16,0 0 15-16,0 0-6 15,0 0-7-15,-4 0-12 16,4 0-3-16,0 0 0 16,0 0-9-16,0 0 1 15,0 0 1-15,0 0-2 16,0 0-1-16,19 0 3 15,14 0 6-15,22 1 14 16,12 1-4-16,9-2-1 16,-1 3-7-16,5 0-4 0,5 2 3 15,-1 0 2 1,1-4-5-16,-8 5 0 0,-17-6 1 16,-21 0 3-16,-17 0 0 15,-16 0-3-15,-6 0 1 16,0 0 4-16,0 0-1 15,0 0-7-15,0 0-6 16,0 0-13-16,-3 3-31 16,-19-1-40-16,-2 1-21 15,-4 2-66-15,5-5-171 16</inkml:trace>
  <inkml:trace contextRef="#ctx0" brushRef="#br0" timeOffset="4937.8956">6145 13184 622 0,'0'0'22'0,"0"0"72"16,30-56 39-16,-23 43-9 0,2-1-40 16,-4 8-10-16,1 0-15 15,-6 1-21-15,0 5-2 16,0 0-1-16,0 0-6 16,0 0-24-16,0 8-3 15,0 12-2-15,0 10 20 16,0 7 7-16,0 2 0 15,0 6-5-15,0 1 4 16,0-2-6-16,-3-1-7 16,0-4-1-16,3-7-7 15,0-2-3-15,0-2-2 16,0-9 1-16,-3 2-1 16,3-3-2-16,-2-6 1 0,1-3-7 15,-2-1-2-15,3-6-2 16,-5-2-4-16,5 0 12 15,0 0 4-15,-3 0 4 16,-4-2-4-16,4-7-12 16,0-4 2-16,3 1 4 15,0-5 2-15,0 4-5 16,0-1 4-16,3 2 4 16,7 1-1-16,4-2 0 15,2 4 0-15,2-1-6 16,9-2 4-16,-2 3-20 15,8-4-1-15,-3 6 11 16,3-3 1-16,-5 4-1 0,2 2 6 16,-5 4 6-16,-5-2 0 15,2 2-1 1,-1 0 0-16,-3 2-2 0,3 8 4 16,1 0 1-16,0 4 0 15,-5 3 8-15,2 2 3 16,-8 1-4-16,-8 0-4 15,-3 0 1-15,0-3 2 16,0 1-1-16,-24-4 2 16,-6-2 3-16,-4-1 4 15,-11-2 13-15,-1-1-6 16,-2-2 5-16,2-3-12 16,7-3-1-16,0 0-3 15,6 0-2-15,-1 0-6 16,0-3 0-16,7 0-2 15,3-8-13-15,6 5-14 0,6-8-9 16,9 5-51-16,3-4-30 16,0-1-103-16,15-5-494 15</inkml:trace>
  <inkml:trace contextRef="#ctx0" brushRef="#br0" timeOffset="5439.8985">6618 13082 745 0,'0'0'89'16,"0"0"2"-16,0 0 18 16,0 0-43-16,0 0-17 15,0 0-3-15,33-29-7 16,-17 27-10-16,2 2-11 16,9 2-5-16,12 10 7 15,10 7 5-15,6 9 9 0,0 5-4 16,-10 3-3-16,-2 1-6 15,-4 2 3-15,-11 4-2 16,-11-4-4-16,-4 2-5 16,-13-3 4-16,0-1-3 15,0-1 1 1,-16 1-4-16,-14-1-3 0,-6 0 3 16,-4-2-5-16,-11-5-3 15,-1-2-3-15,4-4 6 16,-1-1-3-16,7-5-3 15,9 0 1-15,5-7-2 16,9-1-17-16,-5-6-31 16,3-3-44-16,-6 0-67 15,-6-12-168-15</inkml:trace>
  <inkml:trace contextRef="#ctx0" brushRef="#br0" timeOffset="6487.207">3706 13112 286 0,'0'0'2'16,"0"0"-1"-16,0 0 11 0,0 0 25 16,0 0-7-1,0 0 21-15,112-14 29 0,-100 11-3 16,-7 3-11-16,-1 0 18 15,-4-3 1-15,0 3 16 16,0 0-20-16,0 0-22 16,0 0-25-16,0 0-5 15,0 0-4-15,-4 0 7 16,-10 0-15-16,-2 0-10 16,-2 0 6-16,-6 0-7 15,0 0 1-15,-1 0 1 16,-5 0-3-16,-3 9 2 15,-1 2-6-15,-5 5 7 16,3 1-3-16,-4 2 1 16,6 1 10-16,4 0-7 15,0 2 1-15,9-4-2 16,0 6 9-16,8-2-3 0,1 2 1 16,9 1-4-16,-2 2-2 15,5-1 1-15,0 4-5 16,0 0 4-16,8 2 1 15,17-5-3-15,2 3 3 16,6-3-5-16,1-2 1 16,2 5 0-16,10-3-1 15,-7-1-3-15,3 2 2 16,7-3-4-16,-4-2 0 16,10 1 0-16,5-2 2 15,1-1-1-15,10-4 0 16,4 1 0-16,5-6-1 0,1-3 0 15,1-1-3 1,-10-6 0-16,-7-2 0 0,-14 0-1 16,-11 0 4-16,-14-5-6 15,-1-1-9-15,-4-4-16 16,-9-3-26-16,-5 1-32 16,-7-5-126-16</inkml:trace>
  <inkml:trace contextRef="#ctx0" brushRef="#br0" timeOffset="7698.4273">7274 13718 426 0,'0'0'400'0,"0"0"-362"16,0 0-16-16,0 0 11 15,0 0 6-15,0 0 4 16,136 0 6-16,-97-2 4 16,7-1 2-16,3-1 2 15,8-1-10-15,13-3-16 16,6 1-11-16,3-3-8 16,2 1-5-16,-4-2-5 15,-14 2-1-15,-5 2 2 16,-6-2-3-16,-16 1 2 15,-9 5-2-15,-12-3-5 16,-15 6 0-16,0 0-22 16,0 0-25-16,-36 0-67 0,-22 0-149 15,-11 6-339-15</inkml:trace>
  <inkml:trace contextRef="#ctx0" brushRef="#br0" timeOffset="8074.8513">7813 13534 149 0,'0'0'608'0,"0"0"-581"15,0 0-16-15,0 0 41 16,0 0-26-16,0 0-3 15,0-3 12 1,-11 9-8-16,-8 11 19 0,1 4 31 16,-6 8-21-16,2 1-8 15,5 6-20-15,-2-5 2 16,0-2-11-16,2 0-10 16,1-6 1-16,2 0-6 15,5-6-4-15,-4-5 1 16,4-2-1-16,0-3-1 15,3-4-10-15,0-3-7 0,3 0-11 16,-3 0 1 0,0 0-18-16,-4-5-48 0,4-5-164 15,-2-7-247-15</inkml:trace>
  <inkml:trace contextRef="#ctx0" brushRef="#br0" timeOffset="8458.8425">7443 13534 664 0,'0'0'76'0,"0"0"-40"16,0 0 7-16,0 0-16 0,0 0 9 15,0 0 31-15,116-12 2 16,-95 15-29-16,0 3-7 15,0 7 7-15,1 4 11 16,2 6-6-16,-3 7-19 16,3 6-7-16,4-2 1 15,5 3 1-15,6-3-7 16,-8-7-10-16,-1-1-4 16,-3-5 2-16,-8-6-1 15,-7-5 1-15,-3-9 0 16,-6-1-2-16,-3 0 2 15,3 0 4-15,0 0-6 16,9-1-2-16,7-4-15 16,2-3-12-16,-6 1-23 0,-2-2-54 15,-8 3-84-15,-5-1-477 16</inkml:trace>
  <inkml:trace contextRef="#ctx0" brushRef="#br0" timeOffset="9299.83">9394 13534 669 0,'0'0'31'15,"0"0"-6"-15,0 0 35 0,0 0-43 16,0 0 3-16,0 0 67 16,49-23-9-16,-49 20-13 15,0 3-20 1,0-3-19-16,0-1 2 0,0 1-15 16,0-1-7-16,0 1-4 15,-6 1 7-15,-10-3 0 16,-1 0 6-16,-5 1-6 15,-5 1-4-15,-1 0-4 16,-8 3 1-16,3 0-2 16,3 0 0-16,2 0 0 15,1 0 2-15,-1 0-2 16,-2 3 1-16,-9 0 0 16,-7 3-1-16,4 2 1 0,-7 1 1 15,4 1 4-15,9 0 0 16,2 3 1-1,4-3-7-15,8 3 3 0,1 4-3 16,6-1 0-16,5 4 0 16,2-1 0-16,2 5 1 15,6 2-1-15,0-1 7 16,3 3-5-16,24-5 2 16,-2 4 0-16,14-4-2 15,-3-3-2-15,7 2 1 16,2-5 0-16,13 0 1 15,14-1 1-15,6-5-1 16,20-5 2-16,6 0-4 16,-4-6-10-16,-6 0 4 15,-18 0-1-15,-15 0 7 0,-19-3 1 16,-9-3 7-16,-8 2 8 16,-4-3 0-16,-9 1-6 15,0 0-4-15,-5 1-4 16,-1 3-2-16,-6-2-15 15,0 1-10-15,-10 3-30 16,-26 0-98-16,-11 0-190 16</inkml:trace>
  <inkml:trace contextRef="#ctx0" brushRef="#br0" timeOffset="9768.8329">10544 13662 950 0,'0'0'32'16,"0"0"-1"-16,0 0 34 15,0 0-26-15,0 0-28 16,0 0-10-16,104 0 4 15,-35-3 8-15,4-2 2 16,12-3 1-16,0 5 13 16,-3-6 1-16,-3 4-9 15,-16 0-13-15,-14 1-1 16,-13 4-6-16,-20-3 0 16,-4 3 2-16,-8 0-3 15,-4 0-6-15,0 0-32 0,0 0-58 16,-1 0-56-16,-27 7-119 15</inkml:trace>
  <inkml:trace contextRef="#ctx0" brushRef="#br0" timeOffset="10114.833">10514 13871 888 0,'0'0'10'0,"0"0"109"15,134 7 1-15,-65-5-29 16,4-2-28-16,12 0-12 16,3 0-10-16,6 0-4 15,0-2-8-15,10-2-7 16,4-2-9-16,-1-1-3 15,-10 1-6-15,-15 2 2 16,-27-3 4-16,-16 2 0 16,-21 2 0-16,-10 1-5 15,-8 0-3-15,0 2-2 16,0 0-18-16,0 0-41 16,-23 0-58-16,-19-3-131 15,-1 3-822-15</inkml:trace>
  <inkml:trace contextRef="#ctx0" brushRef="#br0" timeOffset="16784.2814">13824 13498 496 0,'0'0'93'16,"0"0"-47"-16,0 0 41 16,0 0 13-16,0 0-28 15,0 0-13-15,0 0-16 16,0 0-12-16,0 0-15 15,0 0-5-15,0 0 4 16,0 0-4-16,0 0 2 16,0-4-5-16,-6 1-6 15,-9-4 0-15,-3 2 2 16,0-2 4-16,-6 2 0 16,2 0 4-16,-2 2 4 0,3 3-8 15,0-4 3 1,-4 4 1-16,-1 0-6 0,3 0-6 15,-7 0 0-15,9 0 1 16,-3 4-1-16,-6-1 1 16,2-1-1-16,-2 6 1 15,5-5 0-15,8 3 0 16,1 2 6-16,1-3-2 16,0 9-3-16,6-4-1 15,3 6 0-15,-1-2 2 16,7 2 7-16,0-2-8 15,0 1-1-15,0-1 4 0,13-1-4 16,3-4 0 0,7 2 1-16,2-5-1 15,5 2 2-15,-3-5 1 16,4-1 3-16,2 1-6 0,0-2 2 16,3-1 0-16,-5 0-3 15,2 0-6-15,-3-1-8 16,-5-4-3-16,-1-6-2 15,-2 5 7-15,1-8 5 16,-1 2 1-16,-1-2 5 16,-3-2 1-16,1 5 1 15,-4-1-1-15,-6 2 0 16,-6 0 1-16,-3 3 1 16,0 1 2-16,0 0-1 15,0-2-1-15,0 5 0 16,0 0-1-16,0 3 1 0,0 0 0 15,0 0 0-15,0 0-1 16,0 0 2-16,0 0-1 16,0 0-2-16,0 0-1 15,0 0-2-15,0 0 3 16,0 0 2-16,0 0-1 16,0 0 1-16,0 0-1 15,0 0 1-15,0 0 2 16,0 0 0-16,0 0 0 15,0 3-4-15,-3 4 0 16,3 3 4-16,0-1-2 0,0 5 1 16,0 0-2-1,12 1 2-15,9 0-1 0,1-1 5 16,1 1-4-16,2-2 0 16,2-4-1-16,-4 2 0 15,3-5-1-15,-11 1 0 16,2-6 0-16,-4-1-1 15,3 2 2-15,-7-2-2 16,-5 0 0-16,6 0 1 16,-3 0-1-16,2 0 1 15,8 0-1-15,-1 0 2 16,-3-2-1-16,2 2-1 16,-4-1-1-16,-1-2-2 15,-4-1 1-15,3 0-13 16,-6 2-22-16,0-2-7 0,-3-6-20 15,0 1-82-15,-15-1-414 16</inkml:trace>
  <inkml:trace contextRef="#ctx0" brushRef="#br0" timeOffset="17849.9861">14091 13297 352 0,'0'0'365'16,"0"0"-352"-16,0 0 70 16,0 0 14-16,0 0-47 15,0 0-30-15,-13-10 16 16,13 10 4-16,-4 0 0 16,4 0 11-16,0 0 2 15,0 0-19-15,0 0-14 0,0 0-18 16,0 6-2-16,0 5-3 15,0 4 3-15,0 2 2 16,0 5 5 0,11 3-1-16,5-3 0 15,-6 6 5-15,6-3-3 0,-3-2-1 16,-1 1-1-16,-1-4-2 16,2 3 1-16,-1-3-4 15,-2-4 2-15,-1 0-3 16,-3-4 0-16,2-1 0 15,-4-8 1-15,-4 4-1 16,3-6 0-16,-3-1-1 0,0 0-4 16,0 0 2-1,0 0-3-15,0 0 3 16,0 0 1-16,0-1-3 0,0-6 5 16,0 4-5-16,0-3 3 15,0-2 2-15,0 2 1 16,0-4 0-16,3 1-1 15,3 0 0-15,6-1-1 16,2-1-3-16,2 5-1 16,0-5-4-16,-3 5 1 15,7 0 2-15,-3-1 2 16,-1 3 2-16,0-2 1 16,-4 3-1-16,9-1 0 15,0 0 2-15,3-2-2 16,4 4 0-16,-1 1-4 0,-4-3-1 15,-4 4 0-15,-6 0 0 16,-1 0 4-16,-5 10-5 16,7-3 1-16,-8 3 7 15,0 1 2-15,-3-2 5 16,1 1-3-16,-4 0 1 16,0 3 1-16,0-4-3 15,0 2 3-15,0 2-3 16,-13-6 6-16,-2 3-4 15,-6-1 5-15,-1-3 0 16,-2 5-2-16,-6-5-4 16,6 2-2-16,-2-3 1 15,3-1 0-15,-9 0 2 16,3-1-1-16,-7-3 4 0,-3 1-2 16,2-1 3-16,9 0 8 15,11 0 0-15,4 0 1 16,4 0-2-16,9 0-2 15,0 0-3-15,0-4-4 16,0-4-1-16,0-1-6 16,13 2-12-16,3-2-3 15,4 4-10-15,-2 0-25 16,6 4-8-16,-2-2-71 16,-2 3-193-16</inkml:trace>
  <inkml:trace contextRef="#ctx0" brushRef="#br0" timeOffset="18802.9923">15098 13558 660 0,'0'0'32'0,"0"0"-3"0,0 0 67 16,0 0-70-16,0 0-23 15,0 0 26-15,0 0 13 16,0 0-7-16,0 0 9 16,0 0 14-16,0 0-17 15,0 0-10-15,0 0-9 16,0 0-3-16,0 0-12 15,0 0 3-15,0 0-8 16,0 0 2-16,0 0-3 16,0 0 11-16,0 0-11 15,0 0 4-15,0 0-4 16,0 0 0-16,0 0-1 0,0 0-1 16,-3 0 1-16,-1 0-1 15,0 0-1-15,-5 0 1 16,-1 3 0-16,1-3 1 15,-5 3 0-15,8-3 0 16,2 0 1-16,1 0 5 16,3 0 3-16,0 0 4 15,0 0 1-15,0 0-2 16,0 0 0-16,0 0 2 16,0 0-3-16,0 0-1 15,0 0 0-15,0 0-2 0,4 0 2 16,22 0 5-1,20-3-4-15,15-4-4 16,8 1-1-16,-2-5 2 16,-5 5 2-16,-3 0 8 0,-20-1 7 15,-13 3-3-15,-3 1-4 16,-11 3-11-16,-2 0-5 16,3-3-2-16,-2 3-1 15,1 0-1-15,-3 0-15 16,-9 0-16-16,0 0-3 15,0 0 0-15,0 0-7 16,0 0-17-16,-26 0-67 16,-3 0-160-16</inkml:trace>
  <inkml:trace contextRef="#ctx0" brushRef="#br0" timeOffset="19315.0529">15182 13422 659 0,'0'0'0'0,"0"0"47"15,0 0 56-15,0 0-41 16,0 0 25-16,0 0-30 0,0-36 12 15,0 36-24-15,0-3 2 16,-4 3-1-16,1 0-14 16,1 0-11-16,2 0-3 15,-4 0-9-15,1 3-2 16,-1 7-3-16,-5 10-4 16,6 2 9-16,3 4 23 15,0 4 0-15,0 1-1 16,0-2-4-16,0 4 8 15,3 4-11-15,6-2 1 16,7-1-3-16,-2 2-3 16,-1-10-10-16,-3 4-4 15,-5-10-3-15,0-3-1 16,-2-5-1-16,-3-5 1 0,0-7-1 16,2 3 0-16,-2-3 1 15,5 0-1-15,-5 0-1 16,0-3-10-16,3-9-3 15,-3-2-19-15,9-2-24 16,-3-1-12-16,1 0-30 16,-6 4-53-16,-1 1-144 15</inkml:trace>
  <inkml:trace contextRef="#ctx0" brushRef="#br0" timeOffset="20370.0531">16049 13366 693 0,'0'0'52'16,"0"0"-50"-16,0 0 46 15,0 0-4-15,0 0-22 16,0 0 16-16,36 0 15 16,-33 0 5-16,-2-3-12 0,4 3 2 15,2 0-5 1,0 0-16-16,6-1 3 0,-10-3 0 16,0 4-14-16,-3 0-11 15,0-3-4-15,0 3 3 16,0 0 2-16,0-2 0 15,0 2 4-15,-9-4-5 16,-6 4-1-16,1 0-1 16,-3 0-1-16,-9 0-2 15,1 0 0-15,-2 0-1 16,-3 6 0-16,-1 5 0 16,1 2 1-16,4-3-1 15,6 6 1-15,2 1 0 0,-2-1 0 16,10 1 6-16,0 3-5 15,7-4 6 1,3 1-3-16,0 0 5 16,0-1 2-16,3 1 0 0,11-2-1 15,9-4-5-15,1 5 2 16,6-7-1-16,7-1-3 16,1-1 6-16,7-2-7 15,3-5 7-15,9 0-1 16,-2 0 3-16,-4-5-2 15,-5-2 6-15,-16 4-2 16,-12-2-4-16,-5 3-3 0,-12 2-6 16,2 0 1-16,-3 0 1 15,0 0-1-15,0-3-1 16,0 3-5-16,0 0-17 16,0 0-29-16,-12-4-39 15,-5-3-114-15</inkml:trace>
  <inkml:trace contextRef="#ctx0" brushRef="#br0" timeOffset="20798.0512">16527 13498 837 0,'0'0'220'16,"0"0"-212"-16,0 0 69 15,0 0 21-15,0 0-56 16,0 0-15-16,16 3 0 15,20-3-8-15,10 0 2 16,12 0 12-16,6-3-7 16,8-1 2-16,7-1-6 15,0-3-8-15,-6 4-1 16,-8-4-2-16,-11 3-3 0,-17 3-1 16,-5-2-1-16,-12 1-5 15,-7 0 1-15,-1 3-2 16,-12 0-8-16,0 0-30 15,0 0-33-15,-3 0-27 16,-32 0-51-16,1 0-140 16</inkml:trace>
  <inkml:trace contextRef="#ctx0" brushRef="#br0" timeOffset="21165.0585">17024 13326 830 0,'0'0'85'0,"0"0"-23"16,0 0 54-16,0 0-59 15,0 0-34-15,0 0-3 16,-97 63 33-16,62-33-20 15,1 3 3-15,-2-4-10 16,3-2 11-16,5-1-13 16,-2-6-9-16,12-1-2 0,-2-5-5 15,10-6-5-15,3-3-3 16,4-2-1-16,3-3-12 16,0 0-8-16,0 0-2 15,0 0 0-15,0 0-18 16,-6-3-5-16,2-4-38 15,1-6-88-15,3-2-168 16</inkml:trace>
  <inkml:trace contextRef="#ctx0" brushRef="#br0" timeOffset="21532.0491">16647 13358 855 0,'0'0'77'0,"0"0"-53"15,0 0 57-15,0 0-12 16,166 0-12-16,-118 5-6 16,-8 4-2-16,-9-2-15 15,-4 6-9-15,-12 0-4 16,6 7-4-16,-9 5 2 15,-1-3 2-15,5 4-2 16,-7-2-1-16,5-1-10 16,1 0-1-16,2-1-1 15,0-3-5-15,-3 1 5 16,4-6-2-16,-6 0-3 0,-2-8-1 16,0-2 0-16,3-1-2 15,-4-2-6-15,5-1-23 16,-1 0-28-16,-7-12-20 15,-6-4-97-15,0-7-574 16</inkml:trace>
  <inkml:trace contextRef="#ctx0" brushRef="#br0" timeOffset="53873.6863">13481 14229 55 0,'0'0'460'0,"0"0"-390"15,0 0-49-15,0 0 22 16,0 0-5-16,0 0-28 16,0 0-5-16,0 0 10 15,0 0 23-15,0 0 5 16,0 0 1-16,3 0-3 16,7 0-16-16,2 2 0 15,12-2 8-15,5 0 3 16,6 3-23-16,10-2 1 15,7-1 2-15,6 0-6 16,5 0 6-16,5 0 0 16,0 0-3-16,-3 0-7 0,-7 0 0 15,1 0-6-15,-4 0 1 16,3 0-1-16,0 0 1 16,5 0-1-16,5 0 1 15,4-1-1-15,4-2 0 16,9 1 0-16,9 2 0 15,0-4 1-15,1 4-1 16,-7 0 0-16,-1 0 1 16,-11 0-1-16,-2 0-1 15,4 0-1-15,-6 0-1 16,5 0 3-16,4-1-4 16,1-5 4-16,0 3 0 15,3-3 0-15,3 1 0 0,-3-1 0 16,3 3 0-16,-6 0 0 15,-11-4 2-15,0 4-2 16,-6 0 0-16,-2-1-2 16,-5 0 4-16,-1-2-4 15,1 3 4-15,2 0-4 16,6-2 4-16,5 0-4 16,2 1 2-16,3-2 0 15,-8 1 2-15,3 0 0 16,-7 1-4-16,3-1 4 15,0-3-2-15,2 3 0 16,-4-2 1-16,4 3-1 16,-12-3-1-16,-8 1 1 15,-10-1 1-15,-16 1 1 0,-6 2 4 16,-11 0-6-16,-6 4 5 16,0-3 1-16,0 3 1 15,0 0 1-15,0 0 1 16,0 0 0-16,0-3-6 15,0 3 2-15,0 0-2 16,0 0 0-16,0-3 1 16,0 3-3-16,0 0 5 15,0 0 0-15,0 0 5 16,0 0-1-16,-13-3 3 16,-9 3-13-16,-9-4-1 15,-3 4 0-15,0 0 0 16,1-3-3-16,5 3 4 15,2 0-1-15,-10 0 0 16,0 0 1-16,-10 0-3 0,-12 3-4 16,-13 1-10-16,-10 2 5 15,-10-3 5-15,0 0 7 16,-3 1-1-16,6 0 1 16,9 2 0-16,9-3 0 15,7 4 1-15,0-3-1 16,1 2 0-16,-3-2 0 15,-1 1 0-15,-5-1 0 16,0 2 0-16,-1-1 1 16,7 0-1-16,-3-1 0 0,10-1 1 15,5-1 1-15,2 1-2 16,-1-1 0-16,0 4-2 16,-1-5 2-16,-4 2 0 15,1-1-1-15,-5 1 1 16,-6-1-1-1,6-2 1-15,-3 3 0 0,-1-3 0 16,6 0 0-16,-6 0 0 16,3 3 0-16,1-3 0 15,-1 0 0-15,7 0 1 16,3 0-1-16,6 0 1 16,1 3-1-16,0-3 0 15,3 3 2-15,-2-3 0 0,6 3-2 16,-3 1-2-16,-2-3 2 15,1 2 2-15,-1 0-1 16,7-1-1-16,-2-1 1 16,5 2-1-1,4 1 0-15,-4-1 0 0,-5 0 0 16,5 3 0-16,-3-1-1 16,0-2 1-16,1 0 0 15,0 0 0-15,5 0 0 16,-3 1 0-16,8-4 1 15,4 4-2-15,3-2 1 16,1-2 0-16,7 3 0 16,-6-2 0-16,-8 2-3 15,0 0-1-15,-9 1 2 0,0-1 0 16,1 1 2-16,9-1 0 16,1 0 0-16,12-1 0 15,6-2 1-15,1 0 1 16,3 0-2-16,0 0 0 15,0 0-1-15,0 0 1 16,-7 0 0-16,-2 2 1 16,-4 1-1-16,-1 0 0 15,6-3 1-15,7 2-1 16,1-2 0-16,0 0 0 16,0 0-1-16,0 0 0 15,0 0-1-15,0 0 1 16,0 0 0-16,0 0-1 15,0 0 1-15,9 0 1 16,18 0 0-16,6 0 1 0,12 0 2 16,10 0 0-16,7 0-2 15,13 0-1-15,6 0 0 16,6 0 1-16,4 0 0 16,-6 0-1-16,-4 0 0 15,-16 0-1-15,-3 0-2 16,-4 0 2-16,-5 0-3 15,3 0 4-15,7 0-1 16,9 0 0-16,9 0 1 16,3-2 0-16,1-1 0 0,0 0 0 15,-5-1 0-15,-8 1 0 16,-14 3 0-16,-9-3 0 16,-6 2-12-16,-5-2 8 15,-2 0 3-15,0 1-1 16,-1 0 2-16,2-1 0 15,7 0-1-15,6-3 1 16,7 1 0-16,0-1 0 16,4 2 0-16,-7-1 0 15,-1 0 0-15,-8 2 0 16,-6 0 0-16,-9 0 0 16,-4 3 0-16,3-3 0 15,1-1 1-15,4 1-1 0,3 2 0 16,9-1 0-1,2-1 0-15,3 3 0 0,4-4 0 16,2 0 0-16,-3 1 0 16,-5 0 0-16,-4 0 2 15,-5 3-1-15,-9-3-1 16,-4 0 0-16,-5 3 0 16,1-2 0-16,7 2 0 15,2 0-2-15,11-3 3 16,1 3-1-16,3 0 0 15,-5-2 0-15,0 2 0 16,0-3 0-16,-9 3 0 16,-1-1 0-16,-3 1 0 15,-2 0-1-15,-1-3 1 0,3 3 2 16,3-3-2-16,1 3-2 16,5-2 2-16,4-1 0 15,-2 1 1-15,5 2 0 16,-13-3-1-16,-3 3 1 15,-10-3-1-15,-5 2 0 16,-8-2 0-16,-1 3 1 16,1 0 7-16,-1-2-1 15,2-1-1-15,4 1 4 16,-2-1-6-16,-2 0-3 16,-2 3 3-16,1-2-4 15,-5 2 3-15,-1-2 3 0,0 2 8 16,4 0 5-1,-4-2-4-15,0 2 4 16,2 0-8-16,-2 0-3 0,0 0 3 16,0 0-1-16,0 0-1 15,0 0-1-15,0 0-3 16,0 0-1-16,0 0-3 16,0 0 2-16,0 0-3 15,0 0 1-15,0 0-1 16,0 0 0-16,0 0 0 15,0 0 0-15,0 0 0 16,0 0 1-16,0 0-1 16,0 0 1-16,0 0-2 0,0 0 2 15,0 0 0-15,0 0-1 16,0 0 1-16,0 0-1 16,0 0 0-16,0 0 0 15,0 0-1 1,0 0 0-16,0 0 2 0,0 0 0 15,0 0-1-15,0 0 0 16,0 0 2-16,0 0 3 16,0 0-2-16,0 0 0 15,0 0-2-15,0 0 3 16,0 0 1-16,0 0-1 16,0 0-1-16,0 0 0 15,0 0-2-15,0 0 2 16,0 0-2-16,0 0-1 15,0 0 3-15,0 0-1 0,0 0 0 16,0 0 5-16,0 0-4 16,0 0 3-16,0 0-3 15,0 0 2-15,0 0-5 16,0 0 4-16,0 0-2 16,0 0-1-16,0 0 0 15,0 0 0-15,0 0 2 16,0 0-2-16,0 0-1 15,0 0 2-15,0 0-1 16,0 0-1-16,0 0-1 16,0 0 1-16,0 0 1 15,0 0-1-15,0 0 0 0,0 0 0 16,0 0 1 0,0 0-1-16,0 0 3 0,0 0-3 15,0 0 1-15,0 0-1 16,0 0 1-16,0 0-1 15,0 0 0-15,0 0-1 16,0 0 1-16,0 0 0 16,0 0 1-16,0 0 1 15,0 0-1-15,0 0-1 16,0 0 0-16,0 0 0 16,0 0 0-16,0 0 0 0,0 0 0 15,0 0 0 1,0 0 0-16,0 0 2 15,0 0-2-15,0 0 0 16,0 0 0-16,0 0 0 0,0 0 0 16,0 0 1-16,0 0 0 15,0 0 0-15,0 0 1 16,0 0 2-16,0 0-1 16,0 0 0-16,0 0 1 15,0 0-1-15,0 0-1 16,0 0 1-16,0 0-2 15,0 0 3-15,0 0-2 16,0 0-2-16,0 0 4 16,0 0 3-16,0-3-4 0,0 3 6 15,0 0-2-15,0 0-5 16,0 0 3-16,0 0-1 16,0 0-1-16,0 0-2 15,0 0-1-15,0 0 0 16,0 0 0-1,0 0 0-15,0 0 1 0,0 0 6 16,0 0 3-16,0 0 5 16,0 0-1-16,0 0-4 15,0 0 3-15,0 0-7 16,0 0 1-16,0 0-4 16,0 0-2-16,0 0 0 15,0 0-1-15,0 0 0 16,0 0-2-16,0 0 4 15,0 0-2-15,0 0 1 0,0 0-1 16,0 0 1-16,0 0-1 16,0 0 0-16,0 0 0 15,0 0 0-15,0 0 0 16,0 0 0-16,0 0 0 16,0 0 0-16,0 0 0 15,0 0 0-15,0 0-1 16,0 0 1-16,0 0 0 15,0 0 0-15,0 0 0 16,0 0 1-16,0 0 0 16,0 0-1-16,0 0 0 15,0 0 1-15,0 0 2 0,0 0-3 16,0 0 0-16,0 0 1 16,0 0-1-16,0 0 2 15,0 0-1-15,0 0-1 16,0 0 0-16,0 0 0 15,0 0 1-15,0 0 0 16,0 0 0-16,0 0-1 16,0 0 1-16,0 0 2 15,0 0-3-15,0 0 0 16,0 0 0-16,0 0 2 16,0 0-5-16,0 0 3 15,0 0 0-15,0 0 3 16,0 0-3-16,0 0 0 15,0 0-1-15,0 0 1 16,0 0 0-16,0 0-2 0,0 0 2 16,0 0 0-16,0 0 3 15,0 0-6-15,0 0 6 16,-2 0-2-16,2 0-1 16,0 0-1-16,0 0 1 15,0 0 0-15,0 0 0 16,0 0 0-16,0 0 1 15,0 0 0-15,0 0 0 16,0 0-1-16,0 0 0 16,-4 0 0-16,4 0 0 0,0 0 0 15,0 0-2-15,0 0 2 16,0 0 0-16,0 0 1 16,0 0-3-16,0 0 5 15,0 0-3-15,0 0 1 16,0 0-1-16,0 0 1 15,0 0 0-15,0 0 1 16,0 0 0-16,0 0-2 16,0 0 3-16,0 0-2 15,0 0-1-15,0 0 0 16,0 0 0-16,0 0 0 16,0 0 0-16,0 0 0 15,0 0 0-15,0 0-1 0,0 0 1 16,0 0 0-1,0 0 2-15,0 0-2 0,0 0 3 16,0 0-3-16,0 0 2 16,0 0-1-16,0 0-1 15,0 0 1-15,0 0-1 16,0 0 1-16,0 0-1 16,0 0 2-16,0 0-1 15,0 0 0-15,0 0-1 16,0 0 0-16,0 0 1 15,0 0 0-15,0 0-1 16,0 0 1-16,0 0-1 16,0 0-3-16,0 0 3 15,0 0 4-15,0 0-4 0,0 0 1 16,0 0-1-16,0 0 1 16,0 0-1-16,0 0 0 15,0 0 3-15,0 0-3 16,0 0 1-16,0-2-1 15,0 2 2-15,0 0 1 16,0 0-3-16,0 0 1 16,0 0-1-16,0 0 0 15,0 0 0-15,0 0 0 16,0 0 0-16,0 0 0 16,0 0-1-16,0 0 1 15,0 0 0-15,0 0 0 16,0 0 2-16,0 0 1 15,0 0-3-15,0 0 0 16,0 0-3-16,0 0 3 0,0 0 0 16,0 0 4-16,0 0-5 15,0 0 1-15,0 0-3 16,0 0 3-16,0 0 3 16,0 0-3-16,0 0-3 15,0 0 3-15,0 0 0 16,0 0-1-16,0 0 0 15,0 0 1-15,0 0 3 16,0 0-3-16,0 0-2 16,0 0 2-16,0 0-1 0,0 0 4 15,0 0-3 1,0 0 0-16,0 0 0 0,0 0 0 16,0 0 1-16,0 0-1 15,0 0 0-15,0 0 1 16,0 0-1-16,0 0 0 15,0 0-2-15,0 0 3 16,0 0-2-16,0 0 1 16,0 0 0-16,0 0-2 15,0 0 5-15,0 0-4 16,0 0 1-16,0 0 0 16,0 0-3-16,0 0 3 15,0 0 0-15,0 0 0 16,0 0 2-16,0 0-5 0,0 0 6 15,0 0-5-15,0 0 5 16,0 0-4-16,0 0 2 16,0 0-2-16,0 0 0 15,0 0-1-15,0 0 2 16,0 0-4-16,0 0 4 16,0 0 0-16,0 0 0 15,0 0 0-15,0 0 0 16,0 0 0-16,-1 0 0 15,1 0 2-15,0 0 2 16,0 0-4-16,0 0 0 16,0 0 1-16,0 0-1 15,-3 0-1-15,3 0 1 0,0 0 1 16,0 0-1-16,0 0 0 16,0 0 0-16,0 0 0 15,0 0 5-15,0 0-4 16,0 0 1-16,0 0-1 15,0 0 8-15,0 0-4 16,0 0 0-16,0 0-5 16,0 0 3-16,0 0 0 15,0 0 2-15,0 0-3 16,0 0-2-16,0 0 6 16,0 0-4-16,0 0 5 0,0 0-5 15,0 0 3 1,0 0-2-16,0 0 0 15,0 0 3-15,0 0-1 16,0 0-5-16,0 0 4 0,0 0-2 16,0 0 1-16,0 0-1 15,0 0-2-15,0 0 0 16,0 0 0-16,0 0 0 16,0 0 0-16,0 0 0 15,0 0 0-15,0 0 3 16,0 0-6-16,0 0 6 15,0 0-4-15,0 0 1 0,0 0 0 16,0 0 3 0,0 0-1-16,0 0 1 0,0 0-3 15,0 0 2-15,0 0-2 16,0 0 1-16,0 0-1 16,0 0 0-16,0 0 0 15,0 0-1-15,0 0 2 16,0 0-1-16,0 0 1 15,0 0 1-15,0 0-1 16,0 0 1-16,0 0-1 16,0 0 0-16,0 0 1 15,0 0 3-15,0 0-4 16,0 0 1-16,0 0 0 16,0 0 0-16,0 0 1 15,0 0 4-15,0 0-6 0,0 0 3 16,0 0 3-1,0 0-6-15,0 0 3 0,0 0-3 16,0-2 2-16,0 2-2 16,0 0 1-16,0 0-2 15,0 0 1-15,0 0-1 16,0 0 0-16,0 0-1 16,0 0 1-16,0 0 0 15,0 0 0-15,0 0-1 16,0 0 1-16,0 0 0 15,0 0 0-15,0 0 1 16,0 0-1-16,0 0 0 16,0 0 2-16,0 0-2 15,0 0-2-15,0 0 2 0,0 0 0 16,0 0 2-16,0 0-2 16,0 0 1-16,0 0 2 15,0 0-1-15,0 0 2 16,0 0-1-16,0 0 0 15,0 0-1-15,0 0-2 16,0 0 2-16,0 0 0 16,0 0 0-16,0 0 2 15,0 0 0-15,0 0-1 16,0 0 2-16,0 0-4 16,0 0 0-16,0 0 0 0,0 0 0 15,0 0-1-15,0 0 0 16,0 0 0-1,0 0 1-15,0 0-1 16,0 0-1-16,0 0 1 0,0 0-1 16,0 0 1-16,0 0 0 15,0 0 0-15,0 0 0 16,0 0 0-16,0 0 0 16,0 0-1-16,0 0 1 15,0 0 0-15,0 0 0 16,0 0 0-16,0 0 1 15,0 0-1-15,0 0 0 0,0 0-1 16,0 0 1 0,0 0 2-16,0 0-2 0,0 0-2 15,0 0 2-15,0 0 2 16,0 0-2-16,0 0-1 16,0 0 1-16,0 0 0 15,0 0 0-15,0 0-1 16,0 0 1-16,0 0 0 15,0 0-1-15,0 0 1 16,0 0-1-16,0 0 1 16,0 0-1-16,0 0-1 15,0 0 2-15,0 0-2 16,0 0 2-16,0 0-1 16,0 0 0-16,0 0 1 15,0 0 0-15,0 0 1 0,0 0-1 16,0 0 0-16,0 0 0 15,0 0 0-15,0 0 0 16,0 0 1-16,0 0-1 16,0 0 0-16,0 0 0 15,0 0 2-15,0 0-2 16,-3 0-1-16,3 0 0 16,0 0 0-16,0 0 1 15,0 0 2-15,0 0-2 16,0 0 0-16,0 0 0 15,0 0-1-15,0 0 1 16,0 0 1-16,0 0-1 16,0 0 0-16,0 0 0 15,0 0 0-15,0 0 1 0,0 0-2 16,0 0 1-16,0 0 0 16,0 0 0-16,0 0 0 15,0 0-1-15,0 0 0 16,-2 0 1-16,-1 0-1 15,3 0 0-15,0 0 0 16,0 0-1-16,0 0 2 16,0 0 0-16,0 0-1 15,0 0 1-15,0 0-3 16,0 0 2-16,0 0 1 16,0 0 0-16,0 0 0 0,0 0-1 15,0 0 1 1,0 0 0-16,0 0 0 0,0 0 0 15,0 0-1 1,0 0-1-16,0 0 1 0,0 0 1 16,0 0 0-16,0 0 0 15,0 0 0-15,0 0-1 16,0 0 1-16,0 0 0 16,0 0 0-16,0 0 0 15,0 0 0-15,0 0-1 16,0 0 1-16,0 0-1 15,0 0 0-15,0 0 1 0,0 0 0 16,0 0-1 0,0 0 1-16,0 0 0 0,0 0 0 15,0 0-1-15,0 0 1 16,0 0 0-16,0 0 0 16,0 0 0-16,0 0 0 15,0 0 0-15,0 0 0 16,0 0 0-16,0 0-1 15,0 0 1-15,0 0 1 16,0 0-1-16,0 0-4 16,0 0 4-16,0 0-3 15,0 0 0-15,-1 0 3 16,1 0-3-16,0 0-1 16,0 0 2-16,0 0 2 15,0 0 0-15,0 0-2 0,0 0 2 16,0 0-3-16,0 0 2 15,0 0-1-15,0 0 1 16,0 0-2-16,0 0 2 16,0 0 1-16,0 0 0 15,0 0-1-15,0 0 1 16,0 0 0-16,-3 0 1 16,3 0-1-16,0 0 0 15,0 0 0-15,0 0 0 16,0 0-1-16,0 0 0 15,0 0 1-15,0 0 0 16,0 0 0-16,0 0 0 16,0 0 0-16,0 0 0 15,0 0 0-15,0 0 0 0,0 0 0 16,0 0 1-16,0 0-1 16,0 0 0-16,0 0 0 15,0 0-2-15,-3 0 2 16,3 0 0-16,0 0 0 15,0 0-1-15,0 0 1 16,0 0 0-16,0 0 1 16,0 0-1-16,0 0 0 15,0 0 0-15,0 0-1 16,0 0 1-16,0 0 0 16,0 0 0-16,0 0 1 0,0 0-1 15,0 0 0 1,0 0 0-16,0 0 0 0,0 0 1 15,0 0-1-15,0 0 1 16,0 0-1-16,0 0 1 16,0 0-2-16,0 0 2 15,0 0-1-15,0 0 0 16,0 0-1-16,0 0-13 16,0 0-35-16,0 0-58 15,-26 0-70-15,-26-7-95 16</inkml:trace>
  <inkml:trace contextRef="#ctx0" brushRef="#br0" timeOffset="55318.1458">15085 13659 314 0,'0'0'52'0,"0"0"-20"15,0 0 19-15,0 0-25 16,0 0-22-16,0 0-4 16,0 0 14-16,2 0 11 15,-2 0-5-15,0 0 1 16,0 0-11-16,0 0-9 15,0 0 1-15,0 0-2 0,0 0-7 16,0 0-60-16,0 0-36 16,0 0 25-16,0 0-35 15</inkml:trace>
  <inkml:trace contextRef="#ctx0" brushRef="#br0" timeOffset="56239.4666">15085 13659 266 0,'-101'-6'275'15,"101"6"-216"-15,0-3-10 16,-4 3 6-16,1 0-17 15,3 0-1-15,-3 0 9 16,-3 0 1-16,0 0-9 16,6 0-10-16,-8 0-6 15,6 0-8-15,2 0 4 16,0 0 7-16,0 0 1 16,0 0-11-16,0 0 2 15,0 0-1-15,0 0-6 16,0 0 9-16,0 0-4 15,0 0-3-15,-4 0-4 16,4 0 0-16,0 0-1 0,0 0 0 16,0 0-1-16,0 0-1 15,0 0-3-15,0 0 3 16,23-4-4-16,5 1-1 16,9 0 4-16,6-3 0 15,5 1-4-15,0 0 0 16,2 1 1-16,5-2-1 15,-6-1 3-15,-4 4-2 16,-10-1-1-16,-9 1 0 16,-12 3 1-16,-9-4-1 15,-5 4 1-15,1 0-1 16,-1 0 0-16,0-3 3 0,0 3-3 16,0 0-2-16,0 0-2 15,0-3-7-15,0 3-9 16,-16 0 0-16,-18 0 13 15,-5 3 2-15,-6 0 4 16,-3 1-1-16,-8-1 0 16,1 4 2-16,-2-5-1 15,2 6 1-15,9-5-2 16,4 1-2-16,9-2-3 16,7 1 1-16,12 1 0 15,14-3 6-15,0-1 0 16,0 0-1-16,0 0 2 15,0 0-1-15,4 0 1 0,12 0 3 16,16 0 4 0,14-5 4-16,2 0 4 0,4-2-4 15,1-1 1 1,-1 3-9-16,-6 1-1 0,-9 1-2 16,-7-1 0-16,-14 1-1 15,-8 3-1-15,-8-3 1 16,0 3 3-16,0 0-3 15,0 0 1-15,0 0-1 16,0 0-1-16,0 0-10 16,0 0-11-16,0 0 2 15,0 0 1-15,0 0-13 0,0 0-21 16,0 0-32-16,-8 0-45 16,-11 6-14-16,-8-4-107 15</inkml:trace>
  <inkml:trace contextRef="#ctx0" brushRef="#br0" timeOffset="58021.9076">15173 13534 277 0,'0'0'219'0,"0"0"-170"0,0 0 10 16,0 0 8-16,0 0-30 15,0 0 12-15,0-29-1 16,0 25-10-16,0 1 8 16,0-1 4-16,0 1-17 15,0 1 0-15,0-3-13 16,0 2-6-16,-4-1-8 15,-3-1-5-15,4 2 0 16,0 1 0-16,0-1 9 16,0 1-2-16,3-1-4 15,-6-1 2-15,2-1 2 16,4 2 7-16,-3-2 0 16,2 1-7-16,-2 1-2 0,-3 1 1 15,3-1 4-15,2 3-5 16,-2-2-4-16,0 2 4 15,3 0-3-15,-3 0-3 16,3 0 0-16,0 0 0 16,0 0-7-16,0 0 4 15,0 10 0-15,-3 2 3 16,-3 5 4-16,-1 4 2 16,-4-1 12-16,3 6-1 15,4-2 3-15,4 2-5 16,0-1-6-16,0 0-2 15,0-2 1-15,0-4-3 16,7 1-4-16,2-3 6 16,1 3-7-16,0-5 1 0,-4 2-1 15,-3 0 4 1,-3-1-4-16,0-2 3 0,0-1 1 16,0-2-2-16,0 2-2 15,0-1-3-15,7-2 3 16,-5-1 2-16,6-1-1 15,2-1 0-15,-7-2 1 16,3 0-1-16,-6-2-1 16,3-3 1-16,-3 0 0 15,0 0-1-15,0 0 3 0,0 0-2 16,0 0 2 0,3 0-3-16,-3 0-2 0,0 0 0 15,0 0 2-15,0 0 3 16,0 0 1-16,0 0 0 15,0 0 2-15,0 0 6 16,0 0 1-16,0 0-5 16,0 0-4-16,0 0-1 15,0 0-3-15,0 0-1 16,0 0 1-16,0 0-4 16,0 0 1-16,0 0 3 15,0 0 0-15,0 0 1 16,0 0 1-16,0 0 2 15,0 0 1-15,0-3 0 16,0 3-2-16,0-5-2 0,0 2 1 16,0 1-1-16,0 1 0 15,0-8 0-15,0 2 0 16,4-3 0-16,3 0 0 16,-1-4 2-16,4 2 0 15,-3-5-1-15,-4 0-2 16,0-2 0-16,-3-1 1 15,0-1-2-15,0-4 2 16,-3 2 0-16,-7 0-1 16,-4-1-1-16,5 7-2 15,5 0 1-15,-2 8 2 16,6 4-1-16,0 0 0 16,0 2 1-16,0 0 0 0,0 2-1 15,0-2 0-15,-3 1-1 16,3-3 0-16,-3 0 0 15,3 1 1-15,-3-6-2 16,-4 1 1-16,3 1-1 16,-3-1 2-16,5-1-1 15,-2 0 2-15,-2 0-1 16,6 3-5-16,-6 0 6 16,3 4-2-16,3 1-2 15,-3 0 2-15,3 2 1 16,0 0 0-16,0 0 0 15,0 0-4-15,0 0 3 0,0 0-3 16,0 0-1 0,0 0-1-16,0 0-1 0,0 0 4 15,0 0 2-15,0 0 1 16,0 0-5-16,0 0 2 16,0 7 0-16,0 3 1 15,0 4 2-15,9 6 1 16,-3 0 0-16,3 5 0 15,-1 2 3-15,2-3-3 16,2-2 0-16,-5 2 3 16,0-4-3-16,-1 3 0 15,0-7 2-15,1 1-2 0,-3-1 1 16,-1 1-1-16,3-5 2 16,-3 2-1-16,0 0 0 15,1-4 0-15,1 0 0 16,-1-5 1-16,-3 0-2 15,-1-3 1-15,0 1-1 16,0-3 1-16,0 0 0 16,0 0 1-16,0 0 4 15,0 0-4-15,0 0-2 16,0 0 5-16,0 0-5 16,0 0 2-16,0 0-1 15,0 0 0-15,0 0 4 16,0 0 0-16,0 0-1 15,0 0-1-15,0 0-3 16,0-3 0-16,0-2-1 0,0 3 1 16,0-1 0-16,0 1 0 15,-1-3 0-15,1 3 0 16,-7-1 0-16,5-1-1 16,-2 4-6-16,-2-3-1 15,0 3-11-15,-1-3-30 16,-15 3-79-16,-4 0-149 15,-13 0-217-15</inkml:trace>
  <inkml:trace contextRef="#ctx0" brushRef="#br0" timeOffset="67818.6613">5696 13637 53 0,'0'0'235'0,"0"0"-235"16,0 0 0-16,0 0 7 16,0 0-7-16,0 0-22 15,0 0-142-15</inkml:trace>
  <inkml:trace contextRef="#ctx0" brushRef="#br0" timeOffset="81939.4093">15748 13687 371 0,'0'0'174'0,"0"0"-157"16,0 0 52-16,0 0 24 0,0 0-8 16,0 0-8-16,0 0-3 15,21 0-18-15,-14 0-16 16,2 0-6-16,2 0-7 15,2 0-10-15,-3 0-7 16,1-3 4-16,1-2 1 16,-3 2 2-16,-3 0 1 15,1-3 2-15,-3 2-7 16,4-2-3-16,-3-1-3 16,-2 0-1-16,3 1 0 15,-6-5-6-15,4 5 2 16,-4-5 5-16,0 6 3 0,0-2-5 15,0-3 3-15,0 3-4 16,0 0-3-16,-4-1 5 16,-2-3-2-16,-1 5-2 15,0-5 4-15,1 2-1 16,-1-2-2-16,-5-1 1 16,6 1-4-16,-8-2 2 15,1 4 0-15,0 1-2 16,-6-1 0-16,6 1 1 15,3 0-1-15,1 2 0 16,-2-2 1-16,1 1 2 16,1-2-3-16,-1 2 1 15,1-3 0-15,-8-2 0 0,1 4 0 16,-4-1 3-16,1-1-4 16,-7 3 0-16,3 0 0 15,-4 1-3-15,6-1 3 16,2 3 0-16,-1-2 4 15,1-1-4-15,-4 2 0 16,0-2 0-16,-7-3 1 16,-3 0 1-16,2-3-2 15,-8 3 0-15,3 0 1 16,-7 0-1-16,-2 3 0 16,-1 1 0-16,-2-2 0 15,-4 3 0-15,0 1 0 16,-3-2 1-16,4-1-1 15,-5 0 0-15,0 2-1 0,-8 0 1 16,-2-1-1-16,2 5 1 16,-3-4-1-16,3 5 1 15,0-3 0-15,-1 3-1 16,6 0 1-16,4 0-2 16,4 0 2-16,-8 0 0 15,7 0 0-15,-1 0 0 16,-5 0-1-16,-7 0 1 15,0 0 0-15,-5 5 0 16,4-2-1-16,-2 1-1 16,-1 4 0-16,2 0 1 15,1-2 0-15,11 5-1 0,9-5 2 16,4 7-2-16,0-2-1 16,-4 2 3-1,-3 3 0-15,1-2 1 0,-1-1-3 16,-6 1 2-16,7 1 0 15,-7-1 3-15,6 2-3 16,10-2 0-16,0 2 0 16,7-3-1-16,3 0 1 15,-4 4 0-15,-7 3 0 16,4 0 0-16,5 2 0 16,1 2 0-16,3 2-3 15,12 1 3-15,6 2 0 16,9-2 0-16,0-1 1 0,21 1-1 15,15-1 2-15,10 4-1 16,9-1 4-16,0 1-5 16,14 0 2-16,-1-1 0 15,13 1 0-15,-3-4-2 16,1-1 1-16,-3-3 0 16,6-2-1-16,0-3 2 15,12 0-1-15,12-2 3 16,12-1-2-16,8-4-1 15,7 0 2-15,3-1 0 16,1-2-1-16,-4-4 0 16,-12-3-1-16,-8 0-1 15,-7 0 2-15,-11-3-2 16,1-4 2-16,-5 1 0 16,-8-1-2-16,4 0 0 0,-5-2 0 15,-7-5 2-15,6 2 1 16,1-3-3-16,-2 1 0 15,-9 3 0-15,-5 0-1 16,-11 1 2-16,-7 0 0 16,-5 2-1-16,-4-3 4 15,-3 1 3-15,-4-3 6 16,0-4-2-16,-5 1-3 16,-5-6-3-16,-1-2-1 15,-6 0-1-15,-9-5-1 16,-3 3-2-16,-3 3-2 15,0 6 2-15,0 3 0 0,-3 5-2 16,-18 2 0-16,-36 3-7 16,-23 2-100-16,-30-1-330 15</inkml:trace>
  <inkml:trace contextRef="#ctx0" brushRef="#br0" timeOffset="82863.4292">16024 13832 427 0,'0'0'97'16,"0"0"-32"-16,0 0 8 16,0 0-38-16,0 0-14 0,0 0-5 15,0 0 0 1,0-3-16-16,-17 3-43 0,-2 0-82 16,-5 0-393-16</inkml:trace>
  <inkml:trace contextRef="#ctx0" brushRef="#br0" timeOffset="83357.409">17060 13868 301 0,'0'0'0'0,"0"0"-49"16,0 0 26-16,0 0-15 15</inkml:trace>
  <inkml:trace contextRef="#ctx0" brushRef="#br0" timeOffset="86403.3413">11097 13925 455 0,'0'0'0'0,"0"0"-41"15,0 0 24-15,0 0 17 0,0 0 7 16,0 0 2-1,0 0-9-15,70-11-74 0</inkml:trace>
  <inkml:trace contextRef="#ctx0" brushRef="#br0" timeOffset="91835.0045">20880 13726 783 0,'0'0'63'15,"0"0"-40"-15,0 0 45 16,0 0 28-16,0 0-30 16,132-8-29-16,-89 6-4 15,5-1 10-15,10 3-11 0,18-4-2 16,9 1 1-16,15-2-9 16,3 0-7-16,2-2-5 15,-11 2 4-15,-19 0-7 16,-27-1 1-16,-23 4-8 15,-18 1 4-15,-7 1 2 16,0 0-6-16,-7 0-35 16,-28 0-31-16,-18 1-33 15,-10 7-33-15,-6 0-125 16,-3-5-451-16</inkml:trace>
  <inkml:trace contextRef="#ctx0" brushRef="#br0" timeOffset="92159.6724">20817 13894 622 0,'0'0'489'16,"0"0"-489"-16,0 0 0 15,0 0 8-15,0 0 37 16,0 0-13-16,214 3 19 15,-96-3-19-15,7 0-19 16,0 0-6-16,-1 0 7 16,-11 0-8-16,-19-3 6 15,-23-3-4-15,-18 1 6 16,-18 0 23-16,-18 1-7 0,-6 1-1 16,-10 0-18-1,-1 3-6-15,0 0-5 0,0 0-20 16,0 0-54-1,-25 0-30-15,-17 0-94 0,-5 0-308 16</inkml:trace>
  <inkml:trace contextRef="#ctx0" brushRef="#br0" timeOffset="96509.7546">22795 13633 377 0,'0'0'52'16,"0"0"-51"-16,0 0-1 16,0 0 0-16,0 0 0 15,0 0 0-15,0 0-2 16,0-9-10-16,0 8-7 16,0 1 17-16,0-3-5 15,0 3-9-15,0 0-9 16,0-3-34-16</inkml:trace>
  <inkml:trace contextRef="#ctx0" brushRef="#br0" timeOffset="102305.3949">22822 13600 230 0,'0'0'26'15,"0"0"7"-15,0 0 18 16,0 0-26-16,0 0-25 16,0 0-91-16</inkml:trace>
  <inkml:trace contextRef="#ctx0" brushRef="#br0" timeOffset="104419.1471">22822 13600 437 0,'24'-3'52'15,"-24"3"-50"-15,0 0-2 16,0 0 9-16,0 0-6 16,0 0 2-16,0 0 33 15,0 0 24-15,0 0-4 16,0 0-5-16,0 0 6 15,0 0-20-15,0 0-9 16,0 0 1-16,0 0-9 0,0 0-3 16,0 0-6-16,0 0-6 15,0 0-3-15,0 0 3 16,0 0 5-16,0 0 0 16,0 0-5-16,0 0-2 15,0 0 4-15,0 0-3 16,0 0 2-16,0 0-1 15,0 0 1-15,0 0-4 16,0 0 3-16,0 0 2 16,0 0 1-16,0 0 1 15,0 0-6-15,0 0 6 16,0 0-1-16,0 0-1 16,0 0-6-16,0 0 6 15,0 0-4-15,0 0 0 16,0 0 0-16,0 0-3 0,0 0-1 15,0 0-1-15,0 0 2 16,0 0-2-16,0 0 2 16,0 0-2-16,0 0 1 15,0 0-1-15,0 0 0 16,0 0 0-16,0 0 0 16,0 0 1-16,0 0-1 15,0 0 0-15,0 0 2 16,0 0-2-16,0 0 7 15,0 0-6-15,0 0 2 16,0 0-3-16,0 0 0 16,0 0 1-16,0 0 0 0,0 0 1 15,0 0 0 1,0 0-1-16,0 0 0 0,0 0 2 16,0 0 1-16,0 0-3 15,0 0 0-15,0 0 3 16,0 0 1-16,0 0-2 15,0 0 4-15,0 0-3 16,0 0-3-16,0 0 0 16,0 0 1-16,0 0-1 15,0 0 0-15,0 0 2 16,0 0 4-16,0 0-3 16,0 0 6-16,0 0-8 15,0 0 2-15,0 0-3 16,0 0 0-16,0 0 0 15,0 0-1-15,0 0 1 0,0 0-1 16,0 0 1 0,0 0-1-16,0 0 1 0,0 0-1 15,0 0 0-15,0 0 0 16,0 0-1-16,0 0 3 16,0 0 0-16,0 0-2 15,0 0 0-15,0 0 2 16,0 0-1-16,0 0 1 15,0 0-2-15,0 0 2 16,0 0-2-16,0 0 2 0,0 0-1 16,0 0 0-16,0 0-1 15,0 0 0-15,0 0-1 16,0 0 2-16,0 0 0 16,0 0-1-16,0 0 0 15,0 0 1-15,0 0-1 16,0 0 3-16,0 0-2 15,0 0 0-15,0 0-1 16,0 0 0-16,0 0 0 16,0 0 0-16,0 0 1 15,0 0 0-15,0 0-1 16,0 0 0-16,0 0 0 16,0 0 0-16,0 0 0 15,0 0-1-15,0 0-1 16,0 0 2-16,0 0 3 0,0 0-3 15,0 0-2 1,0 0 2-16,0 0 1 0,0 0-1 16,0 0 2-16,0 0-2 15,0 0 9-15,0 0-1 16,0 0 3-16,0 0 0 16,0 0-8-16,0 0 3 15,0 0-6-15,0 0-1 16,0 0 1-16,0 0 1 15,0 0-1-15,0 0 1 16,0 0-1-16,0 0 0 16,0 0 0-16,0 0 0 15,0 0 0-15,0 0 0 16,0 0-1-16,0 0 1 0,0 0-2 16,0 0 0-16,0 0 0 15,0 0 0-15,0 0 2 16,0 0 2-16,0 0-2 15,0 0-2-15,0 0-1 16,0 0-5-16,-4 0-2 16,-13 0 0-16,-3 0 1 15,0 0 5-15,-5 0 1 16,-2 0 1-16,-2 0 0 16,-3 0 1-16,-3 0 0 15,2 3-1-15,4 1 3 0,-1 1-1 16,1 0 0-16,7 1-4 15,-2 0 3 1,8 2 1-16,3 1-6 16,-1-2 5-16,1 2 2 0,5 2-1 15,-2-2 0-15,-4 1 1 16,8 0 1-16,-1 4 0 16,4 2 1-16,3-2-2 15,0 2 1-15,0 1 3 16,0-2 2-16,15 2-2 15,0-3 4-15,-3-2-9 16,4-2 3-16,-2 0 4 16,-7-3-7-16,5 0 0 0,-3-1 6 15,3 0-5-15,1-1-1 16,-1 1 7-16,4-2-7 16,0 1 6-16,1-1 2 15,-3-3-8-15,4 2 8 16,2-3-5-16,2 3 1 15,-3-3 1-15,-2 0-3 16,3 0 0-16,-2 0-2 16,2 0 2-16,0 0 3 15,0 0-2-15,-2 0-2 16,-1 0-1-16,-4 0 0 16,1 0 2-16,-2 0 0 15,1 0 0-15,3 0-2 16,0 0 3-16,4 0 2 0,3-3 0 15,6 0 0 1,-1 2 0-16,-6-3-2 0,-7 1 4 16,-5 3 6-16,-5-2 2 15,0 2 4-15,-5-1 1 16,3 1-6-16,-3 0-2 16,0 0-7-16,0 0-1 15,0 0-4-15,0 0 0 16,0 0-5-16,0 0-12 15,0 0-23-15,-23 0-26 16,-39-3-91-16,-26-5-639 16</inkml:trace>
  <inkml:trace contextRef="#ctx0" brushRef="#br0" timeOffset="121056.3491">22270 13861 222 0,'0'0'92'0,"0"0"-66"0,0 0 3 15,0 0 24-15,0 0 26 16,0 0-24-16,0 0-35 15,0 0-13-15,-1 0-4 16,2 0-3-16,10 0-66 16,-2 0-218-16</inkml:trace>
  <inkml:trace contextRef="#ctx0" brushRef="#br0" timeOffset="124573.308">22503 13925 72 0,'0'0'56'16,"0"0"-56"-16,0 0-93 15,0 0 58-15</inkml:trace>
  <inkml:trace contextRef="#ctx0" brushRef="#br0" timeOffset="125067.4532">22503 13925 175 0,'-42'-14'131'0,"42"14"-85"16,0 0 0-16,0 0-2 15,0 0 27-15,0 0-1 0,0 0-14 16,0 0-11-16,0 0-15 16,0 0 0-1,0 0-6-15,0 0-3 16,-3 0 3-16,2 0 15 0,-2 0 9 15,1 0-9-15,2 0-5 16,-3 0-1-16,3 0-11 16,-4 0 3-16,4 0-6 15,0 0-1-15,0 0-5 16,0 0 1-16,0 0 0 16,0 0-7-16,0 0 3 15,0 0-1-15,12 0 4 0,15 0-3 16,18 0 8-1,13 0 8-15,13 0-14 0,11 0-2 16,8 0 2-16,1-3-8 16,-6 3 3-16,-7-3 3 15,-10 3-7-15,-19 0 5 16,-10 0-1-16,-20 0 1 16,-8 0-6-16,-7 0 1 15,-1-1 1-15,-3 1 12 16,0 0-8-16,0 0-8 15,0 0-1-15,0 0-16 16,0 0-21-16,0 0-20 16,0 0-37-16,-21 0-86 15,-1-7-238-15</inkml:trace>
  <inkml:trace contextRef="#ctx0" brushRef="#br0" timeOffset="126208.1713">24025 13704 608 0,'0'0'106'15,"0"0"-62"-15,0 0 68 16,0 0-13-16,0 0-60 16,0 0-12-16,0 2-11 0,1-2 7 15,3 0 3 1,-1 0 2-16,-1 0 6 0,2 0-8 15,12 0-4-15,6 0-1 16,14 0-13-16,10 0 12 16,3 0-11-16,6 0 2 15,5 0-5-15,3 0 6 16,2 0-7-16,-1 0 4 16,-4 0-2-16,-3 0 0 15,-7 0-3-15,-8 0-2 16,-12 0 2-16,-6 0-3 15,-12 0-1-15,-11 0 0 16,1 0-1-16,-2 0-9 16,0 0-22-16,0 0-31 15,-3 0-60-15,-26 0-88 0,-2 3-42 16</inkml:trace>
  <inkml:trace contextRef="#ctx0" brushRef="#br0" timeOffset="127250.21">24490 13548 201 0,'0'0'110'15,"0"0"-88"-15,0 0 60 16,0 0-22-16,0 0-16 16,0 0 30-16,1-31-29 15,2 28-1-15,-3 0 7 16,0 0-5-16,0 3-12 0,0-3-8 16,0 3 5-16,0-4 11 15,0 4-12-15,3 0 0 16,-3-3-12-16,0 3-10 15,0-4 1-15,0 1-1 16,0 3-2-16,0-2 6 16,0-3-3-16,0 5-3 15,0-3-3-15,2 1-2 16,-2 2 2-16,0-2 6 16,0 0 1-16,0 2 1 15,0 0 2-15,0 0-4 16,0 0 4-16,0 0 2 0,0 0 3 15,0 0 4 1,0 0-8-16,0 0-3 0,0 0-6 16,0 0-5-16,0 0-2 15,0 0-11-15,0 0 8 16,0 4-6-16,-9 6 11 16,-4 2-1-16,-3 5 3 15,2 6 1-15,-1 0 4 16,-3 3-3-16,6-2-1 15,-4-1 3-15,7-1-2 16,-4-5-4-16,5 3 2 16,0-7 3-16,-1 1-2 15,2 1-2-15,-2-1 2 0,1 3 3 16,2-1-6-16,0 1 3 16,-4 0-2-1,1-2-1-15,-2 2 2 16,-3 0-1-16,2-5 3 0,-5 2-3 15,2-3-1-15,2-2 2 16,4 2-2-16,4-2 0 16,-2 0 0-16,1-2 4 15,3 1 2-15,-1-5 5 16,1 6-6-16,3-2-1 16,-2 0-2-16,2-2 2 15,-3 3-2-15,3-4-2 0,0-1 0 16,0-3 3-16,0 0 0 15,0 0 3-15,0 0 3 16,0 0 1-16,0 0-3 16,0 0 0-16,0 0-3 15,0 0 4-15,0-7-8 16,0 1-2-16,5 2-14 16,1-2-28-16,-2 0-34 15,5-2-41-15,-1-4-249 16</inkml:trace>
  <inkml:trace contextRef="#ctx0" brushRef="#br0" timeOffset="128376.2062">25267 13733 288 0,'0'0'145'15,"0"0"-136"-15,0 0 71 16,0 0 6-16,0 0-39 15,0 0-7-15,33 0 3 16,-27 0 7-16,1 0-26 16,-2 0-8-16,-1 0 11 15,-1-3-7-15,2 2-1 0,5 1 7 16,-2-6 2-16,4 1-7 16,-2 0 3-1,-4-2 18-15,-2 0-23 16,-2-2-6-16,-2-1-4 0,0 0-4 15,0-6-5-15,-2 5 0 16,-10 1-1-16,-4 1 0 16,-1 2-5-16,0 4 1 15,-7-2 3-15,-1 3 0 16,0 2-5-16,-1 0 5 16,0 0 1-16,-2 0 0 15,3 2-1-15,0 6 1 0,-2-1-1 16,2 3-3-1,2 2 5-15,4 4-2 16,3-2 1-16,5 0 0 0,5 2-1 16,3-6 2-16,3 0 0 15,0-3 0-15,0-2 0 16,0-5 0-16,7 5-2 16,14-2-1-16,-2-3 2 15,5 0-8-15,2 0 4 16,-3 0 0-16,4-3 1 15,-2-2-21-15,-5-3-7 16,1 4 17-16,-5-4-1 16,-4 3 16-16,0 1 2 15,-5 1 19-15,4-2 11 16,-2 0 6-16,3-1-10 0,-3 3-15 16,0-4-1-1,4 3-4-15,-1 1 2 0,0 0 0 16,2 0-2-16,-7-1-3 15,-2 4 0-15,-5 0-1 16,0 0-3-16,0 0 2 16,0 0-2-16,0 0 1 15,0 0 0-15,0 0-2 16,0 0-4-16,0 0-2 16,0 7 3-16,0 2 3 15,7 2 8-15,-1 5-3 16,4-1-2-16,4 2-1 0,-2 0 1 15,1-3-3 1,0 2 1-16,3-2 0 0,-3-5 0 16,-4 2 0-1,1-5 1-15,1-2-2 0,-7-1 0 16,2-1-4-16,-1 0-8 16,2-2-2-16,6 0-21 15,1-2-57-15,2-10-274 16</inkml:trace>
  <inkml:trace contextRef="#ctx0" brushRef="#br0" timeOffset="129428.2057">25859 13396 576 0,'0'0'24'0,"0"0"11"15,0 0 31-15,0 0 36 16,0 0-21-16,0 0-12 16,24-13-10-16,-24 13-20 15,0 0-20-15,0 0-6 16,0 0-7-16,0 0-6 16,0 3-3-16,-6 7-10 15,-12 10 13-15,-4 2 8 16,0 2 6-16,3 3 4 15,0 2-1-15,-2 4-3 16,6 0-2-16,-2 0-4 16,4-4-5-16,1-2-1 15,-1-1 1-15,1-7-2 16,2-2 3-16,-1-4-3 0,7-2 2 16,1-5-1-16,1-2-2 15,2-4 1-15,-3 0 0 16,3 0 5-16,0 0-4 15,0 0 0-15,-1 0-2 16,1 0 0-16,0 0-1 16,0 0-1-16,0 0 2 15,0 0-1-15,0 0 1 16,0 0 3-16,0 0-3 16,0 0 2-16,0 0-2 15,0 0 0-15,0 0 0 16,0 0-8-16,1-7 5 15,7 4 0-15,-4-1-3 16,-1 1 6-16,2-1 0 0,1 2 0 16,-2-1 0-16,7-2-1 15,1 2 1-15,5 1 0 16,1-5-3-16,-1 4 0 16,-1-2 2-16,-4 0 1 15,-3 2-1-15,-2 2 1 16,-2-2 1-16,-5 3 0 15,0 0-1-15,0 0 0 16,0 0 0-16,0 0-2 16,0 0-2-16,0 0-6 15,0 0-3-15,0 0 0 16,0 0 3-16,0 0 2 16,0 0 6-16,0 0 0 15,0 0 1-15,0 0 0 16,0 0 1-16,0 0-1 0,0 0-1 15,0 0 2-15,-3 0 0 16,-3 0 0-16,-1 0 0 16,2 0 0-16,2 0 0 15,-1 0 0-15,4 0 3 16,-2 0 6-16,-1 0-1 16,3 0-6-16,-3 0-1 15,3 0-1-15,0 0 0 0,-3 0 0 16,-1 0 0-16,-7 0-1 15,-1 0-1-15,-15 0-27 16,-8 0-110-16,-5 0-264 16</inkml:trace>
  <inkml:trace contextRef="#ctx0" brushRef="#br0" timeOffset="130408.2059">25188 13164 696 0,'0'0'40'16,"0"0"-37"-16,0 0 39 15,0 0 36-15,0 0-43 16,0 0-23-16,4-2 0 15,-4 2 3-15,0 0-7 16,0 2-8-16,0 10 0 0,0 5 21 16,-16 8 11-16,0 4-1 15,-2 7 4-15,-2 3-13 16,4 1-3-16,2 0 5 16,-9 0-16-16,5-3-1 15,-3-2 0-15,0-1-3 16,0-4 0-16,4-8-2 15,4-8-2-15,4-2 0 16,3-9 0-16,5 1 0 16,1-3-5-16,-3-1-1 15,3 0-4-15,0 0 10 0,0 0 0 16,0 0 0 0,0-8-3-16,0 2-1 0,4 0-6 15,7-4 8 1,1 1-1-16,-2 1-5 0,2 1 3 15,4 0-5-15,1-1-6 16,8 1 3-16,4 0 3 16,2 0-3-16,5 4-2 15,-2-4 9-15,3 7 0 16,-6 0 6-16,2 0-6 16,0 0 2-16,-5 0-2 15,-1 0 3-15,-2 0 3 0,-2 7-4 16,0 0 2-16,-1-1 1 15,0 8 0-15,-4-2 1 16,-9 1 7-16,-3 3-1 16,-6 1 8-16,0 0-7 15,0-1 0-15,-10-2 5 16,-4 2-9-16,-7-4 9 16,-4 0-3-16,0-4 1 15,-8 1 5-15,-7-1 7 16,-2 0-10-16,-4-2-4 15,7 1 1-15,0-7-1 16,2 3-1-16,7-3-4 16,-3 0 4-16,-3 0 5 15,5-3 6-15,-5-1-1 16,6-3-11-16,2 2 5 0,10-3-3 16,6 2-6-16,4-2-2 15,8 0 0-15,0-1-28 16,0-2-18-16,0 2-17 15,32-4-74-15,7 1-189 16</inkml:trace>
  <inkml:trace contextRef="#ctx0" brushRef="#br0" timeOffset="131597.2065">26013 13673 482 0,'0'0'98'0,"0"0"-90"15,0 0 60-15,0 0 33 0,0 0-42 16,0 0-10 0,70-16-4-16,-65 13-2 15,0-1-3-15,0-3-14 16,2 4-14-16,1-8 1 0,2 5-9 15,1-5 3-15,-7-1-5 16,4-1 13-16,-7 1-4 16,2-2-9-16,-3 4 6 15,0-4-5-15,0 2-1 16,0 4 1-16,0-1-3 16,-4 2 3-16,-4 4-3 15,-1-1 0-15,-7 1-2 0,1 1 0 16,-8 2-2-16,-2 0-2 15,0 0-2-15,-3 0 2 16,6 0 3-16,2 0 1 16,-3 2-1-16,1 4 3 15,2 2 1-15,-5-2 4 16,0 8 2-16,-3-2 3 16,-2 5-3-16,0 2 8 15,2-2-9-15,3 0-3 16,0 0 0-16,4-1 5 15,5-2 1-15,3-1-5 16,0-4-2-16,9 4 7 16,-5-1-5-16,9-3-1 15,0-1 1-15,0 3-1 16,0-5-2-16,0 5-1 0,18-5 2 16,3 1 2-16,6 2 1 15,3-5-1-15,4 3-3 16,-3-4 3-16,2 3-4 15,0-5 2-15,-3-1 1 16,-2 0 4-16,2 0-5 16,-6 0-2-16,4-1 6 15,2-8-3-15,3 2 1 16,2-3-3-16,-2-4 0 16,-6 1 2-16,-3 1-2 15,0-5 2-15,-9 1-1 16,0-1 1-16,-6 1 2 15,-1 2-4-15,0 0 0 16,-3 2 1-16,-2 2-1 0,-2 3 0 16,5 0 6-16,-6-2-3 15,3 5-2-15,-3 2 4 16,0-1 6-16,0 3-7 16,0 0-1-16,0 0-4 15,0 0-1-15,0 0-7 16,0 0-1-16,0 5-4 15,0 2 7-15,0 6 6 16,-10-1 1-16,-1 0 1 16,2 4 3-16,-1 1 1 15,2-1-4-15,1 1 3 0,-2-1 0 16,1 1 5-16,4-2-7 16,2-1 1-1,2-1-3-15,0 1 0 16,0-5 1-16,0 1 1 15,10-3-3-15,7 0 4 0,7 0-2 16,6-4 4-16,7 0-4 16,2 1 1-16,7-4 0 15,-5 0-3-15,-3 0-10 16,-2-4-82-16,-6-6-277 16</inkml:trace>
  <inkml:trace contextRef="#ctx0" brushRef="#br0" timeOffset="139554.9163">24077 13517 432 0,'0'0'55'0,"0"0"0"16,0 0 30-16,0 0-35 15,0 0-25-15,0 0-2 16,0 0 4-16,16-9 8 15,-16 9 12-15,0 0 3 16,0 0-3-16,0 0-5 16,0 0-13-16,0-3-5 15,0-1-9-15,0 4-3 16,-9-3-1-16,0-1-8 16,-3 1-3-16,1 1 0 15,-3 2 2-15,-2-1-2 0,1 1 0 16,-8-4 0-16,3 4-2 15,1 0 0-15,-1 0 2 16,-4 0 0-16,3 4 3 16,-5-1 0-16,-2 4 4 15,3 3-1-15,0 0 3 16,6 0-9-16,-1 3 1 16,2-3 4-16,0 3-3 15,-1 1 2-15,0-2-3 16,0-2 6-16,-2 2-4 15,2 0-2-15,1 1 1 16,0 0 2-16,6 0 8 16,2 0-8-16,4 0 1 15,1 2-2-15,5-6-2 0,0 4 3 16,0-4-4-16,0-1 4 16,5-1-3-16,11 2 0 15,-2-3 2-15,7 1-2 16,1 0 2-16,9 2 0 15,0-6 5-15,5 5 5 16,3-5 0-16,0 0 2 16,-2-3-3-16,-1 0-5 15,-6 0 0-15,0 0 3 16,-5-3-3-16,-4-1-1 16,-5-3-2-16,-5 5-3 15,-4-2 3-15,-1 1-4 16,-1 0 0-16,-4 0-11 15,-1-1-13-15,3 1-16 0,-3-1-38 16,0-2-123-16,0-1-297 16</inkml:trace>
  <inkml:trace contextRef="#ctx0" brushRef="#br0" timeOffset="140127.1105">22755 13624 334 0,'0'0'298'16,"0"0"-286"-16,0 0-8 15,0 0 50-15,0 0 1 16,0 0-7-16,0 0 15 16,0 0 8-16,0 0-5 15,0 0-11-15,12 0-16 16,18 0-12-16,24 0-16 15,13 0 10-15,8 0-7 16,13 0 2-16,-13 0 1 16,0 0-8-16,-14-1-3 15,-13-2-4-15,-20 3 2 16,-16 0-3-16,-7 0-1 0,-5 0-1 16,0 0-28-16,0 0-35 15,-29 0-52-15,-8 0-194 16</inkml:trace>
  <inkml:trace contextRef="#ctx0" brushRef="#br0" timeOffset="140471.6933">23194 13464 776 0,'0'0'32'15,"0"0"-31"1,0 0 26-16,0 0 49 0,0 0-51 16,0 0-23-16,-14-2 1 15,-10 15 1-15,-9 6 65 16,-9 5-6-16,-13 6-11 16,0 2-16-16,-3 2 5 15,8-5-14-15,3-5-13 16,1-2 0-16,10-2-8 15,9-3-2-15,10-8-3 16,5 2-1-16,6-9-3 16,3 2-13-16,-1-4-14 0,4 0-1 15,-3 0-16-15,-1 0-40 16,3-4-125-16,1-11-419 16</inkml:trace>
  <inkml:trace contextRef="#ctx0" brushRef="#br0" timeOffset="140847.9019">22783 13435 871 0,'0'0'18'16,"0"0"-14"-16,0 0 2 15,0 0 21-15,135 0-6 0,-105 7 1 16,1 3-5-16,-6 0 15 16,-3 7-5-16,-6 2 6 15,-4 8 4-15,-2 2-8 16,-3 4-16-16,-2 0 4 16,0-3-9-16,-2-1 6 15,2-2 1-15,3 2-5 16,-4-5-4-1,1-4-4-15,-1-3-1 0,3-8-1 16,-2-2 4-16,-1-3 0 16,0-1 1-16,0 0-2 15,-2 0-3-15,-2-3-24 16,0 0-47-16,0 0-42 0,-17 0-248 16</inkml:trace>
  <inkml:trace contextRef="#ctx0" brushRef="#br0" timeOffset="141393.8863">23106 13433 576 0,'0'0'140'0,"0"0"-131"0,0 0 13 16,0 0 61-16,0 0-33 15,0 0-37-15,-64 9-1 16,20 4 45-16,-9 7 8 15,-4 2-31-15,6-1-12 16,5 2-3-16,-3-3 0 16,7-3-2-16,-4-2-11 15,7-1-3-15,5-4 0 16,-2-1-3-16,6 2-7 16,2-5-21-16,2 1-17 15,9-3-8-15,4-4-46 16,9 3-58-16,4-3-18 0,0 0-97 15</inkml:trace>
  <inkml:trace contextRef="#ctx0" brushRef="#br0" timeOffset="141821.9467">23167 13430 513 0,'0'0'79'0,"0"0"-34"16,0 0 25-16,0 0-1 15,0 0-44-15,0 0-15 16,12-5-10-16,-48 13 1 16,-10 9 32-16,-22 8 51 15,-13 8-24-15,5 0-18 16,12 4-12-16,16-8-6 16,13-7 3-16,10-5-16 0,12 0-6 15,4-9-4 1,6-3 1-16,3-2-2 15,0-3-14-15,0 0-22 16,0 0-7-16,0 0-32 0,4 0-24 16,20-3-31-16,6-6-108 15</inkml:trace>
  <inkml:trace contextRef="#ctx0" brushRef="#br0" timeOffset="142105.8845">23224 13408 729 0,'0'0'98'0,"0"0"-55"0,0 0-6 15,0 0-5-15,0 0-32 16,0 0 1-16,-105 37 34 16,42-7 8-1,0 6-2-15,3 7-15 0,12-4 5 16,9-6-9-1,6-2-11-15,5-9-7 0,6-5-3 16,1-4 1-16,12-6-2 16,1 0 0-16,5-7-2 15,3 0-17-15,0 0-45 16,0 0-60-16,0 0-78 16,3-7-101-16</inkml:trace>
  <inkml:trace contextRef="#ctx0" brushRef="#br0" timeOffset="142525.8901">22892 13358 511 0,'0'0'105'0,"0"0"-76"16,0 0 29-16,0 0 37 15,0 0 7-15,0 0-44 16,24-6-33-16,-22 6-16 0,1 0-9 16,9 1 1-16,3 12 4 15,8 7 29-15,-1 7 19 16,1 5-1-16,3 7-20 15,-1 5-6-15,6-1-5 16,1-2-5-16,-3-3-12 16,1-4 2-16,-5-5 5 15,-3-4-11-15,-3-1 4 16,-4-7-1-16,-8-5-3 16,-4-1 1-16,-3-8-1 0,0 0 0 15,0 1-27 1,0-4-21-16,0 0-18 15,-3 0-87-15,-15 0-140 0</inkml:trace>
  <inkml:trace contextRef="#ctx0" brushRef="#br0" timeOffset="142955.852">22484 13626 615 0,'0'0'66'0,"0"0"-26"15,0 0 30-15,0 0 8 16,0 0-42-16,0 0-20 16,136-12 20-16,-56 7 11 15,25 3-9-15,6 2-8 16,-1-3 1-16,0 3-7 16,-12-4-5-16,-14 4-1 15,-17-3 9-15,-20-1-10 0,-17 4-9 16,-15-3 5-1,-6 3-6-15,-9-3 0 0,0 3 0 16,0 0 1-16,0 0-8 16,0 0-12-16,0 0-69 15,-24 0-109-15,-7 3-257 16</inkml:trace>
  <inkml:trace contextRef="#ctx0" brushRef="#br0" timeOffset="154518.1581">22714 14215 193 0,'0'0'320'15,"0"0"-320"-15,0 0-24 16,0 0-3-16,0 0-14 15,0 0 5-15,0 0-7 16,0 0 15-16,-127-10 10 16,118 10 18-16,0 0 25 15,6 0 50-15,3 0 32 16,0 0 10-16,0 0-16 16,0 0 52-16,0 0-34 15,0 0-43-15,0 0-9 16,15 0-9-16,8-1-13 15,10-2-15-15,8 0 2 16,11 0-7-16,13 0-2 0,16-1-8 16,11 1 2-16,1 2 1 15,1 1-1-15,-5 0 2 16,4 0-5-16,7 0-4 16,9 4 3-16,-5 0-11 15,5-1 6-15,3 3-3 16,0-3-3-16,3 2-1 15,-2 0 0-15,-1-1 0 16,0-1-2-16,-6 1 1 16,-2 0 0-16,1-4 1 15,3 0 0-15,9 0 0 16,2 0 0-16,0 0-1 0,-2 0 0 16,-2 0 0-1,-7 0 0-15,-3 0 0 0,-4 0-4 16,-5 0 4-16,-4 5 0 15,-4-4 0-15,0-1 0 16,-1 0-1-16,1 0 1 16,-5 0 2-16,1 0-2 15,-13 0 0-15,-9 0 0 16,-19 0 0-16,-14 0 1 16,-16 0-1-16,-9 0 2 15,-4 0-2-15,0 0 0 16,0 0-6-16,0 0-22 15,-9 0-24-15,-37 0 13 0,-38 0 16 16,-47 3-7 0,-38 2-10-16,-29 0-3 0,-18-2-3 15,-7 1 18 1,-12 1 24-16,-7 3 3 0,1-1 2 16,1-2 3-16,5 2 2 15,15 0 1-15,11-4-5 16,19 0 7-16,28-3-7 15,25 0-1-15,30 0 2 16,25 0-3-16,26 0 0 16,7 0-5-16,14 0-2 15,16 0-3-15,9 0 6 0,7 0 1 16,3 0-3 0,0 0 4-16,0 0-1 15,0 0 3-15,22 0 5 0,27 0 2 16,35-3 1-16,41 0-1 15,39 3 10-15,29-3-7 16,18 3-1-16,16 0 10 16,7 0-7-16,12 0-1 15,-4 0 5-15,-6 0-15 16,-10 0 7-16,-23 0-3 16,-9 0-4-16,-14 0-1 15,-14 0 2-15,-15 0-2 16,-21 0 1-16,-17-1-1 15,-16-2 0-15,-14 3 0 16,-12-3-2-16,-12 3 2 0,-10 0 3 16,-17 0-3-1,-9 0-2-15,-10 0 1 0,-9 0-7 16,-4 0-4-16,0 3 2 16,0-3 0-16,0 0-15 15,-3 0-22-15,-36 3-27 16,-19-3-159-16,-21 0-225 15</inkml:trace>
  <inkml:trace contextRef="#ctx0" brushRef="#br0" timeOffset="166792.7946">12237 14439 137 0,'0'0'424'16,"0"0"-391"-16,0 0-30 16,0 0 34-16,0 0 7 15,0 0 1-15,0 0 15 16,0-6 27-16,0 6-4 15,0 0-17-15,0 0-23 0,0 0-20 16,0 0-2-16,0 0 2 16,0 0-9-16,0 6-10 15,0 12-1-15,3 10 5 16,3 9 18-16,4 3-5 16,-4 6-9-16,0 0-3 15,-6-2-5-15,0 1-2 16,0-2 2-16,0-3 0 15,-3-8-2-15,-6 1-2 16,-1-12 2-16,7-3-1 16,-3-3-1-16,6-10 1 0,0 0 0 15,0-5-1 1,0 0 0-16,0 0 3 16,0 0 2-16,0 0-5 15,19 0 0-15,14 0 2 16,2 6 0-16,15-5 0 0,-2 2-2 15,10-1 0-15,6 2 1 16,6 0 0-16,1-4-1 16,3 0 0-16,-5 0 0 15,-4 0 0-15,-17 0 0 16,-19 0 0-16,-9 0 0 16,-14 0 0-16,-6 0 0 0,0 0 0 15,0 0-3 1,0 0-11-16,0 0-25 0,0 0-20 15,0 0-17-15,0 0-149 16,0 0-208-16</inkml:trace>
  <inkml:trace contextRef="#ctx0" brushRef="#br0" timeOffset="167484.3689">13321 14754 552 0,'0'0'219'0,"0"0"-180"16,0 0 12-16,0 0 12 16,0 0-13-16,0 0-26 15,9-31-3-15,-9 31-1 16,0 0 7-16,0 3 2 15,0 11-7-15,-2 9 16 16,1 4-5-16,1-1-11 16,0 4-11-16,0-4-4 15,0-2-7-15,0-4 3 16,0 0-2-16,0-9-1 16,0 3 0-16,0-8-7 15,-6-1-16-15,6-5-1 16,-3 0 6-16,-3 0 6 15,-1 0 7-15,-7-5-8 0,-2-4-8 16,7-4 11-16,6-4 4 16,3-3 2-16,0-2 2 15,9-6-1-15,15-1-1 16,8 0-3-16,3 2 1 16,-2 0-14-16,-1 4-6 15,-3 1 13-15,-2 5 13 16,-2 3-1-16,2 1-1 15,-5 3-5-15,1 5 5 16,5 0-5-16,-1 5 0 16,6 0 3-16,2 0 3 15,1 0 1-15,6 13 4 16,-3 7 8-16,4 6 22 16,-7 5-14-16,-1 8 6 15,-6-3-6-15,-5 3 2 0,-2-1 5 16,-7-6-14-16,3-1 8 15,-6-2-9-15,-2-6-7 16,-1-3-1-16,-1-6-2 16,-2-5-1-16,-6-9 2 15,0 0 0-15,0 0-3 16,3 0-4-16,7-10-33 16,-7-6-69-16,-3-8-243 15</inkml:trace>
  <inkml:trace contextRef="#ctx0" brushRef="#br0" timeOffset="167752.3656">13518 14875 515 0,'0'0'368'0,"0"0"-330"16,0 0-22-16,0 0 21 15,0 0-34-15,0 0 2 16,63 7-5-16,-2-3 11 16,9 1 1-16,0 0-4 15,-8-5-2-15,0 3-5 16,-7-3 1-16,-10 0-2 0,-5 0-9 16,-8-3-25-16,-6-5-59 15,-11-1-76-15,-11-1-206 16</inkml:trace>
  <inkml:trace contextRef="#ctx0" brushRef="#br0" timeOffset="169251.89">16698 14696 588 0,'0'0'159'0,"0"0"-144"16,0 0 32-16,0 0 70 16,0 0-84-16,0 0-14 15,72 24 20-15,-72-4-13 16,-19 0-16-16,-28 3 1 16,-14-4-7-16,-9 4 3 15,-18-5-7-15,-13 1-1 0,-6-2-6 16,3-5-14-16,13-4-8 15,23-5 17-15,29 0 10 16,15-3 2-16,18 0 0 16,6-9-29-16,0-4 0 15,33-1 25-15,16-3 4 16,12-3-3-16,3-3 1 16,2 1-4-16,-5 1-2 15,-3 1 7-15,-4 0 2 16,-9-2-1-16,-10 5 10 15,-9-3 9-15,-10 3-11 16,-9-1 3-16,-5 4 20 16,-2-3-14-16,0 3 10 15,0 5-14-15,0-1-7 0,0 3-2 16,0 1 0-16,0 4-2 16,0 0-1-16,0 2 3 15,0 0 4-15,0 0-5 16,0 0-2-1,0 0-1-15,0 2-10 0,0 7 3 16,0 10 7-16,0 1 4 16,12 4 8-16,0 5 7 15,8 4 1-15,-1 3 3 16,-3 1-2-16,0 3 2 16,4-1-7-16,-6-6 2 15,-5-3-6-15,4-4-9 16,-10-7-2-16,0-4 0 15,1-6 0-15,-1-5 1 0,-3-4-2 16,3 0 3-16,0 0 2 16,-3 0-3-16,0 0-2 15,0-8-2-15,-6-4-10 16,-10-2 9-16,-3 1-3 16,5-4 4-16,2 2-1 15,-3-2 2-15,9-4-2 16,-2 2 0-16,7-4 2 15,1 0-1-15,0-4-3 16,0 1 5-16,6-6 0 16,10 0-2-16,1 1-16 15,0-3 8-15,-5 7 4 16,8 4 3-16,-2 5 3 16,12 7-2-16,3-2 1 15,16 3-1-15,12 1-1 0,4 1 0 16,6 5 3-16,-9 0-10 15,-10 3-1-15,-7 0-5 16,-11 3 7-16,-5 8 7 16,-11 3-2-16,-3 8 2 15,-9-3 2-15,-6 7 0 16,0-6 1-16,0 4-1 16,-13-4 1-16,-20-3 2 0,-12-3-2 15,-17 1 0 1,-9-5-1-16,-8-3 0 0,0-4 1 15,9-3-1-15,12 0 2 16,13 0 1-16,15 0 1 16,11-3-1-16,12 2 1 15,7 1 2-15,0 0-5 16,16 0-1-16,24 0-4 16,5 0 4-16,13 1 4 15,-5 9 0-15,-1 2 2 16,4 4-5-16,-2 4 9 15,-5 0 3-15,-9 1-6 16,-1 1-4-16,-1-2 5 16,0-3 5-16,-8-1-13 15,-2-10 6-15,-4 2-4 0,-3-5 3 16,6-1-5 0,-1-2-26-16,6 0-64 0,1-5-199 15,-8-9-473-15</inkml:trace>
  <inkml:trace contextRef="#ctx0" brushRef="#br0" timeOffset="169884.9095">17735 14570 223 0,'0'0'571'16,"0"0"-545"-16,0 0-1 16,0 0 46-16,0 0-25 15,0 0-31-15,-10 45 64 16,3-10-7-16,-3 2-35 16,-2-4-17-16,-4 1-9 15,0-5 7-15,-1 0-10 16,-10-5-3-16,9-5-1 15,-5-5-1-15,8-4-3 16,7-7-10-16,-1-2-18 16,6-1-4-16,-2 0-1 0,5-8 3 15,0-9-36 1,0-8-23-16,8-3-15 16,8-1 18-16,3-4 78 0,1 7 8 15,3 0 1 1,-1 5 4-16,6-2-1 0,2 1 2 15,6 1-1-15,1 1 6 16,5 1-3-16,-2-1-5 16,-2 7-3-16,-2 3 3 15,-7 2 6-15,-8 8 35 16,0 0-2-16,1 2-26 16,5 14 22-16,1 0 21 0,5 11-27 15,3 6 12 1,-5 4 4-16,2 2-17 15,-6 0-3-15,-4-2-4 0,-1-2-2 16,-9-4 6 0,2-4-7-16,-7-5-15 0,-1-6 2 15,-7-2-7-15,0-7-1 16,0 2 0-16,0-8-15 16,0 2-34-16,0-3-26 15,0 0-15-15,0-3-77 16,-3-8-95-16</inkml:trace>
  <inkml:trace contextRef="#ctx0" brushRef="#br0" timeOffset="170164.9254">17732 14783 893 0,'0'0'108'16,"0"0"-96"-16,0 0 15 16,0 0-6-16,0 0 4 15,179 4 10-15,-106-4-14 16,6 0-6-16,-6-4 0 16,1-6-6-16,-11 3-2 15,-20 1-2-15,-14 3-2 16,-13-4-3-16,-16 7-3 15,0 0-55-15,-12 0-164 0,-30 0-628 16</inkml:trace>
  <inkml:trace contextRef="#ctx0" brushRef="#br0" timeOffset="180181.4296">7255 15891 525 0,'0'0'68'0,"0"0"6"15,0 0-16-15,0 0-19 16,0 0 11-16,0 0 8 15,0 0 1-15,-112-28-24 16,88 24-4-16,-3-2-6 16,-10 3 0-16,1-3 1 15,-7 2-13-15,-3 1 0 16,-4 3 14-16,-2 0-14 0,3 0-4 16,-2 0-3-1,2 7-2-15,4 1 6 0,2 3-2 16,15 3-6-16,1-3 3 15,9 7-5-15,3 1 0 16,12 1-1-16,3 4-1 16,0-1 2-16,3 0 0 15,18-4 3-15,4-2-3 16,11-4 1-16,6-2 1 16,4-2-2-16,6-2-1 15,2-7-10-15,3 0 0 16,-8 0-6-16,-12-4-7 15,-4-2-3-15,-6-7 13 16,-11-1 9-16,-7-3 3 0,-6-1 2 16,-3 1 0-16,0-2-1 15,0 2 1-15,-3-4 0 16,-13 4 0-16,4 5 2 16,1 2-1-16,-2 3 1 15,10 4 0-15,-3 3 1 16,3 0 0-16,3 0-1 15,0 0-4-15,0 0-4 16,0 0-6-16,0 3 2 0,0 6 6 16,0 6 4-1,6 4 5-15,13 5 4 0,4-2 3 16,4 5-5-16,-2-5 2 16,5 2-3-16,-5-7-4 15,-1-1-1-15,-3-6 0 16,-6-1 0-16,0-2 4 15,-5-4-5-15,2 2-27 16,2-5-37-16,-1 0-98 16,-4 0-87-16</inkml:trace>
  <inkml:trace contextRef="#ctx0" brushRef="#br0" timeOffset="180636.0918">7710 15715 764 0,'0'0'100'16,"0"0"-57"-16,0 0 42 15,0 0-34-15,0 0-43 16,0 0-8-16,-8 19 0 0,14 5 42 16,8 2 0-16,2 3-9 15,5 2 1-15,-6 2 0 16,1 3-12-16,1 1-8 15,2 1 4-15,-4 0-9 16,3-6-5-16,-3-3-2 16,1-5-1-16,-5-4 2 15,-1-10-2-15,-7-1-1 16,0-5-8-16,-3-1-14 16,0-3-17-16,0 3-10 15,0-3 0-15,-16 0-24 0,-11 0-114 16,-3-9-87-1</inkml:trace>
  <inkml:trace contextRef="#ctx0" brushRef="#br0" timeOffset="180978.9733">7374 15979 783 0,'0'0'53'0,"0"0"-53"15,0 0-2-15,0 0 2 0,0 0 32 16,133 10 43-16,-60-10 4 16,0 0-35-16,12 0-17 15,0-3-2-15,-4-8-8 16,4 2-10-16,-14 1-4 15,-20 2-2-15,-15-1-1 16,-20 4 1-16,-13 3 0 16,-3 0 0-16,0 0 0 15,0 0-1-15,-19 0-44 16,-11 3-80-16,-7 4-129 16,1-1-79-16</inkml:trace>
  <inkml:trace contextRef="#ctx0" brushRef="#br0" timeOffset="181754.1039">8303 15645 672 0,'0'0'64'15,"0"0"-15"-15,0 0 75 16,0 0-58-16,0 0-47 0,0 0-8 16,-13-8-11-16,13 25 3 15,0 8 8-15,3 11 35 16,15 7 1-16,-3-1-26 15,7 1-10-15,-4-7-3 16,0-2 3-16,0 2-10 16,-6-7 3-16,4 2-4 15,-7-6 1-15,2-3 0 16,-4-8 2-16,-1-3-3 16,-6-5-1-16,0-2-4 15,0-4-7-15,0 0 3 16,0 0-3-16,0 0 11 15,0 0-1-15,0 0 1 16,0-7 1-16,0-2-5 0,0-2 3 16,0-2 1-16,0-1-6 15,3 2 3-15,12-4-9 16,6 2-5-16,1 2-9 16,8 1-20-16,-5 1 11 15,-5 3-2-15,5 2-8 16,-7 4 14-16,6-3 17 15,-3 4 12-15,1 0 2 16,8 0 1-16,6 0-1 0,-2 4 1 16,5-1 1-16,-2 4 1 15,-10 6 0-15,-9 3 3 16,-9 1 4-16,-9 4 20 16,0-1 0-16,0 2 14 15,-21-3-8-15,-6-2 5 16,-9-1-11-16,-10-3-5 15,-9-3-2-15,1-3 5 16,-11-3-2-16,9-1-9 16,4-3-1-16,10 0-5 15,14 0-3-15,10-3-2 16,6-3-3-16,8-2-1 16,4 1-1-16,0-3-40 15,7 0-37-15,20-2-118 16,7 2-177-16</inkml:trace>
  <inkml:trace contextRef="#ctx0" brushRef="#br0" timeOffset="182071.2623">9164 16005 773 0,'0'0'152'0,"0"0"-147"0,0 0 38 15,0 0 12 1,0 0-10-16,169 1-4 0,-101-1-16 16,1-1 3-16,-2-6-4 15,-9 1 2-15,-12 2-11 16,-7 2-9-16,-15-1 0 15,-9 3-4-15,-9 0-2 16,-6 0-8-16,0 0-45 16,0 0-53-16,0 0-126 15,-18 5 15-15</inkml:trace>
  <inkml:trace contextRef="#ctx0" brushRef="#br0" timeOffset="182446.3046">9437 15837 665 0,'0'0'28'0,"0"0"58"16,0 0 29-16,0 0-42 15,0 0-25-15,0 0-19 16,-9-21 2-16,9 21 1 15,0 0 0-15,0 0-15 16,0 8-8-16,0 11-7 0,0 7 29 16,0 8 21-16,0 5-14 15,12 7-14-15,3-3 6 16,0-4-15-16,0-2-7 16,1-4-4-16,-2-8 0 15,-4-6-3-15,-7-4 0 16,0-5 2-16,0-6-3 15,-3-1 0-15,0-3-8 16,0 0-28-16,0 0-30 16,0 0-25-16,0-7-56 15,-6-11-295-15</inkml:trace>
  <inkml:trace contextRef="#ctx0" brushRef="#br0" timeOffset="183065.8192">10602 15797 614 0,'0'0'44'16,"0"0"-14"-16,0 0 49 16,0 0 22-16,0 0-43 15,0 0 13-15,21-27-15 16,-21 25-23-16,-11-3-8 15,-8 0-8-15,-3 2 13 16,-5 2-21-16,-3-2-4 16,-1 3-1-16,-2 0 1 15,-6 0 9-15,3 4 0 16,-4 6 1-16,0 2-9 16,1 5 7-16,6 5-5 15,7 5 1-15,12 2 5 0,11 5 3 16,3-2-1-1,0 2-7-15,13-6-4 16,11-2 0-16,5-4 5 0,9-2 1 16,1-4-5-16,7-5 2 15,-1-2 1-15,4-2-1 16,-1-3-2-16,5-1 4 16,3-3-2-16,-8 0-7 15,1 0 3-15,-10-7-2 16,0 0 1-16,-4 1 0 15,-5 2-2-15,-5-3-2 16,-8 1-16-16,-8 0-31 0,-9 1-30 16,0-4-58-16,-15-1-264 15</inkml:trace>
  <inkml:trace contextRef="#ctx0" brushRef="#br0" timeOffset="183547.3727">10654 15483 879 0,'0'0'29'16,"0"0"70"-16,0 0-11 15,0 0-17-15,0 0-49 16,0 0-16-16,127-16 5 16,-68 29-2-16,16 9 14 15,6 9 5-15,7 7-4 16,-5 6-4-16,-5 6-2 15,-19 1 1-15,-16 3-6 16,-14-8-3-16,-29 0-9 16,0-2 4-16,-36-5-1 15,-29 4 1-15,-16-2 2 16,-16 0-2-16,-21 0 2 0,2-4-6 16,5-3 1-16,16 0 0 15,12-7 1-15,20-1-3 16,8-9-3-16,7 2-42 15,-4-5-46-15,0-4-124 16,4-10-447-16</inkml:trace>
  <inkml:trace contextRef="#ctx0" brushRef="#br0" timeOffset="184830.4072">8408 15434 409 0,'0'0'74'15,"0"0"2"-15,0 0 2 16,0 0-18-16,0 0-18 16,0 0 0-16,-54-1 2 0,36 1 0 15,-4 0-13-15,-5 4-4 16,0 6 2-16,2 1-7 16,2-2 6-16,1 4-16 15,3 1 2-15,2 4 2 16,-2-4-4-16,1 5-6 15,3 2 12-15,2-1-1 16,2-3-6-16,5 3-3 16,-3-6-1-16,6 7 3 15,-1-5-2-15,4 8-2 16,-3-6 3-16,3 4-4 16,0 1 1-16,0-4-3 15,0 5 4-15,0-4-5 0,7 3 0 16,5-4-1-1,5 1-1-15,-1 0 4 16,5 2-2-16,-3-1 4 16,4-4-6-16,-1 3 12 0,-6-4-11 15,3-2 5-15,-6 1-3 16,1-2-4-16,2 4 1 16,3-3 0-16,-3 2 2 15,3-3-1-15,0 3 2 16,1-2-3-16,-5 2 1 15,-1-4 0-15,2 3 1 16,0-2-1-16,3-1-1 16,-2 2 0-16,2-1 0 15,3 1 0-15,0-1 2 0,4 0 0 16,-5-3-1-16,2 1 1 16,8 1-2-16,-5-2 2 15,5 3-1-15,3-3-1 16,-2 0 1-16,2-3 0 15,3 2-1-15,-3-1 2 16,-2-2 0-16,-4-3 2 16,-2 4-4-16,-7-6 1 15,-6 1-1-15,4 1 1 16,1-3 2-16,5 3-1 16,5-3 2-16,4 0-1 15,8 0 0-15,-3 0 0 16,4-6-3-16,-10 4 1 0,-6 1 1 15,-7-2-1-15,-7-1 2 16,-3 4 1-16,-7 0-1 16,0 0-3-16,0 0-13 15,-13 0-105-15,-20 0-240 16</inkml:trace>
  <inkml:trace contextRef="#ctx0" brushRef="#br0" timeOffset="185545.2713">11488 15986 398 0,'0'0'183'0,"0"0"-123"16,0 0 35-16,0 0 42 0,0 0-36 16,0 0-32-16,5 2-38 15,-1-1-15-15,-4 2-7 16,0-3 5-16,0 0 0 16,0 3 5-16,0-3-5 15,3 0-10-15,3 0-1 16,13 0-3-16,4 0 2 15,17 0 5-15,0 0 8 16,9 0-7-16,1 0-1 16,2 0-5-16,6 0 6 15,-3 0-2-15,-4 0-2 16,-2-3-1-16,-7 3-2 16,-8-4 0-16,-16 4 2 15,-3-2-1-15,-9 2-1 16,-3 0-1-16,-3 0-2 0,0 0-37 15,0 0-78-15,-33 6-230 16,-13 4-91-16</inkml:trace>
  <inkml:trace contextRef="#ctx0" brushRef="#br0" timeOffset="185855.2751">11467 16177 797 0,'0'0'57'16,"0"0"-50"-16,0 0 61 15,0 0 35-15,0 0-24 16,152 14-13-16,-94-14-16 0,5 0-15 16,1 0-8-16,-1 0-6 15,-5-1-5-15,-13-2-11 16,-2-3 2-16,-14 4-4 15,0 0-3-15,-2-3 3 16,-9 4-3-16,-4 0 2 16,-1 1-2-16,-4-3-14 15,-6 3-46-15,-3 0-28 16,0 0-86-16,-25 0-318 16</inkml:trace>
  <inkml:trace contextRef="#ctx0" brushRef="#br0" timeOffset="190050.8123">13669 16056 587 0,'0'0'83'0,"0"0"-76"0,0 0 18 16,0 0 9-16,0 0 14 16,0 0-31-16,49-15 10 15,-46 15 23-15,0-3-3 16,-3 3 2-16,0 0-6 15,0 0-19-15,0-1-8 16,0 0-7-16,0-1-3 16,0-1-3-16,0-1-2 15,0 2 2-15,0-7 3 16,0 2-2-16,-3-2-3 16,-14-2 5-16,-2 0-2 0,-7 2-2 15,3-2 1-15,0 5-2 16,4-1-1-16,-7 4 0 15,6 1-1-15,-7 0 0 16,0 2 0-16,-3 0-1 16,-6 0 1-16,4 0-5 15,2 0 5-15,6 0 1 16,0 0 0-16,5 0 2 16,2 0-2-16,-2 0 6 15,1 4-6-15,3 4 2 16,-1 0-1-16,-7 3-1 15,4 3 1-15,-4-2 1 16,7 5 3-16,0 0-3 16,3 0 1-16,5 1 5 15,-4-1-7-15,12 0 4 16,0-2-2-16,0 0-1 0,0-6 0 16,9-3 4-16,5 1-5 15,9-5 1-15,3 0 4 16,2 1-2-16,5-3 2 15,-4 0-2-15,7 0-2 16,-10 0 2-16,3-6-4 16,-3 3-4-16,1-5 4 15,-2-1 0-15,-4-2-2 16,0 2 0-16,-5-1 0 16,5 3 2-16,-6-3 0 15,3 4 0-15,-3-4 0 0,-2 3 0 16,-4-3 0-16,-5 0 0 15,-4 0 0-15,0 1 0 16,0-1 0 0,0 3-8-16,0 0 4 0,-7 1-2 15,4 2 6-15,0 2 0 16,-1-1 0-16,1 3-2 16,3-4 2-16,0 4 0 15,0 0 1-15,0 0-1 16,0 0 0-16,0 0-1 15,0 0 1-15,0 0-1 16,0 0-1-16,0 0 1 0,0 0-1 16,0 0 4-1,0 0-4-15,0 0-1 0,0 0 0 16,0 4 1-16,0 1 2 16,0 5 0-16,0 1 2 15,0 2 2-15,0 2 1 16,0 2 0-16,3-3-3 15,7 2 1-15,4-2-2 16,-4 1 1-16,2-4 2 16,1 2-4-16,1-2 8 15,-2-2-2-15,4-1 0 16,-2-2 2-16,2 0-1 16,3-2-1-16,4-3 4 15,5-1-7-15,5 2 2 16,-3-2 1-16,-1 0-6 0,-3 0-9 15,-6-2-28-15,-1-3-19 16,-9-5-89-16,-4-5-231 16</inkml:trace>
  <inkml:trace contextRef="#ctx0" brushRef="#br0" timeOffset="194004.2785">14416 15691 404 0,'0'0'51'16,"0"0"-50"-16,0 0 1 16,0 0-2-16,0 0-24 0,0 0-7 15,0 0 17-15,-117 0-3 16,107 0 17-16,-3 0 4 16,0 0 1-16,7 0-5 15,-1 0-18-15,7 0-121 16</inkml:trace>
  <inkml:trace contextRef="#ctx0" brushRef="#br0" timeOffset="194752.7744">14416 15691 339 0,'-130'-26'51'0,"133"23"-40"16,3-1 66-16,-5 0 24 15,2-1-38-15,-3 4-15 0,0-2-12 16,0 0 16-1,0 3-4-15,0 0-17 0,2 0-15 16,-2 0-6-16,0 0 5 16,3 0-2-16,-3 10-4 15,0 6 16-15,0 3 33 16,0 6-9-16,0 4-8 16,0 0-11-16,-5 1-5 15,1 3-9-15,-2 0-7 16,0 0-6-16,-1 1 3 15,1-5-4-15,3-2 0 16,-1-4 2-16,3-4-1 16,-2-9-2-16,3 0-1 0,0-7 2 15,0 1-2-15,0-4 0 16,0 0 0-16,-2 0-6 16,-1 0 0-16,3 0-6 15,0 0 2-15,0 0 2 16,-4 0 1-16,3 0-4 15,1 0 2-15,0-4 5 16,0-2 1-16,0-1 3 16,0 0-4-16,10-1 2 15,7-2-6-15,3-1 3 16,9-2-2-16,0 4-13 16,6-5 0-16,1 4 5 15,0 3 8-15,1 0 7 16,-9 0-2-16,-2 5 1 0,-6-1-1 15,0 0 2-15,-8 3 0 16,1 0-3-16,-4 0 3 16,5 8 1-16,-1 4 5 15,-4 7 4-15,-6-2 4 16,0 3 0-16,-3 1-1 16,0 0 4-16,0-1-1 15,-18-4-6-15,-11-2-2 16,-9-5 8-16,-10 2-5 15,-3-6 4-15,-1 0 4 0,6-2-2 16,5-3-3 0,4 0-9-16,12 0-1 0,-4 0 1 15,6-3-3 1,-4-2-2-16,-1 0-5 0,8-2-12 16,7 3-34-16,4-2-3 15,9-4-48-15,9 0-226 16</inkml:trace>
  <inkml:trace contextRef="#ctx0" brushRef="#br0" timeOffset="195310.3507">15501 15903 223 0,'0'0'426'16,"0"0"-378"-16,0 0 35 15,0 0 18-15,0 0-41 16,0 0-21-16,-56-17-16 15,37 12-10-15,2 3 13 16,-2 2 11-16,-5 0-4 0,-4 0-18 16,-5 0-6-16,-5 0 3 15,-5 7-11-15,-8 3 15 16,1 5-6-16,5-1 5 16,6 3-3-16,7 3-4 15,10 4-2-15,5-1 11 16,8 2-9-16,4-3 6 15,5 0-1-15,0-2-7 16,0 0 5-16,0-5-11 16,5 2 5-16,10-5-2 15,2 0-2-15,9 1-1 16,10-4 1-16,9-3 2 16,4-2 1-16,6-1-1 15,0-3 1-15,-7 0-2 16,-2 0-2-16,-19 0 0 0,-12 0 0 15,-8 0-7-15,-4 0-9 16,-3-3-34-16,0 1-94 16,0-6-271-16</inkml:trace>
  <inkml:trace contextRef="#ctx0" brushRef="#br0" timeOffset="195699.0861">15873 16101 635 0,'0'0'175'15,"0"0"-154"-15,0 0 64 16,0 0 37-16,0 0-82 16,0 0-18-16,130 0 16 15,-77 0-11-15,6 0-5 16,2 0-2-16,3-3 0 16,-4 0-10-16,-2 2-4 15,-6-2-1-15,-7 3-2 0,-12-4 0 16,-11 4 0-1,-12 0-3-15,-8 0 0 0,-2 0-5 16,0 0-26-16,0 0-37 16,-2 0-46-16,-21 0-168 15,-7 0-155-15</inkml:trace>
  <inkml:trace contextRef="#ctx0" brushRef="#br0" timeOffset="196126.7556">16183 15896 511 0,'0'0'243'0,"0"0"-204"16,0 0 108-16,0 0-34 15,0 0-40-15,0 0-22 16,13-24-28-16,-10 24-9 16,0 5-14-16,4 6 0 15,5 9 36-15,-1 8 10 16,1 2-7-16,-2-1 0 16,3 3-10-16,-10 2-2 15,-3-4 5-15,0 2-3 16,0-5-9-16,0 0-1 0,-3-3-8 15,-6-2 9-15,-3 1-13 16,3-9-7-16,4-1 3 16,2-6-2-16,2-1 1 15,1-4-2-15,0 0-12 16,0 1-14-16,0-3-11 16,0 0-22-16,0 0-38 15,0 0-26-15,0-10-84 16</inkml:trace>
  <inkml:trace contextRef="#ctx0" brushRef="#br0" timeOffset="196601.9789">17030 16070 614 0,'0'0'315'0,"0"0"-299"0,0 0 36 16,0 0 37-16,0 0-46 15,0 0-28-15,-10 5-3 16,10-5 0-16,0 0 1 16,0 0-4-1,3 0 13-15,11 0-4 0,14 3-10 16,15-3 8-16,11 3 3 16,13-3-5-16,-2 0-10 15,6 0-2-15,-4 0 1 16,-1 0 1-16,-8 0-3 15,-12-3 3-15,-7 0 4 16,-10 3 2-16,-6-5-8 0,-7 5-2 16,-7-2-2-16,-6 2-7 15,-3 0-26-15,-12 0-58 16,-25 0-122 0,-14 0-419-16</inkml:trace>
  <inkml:trace contextRef="#ctx0" brushRef="#br0" timeOffset="197026.9835">17399 15883 817 0,'0'0'47'16,"0"0"79"-16,0 0-11 16,0 0-33-16,0 0-37 15,0 0-7-15,0 0-11 16,25-13-1-16,-25 13-2 16,0 0-6-16,0 2-18 15,2 12 5-15,4 6-5 16,-2 7 35-16,-4 6-1 15,0 1-9-15,0 2 2 16,-16 3 16-16,-8-3-21 16,2-4-2-16,-1-4-2 15,8-3-5-15,5-5 0 16,7-3-9-16,0-7-3 0,3 1-1 16,0-9 0-16,0 1-12 15,0 1-30-15,0-4-26 16,0 3-53-16,0-3-81 15,0-6-576-15</inkml:trace>
  <inkml:trace contextRef="#ctx0" brushRef="#br0" timeOffset="203302.8515">16149 16467 501 0,'0'0'116'16,"0"0"-90"-16,0 0 20 16,0 0-3-16,0 0-17 15,0 0-11-15,0 0 7 16,0 0 17-16,83 0-2 16,-48 0-3-16,-5 0-11 15,1-2-15-15,-10-1-3 16,-6 2-4-16,-9 1 0 15,-6 0-1-15,0 0 3 16,0 0 5-16,0 0-6 16,-18 0-2-16,-12 0-14 15,-2 0-6-15,-4 0 15 0,-3 0-1 16,0 6 5 0,0 1 0-16,3 0-5 0,11 3 5 15,2-7 1 1,14 3-1-16,4-5 1 0,5 1-9 15,0-2-2-15,0 0 1 16,0 0 4-16,7 0 4 16,13 0 2-16,5 0 10 15,5 0-4-15,-2 0-1 16,2-2 1-16,0-2 0 16,-7 1-5-16,-4 0-1 15,-6 3-3-15,-7 0-1 0,-3 0-22 16,-3 0-11-1,0 0 6-15,-3 0 6 0,-21 0-4 16,-1 0 23-16,-5 0 3 16,6 0 3-16,-2 0 8 15,9 2-2 1,8-1-6-16,6 2 2 0,3-3 4 16,0 0 0-16,0 0-3 15,0 0 2-15,0 0-1 16,0 0-2-16,6 0-2 15,0 0 0-15,3 0-4 16,2 0-18-16,5 0-39 16,3 0-188-16</inkml:trace>
  <inkml:trace contextRef="#ctx0" brushRef="#br0" timeOffset="204763.7907">17274 16402 336 0,'0'0'84'15,"0"0"-11"-15,0 0 23 16,0 0-32-16,0 0-22 16,0 0-12-16,-29 0-3 15,29 0-2-15,0 0 1 16,0 0-3-16,0 0-1 15,0 0-6-15,8 0-3 16,16 0 1-16,5 0 2 16,6-3 6-16,8-2-15 15,2-1-1-15,2 3-6 16,-3 0 4-16,-11-4-4 0,-16 7-1 16,-12 0-6-1,-5 0-7-15,0 0 14 0,0 0 9 16,-5 0 14-16,-15 0-5 15,-1 0-18-15,-3 0-1 16,-6 0 1-16,0 0 0 16,-4 0 0-16,-3 0-12 15,4 10-9-15,5-7 12 16,6 3 5-16,2 2 4 16,5-5-7-16,4 0-3 15,10 0 5-15,1 0-6 16,0-3 3-16,0 0-1 0,0 0 4 15,12 0 1-15,9 0 4 16,2 0 6-16,6 0 3 16,4 0-4-16,-4-6-3 15,4 3 1-15,-1 2 0 16,-6-1-2-16,-3-1 0 16,-11-2-1-16,-3 5 1 15,-6 0 0-15,-3 0 1 16,0 0 1-16,0 0 9 15,0 0-2-15,0 0 4 16,-3 0-8-16,-15 0-6 16,-11 0-6-16,-5 0-25 15,-7 8 2-15,5-2 2 16,0 5 2-16,4-6-4 16,15 2 16-16,8-5 11 0,6-2 0 15,3 0 2-15,0 0 0 16,9 0-3-16,17 0 2 15,9 0 1-15,8-5 8 16,5-2-4-16,-1 0-1 16,-2-2 7-16,-2 3 13 15,-8-2-11-15,-16 3-7 16,-2 4-1-16,-14-2 4 16,-3 3 13-16,0 0 18 15,0 0 5-15,0 0-11 16,-3 0-19-16,-14 0-14 0,1 0-1 15,-5 0-16-15,1 0-5 16,3 0 7-16,-1 4-1 16,3 1-22-16,3-2-20 15,-6 2 7-15,6 0 14 16,2-4 17-16,1 2 12 16,2 0-6-16,6-3 4 15,1 3-4-15,0-3-14 16,0 0-91-16,20 0-236 15</inkml:trace>
  <inkml:trace contextRef="#ctx0" brushRef="#br0" timeOffset="206491.7942">8174 16818 319 0,'0'0'190'0,"0"0"-102"0,0 0-19 15,0 0 4-15,0 0 2 16,0 0-18-16,3 0-6 16,-3 0-6-16,0 0-14 15,0 0 1-15,0 0-9 16,0 0-6-16,-14 0-5 16,-8 0-11-16,-2 0 0 15,-4 2-1-15,5 5 1 16,-2-2 3-16,-2 3 1 15,2 4-2-15,-5 0 3 16,3 2 2-16,-4 5-2 16,4 0-1-16,3 4 2 0,0 6 0 15,11 5 2 1,13 6 4-16,0 0 5 0,0 6 0 16,28 4-1-16,5-1-7 15,7-3 8-15,5 0-9 16,4-3 1-16,-1-2 0 15,-2-2 2-15,6-3-7 16,6-6-3-16,1-4 1 16,6-9 0-16,1-1 0 15,4-10 1-15,-1-6-2 16,14 0-2-16,2-3-23 16,0-9-45-16,-7-2-52 15,-20-3-136-15</inkml:trace>
  <inkml:trace contextRef="#ctx0" brushRef="#br0" timeOffset="207394.7997">9355 17287 609 0,'0'0'55'0,"0"0"-54"16,0 0 51-16,0 0 2 16,0 0-9-16,0 0-1 0,-3-53-4 15,-19 36 20-15,-5-1-27 16,-6 0-14-16,-1-1-13 15,-5 2 2-15,6 3 0 16,-3 1 1-16,5 6 4 16,1-1 7-16,6 3 3 15,-1 2-18-15,4 3-2 16,-3 0-3-16,-6 0 0 16,2 11-3-16,-12 3 1 15,7 6 1-15,3 8 0 0,15-1 2 16,9-1 2-16,6-1 2 15,9-2-5-15,21-2 0 16,2-7 2 0,3-2-1-16,-2-5 0 15,0-3 1-15,4-1-1 0,6-3 2 16,-1 0-1-16,7-6-2 16,-1-5 6-16,-1-3-6 15,-6 2 0-15,-4-2-1 16,-4-3 1-16,-12 5 0 15,-9-3-3-15,-3 5 3 16,-9 6 4-16,0-4-1 16,0 2-1-16,0 3 3 0,0 0 3 15,0-1-2-15,0 0-4 16,0 1 0-16,0-1 4 16,0 2-5-1,-3 2-1-15,3 0 0 0,0 0 5 16,-3 0-5-16,3 0 4 15,0 0-2-15,0 0-2 16,0 0 2-16,0 0-2 16,0 0 2-16,0 0 6 15,0 0-8-15,0 0 2 16,0 0 3-16,0 0-4 16,0 0 0-16,0 0 1 15,0 0 2-15,0 0-1 16,0 0 2-16,0 0 0 15,0 0-5-15,3 0-1 0,22 9 0 16,11 8 1-16,13 6 0 16,2-2 5-16,1 1 3 15,-3 1-7-15,-7-9-1 16,3 2 1-16,-5-6 0 16,-4-3 3-16,-6-4-4 15,4-3-15-15,-1 0-28 16,0-3-50-16,-14-10-198 15</inkml:trace>
  <inkml:trace contextRef="#ctx0" brushRef="#br0" timeOffset="207724.8117">10059 16966 750 0,'0'0'147'15,"0"0"-111"-15,0 0 24 16,0 0-22-16,0 0-28 16,0 0-9-16,40 39 39 15,-7-11 10-15,3 1-27 0,-7-2-6 16,6 2 3-1,-5-5-12-15,-4 2-1 0,-3-7-4 16,-5-2-2 0,-3-4-2-16,-6-3-1 0,0-3-18 15,-2 0-33-15,-7 3-36 16,0-5-188-16,-10 0-168 16</inkml:trace>
  <inkml:trace contextRef="#ctx0" brushRef="#br0" timeOffset="207978.8031">10011 17221 594 0,'0'0'103'0,"0"0"-100"0,0 0 34 16,144-37 46-16,-76 24-26 15,10 1 9-15,-1 1-4 16,-8 0-19 0,-14 5-21-16,-13 0-19 0,-15 1-3 15,-8 5-9-15,-1-2-49 16,-6-3-71-16,-6 0-111 16</inkml:trace>
  <inkml:trace contextRef="#ctx0" brushRef="#br0" timeOffset="208540.8149">10696 16907 899 0,'0'0'116'0,"0"0"-106"15,0 0 6-15,0 0 2 16,0 0-17-16,0 0 26 15,67 61 22-15,-22-24-21 16,1 0-8-16,-1 0 5 16,-7 2-15-16,1-3-2 15,-6 1 3-15,-6-4-10 0,-9-11 0 16,-5-5 2 0,-6-4-3-16,0-6-6 15,-4-7-14-15,-3 0-4 16,0 0 14-16,0 0-1 0,0-5-4 15,0-5-31-15,-3-2 5 16,-2-3 10-16,5 1 16 16,0-1 11-16,0 1-15 15,21-3 1-15,9 5 13 16,1 0 0-16,8 3-4 16,-3 1-3-16,0 3 1 15,2 1 6-15,1 4 1 0,-6-3 3 16,-3 3-1-1,-5 0 1-15,-5 3 1 0,-4 6 3 16,-10 5 9-16,-3 6 11 16,-3 4 7-16,0 2 0 15,-25-2-9-15,-8 1-7 16,-6-2 10-16,-7-5 0 16,-8-2 4-16,-1-6 9 15,9-5 0-15,4-1-14 16,12-1-18-16,5-3-5 15,11 0-22-15,7-8-81 16,4-6-214-16</inkml:trace>
  <inkml:trace contextRef="#ctx0" brushRef="#br0" timeOffset="208815.8023">11723 17157 996 0,'0'0'158'15,"0"0"-157"-15,0 0 25 16,159-15 23-16,-83 10-21 16,7 0-11-16,-5 1-4 15,-8-4-7-15,-16 3-4 16,-8 1-2-16,-18 1 0 15,-14 3-15-15,-4 0-15 0,-10 0-33 16,0 0-56-16,-10 0-201 16,-14 3-406-16</inkml:trace>
  <inkml:trace contextRef="#ctx0" brushRef="#br0" timeOffset="209063.7929">12042 17005 163 0,'0'0'772'0,"0"0"-730"15,0 0-26-15,0 0 23 0,0 0-1 16,26 51 38 0,-7-16-9-16,-2 2-28 15,-5 0-9-15,2-4-11 0,-1-7-4 16,3-4-6-16,-4-5-9 15,0-4 0-15,0-2-5 16,-3-5-29-16,0 0-54 16,1-3-75-16,-4-3-271 15</inkml:trace>
  <inkml:trace contextRef="#ctx0" brushRef="#br0" timeOffset="209482.7914">13103 17019 485 0,'0'0'24'0,"0"0"-20"15,0 0-3-15,0 0 67 16,0 0 14-16,0 0-15 16,-49-5-9-16,18 5 26 0,-8 0 3 15,3 0-5 1,-4 5-27-16,2 9-10 0,9 1-2 16,8 9 0-16,12 5-7 15,9 5-4-15,0 0-7 16,9-2-9-16,21-6-5 15,3-5-2-15,-1-3-2 16,10-7-4-16,-3-1-2 16,16-7 5-16,1-3 2 15,6 0-8-15,-1-12-2 16,-13 2-53-16,-8-2-23 16,-10-6-70-16,-12-1-222 15</inkml:trace>
  <inkml:trace contextRef="#ctx0" brushRef="#br0" timeOffset="209991.7899">12961 16731 896 0,'0'0'74'15,"0"0"-52"-15,0 0 51 0,175-5-25 16,-114 12-16-16,14 11-7 15,7 2-3-15,9 3 0 16,0 5-2-16,-3 2 7 16,-14 1 2-16,-2 2-6 15,-18 1-6-15,-11 2-4 16,-10 0-4-16,-14 1 8 16,-13 2 1-16,-6 3-6 15,0 2 8-15,-25-1-1 0,-8-4-13 16,-10-6 3-16,1 4-8 15,-7-1 0-15,-5-4-1 16,-8 2 3 0,3-2-1-16,1-2-1 0,6-3-1 15,7-10-12-15,11-3-11 16,10-5-7-16,0-6-35 16,5 0-27-16,0-3-133 15,8-9-446-15</inkml:trace>
  <inkml:trace contextRef="#ctx0" brushRef="#br0" timeOffset="210724.7903">15280 17123 363 0,'0'0'238'0,"0"0"-173"15,0 0-2-15,0 0 35 16,0 0-8-16,0 0-26 16,0 0-11-16,10 0-25 15,5 0-7-15,18 0 1 16,3-3 2-16,10 1-10 15,3-3-8-15,2 4-2 0,-2 0-3 16,-7 1-2 0,-7 0 0-16,-5 0-13 15,-4 0-13-15,-13 0-36 0,-6 0-93 16,-7 0-54-16,0 1-85 16</inkml:trace>
  <inkml:trace contextRef="#ctx0" brushRef="#br0" timeOffset="210958.8037">15283 17269 835 0,'0'0'66'16,"0"0"-43"-16,0 0-1 0,0 0 53 15,0 0 0-15,163 21-19 16,-89-21-5-16,-2 0-13 15,-1 0-16 1,-12 0-13-16,-14-3-7 16,-9-1-2-16,-24 1-26 0,-5 3-68 15,-7-2-73-15,-3 1-308 16</inkml:trace>
  <inkml:trace contextRef="#ctx0" brushRef="#br0" timeOffset="211774.8099">16907 17111 414 0,'0'0'49'16,"0"0"8"-16,0 0 11 16,-133-46-18-16,93 40-30 15,4 0 11-15,8 5 11 16,-2 1-5-16,-6 0-9 15,0 7 29-15,-1 7 23 16,3 7-17-16,-1 5-24 16,16 5-13-16,4-2-6 0,9-2-11 15,6-7 0-15,0-6-6 16,6-1 0 0,21-6 1-16,3-2 2 15,2-3-6-15,9-2-1 0,-1 0-10 16,3-2-4-16,-5-8 0 15,-1 0-10-15,-9-7 4 16,-8-4-11-16,-3 0 0 16,-12-7 9-16,1 4 8 15,-6 1 10-15,0 9 5 0,0 2 29 16,0 7 6 0,0 3 3-16,0-3-7 15,0 4-5-15,0 1-14 16,0 0-10-16,0 0-2 0,0 1-7 15,12 11 7-15,3 8 19 16,8 5 20-16,6 3-8 16,1 0-11-16,1-3-3 15,5-3-3-15,-3-2-12 16,-7-6 2-16,-3-2-1 16,-5-2-3-16,0-3 0 15,-3-2-18-15,4-2-25 16,-1-1-22-16,4-2-64 15,-2 0-172-15</inkml:trace>
  <inkml:trace contextRef="#ctx0" brushRef="#br0" timeOffset="212461.7978">17306 16860 850 0,'0'0'77'16,"0"0"-75"-16,0 0 30 16,0 0 12-16,20 47 30 0,-8-13-14 15,1 5-29 1,-2 3-3-16,-2-2-6 0,-3-1 0 15,-6-3-11-15,0-4-2 16,0-2-8-16,0-5 1 16,0-12 0-16,0-4 2 15,0-4-4-15,-3-2-3 16,3-3-9-16,0 0-6 16,0 0 8-16,0 0 3 15,0 0 5-15,0 0-4 16,0 0 4-16,0-3 2 0,0-4-8 15,0-3-8-15,0-3-4 16,17 0 1 0,6 0 1-16,5-4-13 15,2-1-15-15,-4 3 5 0,2 1-9 16,2 3 5-16,-7 4 19 16,3 5 17-1,-6-1 9-15,2 3 2 0,-5 0 7 16,6 0 10-16,-5 0-1 15,6 0-7-15,-5 0-6 16,3 10 1-16,-5 3 17 16,-4 7-3-16,-7-2 0 15,-3 8-5-15,-3-4-2 16,0-2-1-16,0-1 0 16,-19-6 5-16,-8 1 0 0,-7-4 1 15,-8 1-4-15,-18-1-2 16,-3-1-3-16,-7-2-1 15,-1-1-6-15,7-2 1 16,-1-1-3-16,9-3-11 16,7 0-3-16,13-3-2 15,21-7-26-15,8-6-69 16,7-2-196-16</inkml:trace>
  <inkml:trace contextRef="#ctx0" brushRef="#br0" timeOffset="213159.5878">18437 17045 704 0,'0'0'14'0,"0"0"33"16,0 0 44-16,0 0-42 16,0 0-3-16,0 0 10 15,-7-16-15-15,-6 10 2 16,-1 5-15-16,-7-2 1 16,-6 3-9-16,-1 0 3 15,-2 0-12-15,-2 0-5 16,3 0 1-16,-1 3 7 0,-6 4-4 15,0 3-5 1,1 4 6-16,-1 5-5 16,1 3 11-16,5 4-2 0,7 5-9 15,0-4 7-15,10 3-8 16,4-4 0 0,6 1-4-16,3-1 2 15,0-6 0-15,0 0 2 0,13-3-2 16,13-1-1-16,2-7 6 15,12-4 1-15,12 0 0 16,16-5 2-16,5 0-1 16,0-5-6-16,-3 0-2 15,-10-2-1-15,-11 2-1 16,-10-3 2-16,-14 3-2 16,-1 1-2-16,-12 0 2 0,-3 1-1 15,-5 3-4 1,-4-3-19-16,0 3-11 0,0-3-9 15,-4 1-67-15,-20 1-217 16</inkml:trace>
  <inkml:trace contextRef="#ctx0" brushRef="#br0" timeOffset="213542.274">18752 17215 935 0,'0'0'155'0,"0"0"-141"16,0 0 54-16,0 0 1 15,0 0-39-15,133-28-10 16,-81 25 10-16,4-3-2 16,4-1-11-16,12 4-6 15,-4-5 6-15,4 5-2 16,-1-3-9-16,-6 0 4 16,-9-2-2-16,-8 2 7 15,-15 0-6-15,-12 1-7 16,-13 5-2-16,-5 0-17 15,-3 0-57-15,0 0-37 0,-25 0-86 16,-15 0-325-16</inkml:trace>
  <inkml:trace contextRef="#ctx0" brushRef="#br0" timeOffset="213990.922">19105 16953 848 0,'0'0'102'0,"0"0"-7"15,0 0-10-15,0 0-35 16,0 0-32-16,0 0 9 16,27 42 21-16,-18-15-3 0,-9 7 6 15,0 4-11-15,0 3-4 16,0-5-6-16,0 1-12 15,0-7 3-15,0-2-10 16,0-7 0-16,0-4-7 16,0-5-3-16,0-1 2 15,0-5-3-15,3-6-12 16,1 3-30-16,1-3-40 16,0 0-55-16,-5 0-156 15</inkml:trace>
  <inkml:trace contextRef="#ctx0" brushRef="#br0" timeOffset="214665.8859">19839 17089 785 0,'0'0'146'16,"0"0"-120"-16,0 0 57 15,0 0-30-15,0 0-32 16,167-3 13-16,-86 1 3 16,-4-1-15-16,7 1 3 15,1-4 1-15,0 2-12 16,-7-3-7-16,-13 1-1 16,-7 2-3-16,-13 0-2 0,-15 1-1 15,-23 1 1-15,-7 2-2 16,0 0-13-16,-17 0-57 15,-25 0-40-15,-14 5-122 16,-2 1-217-16</inkml:trace>
  <inkml:trace contextRef="#ctx0" brushRef="#br0" timeOffset="215058.8873">20197 16891 810 0,'0'0'55'0,"0"0"-12"15,0 0 87-15,0 0-26 16,0 0-37-16,0 0-32 16,0 17-19-16,2 4 17 15,11 8 26-15,1 3-12 16,-4 7-27-16,-1 1 15 0,1-1-12 16,1 1-6-16,-2-4-12 15,-2-5-2 1,-2-8 2-16,-2-5-5 0,1-5-2 15,-4-4 1-15,0 0-48 16,0 0-72-16,-12-6-91 16,-9-3-491-16</inkml:trace>
  <inkml:trace contextRef="#ctx0" brushRef="#br0" timeOffset="216607.8853">19040 17455 516 0,'0'0'93'16,"0"0"-93"-16,0 0 0 15,0 0 0-15,0 0-1 16,0 0-15-16,13 0 12 15,-13 0 4-15,0 0 16 16,0 0 25-16,0 0 14 16,0 0-23-16,0 0-20 15,0 0-4-15,0 0 16 16,0 0-9-16,0 0-4 0,0 0-2 16,0 0 2-16,0 0 4 15,0 0-4 1,10 0-4-16,10 0-7 15,10 0 10-15,1 0 2 0,3 0-6 16,1 0 1-16,-7-3 6 16,2 0 9-16,0-1 0 15,-15 0-3-15,-2 1-12 16,-10 3-2-16,-3 0-5 16,0 0 0-16,0 0-10 15,-8 0-19-15,-12 0 14 16,-3 0 12-16,-10 4 2 15,1 3 1-15,-7-5 0 0,-6 5 2 16,11-3 4-16,-1 3 8 16,10-4 0-16,4 0 2 15,9 0-8-15,8-2-8 16,4-1 2-16,0 0-1 16,0 2-1-16,0-2-1 15,1 0 1-15,25 5 0 16,2-5 4-16,9 0 8 15,11 0 0-15,6 0-6 16,3-7-4-16,-5 3-1 16,-10-2 0-16,-10 3-1 15,-6-4-10-15,-19 6 6 16,-1-2 2-16,-6 3 2 16,0 0-1-16,-2-3 0 0,-18 2-39 15,-9 1-14-15,-5 0 34 16,0 0 11-16,-2 0 7 15,0 1 2-15,0 5 17 16,7-2-3-16,6 0-10 16,13-1 8-16,10-3 0 15,0 0 2-15,0 0-2 16,0 0-6-16,7 0-5 16,16 0 3-16,2 0 8 15,5 0-2-15,-4 0-2 16,1 0-7-16,-4 0 9 15,-5 0-3-15,-6-3 2 16,-7 3-1-16,-2-4 6 16,-1 4 17-16,-2-1 5 0,0 1-6 15,0 0-4-15,0 0-16 16,0 0-10-16,0 0-10 16,0 0-23-16,0 0 4 15,0 0 14-15,0 0 7 16,0 0 6-16,0 0 0 15,0 0 1-15,0 0 1 16,0 0 6-16,0 0 0 16,0 0 1-16,0 0 7 15,0 0-11-15,0 0 2 16,0 0 2-16,0 0-3 0,0 0 3 16,0 0-1-1,0 0 5-15,0 0 1 16,0 0 2-16,0 0-2 15,0 0-4-15,0 0-2 0,0 0-3 16,0 0 0-16,0 0-3 16,0 0-2-16,0 0-2 15,0 0 0-15,0 0 0 16,0 0-33-16,0 0-40 16,0 0-167-16,-18 0-473 15</inkml:trace>
  <inkml:trace contextRef="#ctx0" brushRef="#br0" timeOffset="217923.949">10369 17547 482 0,'0'0'135'0,"0"0"-102"16,0 0 17-16,0 0 23 0,0 0-25 15,0 0-15-15,0 0 4 16,-4 0-2-16,23 0-14 15,14-7-1 1,22-4 14-16,14 1-5 0,13-4-14 16,15-1-12-16,0 3 1 15,-9 3-1-15,-17-1 0 16,-26 6-3-16,-21 1-6 16,-18 3-27-16,-6 0-51 15,-6 0-1-15,-37 3 18 16,-14 8-15-16,-16 1-13 15,-12 5-16-15,9-3-57 16,-3 4 103-16,11-1 65 16,6-3 63-16,13 5-13 0,7-9 27 15,20-2 60-15,11-2-55 16,11-6-1-16,0 0 27 16,42 0-67-16,28 0-6 15,27-3 57-15,19-8-40 16,5 1-36-16,3-3-16 15,-12 0-1-15,-8 3-51 16,-19-2-167-16,-22 2-523 16</inkml:trace>
  <inkml:trace contextRef="#ctx0" brushRef="#br0" timeOffset="229223.8813">18303 17062 610 0,'0'0'99'0,"0"0"-86"16,0 0 29-16,0 0 30 15,0 0-29-15,0 0 3 16,0 0-13-16,-42 27 4 16,35-25-24-16,4 5-8 15,-6-1 0-15,-5 2-2 16,8-2 1-16,3-1-4 15,3-3-3-15,0-2-2 16,0 0 1-16,0 0 4 16,0 0 8-16,0 0 6 15,0-2-1-15,0-1-6 16,0 3-5-16,0 0 0 16,0 0 0-16,0 8 4 0,-4 12 0 15,-11 3 23-15,5 4 5 16,10-4-24-16,0-6 0 15,0-7-4-15,10-4-3 16,9-6 0-16,13 0 3 16,4-3 6-16,10-10-12 15,-4-4-21-15,-4-5 0 16,-11-3 9-16,-12-9 11 16,-15-2 1-16,0-3 2 15,-5 7 20-15,-15 8-2 16,-7 12 9-16,2 7 18 15,-14 5-20-15,-16 14-10 16,-14 16 4-16,-5 15 27 16,6 5 2-16,16 3-17 0,15-10-20 15,19-4-8 1,12-12-2-16,6-6 0 0,0-5-3 16,24-3 1-16,13-11-2 15,8-2-5-15,8-1-8 16,10-13-13-16,3-6-8 15,-10-7 6-15,-5-12-3 16,-8-7-5-16,-14-4 4 16,-16 5-15-16,-7 11 26 15,-6 17 22-15,0 10 27 16,-33 7 17-16,-18 17-30 0,-14 10 11 16,-10 12 10-16,10 1 2 15,10-1-22-15,16-9 0 16,10-9-15-1,16-3 3-15,6-4-3 16,7-8 0-16,4 0-4 0,35-4-12 16,19-2-3-16,20 0-8 15,3-11-10-15,0-9-8 16,-9-7 2-16,-17-4-13 16,-19-10 1-16,-13-1-1 15,-15 11 8-15,-8 11 48 16,-6 13 53-16,-32 7 6 15,-17 15-33-15,-10 9 19 0,-8 11 15 16,12 1-19-16,6-3-17 16,13-6-8-16,19-8-10 15,11-6-3-15,9-2-3 16,3-8 0-16,0-3-16 16,18 0-10-16,21 0 7 15,7-7 17-15,2-8-7 16,-8-7-1-16,-5-3-17 15,-16-1-9-15,-15-4 9 16,-4 5 12-16,0 5 15 16,-10 12 1-16,-18 7 23 15,-12 1-19-15,-5 0-1 16,-7 4 3-16,3 9 1 16,7 1-4-16,9 4 4 0,7 1-8 15,14 0 0 1,12-7-5-16,0-3-3 0,26 1 6 15,9-2 1-15,4-7-11 16,6-1 6-16,-11 0-8 16,1 0-10-16,-7-4 13 15,-11-3 11-15,-4-1-5 16,-13 6 5-16,0-3-10 16,0 1 8-16,-26 4 2 15,-6 0 1-15,-3 9 9 16,1 5 15-16,6 6 3 15,10 2-11-15,13-2-14 0,5-6 3 16,0-5-4 0,5-1 0-16,22-2 3 0,15-6 2 15,7 0 0-15,6-5-7 16,-6-6-13-16,-6-4-8 16,-11-1-9-16,-20-6 10 15,-12-1 12-15,0 3 5 16,0 3 1-16,-23 6 2 15,-2 8 10-15,-5 3 7 16,-5 3-15-16,-1 11 11 16,0 3 2-16,7 3-8 15,14 0-7-15,14-3-6 16,1 1-32-16,21-4-62 0,26-8-211 16</inkml:trace>
  <inkml:trace contextRef="#ctx0" brushRef="#br0" timeOffset="230243.8839">19996 16852 501 0,'0'0'232'16,"0"0"-216"-16,0 0 38 15,0 0 36-15,0 0-44 0,0 0 1 16,0 0 20-16,6-11-21 16,-6 7-12-16,-3-3 21 15,-12 1-9-15,-2 2-24 16,0-1-9-16,1 1 0 16,-1 4-7-16,-1-3 5 15,-2 3-8-15,-3 0 4 16,-10 0 1-16,1 0 0 15,-11 3 2-15,-2 6-4 16,2 6 6-16,2 2 5 16,2 5 2-16,1 1-1 15,5 4 5-15,10 2-2 16,-1-2-11-16,6 2-2 0,3-4-1 16,3 3-4-16,6-6 4 15,6 2-3-15,0-1 0 16,0-2-1-16,18-2-1 15,10 0 0-15,7-2-2 16,4-5 2 0,7 3 2-16,-1-3-2 0,7-2 1 15,0 0-2-15,3-3-1 16,-3-4-2-16,-1-1 2 16,-5 0 0-16,-12-2 5 15,-2 0-5-15,-10 0 2 16,1 0 3-16,-7 0-3 15,-1-2 4-15,-3 0 1 16,-3-1-4-16,-3-1-2 0,0 3-1 16,-5-1 0-16,2 2-12 15,-3 0-9-15,0 0-16 16,0 0-23-16,0-3-17 16,-10 1-13-16,-16-3-160 15,-9 0-440-15</inkml:trace>
  <inkml:trace contextRef="#ctx0" brushRef="#br0" timeOffset="242839.7531">9553 17396 235 0,'0'0'52'0,"0"0"-52"16,0 0-4-16,0 0-27 15,0 0-14-15,0 0-34 16,0 0-8-16</inkml:trace>
  <inkml:trace contextRef="#ctx0" brushRef="#br0" timeOffset="246654.0123">9467 17469 384 0,'0'0'91'16,"0"0"-59"-16,0 0-26 16,0 0 12-16,0 0 9 15,0 0 10-15,-154 19 11 16,123-15-1-16,-9-1 11 16,4 0-1-16,0 4-7 15,0-4-15-15,8 1-6 16,1-1-5-16,8-1-10 15,2 0 4-15,11-2 3 16,-1 3-9-16,1-3 2 16,0 2-3-16,0 1 0 0,0-3 0 15,3 2 0 1,3-2 4-16,0 0-3 16,0 2-5-16,0-2-1 15,0 0 5-15,0 0 0 0,0 0-2 16,0 3-3-16,0 0-1 15,3 0 0-15,15 4 8 16,9-3-3-16,4 3 4 16,5 2-6-16,4-3 7 15,-1-1-3-15,3 1-2 16,1-3-5-16,2-3 0 16,7 3 0-16,3-3 2 15,6 0-7-15,-3 0 4 16,5 0-1-16,4 0 3 0,-11 0 3 15,0 0-1 1,-8-3-3-16,-2 3-4 0,-1-3 0 16,-2 0-1-16,-8 1 1 15,6 1-1-15,-2 0 0 16,4 1-1-16,-1-4 0 16,4 1 1-16,-1 3 1 15,-2-2-1-15,-4 1 0 16,0 1 0-16,-2-3 0 15,0 3 0-15,-1-3-1 16,3 3 1-16,-3-3-2 16,5 1 2-16,1 0 0 15,4-1-1-15,0 1 1 0,10 0-1 16,-7-1 1-16,2-4-3 16,1 4 1-16,-7 0-2 15,1-1 3-15,-7 1-3 16,1-2 4-16,-9 1 0 15,-5-1-1-15,-1 3 4 16,2-6-2-16,-1 3-1 16,9-2 0-16,-2-3 0 15,7-2 1-15,-4 1-1 16,1 1 1-16,-4 1 0 16,-6 1 3-16,-8-1 3 15,-7-2-4-15,-1 2 3 16,-4-1 6-16,-1-5-5 15,-3 3 6-15,0-5-7 0,0 2 4 16,0-2-5-16,0-3-4 16,-3 3 1-16,0 4 4 15,0 1 15-15,0 0-5 16,0 0-3-16,-12 2 1 16,-1-6-5-16,-1 2 1 15,-2-4-8-15,7 3 0 16,0 1-2-16,-3 2 0 15,0-5-1-15,-3 1-1 16,-9 0 4-16,-4-1 4 16,-2 3 0-16,1-1 3 0,0-2 0 15,2 3-4 1,2-5-5-16,-5 2 1 16,9 4 0-16,0-1-1 15,5 4 4-15,-1 1 1 0,-5 0-4 16,-1 1-1-16,1-1 0 15,-8-2 0-15,-1 2 0 16,-3-1 2-16,1 0-2 16,-3-3 1-16,-1 4-1 15,4 1 0-15,0 2-3 16,-3-1 2-16,5 4 0 16,-9-3-1-16,7 2 2 0,0 0 0 15,-4 1 1 1,7-3 0-16,-3 3 0 0,5 0 0 15,1-2 0 1,1 5-1-16,3-3 0 0,-7 0 2 16,2 3-2-16,-5-5-1 15,-6 4 1-15,0 1-3 16,-3 0 3-16,4 0 0 16,-7-4 1-16,2 4-1 15,1 0 1-15,3-3-1 16,2 1 3-16,4 1-6 15,2 0 3-15,1 1 0 16,-3 0 3-16,2 0-3 16,-2 0-1-16,-3 0-2 15,1 0 0-15,3 0 3 0,-5 0 0 16,-2 0-1 0,6 1 1-16,-4 0 0 0,7 4 3 15,-3-5-3-15,-3 4-2 16,5-3 0-16,-3 4 2 15,4-2 0-15,3 0-1 16,-3 2 1-16,0-2-3 16,2 3 2-16,-2-3 0 15,2 4 0-15,-5 3-1 16,3-5 2-16,-5 2 0 16,6 0-1-16,8 1-2 15,-1-3 2-15,7-1-1 16,3 1 2-16,-3 0 0 15,-1-2-2-15,-4 6 2 0,-2-4-2 16,1 3 3-16,-4 2-4 16,2-1 3-16,-2 2 0 15,-2-1-2-15,5 0 0 16,1-2 3-16,3 2-2 16,-3-1 1-16,3 1 0 15,2-1-2-15,-2 2 2 16,0-2 1-16,0 1-1 15,0 0 0-15,-1 4-1 16,-2-1 1-16,6-3 0 16,2 3-1-16,5 1-3 0,2-2 2 15,3 0 1 1,3-2-1-16,-3 5 2 16,3-3 2-16,0 5-2 15,0 4 0-15,0-1 0 0,0 0 0 16,0-1-5-16,0 0 5 15,0 1 0-15,0-3 1 16,6-3-1-16,0-2 0 16,2-1-3-16,2-1 3 15,-4-1-1-15,3-1 1 16,1 4-1-16,-2-2 1 16,4 2-1-16,1 0 0 0,2 4 1 15,0-3-2 1,3 0-1-16,-2-3-2 0,1 4 1 15,-1-5 0-15,1 1 2 16,-1-3 0 0,-4 0-2-16,9-1 1 0,4 1-1 15,-4-3-3-15,6 1-1 16,0-2 1-16,-2 4-3 16,5-4 5-16,-3 1-4 15,-5 2-9-15,-1-4 8 16,-3 3 2-16,-6-3 6 15,9 3-3-15,-5-2 2 16,-1 0 1-16,3-2 1 16,0 1-2-16,6-2 0 15,-2 3 2-15,-2-3 1 0,2 4 0 16,-3-3 0-16,2 0 1 16,-6 1-1-16,3 1-1 15,-3 0 1-15,4 0 0 16,1-3 0-16,-1 4 0 15,2-4 1 1,7 1-1-16,2 0-1 16,3-1 1-16,-2 2 0 0,-1-2 0 15,-2 3 0-15,-8-3 0 16,2 3 0-16,-1-3 0 16,-3 0 0-16,6 2 0 15,1-1 1-15,2-1-1 16,2 4 0-16,0-1 1 15,-2-2-1-15,4 1-2 0,2 1 2 16,0 0 0-16,-4-2 0 16,6 3 1-16,-5-4-1 15,-1 3 0-15,3-1 2 16,-2-2-2-16,-2 0 0 16,2 1 0-16,3 1 0 15,-5-2 1-15,-1 0 0 16,3 0-1-16,-9 0 1 15,3 0-1-15,-8 0 1 16,-7 0-1-16,-3 0 1 16,-6 0-1-16,3 0 3 0,-3 0 7 15,0 0-1 1,3 0 2-16,-3 0-5 16,0 0-3-16,0 0 1 15,0 0-4-15,0 0 6 0,0 0-2 16,0 1 3-16,0-1 5 15,0 0 1-15,0 0 1 16,0 0-2-16,0 0-4 16,0 0-2-16,0 0-2 15,0 0 0-15,0 0-2 16,0 0 1-16,0 0 0 16,0 0-1-16,0 0 1 0,0 0-1 15,0 0 2 1,0 0-2-16,0 0 0 0,0 0 3 15,0 0 0-15,0 0 1 16,0 0-4-16,0 0 2 16,0 0-1-1,0 0 1-15,0 0-1 0,0 0-3 16,0 0 2-16,0 0-1 16,0 0-1-16,0 0 1 15,0 0 1-15,0 0-1 16,0 0 0-16,0 0-1 15,0 0 0-15,0 0 0 16,0 0 0-16,0 0 1 16,0 0 0-16,0 0-1 15,0 0 0-15,0 0 1 0,0 0 0 16,0 0 0-16,0 0-1 16,0 0 0-16,0 0 4 15,0 0-4 1,0 0 1-16,0 0 0 0,0 0 0 15,0 0-1-15,0 0 1 16,0 0-1-16,0 0 0 16,0 0 0-16,0 0 1 15,0 0 0-15,0 0 0 16,0 0 2-16,0 0-1 16,0 0 1-16,0 0-1 15,0 0-2-15,0 0 1 16,0 0 2-16,0 0-2 15,0 0 0-15,0 0 2 0,0 0-3 16,0 0 2-16,0 0-1 16,0 0 0-16,0 0 2 15,0 0-3-15,0 0 0 16,0 0 0-16,0 0 1 16,0 0-1-16,0 0 1 15,0 0-1-15,0 0 0 16,0 0 2-16,0 0-1 15,0 0 1-15,0 0 0 16,0 0 3-16,0 0-4 16,0 0 5-16,0 0-3 0,0 0 1 15,0 0-2 1,0 0-1-16,0 0-1 16,0 0 6-16,0 0-2 15,0 0 2-15,0 0-1 0,0 0 1 16,0 0-1-16,0 0 1 15,0 0-2-15,0 0 2 16,0 0-2-16,0 0 3 16,0 0-1-16,0 0-4 15,0 0 7-15,0 0-3 16,0 0-2-16,0 0-3 16,0 0 5-16,0 0-6 0,0 0 8 15,0 0-2 1,0 0 0-16,0 0-2 15,6 0 0-15,-6 0 1 16,0 0-3-16,0 0-1 0,0 0 5 16,0-1-5-16,0 1-1 15,0 0 0-15,0 0 0 16,0 0 0-16,0 0-1 16,0 0 1-16,0 0-1 15,0 0-3-15,0 0-36 16,9 0-51-16,25 0-46 15,29-8-109-15,22-6-332 16</inkml:trace>
  <inkml:trace contextRef="#ctx0" brushRef="#br0" timeOffset="247895.3578">12753 17515 666 0,'0'0'98'0,"0"0"-54"0,0 0 27 16,0 0 17-16,0 0-45 15,0 0-16-15,0 0-2 16,0 0-2-16,6 0-5 16,13 0-1-16,20 0 0 15,14 0 13-15,18 0-1 16,3-6-16-16,-2 2-6 15,1-3 1-15,-3-3 1 16,2 1-7-16,-5 2-1 16,-8 1 1-16,-6-2-2 15,-18 5 3-15,-12-1-3 16,-14 2-3-16,-9 2 0 16,0 0-16-16,0 0-10 15,-6 0-14-15,-24 3-26 0,-15 11-105 16,-16-5-61-16</inkml:trace>
  <inkml:trace contextRef="#ctx0" brushRef="#br0" timeOffset="248164.3568">12620 17617 797 0,'0'0'89'0,"0"0"-58"16,0 0 24-16,0 0 1 0,0 0-30 15,221-2 29-15,-108-2-6 16,5-3-23 0,-6-3 1-16,-4 3 20 15,-4-2-5-15,-6-1-7 0,-14 0-2 16,-13 1-2-16,-13 0-4 16,-13 3-6-16,-15-1-15 15,-20 4-6-15,-4 3 0 16,-6 0-27-16,0 0-38 15,-9 0-39-15,-28 0-86 16,-11 3-217-16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31T08:11:45.6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8405 2809 532 0,'0'0'3'15,"0"0"122"-15,-127 16-24 16,103-3-64-16,-4 8-37 16,1 12-9-16,2 16 4 15,5 11-45-15,-2 9-55 16,-11 6-292-16</inkml:trace>
  <inkml:trace contextRef="#ctx0" brushRef="#br0" timeOffset="2367.2273">3302 12980 350 0,'0'0'176'0,"0"0"-73"15,0 0-39-15,0 0-18 16,0 0-8-16,0 0-17 16,0 0 7-16,-18-27-8 0,17 21 8 15,1 3 44 1,-3 1-22-16,-2-1-14 0,-1 1 12 15,3 2 25-15,-1 0-2 16,4 0-27-16,0 0-6 16,-3 0-9-16,3 0-14 15,0 0-8-15,-3 16-5 16,3 3 5-16,-3 11 22 16,0 4 7-16,-2-2-2 15,1 1-3-15,-2 0-1 16,-3 1-4-16,6-4-7 15,0 2-5-15,0-8-6 16,0-1-2-16,-3-6-5 16,3-7 0-16,-1-2 1 0,4-6-2 15,0-2 0 1,0 0-26-16,0 0-26 0,0 0-19 16,0-5-23-16,4-7-7 15,17-5-62-15,0-3-196 16</inkml:trace>
  <inkml:trace contextRef="#ctx0" brushRef="#br0" timeOffset="3130.2411">4033 12939 708 0,'0'0'60'15,"0"0"-56"-15,0 0 54 16,0 0 17-16,0 0-48 16,0 0-8-16,-24 3 15 15,12-3-6-15,2 0-3 16,1 0-2-16,1 0 5 15,-2 0-12-15,1-5 9 16,6 1-12-16,0 1-6 16,3-2-2-16,-3 2-3 15,3-2 2-15,0 1-1 16,0-1-2-16,0-6 2 0,9 5-3 16,13-2-1-16,-1 3-2 15,0 1 0-15,6 4-1 16,0 0 1-16,-2 0-3 15,5 0 2-15,-2 9 2 16,2 5 2-16,0 5 0 16,-5 2 2-16,-2 5 0 15,-4 4 3-15,-7 3-4 16,-3-4 5-16,-9 0-4 16,0 2 9-16,-9-4-5 15,-25-5-2-15,-11-2 1 16,-18 0 1-16,-1-6 4 15,-6-2-5-15,3-5 4 16,6-4-4-16,10-3 4 0,12 0-3 16,11-13 4-1,11-4-9-15,12-5 7 0,5-2-7 16,5 2-1-16,28-2-1 16,6 5 0-16,6 4-5 15,-5 9 6-15,-1 3-1 16,-3 3-5-16,0 0 6 15,2 7-5-15,-2 9-3 16,6 1 8-16,-2 6 6 16,-4 1-4-16,1 2 4 0,-7-4-2 15,0 2 2-15,-2-7-5 16,-7-4 0-16,0-3 0 16,0-4-1-16,-6-3-27 15,7-3-31-15,5 0-9 16,9-3-90-16,4-14-192 15</inkml:trace>
  <inkml:trace contextRef="#ctx0" brushRef="#br0" timeOffset="3814.2428">4831 12956 554 0,'0'0'193'16,"0"0"-147"-16,0 0 78 16,0 0-66-16,0 0-8 15,0 0-17-15,-30-9-17 16,30 6-6-16,2 1-1 15,17-3-6-15,8 1 2 16,7-2-4-16,11 1 2 16,1 0-3-16,2 5 0 15,-5 0 0-15,-10 0 0 16,-6 3-3-16,-18 10 2 16,-9 4 0-16,0 5 1 0,-24 6 1 15,-21 1 0-15,-1-5 0 16,-8-5-1-16,2 1 0 15,6-8-1-15,4 2 1 16,18-7 0-16,9-4 1 16,8-3-1-16,7 0-4 15,0 0-6-15,4 0-3 16,19 0 5-16,5-3 4 16,5-4 4-16,4 7-3 0,-1-6 3 15,-8 6 0 1,2 0-1-16,-6 0 1 15,0 3-6-15,-5 7 5 16,-2 3-2-16,-7 3 3 0,-4 1 0 16,-3 3 2-16,-3-3 0 15,0-2 4-15,0-1 5 16,-3-4 8-16,-24 3 11 16,-7-2 6-16,-14-2 10 15,-10 1-21-15,-9-3-11 16,4 0 9-16,-4 1-17 15,9-4-2-15,13 2 2 16,15-4-5-16,11-2-1 16,13 0-18-16,6 0-37 0,0-5-69 15,12-5-233-15</inkml:trace>
  <inkml:trace contextRef="#ctx0" brushRef="#br0" timeOffset="4354.2245">5638 12939 971 0,'0'0'61'16,"0"0"-2"-16,0 0 24 16,0 0-28-16,0 0-31 15,0 0-13-15,3 11 2 16,-3 11 1-16,0 8 18 16,0 4-7-16,0 2-6 15,0-4 0-15,0 2 3 16,3-1-5-16,3 0-8 15,-6-3-6-15,0-7 1 16,3 0-4-16,0-9 4 16,-3-1-4-16,7-6 0 15,-4-2 0-15,3 0 0 0,2-3 0 16,1-2 0 0,7 3 3-16,14 0-3 0,10-3 4 15,14 0 5-15,7 0-9 16,5 0-5-16,5 0-1 15,4-6 6-15,-5 4-9 16,-3-6 8-16,-16 6-1 16,-8-3-1-16,-15 0-3 15,-11 5-6-15,-8-4-15 16,-5 4-21-16,-4 0-10 16,0-3-54-16,0 3-47 15,0-7-238-15</inkml:trace>
  <inkml:trace contextRef="#ctx0" brushRef="#br0" timeOffset="4686.2299">6306 13112 764 0,'0'0'100'15,"0"0"-36"-15,0 0 58 16,0 0-37-16,0 0 5 15,0 0-22-15,-16-37-17 16,16 37-12-16,0 9-23 16,0 15 0-16,0 10 38 15,0 5-22-15,0 1 1 0,0 2-1 16,0-1-6-16,0-2-11 16,6-3-9-16,-2-6-5 15,-1-1 3 1,-3-5-4-16,0-7 1 0,0-5-2 15,0-5-24-15,0-7-25 16,0 0-14-16,3 0-13 16,6 0-23-16,6-17-24 15,-3-9-238-15</inkml:trace>
  <inkml:trace contextRef="#ctx0" brushRef="#br0" timeOffset="6499.2453">6846 12930 370 0,'0'0'189'0,"0"0"-156"0,0 0 11 16,0 0-9-16,0 0-17 16,0 0 1-16,0-3 5 15,0 1 9-15,0-1 52 16,0 3 3-16,0 0-10 15,0 0-30-15,0 0-13 16,0 0-8-16,0 0-8 16,0 0-7-16,0 0-2 15,0 0-1-15,0 0-1 16,0 0-6-16,0 0 2 16,0 0 8-16,0 0 11 15,0 0-1-15,0-2-6 16,0 2 3-16,0 0-6 15,0 0 5-15,0 0-2 0,0 0-7 16,0 0-9-16,0 0 1 16,0 0 0-16,0 0 0 15,0 0 2-15,0 0 7 16,0 0-2-16,0 0 3 16,0 0 6-16,0 0 2 15,0 0-6-15,0 0 0 16,0 0-4-16,0 0-2 15,0 0-2-15,0 0-5 16,0 0 1-16,0 0 7 16,0 0-5-16,0 0-3 15,0 0 5-15,0 0 4 0,0 0-5 16,0-3 2-16,0 3 1 16,0 0 3-16,0 0-2 15,0 0-5-15,0 0 6 16,0 0-6-16,0-1 0 15,0 1 0-15,0 0-3 16,-4 0 0-16,4 0 0 16,0 0-1-16,0 0 1 15,0 0 0-15,0 0 1 16,0 0 1-16,0 0-2 16,0 0 0-16,0 0 0 15,0 0 2-15,0 0-1 16,0 0-2-16,0 0 1 0,0 0 0 15,0 0 1 1,0 0 0-16,0 0 3 0,0-3-3 16,0 3-1-16,0 0 3 15,0 0 0-15,0 0 1 16,0 0-4-16,0 0-1 16,-3 0-3-16,-11 0-4 15,-11 9-12-15,-8 6 15 16,-9 7 5-16,8-1 0 15,3-4 0-15,14 0-1 16,-2-5 1-16,7-2-2 16,6-3-1-16,-6-2 2 0,9-2-1 15,3-1-14-15,0-2 3 16,-3 0 0-16,3 0 6 16,0 0-3-16,0 0 10 15,0 0-2-15,0 0 2 16,3-10 6-16,12 3-6 15,0-6-4-15,-2-1 4 16,1 2-3-16,-2-2-5 16,7 0 5-16,-1-1 2 15,0 0-6-15,1 3 2 16,-2 2 0-16,-1 1-6 16,-4 1 7-16,6 1 2 15,-6 2 0-15,-2-3 2 0,-4 6-1 16,0-2 1-1,2 4 0-15,-5-3 0 0,-3 3-2 16,0 0-3-16,4 0-4 16,5 0 0-16,9 5 2 15,3 5 7-15,-2 4 4 16,5 3 7-16,-6 3 1 16,0 2-1-16,-6 2-1 15,4-4-3-15,-7 0 2 16,-1-2-6-16,-7-4 6 15,1-1-7-15,-2-3 5 16,0-6-3-16,0-2-2 16,0-2-1-16,0 0-1 15,0 0 4-15,0 0 1 16,0 0-5-16,0 0-12 16,0 0-13-16,0 0-4 0,0-2-22 15,0-5-40-15,0-3-66 16,0 3-129-16</inkml:trace>
  <inkml:trace contextRef="#ctx0" brushRef="#br0" timeOffset="6984.5314">7462 12903 715 0,'0'0'104'16,"0"0"-21"-16,0 0 21 15,0 0-37-15,0 0-20 16,0 0-11-16,0-3 4 15,0 3-4-15,0 0-3 16,0 0-1-16,0 0-3 16,0 13-12-16,0 7 18 0,0 10 22 15,3 7-20-15,11-1-18 16,2 6 20-16,6-2-9 16,-2 4-3-16,2-5-4 15,-4-3-6-15,0 0 1 16,-5-5-1-16,-4-3 1 15,-1-5-13-15,-5-3-3 16,0-6 0-16,-3-1 1 16,3-7-3-16,-3-1-1 15,0-5-7-15,0 0-17 16,0 0-9-16,4 0-18 16,-4 0-24-16,0-8-25 15,0-8-51-15,0-10-266 0</inkml:trace>
  <inkml:trace contextRef="#ctx0" brushRef="#br0" timeOffset="8831.9018">9589 12573 72 0,'0'0'0'0,"0"0"-37"16</inkml:trace>
  <inkml:trace contextRef="#ctx0" brushRef="#br0" timeOffset="10759.9321">8527 13099 404 0,'0'0'57'0,"0"0"-40"16,0 0 18-16,0 0 1 15,0 0-23-15,0 0-10 16,-22 0-3-16,16 0 9 16,-2 0 12-16,2 0-8 15,-4 0 9-15,1 0 6 16,3 0 4-16,-8 0-21 15,10 0 0-15,-2 0-8 16,3 0 13-16,-3 2-6 0,-1-2 6 16,-2 3-6-1,-5 1 1-15,-2-3 2 0,-3 5-1 16,-1-3-5-16,-2 0-4 16,-2 4 13-16,6-3 6 15,-6-2-1-15,5 2-2 16,7 0 0-16,4-4 13 15,8 0 11-15,0 0 5 16,0 0-20-16,0 0-11 16,0 0-10-16,0 0-1 15,0 0-1-15,0 0 2 16,14 0-1-16,5 0 1 16,14 0 14-16,9-4-5 15,4 0-2-15,12-2 4 0,3 3-8 16,-1-1 3-16,-6 1-5 15,-8 0 4-15,-7 0-2 16,-14 3-1 0,-7-3-4-16,-9 2 1 0,-6 1-3 15,0 0 1-15,0-4-4 16,3 4 1-16,-6-3 2 16,3 3-3-16,1 0-7 15,-4 0-31-15,0 0-58 16,0 3-46-16,0 2-95 15,0-2-36-15</inkml:trace>
  <inkml:trace contextRef="#ctx0" brushRef="#br0" timeOffset="11160.6809">9264 13053 402 0,'0'0'154'15,"0"0"-120"-15,0 0 47 16,0 0 26-16,0 0-15 16,0 0-14-16,13 2-11 15,-13 1-22-15,2-3-11 16,1 0-12-16,9 0-2 0,4 4 1 15,7 2 10-15,5-2-11 16,2-1-6-16,7 0-6 16,5 0 3-16,10-3-2 15,9 0 0-15,1 0 2 16,9-3 4-16,-6-3-11 16,-3-4 10-16,-13 3-2 15,-16 5-10-15,-11-3-2 16,-16 5-1-16,-6 0-21 15,0 0-34-15,0 0-76 0,-25 7-121 16,-8-4-176 0</inkml:trace>
  <inkml:trace contextRef="#ctx0" brushRef="#br0" timeOffset="11435.4614">9846 12927 787 0,'0'0'44'0,"0"0"63"16,0 0-14-16,0 0-68 15,0 0-14-15,0 0 0 16,-36 39 23-16,24-12-2 16,-5 3 9-16,7-2-7 15,-3-1-17-15,1-1-6 0,-2 2-4 16,-2-6-5-16,4 0-2 15,-2-5-17-15,7-6-30 16,1-5-25-16,3-3-32 16,-4-3-108-16,-2 0 53 15,-4-12-310-15</inkml:trace>
  <inkml:trace contextRef="#ctx0" brushRef="#br0" timeOffset="11704.7222">9543 12950 629 0,'0'0'132'0,"0"0"-24"15,0 0-10-15,0 0-38 16,0 0-40-16,0 0-8 16,63 9 26-16,-25 12 5 15,1 2-6-15,3 3-1 16,-5-2-9-16,2 1-6 15,-6-4-11-15,-2 1-7 16,-1-1-2-16,-8-4-1 16,1-2-4-16,-4-2-21 15,-4-7-37-15,0-1-33 16,1-5-63-16,1 0-129 16</inkml:trace>
  <inkml:trace contextRef="#ctx0" brushRef="#br0" timeOffset="12050.5114">10350 13048 685 0,'0'0'120'0,"0"0"-97"15,0 0 61-15,0 0-3 0,0 0-42 16,0 0 18-16,158 10-15 16,-92-10-16-1,5 0 9-15,10 0 0 0,1-3-6 16,1-6-3-16,-8-1-3 16,-10 3 7-16,-12 0 2 15,-18 1-13-15,-12 2-13 16,-14 1-5-16,-2 3-1 15,-7 0 0-15,0 0-34 16,0 0-42-16,0 0-62 16,-16 3-142-16,-17 1-283 15</inkml:trace>
  <inkml:trace contextRef="#ctx0" brushRef="#br0" timeOffset="12409.8606">10733 12818 690 0,'0'0'114'15,"0"0"-34"-15,0 0 42 16,0 0-44-16,0 0-24 15,0 0-19-15,-4 3-11 16,11 17-7-16,13 13 35 16,2 10-14-16,5 4-10 0,-2 1-2 15,5-2-2 1,-2-5-3-16,5 2-10 0,-6-9-4 16,-6-3-3-16,-3-8-3 15,-3-6-1-15,-8-4 0 16,-4-9-8-16,0 0-35 15,-3-4-23-15,0 0-17 16,0 0-60-16,-6-14-237 16</inkml:trace>
  <inkml:trace contextRef="#ctx0" brushRef="#br0" timeOffset="14848.8304">3606 14076 524 0,'0'0'164'16,"0"0"-141"-16,0 0-12 16,0 0 35-16,0 0 6 15,0 0 10-15,0 0 15 16,24 22 6-16,-15-5-24 15,0 7-10-15,9 5 4 16,0 4-22-16,4 1-4 16,2 6 2-16,3 1-9 15,-6 12-3-15,0-2-3 16,-2 1 12-16,-5 5-15 16,-7-2-4-16,-1 6 2 15,-6-2-5-15,0 0 1 16,0 0 0-16,0 1 7 0,3-1 9 15,9 4-4-15,9 6-9 16,1 4-5-16,2 4 3 16,3 2-6-16,3-1-4 15,4 0-1-15,-1-3-19 16,10-5 6-16,-7-5-26 16,3-2 41-16,-8 0 3 15,2 4-2-15,-6 0-12 16,-2 0 0-16,-6-6-5 15,-5-2 8-15,-1-2 0 16,1 0 6-16,2-3-10 16,2-2-6-16,0-5 11 0,-3-1-11 15,1-2 11 1,1 1 3-16,-7 2 3 16,-1 1 2-16,-3-4-3 0,-3-1 4 15,7-4-6-15,-5-3-2 16,1-5-7-16,0-4 8 15,0-5-4-15,1-2-2 16,-1-8 8-16,2 0 5 16,1-1 1-16,1-1 0 15,2 0 1-15,1-2-1 16,1 1 0-16,2-7-2 16,5 0-8-16,9-2-8 15,6-2 8-15,10-9 4 0,9-2 1 16,14-8 5-16,17-3 0 15,13-1 20-15,20-2 11 16,14 2-7-16,13-3-3 16,11 7 14-16,2 1-11 15,-1 2-4-15,-13-1-14 16,-6 2 4-16,-20 3-2 16,-7-3 1-16,-9-2 6 15,-9 2 5-15,-6-5-11 16,-12 1-4-16,-9 1 0 15,-6 1-5-15,-6 0 0 16,-10 5 3-16,-9-1-1 0,-9 5 3 16,-5 0 1-16,-1-2 4 15,-6 0 11-15,-5-2-3 16,-2-6-6-16,-8-2-4 16,0-5-8-16,0-3 5 15,0-2-5-15,0-5-1 16,-5-6-1-16,-17-5 4 15,-14-6 0-15,-16-9 0 16,-6-10 8-16,-17-11 5 16,-13-10 0-16,-9-8-8 15,6-3 4-15,3-2 1 16,17 4 0-16,20 2-1 16,11 4 1-16,13 2-11 15,6 5 0-15,0 4-1 16,-4 7 0-16,-8 4 4 15,-3 14 1-15,-3 10-1 0,11 14 7 16,1 7 5-16,14 10-9 16,7 1-6-16,3 6-1 15,3 1-17-15,0 4-21 16,0 4-43-16,9 4-50 16,4 12-79-16,-13 22-316 15</inkml:trace>
  <inkml:trace contextRef="#ctx0" brushRef="#br0" timeOffset="15355.8194">5605 15986 635 0,'0'0'91'0,"0"0"-53"16,0 0 55-16,0 0 22 15,0 0-30-15,0 0-10 16,0 0 9-16,0 2-11 16,0 12-12-16,0 9-15 15,0 3 10-15,0 8 1 16,12 4-8-16,-6 1-11 15,0 1-14-15,4 1-8 0,1-4-5 16,-2-5-7-16,1-3-4 16,-4-5 0-16,-6-11-4 15,5-5-19-15,-5-6-35 16,1-2-46-16,4-3-36 16,-2-17-19-16,-3-13-26 15,0-4-300-15</inkml:trace>
  <inkml:trace contextRef="#ctx0" brushRef="#br0" timeOffset="16083.6573">5247 15441 279 0,'0'0'379'0,"0"0"-345"16,0 0-11-16,0 0 64 15,0 0-26-15,0 0-21 16,-22 0 11-16,22 0 11 16,0 0-16-16,0 0-4 15,0 0-17-15,0-8-10 16,13-1-14-16,14-2 0 15,7 5-2-15,-4-3 0 16,3 8 1-16,-9 1-6 16,3 0 6-16,-2 3-4 15,-1 10 4-15,-2 4 0 16,-5 6 0-16,-7 1 1 0,-10 1-1 16,0 2 0-16,-4 3 1 15,-19-3 1-15,-11-4-2 16,0 0 0-16,4-6 4 15,9-4-3-15,3-4 0 16,9-6-1-16,0 1-4 16,9-3-4-16,0 1 5 15,0-2 1-15,0 0 2 16,0 0-2-16,0 0-4 16,18 0 6-16,12-3 4 15,9-7 9-15,10 1 2 16,6-1-5-16,0-2-4 15,5 3 3-15,-11 4 2 0,-13-3-1 16,-9 2-9-16,-14 6-1 16,-10 0 0-16,-3 0-9 15,0 0-24-15,0 0-28 16,0 0-133-16,-9 0-146 16</inkml:trace>
  <inkml:trace contextRef="#ctx0" brushRef="#br0" timeOffset="18422.727">5095 14846 254 0,'0'0'401'15,"0"0"-331"-15,0 0-11 16,0 0 4-16,0 0-39 16,0 0 1-16,0 0 25 15,-6-5 10-15,6 0-28 16,0-2-16-16,6-6-10 15,16 2-4-15,1-1 1 16,10-1-1-16,-5-1-2 16,-1 11 2-16,-2-3-2 15,-4 6-3-15,-3 0-2 16,-2 6-4-16,-7 4-5 16,-7 4 3-16,-2 4 5 15,0-1 4-15,0 2 1 0,-11-2 0 16,-8 0 0-16,4-1-5 15,-3-5-2-15,6-2 0 16,6-2-8-16,-1-3 0 16,7-4-5-16,0 3-12 15,0-3 13-15,0 0 9 16,10 3-3-16,5-1 10 16,3-2 2-16,3 3 2 15,1 0 0-15,2-1 2 16,3 1 2-16,-5 3 1 15,4 2-4-15,-1 2 1 16,2 0 0-16,-2-1-1 0,-7 4 4 16,-9 1-5-16,-3 0 12 15,-6-2 14-15,0 5 20 16,-12-3 4-16,-15-2-12 16,2 1-9-16,-11-3-8 15,0-1 3-15,1 2-14 16,-3-5-2-16,7 2-7 15,4-2-1-15,2-6 0 16,11 0-17-16,-5 0-29 16,7-6-113-16,1-11-194 15</inkml:trace>
  <inkml:trace contextRef="#ctx0" brushRef="#br0" timeOffset="19016.6821">4767 14215 715 0,'0'0'57'0,"0"0"-31"15,0 0 22-15,-30-49 17 16,30 42-39-16,0 2 21 16,-3 5 7-16,3 0-19 15,-3 0-5-15,0 0-4 16,3 12-17-16,0 14-1 15,6 7 10-15,16 2 4 16,5 5-11-16,0 0 1 16,0 0-6-16,3-4 5 15,0-6-11-15,-5-7 0 16,-7-6-1-16,-6-8 1 16,-12-2 3-16,3-4-3 15,0-3 1-15,0 0 0 0,1 0 2 16,8 0-1-16,9 0-2 15,3-10 1-15,13 4 2 16,2-4-3-16,6 0 1 16,7-4-1-16,3 1 0 15,3 1 4-15,-7-2-3 16,-11 1-1-16,-10 6 0 16,-15 2-1-16,-5 0-4 15,-10 5-7-15,0 0-21 16,0 0-15-16,-3 5-50 15,-19 1-132-15,-3 5 5 16</inkml:trace>
  <inkml:trace contextRef="#ctx0" brushRef="#br0" timeOffset="19383.4322">5043 14231 576 0,'0'0'145'16,"0"0"-63"-16,0 0 47 16,0 0-20-16,0 0-71 15,0 0-24-15,-8-2-8 16,32 25 12-16,6 9 20 0,1 8 0 15,2 2-14-15,0 0-4 16,6 0-3-16,1-6-5 16,-6 0-4-16,2-7-4 15,-8-2-3-15,-5-7-1 16,-1-6 1-16,-10-5-1 16,-3 0-10-16,0-7-24 15,-3 0-30-15,4-2-6 16,-2 0-55-16,-5-6-141 15,-3-11-384-15</inkml:trace>
  <inkml:trace contextRef="#ctx0" brushRef="#br0" timeOffset="23442.2782">5960 14284 817 0,'0'0'48'0,"0"0"-45"15,0 0-1-15,0 0 9 16,0 0-4-16,0 0 15 0,21-49 30 16,-21 39 7-16,0 0-15 15,0-1-7-15,0 2 5 16,-12-2-6-16,-1 2-17 16,-1-1-4-16,-2 1 0 15,1-1-7-15,-6 1-3 16,0-3 1-16,0-4 3 15,-4 5-6-15,-2-4 0 16,3 2 0-16,-1 2 0 16,4-2-3-16,-9 3 4 15,0 0-2-15,2 0 5 16,-5 0 1-16,-4 1 0 16,-2-1-2-16,0-2-5 15,-1 1 1-15,-2 0 1 16,5 1 2-16,-2-3-3 0,6 7 2 15,8-4-3-15,-8 4 5 16,9-2-6-16,-4 3 0 16,1 1 4-16,-6-4-4 15,-1 5 0-15,-5-2 0 16,-4 5 0-16,-5 0 1 16,5 0 0-16,-2 0 0 15,5 0 0-15,13 0-1 16,-4 0 1-16,17 0-1 15,2 3 0-15,-7-1-1 0,-5 3 0 16,-10 4-2 0,-5 5 1-16,-10-1 1 0,7 4-1 15,-10 3 4 1,3-3-2-16,7-1 0 0,6 2 0 16,6-4 7-16,11-1-6 15,2 1-1-15,4 2 0 16,1 4 1-16,-1 1 3 15,1 4-3-15,1 2-1 16,1-1 5-16,1 4-3 16,3 0 1-16,3 2 0 15,0-2 2-15,3 3 4 16,0 3-3-16,0-2-4 16,0 2 1-16,9 1-2 15,3-6 1-15,-2 3-1 0,1-1 5 16,-2-3-4-16,7-1-1 15,-1 2 5-15,6-4-4 16,4 1 2-16,8 0-3 16,-3-2 2-16,4-1-2 15,-1 2 5-15,3-4-4 16,-3 5-1-16,4-3 1 16,-3 3-2-16,5-6 1 15,3-1 0-15,1 1-1 16,5-5 1-16,-5 6-1 15,5-3 5-15,1-5-4 16,-3 2-1-16,-1-3 2 0,-6-1-2 16,1-4-3-16,5-1 3 15,7-5 1-15,3-3 0 16,6 0-2-16,-10 0 0 16,-8-3-6-16,-7 0 0 15,-9 3 5-15,-5 0 1 16,1 0-3-16,-4 0 3 15,8 0 0-15,7 0-1 16,-1 0 2-16,0 0 0 16,1 0 0-16,-7 0 0 15,0 0 1-15,-2 0-2 16,-1 0 1-16,0-1 0 16,3-3 0-16,3-2 0 15,-2-1 0-15,12-3 0 16,-7-1 0-16,1 2 1 0,-1-4 0 15,-6 3 4-15,1 1-4 16,-5-1 6-16,2 0-2 16,-7 1 0-16,0-2-2 15,3-2 0-15,-2 0 0 16,-1 0-2-16,-3-1 0 16,0-2-1-16,-2 1 0 15,-5 1 0-15,-2-1 3 16,-3 0-2-16,-3-2 0 15,0-3 0-15,0 0 1 0,0-4 0 16,-14-1-2 0,-2 2-1-16,1-4 1 0,0 5 0 15,3 1 0-15,-7 5 1 16,8-1 0-16,-5 0 0 16,1 1 2-16,0-1-3 15,-3 0 3-15,-4-2-2 16,1-1-1-16,3-2-1 15,0-4 1-15,0-5 2 16,2 1 3-16,-1-1 0 16,1 2-3-16,1 4 8 15,-9 1 6-15,2 8-12 16,-5-1 8-16,-1 4 3 16,1-1-2-16,0-1-11 15,3 1 0-15,0-6-2 0,-4-3 1 16,4 4-1-16,2 5-1 15,-1 0-1-15,4 8 1 16,-5 0-15-16,6 4-29 16,-6 2-23-16,5 0-45 15,1 9-125-15,6-1-620 16</inkml:trace>
  <inkml:trace contextRef="#ctx0" brushRef="#br0" timeOffset="24637.2215">9570 14696 622 0,'0'0'38'0,"0"0"2"16,0 0 29-16,0 0 6 15,0 0-13-15,-78-46-21 16,71 46 14-16,4 0-16 16,3 0-19-16,0 0 5 15,0 0-4-15,-3 9-7 16,3 14-12-16,0 13 14 0,0 12 8 15,6 11 15 1,13 4-15-16,-4 10 0 0,-3 3 1 16,-6 7-4-16,-3 6-11 15,3-3-2-15,-2 6 0 16,-1 8 5-16,2 1 10 16,-5 12-12-16,9 6 0 15,-3 3-5-15,7 0-6 16,-1-4-2-16,0 2-21 15,-3-6-19-15,-3-6 0 16,-3-12-5-16,-3-12 3 16,0-9 14-16,0-14 18 15,0-4 0-15,0-10 3 0,0-4 5 16,0-1-3-16,9-2-1 16,12-3-5-16,-2-1-35 15,-7 0-50 1,-7-2-58-16,-5 0 48 0,0-2-65 15,-17-3-64-15</inkml:trace>
  <inkml:trace contextRef="#ctx0" brushRef="#br0" timeOffset="25267.2192">9641 17353 269 0,'0'0'197'0,"0"0"-91"15,0 0-50-15,0 0-12 16,0 0-13-16,0 0 41 16,157-26 30-16,-81 12 5 15,16-3-27-15,13-1-10 16,14-2 7-16,5-1-18 15,15 1-16-15,7-6-12 0,11 4 4 16,-2-2-18-16,-3 2-8 16,-6 0-2-16,-5 2-2 15,-6-2-3-15,-14 2-2 16,-5 0 1-16,-10 3 4 16,-9-2-5-16,3 2 2 15,-3-3 0-15,-3 1-1 16,4 5 2-16,-7-1 1 15,6 3 9-15,-6 5-5 16,-6 2 0-16,-19 5-4 16,-14-5 1-16,-7 5-2 15,-13-3 7-15,3 3 5 16,-8-2-5-16,-8-1-10 16,-4 2 3-16,-10 1 1 15,-5-3-1-15,0 3-1 0,0 0 11 16,0 0-2-16,0-8 0 15,0-1 12-15,0-7-12 16,0-5 0-16,0-3 12 16,-10-10 5-16,0-2-4 15,-6-8-8-15,4-9-5 16,-6 2-8-16,-3-2-3 16,0 0 0-16,-4 0-1 0,-8-4-4 15,7-5 5 1,-3-10-1-16,-1-8 1 0,2-17 11 15,4-12 0-15,9-12 0 16,9-9-6 0,6 1-5-16,0 8-1 0,0 12-5 15,0 7 4-15,0 12-2 16,0 14 1-16,-5 6 1 16,-5 14-1-16,7 7-5 15,-3 9-12-15,6 10-17 16,0 14-8-16,0 13-52 15,-6 13-102-15,-27 26-258 16</inkml:trace>
  <inkml:trace contextRef="#ctx0" brushRef="#br0" timeOffset="25914.2262">10966 16477 718 0,'0'0'96'0,"0"0"-84"15,0 0-4 1,0 0 57-16,0 0-22 16,-15-44-18-16,15 39 33 15,0 2 6-15,-3 2 1 0,0 1 13 16,-1 0-18-16,4 0-6 15,0 0-18-15,0 0-4 16,0 12 0-16,0 14-15 16,4 15 21-16,14 10 0 15,-5 1-2-15,7-2-9 16,-4-7-13-16,-4-6-9 16,0-5-2-16,-6-6-3 0,3-2 0 15,-3-12-1 1,-3-5-17-16,0-7-23 0,1 0-30 15,0 0-29-15,6-10-32 16,-7-14-36 0,-3-8-170-16</inkml:trace>
  <inkml:trace contextRef="#ctx0" brushRef="#br0" timeOffset="26614.2397">10574 15928 618 0,'0'0'103'16,"0"0"-62"-16,0 0 27 15,0 0-5-15,0 0 3 16,0 0-15-16,-17-25-16 15,17 18-10-15,0-1-14 0,3 0-9 16,11 0-1-16,11 2 0 16,5-3 3-16,6 2 2 15,6 1-5-15,0 2 0 16,3 4 4-16,-9 0-5 16,-6 0 3-16,-2 7-2 15,-8 7-1-15,-4 8 6 16,-7 6 0-16,-6 1 9 15,-3 0-8-15,0 0-1 16,0-2-4-16,-18-4-2 16,-12-1 3-16,-8-1-2 15,-1-8 2-15,6-2 2 16,3-3-4-16,15-3 9 16,2-5 1-16,13 3-9 15,0-3 1-15,0 0 1 0,0 0-4 16,6 0-4-16,17 0 4 15,15 0 1-15,11-3 16 16,3-2 8-16,-3 0-13 16,7 0 2-16,-7-1-10 15,-4 3 1-15,-5 0-5 16,-16 3 0-16,-3 0-17 16,-15 0-22-16,-3 0-28 0,-3 0-55 15,-6 0-194 1</inkml:trace>
  <inkml:trace contextRef="#ctx0" brushRef="#br0" timeOffset="27353.2254">10551 15327 675 0,'0'0'143'16,"0"0"-83"-16,0 0 7 16,26-48-3-16,-10 34-32 15,-4 0-7-15,-5 1 3 16,-7 1 5-16,0-5-17 16,-10 1 3-16,-15-1 12 15,-8 0-2-15,0 4-16 16,2 4-5-16,-2 5 4 15,3 0-4-15,-6 4 3 0,-1 4-11 16,-3 9-4-16,4 4 2 16,9 3-3-16,15 4 0 15,9-2 0-15,3 0-5 16,12-1 5-16,21-2 2 16,7-2-4-16,2-3-5 15,0-4 6-15,1-5 3 16,-1-1 0-16,0-1 1 15,-1 0 2-15,-2 4-4 16,1 2 2-16,-10 6 0 16,-9 4-2-16,-11 0 4 0,-10 2-2 15,0 3 1 1,-22-5 1-16,-14 1 4 0,-1-8-4 16,6-2 6-1,11-6-1-15,7-1 0 16,10-3 2-16,-3 0 0 0,3-10-7 15,3-2-2-15,0-8-1 16,0-4 3-16,0-3 3 16,22-2-1-16,5-1-1 15,7 0 2-15,5 2-2 16,0 7-2-16,-3 2-7 16,-2 9-57-16,-13 6-59 15,-10 1-223-15</inkml:trace>
  <inkml:trace contextRef="#ctx0" brushRef="#br0" timeOffset="27758.2422">10951 15057 963 0,'0'0'76'0,"0"0"-29"0,0 0 42 16,0 0-40-16,0 0-33 16,0 0-8-16,-14-6-5 15,14 23 3-15,0 8 18 16,0 8 20-16,11 7-4 15,4 3 1-15,9 3-2 16,4 1-21-16,-4-2 0 16,0-5-9-16,-3-3-4 15,-5-8-2-15,-7-9 0 16,-3-9-3-16,-3-5-2 16,-3-4-14-16,0-2-9 15,1 0-17-15,-1 0-15 16,0 0-40-16,0-9-72 15,0-11-287-15</inkml:trace>
  <inkml:trace contextRef="#ctx0" brushRef="#br0" timeOffset="29520.9304">10483 14403 644 0,'0'0'56'0,"0"0"-15"16,0 0 75-16,0 0-24 15,0 0-40-15,0 0-16 0,0 0-13 16,0 0-2-1,0 0-2-15,0 0 11 0,0 0-2 16,0 0 2 0,0 0-8-16,0 0-3 0,0 0-6 15,0 10-5-15,0 13 2 16,0 7 18-16,0 9 9 16,10 4-6-16,8 4-9 15,0-5 0-15,0 3-5 16,-1-7 2-16,3-1-3 15,-8-8-7-15,-3-6 0 16,1 0-6-16,-5-9 2 16,-2-5-3-16,0-6-2 15,-3 1 1-15,0-3 2 16,0-1-1-16,0 0 0 16,0 0-2-16,0 0-8 15,3 0-6-15,0 0-10 0,-3 0-23 16,0 0-21-16,0-1-7 15,0-8-58-15,0 2-255 16</inkml:trace>
  <inkml:trace contextRef="#ctx0" brushRef="#br0" timeOffset="35677.7005">14559 14505 777 0,'0'0'100'15,"0"0"-20"-15,0 0 20 16,0 0-6-16,0 0-30 15,0 0-21-15,0 0-7 16,0-5 13-16,3 5-18 16,-3 0-8-16,0 0-4 15,0 0 1-15,0 9-2 0,0 11-3 16,-10 6 34-16,-3 14-1 16,1 2-11-16,-2 8-3 15,-1 3-10 1,-3 7-11-16,2-2 5 0,4 2 0 15,-8 4-9-15,1-2 6 16,-2-3 2-16,3 1-14 16,-5 0 2-16,6 2-5 15,-1 0 6-15,-3 2 2 16,-1-2 0-16,-1-2-3 16,4 5 2-16,-5-1-3 15,-1 1-4-15,-5 2 4 16,-6 0-4-16,2 0-15 0,-2-3 0 15,3-8 0-15,8 3 8 16,1-4 7-16,5-1 0 16,-1 0 4-16,4-5-3 15,0 1 0-15,2-5 1 16,-1 2-2-16,-2-5 0 16,1 2-2-16,-3-5-2 15,5-5-4-15,-2 2-8 16,1-2 6-16,-5-1 7 15,0-3-9-15,5-1-2 16,-3-3 5-16,6-7 9 16,2-2 0-16,7-4 0 15,3-1-3-15,0 0 1 0,0 1-5 16,0 0-5-16,3-4 8 16,16 4 2-16,2-1 2 15,16 0-6-15,6 1-7 16,12-2 4-16,10 2 4 15,6-4 2-15,14 1 2 16,20 0 1-16,11-3 0 16,17 0 0-16,10-1 0 15,15-3 1-15,8-3-1 16,7 0-1-16,-5 0-2 16,-5 0-2-16,-17 0-5 15,-9-8-1-15,-10 0-1 16,-20 1 6-16,-10-3 1 15,-6-2-1-15,-3 2-2 0,-7-2 7 16,1 3-3-16,-6-4 4 16,4 4-1-16,0-2 1 15,2 2 0-15,-5 1 0 16,1 1 1-16,1 1-1 16,-12 0 0-16,-1-5 1 15,-8 2 1-15,-6-4 2 16,-7-2-1-16,-9 3 2 15,-8-3 7-15,-10 1-1 16,-3-3 0-16,-5 0 3 16,-3-4-1-16,3 1 2 15,-7-4 4-15,7-6 0 0,5-6-1 16,3-9-1-16,10-9-3 16,8-13-2-16,0-2-4 15,7-2-8 1,-11 4-2-16,-3 1 2 0,-13 5 0 15,-6 2 5-15,-10 1 2 16,0 1 5-16,0-4 2 16,0-3-2-16,16-3 3 15,9-6-4-15,5-6-8 16,9 4-3-16,3-5-1 16,-2 7-2-16,-1-2 3 15,-1 4-2-15,-6-1 0 16,5 2 1-16,-1 12-10 15,-14 5 1-15,1 20-17 0,-17 13-5 16,-6 13-27-16,-3 7-57 16,-69 23-106-16,-44 13-165 15</inkml:trace>
  <inkml:trace contextRef="#ctx0" brushRef="#br0" timeOffset="36671.7073">15244 16243 518 0,'0'0'144'0,"0"0"-83"16,0 0 40-16,0 0 13 15,0 0-54-15,0 0-18 16,0 0-10-16,3-17 2 16,-3 14 8-16,0 3 6 15,0 0-6-15,0 0-5 16,0 0 4-16,0 0-9 15,0 10-14-15,0 11-11 16,-19 11 16-16,-4 9 3 16,-3 7 4-16,3-2-10 15,-6-2 0-15,3-1 4 0,0-4-8 16,4-10-4-16,4-7-7 16,6-8 0-16,6-3-3 15,6-8-2-15,0-3 0 16,0 0-1-16,0 0-27 15,0 0-27-15,0-3-37 16,22-12-25-16,1-7-102 16,-3-15-583-16</inkml:trace>
  <inkml:trace contextRef="#ctx0" brushRef="#br0" timeOffset="37598.7069">15416 15553 475 0,'0'0'115'16,"0"0"-90"-16,0 0 30 16,0 0-10-16,0 0 3 15,0 0 31-15,-3-14-20 16,3 8-11-16,0-4-14 0,13-1-21 15,7 1-12-15,12-5-1 16,-4 5-1-16,5 0-1 16,-3 4-6-16,-7-1 7 15,-1 6 1-15,-2-2 0 16,3 3 2-16,-8 0-2 16,2 3 3-16,2 7-3 15,-5 2-1-15,-6 10 1 16,-7 3 3-16,-1 9 0 15,-1 3 5-15,-27-2 6 16,-14 5 0-16,-7-7-4 16,-11 0-4-16,-1-2-2 15,-3-6-2-15,1-5 3 0,12-7-4 16,14-6 0-16,12-7 4 16,10 0 6-1,0 0 6-15,6-10 1 0,6-6-10 16,3-4-5-16,0 4-3 15,0-1-4-15,9 4 3 16,12 6-1-16,1 1-2 16,-2 5-3-16,-1 1 4 15,6 0 2-15,-1 3 0 16,-2 8 0-16,1 2 0 16,4 4 1-16,-5-1 1 15,1 7 3-15,-1 0 6 0,-5-1-9 16,5 0 4-1,-6-5-2-15,-3-2-1 16,1-5 1-16,-5-7-1 0,0 1-1 16,5-4-1-16,12 0 0 15,4 0 0-15,2-10-8 16,6-7-35-16,-8-2-145 16,-20-8-180-16</inkml:trace>
  <inkml:trace contextRef="#ctx0" brushRef="#br0" timeOffset="38506.7153">15965 14730 305 0,'0'0'278'0,"0"0"-241"15,0 0-7-15,0 0 8 16,0 0-15-16,0 0 21 16,-150-46-12-16,111 46-25 15,-3 0 10-15,4 0-1 16,-1 3 4-16,3 6 4 0,-1 2 2 16,2 2 1-16,6 4-5 15,5 0 0-15,12 5-7 16,6-3-4-16,6 1-4 15,0 1 0-15,13-5-3 16,22-5-3-16,-1 1 1 16,0-4 0-16,-1 0-1 15,-3 0 0-15,-7-2-1 16,2 0-1-16,-3 1 1 16,-1 3 0-16,0 0 0 15,3 2 0-15,-5 3 1 0,-6 2 1 16,-6 2 1-1,-3 0 0-15,-4 5 0 16,0-7-1-16,-9 0-1 16,-9-2 4-16,-6-5 0 0,-1-1 8 15,-8 2-4-15,2-8-3 16,-5 4-5-16,0-6 3 16,1-1-1-16,6 0-3 15,5 0 1-15,5-5 0 16,3-1 11-16,6-1 4 15,10-6 0-15,0-3-4 16,9-1-10-16,17-6-2 0,11-4-2 16,0 4 1-1,5-3-3-15,-2 0 3 0,5 3-1 16,-3 6 2-16,1 0 0 16,-7 4-2-16,3 4 2 15,-11 1-37-15,-1 3-79 16,-13 4-109-16,-14-2-132 15</inkml:trace>
  <inkml:trace contextRef="#ctx0" brushRef="#br0" timeOffset="39035.7012">16251 14822 611 0,'0'0'63'16,"0"0"-55"-16,0 0 67 15,0 0 25-15,-139 61-31 16,116-43-42-16,0 2 25 16,-4 1-10-16,9 2-1 15,-2-1-12-15,10-1-15 16,4-2-6-16,2-2-3 0,4-3 0 16,0-2-4-16,17-2 7 15,12 0-4-15,0-5 2 16,9 0-4-16,1-2 2 15,7-3-3-15,-4 0 0 16,4-6-1-16,-4-4 4 16,-9-1-4-16,-8-4 2 15,-8-2 0-15,-4-2 4 16,-13-8 17-16,0 1-6 16,-6 1 8-16,-24 0-2 15,-2 4-3-15,3 3-1 16,2 4-6-16,8 7-10 15,-6 3-3-15,-2 4-8 0,-5 11-53 16,-5 3-78-16,-5-1-254 16</inkml:trace>
  <inkml:trace contextRef="#ctx0" brushRef="#br0" timeOffset="44633.4131">16713 14657 690 0,'0'0'77'0,"0"0"-11"15,0 0 11-15,0 0-7 16,0 0-28-16,0 0-13 16,0 0-8-16,-8-10 1 15,8 8 7-15,0 2-1 16,0-5 6-16,-7 2-15 16,2-4 1-16,-2 5-4 15,4-6-2-15,-7 0-8 16,4 0-3-16,-1-1-1 15,-2-2-1-15,-1 2 1 16,-3-4 10-16,-10 2-6 0,3-1-1 16,-2-1 9-16,2 1-2 15,-1 4-1-15,4 2-2 16,-3 1 0-16,2-1-4 16,3 2-2-16,-8 2 0 15,4-2 1-15,-7 0-3 16,0 1-1-16,-4 0 2 15,2 0-1-15,-2 0-1 16,0-1 1-16,-1 2 0 16,1 0 0-16,-5-1-1 15,3 1 0-15,-1-1-2 16,-2 2 2-16,1-3 0 16,2 4 0-16,-1 0 0 0,6 0 0 15,-1 0-3-15,8 0 3 16,1 0 0-16,4 0 0 15,1 0 0 1,4 0 0-16,-6 0-3 0,-7 0 3 16,-5 4 1-16,-2 0-1 15,-9-2-3-15,6 3 3 16,4-3 3-16,4 2-3 16,5-1-1-16,6-3 0 15,1 6 1-15,-3-3-1 16,-4 5-3-16,-5-2 2 15,-5 5 0-15,-1 1 2 0,-2 1-1 16,-3 1 2-16,6-5-1 16,2 4 0-16,1-2 1 15,5-2-1-15,3 1 0 16,2 0 1-16,1 0-2 16,-3 0 2-16,-1 6-1 15,0-3 2-15,1 1-2 16,-5-2 1-16,-1 3 0 15,2 1 1-15,-2 0-1 16,-1-2 1-16,9 3-1 16,-3-5-1-16,10 5 2 15,1-5-1-15,3 5 0 16,0 0 4-16,-1 0-1 16,-3 3-1-16,1 2-2 15,-2 1 2-15,-1 2 0 0,-1 0 1 16,3 1 0-16,6-2-1 15,-2 2-2-15,6-2-1 16,0-5 2-16,0-4 1 16,0-1 1-16,0 1 1 15,0 4-3-15,0-3-1 16,3 4 3-16,0 2-2 16,-3 3-1-16,0 4-1 15,0-4 0-15,0 3 1 16,0-4 0-16,4 1-1 15,6-5 0-15,3 0 3 16,-7-4 1-16,0 4-3 16,-6 0-1-16,0 2 4 15,0 0 0-15,0 0 1 0,0 1-1 16,0 1 2-16,0-4-2 16,0-1-4-16,0 1 2 15,0 3-1-15,0-3 0 16,3-1 0-16,2 1 0 15,3 2 1-15,-1-3 3 16,0 3-3-16,3 1-1 16,2-3 1-16,-3 4-1 15,6-4-1-15,-3 0 2 16,4-6-2-16,1 3 1 16,2-2-1-16,5-2 0 0,-6 3 3 15,4 1-3 1,2 2 0-16,-5-2 1 0,-2 0-1 15,2-2 1-15,-3-1 0 16,4-1 1-16,-5-2 0 16,12-1-1-16,-1-1 1 15,6 1 1-15,-2-3-2 16,-4 0 0-16,3 3-1 16,-7-5 0-16,5 2-1 15,3 3 2-15,-6-3 0 16,3-2-1-16,-1 3 0 15,0-6 1-15,2 3-1 0,3-3 2 16,4 0-1 0,1-2 1-16,7 0 0 15,-6 0-2-15,3 0 1 0,2 0 2 16,-3-2-2-16,3-5 1 16,-6 5-2-16,4-6 1 15,5 0-1-15,-3 2 0 16,7-5 1-16,3-2-2 15,-7 0 2-15,1 0-1 16,-4-1 0-16,-10-2 0 16,4 2 1-16,-3-3-1 15,-4 2 0-15,3-2 3 16,-2 0-2-16,-1-2 2 16,0-1-2-16,4-1 0 15,-2 1-1-15,-1-2 4 0,0 2-3 16,-4 1 0-16,-7-1 5 15,1 0 8-15,-3 0-7 16,4 1 9-16,-4-4-9 16,8 2-3-16,-2-5-1 15,9 2 0-15,-9-2-2 16,3 1-1-16,-6 5 1 16,-10 3 10-16,-1 4 7 15,-6-1 2-15,-3 5-7 16,4-8 0-16,5 0-4 0,-2 1-7 15,3-4-1 1,-4 1 1-16,1-5-2 16,-1 3-1-16,0 2 1 15,0 0 2-15,-5 2-1 0,-1 3 1 16,0-1 2-16,0-2 3 16,0 0 1-16,0-1-6 15,-7 0 3-15,-2 1-5 16,-1-2 0-16,1 2 0 15,-1-2 0-15,1 1 0 16,1 3 3-16,-1-2-2 16,0 0 1-16,0-3 2 15,-3 3-2-15,6-3-2 16,-7 1 0-16,0-1-2 16,7 4 2-16,-5-4 0 15,5 4 0-15,0 2-1 0,3 0 1 16,-3 5 0-16,0-1 1 15,0 0-1 1,0 0 3-16,-2 1-3 0,1-2 0 16,3 2-1-16,-5-7 1 15,1 2-2-15,3 1 2 16,-3 2 1-16,3 1-1 16,1 0 0-16,1 5 1 15,-3-2 0-15,-3 0-1 16,-2 1 0-16,4-1 2 15,1 0-1-15,0-2-1 0,-7-1 0 16,3 0-1-16,-3 0 1 16,6 0 0-16,-2 0 0 15,0 1-1-15,0 2 1 16,-2-2 0-16,-3 1 0 16,5 1 2-16,-5-3-2 15,4 3 1-15,1 2-1 16,-3-3 0-16,-3 1-1 15,3-3 1-15,-1 2-1 16,1 0 5-16,-6 2-8 16,0-5 4-16,-6 2-2 15,-1-1 2-15,2 0-1 16,1 0-3-16,-5 3 4 16,2-2-1-16,-2-1-1 15,-5 2-3-15,0 0-20 0,-14 8-44 16,-12 0-81-16,-5 13-213 15</inkml:trace>
  <inkml:trace contextRef="#ctx0" brushRef="#br0" timeOffset="46033.4103">20190 14608 294 0,'0'0'250'0,"0"0"-202"15,0 0 10-15,0 0 57 16,0 0 4-16,0 0-10 16,0-40-31-16,0 40-16 15,0 0 0-15,0 0-24 16,0 0-21-16,0 0-11 15,-3 7-6-15,-9 13 0 16,-6 10 17-16,-7 15 32 16,-2 11-11-16,6 4-3 15,-2 9-5-15,9 4 0 16,5 0-15-16,1 2 3 16,0-1-9-16,-5-8-3 15,-11 3-6-15,-5 0 0 0,-9 1 0 16,-7 0 6-16,1-2-5 15,-4 2 1-15,2-1 2 16,4-5-2-16,-1-2-2 16,8-6-2-16,6-1 1 15,0-1-3-15,7-2 4 16,4-2 0-16,9-4 0 16,6-4-3-16,3-4-3 15,0-2 5-15,0-6-1 16,0-9-3-16,7-3 2 0,1-7 2 15,-4-2-11 1,3-7 6-16,0 3 2 16,0-5-11-16,7 3-9 15,7-2 4-15,7-1 11 0,5 0 7 16,9 0 2-16,8 0-1 16,13 0 2-16,14 2-1 15,14-2 8-15,12 3 2 16,17 2 0-16,17-2 2 15,21 3 0-15,18 1-4 16,16-1-2-16,9 0-2 16,-3 2 2-16,-7-5 2 15,-18 3-3-15,-12-3 3 16,-14-3-2-16,-11 0-2 16,-12 0-4-16,-11 0 1 0,-5-9-1 15,-16 3-1-15,-15-5 1 16,-8-2 3-16,-12 3-2 15,-12-3 1 1,-4-4 15-16,-8-3 1 0,-3-9 3 16,-6-1-1-16,-2-6-1 15,7-5-7-15,1-7 4 16,12-2-16-16,1-6 0 16,9 0-1-16,2-2 1 15,-7-3-6-15,-2 1 6 16,-9-3 1-16,-9-5 0 15,-2-1-1-15,-3-5 11 0,7-5 0 16,0-4 0-16,13-6-4 16,7-6-5-16,7-2-1 15,2 1-1-15,-7 5-2 16,-2 7-10-16,-10 5 5 16,-9 3 2-1,-5 4 4-15,-4 9-3 0,-9 10 0 16,1 16-7-16,-6 15-21 15,-7 15-5-15,0 7-70 16,-32 20-127-16,-49 9-209 16</inkml:trace>
  <inkml:trace contextRef="#ctx0" brushRef="#br0" timeOffset="46618.4156">20947 15823 1004 0,'0'0'101'16,"0"0"-71"-16,0 0 48 16,0 0-13-16,0 0-38 15,0 0-21-15,0 0 6 0,0 47 44 16,0-9-5-16,-20 4 6 15,-5 3-4 1,3 1-3-16,0-6-15 0,7-1-19 16,-1-7-7-16,3-3-4 15,6-8-4-15,0-7-1 16,7-4-8-16,0-7-37 16,0-3-26-16,0 0-25 15,0 0-39-15,14-16-63 16,6-7-198-16</inkml:trace>
  <inkml:trace contextRef="#ctx0" brushRef="#br0" timeOffset="47166.4124">21177 14676 593 0,'0'0'269'0,"0"0"-213"15,0 0-16 1,0 0 26-16,0 0-24 16,0 0-28-16,-46 28-5 15,8 11 51-15,0 13 3 0,-8 2-22 16,7 2-17-16,3 0 1 16,-1-3-8-16,9-1-9 15,5-11-6-15,4-5 0 16,9-13-2-16,7-2-4 15,3-9-35-15,0-2-46 16,0-7-22-16,29-3-123 16,4 0-47-16</inkml:trace>
  <inkml:trace contextRef="#ctx0" brushRef="#br0" timeOffset="47644.4225">21824 14708 785 0,'0'0'61'15,"0"0"-55"-15,0 0-4 16,0 0 75-16,-117 55-3 15,62-11-20-15,-2 7 1 0,4 7 2 16,6-2-8-16,6-1-9 16,15-4-11-16,8-9-16 15,15-5-2-15,3-11-10 16,0-2-1-16,25-10-1 16,10-3 0-1,0-5-12-15,4-3-3 0,3-3 7 16,0-5 8-16,-4-10 1 15,-8-5 0-15,-10-2-3 16,-7-7-3-16,-10-1 1 16,-3 0 2-16,0 6 2 15,-13 5 1-15,-10 9 0 16,-2 4 6-16,-10 6 3 16,-8 0-9-16,-6 10-5 15,-2 10 4-15,9-1-6 0,8 4-8 16,18 0-73-16,13-3-20 15,3-7-207-15</inkml:trace>
  <inkml:trace contextRef="#ctx0" brushRef="#br0" timeOffset="48110.4142">22148 14912 727 0,'0'0'147'15,"0"0"-131"-15,0 0 72 16,0 0-23-16,0 0-38 16,0 0-2-16,-139 70-1 15,114-35 9-15,8-1-1 16,4-2-10-16,9-3-4 15,4-1-14-15,0-9-1 16,0 1 1-16,17-7-1 16,5-4-3-16,7-1-5 15,10-8-3-15,9 0 7 16,6 0 1-16,1-13 5 16,-4-1-2-16,-5-9 3 0,-7 1-1 15,-13-6 2-15,-9 2 8 16,-11 0 12-16,-6-4-6 15,0 1-1-15,0 2 5 16,-26 1 7-16,-7 2-17 16,-2 4 2-16,-7 7-1 15,-3 4-9-15,-4 2-7 16,-3 7-4-16,-10 7-5 16,-4 13-30-16,1 17-39 15,7 6-37-15,10-2-139 16</inkml:trace>
  <inkml:trace contextRef="#ctx0" brushRef="#br0" timeOffset="51306.9646">25858 14307 791 0,'0'0'53'0,"-63"76"92"15,30-22-36-15,0-2-39 16,-1-2 2-16,0-2-15 16,1-5-13-16,-1-3-19 15,4-6-8-15,-1-5-9 16,8-5-7-16,4-4 3 15,8-4 1-15,4-9-5 16,7-2-7-16,0-1-29 16,0-1-51-16,-3-3-66 15,-3 0-185-15</inkml:trace>
  <inkml:trace contextRef="#ctx0" brushRef="#br0" timeOffset="52078.2599">26399 14241 928 0,'0'0'106'0,"0"0"-99"16,0 0-7-16,-182 69 55 15,124-38 0-15,-3 4-2 16,4 2-5-16,-1 0-18 16,-3 2 3-16,-2 1-7 15,-1 1-6-15,1 0-3 16,1-2-11-16,0-2 3 16,15-7-9-16,6-4 2 15,19-3-2-15,15-3 0 16,7-6 0-16,3-2-13 15,29-2-2-15,15-3 1 0,8 0 0 16,6-4-3 0,-6-3 8-16,-3 0 9 0,-7 0 0 15,-9-10 3-15,-9-3 1 16,-9-3 8-16,-3-1 14 16,-11-3-19-16,-4 0 4 15,0 4-3-15,-7 6-3 16,-11 0-2-16,-8 4-3 15,-14 6-2-15,-8 0-1 16,-10 0-3-16,-4 10-4 16,4 2-8-16,13 2-13 15,15-4-26-15,17 3-57 16,13-7-17-16,10 1-220 16</inkml:trace>
  <inkml:trace contextRef="#ctx0" brushRef="#br0" timeOffset="52442.2634">26662 14475 746 0,'0'0'274'16,"0"0"-203"-16,0 0 44 0,0 0-17 16,0 0-33-1,0 0-38-15,-5 20-23 0,-22 17 11 16,-8 9 45-16,-3 6-11 16,-1 5-21-16,1-7 4 15,2-1-3-15,6-6-5 16,8-9-13-16,2-6-3 15,7-8-8-15,2-6 2 16,10-3-2-16,1-6-24 16,-3-5-59-16,3 0-42 15,-8 0-30-15,-9-13-81 16</inkml:trace>
  <inkml:trace contextRef="#ctx0" brushRef="#br0" timeOffset="52994.2675">25243 14073 824 0,'0'0'128'15,"0"0"-77"-15,0 0 11 16,0 0 16-16,0 0-38 16,0 0-30-16,0 27-4 0,-9 5 76 15,-16 15-3-15,-5 9-22 16,-15 9-6-16,-5 4 23 15,-10 4-23-15,2-1-15 16,5-2-6-16,7-4-12 16,15-9-6-16,3-14-5 15,5-3-4-15,8-15-1 16,8-7 0-16,5-5-2 16,2-7-26-16,0-3-66 15,6 0-44-15,26-3-50 16,-1 0-188-16</inkml:trace>
  <inkml:trace contextRef="#ctx0" brushRef="#br0" timeOffset="53377.2595">24402 15318 1084 0,'0'0'56'0,"0"0"-47"16,0 0 40-16,170 4 48 15,-51-1-53-15,26-3-11 16,19 2 16-1,5 0-8-15,13-2-14 0,-7 0-8 16,-6 0-10-16,-6 0-2 16,-13 0-3-16,-17-2-4 15,-15-3 0-15,-26 5 0 16,-24-4-1-16,-27 4-6 16,-27 0 1-16,-11 0-7 15,-3 0-41-15,-35 0-66 16,-38 0-65-16,-36 0-371 15</inkml:trace>
  <inkml:trace contextRef="#ctx0" brushRef="#br0" timeOffset="53675.2597">23862 15579 879 0,'0'0'410'15,"0"0"-406"-15,0 0-4 16,236 44 112-16,-75-33-33 16,40-3-52-16,24-2 11 15,15-6 2-15,4 0-2 16,-6 0 3-16,-18-6-6 16,-31 1-3-16,-22 2-5 0,-27-2-4 15,-25 1 2-15,-14-1-10 16,-21 3-10-16,-15-4-5 15,-19 2-11-15,-20 1-51 16,-22-3-57-16,-8 0-41 16,-62-4-90-16,-38-2-466 15</inkml:trace>
  <inkml:trace contextRef="#ctx0" brushRef="#br0" timeOffset="56344.2593">12688 10928 535 0,'0'0'69'15,"0"0"-56"-15,0 0 39 16,0 0-27-16,0 0 15 15,0 0-22-15,-7-43 5 16,7 38-9-16,0-3 5 0,0-1-13 16,0-1 6-16,0-1-2 15,4-9-2-15,6-3 12 16,3-3-7-16,2-7 13 16,2-1-3-16,9-8-7 15,4-4-7-15,1-4-6 16,2-6-1-16,0-1 10 15,0-4-2-15,-5-3 1 16,-4 2-9-16,-9-8-1 16,-6-2 1-16,-6 6 2 15,-3 3 0-15,0 0 0 16,0 7 2-16,7 0-4 0,16 0-2 16,14 0-2-16,5-3-7 15,4-5-36-15,2-8 0 16,4-1 40-16,-7-4 5 15,-2 2-1 1,-12 5 1-16,-11 7-1 0,-10 5 1 16,-4 7-14-16,-3 1 0 15,-3 5-1-15,0 3 0 16,0 3-50-16,3-2-16 16,15-2-34-16,3-6-122 15</inkml:trace>
  <inkml:trace contextRef="#ctx0" brushRef="#br0" timeOffset="61674.6214">9048 8690 773 0,'0'0'78'0,"0"0"-20"15,0 0 34-15,0 0-42 16,0 0-7-16,0 0 7 16,0 0-9-16,-5-31 2 15,5 31-2-15,0 0 6 16,0 0-1-16,0 0-25 16,0 0-8-16,0 1-10 0,0 15-2 15,0 10 9-15,0 10 22 16,0 8 16-16,0 2-3 15,0 3 2-15,5 1-11 16,-2 4-12-16,0-6 19 16,0-1-22-16,0-6-3 15,1-3-9-15,-4-8 2 16,0-5-1-16,0-11-5 16,0-3-5-16,0-9 2 15,0-2 0-15,0 0 3 16,0 0 1-16,0 0-4 15,0 0-2-15,0-2-24 16,0-10-50-16,-13-8-106 16,2-6-74-16,1-3-417 15</inkml:trace>
  <inkml:trace contextRef="#ctx0" brushRef="#br0" timeOffset="61995.6182">9749 8950 1119 0,'0'0'65'0,"0"0"-53"16,0 0 3-16,0 0 60 15,0 0-19-15,165 9 8 0,-90-7-10 16,7 1-33-16,-3-3 1 15,6 0 1-15,-9 0 1 16,-12 0-13-16,-9 0-7 16,-13-5 1-16,-15 2 0 15,-12 0 0-15,-10 3-2 16,-5-1-3-16,0 1-2 16,0 0-52-16,-2 0-61 15,-22-2-45-15,-13-1-120 16,4-4-196-16</inkml:trace>
  <inkml:trace contextRef="#ctx0" brushRef="#br0" timeOffset="62293.6219">10259 8818 733 0,'0'0'19'16,"0"0"8"-16,-21-60 93 16,15 43-13-16,3 3-25 0,3 5 21 15,-3 3-32-15,3 6-7 16,0 0 3-16,0 0-28 15,0 9-10-15,-3 11-14 16,3 16 47-16,0 8 12 16,0 4-17-16,0 3-2 15,0 2-4-15,0-4-23 16,0-2-16-16,0-7-2 16,0-1 0-16,0-13-8 0,0-2-1 15,0-15-1-15,0-5-1 16,0-2-16-1,0-2-12-15,0 0-25 16,0-12-42-16,-6-8-64 0,-11-14-109 16,10-12-383-16</inkml:trace>
  <inkml:trace contextRef="#ctx0" brushRef="#br0" timeOffset="62947.6212">11379 8702 1058 0,'0'0'56'16,"0"0"-55"-16,0 0 13 16,0 0 54-16,0 0-13 15,0 0-25-15,3-1-8 16,-3 1 7-16,0 0-2 15,0-3 6-15,0 1 11 16,0-4 2-16,0-2-18 16,-9 2-18-16,9-7 12 15,0 2-14-15,0 2-5 16,0-2-2-16,22 2 2 16,17-1-6-16,3 0 2 15,4 0-1-15,-1 3-5 0,1 2 6 16,-7 0-1-16,3 5-1 15,1 0-2-15,-4 8-3 16,3 11 2-16,-3 14 4 16,-7 7 2-16,-14 3 1 15,-13-1 4-15,-5 2-5 16,-20-6 0-16,-29-1 0 16,-12-6 3-16,-8-6 2 15,-8-5 1-15,5-4-5 16,11-7 6-16,4-7-4 15,14-2 4-15,0 0 0 16,7-10 0-16,9-10-2 16,2 0-5-16,12 4-2 15,13 0 2-15,0 1-3 16,26 9 0-16,19 0-7 0,10 6 3 16,14 0-1-16,2 12 2 15,1 8 4-15,-2 1 2 16,0-1-4-16,-9-3 4 15,-7-5 2-15,-4-2-2 16,-5-6 3-16,-9-4 2 16,6 0-5-16,-3-12-30 15,-2-10-80-15,-19-4-104 16,-12-10-652-16</inkml:trace>
  <inkml:trace contextRef="#ctx0" brushRef="#br0" timeOffset="64359.9019">15631 12447 642 0,'0'0'103'0,"0"0"-5"0,0 0 23 16,0 0-40-16,0 0-23 16,0 0-3-16,0 0-15 15,-4-3-5-15,4 3-18 16,0 14-10-16,0 9 0 16,-6 12 46-16,-1 6 4 15,7 5-29-15,0-3-6 16,0 3-1-16,3-3-1 15,10-3-13-15,0-4 1 16,1-3-5-16,-11-6-2 16,0-5 0-16,-3-7 2 15,0-7-3-15,0-7-9 0,0-1-12 16,0 0-16-16,0 0-17 16,0 0-25-1,0-14-55-15,0-6-288 0</inkml:trace>
  <inkml:trace contextRef="#ctx0" brushRef="#br0" timeOffset="64697.0074">16112 12693 801 0,'0'0'121'0,"0"0"-118"15,0 0 18-15,0 0 39 16,0 0 8-16,142 3-11 16,-77-3-20-16,0 0-12 15,3 0-5-15,-10 0-5 16,-2 0-13-16,-12 0 1 15,-8 0-1-15,-9 0 1 16,-14 0-3-16,-7 0 4 0,-6 0-4 16,0 0-14-16,0-3-37 15,-6 2-48-15,-33-3-344 16</inkml:trace>
  <inkml:trace contextRef="#ctx0" brushRef="#br0" timeOffset="65033.2903">16367 12516 369 0,'0'0'506'0,"0"0"-487"16,0 0 35-1,0 0 29-15,0 0-33 0,0 0-29 16,-2 20-10-16,2 8 39 16,0 4 29-16,0 1-44 15,6 4-15-15,3-2-3 16,-1-4-5-16,-2-1-4 16,-3-2-3-16,3-7-3 15,1-5-1-15,-7-5-1 16,3-2-7-16,0-9-12 15,-2 3-30-15,2-3-51 16,-3 0-33-16,0-12-184 16</inkml:trace>
  <inkml:trace contextRef="#ctx0" brushRef="#br0" timeOffset="65810.2879">17153 12557 773 0,'0'0'69'0,"0"0"-46"15,0 0 79-15,0 0-38 16,0 0-29-16,0 0-11 16,-12 3 12-16,-5-3-20 15,8 0 8-15,5 0 3 16,-5 0-4-16,9 0 0 16,-1 0-8-16,1-4-5 15,0 1-2-15,0-3 3 16,0 2-11-16,0 1 1 15,0-1-1-15,11-2-2 16,11-1 0-16,4 5-10 0,6-5 6 16,1 4-13-16,-5 3 12 15,2 0-5-15,0 0 10 16,-7 0-1-16,0 3-3 16,2 6 0-16,-5 8-5 15,2 7 9-15,-3 2 2 16,-8 4 0-16,-5-1 1 15,-6 1 1 1,0-4 0-16,-9 1 1 0,-24-4-1 16,-9-1 8-16,0-5-3 15,-8 0 2-15,2-4 0 16,-1 0-3-16,4-6-1 16,2-4 2-16,4 0-7 15,7-3 2-15,6 0-2 0,3-6 0 16,10-8-8-16,7 2 2 15,6-2 0-15,0 1-11 16,18 2-5-16,12 3 9 16,0 4 6-16,2 4 3 15,-2 0 1-15,6 0 3 16,-12 0 3-16,7 0 6 16,1 7 2-16,1 2-4 15,3 6 1-15,-4 4 7 16,1-7-7-16,-4 8 0 15,-3-4-4-15,-14-2 1 16,4-3-5-16,-5-5 0 16,-2 0-7-16,4-1-55 0,6-5-47 15,4-3-195-15</inkml:trace>
  <inkml:trace contextRef="#ctx0" brushRef="#br0" timeOffset="66152.3111">17790 12715 909 0,'0'0'122'15,"0"0"-122"-15,0 0 23 16,0 0 12-16,0 0 19 16,140 0-24-16,-79 0-11 15,5 0-7-15,-4 0-6 16,4 0 4-16,-9 0 0 16,-5-3 1-16,-10 3-9 15,-17 0-1-15,-8-3 0 16,-7 3-1-16,-10 0-12 15,0 0-38-15,0-4-64 16,-21 1-228-16</inkml:trace>
  <inkml:trace contextRef="#ctx0" brushRef="#br0" timeOffset="66441.2836">18242 12557 929 0,'0'0'39'15,"0"0"-30"-15,0 0-8 16,0 0 69-16,-69 69-18 16,41-39-16-16,-2-1-8 15,1-2 8-15,3 2-2 0,0-5-16 16,3-7-8-16,3 0-6 15,5-5-3-15,5-2-1 16,7-4-6-16,-8-5-34 16,5-1-37-16,-1 0-26 15,-2 0-135-15,-1-4-152 16</inkml:trace>
  <inkml:trace contextRef="#ctx0" brushRef="#br0" timeOffset="66738.2909">17866 12600 86 0,'0'0'726'0,"0"0"-713"16,0 0-5-1,0 0 47-15,0 0-14 0,0 0 21 16,65 25 21-16,-30-4-17 15,4 1-30-15,-5 6 16 16,3 2-16-16,-1-4-13 16,-7-1 0-16,0-3-13 15,-3-3-2-15,-6-3-5 16,0-3-2-16,-5 1-1 16,-4-8-23-16,-6 1-57 0,-5-7-98 15,0 0-452 1</inkml:trace>
  <inkml:trace contextRef="#ctx0" brushRef="#br0" timeOffset="69465.774">18952 12257 304 0,'0'0'382'0,"0"0"-360"16,0 0 31-16,0 0 60 0,0 0-15 15,0 0-48-15,30-17-22 16,-30 17 2-16,0 0 9 15,0 0-1-15,0 0-4 16,0 0-11-16,0 0-7 16,0 0-6-16,-14 0-5 15,-7 6-4-15,-9 0 3 16,-5 4 2-16,-1 4 6 16,0-1 2-16,3 3-1 15,2 1-1-15,-2 0 0 16,7 2-6-16,3 6 0 15,0 0-2-15,7 5 8 16,3-4-3-16,0 4 1 0,2-3-2 16,2-1 4-1,0-3-6-15,-1 3 0 0,-1-2 6 16,3-5-5-16,1 4-3 16,3-2 2-16,1 5 2 15,3-3-5-15,0 0 4 16,0-1-4-16,0 2 1 15,0-4-4-15,0 3 4 16,0-1-1-16,7 0 3 16,0-2-5-16,-2 2 3 15,2-2-4-15,7 2 7 16,-2-2-7-16,5 2-1 16,5 0 1-16,1-3 4 15,4 4-4-15,2-2-1 0,-1 1 1 16,5-1 0-1,-10-4 1-15,3 0 0 0,-7-6 1 16,1-5-2-16,-10-1 0 16,6 1-7-16,0-3-29 15,1-3-20-15,9 0-13 16,-13 0-29-16,-5-14-51 16,-8 0-446-16</inkml:trace>
  <inkml:trace contextRef="#ctx0" brushRef="#br0" timeOffset="70570.1319">18969 12600 499 0,'0'0'239'16,"0"0"-229"-16,0 0 85 16,0 0 28-16,0 0-54 15,0 0-22-15,-6 0-13 16,6 0-2-16,13-7-4 15,1 1-23-15,9 2 8 16,-1-3 1-16,6 4-10 16,7 0-3-16,8 3-1 15,-3 0-2-15,-5 0 1 16,-6 3-1-16,-9 4-6 16,-8 3-1-16,-8 3-2 15,-4-1 9-15,0 5-2 0,-19 0 3 16,-17 2 1-1,-1-2-10-15,1-1-5 0,2-5 9 16,8-2 3-16,3-4 3 16,6 0 0-16,7-4 0 15,5-1-6-15,5 0-2 16,0 0-1-16,0 0-5 16,0 0-2-16,0 0-8 15,0 0 1-15,0 0-7 16,2 0-7-16,15 3 15 15,2-3 19-15,3 3 3 0,-1-3 0 16,-5 5 0-16,2-2 0 16,-4-1-1-1,-4 2 1-15,-4 2 1 0,0-2 3 16,-2 2 6-16,-4 3 10 16,0 1 2-16,0 0-9 15,0 1-3-15,0 2-2 16,0-4-1-16,0 5 8 15,-7-4-2-15,-5 0 1 16,-4-3 7-16,-7 2 7 16,-7 2-2-16,1-2-7 15,-4 1-4-15,4-3 1 16,5-2 3-16,-3 0-2 16,7-2-2-16,-4 0-5 0,-1-3 5 15,-1 3-4-15,-5-2-11 16,-3-1 2-16,2 0-2 15,-1 0 0-15,7 0-3 16,6 0-7-16,4 0-7 16,14 0-22-16,2-12-46 15,5-5-129-15,29-5-606 16</inkml:trace>
  <inkml:trace contextRef="#ctx0" brushRef="#br0" timeOffset="71428.0765">19524 12276 708 0,'0'0'193'16,"0"0"-152"-16,0 0 38 15,11-53-25-15,-11 43-1 16,0 3-5-16,0 5-10 0,0-1-7 16,0 3-3-1,0 0-10-15,0 0-5 16,0 0-3-16,0 0-6 15,0 0-4-15,-7 9 0 0,-12 11 3 16,2 2 6-16,-4 5 8 16,9 4-1-16,3-2-8 15,3 0-1-15,-1 4-2 16,2-4-3-16,0-1-1 16,2-9-1-16,0 1 0 15,2-6 0-15,1-2 0 16,0-5 0-16,0-1 0 15,0-5-7-15,0-1 0 16,4 3 1-16,19 0 1 0,-1-3-1 16,5 0 2-16,1 0-6 15,-2 0 1-15,1 0 3 16,-4 0-2 0,3 0-4-16,-5 0 2 0,0 0-1 15,-9 0-7-15,-8-3 8 16,-4 3-3-16,0 0-3 15,0 0-10-15,0-3-14 16,0 2 4-16,0-5-110 16,-7 4-63-16,-2-5 138 15,-1 0 33-15,2 1 38 16,5 2 8-16,1-3 58 16,2-1 28-16,-3 0-2 0,3 4-21 15,-1-1 15-15,1 0-28 16,0 2-7-16,0 3-7 15,0 0-6-15,0 0-17 16,-3 0-8-16,0 0-7 16,3 6-3-16,-3 8-2 15,0 6 17-15,0 6 23 16,-1 1-24-16,4 3 0 16,0-5-1-16,0 2-7 15,0-4-8-15,0-6 3 16,-3-4-3-16,3-4 0 15,0-8-1-15,0-1-10 16,0 0-14-16,0 0-22 16,0 0-13-16,-7-4-60 0,-5-9-286 15</inkml:trace>
  <inkml:trace contextRef="#ctx0" brushRef="#br0" timeOffset="73708.7722">19496 12993 588 0,'0'0'101'15,"0"0"-89"-15,0 0 44 16,0 0 32-16,0 0-51 16,0 0-13-16,0 0 7 0,0 0 5 15,0 0 13 1,0 0 3-16,0 0 4 0,0 0-4 15,0 0-17-15,6 0-14 16,23 0-5-16,14-1-6 16,12-5 0-16,4 3-2 15,-5 0-3-15,0-1-2 16,-4 0 4-16,3 1-3 16,-8 0 0-16,-10 0 8 15,-5-1 3-15,-8 1 6 16,-5 0-4-16,-4 0 5 15,-5 3-14-15,-1-3 1 16,-7 3-3-16,0 0-3 16,0 0-3-16,0 0-2 0,0 0-34 15,0 0-31-15,0 0-50 16,0 0-150-16,-9 0-200 16</inkml:trace>
  <inkml:trace contextRef="#ctx0" brushRef="#br0" timeOffset="74198.3455">20373 12732 731 0,'0'0'151'0,"0"0"-102"16,0 0 70-16,0 0-17 16,0 0-39-16,0 0-26 15,5-6-7-15,-5 6-6 16,0 0-8-16,0 0-4 15,0 12 4-15,3 8 15 16,2 4 20-16,-3 5-16 0,1 7-6 16,1-3 7-16,-1 7-11 15,4-7-10-15,-4 0-10 16,-3-5-1-16,0-9-3 16,0-1-1-16,0-8 1 15,0-3 0-15,0-3 0 16,0-4 2-16,0 0-3 15,0 0 0-15,0 0-9 16,0 0-14-16,0 0-4 16,0 0-10-16,0 0-13 15,3-7-25-15,1-5-52 16,-4-8-233-16</inkml:trace>
  <inkml:trace contextRef="#ctx0" brushRef="#br0" timeOffset="75141.4321">20512 12289 583 0,'0'0'101'15,"0"0"-70"-15,0 0 57 16,0 0 20-16,0 0-40 16,0 0-19-16,-3-20-6 15,3 17 6-15,0 3 0 16,0 0-12-16,0 0-8 15,0 0-13-15,0 0-16 0,4 6-7 16,20 8 7-16,6 5 9 16,4 8 12-16,10 7-6 15,2-3-5-15,2 6-4 16,1-1-2-16,-4 0 6 16,-1-2-7-16,0-1 3 15,-13 1-2-15,-7-4 5 16,-15 1 3-16,-9-1-1 15,0 4 16-15,-21 2-5 16,-19 3-11-16,-7 1 6 0,4 4-1 16,1-5-10-16,9-3-4 15,7-2 0-15,-3-5-1 16,9-7 7-16,0-5-1 16,4-1 0-16,-3-1 5 15,-1-2 9-15,1 0-8 16,-1-6-3-16,-2 3-4 15,-1-4-6-15,4 0 0 16,-4 2 3-16,9-3-2 16,2-1 2-16,9-1 0 15,0-3-3-15,3 0 1 16,-5 2-1-16,5-2 2 16,0 3 2-16,0-3-1 0,0 0 2 15,0 0 1 1,0 0-5-16,0 0-1 0,0 0 1 15,0 0 1-15,0 0 3 16,0 0 1-16,0 0 2 16,0 0 0-16,0 0-1 15,0 0-3-15,0 0 0 16,0 0-4-16,0 0 0 16,0 0 1-16,0 0-1 15,0 0-1-15,0 0-22 16,0 0-15-16,0 0-30 15,0 0-43-15,0 0-126 16</inkml:trace>
  <inkml:trace contextRef="#ctx0" brushRef="#br0" timeOffset="77102.1343">21502 12668 704 0,'0'0'44'0,"0"0"-27"15,0 0 107-15,0 0-38 16,0 0-51-16,0 0-2 16,-10-2-2-16,10 2 4 15,0 0 12-15,0 0 1 16,0-3-8-16,3 2-10 16,15 1-14-16,7-6 0 15,17 1-13-15,6 3-3 16,4-2 1-16,-3-2-1 15,-7 4 2-15,-9-3-2 16,-11 2 0-16,-4 3-3 0,-12-3-1 16,-5 3-5-16,-1 0-12 15,0 0-30-15,0 0-34 16,0 0-16-16,0 3-187 16,-7 5 105-16,-11 0-184 15</inkml:trace>
  <inkml:trace contextRef="#ctx0" brushRef="#br0" timeOffset="77390.5901">21344 12818 410 0,'0'0'105'16,"0"0"-7"-16,0 0-16 0,0 0 18 15,0 0-5-15,0 0-1 16,-21 20-9-16,45-17-3 15,8 3-16-15,6-6-2 16,7 3-11-16,6 1-15 16,3-4-14-16,-1 0-13 15,1 0-3-15,-7 0-6 16,-5 0 0-16,-10-7 1 16,-13 7-2-16,-7-3-1 15,-5 0 0-15,0 0-9 16,-7 3-23-16,0-4-46 15,0-2-110-15,-16 2-635 16</inkml:trace>
  <inkml:trace contextRef="#ctx0" brushRef="#br0" timeOffset="83479.4078">22239 12428 594 0,'0'0'369'16,"0"0"-330"-16,0 0-33 15,0 0 24-15,0 0-22 16,-19 52 11-16,19-18 27 16,0 8-9-16,0 2 2 15,0 2 3-15,12 1 4 16,-1-2-12-16,-1-6-9 15,-3-2-11-15,2-4-1 16,-2-6-5-16,-2-5-6 16,-1-8-1-16,1-4 2 15,-1-8-3-15,1-2-11 16,1 0-34-16,-3 0-12 16,7 0-45-16,8-6-36 0,-1-13-183 15</inkml:trace>
  <inkml:trace contextRef="#ctx0" brushRef="#br0" timeOffset="84353.1588">22910 12378 604 0,'0'0'267'15,"0"0"-250"-15,0 0 16 16,0 0 43-16,0 0-30 15,0 0-28-15,-43 7 7 16,13 5-2-16,-7 5 20 0,-3 10-6 16,8-1-9-16,4 4 0 15,10 3-9-15,11 1-2 16,7 2 12-16,0 1-13 16,0-6-4-16,20 3-7 15,7-4-1-15,11-2-1 16,7-6 2-16,4-5-3 15,7-5-2-15,7-5 0 16,3-4-9-16,1-3-4 16,-6 0-4-16,-4-3-3 15,-11-7 4-15,-17-1 2 16,-9-4 13-16,-7-2-1 16,-13 0 2-16,0-5 1 0,-5 1 2 15,-23 1 1-15,-1 6-3 16,-5 5 8-16,-1 3 3 15,-5 1-6-15,-2 5-5 16,-9 3 0-16,-4 9-1 16,0 5 0-16,3 5-1 15,9 2 1-15,14-2-6 16,17-2-30-16,12-4-33 16,0-4-15-16,11-4-86 15,23-8-137-15</inkml:trace>
  <inkml:trace contextRef="#ctx0" brushRef="#br0" timeOffset="84833.1636">23719 12346 1009 0,'0'0'42'15,"0"0"-2"-15,0 0 58 0,0 0-41 16,0 0-36-16,0 0-7 15,0-10-2-15,0 10-4 16,-3 8-7-16,0 9 3 16,3 7 38-16,0 8-3 15,0 9-13-15,0-2 8 16,18 0-9-16,-5-2-5 16,0 2-9-16,-1-5-1 15,1-4 2-15,0-1-11 16,-1-5 2-16,-2-5-2 0,-2-5 0 15,-4-4 3-15,-1-5-2 16,-3 0-2 0,0-5-7-16,0 0-9 0,0 0-25 15,0 0-32-15,0 0-33 16,0-5-72-16,-6-4-161 16</inkml:trace>
  <inkml:trace contextRef="#ctx0" brushRef="#br0" timeOffset="85520.1753">21909 13243 945 0,'0'0'60'16,"0"0"-45"-16,0 0 55 15,0 0 1-15,0 0-35 16,0 0-8-16,-111 25-5 16,111-25 3-16,0 0 0 15,16 0 10-15,29 0 4 16,38 0 18-16,46-14 0 0,35-3-13 15,42-3-19-15,25-6-11 16,10 3-9-16,5 0-3 16,-12-1-2-16,-33 1 0 15,-32 3 0-15,-37 0 0 16,-40 5-2-16,-32 1 1 16,-27 7-12-16,-20 1-2 15,-8 6-19-15,-5 0-38 16,-10 0-38-16,-39 0-42 0,-22 10-81 15,-27 5-176 1</inkml:trace>
  <inkml:trace contextRef="#ctx0" brushRef="#br0" timeOffset="85801.1607">21840 13372 834 0,'0'0'81'0,"0"0"-53"16,0 0 8-16,0 0-10 16,137 3 39-16,-20-3 16 15,37-9-22-15,29-4-4 16,23-7 8-16,11-1-16 16,-7-1 5-16,-4 0-24 15,-29-3-5-15,-17 5 0 16,-21 4-3-16,-28-3-4 0,-21 5-6 15,-23 2-3-15,-16 4-7 16,-15 2-27-16,-14 3-70 16,-15 3-61-16,-7 0-236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F920-74EE-4B2D-90EF-B5F3ED40EF83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CF8E-529E-4B0B-9DAD-78F52F99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1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F920-74EE-4B2D-90EF-B5F3ED40EF83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CF8E-529E-4B0B-9DAD-78F52F99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0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F920-74EE-4B2D-90EF-B5F3ED40EF83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CF8E-529E-4B0B-9DAD-78F52F99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1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F920-74EE-4B2D-90EF-B5F3ED40EF83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CF8E-529E-4B0B-9DAD-78F52F99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3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F920-74EE-4B2D-90EF-B5F3ED40EF83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CF8E-529E-4B0B-9DAD-78F52F99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9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F920-74EE-4B2D-90EF-B5F3ED40EF83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CF8E-529E-4B0B-9DAD-78F52F99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35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F920-74EE-4B2D-90EF-B5F3ED40EF83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CF8E-529E-4B0B-9DAD-78F52F99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F920-74EE-4B2D-90EF-B5F3ED40EF83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CF8E-529E-4B0B-9DAD-78F52F99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9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F920-74EE-4B2D-90EF-B5F3ED40EF83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CF8E-529E-4B0B-9DAD-78F52F99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1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F920-74EE-4B2D-90EF-B5F3ED40EF83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CF8E-529E-4B0B-9DAD-78F52F99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3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F920-74EE-4B2D-90EF-B5F3ED40EF83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CF8E-529E-4B0B-9DAD-78F52F99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0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6F920-74EE-4B2D-90EF-B5F3ED40EF83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FCF8E-529E-4B0B-9DAD-78F52F99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7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Mstack</a:t>
            </a:r>
            <a:r>
              <a:rPr lang="en-US" dirty="0" smtClean="0"/>
              <a:t> 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8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stack::stack(</a:t>
            </a:r>
            <a:r>
              <a:rPr lang="en-US" dirty="0" err="1"/>
              <a:t>int</a:t>
            </a:r>
            <a:r>
              <a:rPr lang="en-US" dirty="0"/>
              <a:t> size)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maxsize</a:t>
            </a:r>
            <a:r>
              <a:rPr lang="en-US" dirty="0"/>
              <a:t>=</a:t>
            </a:r>
            <a:r>
              <a:rPr lang="en-US" dirty="0" err="1"/>
              <a:t>size;top</a:t>
            </a:r>
            <a:r>
              <a:rPr lang="en-US" dirty="0"/>
              <a:t>=-1;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Boolean Stack::</a:t>
            </a:r>
            <a:r>
              <a:rPr lang="en-US" dirty="0" err="1"/>
              <a:t>Isfull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if(top==maxsize-1)</a:t>
            </a:r>
          </a:p>
          <a:p>
            <a:pPr marL="0" indent="0">
              <a:buNone/>
            </a:pPr>
            <a:r>
              <a:rPr lang="en-US" dirty="0"/>
              <a:t>			return TRUE;</a:t>
            </a:r>
          </a:p>
          <a:p>
            <a:pPr marL="0" indent="0">
              <a:buNone/>
            </a:pPr>
            <a:r>
              <a:rPr lang="en-US" dirty="0"/>
              <a:t>		return FALSE;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Boolean Stack::</a:t>
            </a:r>
            <a:r>
              <a:rPr lang="en-US" dirty="0" err="1" smtClean="0"/>
              <a:t>Isempty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{	if(top==-1)</a:t>
            </a:r>
          </a:p>
          <a:p>
            <a:pPr marL="0" indent="0">
              <a:buNone/>
            </a:pPr>
            <a:r>
              <a:rPr lang="en-US" dirty="0" smtClean="0"/>
              <a:t>			return TRUE;</a:t>
            </a:r>
          </a:p>
          <a:p>
            <a:pPr marL="0" indent="0">
              <a:buNone/>
            </a:pPr>
            <a:r>
              <a:rPr lang="en-US" dirty="0" smtClean="0"/>
              <a:t>		return FALSE;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76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void stack::</a:t>
            </a:r>
            <a:r>
              <a:rPr lang="en-US" dirty="0" smtClean="0"/>
              <a:t>push(</a:t>
            </a:r>
            <a:r>
              <a:rPr lang="en-US" dirty="0" err="1" smtClean="0"/>
              <a:t>elt</a:t>
            </a:r>
            <a:r>
              <a:rPr lang="en-US" dirty="0" smtClean="0"/>
              <a:t> </a:t>
            </a:r>
            <a:r>
              <a:rPr lang="en-US" dirty="0"/>
              <a:t>x)</a:t>
            </a:r>
          </a:p>
          <a:p>
            <a:pPr marL="0" indent="0">
              <a:buNone/>
            </a:pPr>
            <a:r>
              <a:rPr lang="en-US" dirty="0"/>
              <a:t>{       if(</a:t>
            </a:r>
            <a:r>
              <a:rPr lang="en-US" dirty="0" err="1"/>
              <a:t>Isfull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/>
              <a:t>&lt;&lt;"Stack is full \n";</a:t>
            </a:r>
          </a:p>
          <a:p>
            <a:pPr marL="0" indent="0">
              <a:buNone/>
            </a:pPr>
            <a:r>
              <a:rPr lang="en-US" dirty="0"/>
              <a:t>	else</a:t>
            </a:r>
          </a:p>
          <a:p>
            <a:pPr marL="0" indent="0">
              <a:buNone/>
            </a:pPr>
            <a:r>
              <a:rPr lang="en-US" dirty="0"/>
              <a:t>		a[++top]=x;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elt</a:t>
            </a:r>
            <a:r>
              <a:rPr lang="en-US" dirty="0" smtClean="0"/>
              <a:t>  </a:t>
            </a:r>
            <a:r>
              <a:rPr lang="en-US" dirty="0"/>
              <a:t>stack::pop()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if(</a:t>
            </a:r>
            <a:r>
              <a:rPr lang="en-US" dirty="0" err="1"/>
              <a:t>Isempty</a:t>
            </a:r>
            <a:r>
              <a:rPr lang="en-US" dirty="0"/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smtClean="0"/>
              <a:t>{</a:t>
            </a:r>
            <a:r>
              <a:rPr lang="en-US" dirty="0" err="1" smtClean="0"/>
              <a:t>cout</a:t>
            </a:r>
            <a:r>
              <a:rPr lang="en-US" dirty="0"/>
              <a:t>&lt;&lt;"stack is empty\n</a:t>
            </a:r>
            <a:r>
              <a:rPr lang="en-US" dirty="0" smtClean="0"/>
              <a:t>"; return -1;}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else{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       </a:t>
            </a:r>
            <a:r>
              <a:rPr lang="en-US" dirty="0" err="1"/>
              <a:t>cout</a:t>
            </a:r>
            <a:r>
              <a:rPr lang="en-US" dirty="0"/>
              <a:t>&lt;&lt;"deleted element is"&lt;&lt;(</a:t>
            </a:r>
            <a:r>
              <a:rPr lang="en-US" dirty="0" smtClean="0"/>
              <a:t>a[top]);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return (a[top--])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}}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void stack::display()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{        if(</a:t>
            </a:r>
            <a:r>
              <a:rPr lang="en-US" dirty="0" err="1"/>
              <a:t>Isempty</a:t>
            </a:r>
            <a:r>
              <a:rPr lang="en-US" dirty="0"/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&lt;&lt;"stack is empty\n";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 err="1"/>
              <a:t>top;i</a:t>
            </a:r>
            <a:r>
              <a:rPr lang="en-US" dirty="0"/>
              <a:t>&gt;-1;i--)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&lt;&lt;a[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517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8044" y="612845"/>
            <a:ext cx="298026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isOperator</a:t>
            </a:r>
            <a:r>
              <a:rPr lang="en-US" dirty="0" smtClean="0"/>
              <a:t>(char input) 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    switch (input) { </a:t>
            </a:r>
          </a:p>
          <a:p>
            <a:r>
              <a:rPr lang="en-US" dirty="0" smtClean="0"/>
              <a:t>    case '+': </a:t>
            </a:r>
          </a:p>
          <a:p>
            <a:r>
              <a:rPr lang="en-US" dirty="0" smtClean="0"/>
              <a:t>        return 1; </a:t>
            </a:r>
          </a:p>
          <a:p>
            <a:r>
              <a:rPr lang="en-US" dirty="0" smtClean="0"/>
              <a:t>    case '-': </a:t>
            </a:r>
          </a:p>
          <a:p>
            <a:r>
              <a:rPr lang="en-US" dirty="0" smtClean="0"/>
              <a:t>        return 1; </a:t>
            </a:r>
          </a:p>
          <a:p>
            <a:r>
              <a:rPr lang="en-US" dirty="0" smtClean="0"/>
              <a:t>    case '*': </a:t>
            </a:r>
          </a:p>
          <a:p>
            <a:r>
              <a:rPr lang="en-US" dirty="0" smtClean="0"/>
              <a:t>        return 1; </a:t>
            </a:r>
          </a:p>
          <a:p>
            <a:r>
              <a:rPr lang="en-US" dirty="0" smtClean="0"/>
              <a:t>    case '^': </a:t>
            </a:r>
          </a:p>
          <a:p>
            <a:r>
              <a:rPr lang="en-US" dirty="0" smtClean="0"/>
              <a:t>        return 1; </a:t>
            </a:r>
          </a:p>
          <a:p>
            <a:r>
              <a:rPr lang="en-US" dirty="0" smtClean="0"/>
              <a:t>    case '%': </a:t>
            </a:r>
          </a:p>
          <a:p>
            <a:r>
              <a:rPr lang="en-US" dirty="0" smtClean="0"/>
              <a:t>        return 1; </a:t>
            </a:r>
          </a:p>
          <a:p>
            <a:r>
              <a:rPr lang="en-US" dirty="0" smtClean="0"/>
              <a:t>    case '/': </a:t>
            </a:r>
          </a:p>
          <a:p>
            <a:r>
              <a:rPr lang="en-US" dirty="0" smtClean="0"/>
              <a:t>        return 1; </a:t>
            </a:r>
          </a:p>
          <a:p>
            <a:r>
              <a:rPr lang="en-US" dirty="0" smtClean="0"/>
              <a:t>    case '(': </a:t>
            </a:r>
          </a:p>
          <a:p>
            <a:r>
              <a:rPr lang="en-US" dirty="0" smtClean="0"/>
              <a:t>        return 1; </a:t>
            </a:r>
          </a:p>
          <a:p>
            <a:r>
              <a:rPr lang="en-US" dirty="0" smtClean="0"/>
              <a:t>    } </a:t>
            </a:r>
          </a:p>
          <a:p>
            <a:r>
              <a:rPr lang="en-US" dirty="0" smtClean="0"/>
              <a:t>    return 0; </a:t>
            </a:r>
          </a:p>
          <a:p>
            <a:r>
              <a:rPr lang="en-US" dirty="0" smtClean="0"/>
              <a:t>}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12356" y="61284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isOperand</a:t>
            </a:r>
            <a:r>
              <a:rPr lang="en-US" dirty="0" smtClean="0"/>
              <a:t>(char input) 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    if (input &gt;= 65 &amp;&amp; input &lt;= 90 </a:t>
            </a:r>
          </a:p>
          <a:p>
            <a:r>
              <a:rPr lang="en-US" dirty="0" smtClean="0"/>
              <a:t>        || input &gt;= 97 &amp;&amp; input &lt;= 122) </a:t>
            </a:r>
          </a:p>
          <a:p>
            <a:r>
              <a:rPr lang="en-US" dirty="0" smtClean="0"/>
              <a:t>        return 1; </a:t>
            </a:r>
          </a:p>
          <a:p>
            <a:r>
              <a:rPr lang="en-US" dirty="0" smtClean="0"/>
              <a:t>    return 0; </a:t>
            </a:r>
          </a:p>
          <a:p>
            <a:r>
              <a:rPr lang="en-US" dirty="0" smtClean="0"/>
              <a:t>}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92711" y="2137688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Prec</a:t>
            </a:r>
            <a:r>
              <a:rPr lang="en-US" dirty="0" smtClean="0"/>
              <a:t>(char input) 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    switch (input) { </a:t>
            </a:r>
          </a:p>
          <a:p>
            <a:r>
              <a:rPr lang="en-US" dirty="0" smtClean="0"/>
              <a:t>    case '+': </a:t>
            </a:r>
          </a:p>
          <a:p>
            <a:r>
              <a:rPr lang="en-US" dirty="0" smtClean="0"/>
              <a:t>    case '-': </a:t>
            </a:r>
          </a:p>
          <a:p>
            <a:r>
              <a:rPr lang="en-US" dirty="0" smtClean="0"/>
              <a:t>        return 2; </a:t>
            </a:r>
          </a:p>
          <a:p>
            <a:r>
              <a:rPr lang="en-US" dirty="0" smtClean="0"/>
              <a:t>    case '*': </a:t>
            </a:r>
          </a:p>
          <a:p>
            <a:r>
              <a:rPr lang="en-US" dirty="0" smtClean="0"/>
              <a:t>    case '%': </a:t>
            </a:r>
          </a:p>
          <a:p>
            <a:r>
              <a:rPr lang="en-US" dirty="0" smtClean="0"/>
              <a:t>    case '/': </a:t>
            </a:r>
          </a:p>
          <a:p>
            <a:r>
              <a:rPr lang="en-US" dirty="0" smtClean="0"/>
              <a:t>        return 4; </a:t>
            </a:r>
          </a:p>
          <a:p>
            <a:r>
              <a:rPr lang="en-US" dirty="0" smtClean="0"/>
              <a:t>    case '^': </a:t>
            </a:r>
          </a:p>
          <a:p>
            <a:r>
              <a:rPr lang="en-US" dirty="0" smtClean="0"/>
              <a:t>        return 5; </a:t>
            </a:r>
          </a:p>
          <a:p>
            <a:r>
              <a:rPr lang="en-US" dirty="0" smtClean="0"/>
              <a:t>   default: </a:t>
            </a:r>
          </a:p>
          <a:p>
            <a:r>
              <a:rPr lang="en-US" dirty="0" smtClean="0"/>
              <a:t>        return 0; </a:t>
            </a:r>
          </a:p>
          <a:p>
            <a:r>
              <a:rPr lang="en-US" dirty="0" smtClean="0"/>
              <a:t>    } </a:t>
            </a:r>
          </a:p>
          <a:p>
            <a:r>
              <a:rPr lang="en-US" dirty="0" smtClean="0"/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2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9367" y="231494"/>
            <a:ext cx="5730433" cy="59454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infixtopostfix</a:t>
            </a:r>
            <a:r>
              <a:rPr lang="en-US" dirty="0" smtClean="0"/>
              <a:t>(char *infix)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Stack s(10); </a:t>
            </a:r>
            <a:r>
              <a:rPr lang="en-US" dirty="0" err="1" smtClean="0"/>
              <a:t>int</a:t>
            </a:r>
            <a:r>
              <a:rPr lang="en-US" dirty="0" smtClean="0"/>
              <a:t> k=0;</a:t>
            </a:r>
          </a:p>
          <a:p>
            <a:pPr marL="0" indent="0">
              <a:buNone/>
            </a:pPr>
            <a:r>
              <a:rPr lang="en-US" dirty="0" smtClean="0"/>
              <a:t>char postfix[</a:t>
            </a:r>
            <a:r>
              <a:rPr lang="en-US" dirty="0" err="1" smtClean="0"/>
              <a:t>strlen</a:t>
            </a:r>
            <a:r>
              <a:rPr lang="en-US" dirty="0" smtClean="0"/>
              <a:t>(infix)];</a:t>
            </a:r>
          </a:p>
          <a:p>
            <a:pPr marL="0" indent="0">
              <a:buNone/>
            </a:pPr>
            <a:r>
              <a:rPr lang="en-US" dirty="0" smtClean="0"/>
              <a:t>for(; infix[</a:t>
            </a:r>
            <a:r>
              <a:rPr lang="en-US" dirty="0" err="1" smtClean="0"/>
              <a:t>i</a:t>
            </a:r>
            <a:r>
              <a:rPr lang="en-US" dirty="0" smtClean="0"/>
              <a:t>]!=‘\0’;i++)</a:t>
            </a:r>
          </a:p>
          <a:p>
            <a:pPr marL="0" indent="0">
              <a:buNone/>
            </a:pPr>
            <a:r>
              <a:rPr lang="en-US" dirty="0" smtClean="0"/>
              <a:t>{   </a:t>
            </a:r>
          </a:p>
          <a:p>
            <a:pPr marL="0" indent="0">
              <a:buNone/>
            </a:pPr>
            <a:r>
              <a:rPr lang="en-US" dirty="0" smtClean="0"/>
              <a:t>if(</a:t>
            </a:r>
            <a:r>
              <a:rPr lang="en-US" dirty="0" err="1" smtClean="0"/>
              <a:t>isOperand</a:t>
            </a:r>
            <a:r>
              <a:rPr lang="en-US" dirty="0" smtClean="0"/>
              <a:t>(infix[</a:t>
            </a:r>
            <a:r>
              <a:rPr lang="en-US" dirty="0" err="1" smtClean="0"/>
              <a:t>i</a:t>
            </a:r>
            <a:r>
              <a:rPr lang="en-US" dirty="0" smtClean="0"/>
              <a:t>]))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postfix[k++]=infix[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lse if (infix[</a:t>
            </a:r>
            <a:r>
              <a:rPr lang="en-US" dirty="0" err="1" smtClean="0"/>
              <a:t>i</a:t>
            </a:r>
            <a:r>
              <a:rPr lang="en-US" dirty="0" smtClean="0"/>
              <a:t>]==‘(‘) </a:t>
            </a:r>
            <a:r>
              <a:rPr lang="en-US" dirty="0" err="1" smtClean="0"/>
              <a:t>s.push</a:t>
            </a:r>
            <a:r>
              <a:rPr lang="en-US" dirty="0" smtClean="0"/>
              <a:t>(infix[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pPr marL="0" indent="0">
              <a:buNone/>
            </a:pPr>
            <a:r>
              <a:rPr lang="en-US" dirty="0" smtClean="0"/>
              <a:t>else if(infix[</a:t>
            </a:r>
            <a:r>
              <a:rPr lang="en-US" dirty="0" err="1" smtClean="0"/>
              <a:t>i</a:t>
            </a:r>
            <a:r>
              <a:rPr lang="en-US" dirty="0" smtClean="0"/>
              <a:t>]==‘)’) {</a:t>
            </a:r>
          </a:p>
          <a:p>
            <a:pPr marL="0" indent="0">
              <a:buNone/>
            </a:pPr>
            <a:r>
              <a:rPr lang="en-US" dirty="0"/>
              <a:t>w</a:t>
            </a:r>
            <a:r>
              <a:rPr lang="en-US" dirty="0" smtClean="0"/>
              <a:t>hile(</a:t>
            </a:r>
            <a:r>
              <a:rPr lang="en-US" dirty="0" err="1" smtClean="0"/>
              <a:t>s.peek</a:t>
            </a:r>
            <a:r>
              <a:rPr lang="en-US" dirty="0" smtClean="0"/>
              <a:t>()!=‘(‘) postfix[k++]=</a:t>
            </a:r>
            <a:r>
              <a:rPr lang="en-US" dirty="0" err="1" smtClean="0"/>
              <a:t>s.pop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 smtClean="0"/>
              <a:t>s.pop</a:t>
            </a:r>
            <a:r>
              <a:rPr lang="en-US" dirty="0" smtClean="0"/>
              <a:t>();}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1494"/>
            <a:ext cx="5181600" cy="59801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else if </a:t>
            </a:r>
            <a:r>
              <a:rPr lang="en-US" dirty="0" err="1"/>
              <a:t>isOperator</a:t>
            </a:r>
            <a:r>
              <a:rPr lang="en-US" dirty="0"/>
              <a:t>(infix[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while((</a:t>
            </a:r>
            <a:r>
              <a:rPr lang="en-US" dirty="0" err="1"/>
              <a:t>prec</a:t>
            </a:r>
            <a:r>
              <a:rPr lang="en-US" dirty="0"/>
              <a:t>(</a:t>
            </a:r>
            <a:r>
              <a:rPr lang="en-US" dirty="0" err="1"/>
              <a:t>s.peek</a:t>
            </a:r>
            <a:r>
              <a:rPr lang="en-US" dirty="0"/>
              <a:t>()) &gt;=</a:t>
            </a:r>
            <a:r>
              <a:rPr lang="en-US" dirty="0" err="1"/>
              <a:t>prec</a:t>
            </a:r>
            <a:r>
              <a:rPr lang="en-US" dirty="0"/>
              <a:t>(infix[</a:t>
            </a:r>
            <a:r>
              <a:rPr lang="en-US" dirty="0" err="1"/>
              <a:t>i</a:t>
            </a:r>
            <a:r>
              <a:rPr lang="en-US" dirty="0"/>
              <a:t>]))</a:t>
            </a:r>
          </a:p>
          <a:p>
            <a:pPr marL="0" indent="0">
              <a:buNone/>
            </a:pPr>
            <a:r>
              <a:rPr lang="en-US" dirty="0"/>
              <a:t>postfix[k++]=</a:t>
            </a:r>
            <a:r>
              <a:rPr lang="en-US" dirty="0" err="1"/>
              <a:t>s.pop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s.push</a:t>
            </a:r>
            <a:r>
              <a:rPr lang="en-US" dirty="0"/>
              <a:t>(infix[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while(</a:t>
            </a:r>
            <a:r>
              <a:rPr lang="en-US" dirty="0" err="1"/>
              <a:t>s.peek</a:t>
            </a:r>
            <a:r>
              <a:rPr lang="en-US" dirty="0"/>
              <a:t>()!=-1)  postfix[k++]=</a:t>
            </a:r>
            <a:r>
              <a:rPr lang="en-US" dirty="0" err="1" smtClean="0"/>
              <a:t>s.pop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postfix[k</a:t>
            </a:r>
            <a:r>
              <a:rPr lang="en-US" dirty="0"/>
              <a:t>]=‘\0’;</a:t>
            </a:r>
          </a:p>
          <a:p>
            <a:pPr marL="0" indent="0">
              <a:buNone/>
            </a:pPr>
            <a:r>
              <a:rPr lang="en-US" dirty="0" smtClean="0"/>
              <a:t>puts(postfix</a:t>
            </a:r>
            <a:r>
              <a:rPr lang="en-US" dirty="0"/>
              <a:t>); }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3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oid main(){</a:t>
            </a:r>
          </a:p>
          <a:p>
            <a:pPr marL="0" indent="0">
              <a:buNone/>
            </a:pPr>
            <a:r>
              <a:rPr lang="en-US" dirty="0" smtClean="0"/>
              <a:t>char infix[20];</a:t>
            </a:r>
          </a:p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&lt;&lt;“Enter infix expression”;</a:t>
            </a:r>
          </a:p>
          <a:p>
            <a:pPr marL="0" indent="0">
              <a:buNone/>
            </a:pPr>
            <a:r>
              <a:rPr lang="en-US" dirty="0"/>
              <a:t>g</a:t>
            </a:r>
            <a:r>
              <a:rPr lang="en-US" dirty="0" smtClean="0"/>
              <a:t>ets(infix);</a:t>
            </a:r>
          </a:p>
          <a:p>
            <a:pPr marL="0" indent="0">
              <a:buNone/>
            </a:pPr>
            <a:r>
              <a:rPr lang="en-US" dirty="0" err="1" smtClean="0"/>
              <a:t>Infixtopostfix</a:t>
            </a:r>
            <a:r>
              <a:rPr lang="en-US" dirty="0" smtClean="0"/>
              <a:t>(infix);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3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66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080" y="1080"/>
              <a:ext cx="12067200" cy="56671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5480" y="-15120"/>
                <a:ext cx="12090240" cy="569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096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Expressions conversion and evaluation using stack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0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Infix </a:t>
            </a:r>
            <a:r>
              <a:rPr lang="en-US" b="1" dirty="0" err="1"/>
              <a:t>expression:</a:t>
            </a:r>
            <a:r>
              <a:rPr lang="en-US" dirty="0" err="1"/>
              <a:t>The</a:t>
            </a:r>
            <a:r>
              <a:rPr lang="en-US" dirty="0"/>
              <a:t> expression of the form a op b. When an operator is in-between every pair of operands</a:t>
            </a:r>
            <a:r>
              <a:rPr lang="en-US" dirty="0" smtClean="0"/>
              <a:t>. Ex: </a:t>
            </a:r>
            <a:r>
              <a:rPr lang="en-US" dirty="0" err="1" smtClean="0"/>
              <a:t>a+b</a:t>
            </a:r>
            <a:r>
              <a:rPr lang="en-US" dirty="0" smtClean="0"/>
              <a:t>*c</a:t>
            </a:r>
            <a:endParaRPr lang="en-US" dirty="0"/>
          </a:p>
          <a:p>
            <a:pPr fontAlgn="base"/>
            <a:r>
              <a:rPr lang="en-US" b="1" dirty="0"/>
              <a:t>Postfix </a:t>
            </a:r>
            <a:r>
              <a:rPr lang="en-US" b="1" dirty="0" err="1"/>
              <a:t>expression:</a:t>
            </a:r>
            <a:r>
              <a:rPr lang="en-US" dirty="0" err="1"/>
              <a:t>The</a:t>
            </a:r>
            <a:r>
              <a:rPr lang="en-US" dirty="0"/>
              <a:t> expression of the form a b op. When </a:t>
            </a:r>
            <a:r>
              <a:rPr lang="en-US" dirty="0" smtClean="0"/>
              <a:t> operands are </a:t>
            </a:r>
            <a:r>
              <a:rPr lang="en-US" dirty="0"/>
              <a:t>followed </a:t>
            </a:r>
            <a:r>
              <a:rPr lang="en-US" dirty="0" smtClean="0"/>
              <a:t>by respective operator. </a:t>
            </a:r>
            <a:r>
              <a:rPr lang="en-US" dirty="0" err="1"/>
              <a:t>a</a:t>
            </a:r>
            <a:r>
              <a:rPr lang="en-US" dirty="0" err="1" smtClean="0"/>
              <a:t>bc</a:t>
            </a:r>
            <a:r>
              <a:rPr lang="en-US" dirty="0" smtClean="0"/>
              <a:t>*+</a:t>
            </a:r>
            <a:endParaRPr lang="en-US" dirty="0"/>
          </a:p>
          <a:p>
            <a:r>
              <a:rPr lang="en-US" dirty="0" smtClean="0"/>
              <a:t>Prefix  </a:t>
            </a:r>
            <a:r>
              <a:rPr lang="en-US" b="1" dirty="0" err="1" smtClean="0"/>
              <a:t>expression:</a:t>
            </a:r>
            <a:r>
              <a:rPr lang="en-US" dirty="0" err="1" smtClean="0"/>
              <a:t>The</a:t>
            </a:r>
            <a:r>
              <a:rPr lang="en-US" dirty="0" smtClean="0"/>
              <a:t> expression of the form op a b op. When an operator is followed for every pair of operands. +*</a:t>
            </a:r>
            <a:r>
              <a:rPr lang="en-US" dirty="0" err="1" smtClean="0"/>
              <a:t>cba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49080" y="611640"/>
              <a:ext cx="9059040" cy="57380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5400" y="597960"/>
                <a:ext cx="9083880" cy="576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938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67" y="440267"/>
            <a:ext cx="11006666" cy="603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8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0.wp.com/algorithms.tutorialhorizon.com/files/2019/04/InfixToPostfix.png?fit=720%2C393&amp;ssl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509" y="534811"/>
            <a:ext cx="68580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152360" y="1011240"/>
              <a:ext cx="8446320" cy="52362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8680" y="1004040"/>
                <a:ext cx="8472240" cy="525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968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 smtClean="0"/>
              <a:t>Infix to postfix conversion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844" y="1547625"/>
            <a:ext cx="9254784" cy="468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6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infix to postfix conversion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286" y="1025879"/>
            <a:ext cx="5229225" cy="532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00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Implementation using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4667"/>
            <a:ext cx="10515600" cy="5317066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iostream.h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process.h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err="1"/>
              <a:t>enum</a:t>
            </a:r>
            <a:r>
              <a:rPr lang="en-US" dirty="0"/>
              <a:t> Boolean{FALSE,TRUE</a:t>
            </a: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err="1"/>
              <a:t>t</a:t>
            </a:r>
            <a:r>
              <a:rPr lang="en-US" dirty="0" err="1" smtClean="0"/>
              <a:t>ypedef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char</a:t>
            </a:r>
            <a:r>
              <a:rPr lang="en-US" dirty="0" smtClean="0"/>
              <a:t> </a:t>
            </a:r>
            <a:r>
              <a:rPr lang="en-US" dirty="0" err="1" smtClean="0"/>
              <a:t>elt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class stack</a:t>
            </a:r>
          </a:p>
          <a:p>
            <a:pPr marL="0" indent="0">
              <a:buNone/>
            </a:pPr>
            <a:r>
              <a:rPr lang="en-US" dirty="0"/>
              <a:t>{	</a:t>
            </a:r>
            <a:r>
              <a:rPr lang="en-US" dirty="0" err="1"/>
              <a:t>int</a:t>
            </a:r>
            <a:r>
              <a:rPr lang="en-US" dirty="0"/>
              <a:t> top;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elt</a:t>
            </a:r>
            <a:r>
              <a:rPr lang="en-US" dirty="0" smtClean="0"/>
              <a:t> </a:t>
            </a:r>
            <a:r>
              <a:rPr lang="en-US" dirty="0"/>
              <a:t>a[10];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maxsize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public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stack(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size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Boolean </a:t>
            </a:r>
            <a:r>
              <a:rPr lang="en-US" dirty="0" err="1"/>
              <a:t>Isfull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Boolean </a:t>
            </a:r>
            <a:r>
              <a:rPr lang="en-US" dirty="0" err="1"/>
              <a:t>Isempty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void </a:t>
            </a:r>
            <a:r>
              <a:rPr lang="en-US" dirty="0" smtClean="0"/>
              <a:t>push(</a:t>
            </a:r>
            <a:r>
              <a:rPr lang="en-US" dirty="0" err="1" smtClean="0"/>
              <a:t>elt</a:t>
            </a:r>
            <a:r>
              <a:rPr lang="en-US" dirty="0" smtClean="0"/>
              <a:t> </a:t>
            </a:r>
            <a:r>
              <a:rPr lang="en-US" dirty="0"/>
              <a:t>x);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elt</a:t>
            </a:r>
            <a:r>
              <a:rPr lang="en-US" dirty="0" smtClean="0"/>
              <a:t> </a:t>
            </a:r>
            <a:r>
              <a:rPr lang="en-US" dirty="0"/>
              <a:t>pop();</a:t>
            </a:r>
          </a:p>
          <a:p>
            <a:pPr marL="0" indent="0">
              <a:buNone/>
            </a:pPr>
            <a:r>
              <a:rPr lang="en-US" dirty="0"/>
              <a:t>	void display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elt</a:t>
            </a:r>
            <a:r>
              <a:rPr lang="en-US" dirty="0" smtClean="0">
                <a:solidFill>
                  <a:srgbClr val="FF0000"/>
                </a:solidFill>
              </a:rPr>
              <a:t> peek(){ if (top!=-1)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return a[top]; else return -1;}</a:t>
            </a:r>
          </a:p>
          <a:p>
            <a:pPr marL="0" indent="0">
              <a:buNone/>
            </a:pPr>
            <a:r>
              <a:rPr lang="en-US" dirty="0" smtClean="0"/>
              <a:t>	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21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AE96A9EAF22E40A730D94B5C71C42B" ma:contentTypeVersion="3" ma:contentTypeDescription="Create a new document." ma:contentTypeScope="" ma:versionID="f8804518210f613bb8e94250d072ca39">
  <xsd:schema xmlns:xsd="http://www.w3.org/2001/XMLSchema" xmlns:xs="http://www.w3.org/2001/XMLSchema" xmlns:p="http://schemas.microsoft.com/office/2006/metadata/properties" xmlns:ns2="06811247-6f2e-45fa-93f7-47124b9df778" targetNamespace="http://schemas.microsoft.com/office/2006/metadata/properties" ma:root="true" ma:fieldsID="57ea476ae283d083e93a5f4aabbe876b" ns2:_="">
    <xsd:import namespace="06811247-6f2e-45fa-93f7-47124b9df7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811247-6f2e-45fa-93f7-47124b9df7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07D57D-1D88-4310-AB50-9D1C2F3180BD}"/>
</file>

<file path=customXml/itemProps2.xml><?xml version="1.0" encoding="utf-8"?>
<ds:datastoreItem xmlns:ds="http://schemas.openxmlformats.org/officeDocument/2006/customXml" ds:itemID="{58AE8AAB-A317-4E1C-AFC3-0842AFBBDA74}"/>
</file>

<file path=customXml/itemProps3.xml><?xml version="1.0" encoding="utf-8"?>
<ds:datastoreItem xmlns:ds="http://schemas.openxmlformats.org/officeDocument/2006/customXml" ds:itemID="{EC77712D-1932-4E21-8D6D-7D27083A2EAF}"/>
</file>

<file path=docProps/app.xml><?xml version="1.0" encoding="utf-8"?>
<Properties xmlns="http://schemas.openxmlformats.org/officeDocument/2006/extended-properties" xmlns:vt="http://schemas.openxmlformats.org/officeDocument/2006/docPropsVTypes">
  <TotalTime>4485</TotalTime>
  <Words>402</Words>
  <Application>Microsoft Office PowerPoint</Application>
  <PresentationFormat>Widescreen</PresentationFormat>
  <Paragraphs>140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Mstack  review</vt:lpstr>
      <vt:lpstr>PowerPoint Presentation</vt:lpstr>
      <vt:lpstr>Expressions conversion and evaluation using stack</vt:lpstr>
      <vt:lpstr>Types of expressions</vt:lpstr>
      <vt:lpstr>PowerPoint Presentation</vt:lpstr>
      <vt:lpstr>PowerPoint Presentation</vt:lpstr>
      <vt:lpstr>Infix to postfix conversion example</vt:lpstr>
      <vt:lpstr>PowerPoint Presentation</vt:lpstr>
      <vt:lpstr>Stack Implementation using Array</vt:lpstr>
      <vt:lpstr>PowerPoint Presentation</vt:lpstr>
      <vt:lpstr>PowerPoint Presentation</vt:lpstr>
      <vt:lpstr>PowerPoint Presentation</vt:lpstr>
      <vt:lpstr>PowerPoint Presentation</vt:lpstr>
      <vt:lpstr>Main program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Expressions conversion and evaluation using stack</dc:title>
  <dc:creator>Manjula Shenoy K</dc:creator>
  <cp:lastModifiedBy>Manjula Shenoy K</cp:lastModifiedBy>
  <cp:revision>15</cp:revision>
  <dcterms:created xsi:type="dcterms:W3CDTF">2020-02-03T08:48:20Z</dcterms:created>
  <dcterms:modified xsi:type="dcterms:W3CDTF">2020-09-03T05:16:14Z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0x010100DEAE96A9EAF22E40A730D94B5C71C42B</vt:lpwstr>
  </property>
</Properties>
</file>