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  <p:sldMasterId id="2147483899" r:id="rId2"/>
  </p:sldMasterIdLst>
  <p:notesMasterIdLst>
    <p:notesMasterId r:id="rId16"/>
  </p:notesMasterIdLst>
  <p:sldIdLst>
    <p:sldId id="293" r:id="rId3"/>
    <p:sldId id="295" r:id="rId4"/>
    <p:sldId id="296" r:id="rId5"/>
    <p:sldId id="29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98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bbab hossain" initials="k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D5EE-8BBC-4647-845E-CAA0F5A222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4FAF-F4DC-4443-99D8-B0DD03ED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7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02DB-338E-4202-A594-9D948D1AC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A9C7-6F51-4F4E-AB2C-C65E05A99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B4DC-E30E-4EA6-9F74-B3B372B7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1DCD-8E44-4CDA-917C-C661859C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C65C-0C75-4B30-BD54-A0C3DA05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4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5A92-9B02-41BD-8600-C732884B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CDBD-3BD2-4C1A-A23C-8EC85438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5E1F-951B-46F8-9AAD-5D17068C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EB02-2BA9-4DD8-A3A7-71E1185C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927-862F-4DC2-890D-F66B9AD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486C-B9B5-401D-A5BB-BADBE5BE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146B-11BA-4F2C-BD81-A5507185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09D6-5E04-4CAA-A40D-F078FAAC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84F8-57BD-430A-83A7-B99BABB2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25F6-7249-4468-901F-1352442D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6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0739-4EA1-469A-A1D7-4B3491C1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B29D-C392-4AA0-905F-D3F3CC07B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50EBF-B47F-4EFA-9A76-D5B93A819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DFD55-23E7-4D6A-8E46-337FA1F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B6F3A-1751-4D20-AAF4-2E6B87DF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8D7C-0327-4657-A560-8B9A7AFE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2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09DD-28E6-414F-AD14-AECF2DE1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1972-AD05-49F1-AA50-80330AB3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6EAF7-882B-4973-B15C-290EC055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98D6A-2A8E-4EBA-BD21-7F52D5AA0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7C81E-E035-434F-B2BC-7928ACA16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C0721-6AA8-4664-B10D-5B56D01F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B1AC7-9C17-413B-BE5F-B23C3E95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1CBBD-51ED-49A0-879E-10448CA4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8B42-8D84-4BE3-B284-66292400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57655-1088-49CE-8CCC-9556D3C7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0ACA7-D5C4-4590-94AF-A9EA2284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3A1E6-964B-4DDB-9717-9F5C9326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5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78B39-12B9-46A1-B382-666A923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47C21-9FD5-4FE7-96E7-98B2F0C4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C97C-C610-4A50-84BC-748BF312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CB80-5C36-490A-A12C-F23AC0D7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9565-6E8E-4B50-A390-D255F8BC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0F740-FBAE-48A5-AF7A-E3AA10732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1FEDD-D1C1-4A32-934C-E8A839BB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2803-EF6B-43EA-91DC-C612EC7E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A6CC-2BAA-44C8-941F-46B7D6AC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5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A16E-5895-4258-AC5B-D356DFEA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A42FD-E22F-44CE-956C-CA4F1A4C1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C8430-F4E6-4DBB-B5A3-D282F609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46F94-6669-4BDE-B913-B6DA8EF7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1DD0A-9D79-425D-A2CF-694FFDB7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926D-B7A1-4871-AB12-FA6C142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0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4EA-CDFB-4CBA-97DE-5B35667E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F2872-BC7A-415C-8BE0-8E597EA0F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78AA-68DD-4BA6-A9FB-5B706E79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7522-9EAB-495D-B2D1-110E2756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DC0E-5B66-4200-989D-DD747CA8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8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7B985-FC87-4499-A84C-426B4031C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86E10-02B6-40CB-9BAD-6FF443B8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CA927-C4FA-423C-BF5A-4E0C0F31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E8FF-7293-4F86-80AF-35665ECC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D8B0-0AA6-4455-BF7C-F27EE4B8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3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3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742">
              <a:srgbClr val="EEF5FB"/>
            </a:gs>
            <a:gs pos="47776">
              <a:srgbClr val="CCE1F2"/>
            </a:gs>
            <a:gs pos="38077">
              <a:srgbClr val="D5E6F4"/>
            </a:gs>
            <a:gs pos="24790">
              <a:srgbClr val="E1EDF7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7E558-9F40-4F4E-A10A-BA9B65EB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6234-737B-465D-95E2-5D81277B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B4C3-DB0A-47A1-9104-FC6FC6388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B916B-D768-43A2-8502-E471633B55B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A294-ACEE-45D3-A15E-17FD0808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FA2D-1FD5-4B15-A572-CBF51F9D6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DEB2-016C-427D-99D0-BDC6C94A2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binary tree in which each node uses an otherwise-empty left child link to refer to the node's in-order predecessor and an empty right child link to refer to its in-Order Successor.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D2A3BC-4B13-40D0-97F4-C7917A0BE6D1}"/>
              </a:ext>
            </a:extLst>
          </p:cNvPr>
          <p:cNvSpPr txBox="1">
            <a:spLocks/>
          </p:cNvSpPr>
          <p:nvPr/>
        </p:nvSpPr>
        <p:spPr>
          <a:xfrm>
            <a:off x="610905" y="3429000"/>
            <a:ext cx="7886700" cy="106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zh-CN">
                <a:latin typeface="Times New Roman" pitchFamily="18" charset="0"/>
                <a:ea typeface="宋体" charset="-122"/>
              </a:rPr>
              <a:t>And binary tree with such pointers are called threaded tree.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zh-CN">
                <a:latin typeface="Times New Roman" pitchFamily="18" charset="0"/>
                <a:ea typeface="宋体" charset="-122"/>
              </a:rPr>
              <a:t>In the memory representation of a threaded binary tree, it is necessary to distinguish between a normal pointer and a thread.</a:t>
            </a: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617220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81178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26739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9641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42919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  <a:endCxn id="19" idx="0"/>
          </p:cNvCxnSpPr>
          <p:nvPr/>
        </p:nvCxnSpPr>
        <p:spPr bwMode="auto">
          <a:xfrm>
            <a:off x="5587626" y="3267065"/>
            <a:ext cx="549084" cy="5429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9735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831910" y="381000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42919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61188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19278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57378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78358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thread to right, print node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668780"/>
            <a:ext cx="1219200" cy="2647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287662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510857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7054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161030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8578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322830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676900" y="3734117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5" name="AutoShape 15"/>
          <p:cNvCxnSpPr>
            <a:cxnSpLocks noChangeShapeType="1"/>
            <a:endCxn id="14" idx="0"/>
          </p:cNvCxnSpPr>
          <p:nvPr/>
        </p:nvCxnSpPr>
        <p:spPr bwMode="auto">
          <a:xfrm>
            <a:off x="5518150" y="3161823"/>
            <a:ext cx="463550" cy="572294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8672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322830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505517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086417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467417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524817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link to right, go to leftmost node and print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562417"/>
            <a:ext cx="1219200" cy="3416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/>
              <a:t>8</a:t>
            </a:r>
          </a:p>
          <a:p>
            <a:r>
              <a:rPr lang="en-US" sz="2400" dirty="0"/>
              <a:t>9</a:t>
            </a:r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21</a:t>
            </a:r>
          </a:p>
        </p:txBody>
      </p:sp>
    </p:spTree>
    <p:extLst>
      <p:ext uri="{BB962C8B-B14F-4D97-AF65-F5344CB8AC3E}">
        <p14:creationId xmlns:p14="http://schemas.microsoft.com/office/powerpoint/2010/main" val="426080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E10AAA-6E4B-4E01-A6AB-821963412334}"/>
              </a:ext>
            </a:extLst>
          </p:cNvPr>
          <p:cNvSpPr/>
          <p:nvPr/>
        </p:nvSpPr>
        <p:spPr>
          <a:xfrm>
            <a:off x="2133600" y="10668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thread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bool left;</a:t>
            </a:r>
          </a:p>
          <a:p>
            <a:r>
              <a:rPr lang="en-US" dirty="0"/>
              <a:t>	thread *</a:t>
            </a:r>
            <a:r>
              <a:rPr lang="en-US" dirty="0" err="1"/>
              <a:t>lchild</a:t>
            </a:r>
            <a:r>
              <a:rPr lang="en-US" dirty="0"/>
              <a:t>;</a:t>
            </a:r>
          </a:p>
          <a:p>
            <a:r>
              <a:rPr lang="en-US" dirty="0"/>
              <a:t>	int data;	</a:t>
            </a:r>
          </a:p>
          <a:p>
            <a:r>
              <a:rPr lang="en-US" dirty="0"/>
              <a:t>	thread *</a:t>
            </a:r>
            <a:r>
              <a:rPr lang="en-US" dirty="0" err="1"/>
              <a:t>rchild</a:t>
            </a:r>
            <a:r>
              <a:rPr lang="en-US" dirty="0"/>
              <a:t>;</a:t>
            </a:r>
          </a:p>
          <a:p>
            <a:r>
              <a:rPr lang="en-US" dirty="0"/>
              <a:t>	bool right;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void insert(int num);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851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7B4B72-81E5-4FD8-954D-61CCC6AA7B1E}"/>
              </a:ext>
            </a:extLst>
          </p:cNvPr>
          <p:cNvSpPr/>
          <p:nvPr/>
        </p:nvSpPr>
        <p:spPr>
          <a:xfrm>
            <a:off x="457200" y="304800"/>
            <a:ext cx="7848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thread::</a:t>
            </a:r>
            <a:r>
              <a:rPr lang="en-US" sz="2400" dirty="0" err="1"/>
              <a:t>inorder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thread *p=head-&gt;</a:t>
            </a:r>
            <a:r>
              <a:rPr lang="en-US" sz="2400" dirty="0" err="1"/>
              <a:t>lchild</a:t>
            </a:r>
            <a:r>
              <a:rPr lang="en-US" sz="2400" dirty="0"/>
              <a:t>;</a:t>
            </a:r>
          </a:p>
          <a:p>
            <a:r>
              <a:rPr lang="en-US" sz="2400" dirty="0"/>
              <a:t>	while(p!=head)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//0 for thread</a:t>
            </a:r>
          </a:p>
          <a:p>
            <a:r>
              <a:rPr lang="en-US" sz="2400" dirty="0"/>
              <a:t>		while(p-&gt;left!=0)	p=p-&gt;</a:t>
            </a:r>
            <a:r>
              <a:rPr lang="en-US" sz="2400" dirty="0" err="1"/>
              <a:t>lchild</a:t>
            </a:r>
            <a:r>
              <a:rPr lang="en-US" sz="2400" dirty="0"/>
              <a:t>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&lt;&lt;p-&gt;data&lt;&lt;" ";</a:t>
            </a:r>
          </a:p>
          <a:p>
            <a:r>
              <a:rPr lang="en-US" sz="2400" dirty="0"/>
              <a:t>		while(p-&gt;right==0) //</a:t>
            </a:r>
            <a:r>
              <a:rPr lang="en-US" sz="2400" dirty="0" err="1"/>
              <a:t>rchild</a:t>
            </a:r>
            <a:r>
              <a:rPr lang="en-US" sz="2400" dirty="0"/>
              <a:t> is a thread</a:t>
            </a:r>
          </a:p>
          <a:p>
            <a:r>
              <a:rPr lang="en-US" sz="2400" dirty="0"/>
              <a:t>		{</a:t>
            </a:r>
          </a:p>
          <a:p>
            <a:r>
              <a:rPr lang="en-US" sz="2400" dirty="0"/>
              <a:t>			p=p-&gt;</a:t>
            </a:r>
            <a:r>
              <a:rPr lang="en-US" sz="2400" dirty="0" err="1"/>
              <a:t>rchild</a:t>
            </a:r>
            <a:r>
              <a:rPr lang="en-US" sz="2400" dirty="0"/>
              <a:t>;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cout</a:t>
            </a:r>
            <a:r>
              <a:rPr lang="en-US" sz="2400" dirty="0"/>
              <a:t>&lt;&lt;p-&gt;data&lt;&lt;" ";</a:t>
            </a:r>
          </a:p>
          <a:p>
            <a:r>
              <a:rPr lang="en-US" sz="2400" dirty="0"/>
              <a:t>		}</a:t>
            </a:r>
          </a:p>
          <a:p>
            <a:r>
              <a:rPr lang="en-US" sz="2400" dirty="0"/>
              <a:t>		p=p-&gt;</a:t>
            </a:r>
            <a:r>
              <a:rPr lang="en-US" sz="2400" dirty="0" err="1"/>
              <a:t>rchild</a:t>
            </a:r>
            <a:r>
              <a:rPr lang="en-US" sz="2400" dirty="0"/>
              <a:t>; //</a:t>
            </a:r>
            <a:r>
              <a:rPr lang="en-US" sz="2400" dirty="0" err="1"/>
              <a:t>rchild</a:t>
            </a:r>
            <a:r>
              <a:rPr lang="en-US" sz="2400" dirty="0"/>
              <a:t> is a link (not thread)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80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Structure of Thread BT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458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b="1" dirty="0"/>
              <a:t>Node structure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ym typeface="Symbol" panose="05050102010706020507" pitchFamily="18" charset="2"/>
              </a:rPr>
              <a:t>For the purpose of our evaluation algorithm, we assume each node has five fields: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35427"/>
              </p:ext>
            </p:extLst>
          </p:nvPr>
        </p:nvGraphicFramePr>
        <p:xfrm>
          <a:off x="1638300" y="2227108"/>
          <a:ext cx="6210300" cy="3636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692">
                <a:tc>
                  <a:txBody>
                    <a:bodyPr/>
                    <a:lstStyle/>
                    <a:p>
                      <a:r>
                        <a:rPr lang="en-US" dirty="0"/>
                        <a:t>    left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 err="1"/>
                        <a:t>lchild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6300" y="3276600"/>
            <a:ext cx="7620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class thread{</a:t>
            </a:r>
          </a:p>
          <a:p>
            <a:r>
              <a:rPr lang="en-US" sz="2400" dirty="0"/>
              <a:t>	bool left;</a:t>
            </a:r>
          </a:p>
          <a:p>
            <a:r>
              <a:rPr lang="en-US" sz="2400" dirty="0"/>
              <a:t>	thread *</a:t>
            </a:r>
            <a:r>
              <a:rPr lang="en-US" sz="2400" dirty="0" err="1"/>
              <a:t>lchild</a:t>
            </a:r>
            <a:r>
              <a:rPr lang="en-US" sz="2400" dirty="0"/>
              <a:t>;</a:t>
            </a:r>
          </a:p>
          <a:p>
            <a:r>
              <a:rPr lang="en-US" sz="2400" dirty="0"/>
              <a:t>	int data;	</a:t>
            </a:r>
          </a:p>
          <a:p>
            <a:r>
              <a:rPr lang="en-US" sz="2400" dirty="0"/>
              <a:t>	thread *</a:t>
            </a:r>
            <a:r>
              <a:rPr lang="en-US" sz="2400" dirty="0" err="1"/>
              <a:t>rchild</a:t>
            </a:r>
            <a:r>
              <a:rPr lang="en-US" sz="2400" dirty="0"/>
              <a:t>;</a:t>
            </a:r>
          </a:p>
          <a:p>
            <a:r>
              <a:rPr lang="en-US" sz="2400" dirty="0"/>
              <a:t>	bool right;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                        };</a:t>
            </a:r>
            <a:r>
              <a:rPr lang="en-US" dirty="0"/>
              <a:t>          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13699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6CD13-EE1C-4967-B20F-C3EAA6BAC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7"/>
          <a:stretch/>
        </p:blipFill>
        <p:spPr>
          <a:xfrm>
            <a:off x="457200" y="457200"/>
            <a:ext cx="8229600" cy="58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Threaded Tree Traversal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276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start at the leftmost node in the tree, print it, and follow its right thread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we follow a thread to the right, we output the node and continue to its right.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we follow a link to the right, we go to the leftmost node, print it, and continue.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56166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617220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8117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26739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9641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42919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</p:cNvCxnSpPr>
          <p:nvPr/>
        </p:nvCxnSpPr>
        <p:spPr bwMode="auto">
          <a:xfrm>
            <a:off x="5588000" y="326739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80238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9735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42919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61188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19278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57378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783580"/>
            <a:ext cx="4419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Start at leftmost node, print it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668780"/>
            <a:ext cx="1219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79581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71491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617220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8117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26739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96418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42919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  <a:endCxn id="28" idx="0"/>
          </p:cNvCxnSpPr>
          <p:nvPr/>
        </p:nvCxnSpPr>
        <p:spPr bwMode="auto">
          <a:xfrm>
            <a:off x="5587626" y="3267065"/>
            <a:ext cx="549084" cy="5734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9735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42919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61188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19278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57378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783580"/>
            <a:ext cx="457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thread to right, print node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668780"/>
            <a:ext cx="12192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31910" y="38404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350771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510857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7054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212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26000" y="3160702"/>
            <a:ext cx="330574" cy="5353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696017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313430"/>
            <a:ext cx="3937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8578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322830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</p:cNvCxnSpPr>
          <p:nvPr/>
        </p:nvCxnSpPr>
        <p:spPr bwMode="auto">
          <a:xfrm>
            <a:off x="5587626" y="3160702"/>
            <a:ext cx="470274" cy="5734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8672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322830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505517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086417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03750" y="3461067"/>
            <a:ext cx="990600" cy="546100"/>
          </a:xfrm>
          <a:prstGeom prst="curvedConnector3">
            <a:avLst>
              <a:gd name="adj1" fmla="val -2307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524817"/>
            <a:ext cx="44196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link to right, go to leftmost node and print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562417"/>
            <a:ext cx="1219200" cy="15525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753100" y="3704575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344452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617220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8117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26739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9641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42919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</p:cNvCxnSpPr>
          <p:nvPr/>
        </p:nvCxnSpPr>
        <p:spPr bwMode="auto">
          <a:xfrm>
            <a:off x="5587626" y="3267065"/>
            <a:ext cx="549084" cy="5734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8023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41979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973580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42919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61188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19278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57378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78358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thread to right, print node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668780"/>
            <a:ext cx="1219200" cy="19177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68444" y="3840480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134456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647700" y="510857"/>
            <a:ext cx="7239000" cy="1143000"/>
          </a:xfrm>
          <a:prstGeom prst="rect">
            <a:avLst/>
          </a:prstGeom>
          <a:noFill/>
          <a:ln/>
        </p:spPr>
        <p:txBody>
          <a:bodyPr vert="horz" lIns="45720" tIns="0" rIns="45720" bIns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Threaded Tree Traversal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067300" y="27054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3900" y="3696017"/>
            <a:ext cx="609600" cy="533400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" name="AutoShape 7"/>
          <p:cNvCxnSpPr>
            <a:cxnSpLocks noChangeShapeType="1"/>
            <a:stCxn id="5" idx="3"/>
            <a:endCxn id="6" idx="0"/>
          </p:cNvCxnSpPr>
          <p:nvPr/>
        </p:nvCxnSpPr>
        <p:spPr bwMode="auto">
          <a:xfrm flipH="1">
            <a:off x="4838700" y="3161030"/>
            <a:ext cx="317500" cy="5349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5433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" name="AutoShape 9"/>
          <p:cNvCxnSpPr>
            <a:cxnSpLocks noChangeShapeType="1"/>
            <a:stCxn id="10" idx="5"/>
            <a:endCxn id="8" idx="0"/>
          </p:cNvCxnSpPr>
          <p:nvPr/>
        </p:nvCxnSpPr>
        <p:spPr bwMode="auto">
          <a:xfrm>
            <a:off x="34544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33700" y="28578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" name="AutoShape 11"/>
          <p:cNvCxnSpPr>
            <a:cxnSpLocks noChangeShapeType="1"/>
            <a:stCxn id="18" idx="3"/>
            <a:endCxn id="10" idx="0"/>
          </p:cNvCxnSpPr>
          <p:nvPr/>
        </p:nvCxnSpPr>
        <p:spPr bwMode="auto">
          <a:xfrm flipH="1">
            <a:off x="3238500" y="2322830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3"/>
          <p:cNvCxnSpPr>
            <a:cxnSpLocks noChangeShapeType="1"/>
            <a:stCxn id="5" idx="5"/>
          </p:cNvCxnSpPr>
          <p:nvPr/>
        </p:nvCxnSpPr>
        <p:spPr bwMode="auto">
          <a:xfrm>
            <a:off x="5588000" y="3161030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32410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7" name="AutoShape 17"/>
          <p:cNvCxnSpPr>
            <a:cxnSpLocks noChangeShapeType="1"/>
            <a:stCxn id="10" idx="3"/>
            <a:endCxn id="16" idx="0"/>
          </p:cNvCxnSpPr>
          <p:nvPr/>
        </p:nvCxnSpPr>
        <p:spPr bwMode="auto">
          <a:xfrm flipH="1">
            <a:off x="2628900" y="3313430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18672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cxnSp>
        <p:nvCxnSpPr>
          <p:cNvPr id="21" name="AutoShape 21"/>
          <p:cNvCxnSpPr>
            <a:cxnSpLocks noChangeShapeType="1"/>
            <a:stCxn id="18" idx="5"/>
            <a:endCxn id="5" idx="0"/>
          </p:cNvCxnSpPr>
          <p:nvPr/>
        </p:nvCxnSpPr>
        <p:spPr bwMode="auto">
          <a:xfrm>
            <a:off x="4521200" y="2322830"/>
            <a:ext cx="8509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2"/>
          <p:cNvCxnSpPr>
            <a:cxnSpLocks noChangeShapeType="1"/>
            <a:stCxn id="16" idx="4"/>
            <a:endCxn id="10" idx="4"/>
          </p:cNvCxnSpPr>
          <p:nvPr/>
        </p:nvCxnSpPr>
        <p:spPr bwMode="auto">
          <a:xfrm rot="5400000" flipH="1" flipV="1">
            <a:off x="2514600" y="3505517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3" name="AutoShape 23"/>
          <p:cNvCxnSpPr>
            <a:cxnSpLocks noChangeShapeType="1"/>
            <a:stCxn id="8" idx="4"/>
            <a:endCxn id="18" idx="4"/>
          </p:cNvCxnSpPr>
          <p:nvPr/>
        </p:nvCxnSpPr>
        <p:spPr bwMode="auto">
          <a:xfrm rot="5400000" flipH="1" flipV="1">
            <a:off x="3162300" y="3086417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24" name="AutoShape 24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 flipH="1" flipV="1">
            <a:off x="4610100" y="3467417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23900" y="5524817"/>
            <a:ext cx="4267200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Follow link to right, go to leftmost node and print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277100" y="1562417"/>
            <a:ext cx="1219200" cy="22828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Outpu</a:t>
            </a:r>
            <a:r>
              <a:rPr lang="en-US" sz="2400" dirty="0"/>
              <a:t>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5</a:t>
            </a:r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7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31910" y="3696017"/>
            <a:ext cx="609600" cy="5334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4800" y="6248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9506595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894</TotalTime>
  <Words>361</Words>
  <Application>Microsoft Office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Office Theme</vt:lpstr>
      <vt:lpstr>Threaded Binary Tree</vt:lpstr>
      <vt:lpstr>Structure of Thread BT</vt:lpstr>
      <vt:lpstr>PowerPoint Presentation</vt:lpstr>
      <vt:lpstr>Threaded 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Threaded Binary Tree?</dc:title>
  <dc:creator>Ontohin Olip</dc:creator>
  <cp:lastModifiedBy>Mahe</cp:lastModifiedBy>
  <cp:revision>122</cp:revision>
  <dcterms:created xsi:type="dcterms:W3CDTF">2016-03-29T15:29:51Z</dcterms:created>
  <dcterms:modified xsi:type="dcterms:W3CDTF">2019-10-31T06:13:00Z</dcterms:modified>
</cp:coreProperties>
</file>