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4" r:id="rId14"/>
    <p:sldId id="275" r:id="rId15"/>
    <p:sldId id="271" r:id="rId16"/>
    <p:sldId id="272" r:id="rId17"/>
    <p:sldId id="273" r:id="rId18"/>
    <p:sldId id="265" r:id="rId19"/>
    <p:sldId id="266" r:id="rId20"/>
    <p:sldId id="267" r:id="rId21"/>
    <p:sldId id="278" r:id="rId22"/>
    <p:sldId id="26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31T08:56:29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15560 9892 10 0,'0'0'631'15,"0"0"-505"-15,0 0-57 16,0 0 45-16,0 0-45 16,0 0-30-16,0 0-11 15,12-14 11-15,-6 14 1 16,-6 0-12-16,0 0-1 15,0 0 3-15,0 0-8 16,0 0-11-16,0 5-2 16,0 6 4-16,3 6 33 15,-3 6-17-15,0 3 1 0,0 1-4 16,0 6-5-16,0 0-6 16,0 0 0-16,-9-1-2 15,-3 1-2-15,-5-2-2 16,4-6-5-16,0 3-4 15,-3-6 5-15,2-1-3 16,-1-2-1-16,1 0 1 16,7-5-2-16,5-4 0 15,2-3 0-15,0-1-2 16,0-4 2-16,0 0-1 16,2 1 0-16,16-3 1 15,13 3 0-15,6-3 5 0,7 3 0 16,9-3 0-16,5 0-5 15,10 0 2-15,2 0-1 16,0 0 0-16,-6 0-1 16,-12-6 1-16,-10 3-1 15,-11 1 1-15,-12 0-1 16,-9-1 0-16,-7 0-15 16,-3 3-19-16,0 0-20 15,0 0-32-15,0-4 3 16,-18-1-73-16,0-5-133 15,-9 0-240-15</inkml:trace>
  <inkml:trace contextRef="#ctx0" brushRef="#br0" timeOffset="398.2053">15842 10154 802 0,'0'0'38'0,"0"0"-5"15,0 0 102-15,0 0-69 16,0 0-18-16,0 0 7 16,-10-31-4-16,10 31-15 15,0 0 6-15,0 0-4 0,0 12-7 16,0 7 0-16,-2 5 25 15,-3 8-15-15,2 2-5 16,-1 0-15-16,-1 2 0 16,4-3-6-1,-2 0-5-15,0-3-1 0,0-4-1 16,-1-6-4-16,1-3-3 16,0-4 1-16,0-4-2 15,3-6-5-15,0 1-23 16,0-3-18-16,0-1-24 15,0-8-45-15,22-9-5 16,2-9-92-16,0-9-434 16</inkml:trace>
  <inkml:trace contextRef="#ctx0" brushRef="#br0" timeOffset="1014.8295">16608 9997 880 0,'0'0'116'0,"0"0"-86"0,0 0 47 16,0 0 4-16,0 0-56 15,0 0-12-15,-7 53 45 16,-12-17-5-16,0-4-18 16,5 1-11-16,-1-6-3 15,1-3-2-15,2-4-14 16,8-3-2-16,-3-5-2 16,7-6 2-16,0-3-3 15,0-3-4-15,0 0-6 16,0 0-7-16,23 0 7 15,7 0 2-15,8-6 5 16,-1 1-2-16,-3-3 5 16,-1 4-5-16,-3-1 2 15,2 4 0-15,0-1 0 16,1 2 1-16,3 0-2 0,1 0 3 16,-5 3 0-16,-4 5-1 15,-8 3 1-15,-3-1 2 16,-8 7 1-16,-6 2 2 15,-3 0 1-15,0 1-4 16,-20-1 8-16,-12 2-3 16,-10-4 2-16,-4-4 6 15,-8 0-6-15,1-2 5 16,0-2-2-16,6-1-4 16,1-6-2-16,4-2 1 0,7 0-6 15,5 0-14 1,7 0-31-16,3-10-39 0,14-2-55 15,6-9-130-15,0-1-305 16</inkml:trace>
  <inkml:trace contextRef="#ctx0" brushRef="#br0" timeOffset="1336.9661">16601 10062 859 0,'0'0'56'0,"0"0"-46"16,0 0 50-16,143-9 7 15,-80 3-44-15,2 2 16 16,2-2 1-16,-5 2-4 15,-10-3 9-15,-10 4-9 16,-9-3-8-16,-5 3-15 16,-7 0-6-16,-9 1-7 15,-8 0-7-15,-4 2-24 16,0 0-34-16,0 0-44 16,-1 0-91-16,-14 0-172 15</inkml:trace>
  <inkml:trace contextRef="#ctx0" brushRef="#br0" timeOffset="1986.6841">17972 9973 792 0,'0'0'30'15,"0"0"78"-15,0 0 29 16,0 0-66-16,0 0-48 0,0 0-11 16,-69-4-7-1,38 5 15-15,-2 7 3 0,-4-3 7 16,-1 2-3-16,-1 3 2 15,-2 4 0-15,1 0 1 16,1 5 1-16,4 3-13 16,2 2 1-16,10 5 1 15,0 0-11-15,11 1-1 16,5-1 0-16,7-2-5 16,0 1 2-16,0-5-4 0,0-1 0 15,15-2 0 1,15-4-1-16,6-2-1 0,7-2 0 15,8-4-6-15,7-2-3 16,12-3-3-16,-2-3-1 16,6 0-8-16,-7-9 4 15,-8-2 7-15,-6-1 4 16,-13-5 4-16,-6 3 2 16,-14-1 1-16,-7 1 1 15,-10 2 2-15,-3-2-3 16,0 4 0-16,-6 0 0 15,-17 3 1-15,-3 4-1 16,-10 1 3-16,-7 2-3 16,-8 0-1-16,-4 10 1 0,-5 2 1 15,6 4 1-15,11 1-1 16,9 0-2-16,7 0-1 16,14-2-3-16,3-5-34 15,10 0-67-15,0-6-143 16,16-4-742-16</inkml:trace>
  <inkml:trace contextRef="#ctx0" brushRef="#br0" timeOffset="3082.0986">18674 10016 398 0,'0'0'111'0,"0"0"-20"15,0 0-4-15,0 0 5 0,0 0-11 16,0 0 2-16,-10 10-4 15,10-10-13-15,0 0-16 16,0 0-7-16,0 0 3 16,0 0-12-16,0 0-3 15,33 2-3-15,19 1 15 16,13-3 7-16,9 2-29 16,-2-2-11-16,-4 0 0 15,-13 0 2-15,-7 0-5 16,-8 0-1-16,-13 0-4 15,-2-2 0-15,-4 2-1 16,-7 0-1-16,2-3-2 16,-4 3-9-16,0 0-16 15,-6 0-25-15,-6 0-22 0,0 0-17 16,0 0-45 0,0-2-72-16,0-1-66 0</inkml:trace>
  <inkml:trace contextRef="#ctx0" brushRef="#br0" timeOffset="3669.842">19056 9855 719 0,'0'0'178'0,"0"0"-158"15,0 0 91-15,0 0-17 16,0 0-29-16,0 0-25 16,0-11-10-16,0 11-5 15,0 0-5-15,4 11 18 16,3 5 8-16,-7 5-8 15,0 6-3-15,0 4 4 16,0 0-5-16,-20 5-12 16,7 0-1-16,1-3-8 15,-3 3-1-15,6-9-8 16,0-3 0-16,2-4-2 16,4-8-1-16,0-2-1 15,3-3 0-15,0-2 0 16,0-3-1-16,0-2-12 0,0 0-11 15,0 0-15-15,0 0-17 16,0-2-27-16,6-7-26 16,13-7-93-16,5-8-306 15</inkml:trace>
  <inkml:trace contextRef="#ctx0" brushRef="#br0" timeOffset="4048.2968">19759 9981 982 0,'0'0'38'0,"0"0"-30"16,0 0 61-16,0 0-4 16,0 0-45-16,132 2 9 15,-84-2 3-15,-2 4-11 16,7-4-4-16,-4 0 2 16,-4 2-4-16,-2-2-4 0,-12 0-5 15,-4 0-5 1,-5 0 3-16,-2 0-4 0,0 0 0 15,-5 0-7-15,-1 0-14 16,-13 0-14-16,-1 0-48 16,0-6-63-16,-19 1-275 15</inkml:trace>
  <inkml:trace contextRef="#ctx0" brushRef="#br0" timeOffset="4413.0785">20167 9835 694 0,'0'0'276'16,"0"0"-272"-16,0 0 77 15,0 0 11-15,0 0-45 16,0 0-33-16,-35 9-2 15,8 11 41-15,-6 6 11 16,-4 3-12-16,1 3-4 16,4 0-8-16,-1-1-2 15,7-2-12-15,-3-3-9 16,6 0-3-16,6-6-5 16,1-3-8-16,4-3 0 15,9-6-2-15,-5-3 0 16,5-5-6-16,2 0-17 0,1 0-25 15,-3 0-22-15,1 0-29 16,-4-13-5-16,0-4-136 16,-1-6-181-16</inkml:trace>
  <inkml:trace contextRef="#ctx0" brushRef="#br0" timeOffset="4728.0554">19850 9815 974 0,'0'0'58'0,"0"0"-50"16,0 0 38-16,0 0 20 16,0 0-44-16,0 0 19 15,76 53 5-15,-46-24-6 16,-13 5-9-16,6-1 1 15,-13 2 4-15,6-3-6 16,-3-3-12-16,-1-3-8 16,1-6-7-16,3-1-1 15,2-9-2-15,0-1-1 16,2-4-20-16,-3-3-33 16,9-1-22-16,-8-1-44 15,-4-3-79-15,-6-11-365 16</inkml:trace>
  <inkml:trace contextRef="#ctx0" brushRef="#br0" timeOffset="7330.548">15688 11925 779 0,'0'0'77'15,"0"0"-55"-15,0 0 35 16,0 0-25-16,0 0-29 16,0 0-3-16,0 0 13 15,4 14 20-15,-4 3 6 16,0 6-1-16,0 6 17 16,-10 4-14-16,-3-2-4 15,1 4-10-15,-2-1-7 16,2-4-4-16,5 0-9 15,0-4-4-15,4-1 1 16,3-11-3-16,0 2-1 16,0-5 0-16,0-5 0 0,0-3 1 15,0 0-1-15,0-3 1 16,0 0-1-16,13 0 4 16,11 0-1-16,7 0 1 15,14 0-1-15,8 0 0 16,3 0 0-16,5 0-3 15,0 0 0-15,-5-3 1 16,-9 0-1-16,-10 0 0 16,-11 3-5-16,-13 0-10 15,-9 0-11-15,-1 0-27 16,-3-3-52-16,0-1-55 16,-23 1-133-16</inkml:trace>
  <inkml:trace contextRef="#ctx0" brushRef="#br0" timeOffset="7649.6309">15933 12173 176 0,'0'0'863'16,"0"0"-826"-16,0 0 47 15,0 0 16-15,0 0-59 16,0 0-17-16,0-6-10 15,0 23 3-15,-14 5 18 16,2 9 5-16,5 1-3 0,-3 4-3 16,4-2-9-1,-2-1-7-15,5 0-7 16,-2-4-7-16,1-2-1 0,0-4-3 16,1-6 0-16,3-7 0 15,0-7-9-15,0 1-30 16,0-1-26-16,0-3-13 15,0-3 5-15,0-11-44 16,-9-13-162-16,0-9-293 16</inkml:trace>
  <inkml:trace contextRef="#ctx0" brushRef="#br0" timeOffset="8039.1583">16141 11790 742 0,'0'0'54'0,"0"0"-10"15,0 0 98-15,29-55-59 16,-29 47-10-16,0 4-12 15,0-1-28-15,0 5 15 0,0 0-14 16,0 0-17 0,0 0 0-16,0 0 0 0,0 7-9 15,0 8-4-15,0 9 24 16,0 3-2-16,0 3-11 16,0-1-5-16,0-3-9 15,0-2 3-15,0-5-4 16,0-2-2-16,0-6-25 15,0-2-21-15,0-3-36 16,-13-4-26-16,-20 0-9 16,-6-2-106-16,-13 0-166 15</inkml:trace>
  <inkml:trace contextRef="#ctx0" brushRef="#br0" timeOffset="8397.1693">14825 11860 677 0,'0'0'244'0,"0"0"-215"16,0 0-5-16,0 0 36 0,0 0-41 16,0 0 21-1,77 33 13-15,-41-17-14 16,-3 5-12-16,0 1-7 0,-1 2-4 16,0-2-3-16,-5 2-11 15,-5-5-1-15,1-2-1 16,-1-3 0-16,-5-1-27 15,9-4-53-15,-3-3-102 16,2-6-247-16</inkml:trace>
  <inkml:trace contextRef="#ctx0" brushRef="#br0" timeOffset="8805.1886">16708 12041 886 0,'0'0'34'16,"0"0"-32"-16,0 0-2 16,184-16 9-16,-114 6-5 15,-2 6 1-15,-12-2 5 16,-14 2-4-16,-10 1-2 15,-9 1-1-15,-3 0 1 16,-8-1-4-16,-2 3-16 16,0 0-51-16,-10 0-80 15,0 0-24-15,-10 10-282 16</inkml:trace>
  <inkml:trace contextRef="#ctx0" brushRef="#br0" timeOffset="9063.7079">16708 12246 912 0,'0'0'42'0,"0"0"-38"16,0 0 11-16,0 0 51 16,173-3-22-16,-86-5-16 15,-2-1-6-15,-4 1 1 16,-15 0 9-16,-10 2-15 15,-18 3-6-15,-6-2-6 16,-14 2-4-16,-3 0 3 0,-3 2-4 16,-6 1-21-16,-6-2-44 15,0 2-46 1,-9-3-248-16</inkml:trace>
  <inkml:trace contextRef="#ctx0" brushRef="#br0" timeOffset="9667.3523">17800 11872 258 0,'0'0'645'0,"0"0"-633"16,0 0 58-16,0 0 17 16,0 0-30-16,0 0-24 15,0-32-18-15,0 32-8 16,0 0 6-16,0 0 0 15,0 6 7-15,0 8 29 0,0 9 4 16,-3 7-2-16,2 1-17 16,1 4-5-16,0 1-13 15,0-3-5-15,0 1-3 16,0-4-3-16,0-5-1 16,0-2-4-16,0-4 0 15,0-5 0-15,0 2 1 16,0-7-1-16,0 0 0 15,0-3-1-15,6-2 1 16,5-1-1-16,2 0 1 16,7-3 0-16,9 3 3 15,7-3 1-15,4 0-2 16,7 0-2-16,-2-3 0 16,8 0-2-16,-8-4 2 15,0 1 0-15,-3 2 0 16,0-1-2-16,-8-3-3 15,-2 4-4-15,-13 2-21 0,-9-1-20 16,-8 3-3-16,-2 0-6 16,-6 0-58-16,-39 0-155 15</inkml:trace>
  <inkml:trace contextRef="#ctx0" brushRef="#br0" timeOffset="10033.9838">17998 12068 939 0,'0'0'20'15,"0"0"62"-15,0 0 3 16,0 0-33-16,0 0-25 15,0 0-12-15,0 7 2 16,3 12 48-16,4 4-8 16,-4 3-16-16,0 4-17 15,-3 6 2-15,0-2-3 16,0-1-10-16,0-4-4 16,-3-2 5-16,0-5-6 0,-4-4-7 15,7-2 0 1,0-3-1-16,0-6-4 0,0-3-15 15,4-2-32-15,12-2-42 16,3 0-13-16,7-6-80 16,-3-10-356-1</inkml:trace>
  <inkml:trace contextRef="#ctx0" brushRef="#br0" timeOffset="10562.8219">18641 11889 825 0,'0'0'74'16,"0"0"-3"-16,0 0 48 15,0 0-15-15,0 0-31 16,0 0-28-16,0-13-12 16,0 13-8-16,0 0-10 15,0 13-5-15,0 7 15 16,0 7 15-16,0 3-15 16,0 5 0-16,0-1-5 15,0-1 8-15,0 0-3 16,0-3-10-16,-4-1-7 15,-4-2 1-15,0-4-5 0,5-6-1 16,3-4-3-16,0-3-3 16,0-5 2-16,7 0-3 15,5 0-1-15,6-4 3 16,10-1 2-16,14 0 1 16,10 0-1-16,8 0-1 15,-3 0-3-15,4 0-5 16,-2-4 4-16,-3 2-2 15,-10-6 0-15,-11 3-1 16,-9 1-6-16,-14 1-15 16,-8 0-9-16,-4-1-11 0,0 1-38 15,-26-1-100 1,-19-1-233-16</inkml:trace>
  <inkml:trace contextRef="#ctx0" brushRef="#br0" timeOffset="10971.8665">18817 12078 536 0,'0'0'448'16,"0"0"-448"-16,0 0 78 0,0 0 9 15,0 0-39-15,0 0-29 16,-3-7 5-16,3 7 13 16,0 0-3-16,0 4-4 15,-1 11 16-15,-5 2-2 16,2 10-8-16,-5-1-8 16,2 4-15-16,1 1 7 15,-1 0 5-15,1-1-7 16,5 0-3-16,-2-3 3 15,3-5-9-15,0 2-2 0,0-1-3 16,0-6 0 0,0-1-3-16,0-6 0 0,0-1-1 15,4-5-1-15,-4-1-17 16,0-3-28-16,3 0-45 16,-3 0-40-16,0-3-52 15,0-14-289-15</inkml:trace>
  <inkml:trace contextRef="#ctx0" brushRef="#br0" timeOffset="13514.5477">15900 13511 581 0,'0'0'190'0,"0"0"-170"15,0 0 9-15,0 0 51 16,0 0-44-16,0 0 2 16,-68 37 10-16,49-14 10 15,-4 3-7-15,-4 3-11 16,9 2-8-16,-2 1-11 15,10-3 5-15,0-1-11 16,10-5-2-16,0-1-4 16,7-1-2-16,15-1-1 15,11-8-3-15,6-2-1 16,9-6 0-16,1-4 1 16,9 0 1-16,2-3-1 15,-2-6-1-15,-10-5-2 16,-5 1 2-16,-11-7 0 15,-10 3 2-15,-12-3 1 0,-10-4-3 16,0-1 3-16,-6 1 3 16,-26-6 1-16,-7 5-6 15,-11 0 5-15,-13 0-1 16,-3 5 6-16,-5 1-10 16,9 8-2-16,7 5 4 15,13 3-4-15,9 3-1 16,7 0-17-16,3 12-42 15,0 5-68-15,14 4-84 16,9-6-362-16</inkml:trace>
  <inkml:trace contextRef="#ctx0" brushRef="#br0" timeOffset="13861.9826">16378 13369 930 0,'0'0'30'16,"0"0"3"-16,0 0 50 0,0 0-39 15,0 0-19 1,0 0 13-16,25-30 15 0,-25 30-7 15,0 0-7-15,0 0-10 16,0 0-15-16,0 0-13 16,0 14 4-16,-3 2 0 15,3 7 0-15,0 1-5 16,0-5 0-16,0 1-4 16,0-3-21-16,0-5-35 15,0-2-46-15,0-3-52 16,-17 0-163-16</inkml:trace>
  <inkml:trace contextRef="#ctx0" brushRef="#br0" timeOffset="14223.2185">14871 13435 813 0,'0'0'148'15,"0"0"-147"-15,0 0 29 0,0 0 40 16,0 0-33-1,149 17-16-15,-119-2 22 0,-1 2-25 16,-3 0 8-16,-7 0-6 16,7 2-10-16,-14-2-9 15,5-3 1-15,0-2-2 16,-5-2-3-16,8 0-32 16,2-6-63-16,1-1-154 15,3-3-334-15</inkml:trace>
  <inkml:trace contextRef="#ctx0" brushRef="#br0" timeOffset="14632.9038">17296 13554 957 0,'0'0'113'16,"0"0"-111"-16,0 0 1 15,0 0-2-15,195-29-1 16,-114 22 0-16,-6 3 0 16,-14-2-3-16,-14 3-26 15,-12-4 1-15,-12 3 5 16,-13 4-20-16,-4-3-38 15,-6 3-9-15,0-2-76 16</inkml:trace>
  <inkml:trace contextRef="#ctx0" brushRef="#br0" timeOffset="15226.2552">18297 13369 615 0,'0'0'295'0,"0"0"-280"16,0 0 112-16,0 0-57 15,0 0-25-15,0 0-17 16,0-16-6-16,0 16 0 16,0 0 1-16,-3 0-11 15,-7 9-4-15,-9 8 0 16,-1 9 27-16,-1 7-7 15,4 1-7-15,6-5-4 16,0 4-10-16,3-2-2 16,5-3-3-16,2-1 4 15,1-4-6-15,0-9-1 0,0-1 0 16,0-4 1 0,0-4 0-16,0 0 2 0,9-4-1 15,5 2 0-15,2-3 0 16,11 0 2-16,1 0-1 15,12 0 0-15,6 0-1 16,4-4-1-16,-3-5-3 16,1 5-1-16,-5-2 0 15,-8-2-2-15,-5 3-9 16,-11 1-8-16,-6 1-7 16,0-1-16-16,-13 4-39 15,0-3-76-15,0 3-243 16</inkml:trace>
  <inkml:trace contextRef="#ctx0" brushRef="#br0" timeOffset="15611.1807">18530 13498 812 0,'0'0'93'15,"0"0"-29"-15,0 0 60 16,0 0-31-16,0 0-42 16,0 0-23-16,0-14 4 0,0 14-7 15,0 5-8-15,0 11 6 16,0 4 28-16,-6 6-7 16,0 6-2-16,-7-1-23 15,8 5 2-15,0-2 1 16,-2-5-6-16,2 1-4 15,-2-4-3-15,0 1-4 16,4-7 0-16,-2-2-3 16,2-6-2-16,3-4 0 15,0-1 0-15,0-7-9 16,0 0-17-16,0 0-12 16,0 0-26-16,0 0-32 15,0-12-26-15,0-12-150 16,0-2-369-16</inkml:trace>
  <inkml:trace contextRef="#ctx0" brushRef="#br0" timeOffset="16679.9031">19213 13416 857 0,'0'0'74'15,"0"0"-69"1,0 0 44-16,0 0 0 16,0 0-30-16,0 0 2 0,-30 0 11 15,18 0-2-15,-8 0-2 16,1 0 0-16,-6 0-7 15,7 0 1-15,-1 0-1 16,6 0-3-16,7 0-3 16,-1 0-3-16,6-3 6 15,-2-2-6-15,3-1-8 16,0 3 2-16,0-4-3 16,0 1-1-16,11-1 1 0,1 0-3 15,5 1 2 1,-2-2-3-16,6 5 1 0,-2 1 0 15,-1-2-1-15,7 4 0 16,1 0-1-16,-2 0 0 16,6 0 2-16,-2 0-1 15,-3 6 1-15,-3 5 0 16,-2-2 1-16,-7 2 2 16,-5 2-3-16,-5 1-3 15,-3-2 2-15,0 2 2 16,-8-1 1-16,-5-1 2 15,0-4-2-15,6-3 0 16,7-5-1-16,0 0 2 16,0 0 2-16,0 0 2 0,0 0-2 15,0 0 9-15,0-2-14 16,-3-4-4-16,3 1 0 16,0-1-2-16,0-2 5 15,0-4-5-15,0 7 2 16,0-3 4-16,0 1 1 15,0 5-1-15,-4-5 1 16,-1 3 0-16,-5 1-1 16,0-3 1-16,-8-1-1 15,3 1-1-15,-4 2 1 16,-5 0 1-16,3 1 3 16,-8 3-4-16,2 0 1 15,1 0-1-15,-4 0 1 16,5 0-2-16,-7 3 2 0,-1 8-1 15,1-1 0-15,2 7 4 16,1 3 0-16,9 6-1 16,1 3 13-16,8 1 1 15,9 3-6-15,2-4-3 16,0 0 1-16,13-4-4 16,13-2-3-16,4-10-2 15,2-4 2-15,6-1-1 16,4-6-1-16,8-1 5 0,8-1-3 15,-2-1 3 1,-1-8-3-16,-7-1 0 0,-5-6-1 16,-4-1 1-1,-10-3 2-15,-3-4-2 0,-11 2-2 16,-11 2 0-16,-4 0 0 16,0 0 4-16,-12 3 0 15,-15-2-4-15,1-1 3 16,-9 3-1-16,8 1-1 15,-2 3-1-15,0 4-2 16,6 1-5-16,-9 8-30 16,-11 0-39-16,-9 0-28 15,-16 10-91-15,-5 1-357 16</inkml:trace>
  <inkml:trace contextRef="#ctx0" brushRef="#br0" timeOffset="18563.0246">15426 15823 1208 0,'0'0'49'0,"0"0"-46"15,0 0 2-15,0 0 44 0,0 0-22 16,0 0-18 0,0 0 5-16,13 27 30 0,-1 2 6 15,6 0 2-15,-6 1-17 16,0-2-7-16,-1 1 1 16,-1-5-21-16,2-2 5 15,-5-2-7-15,-3-6-5 16,1-5 3-16,-4-2-4 15,2-4-1-15,0-3-20 16,-3 0-17-16,0 0-15 16,0 0-9-16,5 0-34 15,1-10-34-15,9-6-200 16,4-1-268-16</inkml:trace>
  <inkml:trace contextRef="#ctx0" brushRef="#br0" timeOffset="19178.2123">16046 15880 822 0,'0'0'146'16,"0"0"-109"-16,0 0 58 16,0 0-13-16,0 0-42 15,0 0-16-15,3-3-1 16,-3 3 2-16,0 0 1 15,0 0 7-15,0 0 9 16,0 0-3-16,0 0-9 0,0 0-10 16,0 0-3-1,0 0-8-15,0 0-6 0,0 0 1 16,0 0-2 0,0 0 0-16,0 0-2 0,0 0 0 15,0 0 0-15,0 0 0 16,0 0 0-16,0 0 4 15,0 0-3-15,0 0-1 16,0 0 0-16,0 4-5 16,-5 18-7-16,-6 5 12 15,-6 12 2-15,8-3-1 16,3-3-1-16,2-1-1 0,1-4 1 16,0-3 4-1,3-8-3-15,0-5-2 0,-3-4 0 16,3-6-10-16,0 1 1 15,0-3 2-15,0 0 4 16,0 0 0-16,0 0-1 16,0 0 3-16,0 0 1 15,18 0-5-15,12-5 5 16,13-1 1-16,-1 0 0 16,4 1-2-16,2 2 1 15,4-4-2-15,-7 5 3 16,1-1-2-16,-7-1-3 15,-7 3-12-15,-6 1-19 16,-6 0-16-16,-10 0-3 16,-4 0-44-16,-6 0-11 0,0 0-132 15,-16 0-304-15</inkml:trace>
  <inkml:trace contextRef="#ctx0" brushRef="#br0" timeOffset="19501.2034">16391 16007 1123 0,'0'0'26'16,"0"0"1"-16,0 0 61 15,0 0-60-15,0 0-25 16,0 0 0-16,-11 37 30 15,2-11 29-15,-1 5-25 0,-2-1 5 16,-5-1-13-16,4 1-12 16,0 0-7-16,4-4-4 15,-6-3-4-15,6 1-2 16,0-9 0-16,-1-4-7 16,10-5-14-16,-3-4-16 15,3-2-32-15,0 0-7 16,-5 0-19-16,5-15-42 15,-6-4-533-15</inkml:trace>
  <inkml:trace contextRef="#ctx0" brushRef="#br0" timeOffset="19822.2273">16686 15579 993 0,'0'0'37'15,"0"0"-15"-15,0 0 46 16,0 0 9-16,0 0-34 16,0 0-30-16,-7-27-6 0,1 27-7 15,-4 10 1-15,-2 11 5 16,2 8 29-16,0 4-8 15,1 1-13-15,4 2-4 16,4-6-7-16,1 0-1 16,0-5-2-16,0-2-15 15,0-9-48 1,0-1-74-16,0-6-175 0,0-5-471 16</inkml:trace>
  <inkml:trace contextRef="#ctx0" brushRef="#br0" timeOffset="20194.2065">17529 15955 900 0,'0'0'6'0,"0"0"27"16,0 0 92 0,193 0-69-16,-119 0-28 15,8 0 1-15,0-3-6 16,-2-4-6-16,2 2 4 15,-19 1 3-15,-12-2-9 0,-25 4-10 16,-15-1-4-16,-10 3-1 16,-1 0 2-16,0 0-2 15,-17 0-44-15,-21 0-88 16,-7 0-181-16</inkml:trace>
  <inkml:trace contextRef="#ctx0" brushRef="#br0" timeOffset="20867.2051">18901 15698 22 0,'0'0'893'16,"0"0"-839"-16,0 0-22 15,0 0 40-15,0 0-33 16,0 0-22-16,-61 38 29 16,34-9 15-16,-2 3-16 15,9 1-16-15,5-2 14 16,3-1-10-16,6 2-7 15,4-6-8-15,2 0-9 16,0-6-4-16,8 0-4 16,14-8 2-16,13-1-2 0,11-3-1 15,5-3 0-15,10-5-7 16,4 0 0-16,1-3 1 16,-4-7 6-16,-12-3 3 15,-6-5-1-15,-9 0 0 16,-8-2 1-16,-12-7-2 15,-7 4-1-15,-8-5-3 16,0 6 3-16,-34-3 1 16,-11 4 1-16,-10 2-1 15,-7-1 2-15,-10 6 1 16,5 5-2-16,-5 3-2 16,10 6-1-16,1 0-7 15,9 15-57-15,3 2-28 16,17 6-101-16,8-9-278 15</inkml:trace>
  <inkml:trace contextRef="#ctx0" brushRef="#br0" timeOffset="21165.2083">19509 15444 1057 0,'0'0'159'0,"0"0"-142"15,0 0 41-15,0 0 18 16,0 0-30-16,0 0-29 16,6-7-15-16,0 33 0 15,4 5 22-15,-3 1-14 16,-3 1-10-16,-4-6 2 15,0-4-2-15,0-3-30 16,-21-1-47-16,-4-5-46 16,-5-8-69-16,-7-3-211 15</inkml:trace>
  <inkml:trace contextRef="#ctx0" brushRef="#br0" timeOffset="21498.2074">17998 15522 1071 0,'0'0'52'0,"0"0"-52"0,0 0 0 15,0 0 13-15,98 57 46 16,-40-21-6-16,3 1-35 16,-9 2-10-16,-9-3-8 15,-11-5-6-15,-13-6-59 16,-10-4-64-16,-4-9-261 15</inkml:trace>
  <inkml:trace contextRef="#ctx0" brushRef="#br0" timeOffset="21861.2036">20509 15754 896 0,'0'0'39'16,"0"0"-27"-16,0 0-11 15,167-25 26-15,-121 20-22 16,-4-3-5 0,-2 7-1-16,-10-6 1 0,-6 4 0 15,-13 2-43-15,-11 1-159 16,0 0-259-16</inkml:trace>
  <inkml:trace contextRef="#ctx0" brushRef="#br0" timeOffset="22114.2066">20395 15866 979 0,'0'0'50'15,"0"0"-34"-15,0 0 9 16,0 0 52-16,156 13-42 16,-88-13-11-16,7 0-9 15,-7 0-9-15,-3-2-3 16,-9-5 2-16,-4 3-4 16,-11-3-1-16,-11 1-46 15,-8 3-88-15,-16-4-320 16</inkml:trace>
  <inkml:trace contextRef="#ctx0" brushRef="#br0" timeOffset="23411.3852">21616 15519 602 0,'0'0'129'0,"0"0"-108"0,0 0 29 16,0 0 32 0,-3-46-6-16,3 43-7 15,0 3-9-15,0 0-22 16,0 0 1-16,0 0-19 0,-3 0-6 15,-7 0-14-15,-4 7 2 16,-5 16-2-16,2 6 22 16,5 8-1-16,3 2 5 15,9 4 6-15,0 0-18 16,0 0 3-16,0 0-13 16,6-7-1-16,9-6 0 15,-1-7-1-15,0-6-1 16,-5-4-1-16,-1-6 1 15,-3-4-2-15,-2-1-2 16,1-2 3-16,5 0 2 0,8 0-2 16,12 0 0-16,16 0 6 15,7-5-4-15,7 1-2 16,12-1 0-16,3-3 1 16,-5 1 0-16,-4-2 3 15,-11 1-4 1,-15 3-1-16,-14-2-1 0,-10 4-6 15,-6-1-7-15,-9 1-17 16,0 0-40-16,-7 3-39 16,-21-4-293-16</inkml:trace>
  <inkml:trace contextRef="#ctx0" brushRef="#br0" timeOffset="23735.3805">21901 15698 803 0,'0'0'221'0,"0"0"-200"16,0 0 56-16,0 0 4 16,0 0-53-16,0 0-25 15,-5-11 2-15,5 22 2 16,0 12 8-16,10 7 39 15,2 2-9-15,5 5-8 16,-8-7-14-16,6 6-8 16,3-3 1-16,-3 0-5 0,-1 1-7 15,-3-8 0 1,1-4-3-16,-9-5-1 0,3-7-13 16,-5-1-29-16,2-4-35 15,-3-2-79-15,0-3-106 16,0 0-352-16</inkml:trace>
  <inkml:trace contextRef="#ctx0" brushRef="#br0" timeOffset="28761.3792">15572 16849 708 0,'0'0'57'0,"0"0"-57"16,0 0 24-16,0 0 38 0,0 0-32 16,0 0 10-16,9 0 13 15,15 0 14-15,13 0-1 16,23 0-1 0,20 0-10-16,32 0-1 0,18 0-21 15,16-8-13-15,13 2 3 16,9-5-13-16,8-2 0 15,9 0-6-15,-6-3 0 16,-1 2-3-16,-9-1 4 16,-9 3-2-16,-14 0-2 15,-10 2-1-15,-14-3 1 16,-7 3 3-16,-12 4-1 16,-2-5 1-16,-7 2 5 0,-6 1-2 15,-10 2-3-15,-14-1 1 16,-9 3-3-16,-8 2-2 15,-6-3 1-15,-4 4-1 16,-8 0 2-16,-4 1-2 16,-7-4 0-16,-5 1 0 15,0 3 1-15,0-2 1 16,3 1 0-16,3-2-2 16,8-2 6-16,-2-1-2 15,-1 0 5-15,-4 0 0 16,-5 1 4-16,-3-3 6 15,4 0-2-15,-2-1-13 16,-4 0 2-16,0 2 5 16,5-7-5-16,5 1-1 0,8-3-4 15,9-2-1-15,9-3-1 16,1-1 0-16,-3-3 2 16,-2 2-3-16,-7 3 5 15,-6-1-5-15,0 5 5 16,-8 3-3-16,-2 3 2 15,-1 0-2-15,4 0 0 16,-2 1 0-16,1-1 1 16,-1-3-1-16,-1 2 1 15,1-2-1-15,1-3 1 0,-4 2 2 16,0-3-3 0,3 0 0-16,-7 2 0 15,2-4 1-15,-1 2 0 16,-5-3 0-16,4 0 2 0,-3-1-3 15,-1 2 0-15,2-1 2 16,-4 4 0-16,1-1-1 16,-1 5-1-16,-1-5 1 15,-2 6-1-15,3-2 0 16,-1-2 0-16,-3 1 0 16,0-2 1-16,0-1-2 15,-2 3 1-15,-1-5-1 16,0 2 1-16,0-3 1 15,0 0-1-15,0 0 0 16,0-2 0-16,0 0-1 0,0-2 1 16,0 0-2-16,0 5 0 15,-4-1 0-15,-2 3-1 16,3 0 2 0,-4-3 0-16,4 1 1 0,-1 2 0 15,0-2-4-15,2-2-1 16,-2 3 1-16,-4 1-1 15,1 1-3-15,-3-1 5 16,-1 0 0-16,2 6-3 16,-3-1 2-16,5 2-2 15,-3-1-3-15,3-1 4 16,1 2-6-16,-1 0 6 0,2 0 4 16,1 3 1-16,1 0 0 15,-3-1 3-15,-3 1-3 16,-2-3-1-16,-2-1 1 15,3-1 0-15,-1 2-3 16,2 3 2-16,2 0 1 16,2 3-2-16,-2-4 1 15,-6 3-1-15,-1-1 0 16,2-3 2-16,-1 5-2 16,0-2 1-16,-4 2 0 15,-5-6-3-15,-7 3-1 16,-4-3 3-16,-3-2-1 15,1 1-7-15,-4-4 10 16,0 0 0-16,9-2 17 16,6 8-11-16,3-1-6 0,4 0 3 15,2 5-3-15,-3-3 0 16,6 1 0-16,-4 1 0 16,-3 0 0-16,-7-8 2 15,-6 2-1-15,2-5 0 16,4 6-1-16,-1 1 0 15,2 2-2-15,-5 1-1 16,-8 0-2-16,1 3 3 16,0-2-1-16,-12 1 3 15,-5 0 0-15,0-4 0 0,0 1 0 16,1 1 0 0,4 2-1-16,-5 1 0 15,-12 3-1-15,-2 1 1 16,-4 0 0-16,5 0-1 0,-5 0 2 15,10 0 0-15,-3 1-1 16,3 5-2-16,1 1 2 16,3-4 0-16,-2 5 0 15,0-3-4-15,4-1 5 16,-4 1-3-16,5 0 0 16,1 1 2-16,-1-2 1 15,-3 2-1-15,-5-2-5 16,2 3 5-16,-3-2 1 15,-2-1-1-15,8 2 1 16,3-2 0-16,-1 3 0 0,6-4 0 16,3 3 1-16,-2 2-1 15,4-6-1 1,1 2 1-16,0 2-4 16,0-2 4-16,1 2-5 0,-8 1-1 15,4 0 2-15,-3-2 0 16,-4-1 2-16,3 4 0 15,-2 0 2-15,-2-1-4 16,6 3 4-16,-2-6-2 16,0 5-2-16,4-2 4 15,1-1 2-15,5-1-2 16,4 1 0-16,-2-2-3 0,1 2 2 16,2 1 1-16,1-5-1 15,-5 5 0-15,7-1 1 16,-9-2 0-16,2 3 0 15,-4 2 2-15,2-2-2 16,-1 3-2-16,5 0 2 16,-1 3-1-16,9-4 1 15,-3-2-1-15,8 3-1 16,5 0 1-16,-3 1 1 16,3-2-1-16,-2 2 0 15,3 2 1-15,-4 2-1 16,-3-1 1-16,3 2 1 15,-3-2-1-15,6-2 1 16,-1 2-1-16,0 0 0 16,6-1-1-16,5-3 0 0,3 6 1 15,1-3 1-15,2 1-1 16,-3 3 0-16,1 1 1 16,-6-1-1-16,2 4 0 15,-1-2 1-15,2-2 0 16,6-5-1-16,-3-1-1 15,2 3 1-15,4-5 0 16,0 4 0-16,-3 0 0 16,3-2 0-16,0 4 0 15,-3-1 2-15,3 3 0 0,-4-3 0 16,4 1-1 0,-3-1-1-16,0 1-2 0,2-1 1 15,-2-4 1 1,3 0 0-16,-2 3 0 15,2-3 0-15,0 3 0 0,-3-3 0 16,2 3 1-16,1 2-1 16,0 3 0-16,0-1 0 15,0 3-1-15,9-1 1 16,-2 1 1-16,0-3 0 16,6-3 0-16,-10 2 0 15,6-4 0-15,-3 2 2 16,6-1-2-16,-3 1 1 15,0 2 1-15,1-3-2 16,0 3 1-16,0 1 1 16,0 0-2-16,-4 1 1 0,0 0 1 15,-3 1-3-15,4-5 1 16,-4 3-1 0,5-8 1-16,-8 1-2 0,3 0 3 15,3 0-2-15,-3-3 0 16,6 4 0-16,-5 2 0 15,3-1 1-15,1 2-1 16,3 2 1-16,-1-2-1 16,-1 2 0-16,-2-3 0 15,-1 0 3-15,-3 0-5 16,1-1 2-16,3-3 0 0,-4-1 0 16,6 4 0-1,1-2 3-15,-1 5-6 0,5-1 4 16,2 5-1-16,0-2 0 15,-2 0 2-15,5-5-2 16,-9 1 1-16,6-4-1 16,0 1 0-16,-4-2 0 15,2-2 1-15,-1 0-3 16,0 2 5-16,-3-5-3 16,3 4 1-16,0 0-1 15,-1-4 0-15,1 4 0 16,1-4 1-16,-5 0-1 15,1 3-1-15,0-5 1 16,7 3 0-16,-2-1 1 16,9-1-1-16,-9 2 2 0,8 2 0 15,-3-4-2-15,-5 1 1 16,1-1-1-16,-2 1 0 16,2-2 0-16,0 2 2 15,1 0-2-15,-4-1-2 16,3 3 2-16,7-2 0 15,-7 1 2-15,10-1-2 16,-1 2 0-16,2 0 1 16,-6-1-1-16,0 1 0 15,-2 0-1-15,-2-3-1 16,-1 4 4-16,-4-5-2 16,0 5 0-16,-3-2 0 15,0-3-2-15,-3 4 1 16,1 1 2-16,0-1-2 0,-2-2 2 15,3 0-1-15,-8 0 2 16,3-3-2-16,1 0 0 16,-4 0 0-16,0 0 0 15,3 0 0-15,-3 0 1 16,0 0 1-16,0 0 0 16,0 0-2-16,0 0 1 15,0 0 0-15,0 0-1 16,0 0 0-16,0 0-2 15,0 0 2-15,0 0-2 16,0 0 2-16,0 0 0 0,0 0 0 16,0 0-1-16,0 0 0 15,0 0 1-15,0 3-3 16,0-3 0 0,0 0 1-16,0 3 2 0,0-3-1 15,0 4 3-15,0-1-2 16,0-2 0-16,0-1 0 15,0 1-1-15,0-1 0 16,0 0 0-16,0 0-5 16,0 2-11-16,0-2 1 15,0 3 6-15,0-3 3 16,0 0 0-16,0 0-9 16,0 0-3-16,0 0 6 0,0 0-1 15,3 0-25-15,0 0-18 16,9 0-14-16,9 0-1 15,-4-7-141-15,-3-3-132 16</inkml:trace>
  <inkml:trace contextRef="#ctx0" brushRef="#br0" timeOffset="38640.62">19298 15840 486 0,'0'0'34'0,"0"0"-32"15,0 0 24-15,0 0 7 16,0 0-13-16,0 0 16 16,0 0 8-16,29-7-1 15,-29 7 12-15,2 0 5 16,-2 0 1-16,0 0-24 16,0 0-3-16,0 0-7 15,0 0 2-15,0 0 0 16,0 0 4-16,0-3 10 15,3 0 8-15,-3-1-13 16,1-3-35-16,5 4 12 0,-2-3 7 16,-1-1-10-1,-3 0-10-15,0 1 7 0,0-1-3 16,0 4 8-16,0-1 2 16,0-1-7-16,-17 0-6 15,2 3-1-15,-5-4-1 16,0 2 0-16,-2 1 0 15,-4 0-1-15,4 2 0 16,-8 1 0-16,0 0 0 16,2 0 0-16,-5 0 0 15,3 0-1-15,2 0-3 16,1 1 4-16,5 5 0 16,1-3 0-16,3 4-2 0,-6-3 1 15,2 4-1-15,-1-1 0 16,1 6 2-16,-7 1 0 15,3 2 0-15,-3-2 1 16,4 2 0-16,7 3-1 16,5-3 2-16,7 4-2 15,3 0 1-15,3 1 1 16,9-1-1-16,16 3 3 16,12-3-2-16,5-1 0 15,3 1 1-15,2-3 1 16,-6-4-4-16,-2 0 0 15,-16-6 0-15,0-4 0 16,-8 0 2-16,2 1-2 0,3-4 0 16,2 0 1-1,7 0 2-15,1-7 2 0,2-3-3 16,1-6-2-16,-1 2 2 16,-4-5 1-16,-7 1-2 15,-4 3 1-15,-8-2-2 16,-3 0 1-16,-6 1 3 15,0-1-4-15,0 0 3 16,0 5 0-16,-7-4-2 16,-11 2 0-16,-2 5-1 15,0-2 1-15,-6 2-1 0,4 2-1 16,-6 4-1-16,-6 0 0 16,-5 2-1-16,-10 1 1 15,-2 0 0 1,-5 0 2-16,6 1-2 0,6 5 1 15,6 1-1-15,-2-2 2 16,10 3-1-16,1 2-1 16,4 6 0-16,9 1 0 15,-2 6-2-15,10 0 4 16,1 4 0-16,7-1 1 16,0-2 0-16,0-2-1 15,0 1 0-15,0-6 0 16,3-4 1-16,13-1-1 15,7-4-3-15,5-2-2 16,12-3 5-16,11 0 3 0,9-3-1 16,5 0-1-16,2 0 0 15,-1-9 1-15,-5-1-1 16,-1-1 0 0,-19-1 0-16,0-2 0 0,-8-3 0 15,-9-2-1-15,-11 2 5 16,-10-8-3-16,-3 2-1 15,0-1 1-15,-13-2 0 16,-13 6-2-16,-4-2 0 16,-2 5 0-16,-3 2-3 15,-2 3 4-15,2 5-1 16,0 1 0-16,-1 6-2 16,-4 0-4-16,-5 0-1 15,-3 0-2-15,2 7 2 0,1 2 3 16,6 4 4-16,9 0-4 15,7 4 3-15,8 0-1 16,3 0 1-16,9 3-4 16,3-1 4-16,0 0-1 15,0-2 2-15,0-3 0 16,18-2-1-16,-2-2 0 16,7-3 1-16,-1-1-1 15,5-2-1-15,5-1 4 16,10 0-2-16,4-3 0 15,1 0 0-15,2-3 2 16,-10-4-2-16,-3-1 0 16,-6-4-2-16,-2 0 2 0,-4-4 0 15,-4-2-1 1,-1-1 1-16,-6 0 0 0,-4-1-1 16,-6 3 0-16,-3 0 1 15,0 2 1-15,-3 4 0 16,-13 2 1-16,-6 1-2 15,-4 2-3-15,-7 3-1 16,-9 2 2-16,-3 1-7 16,-7 0 5-16,-4 1 1 15,-4 7 2-15,6 2 0 0,3 5 0 16,8-1-2-16,11 6 2 16,9 2 1-16,16 3 0 15,7 0 1-15,0-2 0 16,13-2 1-16,8-3-2 15,1-2 1-15,7-2-1 16,-1-5 2-16,2-2 0 16,3-4-2-16,7-3 3 15,1 0 0-15,7 0-2 16,8-7 4-16,-1-2-2 16,-9-5 1-16,-1-5-3 15,-9 0-1-15,-13-5-1 16,-7-3 0-16,-9 2-2 15,-7 0 0-15,0 3 3 16,0 5-3-16,-12 1 6 0,-8 7-4 16,-4 1 1-16,2 2 0 15,-3 3-2-15,-2 2 0 16,-13 1-1 0,-5 0-7-16,-6 0 7 0,-5 9-5 15,-1 5 2-15,-1 3 3 16,8 6-1-16,13 4-2 15,12-1 1-15,10 7 2 16,12-6 3-16,3-2 0 16,0-5-2-16,24-3 2 15,5-3 0-15,9-5 3 16,1-2-3-16,4-5 0 0,6-2 2 16,5 0 2-16,-1-6 3 15,-3-3-5-15,-5-4-1 16,1-2 0-16,-5-1-1 15,-3-4 0-15,-11-2 0 16,-13-2 0-16,-11-2-1 16,-3 2 1-16,0 2 0 15,-3 2 1-15,-17 5-1 16,-6 3 2-16,0 2 4 16,-6 1-6-16,-2 6 0 15,-4 3 0-15,-3 0-3 16,-3 0-3-16,-5 10 1 15,4 3 0-15,4 5 2 16,1 5-2-16,11 2 4 0,7 5 0 16,7-4-2-16,12 1 3 15,3-2 2-15,0-5-2 16,10-3 2-16,17-7-2 16,5 0 0-16,17-4 0 15,4-2 0-15,8-4 2 16,10 0 1-16,-10-4 0 15,-3-5-2-15,-10-5 0 16,-8-2 1-16,-10-4 0 16,-8 1 1-16,-5-4-2 15,-14 0 0-15,-3-2 0 16,0 3-1-16,-17 2-7 16,-2 3-3-16,-10 6 10 0,4 6-5 15,-5 5-6 1,-6 0 4-16,-2 0 0 15,-2 8-4-15,-2 7 6 16,6 2 0-16,7-2 1 0,9 5 2 16,14-3-1-16,3 0 1 15,3-4-1-15,0-3 2 16,4 0 1-16,17-6-2 16,-1 1-1-16,6-5 3 15,4 0 0-15,9 0 3 16,-3 0-3-16,1 0 0 15,-4-9-9-15,-6-1 3 16,-4 0-3-16,-7-3-3 0,-6-4-3 16,-10-3 9-16,0-2-15 15,0 0 8 1,-20 2 4-16,-3 1 0 0,-6 6 3 16,6 4 3-16,-7 2 2 15,6 4-2-15,-3 3-5 16,-6 4-4-16,-4 11 9 15,3 6 0-15,1 7 3 16,10 2 6-16,11 1-3 16,8-5 0-16,4-4-3 15,0-5 1-15,0-7 1 16,16-3-2-16,5-4 1 16,11-3 1-16,3 0 7 0,13 0 0 15,3-9-4-15,0 0-3 16,-2-2-1-16,-7-2 0 15,-14-1-1-15,-7-1-1 16,-9-2-1-16,-12 0-3 16,0-4 2-16,0 4-1 15,-12 0 3-15,-12 2 0 16,-1 2-5-16,-2 4 5 16,-3 2-1-16,-1 7 0 15,1 0 0-15,0 0-7 16,-1 3-15-16,-4 6-72 15,10 3-27-15,4 0-24 16,11-4-237-16</inkml:trace>
  <inkml:trace contextRef="#ctx0" brushRef="#br0" timeOffset="39724.6265">19408 15958 346 0,'0'0'176'16,"0"0"-133"-16,0 0-35 15,0 0 36-15,0 0-18 16,0 0-4-16,21-9 5 15,-18 2 7-15,-3 3 4 16,0 2-2-16,0-4-6 16,0 1-16-16,0-1-3 15,-5-2 8-15,-7-3-1 16,-5 2 11-16,-7-3 3 16,3 2-3-16,-5 2-6 0,6 0-1 15,-4 5-8-15,3 0 0 16,-2 0-14-16,0 3-2 15,-4 0 0-15,2 0 2 16,-1 0-6-16,4 0 6 16,-4 3-1-16,3 0 1 15,-1 6-3-15,-9 1 2 16,2 0 0-16,-5 7-1 16,0 3 0-16,11 2 2 15,-5 6 0-15,4-5 0 16,13 3 0-16,0-7 2 15,10 1-2-15,3 1 0 16,0-5 1-16,0 0-1 16,16 0 0-16,14-2 1 0,4-1 3 15,11-3 0 1,9-3 0-16,1-2 2 0,4-5 3 16,9 0-3-16,-6 0 2 15,1-5-3-15,0-5 1 16,-8-4-1-16,-6 2-3 15,-4-6 1-15,-9 3 1 16,-13-5 7-16,-7-2-6 16,-12 0-3-16,-4-5 5 15,0 3-3-15,-17-1-2 16,-9 0-1-16,-10 5-1 16,0 1 0-16,-2 4 0 0,6 5 0 15,-4 2-2 1,-1 4 2-16,4 4-8 0,-2 0-10 15,0 0 3-15,0 0 5 16,5 2-6-16,4 5-2 16,6-1 3-16,4 1 9 15,3-3 3-15,10 1-2 16,-4 3-2-16,7-4-20 16,0 2-22-16,0 4-49 15,4-3-42-15,2-2-156 16</inkml:trace>
  <inkml:trace contextRef="#ctx0" brushRef="#br0" timeOffset="42858.1809">16167 15906 161 0,'0'0'83'0,"0"0"-63"15,0 0 107-15,0 0-76 16,0 0-5-16,0 0 24 0,-14-47-47 16,14 38-4-1,0 2 1-15,0-3-5 0,0 0 21 16,0 0 19-16,0 4 15 15,0 3-24-15,0-4 3 16,0 0-20-16,0 0-13 16,0 1 8-16,0-1-9 15,0 0-13-15,0-1 0 16,0-2-1-16,0 3 0 16,0 0 5-16,0 0 26 15,0-1-7-15,0 4-16 16,0-3 0-16,0 6 7 0,0-5-3 15,0 6-3 1,0 0 0-16,0 0 7 0,0 0-6 16,0 0-11-16,0 6-7 15,0 14 7-15,0 1 6 16,0 7 20-16,0 3-5 16,0-2-10-16,0 1 2 15,0 1 4-15,0 3-6 16,0-3 7-16,0 2 4 15,0 0-7-15,0-4-7 16,0-2-2-16,0-1 4 16,0-2-6-16,0-5-4 15,0 1 3-15,0-3-1 16,0-5 1-16,0 0-1 16,0-3 0-16,0-3-1 0,-1-2 1 15,1-1-2-15,0-3 5 16,0 0-5-1,0 0 0-15,0 0 1 16,0 0 1-16,0 0 2 0,0 0-2 16,0 0 3-16,0 0-4 15,11 0 0-15,5-7 2 16,14 1-3-16,-5-1-2 16,8 0 2-16,-3 0 0 15,2 2 4-15,6 1-7 0,-5-4 3 16,-5 3 0-1,-10 0 0-15,-9 3 1 0,-2-1 0 16,2-2 1-16,-2 0-1 16,3 0 1-16,-4 1-1 15,-3-3 3-15,1-1-4 16,-4-1 1 0,0-2-3-16,0-1 4 0,0-2-3 15,-19 2 2-15,-4 1-1 16,7 1 0-16,2 1-2 15,2 5 2-15,11 4 4 16,-5-3-4-16,6 3 1 16,0 0-2-16,0 0 1 15,0 0-3-15,0 0-3 16,0 0-2-16,0 0-5 16,-4 8 5-16,-2 7 8 15,3 5 1-15,3 3 4 0,-3 1 5 16,3 2 1-16,-3 1-6 15,3 3 8-15,0-1-9 16,-3 4 6-16,3-4 4 16,-4 1-2-16,3-1-8 15,-2 4 7-15,1-3-5 16,-2-4 2-16,4-4-6 16,0-3 2-16,0-7-1 15,0-3-1-15,0-1-2 16,0-4-3-16,0-1 3 15,0-3 1-15,0 0 0 16,0 0 0-16,0 0 1 0,0 0-1 16,0 0-1-16,0 0 1 15,0 0-1-15,0 0-5 16,0 0 3-16,0 0 1 16,0 0 0-16,0 0 1 15,0 0 0-15,0 0 0 16,0 0 0-16,0 0-4 15,0 0 4-15,0 0 0 16,0 0 0-16,0 0 0 16,0 0-2-16,0 0 2 15,0 0 0-15,0 0 0 0,0 0 0 16,0 0 0 0,0 0 1-16,0 0-1 0,0 0 1 15,0 0 2 1,0 0-3-16,0 0 1 0,0 0 0 15,0 0 1-15,0 0 2 16,0 0-3-16,0 0-1 16,0 0 1-16,0 0 1 15,0 0-1-15,0 0 1 16,0 0 1-16,0 0-2 16,0 0 0-16,0 0 0 15,0 0 2-15,0 0 1 16,0 0-2-16,0 0 1 15,0 0-1-15,0 0-2 0,0 0 1 16,0 0 0-16,0 0 0 16,0 0 1-16,0 0 0 15,0 0-2-15,0 0 1 16,0 0 0-16,0 0-1 16,0 0 0-16,0 0 0 15,0 0 0 1,0 0 0-16,0 0 0 0,0 0-1 15,0 0 1-15,0 0 0 16,0 0 0-16,0 0-1 16,0 0 1-16,0 0 0 15,0 0 0-15,0 0 1 16,0 0-1-16,0 0 0 16,0 0 0-16,0 0 0 15,0 0 0-15,0 0 1 0,0 0-1 16,0 0 0-16,0 0 0 15,0 0 0-15,0 0 1 16,0 0-1-16,0 0 1 16,0 0-1-16,0 0 0 15,0 0 0-15,0 0 0 16,0 0 1-16,0 0-1 16,0 0 0-16,0 0 0 15,0 0 0-15,0 0 0 16,0 0 0-16,0 0 0 0,0 0 0 15,0 0 0 1,0 0 0-16,0 0 0 16,0 0 0-16,0 0 0 15,0 0 0-15,0 0 1 0,0 0-1 16,0 0 0-16,0 0-1 16,0 0 1-16,0 0 0 15,0 0 0-15,0 0 0 16,0 0 2-16,0 0-2 15,0 0-2-15,0 0 2 16,0 0 0-16,0 0-1 16,0 0 1-16,0 0 0 15,0 0 0-15,0 0 0 16,0 0 0-16,0 0 0 16,0 0 1-16,0 0-1 0,0 0 0 15,0 0-1 1,0 0 1-16,0 0 0 0,0 0 0 15,0 0 0-15,0 0 1 16,0 0-1-16,0 0 0 16,0 0 0-16,0 0 0 15,0 0 1-15,0 0-2 16,0 0 1-16,0 0-1 16,0 0 1-16,0 0 0 15,0 0 0-15,0 0 1 0,0 0-1 16,0 0 0-1,0 0 1-15,0 0 0 0,0 0-1 16,0 0 0-16,0 0 1 16,0 0 0-16,0 0-1 15,0 0 0-15,0 0 1 16,0 0-1-16,0 0-3 16,0 0-30-16,0 0-71 15,0 0-179-15,0 0-463 16</inkml:trace>
  <inkml:trace contextRef="#ctx0" brushRef="#br0" timeOffset="44684.1846">22340 15470 546 0,'0'0'91'0,"0"0"-84"16,0 0 46-16,0 0 44 16,0 0-19-16,0 0-17 15,0 0 25-15,13 0-24 0,-13 0 0 16,0-3-5-16,0-1-3 15,0-1-26-15,0-6-15 16,-6 5-7-16,-10-5-3 16,-4 1 0-16,-6 1 1 15,-3-5-1-15,-4 0 3 16,-2 2-5-16,-5-2 1 16,-6 4 2-16,-1-3-1 15,-6 1-3-15,1 2 0 16,1 0 1-16,3-1-1 15,1 5 0-15,2 0 0 16,-6 2 0-16,-2-1 1 16,1 5-1-16,-6-1-2 15,5 1 2-15,1 0 0 0,2 0 0 16,1 0 0-16,6 0 0 16,-3 0 0-16,1 6 1 15,-3 1-4-15,3 2 1 16,-1 5 2-16,4 0 1 15,1 4 2-15,3-1-1 16,6 3-2-16,-3 3 2 16,5 0 2-16,1 1-3 15,8 2 0-15,6 4 1 0,0-4-1 16,9 4 3 0,4 0 0-16,2-1-2 0,0 4 3 15,9-3-2-15,15-1-3 16,-5-2 1-1,1 0-2-15,4-1 0 16,-2-3 1-16,6 0 1 0,-2 3 1 16,4-4-2-16,-1 3 0 15,1-3 1-15,8 0 0 16,1 0 2-16,-4-2-2 16,7-3 2-16,-5 0-3 15,1-2-1-15,1-2 1 16,1-2 4-16,1 2-3 15,4-7 2-15,5 1-2 16,-1 0 4-16,-1-4-5 0,1 0 4 16,-7-3-3-16,1 0 1 15,2 0-1-15,-4 0 0 16,4 0 1-16,1-6 2 16,-4-1-1-16,0 0-1 15,-1 1 2-15,-2-4 6 16,-1 3 4-16,-2-3 1 15,2 0-8-15,-7 0 4 16,5-2 7-16,-6-2-10 16,0 1 1-16,-2-1 5 15,-3 2-5-15,2-4-5 16,-4 2-3-16,-1 1 5 16,-1-2-2-16,-4 1 4 15,-1-1-3-15,-4-1-1 0,3 0 0 16,-8 2 8-16,1-6-2 15,-4 4-4-15,1-4-2 16,-5 4 1-16,0-9-3 16,0 1-1-16,0-7 4 15,-2 4-5-15,-14-2-2 16,-8 2 2-16,-4 0 0 16,-7 1 2-16,1 3 1 15,-4 1-1-15,-8 2-2 16,1 4-1-16,-2 5-1 0,-8 2-1 15,-2 2-1 1,-6 4 1-16,-8 3-18 16,-14 0-25-16,-15 0-23 15,-14 10-52-15,4 0-96 0,12-1-297 16</inkml:trace>
  <inkml:trace contextRef="#ctx0" brushRef="#br0" timeOffset="46922.2058">21759 11464 616 0,'0'0'92'0,"0"0"-31"16,0 0 22-16,0 0 21 16,0 0 45-16,0 0-14 15,-3 0-114-15,3 0-18 0,0 0 8 16,-2 0-2-16,-6 12-6 15,-2 2-1-15,4 10 10 16,6-2-4-16,0 2 2 16,6 1 7-16,14 5 1 15,-1-3 1-15,7 4 3 16,-3 1 1-16,4 3-1 16,-3-1-3-16,-10 6-6 15,-7-1 4-15,-7 1-14 16,0 3 5-16,0 2 3 15,-7-1-10-15,1 6 6 16,-2 1-5-16,-1-1 5 0,6 1-7 16,-4 1 2-1,2 5 0-15,1 2 0 0,-6 4 3 16,-1-3-2-16,-1 5 0 16,-1 3 0-16,1 3-2 15,4-2 4-15,1 1-3 16,-1-4-1-16,4-7 1 15,1-2-4-15,3-5 3 16,0-5-1-16,0-5 0 16,0-5 0-16,0-4 0 15,0 3 0-15,0-2 0 16,0-3-2-16,0 3 0 16,0-5 2-16,0-5-1 0,4-7-1 15,7-4-2-15,-4-4-3 16,1-6-4-16,1 1 3 15,1-4 7-15,8 1 0 16,7-1 1-16,7 0 7 16,9 0-6-16,12 0 1 15,14 0-4-15,12 0 2 16,12-1 0-16,10 1-2 16,12-4 1-16,8 4-4 15,8 0 3-15,9 0 2 16,6 0-2-16,6 0 2 15,-4-3 0-15,-9 3-1 0,-14 0 1 16,-16-2 0-16,-11-2 1 16,-20 1-1-16,-17-2 0 15,-17 2 0-15,-12 1 1 16,-9-1-1-16,-11 2 1 16,-3-5-1-16,1 4 3 15,0-6 1-15,-1 1-2 16,-2-3 0-16,-2-2 0 15,-3-5 2-15,0 0-1 16,0-9-2-16,0-3-1 16,-6-5 1-16,-11-5 1 15,-5-5-2-15,-3-4-1 16,-5-7 1-16,-6-1 2 16,2 1-1-16,1-5 3 15,10-6-3-15,4 0-1 0,10-4-1 16,9-2 0-16,0 0 1 15,3-4-5-15,16 3 5 16,1-2 0-16,4 5 0 16,-6 0 2-16,-2 7-1 15,-3 7-1-15,0 7-4 16,-3 2 0-16,-4 8 0 16,-2 9 0-16,-4 7 3 15,0 3-5-15,2 10 4 16,-2 0-1-16,0 6-12 15,0 4-23-15,0 0-59 16,0 7-50-16,0 10 65 16,-12 6-17-16,-15 8-99 15,-10-2-74-15</inkml:trace>
  <inkml:trace contextRef="#ctx0" brushRef="#br0" timeOffset="47841.1657">22642 12922 456 0,'0'0'35'0,"0"0"59"15,0 0-28-15,0 0-1 16,-2-48 8-16,2 41-14 16,-3 4 0-16,3 3 19 15,0 0-25-15,-3 0-29 0,3 0-14 16,-1 0-10-16,-3 2-10 15,1 12 10-15,-3 2 5 16,1 5-2-16,-3 1 14 16,4 2-6-16,0-1-3 15,1 5 8-15,1-6 0 16,-1 3-6-16,3-4-9 16,-1 1 5-16,1-1 1 15,0-8-5-15,0 3 4 16,0-6-3-16,0-3 2 0,0 1-3 15,0-3-1 1,4-1 1-16,1-1-1 0,0-3 0 16,-2 2 1-1,5 3-1-15,3-5 0 0,3 0 1 16,8 3 0-16,8-3 2 16,8 0-1-16,4 0 0 15,4 0-1-15,-4 0-1 16,2 0 2-16,0-3-1 15,-9-4-1-15,-2 4 1 16,-10 2 0-16,-11-2-2 16,-4 3 3-16,-6 0-6 15,-2 0-1-15,0 0-14 16,0 0-27-16,0 0-16 16,-22 0-100-16,-11-3-77 0,-6 1-101 15</inkml:trace>
  <inkml:trace contextRef="#ctx0" brushRef="#br0" timeOffset="48271.1822">22821 13084 573 0,'0'0'70'0,"0"0"-25"16,0 0 44-16,0 0 12 16,0 0-17-16,0 0-17 15,51-41-9-15,-47 41-17 16,-4 0-12-16,0 0-1 15,0 0-6-15,0 0-4 0,0 0-9 16,0 0 1-16,0 0-10 16,0 0-2-16,0 3-8 15,0 6 9-15,0 8 1 16,0 0 11-16,0-2-2 16,3 9 11-16,3-4 4 15,0 0-12-15,2 3 8 16,-5-1-8-16,-3-1 2 15,4-1-9-15,-1 0 2 16,1 0-1-16,4-7-6 16,-4-1 4-16,1-5-3 15,-2-1 0-15,-3-5 3 16,2-1-7-16,1 0 3 16,-3 0-1-16,3 0-3 15,-3 0-2-15,0 0-12 0,0 0-9 16,0 0-17-16,0-4-46 15,0-3-15-15,-11-1-89 16,-3 1-84-16</inkml:trace>
  <inkml:trace contextRef="#ctx0" brushRef="#br0" timeOffset="50644.7025">15241 11008 323 0,'0'0'284'0,"0"0"-212"16,0 0 38-16,0 0 23 15,0 0-62-15,0 0-25 16,0 17-13-16,9-17-5 16,4 0-3-16,4 0-8 0,5-2-5 15,5-3-2-15,22-2 10 16,18-3 22-16,14 4-9 15,17 0-9-15,-1-2-12 16,0 4-7-16,-2 2-4 16,-5-5 0-16,-8 7 3 15,-15-4-4-15,-7 1 3 16,-5 3 2-16,3-4-1 16,0 2 11-16,5-5-7 15,7 3 1-15,9-1-1 16,2 1-3-16,7 0-5 15,0 1 2-15,3 0 1 0,-10 3-3 16,-4 0 0-16,2 0 0 16,-11 0 0-16,10 0 0 15,-4 0 0-15,10 0 2 16,-1 0-2-16,0 0 2 16,8-3 0-16,-3 3-2 15,3-3 0-15,0 3 0 16,-3 0-1-16,-2 0 0 15,-9 0-4-15,-9 0 1 16,-6-1 0-16,-1-3 2 16,4 1 0-16,-7 1 2 15,12-5-3-15,6 2 0 16,9 0-2-16,6-2 0 16,1 2 0-16,1-3 2 15,-18 1-1-15,-14 2-3 0,-9-2 2 16,-7 4 5-16,-8-1-2 15,-12 1 1-15,1-1 0 16,2 1 1-16,5 0 1 16,10-1-1-16,6 1-2 15,3-1 2-15,2-2 2 16,-8 2-2-16,-7-3-2 16,-15 5 2-16,-8 2-3 15,-13 0 1-15,-3 0-28 16,0 0-48-16,0 0-38 0,-10 0-85 15,-12 0 77 1,-4 0 41-16,10 0-105 16</inkml:trace>
  <inkml:trace contextRef="#ctx0" brushRef="#br0" timeOffset="51477.5994">19236 10677 592 0,'0'0'23'0,"0"0"11"16,0 0 31-16,0 0-16 15,0 0 33-15,0 0-16 16,-20-20-18-16,20 20-22 16,0 0-14-16,0 0-3 15,0 0-8-15,0 0 2 16,7 3 4-16,15 4 5 16,11 0 24-16,8 0 2 15,9-1-16-15,8 5-12 16,7-2 6-16,0 2-2 15,0-2-9-15,-3-1-2 0,-1 0 1 16,2-4 0-16,-6 3-1 16,-1-4-1-16,4 0 1 15,-6 1 2-15,1-1-5 16,-10-1 0-16,-2 3 0 16,-9 0-1-16,-6-1 3 15,-2 2-4-15,-10-2 3 16,5-1-2-16,-4 0 1 15,3 1-1-15,3 3 1 16,-11-4 1-16,1 3-1 16,-7-3 0-16,-2 1 0 15,-4 2-4-15,0-2 4 16,0 2-1-16,-3-2 1 16,-19 3-3-16,-3 1 3 15,-9 0 0-15,-5 1 3 0,-3-2-3 16,-10 2 0-16,3 2 0 15,4-2 5-15,2-1-3 16,4 1 0-16,3-1 3 16,-2 1-3-16,-5 0 1 15,1-2 0-15,-4 4 12 16,8-1-7-16,-1 2-6 16,-4-1 3-16,4 2 1 15,-2 1 0-15,11-2-3 16,7-5-2-16,11-1 4 0,8-2-5 15,-3-1 1-15,4-3-1 16,2 0 1 0,1 3-1-16,-3-3 3 15,3 0 4-15,0 0 2 0,0 0-3 16,0 0-1-16,0 0-5 16,0 0-8-16,0 0-43 15,7-3-47-15,10-4-217 16</inkml:trace>
  <inkml:trace contextRef="#ctx0" brushRef="#br0" timeOffset="58899.7018">23224 13159 864 0,'0'0'140'15,"0"0"-89"-15,0 0 41 16,0 0 8-16,0 0-51 16,0 0-20-16,0 0 8 15,0 0-1-15,19 5 3 16,-15-2 5-16,1-2 13 15,-2 2-9-15,-2-3-2 16,-1 0 3-16,0 0 0 16,0 0-13-16,3 0-9 15,-3 3-5-15,2-3-8 0,-2 0-7 16,0 0 1-16,0 0-2 16,5 0-4-16,-1 0-2 15,-4 0-3-15,3 0-24 16,-3 0-33-16,0 0-53 15,0 0-24-15,0 0-40 16,0 0-94-16,0 0-462 16</inkml:trace>
  <inkml:trace contextRef="#ctx0" brushRef="#br0" timeOffset="59670.146">23854 13026 618 0,'0'0'42'0,"0"0"-14"16,0 0 70-1,0 0 4-15,0 0-53 16,0 0-1-16,-16-10 25 0,12 10-22 16,-5-2-15-16,-5 2-21 15,-1-2-5-15,-5 2 1 16,-2 0 2-16,0 0-5 15,3 0-2-15,2 0 5 16,-1 0-2-16,1 4-1 16,-3 2 2-16,-1 1-1 15,-4 0 3-15,0 3-4 16,1 2-3-16,3 2 0 16,9-4-2-16,2 6 2 15,7-2-4-15,3 2 1 16,0 1 0-16,0 0 0 0,0-3 4 15,6 1-6-15,7-2 8 16,0 1-7-16,5-5 0 16,6 1-1-16,0 0 3 15,9-3-2 1,-1-4-1-16,6 0 0 0,5-3-1 16,5 0-2-16,-3 0 0 15,1-3 1-15,-9-3 2 16,-7-5 1-16,-8 5-1 15,-2-7 5-15,-2 0 5 16,-3 1-5-16,-2-3-1 16,-6 1 7-16,0-2-2 0,-7 2-5 15,0-2 9-15,0-1 5 16,0 2 1-16,-13-2 6 16,-12 0-3-16,-6 1-5 15,-7 0-6-15,-3 2-4 16,0 2 6-16,0 4-6 15,-2 5-7-15,-5 0-1 16,-14 3-24-16,-13 0-47 16,-16 14-70-16,-13 3-191 15</inkml:trace>
  <inkml:trace contextRef="#ctx0" brushRef="#br0" timeOffset="61420.1665">22340 12110 403 0,'0'0'151'16,"0"0"-103"-16,0 0 6 15,0 0 20-15,0 0-16 16,0 0 13-16,101-25 8 15,-97 22-1-15,3 3-20 16,-2-2-11-16,-5 2 1 16,0 0-17-16,0 5-21 0,0 11-6 15,0 9 14 1,-3 9 4-16,-6-1-5 0,5-3-10 16,4-6-2-16,0-5-5 15,0 0 2-15,0-5-1 16,0-3-1-16,0-5 1 15,0-3-4-15,0-3 6 16,0 0-3-16,0 0 4 16,0 0-1-16,0 0 3 15,0 0-1-15,8-3 0 16,7-3-5-16,5-2-4 16,4 2 2-16,4-4 0 15,2 6-1-15,0-2 0 16,1 6 1-16,-1 0-1 15,-5 0 2-15,-3 0-2 16,-1 0 2-16,-4 9-2 0,1 2 3 16,-6-2 6-16,4 8 0 15,-9 2-1-15,-2 1-1 16,-5 2 3-16,0-3-6 16,-9 1 2-16,-16-4 4 15,-8-3-2-15,-3 0 2 16,4-5-4-16,0-3 0 15,2-1 1-15,8-4-4 16,-2 0-8-16,-1 0-44 0,-1-6-63 16,4-9-68-1,-4-4-189-15</inkml:trace>
  <inkml:trace contextRef="#ctx0" brushRef="#br0" timeOffset="61688.157">22382 12180 916 0,'0'0'46'16,"0"0"-42"-16,133-23 44 15,-73 17 17-15,-1-2-22 0,-6 5-18 16,-7-3 5-16,-19 3-19 15,-12 3-10-15,-11 0-1 16,-4 0-12-16,0 0-20 16,0 0-39-16,-4 0-97 15,-11 6 3 1,-3 4-76-16</inkml:trace>
  <inkml:trace contextRef="#ctx0" brushRef="#br0" timeOffset="61909.1534">23081 12293 671 0,'0'0'493'0,"0"0"-471"0,0 0 1 16,0 0 80-16,0 0-45 15,0 0-48-15,8 3-5 16,-5-3-5-16,-3 0-1 15,2 3-17-15,-2 0-30 16,0 0-63-16,0 2-48 16,0-5-174-16</inkml:trace>
  <inkml:trace contextRef="#ctx0" brushRef="#br0" timeOffset="62505.1569">23519 12154 730 0,'0'0'9'16,"0"0"-6"-16,0 0 98 15,0 0-4-15,0 0-56 16,0 0-25-16,-38-13 11 0,22 13-10 16,-6 6 6-1,-3 4 6-15,-7 0 16 16,2 2-17-16,5 2-5 16,-4 3-2-16,7 0-6 0,8 6 5 15,0-4 1-15,9 1-10 16,5 3-4-16,0-3 4 15,0-4-7-15,19 2-1 16,4-4 1-16,6-2 1 16,0-2-3-16,6 0 0 15,6-5 3-15,-2 0-5 16,5-5 0-16,-4 0-2 16,5 0 0-16,1 0 1 15,-8-10-3-15,-2 0-1 0,-10-1 4 16,-9-5 1-1,-8 2 2-15,-3-1-2 0,-6-2 8 16,0 0 8-16,0 1-4 16,0-1 1-16,-3 0-1 15,-13 1-4 1,0-3-3-16,-5 5 3 0,-1 2 1 16,-6 1-9-16,-2 5 0 15,1 1-1-15,-7 2-23 16,-12 3-29-16,-7 11-86 15,-12 3-196-15</inkml:trace>
  <inkml:trace contextRef="#ctx0" brushRef="#br0" timeOffset="64556.1636">22561 11064 618 0,'0'0'4'0,"0"0"-3"15,0 0 47 1,0 0 6-16,0 0-42 15,0 0-10-15,-32 23 22 0,9-10 33 16,-5 4 20-16,-6 2-14 16,-7 8-16-16,-1 3-9 15,7 3-15-15,8 1-11 16,13 0 1-16,11 0-3 16,3-4-1-16,3 2-4 15,26-5 1-15,7 0 0 16,7-4-4-16,2-7-1 15,1-6 0-15,-6-3 0 16,0-7 4-16,-1 0-1 0,-9 0-1 16,-6-11 1-1,-6-2 1-15,-11-7 3 16,-7 0-7-16,0-2 1 16,0 1 1-16,-24 6-1 0,0 1-2 15,-6 8 2 1,1 3-4-16,-6 3 2 0,-3 0-3 15,-6 3 2-15,1 10-1 16,4 1 2-16,7 6-4 16,14 0-6-16,15-1-50 15,3 0-81-15,27-9-129 16</inkml:trace>
  <inkml:trace contextRef="#ctx0" brushRef="#br0" timeOffset="64740.1563">22847 11347 931 0,'0'0'171'16,"0"0"-162"-16,0 0-2 16,0 0 4-16,0 0-11 15,0 0-30-15,-19-19-186 16,33 19-29-16</inkml:trace>
  <inkml:trace contextRef="#ctx0" brushRef="#br0" timeOffset="65306.1529">23214 11235 402 0,'0'0'330'0,"0"0"-325"16,0 0 2-16,0 0 17 15,0 0-9-15,0 0 26 16,-59 34 23-16,46-16 8 0,4-1-26 15,-2 0-20 1,-1-1 6-16,11-2-1 0,1-1-15 16,0 1-12-16,0-2 0 15,0 1 0-15,4-6 3 16,13 2-4-16,2-3-1 16,7-4 3-16,10 1 4 15,8-3-1-15,0 0 2 16,1-3-7-16,1-5-2 15,-5-1 3-15,-4-1-2 16,-5-2-1-16,-1-3 3 16,-9 0 7-16,-1-5-10 15,-9 3 12-15,-11-3 1 16,-1 4 1-16,0-1-1 16,-9-2-5-16,-16 2 4 0,-5 4-4 15,-3 0-6-15,5 5-2 16,1 2-1-16,2-1 4 15,5 4-4-15,0 3-3 16,-3 0-1-16,-2 0-22 16,-5 16-56-16,-3 5-40 15,-2-1-158-15,3 3-450 16</inkml:trace>
  <inkml:trace contextRef="#ctx0" brushRef="#br0" timeOffset="71322.1575">16194 15502 311 0,'0'0'9'15,"0"0"-5"-15,0 0 31 16,0 0 40-16,0 0 11 15,0 0-51-15,-3-15-31 16,3 15 16-16,0 0 19 16,0-3-9-16,0 3 12 15,0 0 2-15,0-1 17 16,0-2 26-16,0 0 1 16,0-4-33-16,0 4-14 15,0-1-18-15,0-1 4 16,0-3-6-16,3 5 16 0,-3 0-8 15,0 0 2-15,0-4 1 16,0 6-1-16,0-2-6 16,0 3-1-16,0-3-3 15,0 3-4-15,0 0 1 16,0 0 1-16,0 0-3 16,0 0-11-16,-3 7-3 15,1 12 2-15,-4 8 2 16,6 9 4-16,0 4-2 15,0 2 3-15,0 2-2 16,0-2 0-16,6-2-2 16,1-1-3-16,-7 2-2 15,0-8-2-15,0 0 3 0,0-4-3 16,0-5 0-16,0-5-3 16,0-2 3-1,-7 2 0-15,-3-5 1 16,-2 0-1-16,-2-1 2 0,7-5 0 15,1-1-2-15,3-4 0 16,-1-2-1-16,4 2 1 16,0-3-2-16,0 0-1 15,0 3 2-15,0-3 1 16,0 0-2-16,0 0-3 16,0 0 2-16,0 0-3 15,0 0 1-15,0 0 3 0,0 0-2 16,0 0 2-16,0 0 2 15,7 1 0-15,5 0 0 16,-4-1-6-16,-1 2 0 16,-1 1 5-16,0-3-1 15,-6 3 2-15,3-3-1 16,-3 0 0-16,0 2 0 16,0-2 1-16,0 2-1 15,0 4-1-15,0 5 2 16,0 8 1-16,-3 2-1 15,-6 1 4-15,6-5-4 16,-4 0 0-16,4-4 0 16,-1-3 0-16,4-5 1 15,-1 0-1-15,1-5-2 16,0 2 1-16,0-2-3 0,0 0 4 16,0 0-7-1,0 0 5-15,1 0-6 0,22-4 8 16,3-2 0-16,4-3 0 15,5 1-3-15,-2 0-7 16,4 4 4-16,4-6 6 16,3 3 0-16,1 0-2 15,4-2 5-15,-5 3-5 16,0-2 4-16,-8 3-2 16,-9 1 0-16,-8-3-2 15,-4 7 2-15,-11-3 1 16,4 0-1-16,-8 3 0 15,0-4 2-15,0 1 0 16,0-3-1-16,0 2-1 0,-12-2 1 16,-3 1 3-16,5 3-2 15,1 2 12-15,2-3-7 16,3 2 5-16,4 1-6 16,0 0-6-16,0 0 6 15,0 0-2-15,0 0-1 16,0 0-3-16,0 0 2 15,-2 0-1-15,-5 4 2 16,1 9 2-16,-4 7 0 0,7 3 5 16,-8 4 1-1,11 3 0-15,0 0-5 0,-1-1 2 16,1 0-4 0,-3-3 0-16,-2-4-1 15,2-2-3-15,3-2 0 0,0-7 0 16,0-2-1-16,0-9-10 15,0 3-8-15,0-3-14 16,0 0-14-16,0 0-18 16,0-3-7-16,3-14-15 15,2-5-46-15,-5-6-164 16,0-1-433-16</inkml:trace>
  <inkml:trace contextRef="#ctx0" brushRef="#br0" timeOffset="89473.2978">4112 15608 309 0,'0'0'62'0,"0"0"-14"16,0 0 32-16,0 0 49 0,0 0-69 16,0 0-18-1,0 0 6-15,0 0 8 0,-106-5 2 16,97 5 8-16,6 0-18 16,3 0-8-16,0 0-13 15,0 0-4-15,0 0-2 16,0 0-8-16,0 0-5 15,0 0 0-15,0 0-5 16,21 2 12-16,9 5 7 16,6-1-5-16,10 1-1 15,9 0-5-15,6-2 2 16,8 0-6-16,14 1-2 16,10-5 1-16,7-1 2 15,30 0 0-15,16 0 1 16,6-9 0-16,10-3-7 0,-11-1 0 15,-6-3-1-15,-21 5 0 16,-17 2-1-16,-19-1-2 16,-16 3-1-16,-14 4 2 15,-15-3 1-15,-7 3-3 16,-11-2 1-16,-7 3 0 16,-6 1-3-16,-6 1-3 15,-6 0-1-15,0 0-3 16,0 0 3-16,0 0-1 15,-6 0 0-15,-21 0 2 16,-13 3-5-16,-14 4-5 16,-14 0 7-16,-7 3 7 15,-10 0 4-15,-6-1-1 16,-3 1 1-16,-13 0 0 0,-4 0 0 16,-11 1 2-16,-5 2-3 15,-7-3 1-15,-2 3-4 16,2 0-2-16,4-3-16 15,8 0 8-15,4 0-4 16,18-3 16-16,12-6-1 16,18 4 3-16,10-2 0 15,20-3 0-15,15 0 0 16,13 0 1-16,10 0 1 16,2 0 2-16,0 0-4 15,24 0-8-15,27 0 8 16,22 0 8-16,21-8 12 15,30 4 0-15,20-7-4 16,32 1 4-16,17-3 3 16,8 0-3-16,14-3-10 0,-9 1-8 15,-14 4 2-15,-10-4-2 16,-27 0 0-16,-31 5-2 16,-33 3 2-16,-30 4-2 15,-31 1 0-15,-15 2 1 16,-12 0-1-16,-3 0 0 15,0 0 3-15,0 0 3 16,-12 0-3-16,-25 5-3 16,-20 5-10-16,-19 2-13 15,-24 2-1-15,-16-1 1 0,-20 2 3 16,-19-1-6-16,-9 0 10 16,-14-4 6-16,-11-1 10 15,7 2 0-15,10-4 1 16,17 3-1-16,27-1 6 15,19-2 8-15,36-2-7 16,25 0-1-16,26-2-1 16,19-3-5-16,3 0-2 15,0 0-3-15,34 0-9 16,23 0 14-16,29 0 1 16,22-9 14-16,32-2 5 15,17-9 2-15,14 3-5 16,5-2 3-16,-7 0-11 15,-17 4-7-15,-22 6-2 16,-23 2 0-16,-28 1 2 0,-31 2-3 16,-20 4 1-16,-17-3 0 15,-7 3 1-15,-4 0-1 16,0 0 2-16,0 0 4 16,0 0 2-16,-21 0-1 15,-34 3-7-15,-33 7-32 16,-33 4-19-16,-28 6 9 15,-18-1 18-15,-21 1 1 16,-6 1 17-16,-3-2 6 16,5-2 2-16,26 0 13 15,23-5 3-15,27-2 0 16,32-4-1-16,35-2-2 0,27-1-4 16,22-3-11-1,0 0 0-15,53 0-9 0,32 0 9 16,36-7 1-16,25-9 1 15,29-3 2-15,26-5 11 16,8-3 9-16,4 1-4 16,-10 7-12-16,-28-1-4 15,-32 6 1-15,-33 6-5 16,-38 3 0-16,-38 5-7 16,-19 0-4-16,-15 0 11 15,0 0 0-15,0 0 9 0,-3 0 4 16,-24 0-5-1,-25 0-8-15,-24 0-3 16,-30 10-19-16,-27 5-15 16,-23 4 0-16,-16 0 9 0,-10 1 4 15,3 0 15-15,24-3 5 16,21-1 4-16,34-4 1 16,31-2-1-16,29-6 0 15,22-1 3-15,18-3-1 16,3 0-2-16,46 0-12 15,26 0 7-15,38-7 5 16,29-5 4-16,25-8 2 16,12 0 6-16,-6-3-1 15,-28 6-7-15,-35 7-4 0,-35 4-4 16,-35 6-59 0,-25 0-135-16,-15 0 40 0,-9 0 29 15,-27 0-350-15</inkml:trace>
  <inkml:trace contextRef="#ctx0" brushRef="#br0" timeOffset="90103.2975">4157 15618 320 0,'0'0'37'15,"0"0"-30"-15,0 0-1 16,0 0 7-16,0 0-11 15,0 0-2-15,-45 0 31 16,36 0 7-16,0 0 29 16,6 0-8-16,0 0-31 15,3 0 0-15,0 0-5 16,0 0-4-16,0 0-9 16,0 0-9-16,0 0-1 15,0 0 0-15,0 0-1 0,0 0 0 16,0 0-1-1,0 0 1-15,0 0-1 0,0 0 1 16,6 0 1 0,12 0 0-16,6 0 1 0,3 0 1 15,1 0-2 1,-1 0 0-16,-5 0-13 0,-4 0-47 16,-3 0-72-16,-3 0 19 15,-3 0 18-15,-6 0-85 16</inkml:trace>
  <inkml:trace contextRef="#ctx0" brushRef="#br0" timeOffset="90149.2977">4157 15618 72 0,'140'-3'0'0,"-146"3"-37"16</inkml:trace>
  <inkml:trace contextRef="#ctx0" brushRef="#br0" timeOffset="90600.299">5350 15586 55 0,'0'0'0'0</inkml:trace>
  <inkml:trace contextRef="#ctx0" brushRef="#br0" timeOffset="90785.2966">5350 15586 396 0,'104'-15'78'0,"-104"15"-78"16,0 2-31 0,0 1-54-16,0-3-159 0</inkml:trace>
  <inkml:trace contextRef="#ctx0" brushRef="#br0" timeOffset="90966.2987">5496 15579 674 0,'0'0'13'16,"0"0"-13"-16,0 0-42 16,0 0-17-16,0 0-139 15</inkml:trace>
  <inkml:trace contextRef="#ctx0" brushRef="#br0" timeOffset="91137.2992">5496 15579 635 0,'21'16'0'15,"-21"-16"-24"-15,0 0-85 0,0 0-80 16</inkml:trace>
  <inkml:trace contextRef="#ctx0" brushRef="#br0" timeOffset="91298.2968">5550 15595 398 0,'0'0'51'0,"0"0"-51"15,0 0-330-15</inkml:trace>
  <inkml:trace contextRef="#ctx0" brushRef="#br0" timeOffset="91451.2982">5550 15595 362 0,'25'-2'0'16</inkml:trace>
  <inkml:trace contextRef="#ctx0" brushRef="#br0" timeOffset="91618.2969">5595 15599 568 0,'0'0'19'0,"0"0"-19"16,0 0-52-16,0 0-185 15</inkml:trace>
  <inkml:trace contextRef="#ctx0" brushRef="#br0" timeOffset="91779.3309">5595 15599 379 0,'-20'9'100'16,"17"-9"-100"-16,3 0-184 16</inkml:trace>
  <inkml:trace contextRef="#ctx0" brushRef="#br0" timeOffset="92120.2982">5286 15637 651 0,'0'0'35'0,"0"0"-29"15,0 0-4-15,0 0 5 16,0 0-7-16,0 0-6 0,-9 0-27 16,9 0-28-16,0 3-44 15,0-1 28-15,6 1 13 16,0-3 18-16,7 3-177 15</inkml:trace>
  <inkml:trace contextRef="#ctx0" brushRef="#br0" timeOffset="92268.3023">5593 15629 407 0,'0'0'0'0,"0"0"-42"16,0 0-53 0</inkml:trace>
  <inkml:trace contextRef="#ctx0" brushRef="#br0" timeOffset="92488.2974">5593 15629 364 0,'48'-6'45'16,"-48"6"-35"-16,0 0 6 16,0 0-6-16,0 0-10 15,6 0-16-15,0-3-41 16,7 1 15-16</inkml:trace>
  <inkml:trace contextRef="#ctx0" brushRef="#br0" timeOffset="92901.2953">5915 15645 346 0,'0'0'0'0,"0"0"-72"16,0 0-8-16,0 0-84 16</inkml:trace>
  <inkml:trace contextRef="#ctx0" brushRef="#br0" timeOffset="94963.3006">5915 15645 360 0,'11'26'98'0,"-8"-26"0"16,-3 0-9-1,3 0-12-15,-3 0-16 0,0 0-15 16,0 0-13 0,0 0-12-16,0 0-2 15,0 0 4-15,0 0 8 0,0 0-3 16,0 0 4-16,0 0-7 16,0 0-2-16,0 0 3 15,0 0 5-15,0 0-12 16,0 0 3-16,0 0 0 15,4 0-1-15,-4 0-2 16,0 0-9-16,3 0-1 16,-3 0-4-16,0 0 2 15,0 0-7-15,0 0 1 0,0 0-1 16,0 0 0-16,0 0 0 16,0 0 0-16,0 0 0 15,0 0 0-15,0 0 0 16,0 0 0-16,0 0 0 15,0 0 1-15,3 0-1 16,-3 0 0-16,0 0 2 16,0 0 0-16,0 0-1 15,3 0 3-15,-3 0-1 16,3 0 0-16,-3 0 2 16,0 0-1-16,0 0-1 15,0 0-1-15,0 0 1 16,0 0 0-16,0 0-1 0,0 0 1 15,0 0 0 1,0 0 1-16,0 0 2 0,0 0 3 16,0 0 6-16,0 0 7 15,0 0 0-15,0 0 2 16,0 0-8-16,0 0 1 16,0 0 0-16,0 0-7 15,0 0 0-15,0 0 2 16,0 0 4-16,0 0-3 15,0 0 0-15,0 0-2 16,0 0 6-16,0 0 7 16,0 0 5-16,0 0 4 15,0 0 4-15,0 0-3 16,0 0-5-16,0 0-11 0,0 0-5 16,0 0-8-16,0 0-4 15,0 0 0-15,0 0-1 16,0 0 0-16,0 0 0 15,0 0 0-15,0 0 1 16,0 0-1-16,0 0 0 16,0 0 0-16,0 0 0 15,0 0 1-15,0 0 0 16,0 0-1-16,0 0 0 16,0 0 0-16,0 0 0 15,0 0 1-15,0 0 0 0,0 0-1 16,0 0 0-1,0 0 0-15,0 0 0 0,0 0 1 16,0 0-1-16,0 0 0 16,0 0-1-16,0 0 1 15,0 0 0 1,0 0 0-16,0 0 1 0,0 0-1 16,0 0 0-16,0 0 0 15,0 0 0-15,0 0 1 16,0 0-1-16,0 0 0 15,0 0 1-15,0 0 1 16,0 0-1-16,0 0 3 16,0 0-1-16,0 0 0 15,0 0 0-15,0 0-2 0,0 0 0 16,0 0-1-16,0 0 0 16,0 0 1-16,0 0-1 15,0 0 1-15,0 0-1 16,0 0 0-16,0 0 0 15,0 0 0-15,0 0 0 16,0 0 0-16,0 0 0 16,0 0-1-16,0 0 1 15,0 0 2-15,0 0-2 16,0 0 0-16,0 0 0 16,0 0 0-16,0 0-2 15,0 0 5-15,0 0-6 16,0 0 4-16,0 0-1 0,0 0 1 15,0 0 0-15,0 0 1 16,0 0-2-16,0 0 0 16,0 0 1-16,0 0-1 15,0 0 0-15,0 0 0 16,0 0 2-16,0 0-2 16,0 0-1-16,0 0 1 15,0 0 1-15,0 0 0 16,0 0-1-16,0 0 0 15,0 0 1-15,0 0-1 16,0 0 4-16,0 0-2 16,0 0 2-16,0 0 0 15,0 0-3-15,0 0 7 16,0 0-3-16,0 0-4 0,0 0 5 16,0 0-5-1,0 0 0-15,0 0 1 0,0 0 2 16,0 0-2-16,0 0-2 15,0 0 0-15,0 0 3 16,0 0-3-16,0 0 2 16,0 0-4-16,0 0 3 15,0 0-1-15,0 0 1 16,0 0 0-16,0 0-1 16,0 0 7-16,0 0-4 15,0 0-2-15,0 0 9 0,0 0-6 16,0 0 3-1,0 0-2-15,0 0-2 0,0 0 0 16,0 0 5-16,0 0-4 16,0 0-3-16,0 0 6 15,0 0-7 1,0 0 3-16,0 0 1 0,0 0 0 16,0 0 0-16,0 0-1 15,0 0 2-15,0 0-5 16,0 0 2-16,0 0 0 15,0 0-3-15,0 0 1 16,0 0 0-16,0 0 1 16,0 0-1-16,0 0 0 15,0 0 0-15,0 0 2 0,0 0 1 16,0 0-2-16,0 0 5 16,0 0-2-16,0 0-1 15,0 0 0-15,0 0-1 16,0 0-1-16,0 0-1 15,0 0 0 1,0 0 0-16,0 0 0 0,0 0 0 16,0 0 1-16,0 0-1 15,0 0 1-15,0 0-1 16,0 0 1-16,0 0 0 16,0 0 0-16,0 0-1 15,0 0 1-15,0 0-1 16,0 0 1-16,0 0 0 0,0 0 1 15,0 0-2-15,0 0 0 16,0 0 0-16,0 0-1 16,0 0 2-16,0 0-1 15,0 0 0-15,0 0 0 16,0 0-14-16,-25 3-78 16,-47 10-189-16,-16-12-397 15</inkml:trace>
  <inkml:trace contextRef="#ctx0" brushRef="#br0" timeOffset="98748.8106">9804 9601 407 0,'0'0'99'0,"0"0"-47"15,0 0-1-15,0 0-7 16,0 0-18-16,0 0 5 16,0 0 21-16,-21 0-9 15,9 0-32-15,-7 0-10 0,2-4 0 16,-2 0 1-16,7-5 0 16,-6-1 2-16,6 0-1 15,2-7-2-15,4-5 0 16,-3-8 1-16,1-3 0 15,-2-7-2-15,-2 0-4 16,-1-3 1-16,2 1-4 16,-1-1-14-16,2-4 8 15,7-3 9-15,3-6 1 16,0-3 3-16,10-2 0 16,13-6-5-16,2 0-13 15,2-2-2-15,1 2 15 16,8-4 4-16,7-2 2 15,11 3 0-15,4 4 15 16,8 3-7-16,5 3-4 0,1 4-4 16,4 1-1-16,7-2-2 15,10 4-3-15,2-5-6 16,4-1 7-16,-5-3 2 16,0 7-2-16,-13-1 1 15,-7 8 1-15,-13-1-12 16,-11 3-14-16,-8-4-198 15,-4-1-44-15</inkml:trace>
  <inkml:trace contextRef="#ctx0" brushRef="#br0" timeOffset="111480.9955">24845 7084 445 0,'0'0'145'16,"0"0"-124"-16,30-46-12 15,-17 32 19-15,2 3 36 16,-2 0-9-16,-4 0 26 16,-4 4-17-16,-2 1 6 15,0 3-12-15,-3 2-17 16,0 1-5-16,0 0-19 15,0 0-16-15,0 10-1 16,0 8 0-16,-6 8 19 16,0 3 0-16,0 3-2 15,4 2 4-15,2 3 1 16,0 2 3-16,-4 7-5 0,-3 0-3 16,-5 3-6-16,-6 2-6 15,-6 2 5-15,-9 3 3 16,-7 3 8-16,-1 5-10 15,7-2-2-15,4-3 0 16,10 1-6-16,7-4 3 16,13 4-1-16,0-2 3 15,0-1 2-15,0-2-4 16,0 6-5-16,0-5-1 16,0 3 1-16,-16 5 1 15,-11-4-1-15,-1 3 2 16,0-2 0-16,4 0-1 15,9 0-2-15,0-1 5 16,5 2-3-16,2 1-2 0,3-4-1 16,-2-3-2-1,-2 3 3-15,0-5 0 0,-7 1 1 16,-1-2-1-16,-3 1 0 16,3-4 2-16,7-4-2 15,-1-3 0-15,7-1 3 16,-1-6-2-16,1 1 0 15,-3-4-1-15,2-3-1 16,-4-4-2-16,-7 1 2 16,2-1 1-16,-2-4 1 0,4 0-1 15,0-3 0-15,1 0-5 16,4-2-1-16,2-4 5 16,2 6-3-1,0-5 4-15,-1 3 0 0,4-1 0 16,0-5 1-16,0-1-1 15,0-1 0-15,12-2 6 16,25-1-3-16,21 1 5 16,26-7 0-16,23 3 2 15,33-3-4-15,19 0-2 16,8 0-4-16,-3 0 0 16,-15 0 1-16,-9 0 0 15,-4 0-1-15,-5 0 0 0,2 0 1 16,-2 0-1-1,14-3 1-15,5 3 7 0,3 0 3 16,0 0-1 0,-10 0-9-16,-10 0 2 0,-7 0 1 15,-18 0-3-15,-20-3 0 16,-24 3 4-16,-19-4 5 16,-3 4 2-1,-12-3-2-15,-1 0-2 0,-4-1-3 16,-8 1-1-16,-1-4-2 15,-8 3 3-15,-3-6 5 16,-1-2 1-16,1-5-7 16,-2-3 1-16,-2-6-4 15,2-3 4-15,1-8-5 0,6-2 2 16,5-2 2-16,-1-10-4 16,2-6 0-16,-6 0 0 15,-3-5 1-15,-7-5-1 16,0-1 3-16,0-6 9 15,-7-7 0-15,-8-6-1 16,-3-8 3-16,8-5-6 16,7-1 1-16,3-2-9 15,3 1 1-15,22 6-2 16,5 3 1-16,-5 1-1 16,-4 6 1-16,-9 5 3 15,-9 3-3-15,-2 6-1 16,4 6-2-16,4 6 1 15,3-2-3-15,13 0-3 0,5 0-4 16,6 3 11-16,-3 6-6 16,-8 10 5-16,-8 7 2 15,-7 11 0-15,-3 8-13 16,-4 7-7-16,-3 6-17 16,0 4-48-16,0 4-75 15,-36 16-104-15,-34-1-177 16</inkml:trace>
  <inkml:trace contextRef="#ctx0" brushRef="#br0" timeOffset="112430.3743">25595 9191 502 0,'0'0'137'0,"0"0"-104"16,0 0 29-16,0 0 35 16,0 0-32-16,0 0-23 15,0 0 16-15,6-17-25 16,-6 17-16-16,-3 0 2 15,-16 11-12-15,-4 5 9 16,3 1-3-16,0 0 2 16,5 0-4-16,3 0-4 15,-1 0 1-15,5-3-3 16,4-4-4-16,4-1-1 16,0-4-2-16,0-3 1 15,0-1-9-15,0-1-2 16,0 0 0-16,4 0 6 15,10 0 4-15,5 0 2 16,3 0 0-16,4 0 0 0,-2 0 2 16,1 0-4-16,4 0 3 15,-4 0-2-15,2 0-2 16,-2 0 3-16,-5 0-1 16,0 0-1-16,-2 0 1 15,-1 3 1-15,0 3 0 16,3 1 1-16,1 0 3 15,-5 3 7-15,-4 2-4 16,-6 4 4-16,0-2-3 16,-6 6 7-16,0-3-1 0,0 0 1 15,-10-1 1-15,-13-4 2 16,-1-1 1-16,-6 0-11 16,-1-2-4-1,0 1 4-15,-6-3-2 0,2-2 0 16,6 0-2-16,3-3 2 15,7 1-6-15,2-3 0 16,8 0-9-16,2 0-24 16,1 0-35-16,6-12-33 15,0-5-128-15,9-6-419 16</inkml:trace>
  <inkml:trace contextRef="#ctx0" brushRef="#br0" timeOffset="112777.4078">25674 9177 476 0,'0'0'140'16,"0"0"-124"-16,0 0 48 15,133-12 36-15,-87 4-28 0,-4 3-37 16,-3-2 18-16,-2 0-1 16,-7 3-22-16,-11 1-8 15,-4 3-6-15,-4-3-9 16,-10 3-2-16,-1 0-5 15,0 0-43-15,0 0-122 16,-4 0-126-16</inkml:trace>
  <inkml:trace contextRef="#ctx0" brushRef="#br0" timeOffset="113778.3738">25695 8771 406 0,'0'0'108'0,"0"0"-69"15,0 0 49-15,0 0-5 16,0 0-12-16,0 0 18 15,-12 0-10-15,12 0-27 16,0 0-19-16,0 0-9 16,0 0-7-16,0 0-2 15,0 0-1-15,0 0-5 16,11 0-9-16,6-3 3 16,4 0-3-16,0-1 0 0,3 1-1 15,-5 3 1 1,0 0-3-16,-5 0 0 15,-3 0-6-15,-7 0-3 0,-2 7 4 16,-2-1-3-16,0 8-2 16,-2 0 13-16,-14 1-1 15,-3-1-1-15,0 0 2 16,0-3 0-16,4 0 0 16,-1-1 0-16,-3-7 0 15,5 3-12-15,-2-3-18 16,2-3-11-16,-2 0-28 15,-1 5-16-15,6-5 51 16,6 0 26-16,4 2 7 16,1-2 1-16,0 0 0 15,0 0 0-15,0 0-15 0,10 0-13 16,5 0 21-16,0 0 4 16,0-2 3-16,-2 2-1 15,7 0 2-15,-3 0-1 16,0 0 0-16,1 0 2 15,-2 0-2-15,3 3 0 16,-5 4-4-16,-1-5-2 16,-2 8 3-16,-5-6 2 15,1 2 0-15,-7 1-1 16,0-1 2-16,0 2 4 16,0 1 7-16,0 2 2 15,0-2 0-15,0-1-1 16,0 0-4-16,0-4-4 15,-3 5-1-15,-7-3 1 16,-5-2-3-16,-3 3 3 0,-3-1 0 16,2-2 5-16,-4-1 8 15,0 1 7-15,-4-1-4 16,-3 0-10-16,-1 0 26 16,1-2-15-16,0 2 3 15,9-3 10-15,2 4-7 16,6-4-12-16,6 0-4 15,4 0-11-15,0 0-9 16,3 0-48-16,0-4-133 16,0-9-106-16</inkml:trace>
  <inkml:trace contextRef="#ctx0" brushRef="#br0" timeOffset="115048.5186">25667 8226 599 0,'0'0'120'0,"0"0"-110"15,0 0 6-15,0 0 40 16,0 0-18-16,0 0-18 15,-9 6 0-15,9-3 31 16,9-2 8-16,7-1-16 16,9 4-1-16,16-4-2 15,9 0 1-15,10 0-12 16,6 0-3-16,1 0-3 0,-4 0-14 16,-8 0-4-16,-6 0-4 15,-19 0 2-15,-14-4-3 16,-11 4 1-16,-5 0-2 15,0 0-5-15,0 0-17 16,0 0-42-16,-5 0-19 16,-14 0-47-16,-4 0-72 15,1 0-161-15</inkml:trace>
  <inkml:trace contextRef="#ctx0" brushRef="#br0" timeOffset="115549.5298">26096 8054 388 0,'0'0'263'16,"0"0"-212"-16,0 0 7 16,0 0 62-16,0 0 4 0,0 0-60 15,-8-32-34 1,8 32 0-16,0 0-11 0,0 0-10 16,-5 3-4-16,-3 7-1 15,1 9 11 1,-2 5 2-16,8-1 12 0,-2 7 16 15,3-4-15-15,0 7-19 16,0 1 2-16,0-1-8 16,0 0-1-16,0-3-1 15,0-1-2-15,-2-6 0 16,-1 0-1-16,0-4 3 16,2-3-1-16,-2-5-2 0,1-1 2 15,2-3-2 1,-3-1 0-16,0-5 0 0,3 1-2 15,-2-1-8-15,-2-1-9 16,4 0-16 0,-1 0-35-16,-5 0-39 0,0 0-186 15,-9-4-230-15</inkml:trace>
  <inkml:trace contextRef="#ctx0" brushRef="#br0" timeOffset="118167.9338">26172 8193 443 0,'0'0'88'16,"0"0"-63"-16,0 0 75 15,0 0 5-15,0 0-10 16,0 0-29-16,4-6-4 15,-20 12-34-15,-10 8-14 16,-12 5 19-16,0 8 7 16,5 0-12-16,9-1-9 15,10-2-1-15,7-5-10 0,7-3-6 16,0-5 0-16,0-6 0 16,0-4-2-16,17-1-6 15,8 0 0-15,3-6 3 16,2-9 2-16,-6-4-9 15,-11-3 9-15,-7-5-2 16,-6 3-1-16,0 0 4 16,0 3-1-16,-13 7 2 15,-4 7 4-15,-8 7 19 16,-10 1-23-16,-7 18 2 16,-3 4-3-16,2 10 7 15,7 1-3-15,13-5-3 16,13 1-1-16,10-10-1 15,0-5-7-15,16-7-1 0,14-4-1 16,7-4-16-16,8 0 6 16,3-14-8-16,-3-5-21 15,-8-6-18-15,-13-1 27 16,-11 1 1-16,-13 0 0 16,0 5 20-16,0 4 19 15,-24 10 52-15,-9 3 36 16,-4 3-75-16,-11 13 13 15,-2 8 17-15,3 1-13 16,12 4-3-16,12-6-12 16,16-1-11-16,7-5-1 15,0-4-2-15,25-3-2 0,20-7 1 16,10 0-10-16,8-3-9 16,-4-11-25-16,-8-6-15 15,-15-3 9-15,-16-3 30 16,-15-6 20-16,-5 3 3 15,-5-1 18-15,-24 9 24 16,-1 6 21-16,-5 13-4 16,-4 2-43-16,-15 10-14 15,-4 13 1-15,8 2 20 16,7 3-15-16,18-1-3 16,16-4-4-16,9-4-4 0,0-2-1 15,25-8-10 1,14-2-17-16,15-7-1 0,4 0-15 15,-3-4-36-15,-10-8-5 16,-12-7 45-16,-14-1 15 16,-11-4 11-16,-8-2 14 15,0 1 0 1,0 5 4-16,-20 8 23 0,-5 6 65 16,-7 6-27-16,-12 7-55 15,-7 15-5-15,0 4 21 16,8 5-4-16,12-1-7 15,14-4-12-15,13-4-2 16,4-5-1-16,0-3-1 16,33-9-19-16,12-5-13 15,11 0-27-15,7-12-33 0,-7-12-3 16,-8-2 25-16,-15-3 31 16,-8-3-2-16,-16-2 12 15,-9 1 12-15,0 8-26 16,-14 11 44-16,-19 3 91 15,-3 11-1-15,-6 0-43 16,-6 11-16-16,-1 7 34 16,3 3-5-16,11 3-24 15,16-3-26-15,13-4-4 16,6-3-2-16,0-4-4 0,27-4-2 16,15-6-28-1,15 0-10-15,-1-10-38 16,-7-7-63-16,-19-3 85 15,-21-1 53-15,-9 4 3 0,0 2 45 16,-18 10 25-16,-11 5-18 16,-4 0-52-16,-5 5-236 15</inkml:trace>
  <inkml:trace contextRef="#ctx0" brushRef="#br0" timeOffset="121781.5605">26891 8986 428 0,'0'0'178'0,"0"0"-161"15,0 0 23-15,0 0 26 16,0 0-27-16,0 0-14 15,0 0 27-15,29 0 23 16,-28 0-3-16,-1 0-26 16,0 0-14-16,0 0-13 15,0 0-10-15,0-3-3 16,0 3 1-16,0 0-6 16,0-2 3-16,0-1 3 15,0 1 0-15,0-1-1 16,-1 2 0-16,-11-1-1 0,0-2-4 15,0 4 6-15,-3-2-5 16,0 2-2-16,-1 0 0 16,-1 0-1-16,4 0-1 15,-4 0 1-15,1 0 1 16,-2 2-3-16,-1 5 3 16,-4 1 0-16,3 3-2 15,-5-1 2-15,5 0 0 16,2 3-2-16,4 1 1 15,1-4 1-15,6 0 0 16,2 0-1-16,2 3 1 16,3-3-2-16,0 4 2 15,0-2 1-15,0 1-1 0,0 1-1 16,0-2-1-16,8-4 2 16,5 1 0-16,0 1-1 15,8-3 1-15,3 0-3 16,2-1 2-16,3 1 0 15,3 0 1-15,-2-1 0 16,-1 2-2-16,0 0 0 16,1-4-2-16,-4 4 3 15,0 0-4-15,-1-2 4 16,0 2-1-16,-2 1 0 16,-1 1 0-16,2-1 1 15,-10-1-11-15,2 1 1 16,-7 1 1-16,-5 0-1 15,3 1 11-15,-5-1-1 0,-2-2 0 16,0 4-1 0,0-3 0-16,-2 1 0 0,-11 2 2 15,1-1 0-15,-1-5 0 16,1 4 0-16,-7-4 0 16,2-2 4-16,-8 1-4 15,-8 0 3-15,-6-1-2 16,-7-1-1-16,6 1 2 15,5-4-1-15,7 0-1 16,9 0 1-16,4 0 0 16,4 0 1-16,5 0 6 15,5-8-1-15,1-1-7 16,0-1 3-16,0-4-3 0,0 4 0 16,0-6 0-16,0 3-2 15,0-1-1-15,7 2 3 16,7-1 0-1,-1 2 0-15,-1 2 0 0,6-2 0 16,-6 5 0-16,1-4 0 16,5 4 0-16,0-1 0 15,3-1 0-15,0 0 0 16,0 0 0-16,0-1 0 16,-3 1 0-16,1 0 1 0,-1 2-1 15,-2-5 4 1,-3 2 3-16,0-2-5 0,-6 1 5 15,2 1 7-15,-8 1-7 16,4-1 7-16,2 1-12 16,-2-1 0-16,3-2 0 15,-3 2 0-15,-2-1 0 16,0 0-1-16,-3 3 10 16,0-1-1-16,0 1-1 15,0 0 0-15,0 0-5 16,0-3 5-16,0 4-5 15,0 3 0-15,0 0 9 16,-6-1-7-16,5-3-3 16,-8 4-3-16,1 0 6 15,-5-1-3-15,-8 0-2 0,0-2 0 16,-1 3 2-16,-2-4-3 16,-1 3 2-16,-1 2-2 15,3-2 0-15,3 2 0 16,1 2-1-16,-10 0-8 15,-5 0-13-15,-17 8-30 16,-10 6-33-16,-6 6-181 16,-3-3-452-16</inkml:trace>
  <inkml:trace contextRef="#ctx0" brushRef="#br0" timeOffset="123746.594">25707 9215 552 0,'0'0'11'0,"0"0"3"16,0 0 50-16,4-60-1 0,-11 43-6 15,-8-3 17-15,5 3-29 16,1-2 5-16,3-1-7 16,3 4-7-16,-2-1-11 15,2 5 1-15,2 3-11 16,1 4 10-16,0 5-13 16,-3 0-8-16,3 0-4 15,0 0 0-15,0 16-9 16,0 14 9-16,0 13 27 15,0 10-3-15,0 6-1 16,0 6-7-16,0 5-4 16,0-7-10-16,-18 0 2 15,-2-8-2-15,4-11-2 16,10-15-2-16,3-8-5 0,0-9-6 16,3-9 2-16,0-3 11 15,0-2 1-15,0-11 7 16,0-14-8-16,0-6-10 15,0-6 7-15,0-4-1 16,0-10-1-16,0-1-1 16,-1-1-7-16,-2-1 4 15,3 0-9-15,0 3 2 16,0 4 1-16,0 6 14 16,0 9-1-16,0 8 2 15,0 11 3-15,0 10 3 16,0 4-6-16,0 1-1 15,0 11-5-15,0 17-7 0,0 10 13 16,7 10 10 0,1 3-1-16,-1 4-3 0,-5-4 0 15,2-2-3-15,-4-5-2 16,0-5-1-16,0-6-2 16,0-10-12-16,0-10 6 15,0-10-7-15,0-3-5 16,14 0 6-16,9-16 9 15,7-10-1-15,0-10-38 16,-5-8 0-16,-8-6 1 16,-7-1-30-16,-7-3 11 0,-3 1 20 15,0 3 31 1,0 8 11-16,-7 9 9 0,-4 11 28 16,7 7 55-1,1 10-27-15,3 0-53 0,0 5-10 16,0 0-2-1,0 0-7-15,0 13-12 0,0 13 19 16,0 11 2-16,0 13 38 16,0 6-7-16,0 0-18 15,0-1 6-15,0-4-8 16,0-4-7-16,3-5-1 16,0-5-5-16,-3-7 1 0,0-12-1 15,0-10-8 1,1-4-15-16,2-4 18 0,5-5 5 15,2-14 9-15,-1-15-9 16,2-6-5-16,-10-9-5 16,-1-4-6-16,0-1 6 15,0-1-30 1,-12-1 21-16,-7 7 9 0,-1 3 10 16,-1 6 11-16,4 6 11 15,6 4-5-15,7 2 2 16,4 8-15-16,0 3-4 15,0 7 2-15,0 6-2 16,0 4 0-16,0 0-5 16,16 14-7-16,8 15 12 15,3 21 27-15,1 7 7 16,-3 9-7-16,1-4-14 0,-5-2-8 16,-5-6 0-16,-4-8-4 15,-6-8-1-15,-6-7 0 16,0-12-12-16,0-8 7 15,0-9 5-15,0-2 1 16,3-4 8-16,-3-18-9 16,1-10 0-16,2-13-17 15,-3-7 4-15,0-3-15 16,0-3-8-16,-13 2 13 16,-6 1 7-16,-4 4 16 15,0 9 0-15,4 6 4 16,0 8 6-16,7 10-2 15,6 8-1-15,2 7 22 0,1 3-29 16,-2 1-8 0,-7 18-23-16,-2 13 31 0,-7 18 9 15,9 5 8-15,1 2 0 16,4-1-4-16,1-4-6 16,1-5-6-16,1-7 3 15,1-10-3-15,1-8-1 16,2-8-3-16,0-11-10 15,0-3-7-15,0 0 20 16,0-10 9-16,8-12-9 16,4-9-15-16,3-9 15 0,-8-5-1 15,-2-1-3 1,-5-4-8-16,0 4-14 0,0 2 16 16,-5 2 9-16,-10 9 1 15,2 6 6-15,1 8-4 16,6 9 5-16,-3 3 14 15,5 7-12-15,-4 0-9 16,-4 19-28-16,-4 15 23 16,7 15 5-16,0 9 13 15,9 0-6-15,0-10-7 16,10-9 1-16,8-13 5 16,-3-10-6-16,-4-7 0 0,-7-2-16 15,5-7-39 1,4 0 3-16,11-19 0 0,1-3-111 15</inkml:trace>
  <inkml:trace contextRef="#ctx0" brushRef="#br0" timeOffset="127464.5035">27051 8071 488 0,'0'0'80'0,"0"0"-73"15,0 0 38-15,0 0 35 16,0 0-33-16,0 0-17 15,0 0 27-15,70-24 1 16,-70 24-24-16,0 0 0 16,0 0 0-16,0 0-9 15,0 0-5-15,0 0-15 16,0 0 1-16,0 0-6 16,-7 0-6-16,-12 7 6 15,-12 3 0-15,0 4 4 16,-6 3 2-16,4-1-2 15,3 4 5-15,3 2-3 16,3 1 3-16,-1 4-1 16,4-4 2-16,9 4-10 15,3 0 5-15,5-1 1 0,4 0-4 16,0-3 0-16,0 0 3 16,0-1 1-16,10-5-4 15,2-3 0-15,3-4-1 16,6 0 0-16,-2-3-1 15,7 0 3-15,2-2-1 16,6-2 0-16,2 1-2 16,-2-4 0-16,-8 0 0 0,-10 0 0 15,1-2 0 1,-8-5 3-16,2 0-1 0,-6-3 0 16,-2-2-1-16,-3 1 1 15,0 0 0-15,0 0 7 16,-16 0-3-16,-4 2 4 15,-5 1 3-15,2 5-8 16,-6-1-5-16,-4 2-3 16,3 2 0-16,-6 0-1 15,2 0 0-15,-5 9-11 16,-1 2-23-16,2 2-33 16,6-1-164-16,12-7-90 15</inkml:trace>
  <inkml:trace contextRef="#ctx0" brushRef="#br0" timeOffset="128658.4958">26979 7428 461 0,'0'0'20'0,"0"0"5"15,0 0 65-15,0 0-16 16,0 0-3-16,0 0-20 16,-91-14 27-16,85 13-11 15,-1-4 15-15,6 0-36 16,1 2-17-16,0 1-5 15,0 1-9-15,0-2-4 16,0 3-9-16,10-3-1 16,14 1-1-16,10-4-2 0,6 6 2 15,2-3 0-15,-3 1 0 16,0 1-3-16,-2 1 1 16,-1 0-2-16,-6 0 3 15,-5 0-1-15,-7 4-3 16,-6 4 2-1,-2-3 1-15,-4 8-4 0,-5 0 3 16,-1 0 0-16,0 4 3 16,0 3 1-16,-7 0-1 15,-8-2 0-15,-7 1 0 16,-3 0 1-16,-7 0 0 16,3-2 0-16,-4-3 1 15,3 0-1-15,0-4 0 16,2-2 0-16,-7-2 0 15,3-2 6-15,-6 1-4 0,1-3-1 16,1-2-1-16,0 0 1 16,7 0-2-16,9 0 1 15,7 0 1-15,7 0 2 16,6 0-3-16,0 0 2 16,0 0 2-16,0 0-5 15,0 0 3-15,0 0-3 16,0-5 0-16,6 0-3 15,14-1-1-15,9 1 3 16,1 1 1-16,4-2-1 16,2 3 0-16,-2 0-2 15,-5 1 0-15,-9 2-3 16,-8 0 0-16,-6 0 0 16,3 0 2-16,-1 0 1 0,-1 0 1 15,6 5-5-15,-4 4 6 16,2 2 1-16,7 1-1 15,-6-1 2-15,6 3 4 16,2-1 4-16,-6-4-4 16,5 1 2-16,-5-2-5 15,-4-1 0-15,4-1-1 16,-5-3 4-16,4 1-1 16,-1-3-1-16,-3-1 1 15,0 0-1-15,1 0 0 16,-1 0 6-16,4 0-3 15,-3-5-2-15,0-1-4 16,-4-1-23-16,-3-1-36 16,-3 0-179-16,0-2-445 0</inkml:trace>
  <inkml:trace contextRef="#ctx0" brushRef="#br0" timeOffset="133663.1369">27252 7444 434 0,'0'0'101'0,"0"0"-95"16,0 0 13-1,0 0 37-15,0 0-19 0,0 0-10 16,0 0 9 0,57-30 6-16,-53 29 28 0,1-4 17 15,-2 0-7-15,-2 0-27 16,-1 1-25-16,3 0-3 15,-3-3 7-15,0 7 2 16,0-2-1-16,0 2 3 16,0 0 0-16,0 0-12 15,0 0-14-15,0 0-5 16,0 0-5-16,0 0-7 16,0 9-1-16,0 4 8 15,-7 4 15-15,-2 4-10 16,0 5 2-16,2 2 9 15,-2 1 1-15,1 0-3 16,-1-3 1-16,0-2-5 16,-3-2-5-16,4-2 1 15,-3 3-2-15,5-2-3 0,0 1 1 16,-1 2 1-16,-1-1 2 16,1 0-4-16,-7-4 1 15,2 5 0-15,-4-5 1 16,2-2-1-16,2 2 0 15,-4-1-2-15,4 0 2 16,-3 0-2-16,5 2 1 16,-3 1-1-16,3 0 0 0,0 4 1 15,4-6-1 1,-1 3-1-16,5-5 1 16,2 0-1-16,-3-1 2 0,2-3-1 15,-5 2 2-15,0 0-2 16,-6 4 0-16,0-2-3 15,-3 3 4-15,0-4-1 16,-6 4 3-16,9-6 0 16,3 0-4-16,3-6 1 15,3-4 0-15,0 1 0 16,2-3 4-16,-2-2-2 16,3 3-2-16,-2-3 0 15,2 3 0-15,0-1 1 16,0 0-1-16,-3 1 0 15,3-3 0-15,-3 4-2 16,3-4 2-16,0 1 0 0,0-1 2 16,0 0-1-16,0 0 0 15,0 0 1-15,0 0 3 16,0 0-2-16,0 0-3 16,0 0-1-16,0 0 0 15,0 0-3-15,0 0 2 16,0 2 1-16,0-2-4 15,0 0 1-15,0 0-11 16,0 0-13-16,0 0-23 16,0 0-61-16,3-7-168 15</inkml:trace>
  <inkml:trace contextRef="#ctx0" brushRef="#br0" timeOffset="135065.1343">26004 7238 549 0,'0'0'65'16,"0"0"-63"-16,0 0 14 16,0 0 18-16,0 0-14 15,0 0-11-15,-7 3 7 16,7-3 6-16,0 0 10 15,0 0 29-15,0 0 2 0,0 0-23 16,0 0-10-16,0 0-16 16,0 0-3-16,0 0 0 15,0 0 1-15,16 0 0 16,4 0-4-16,10 0-3 16,3-3-4-16,2 3-2 15,-3-2 2-15,1 2-2 16,-6 0 1-1,1 0-1-15,-8 0 0 0,-5 0 1 16,-3 2-1-16,-4 5-1 16,-3 2-6-16,-5 2 6 15,0 6 2-15,0 0 0 0,-2 2 4 16,-14 2-4 0,0-3 5-16,-5-1-3 0,0 0-2 15,0-5 1-15,-1 2 2 16,1-2-3-16,-4-4 2 15,5 1 1-15,-1-5-1 16,4 3 0-16,1-3-2 16,7 1-1-16,1-4 1 15,6 1 0-15,-1-2 0 16,3 0 0-16,0 0 0 16,0 0-1-16,0 0-1 15,0 0-21-15,0 0 1 0,8 0 15 16,6 0-3-16,7-2 10 15,3 1-2 1,6-1 0-16,7 2-1 0,-3 0 1 16,4 0-25-16,-8 0-4 15,-5 0 11-15,-5 2 9 16,-4 2 4-16,-4 0 0 16,-2 3 4-16,2 2 2 15,-1 0-1-15,-1 0 2 16,2 2 3-16,-4-1-3 15,0 0 0-15,-6-1 3 16,-2 2-2-16,0 0-1 16,0-2 7-16,0 1 2 15,-9 0 7-15,-4-3-7 0,-4 2 11 16,4-1-10-16,-6-2-6 16,0 0 4-16,-1 2 7 15,-4-2-4-15,3-1 9 16,-2 1 2-16,0-2-10 15,-3 0-5-15,5-1 0 16,-3 0-1-16,5-3-2 16,-2 4 2-16,5-4-4 15,-3 1 5-15,2 1-5 16,2-2-2-16,3 0 0 16,0 0 1-16,8 0 0 15,-1 0 0-15,5 0 0 16,0 0 7-16,0 0-1 0,0 0 1 15,0 0-1-15,0 0 5 16,0 0-7-16,0 0-5 16,0 0-5-16,0-2-15 15,-3 1-46-15,-6-3-112 16,-2 1-374-16</inkml:trace>
  <inkml:trace contextRef="#ctx0" brushRef="#br0" timeOffset="140577.7133">26393 7198 338 0,'0'0'286'0,"0"0"-252"16,0 0 42-16,0 0 37 15,0 0-44-15,0 0-43 16,0 0-7-16,-21-3 9 16,14 4 0-16,-14 13 2 15,-6 5 17-15,-13 14 13 0,-6 4 3 16,4 6-16-16,-4 4 3 16,4 1-15-16,0 5-1 15,8-4-17-15,0 1-2 16,8-5-6-16,3-8-7 15,3-4 4-15,5-5-4 16,3-6 0-16,4-5 0 16,1-7-2-16,4-3-4 15,3-5-30-15,0-2-40 16,0 0-49-16,0 0-103 16,0-19-217-16</inkml:trace>
  <inkml:trace contextRef="#ctx0" brushRef="#br0" timeOffset="141404.0767">27227 8639 362 0,'0'0'232'0,"0"0"-188"15,0 0 8-15,0 0 34 16,0 0-12-16,0 0-42 15,0 1 16-15,0-1 16 16,0 0-19-16,0 2-18 16,0-1-4-16,0 2-10 15,-2 2 0-15,-5 4 7 16,-9 2-2-16,-1 3 1 16,-8 3 2-16,-2 7 10 0,-4 1 5 15,-4 6-11 1,2-5-6-16,-5 4-5 0,-4 6-4 15,-9 0 10-15,-1 6 1 16,-12 8 7-16,6 1-13 16,-6 5-1-16,4 0 13 15,8-1-10-15,6-2-2 16,11-7-6-16,10-9 2 16,8-11-9-16,9-6-1 15,3-13-1-15,5-5 0 16,0-2-4-16,0 0-6 0,0-9-18 15,19-13-36-15,13-9-38 16,-10-11-82-16,-10-4-325 16</inkml:trace>
  <inkml:trace contextRef="#ctx0" brushRef="#br0" timeOffset="142723.3334">25910 6868 283 0,'0'0'98'0,"0"0"-62"15,0 0 21-15,0 0 16 16,0 0-12-16,0 0-12 16,0-2 8-16,0 2-4 15,0 0 19-15,0 0-9 0,0 0-14 16,0 0-15-16,0 0-7 15,0 0 0-15,-3 0 8 16,0-1-13-16,2-1-12 16,-5 0 4-16,4 0 0 15,2-1-8-15,-3 0 2 16,1-1 2-16,2 4 1 16,-3-5 1-16,3 0 0 15,0 4-10-15,0-2 10 16,0 0-3-16,0 3-6 15,8-5-3-15,14-1-3 16,8 0 3-16,6 3-1 16,1-2 1-16,1 1-2 15,0 1 1-15,-8 3 0 16,-9 0-1-16,0 0-8 0,-5 0 6 16,-2 7-10-16,2 3 7 15,-7 5-3-15,-1 5 8 16,-5 1 2-16,-3 5 2 15,0 0-2-15,0-3 7 16,-17 4-4-16,-7-5-1 16,-9-1 3-16,-7 1 0 15,-5-1-3-15,-1-4 3 16,1-2-4-16,-2-2 2 16,0-4 2-16,-3-1 0 15,2-4-5-15,0-2 7 16,6-2-4-16,4 0 1 0,7 0 5 15,9 0-5-15,6-6 3 16,4-4-3-16,8 0-2 16,4 0 1-16,0 1-3 15,0 2-4-15,22 0-3 16,5 1 5-16,6-1-1 16,1 4 1-16,5 3-4 15,-3 0 2-15,-2 0-3 16,6 3 1-16,-1 8 0 15,6 2 3-15,-2-1 2 16,-1 4 0-16,-2-2 1 16,-8-5 0-16,-4 2 0 15,-7-5 0-15,-12-2 0 16,-2-3-11-16,-3 1-24 16,2-2-18-16,5 0-37 0,4-10-97 15,0-7-543-15</inkml:trace>
  <inkml:trace contextRef="#ctx0" brushRef="#br0" timeOffset="143240.1969">26505 6677 809 0,'0'0'0'16,"0"0"0"-16,0 0 0 16,0 61 55-16,0-36 17 15,0 5-16-15,0-1-13 16,-3 1-16-16,-6 0-10 15,-4-3 0-15,-2 0 2 16,-3-1-8-16,-2-4-3 16,-2-2 0-16,6-3-3 0,4-7-3 15,4-3-1 1,4-3-1-16,4-1 1 0,0-3 1 16,0 0 0-16,0 0 5 15,0 0-5-15,0 0 3 16,0 0 4-16,12 0-9 15,18 0 7-15,10 0-7 16,7-5 3-16,7 3-2 16,0-2-1-16,1 1 0 15,-9 3-2-15,-5-3 1 16,-16 3 0-16,-13 0-7 16,-2 0-7-16,-7 0-13 15,-1 0-24-15,-2 0-38 16,0-4-47-16,-5 1-10 0</inkml:trace>
  <inkml:trace contextRef="#ctx0" brushRef="#br0" timeOffset="143604.055">26724 6863 772 0,'0'0'82'0,"0"0"1"16,0 0 33-16,0 0-72 0,0 0-44 16,0 0 0-1,-9 9 0-15,5 7 9 16,1 3 18-16,3 2 27 16,0 7-9-16,0-2-6 0,0 3-12 15,0-2-9-15,3 5 3 16,-2-3-8-16,-1-2-3 15,0-4-5-15,0 1-4 16,0-7-1-16,0-3 1 16,0-3-1-16,0-7 4 15,0 1-4-15,0-5-5 16,0 0-9-16,0 0-20 16,0 0-15-16,-1 0-48 15,-4 0-27-15,-6-9-174 0</inkml:trace>
  <inkml:trace contextRef="#ctx0" brushRef="#br0" timeOffset="145775.5987">25946 6073 712 0,'0'0'35'0,"0"0"21"16,0 0 52-16,0 0-41 16,0 0-43-16,0 0-16 0,16 0-4 15,13 0-2 1,2-1-1-16,5-1 10 0,2-1-7 16,0 3-1-16,-1 0-1 15,-4 0-1-15,-3 5 0 16,-5 2-1-16,-7 9-2 15,-9 0-4-15,-9 2 6 16,0 2 0-16,-5-1 1 16,-22-2 0-16,-4-3 1 15,-6-1 2-15,1-1-3 16,2-4 0-16,-2 0 2 16,6-2-2-16,5 0-1 15,4-1 0-15,8-4-4 16,5 2-17-16,5-3-3 15,3 0-11-15,0 0 7 0,0 2 2 16,25-2 18-16,13 0 8 16,7 3 1-16,5-3 1 15,1 5 2-15,-2-1-4 16,-3 1 1-16,-4 0 0 16,-3 2-2-16,-15-2 2 15,-3 5-2-15,-12-4 2 16,-5 2 0-16,-4 1 10 15,0 2 7-15,0 3 11 16,-18 3-2-16,-10 2 5 16,-7-1-3-16,-2-2-8 15,-8 1-9-15,3 0 11 16,-4-4-6-16,5 1 3 16,3-4-1-16,3-3-9 0,5 1 3 15,-3-4-7-15,9 1-4 16,6-3-4-16,6-2-3 15,5 0-26-15,1 0-27 16,-2-14-175-16,-5-5-441 16</inkml:trace>
  <inkml:trace contextRef="#ctx0" brushRef="#br0" timeOffset="146576.5957">26105 5479 622 0,'0'0'49'15,"0"0"28"-15,0 0 56 16,0 0-1-16,0 0-75 15,0 0-44-15,0-24-13 16,0 33-14-16,0 5 14 16,-4 6 5-16,1 2 14 15,1 0-1-15,-1 0-3 16,3-2-8-16,0-4-2 16,0 1-1-16,0-5-1 15,0-5 0-15,0-2-1 16,0-2-2-16,0-3 2 0,0 2-1 15,0-2-1-15,0 0 1 16,0 0 8-16,0 0 1 16,8 0-10-16,14 0 2 15,9-5-2-15,7 0-2 16,1-2-1-16,-2 2-1 16,1 2-4-16,-5 2 4 15,-7-2 0-15,-5 3 4 16,-5 0-6-16,-4 0 5 15,1 0-7-15,-1 6 2 16,1 3 0-16,0 2 5 16,-1 3 1-16,-2 2 0 15,-3 1 7-15,-2-3-1 0,-5 3 5 16,0-3-4 0,0-3-2-16,0 1 0 0,-1 0-1 15,-16-3 3 1,1 1-3-16,-7 0 5 0,0-4-1 15,-4 0 0-15,3-1 0 16,-5-2-8-16,7 0 8 16,3-3-8-16,2 0 0 15,-1 0-19-15,2 0-20 16,3 0-46-16,-3 0-188 16,3-11-175-16</inkml:trace>
  <inkml:trace contextRef="#ctx0" brushRef="#br0" timeOffset="146920.6005">26171 5478 793 0,'0'0'29'0,"0"0"-27"16,0 0 24-16,134-4 16 0,-80-3 11 16,-2-1-8-16,-1 2-16 15,-11-2-13-15,-7 5-7 16,-12-1-7-16,-9 2 0 15,-12 2-2-15,0 0-2 16,0 0-57-16,0 0-81 16,-11 0-72-16,-10 0-130 15</inkml:trace>
  <inkml:trace contextRef="#ctx0" brushRef="#br0" timeOffset="147785.6031">26229 5112 366 0,'0'0'54'0,"0"0"-12"0,0 0 75 16,0 0-33-16,0 0-29 15,0 0-2-15,-7 2 2 16,7-2-12-16,0 0-11 15,0 0-8-15,0 0-1 16,0 0-3-16,7 0-1 16,20 0 2-16,13 0 10 15,15-5-13-15,8 0-5 16,3-4-2-16,-2 4-1 16,0-3-6-16,-12 1-2 15,-6 3-1-15,-14-1 3 16,-13 2-3-16,-7 0 0 15,-11 2-1-15,-1 1-17 0,0 0-28 16,0 0-75-16,-17 0-22 16,-13 0-110-16</inkml:trace>
  <inkml:trace contextRef="#ctx0" brushRef="#br0" timeOffset="148175.6066">26690 4945 198 0,'0'0'479'0,"0"0"-470"16,0 0-7-16,0 0-1 15,0 0 4-15,0 0 0 16,-3 25 29-16,-9-9 31 16,-3 1 15-16,-1 5 1 15,-4-1-31-15,1 3-7 16,1 1-11-16,0 1-11 16,2-2-7-16,-1-2-10 15,8-5 0-15,0-2-1 0,1-3-2 16,3-5-2-16,-1-2 2 15,5-3-3-15,1 0-10 16,-4-1-36-16,4-1-47 16,-1 0-19-1,-2-8-66-15</inkml:trace>
  <inkml:trace contextRef="#ctx0" brushRef="#br0" timeOffset="148540.7287">26392 5000 569 0,'0'0'28'0,"0"0"-7"15,0 0 64-15,0 0-3 16,0 0-39-16,0 0-25 15,-3 0-13-15,3 0 0 16,0 9 2-16,4 5 67 16,13 3-24-16,3 3-5 15,6 4-29-15,-1-4 7 16,1 7 1-16,2-4-16 16,-3-2 2-16,-3-5-7 15,8-2-2-15,-7-1 8 16,-1-6-8-16,-1-3 4 15,-6 0-5-15,-2 0 0 16,-1-4-23-16,-1 0-38 0,-7 0-44 16,-4 0-53-16,0 0-147 15</inkml:trace>
  <inkml:trace contextRef="#ctx0" brushRef="#br0" timeOffset="149851.9246">25695 5538 326 0,'0'0'93'16,"0"0"-12"-16,0 0-15 15,0 0-26-15,0 0 21 0,0 0-16 16,0-13 32-16,0 13 34 15,0 0-20-15,0 0-34 16,0 0-17-16,0 0-10 16,0 0-14-16,0 0-10 15,0 0-6-15,0 12-6 16,0 5 6-16,7 8 19 16,2 6-4-16,8 2 32 15,-4 1-17-15,5 1-18 16,-3-2 8-16,-3-1-9 15,-3 2-7-15,-5-3 0 16,-1 1 1-16,-1-8-3 16,-2-5-2-16,0-7 0 15,0-4-1-15,0-4-2 16,0-3-9-16,0-1-24 0,0 0-22 16,0 0-24-16,0 0-113 15,0-11-104-15</inkml:trace>
  <inkml:trace contextRef="#ctx0" brushRef="#br0" timeOffset="151035.9983">26389 6169 260 0,'0'0'385'16,"0"0"-355"-16,0 0 5 15,0 0 81-15,0 0-22 16,0 0-47-16,0 9 2 15,0-9-12-15,0 0-17 16,0-2-2-16,0-3-4 16,0 5-7-16,0-5-7 15,0 1 2-15,0-1 0 0,0 2-1 16,0 1 7 0,0 1 2-16,-5 1 21 0,-18 0-3 15,-16 6-28-15,-20 15 2 16,-3 6-2-16,2 6 4 15,12 1 3-15,21-4 0 16,14-5 4-16,13-5-8 16,0-7-1-16,18-6 2 15,19-7-4-15,15 0 1 16,11-12 4-16,0-7-5 0,-5 0-2 16,-18-3-7-1,-14-2-12-15,-17-3 6 0,-9 0-6 16,0 1-14-16,-14 6 20 15,-17 10 15-15,-4 6 16 16,-8 4-5-16,-9 11-11 16,-12 12 0-16,4 6 2 15,6 5 12-15,10 0 3 16,14-5-11-16,18-2-1 16,12-8-3-16,0-5 3 15,4-7-5-15,22-2 2 16,10-5-2-16,6 0 0 15,8-10-2-15,1-8-3 16,-9-2-6-16,-6-7-6 0,-17 0-3 16,-12-5-21-16,-7-3 7 15,-4 3-35-15,-22 6 2 16,-6 10 67-16,-6 12 23 16,-1 4 14-16,-10 7-32 15,-3 15-2-15,3 7 17 16,7 3 7-16,12-1-7 15,20-3-7-15,10-6-6 16,0-5 0-16,31-3-4 16,8-5-1-16,10-5 1 15,8-4-2-15,4 0-1 16,-2-10-4-16,-6-3-6 16,-13-5-3-16,-12-1 6 15,-16-1-1-15,-12-8-6 16,0 1-6-16,-28 1-9 15,-6 1 1-15,-11 11 28 16,-7 6 1-16,-9 8 27 0,-11 3-19 16,4 16 5-16,6 6 8 15,13 0 10-15,22 0-19 16,18-3-6-16,9-2 2 16,11-4-5-16,31-4-4 15,16-2 2-15,15-9-2 16,3-1-14-16,0 0-9 15,-5-6-12-15,-13-8-6 16,-19 4 7-16,-15-2-3 0,-24-5 11 16,0 1 19-16,-16-1-5 15,-23 2 5-15,-10 5 7 16,-5 5 23-16,-4 5-5 16,-2 2 31-16,2 11-15 15,11 5 2 1,14 2-16-16,17 2-5 0,16 0-7 15,8-3-8-15,39-4-14 16,19-4-83-16,9-5-70 16,4-6-197-16</inkml:trace>
  <inkml:trace contextRef="#ctx0" brushRef="#br0" timeOffset="153956.7152">29815 5967 789 0,'0'0'0'0,"0"0"-10"15,168-33 10-15,-105 26 12 16,-8 2-2-16,-5 5-5 16,-13 0 7-16,-5 0-2 0,-13 6-4 15,-3 5 8 1,-12 6 16-16,-4 2-6 0,0 6-16 16,-20 0 1-16,-15 3-4 15,-12-2 0-15,-3 2-3 16,1-6 0-16,4-3 0 15,14-6 3-15,5-3-5 16,10-3 1-16,12-4-4 16,4-2 1-16,0-1-19 15,0 3-29-15,1-3 21 16,18 1 27-16,7 1 2 16,4 1 0-16,-1 2-1 15,6 1 1-15,-2 0-2 16,4 4 2-16,-1 4 2 15,-2 0-2-15,-1 1 0 16,-3 2 0-16,-8 2 0 0,-6 0 2 16,-7-2 0-16,-9 0 7 15,0 3 10-15,0-1-1 16,-17 1-2-16,-13-1 6 16,-3 3-4-16,-1-3-3 15,-7 0-5-15,-6-2 1 16,-3-2 5-16,-8-3-4 15,-2-2 6-15,-5-1-5 16,-2-4-6-16,3-2-1 16,6 1 2-16,11-4 2 15,10 0-5-15,5 0-1 0,7 0-4 16,11-4-14-16,3-6-63 16,11-5-162-16</inkml:trace>
  <inkml:trace contextRef="#ctx0" brushRef="#br0" timeOffset="154758.3102">31037 6222 748 0,'0'0'45'0,"0"0"-42"16,0 0 36-16,0 0 18 15,0 0-32-15,0 0-11 16,99-18 1-16,-82 5 16 15,-2 1 8-15,-3-2-12 16,-5-3-8-16,-4-3-2 16,-3 1-12-16,0-3 4 0,-12 0 2 15,-13 2-6-15,0 4 13 16,2 4 3-16,1 2-8 16,4 7 1-16,-2 2-14 15,-5 1 0-15,-5 3-5 16,-3 8 3-16,3 3-1 15,1 5 1-15,0 1 1 16,9 0-4-16,3 0 5 16,12-1 0-16,5-2-5 15,0-4-7-15,17-1-9 16,11-5-10-16,4-3-5 16,5-1 2-16,-1-3 0 15,-1 0-1-15,-5-6-6 16,-5-4 22-16,-5-2 11 15,-8-3 8-15,0-2 0 0,-7-1 1 16,-1 1-1-16,-1 3 0 16,2 5 1-16,-4 4 21 15,-1-1-5-15,0 6 6 16,0 0-6-16,0 0 0 16,0 0-12-16,0 3-5 15,0 10 0-15,0 7 13 16,0 9 24-16,0 11 9 15,0 4-7-15,-17 8 11 16,0-2-15-16,-3 3-3 16,5-7-13-16,5-5-4 0,1-7 1 15,3-9-10-15,6-5 0 16,0-4 2 0,0-9 0-16,0 0-8 15,0-5-1-15,0-2 1 0,0 0-8 16,0 0-38-16,0 0-59 15,0-4-72-15,0-4-264 16</inkml:trace>
  <inkml:trace contextRef="#ctx0" brushRef="#br0" timeOffset="155117.3246">28902 6895 969 0,'0'0'50'16,"0"0"-49"-16,0 0 0 16,0 0 25-16,145 0 5 15,13-7 25-15,51-6-17 16,37 1-16-16,25-5-15 15,10-1 1-15,3-2-5 16,-16 0 3-16,-37 1-1 16,-36-1 0-16,-44 0 6 15,-38 2 12-15,-28 3-7 0,-30 5-16 16,-22 3-1-16,-21 5-10 16,-12 2-41-16,-25 0-66 15,-50 16-113-15,-34 1 40 16,-30 2-343-16</inkml:trace>
  <inkml:trace contextRef="#ctx0" brushRef="#br0" timeOffset="155369.3185">28996 7160 662 0,'0'0'45'16,"0"0"-38"-16,0 0 27 0,192 3 98 15,-32-17-16-15,52-3-62 16,38-3-14-16,26-6 2 16,18 2-6-16,-6 2-9 15,-12-1 7-15,-20 3-17 16,-35 0 0-16,-37 1-8 16,-38 2 9-16,-41 1-12 15,-34 5-6-15,-32 1-27 16,-29 1-84-16,-10 3-194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2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CC40-2F7E-4BA9-B3B5-B3D9FB9E6EE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F5A2-F8FE-4D6B-A253-8EF8A2F9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1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from infix to prefix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pPr marL="0" indent="0">
              <a:buNone/>
            </a:pPr>
            <a:r>
              <a:rPr lang="en-US" dirty="0" smtClean="0"/>
              <a:t>char infix[20];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&lt;&lt;“Enter infix expression”;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ets(infix);</a:t>
            </a:r>
          </a:p>
          <a:p>
            <a:pPr marL="0" indent="0">
              <a:buNone/>
            </a:pPr>
            <a:r>
              <a:rPr lang="en-US" dirty="0" err="1" smtClean="0"/>
              <a:t>Infixtoprefix</a:t>
            </a:r>
            <a:r>
              <a:rPr lang="en-US" dirty="0" smtClean="0"/>
              <a:t>(infix);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convert(char *</a:t>
            </a:r>
            <a:r>
              <a:rPr lang="en-US" dirty="0" err="1" smtClean="0"/>
              <a:t>str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trrev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 </a:t>
            </a:r>
            <a:r>
              <a:rPr lang="en-US" dirty="0" err="1" smtClean="0"/>
              <a:t>int</a:t>
            </a:r>
            <a:r>
              <a:rPr lang="en-US" dirty="0" smtClean="0"/>
              <a:t> l=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l;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if (infix[</a:t>
            </a:r>
            <a:r>
              <a:rPr lang="en-US" dirty="0" err="1" smtClean="0"/>
              <a:t>i</a:t>
            </a:r>
            <a:r>
              <a:rPr lang="en-US" dirty="0" smtClean="0"/>
              <a:t>] == '(') { </a:t>
            </a:r>
          </a:p>
          <a:p>
            <a:pPr marL="0" indent="0">
              <a:buNone/>
            </a:pPr>
            <a:r>
              <a:rPr lang="en-US" dirty="0" smtClean="0"/>
              <a:t>            infix[</a:t>
            </a:r>
            <a:r>
              <a:rPr lang="en-US" dirty="0" err="1" smtClean="0"/>
              <a:t>i</a:t>
            </a:r>
            <a:r>
              <a:rPr lang="en-US" dirty="0" smtClean="0"/>
              <a:t>] = ')';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 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</a:p>
          <a:p>
            <a:pPr marL="0" indent="0">
              <a:buNone/>
            </a:pPr>
            <a:r>
              <a:rPr lang="en-US" dirty="0" smtClean="0"/>
              <a:t>        else if (infix[</a:t>
            </a:r>
            <a:r>
              <a:rPr lang="en-US" dirty="0" err="1" smtClean="0"/>
              <a:t>i</a:t>
            </a:r>
            <a:r>
              <a:rPr lang="en-US" dirty="0" smtClean="0"/>
              <a:t>] == ')') { </a:t>
            </a:r>
          </a:p>
          <a:p>
            <a:pPr marL="0" indent="0">
              <a:buNone/>
            </a:pPr>
            <a:r>
              <a:rPr lang="en-US" dirty="0" smtClean="0"/>
              <a:t>            infix[</a:t>
            </a:r>
            <a:r>
              <a:rPr lang="en-US" dirty="0" err="1" smtClean="0"/>
              <a:t>i</a:t>
            </a:r>
            <a:r>
              <a:rPr lang="en-US" dirty="0" smtClean="0"/>
              <a:t>] = '(';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++; 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</a:p>
          <a:p>
            <a:pPr marL="0" indent="0">
              <a:buNone/>
            </a:pPr>
            <a:r>
              <a:rPr lang="en-US" dirty="0" smtClean="0"/>
              <a:t>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Postfix expression evaluation</a:t>
            </a:r>
            <a:endParaRPr lang="en-US" dirty="0"/>
          </a:p>
        </p:txBody>
      </p:sp>
      <p:pic>
        <p:nvPicPr>
          <p:cNvPr id="3074" name="Picture 2" descr="Image result for postfix evalu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97" y="159579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490662"/>
            <a:ext cx="6229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667" y="751344"/>
            <a:ext cx="57799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cmath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#include&lt;stack&gt;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scanNum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r>
              <a:rPr lang="en-US" dirty="0" smtClean="0"/>
              <a:t>   value =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return float(value-'0');   //return float from character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isOperator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ch</a:t>
            </a:r>
            <a:r>
              <a:rPr lang="en-US" dirty="0" smtClean="0"/>
              <a:t> == '+'|| </a:t>
            </a:r>
            <a:r>
              <a:rPr lang="en-US" dirty="0" err="1" smtClean="0"/>
              <a:t>ch</a:t>
            </a:r>
            <a:r>
              <a:rPr lang="en-US" dirty="0" smtClean="0"/>
              <a:t> == '-'|| </a:t>
            </a:r>
            <a:r>
              <a:rPr lang="en-US" dirty="0" err="1" smtClean="0"/>
              <a:t>ch</a:t>
            </a:r>
            <a:r>
              <a:rPr lang="en-US" dirty="0" smtClean="0"/>
              <a:t> == '*'|| </a:t>
            </a:r>
            <a:r>
              <a:rPr lang="en-US" dirty="0" err="1" smtClean="0"/>
              <a:t>ch</a:t>
            </a:r>
            <a:r>
              <a:rPr lang="en-US" dirty="0" smtClean="0"/>
              <a:t> == '/' || </a:t>
            </a:r>
            <a:r>
              <a:rPr lang="en-US" dirty="0" err="1" smtClean="0"/>
              <a:t>ch</a:t>
            </a:r>
            <a:r>
              <a:rPr lang="en-US" dirty="0" smtClean="0"/>
              <a:t> == '^')</a:t>
            </a:r>
          </a:p>
          <a:p>
            <a:r>
              <a:rPr lang="en-US" dirty="0" smtClean="0"/>
              <a:t>      return 1;    //character is an operator</a:t>
            </a:r>
          </a:p>
          <a:p>
            <a:r>
              <a:rPr lang="en-US" dirty="0" smtClean="0"/>
              <a:t>   return -1;   //not an operator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isOperand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ch</a:t>
            </a:r>
            <a:r>
              <a:rPr lang="en-US" dirty="0" smtClean="0"/>
              <a:t> &gt;= '0' &amp;&amp; </a:t>
            </a:r>
            <a:r>
              <a:rPr lang="en-US" dirty="0" err="1" smtClean="0"/>
              <a:t>ch</a:t>
            </a:r>
            <a:r>
              <a:rPr lang="en-US" dirty="0" smtClean="0"/>
              <a:t> &lt;= '9')</a:t>
            </a:r>
          </a:p>
          <a:p>
            <a:r>
              <a:rPr lang="en-US" dirty="0" smtClean="0"/>
              <a:t>      return 1;   //character is an operand</a:t>
            </a:r>
          </a:p>
          <a:p>
            <a:r>
              <a:rPr lang="en-US" dirty="0" smtClean="0"/>
              <a:t>   return -1;   //not an operand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float operation(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char op) {</a:t>
            </a:r>
          </a:p>
          <a:p>
            <a:pPr marL="0" indent="0">
              <a:buNone/>
            </a:pPr>
            <a:r>
              <a:rPr lang="en-US" dirty="0" smtClean="0"/>
              <a:t>   //Perform operation</a:t>
            </a:r>
          </a:p>
          <a:p>
            <a:pPr marL="0" indent="0">
              <a:buNone/>
            </a:pPr>
            <a:r>
              <a:rPr lang="en-US" dirty="0" smtClean="0"/>
              <a:t>   if(op == '+')</a:t>
            </a:r>
          </a:p>
          <a:p>
            <a:pPr marL="0" indent="0"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else if(op == '-')</a:t>
            </a:r>
          </a:p>
          <a:p>
            <a:pPr marL="0" indent="0">
              <a:buNone/>
            </a:pPr>
            <a:r>
              <a:rPr lang="en-US" dirty="0" smtClean="0"/>
              <a:t>      return a-b;</a:t>
            </a:r>
          </a:p>
          <a:p>
            <a:pPr marL="0" indent="0">
              <a:buNone/>
            </a:pPr>
            <a:r>
              <a:rPr lang="en-US" dirty="0" smtClean="0"/>
              <a:t>   else if(op == '*')</a:t>
            </a:r>
          </a:p>
          <a:p>
            <a:pPr marL="0" indent="0">
              <a:buNone/>
            </a:pPr>
            <a:r>
              <a:rPr lang="en-US" dirty="0" smtClean="0"/>
              <a:t>      return a*b;</a:t>
            </a:r>
          </a:p>
          <a:p>
            <a:pPr marL="0" indent="0">
              <a:buNone/>
            </a:pPr>
            <a:r>
              <a:rPr lang="en-US" dirty="0" smtClean="0"/>
              <a:t>   else if(op == '/')</a:t>
            </a:r>
          </a:p>
          <a:p>
            <a:pPr marL="0" indent="0">
              <a:buNone/>
            </a:pPr>
            <a:r>
              <a:rPr lang="en-US" dirty="0" smtClean="0"/>
              <a:t>      return a/b;</a:t>
            </a:r>
          </a:p>
          <a:p>
            <a:pPr marL="0" indent="0">
              <a:buNone/>
            </a:pPr>
            <a:r>
              <a:rPr lang="en-US" dirty="0" smtClean="0"/>
              <a:t>   else if(op == '^')</a:t>
            </a:r>
          </a:p>
          <a:p>
            <a:pPr marL="0" indent="0">
              <a:buNone/>
            </a:pPr>
            <a:r>
              <a:rPr lang="en-US" dirty="0" smtClean="0"/>
              <a:t>      return pow(</a:t>
            </a:r>
            <a:r>
              <a:rPr lang="en-US" dirty="0" err="1" smtClean="0"/>
              <a:t>a,b</a:t>
            </a:r>
            <a:r>
              <a:rPr lang="en-US" dirty="0" smtClean="0"/>
              <a:t>); //find </a:t>
            </a:r>
            <a:r>
              <a:rPr lang="en-US" dirty="0" err="1" smtClean="0"/>
              <a:t>a^b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else</a:t>
            </a:r>
          </a:p>
          <a:p>
            <a:pPr marL="0" indent="0">
              <a:buNone/>
            </a:pPr>
            <a:r>
              <a:rPr lang="en-US" dirty="0" smtClean="0"/>
              <a:t>      return INT_MIN; //return negative infinity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383822"/>
            <a:ext cx="5715000" cy="57931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postfixEval</a:t>
            </a:r>
            <a:r>
              <a:rPr lang="en-US" dirty="0" smtClean="0"/>
              <a:t>(char * postfix)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a, b;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stack&lt;float&gt; </a:t>
            </a:r>
            <a:r>
              <a:rPr lang="en-US" dirty="0" err="1" smtClean="0"/>
              <a:t>stk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=0;postfix[</a:t>
            </a:r>
            <a:r>
              <a:rPr lang="en-US" dirty="0" err="1" smtClean="0"/>
              <a:t>i</a:t>
            </a:r>
            <a:r>
              <a:rPr lang="en-US" dirty="0" smtClean="0"/>
              <a:t>]!=‘\0’;i++) {</a:t>
            </a:r>
          </a:p>
          <a:p>
            <a:pPr marL="0" indent="0">
              <a:buNone/>
            </a:pPr>
            <a:r>
              <a:rPr lang="en-US" dirty="0" smtClean="0"/>
              <a:t>      //read elements and perform postfix //evaluation</a:t>
            </a:r>
          </a:p>
          <a:p>
            <a:pPr marL="0" indent="0">
              <a:buNone/>
            </a:pPr>
            <a:r>
              <a:rPr lang="en-US" dirty="0" smtClean="0"/>
              <a:t>      if(</a:t>
            </a:r>
            <a:r>
              <a:rPr lang="en-US" dirty="0" err="1" smtClean="0"/>
              <a:t>isOperator</a:t>
            </a:r>
            <a:r>
              <a:rPr lang="en-US" dirty="0" smtClean="0"/>
              <a:t>(postfix[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r>
              <a:rPr lang="en-US" dirty="0" smtClean="0"/>
              <a:t>) != -1) {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=</a:t>
            </a:r>
            <a:r>
              <a:rPr lang="en-US" dirty="0" err="1" smtClean="0"/>
              <a:t>stk.pop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a = </a:t>
            </a:r>
            <a:r>
              <a:rPr lang="en-US" dirty="0" err="1" smtClean="0"/>
              <a:t>stk.pop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stk.push</a:t>
            </a:r>
            <a:r>
              <a:rPr lang="en-US" dirty="0" smtClean="0"/>
              <a:t>(operation(a, b, postfix[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      }else if(</a:t>
            </a:r>
            <a:r>
              <a:rPr lang="en-US" dirty="0" err="1" smtClean="0"/>
              <a:t>isOperand</a:t>
            </a:r>
            <a:r>
              <a:rPr lang="en-US" dirty="0" smtClean="0"/>
              <a:t>(postfix[</a:t>
            </a:r>
            <a:r>
              <a:rPr lang="en-US" dirty="0" err="1" smtClean="0"/>
              <a:t>i</a:t>
            </a:r>
            <a:r>
              <a:rPr lang="en-US" dirty="0" smtClean="0"/>
              <a:t>]) &gt; 0) 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stk.push</a:t>
            </a:r>
            <a:r>
              <a:rPr lang="en-US" dirty="0" smtClean="0"/>
              <a:t>(</a:t>
            </a:r>
            <a:r>
              <a:rPr lang="en-US" dirty="0" err="1" smtClean="0"/>
              <a:t>scanNum</a:t>
            </a:r>
            <a:r>
              <a:rPr lang="en-US" dirty="0" smtClean="0"/>
              <a:t>(postfix[</a:t>
            </a:r>
            <a:r>
              <a:rPr lang="en-US" dirty="0" err="1" smtClean="0"/>
              <a:t>i</a:t>
            </a:r>
            <a:r>
              <a:rPr lang="en-US" dirty="0" smtClean="0"/>
              <a:t>]));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dirty="0" err="1" smtClean="0"/>
              <a:t>stk.pop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48267"/>
            <a:ext cx="5181600" cy="5228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main() {</a:t>
            </a:r>
          </a:p>
          <a:p>
            <a:pPr marL="0" indent="0">
              <a:buNone/>
            </a:pPr>
            <a:r>
              <a:rPr lang="en-US" dirty="0" smtClean="0"/>
              <a:t>   char post[30] = "53+62/*35*+";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"The result is: "&lt;&lt;</a:t>
            </a:r>
            <a:r>
              <a:rPr lang="en-US" dirty="0" err="1" smtClean="0"/>
              <a:t>postfixEval</a:t>
            </a:r>
            <a:r>
              <a:rPr lang="en-US" dirty="0" smtClean="0"/>
              <a:t>(post);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79520" y="1780200"/>
              <a:ext cx="10132200" cy="428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080" y="1773000"/>
                <a:ext cx="10153080" cy="43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9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postfix evalu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7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4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prefix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EVALUATE_PREFIX(STRING)</a:t>
            </a:r>
          </a:p>
          <a:p>
            <a:r>
              <a:rPr lang="en-US" dirty="0" smtClean="0"/>
              <a:t>Step 1: Put a pointer P at the end of the string</a:t>
            </a:r>
          </a:p>
          <a:p>
            <a:r>
              <a:rPr lang="en-US" dirty="0" smtClean="0"/>
              <a:t>Step 2: If character at P is an operand push it to Stack</a:t>
            </a:r>
          </a:p>
          <a:p>
            <a:r>
              <a:rPr lang="en-US" dirty="0" smtClean="0"/>
              <a:t>Step 3: If the character at P is an operator pop two </a:t>
            </a:r>
          </a:p>
          <a:p>
            <a:r>
              <a:rPr lang="en-US" dirty="0" smtClean="0"/>
              <a:t>        elements from the Stack. Operate on these elements</a:t>
            </a:r>
          </a:p>
          <a:p>
            <a:r>
              <a:rPr lang="en-US" dirty="0" smtClean="0"/>
              <a:t>        according to the operator, and push the result </a:t>
            </a:r>
          </a:p>
          <a:p>
            <a:r>
              <a:rPr lang="en-US" dirty="0" smtClean="0"/>
              <a:t>        back to the Stack</a:t>
            </a:r>
          </a:p>
          <a:p>
            <a:r>
              <a:rPr lang="en-US" dirty="0" smtClean="0"/>
              <a:t>Step 4: Decrement P by 1 and go to Step 2 as long as there</a:t>
            </a:r>
          </a:p>
          <a:p>
            <a:r>
              <a:rPr lang="en-US" dirty="0" smtClean="0"/>
              <a:t>        are characters left to be scanned in the expression.</a:t>
            </a:r>
          </a:p>
          <a:p>
            <a:r>
              <a:rPr lang="en-US" dirty="0" smtClean="0"/>
              <a:t>Step 5: The Result is stored at the top of the Stack, </a:t>
            </a:r>
          </a:p>
          <a:p>
            <a:r>
              <a:rPr lang="en-US" dirty="0" smtClean="0"/>
              <a:t>        return it</a:t>
            </a:r>
          </a:p>
          <a:p>
            <a:r>
              <a:rPr lang="en-US" dirty="0" smtClean="0"/>
              <a:t>Step 6: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4" y="0"/>
            <a:ext cx="10515600" cy="5680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Expression: +9*26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Character | Stack       |  Explanation</a:t>
            </a:r>
          </a:p>
          <a:p>
            <a:pPr marL="0" indent="0">
              <a:buNone/>
            </a:pPr>
            <a:r>
              <a:rPr lang="en-US" sz="1400" dirty="0" smtClean="0"/>
              <a:t>Scanned   | (Front to   |</a:t>
            </a:r>
          </a:p>
          <a:p>
            <a:pPr marL="0" indent="0">
              <a:buNone/>
            </a:pPr>
            <a:r>
              <a:rPr lang="en-US" sz="1400" dirty="0" smtClean="0"/>
              <a:t>          |  Back)      | 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</a:t>
            </a:r>
          </a:p>
          <a:p>
            <a:pPr marL="0" indent="0">
              <a:buNone/>
            </a:pPr>
            <a:r>
              <a:rPr lang="en-US" sz="1400" dirty="0" smtClean="0"/>
              <a:t>6           6             6 is an operand, 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push to Stack</a:t>
            </a:r>
          </a:p>
          <a:p>
            <a:pPr marL="0" indent="0">
              <a:buNone/>
            </a:pPr>
            <a:r>
              <a:rPr lang="en-US" sz="1400" dirty="0" smtClean="0"/>
              <a:t>2           6 2           2 is an operand, 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push to Stack</a:t>
            </a:r>
          </a:p>
          <a:p>
            <a:pPr marL="0" indent="0">
              <a:buNone/>
            </a:pPr>
            <a:r>
              <a:rPr lang="en-US" sz="1400" dirty="0" smtClean="0"/>
              <a:t>*           12 (6*2)      * is an operator, </a:t>
            </a:r>
          </a:p>
          <a:p>
            <a:pPr marL="0" indent="0">
              <a:buNone/>
            </a:pPr>
            <a:r>
              <a:rPr lang="en-US" sz="1400" dirty="0" smtClean="0"/>
              <a:t>                          pop 6 and 2, multiply </a:t>
            </a:r>
          </a:p>
          <a:p>
            <a:pPr marL="0" indent="0">
              <a:buNone/>
            </a:pPr>
            <a:r>
              <a:rPr lang="en-US" sz="1400" dirty="0" smtClean="0"/>
              <a:t>                          them and push result </a:t>
            </a:r>
          </a:p>
          <a:p>
            <a:pPr marL="0" indent="0">
              <a:buNone/>
            </a:pPr>
            <a:r>
              <a:rPr lang="en-US" sz="1400" dirty="0" smtClean="0"/>
              <a:t>                          to Stack </a:t>
            </a:r>
          </a:p>
          <a:p>
            <a:pPr marL="0" indent="0">
              <a:buNone/>
            </a:pPr>
            <a:r>
              <a:rPr lang="en-US" sz="1400" dirty="0" smtClean="0"/>
              <a:t>9           12 9          9 is an operand, push </a:t>
            </a:r>
          </a:p>
          <a:p>
            <a:pPr marL="0" indent="0">
              <a:buNone/>
            </a:pPr>
            <a:r>
              <a:rPr lang="en-US" sz="1400" dirty="0" smtClean="0"/>
              <a:t>                          to Stack</a:t>
            </a:r>
          </a:p>
          <a:p>
            <a:pPr marL="0" indent="0">
              <a:buNone/>
            </a:pPr>
            <a:r>
              <a:rPr lang="en-US" sz="1400" dirty="0" smtClean="0"/>
              <a:t>+           21 (12+9)     + is an operator, pop</a:t>
            </a:r>
          </a:p>
          <a:p>
            <a:pPr marL="0" indent="0">
              <a:buNone/>
            </a:pPr>
            <a:r>
              <a:rPr lang="en-US" sz="1400" dirty="0" smtClean="0"/>
              <a:t>                          12 and 9 add them and</a:t>
            </a:r>
          </a:p>
          <a:p>
            <a:pPr marL="0" indent="0">
              <a:buNone/>
            </a:pPr>
            <a:r>
              <a:rPr lang="en-US" sz="1400" dirty="0" smtClean="0"/>
              <a:t>                          push result to Stack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Result: 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1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to infix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Iterate the given expression from left to right, one character at a time</a:t>
            </a:r>
          </a:p>
          <a:p>
            <a:pPr fontAlgn="base"/>
            <a:r>
              <a:rPr lang="en-US" dirty="0"/>
              <a:t>If a character is operand, push it to stack.</a:t>
            </a:r>
          </a:p>
          <a:p>
            <a:pPr fontAlgn="base"/>
            <a:r>
              <a:rPr lang="en-US" dirty="0"/>
              <a:t>If a character is an operator, </a:t>
            </a:r>
          </a:p>
          <a:p>
            <a:pPr lvl="1" fontAlgn="base"/>
            <a:r>
              <a:rPr lang="en-US" dirty="0"/>
              <a:t>pop operand from the stack, say it’s s1.</a:t>
            </a:r>
          </a:p>
          <a:p>
            <a:pPr lvl="1" fontAlgn="base"/>
            <a:r>
              <a:rPr lang="en-US" dirty="0"/>
              <a:t>pop operand from the stack, say it’s s2.</a:t>
            </a:r>
          </a:p>
          <a:p>
            <a:pPr lvl="1" fontAlgn="base"/>
            <a:r>
              <a:rPr lang="en-US" dirty="0"/>
              <a:t>perform </a:t>
            </a:r>
            <a:r>
              <a:rPr lang="en-US" b="1" dirty="0"/>
              <a:t>(s2 operator s1)</a:t>
            </a:r>
            <a:r>
              <a:rPr lang="en-US" dirty="0"/>
              <a:t> and push it to stack.</a:t>
            </a:r>
          </a:p>
          <a:p>
            <a:pPr fontAlgn="base"/>
            <a:r>
              <a:rPr lang="en-US" dirty="0"/>
              <a:t>Once the expression iteration is completed, initialize the result string and pop out from the stack and add it to the result.</a:t>
            </a:r>
          </a:p>
          <a:p>
            <a:pPr fontAlgn="base"/>
            <a:r>
              <a:rPr lang="en-US" dirty="0"/>
              <a:t>Return the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2.wp.com/algorithms.tutorialhorizon.com/files/2019/08/PostfixToInfix.png?fit=720%2C554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711023"/>
            <a:ext cx="685800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Step 1: Reverse the infix expression </a:t>
            </a:r>
            <a:r>
              <a:rPr lang="en-US" dirty="0" err="1"/>
              <a:t>i.e</a:t>
            </a:r>
            <a:r>
              <a:rPr lang="en-US" dirty="0"/>
              <a:t> A+B*C will become C*B+A. Note while reversing each ‘(‘ will become ‘)’ and each ‘)’ becomes ‘(‘.</a:t>
            </a:r>
          </a:p>
          <a:p>
            <a:pPr fontAlgn="base"/>
            <a:r>
              <a:rPr lang="en-US" dirty="0"/>
              <a:t>Step 2: Obtain the postfix expression of the modified expression </a:t>
            </a:r>
            <a:r>
              <a:rPr lang="en-US" dirty="0" err="1"/>
              <a:t>i.e</a:t>
            </a:r>
            <a:r>
              <a:rPr lang="en-US" dirty="0"/>
              <a:t> CB*A</a:t>
            </a:r>
            <a:r>
              <a:rPr lang="en-US" dirty="0" smtClean="0"/>
              <a:t>+. </a:t>
            </a:r>
            <a:r>
              <a:rPr lang="en-US" dirty="0" smtClean="0">
                <a:solidFill>
                  <a:srgbClr val="FF0000"/>
                </a:solidFill>
              </a:rPr>
              <a:t>(Refer infix to postfix steps)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Step 3: Reverse the postfix expression. Hence in our example prefix is +A*BC.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to infix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Algorithm for Prefix to Infix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Read the Prefix expression in reverse order (from right to left)</a:t>
            </a:r>
          </a:p>
          <a:p>
            <a:pPr fontAlgn="base"/>
            <a:r>
              <a:rPr lang="en-US" dirty="0"/>
              <a:t>If the symbol is an operand, then push it onto the Stack</a:t>
            </a:r>
          </a:p>
          <a:p>
            <a:pPr fontAlgn="base"/>
            <a:r>
              <a:rPr lang="en-US" dirty="0"/>
              <a:t>If the symbol is an operator, then pop two operands from the Stack</a:t>
            </a:r>
            <a:br>
              <a:rPr lang="en-US" dirty="0"/>
            </a:br>
            <a:r>
              <a:rPr lang="en-US" dirty="0"/>
              <a:t>Create a string by concatenating the two operands and the operator between them.</a:t>
            </a:r>
            <a:br>
              <a:rPr lang="en-US" dirty="0"/>
            </a:br>
            <a:r>
              <a:rPr lang="en-US" b="1" dirty="0"/>
              <a:t>string = (operand1 + operator + operand2)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push the resultant string back to Stack</a:t>
            </a:r>
          </a:p>
          <a:p>
            <a:pPr fontAlgn="base"/>
            <a:r>
              <a:rPr lang="en-US" dirty="0"/>
              <a:t>Repeat the above steps until end of Prefix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33149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fix to prefi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1" y="995362"/>
            <a:ext cx="7098241" cy="532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to postfix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Algorithm for Prefix to Postfix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Read the Prefix expression in reverse order (from right to left)</a:t>
            </a:r>
          </a:p>
          <a:p>
            <a:pPr fontAlgn="base"/>
            <a:r>
              <a:rPr lang="en-US" dirty="0"/>
              <a:t>If the symbol is an operand, then push it onto the Stack</a:t>
            </a:r>
          </a:p>
          <a:p>
            <a:pPr fontAlgn="base"/>
            <a:r>
              <a:rPr lang="en-US" dirty="0"/>
              <a:t>If the symbol is an operator, then pop two operands from the Stack</a:t>
            </a:r>
            <a:br>
              <a:rPr lang="en-US" dirty="0"/>
            </a:br>
            <a:r>
              <a:rPr lang="en-US" dirty="0"/>
              <a:t>Create a string by concatenating the two operands and the operator after them.</a:t>
            </a:r>
            <a:br>
              <a:rPr lang="en-US" dirty="0"/>
            </a:br>
            <a:r>
              <a:rPr lang="en-US" b="1" dirty="0"/>
              <a:t>string = operand1 + operand2 + operator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push the resultant string back to Stack</a:t>
            </a:r>
          </a:p>
          <a:p>
            <a:pPr fontAlgn="base"/>
            <a:r>
              <a:rPr lang="en-US" dirty="0"/>
              <a:t>Repeat the above steps until end of Prefix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99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Algorithm for Postfix to Prefix:</a:t>
            </a:r>
          </a:p>
          <a:p>
            <a:endParaRPr lang="en-US" dirty="0"/>
          </a:p>
          <a:p>
            <a:r>
              <a:rPr lang="en-US" dirty="0"/>
              <a:t>Read the Postfix expression from left to right</a:t>
            </a:r>
          </a:p>
          <a:p>
            <a:r>
              <a:rPr lang="en-US" dirty="0"/>
              <a:t>If the symbol is an operand, then push it onto the Stack</a:t>
            </a:r>
          </a:p>
          <a:p>
            <a:r>
              <a:rPr lang="en-US" dirty="0"/>
              <a:t>If the symbol is an operator, then pop two operands from the Stack</a:t>
            </a:r>
          </a:p>
          <a:p>
            <a:r>
              <a:rPr lang="en-US" dirty="0"/>
              <a:t>Create a string by concatenating the two operands and the operator before them.</a:t>
            </a:r>
          </a:p>
          <a:p>
            <a:r>
              <a:rPr lang="en-US" dirty="0"/>
              <a:t>string = operator + operand2 + operand1</a:t>
            </a:r>
          </a:p>
          <a:p>
            <a:r>
              <a:rPr lang="en-US" dirty="0"/>
              <a:t>And push the resultant string back to Stack</a:t>
            </a:r>
          </a:p>
          <a:p>
            <a:r>
              <a:rPr lang="en-US" dirty="0"/>
              <a:t>Repeat the above steps until end of </a:t>
            </a:r>
            <a:r>
              <a:rPr lang="en-US" dirty="0" smtClean="0"/>
              <a:t>Postfix </a:t>
            </a:r>
            <a:r>
              <a:rPr lang="en-US" dirty="0"/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9991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fix to prefix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20" y="678215"/>
            <a:ext cx="6858000" cy="562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TRUCTURE ASSIGNMENT #2&#10;&#10;Task a:&#10;We have infix expression in the form of:&#10;&#10;((A-B)+C*(D+E))-(F+G)&#10;Now reading express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733"/>
            <a:ext cx="8207022" cy="77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56445"/>
            <a:ext cx="8284809" cy="63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using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531706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process.h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Boolean{FALSE,TRUE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elt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stack</a:t>
            </a:r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/>
              <a:t>int</a:t>
            </a:r>
            <a:r>
              <a:rPr lang="en-US" dirty="0"/>
              <a:t> top;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a[10];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stack(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Boolean </a:t>
            </a:r>
            <a:r>
              <a:rPr lang="en-US" dirty="0" err="1"/>
              <a:t>Isfull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Boolean </a:t>
            </a:r>
            <a:r>
              <a:rPr lang="en-US" dirty="0" err="1"/>
              <a:t>Isempty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smtClean="0"/>
              <a:t>push(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x);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pop();</a:t>
            </a:r>
          </a:p>
          <a:p>
            <a:pPr marL="0" indent="0">
              <a:buNone/>
            </a:pPr>
            <a:r>
              <a:rPr lang="en-US" dirty="0"/>
              <a:t>	void 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elt</a:t>
            </a:r>
            <a:r>
              <a:rPr lang="en-US" dirty="0" smtClean="0">
                <a:solidFill>
                  <a:srgbClr val="FF0000"/>
                </a:solidFill>
              </a:rPr>
              <a:t> peek(){ if (top!=-1)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return a[top]; else return -1;}</a:t>
            </a:r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stack::stack(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maxsize</a:t>
            </a:r>
            <a:r>
              <a:rPr lang="en-US" dirty="0"/>
              <a:t>=</a:t>
            </a:r>
            <a:r>
              <a:rPr lang="en-US" dirty="0" err="1"/>
              <a:t>size;top</a:t>
            </a:r>
            <a:r>
              <a:rPr lang="en-US" dirty="0"/>
              <a:t>=-1;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Boolean Stack::</a:t>
            </a:r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if(top==maxsize-1)</a:t>
            </a:r>
          </a:p>
          <a:p>
            <a:pPr marL="0" indent="0">
              <a:buNone/>
            </a:pPr>
            <a:r>
              <a:rPr lang="en-US" dirty="0"/>
              <a:t>			return TRUE;</a:t>
            </a:r>
          </a:p>
          <a:p>
            <a:pPr marL="0" indent="0">
              <a:buNone/>
            </a:pPr>
            <a:r>
              <a:rPr lang="en-US" dirty="0"/>
              <a:t>		return FALSE;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Boolean Stack::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	if(top==-1)</a:t>
            </a:r>
          </a:p>
          <a:p>
            <a:pPr marL="0" indent="0">
              <a:buNone/>
            </a:pPr>
            <a:r>
              <a:rPr lang="en-US" dirty="0" smtClean="0"/>
              <a:t>			return TRUE;</a:t>
            </a:r>
          </a:p>
          <a:p>
            <a:pPr marL="0" indent="0">
              <a:buNone/>
            </a:pPr>
            <a:r>
              <a:rPr lang="en-US" dirty="0" smtClean="0"/>
              <a:t>		return FALSE;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stack::</a:t>
            </a:r>
            <a:r>
              <a:rPr lang="en-US" dirty="0" smtClean="0"/>
              <a:t>push(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  <a:r>
              <a:rPr lang="en-US" dirty="0"/>
              <a:t>x)</a:t>
            </a:r>
          </a:p>
          <a:p>
            <a:pPr marL="0" indent="0">
              <a:buNone/>
            </a:pPr>
            <a:r>
              <a:rPr lang="en-US" dirty="0"/>
              <a:t>{       if(</a:t>
            </a:r>
            <a:r>
              <a:rPr lang="en-US" dirty="0" err="1"/>
              <a:t>Isfull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/>
              <a:t>&lt;&lt;"Stack is full \n";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a[++top]=x;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elt</a:t>
            </a:r>
            <a:r>
              <a:rPr lang="en-US" dirty="0" smtClean="0"/>
              <a:t>  </a:t>
            </a:r>
            <a:r>
              <a:rPr lang="en-US" dirty="0"/>
              <a:t>stack::pop()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{</a:t>
            </a:r>
            <a:r>
              <a:rPr lang="en-US" dirty="0" err="1" smtClean="0"/>
              <a:t>cout</a:t>
            </a:r>
            <a:r>
              <a:rPr lang="en-US" dirty="0"/>
              <a:t>&lt;&lt;"stack is empty\n</a:t>
            </a:r>
            <a:r>
              <a:rPr lang="en-US" dirty="0" smtClean="0"/>
              <a:t>"; return -1;}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else{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      </a:t>
            </a:r>
            <a:r>
              <a:rPr lang="en-US" dirty="0" err="1"/>
              <a:t>cout</a:t>
            </a:r>
            <a:r>
              <a:rPr lang="en-US" dirty="0"/>
              <a:t>&lt;&lt;"deleted element is"&lt;&lt;(</a:t>
            </a:r>
            <a:r>
              <a:rPr lang="en-US" dirty="0" smtClean="0"/>
              <a:t>a[top]);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return (a[top--])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stack::display()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        if(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&lt;&lt;"stack is empty\n";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top;i</a:t>
            </a:r>
            <a:r>
              <a:rPr lang="en-US" dirty="0"/>
              <a:t>&gt;-1;i--)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8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612845"/>
            <a:ext cx="2980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isOperator</a:t>
            </a:r>
            <a:r>
              <a:rPr lang="en-US" dirty="0" smtClean="0"/>
              <a:t>(char input)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switch (input) { </a:t>
            </a:r>
          </a:p>
          <a:p>
            <a:r>
              <a:rPr lang="en-US" dirty="0" smtClean="0"/>
              <a:t>    case '+':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'-':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'*':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'^':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'%':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'/':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case '(':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    return 0;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2356" y="6128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isOperand</a:t>
            </a:r>
            <a:r>
              <a:rPr lang="en-US" dirty="0" smtClean="0"/>
              <a:t>(char input)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if (input &gt;= 65 &amp;&amp; input &lt;= 90 </a:t>
            </a:r>
          </a:p>
          <a:p>
            <a:r>
              <a:rPr lang="en-US" dirty="0" smtClean="0"/>
              <a:t>        || input &gt;= 97 &amp;&amp; input &lt;= 122) </a:t>
            </a:r>
          </a:p>
          <a:p>
            <a:r>
              <a:rPr lang="en-US" dirty="0" smtClean="0"/>
              <a:t>        return 1; </a:t>
            </a:r>
          </a:p>
          <a:p>
            <a:r>
              <a:rPr lang="en-US" dirty="0" smtClean="0"/>
              <a:t>    return 0;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2711" y="2137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Prec</a:t>
            </a:r>
            <a:r>
              <a:rPr lang="en-US" dirty="0" smtClean="0"/>
              <a:t>(char input)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switch (input) { </a:t>
            </a:r>
          </a:p>
          <a:p>
            <a:r>
              <a:rPr lang="en-US" dirty="0" smtClean="0"/>
              <a:t>    case '+': </a:t>
            </a:r>
          </a:p>
          <a:p>
            <a:r>
              <a:rPr lang="en-US" dirty="0" smtClean="0"/>
              <a:t>    case '-': </a:t>
            </a:r>
          </a:p>
          <a:p>
            <a:r>
              <a:rPr lang="en-US" dirty="0" smtClean="0"/>
              <a:t>        return 2; </a:t>
            </a:r>
          </a:p>
          <a:p>
            <a:r>
              <a:rPr lang="en-US" dirty="0" smtClean="0"/>
              <a:t>    case '*': </a:t>
            </a:r>
          </a:p>
          <a:p>
            <a:r>
              <a:rPr lang="en-US" dirty="0" smtClean="0"/>
              <a:t>    case '%': </a:t>
            </a:r>
          </a:p>
          <a:p>
            <a:r>
              <a:rPr lang="en-US" dirty="0" smtClean="0"/>
              <a:t>    case '/': </a:t>
            </a:r>
          </a:p>
          <a:p>
            <a:r>
              <a:rPr lang="en-US" dirty="0" smtClean="0"/>
              <a:t>        return 4; </a:t>
            </a:r>
          </a:p>
          <a:p>
            <a:r>
              <a:rPr lang="en-US" dirty="0" smtClean="0"/>
              <a:t>    case '^': </a:t>
            </a:r>
          </a:p>
          <a:p>
            <a:r>
              <a:rPr lang="en-US" dirty="0" smtClean="0"/>
              <a:t>        return 5; </a:t>
            </a:r>
          </a:p>
          <a:p>
            <a:r>
              <a:rPr lang="en-US" dirty="0" smtClean="0"/>
              <a:t>   default: </a:t>
            </a:r>
          </a:p>
          <a:p>
            <a:r>
              <a:rPr lang="en-US" dirty="0" smtClean="0"/>
              <a:t>        return 0; </a:t>
            </a:r>
          </a:p>
          <a:p>
            <a:r>
              <a:rPr lang="en-US" dirty="0" smtClean="0"/>
              <a:t>    }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367" y="231494"/>
            <a:ext cx="5730433" cy="59454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infixtoprefix</a:t>
            </a:r>
            <a:r>
              <a:rPr lang="en-US" dirty="0" smtClean="0"/>
              <a:t>(char *infix)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Stack s(10); </a:t>
            </a:r>
            <a:r>
              <a:rPr lang="en-US" dirty="0" err="1" smtClean="0"/>
              <a:t>int</a:t>
            </a:r>
            <a:r>
              <a:rPr lang="en-US" dirty="0" smtClean="0"/>
              <a:t> k=0;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n=</a:t>
            </a:r>
            <a:r>
              <a:rPr lang="en-US" dirty="0" err="1" smtClean="0"/>
              <a:t>strlen</a:t>
            </a:r>
            <a:r>
              <a:rPr lang="en-US" dirty="0" smtClean="0"/>
              <a:t>(infix);</a:t>
            </a:r>
          </a:p>
          <a:p>
            <a:pPr marL="0" indent="0">
              <a:buNone/>
            </a:pPr>
            <a:r>
              <a:rPr lang="en-US" dirty="0" smtClean="0"/>
              <a:t>char prefix[n];</a:t>
            </a:r>
          </a:p>
          <a:p>
            <a:pPr marL="0" indent="0">
              <a:buNone/>
            </a:pPr>
            <a:r>
              <a:rPr lang="en-US" dirty="0" smtClean="0"/>
              <a:t> convert(infix);// reverses and changes ‘(‘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infix[</a:t>
            </a:r>
            <a:r>
              <a:rPr lang="en-US" dirty="0" err="1" smtClean="0"/>
              <a:t>i</a:t>
            </a:r>
            <a:r>
              <a:rPr lang="en-US" dirty="0" smtClean="0"/>
              <a:t>]!=‘\0’;i++) {   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isOperand</a:t>
            </a:r>
            <a:r>
              <a:rPr lang="en-US" dirty="0" smtClean="0"/>
              <a:t>(infix[</a:t>
            </a:r>
            <a:r>
              <a:rPr lang="en-US" dirty="0" err="1" smtClean="0"/>
              <a:t>i</a:t>
            </a:r>
            <a:r>
              <a:rPr lang="en-US" dirty="0" smtClean="0"/>
              <a:t>]))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prefix[k++]=infix[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 (infix[</a:t>
            </a:r>
            <a:r>
              <a:rPr lang="en-US" dirty="0" err="1" smtClean="0"/>
              <a:t>i</a:t>
            </a:r>
            <a:r>
              <a:rPr lang="en-US" dirty="0" smtClean="0"/>
              <a:t>]==‘(‘) </a:t>
            </a:r>
            <a:r>
              <a:rPr lang="en-US" dirty="0" err="1" smtClean="0"/>
              <a:t>s.push</a:t>
            </a:r>
            <a:r>
              <a:rPr lang="en-US" dirty="0" smtClean="0"/>
              <a:t>(infix[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 smtClean="0"/>
              <a:t>else if(infix[</a:t>
            </a:r>
            <a:r>
              <a:rPr lang="en-US" dirty="0" err="1" smtClean="0"/>
              <a:t>i</a:t>
            </a:r>
            <a:r>
              <a:rPr lang="en-US" dirty="0" smtClean="0"/>
              <a:t>]==‘)’) {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hile(</a:t>
            </a:r>
            <a:r>
              <a:rPr lang="en-US" dirty="0" err="1" smtClean="0"/>
              <a:t>s.peek</a:t>
            </a:r>
            <a:r>
              <a:rPr lang="en-US" dirty="0" smtClean="0"/>
              <a:t>()!=‘(‘) prefix[k++]=</a:t>
            </a:r>
            <a:r>
              <a:rPr lang="en-US" dirty="0" err="1" smtClean="0"/>
              <a:t>s.pop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s.pop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494"/>
            <a:ext cx="5181600" cy="59801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else if </a:t>
            </a:r>
            <a:r>
              <a:rPr lang="en-US" dirty="0" err="1"/>
              <a:t>isOperator</a:t>
            </a:r>
            <a:r>
              <a:rPr lang="en-US" dirty="0"/>
              <a:t>(infix[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while((</a:t>
            </a:r>
            <a:r>
              <a:rPr lang="en-US" dirty="0" err="1"/>
              <a:t>prec</a:t>
            </a:r>
            <a:r>
              <a:rPr lang="en-US" dirty="0"/>
              <a:t>(</a:t>
            </a:r>
            <a:r>
              <a:rPr lang="en-US" dirty="0" err="1"/>
              <a:t>s.peek</a:t>
            </a:r>
            <a:r>
              <a:rPr lang="en-US" dirty="0"/>
              <a:t>()) &gt;=</a:t>
            </a:r>
            <a:r>
              <a:rPr lang="en-US" dirty="0" err="1"/>
              <a:t>prec</a:t>
            </a:r>
            <a:r>
              <a:rPr lang="en-US" dirty="0"/>
              <a:t>(infix[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 smtClean="0"/>
              <a:t>prefix[k</a:t>
            </a:r>
            <a:r>
              <a:rPr lang="en-US" dirty="0"/>
              <a:t>++]=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s.push</a:t>
            </a:r>
            <a:r>
              <a:rPr lang="en-US" dirty="0"/>
              <a:t>(infix[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s.peek</a:t>
            </a:r>
            <a:r>
              <a:rPr lang="en-US" dirty="0"/>
              <a:t>()!=-1)  </a:t>
            </a:r>
            <a:r>
              <a:rPr lang="en-US" dirty="0" smtClean="0"/>
              <a:t>prefix[k</a:t>
            </a:r>
            <a:r>
              <a:rPr lang="en-US" dirty="0"/>
              <a:t>++]=</a:t>
            </a:r>
            <a:r>
              <a:rPr lang="en-US" dirty="0" err="1" smtClean="0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prefix[k</a:t>
            </a:r>
            <a:r>
              <a:rPr lang="en-US" dirty="0"/>
              <a:t>]=‘\0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onvert(prefix); //finally reverse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puts(prefix</a:t>
            </a:r>
            <a:r>
              <a:rPr lang="en-US" dirty="0"/>
              <a:t>); 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E96A9EAF22E40A730D94B5C71C42B" ma:contentTypeVersion="3" ma:contentTypeDescription="Create a new document." ma:contentTypeScope="" ma:versionID="f8804518210f613bb8e94250d072ca39">
  <xsd:schema xmlns:xsd="http://www.w3.org/2001/XMLSchema" xmlns:xs="http://www.w3.org/2001/XMLSchema" xmlns:p="http://schemas.microsoft.com/office/2006/metadata/properties" xmlns:ns2="06811247-6f2e-45fa-93f7-47124b9df778" targetNamespace="http://schemas.microsoft.com/office/2006/metadata/properties" ma:root="true" ma:fieldsID="57ea476ae283d083e93a5f4aabbe876b" ns2:_="">
    <xsd:import namespace="06811247-6f2e-45fa-93f7-47124b9df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1247-6f2e-45fa-93f7-47124b9df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89109F-7F47-4A9D-A2EA-582F8A2EAB72}"/>
</file>

<file path=customXml/itemProps2.xml><?xml version="1.0" encoding="utf-8"?>
<ds:datastoreItem xmlns:ds="http://schemas.openxmlformats.org/officeDocument/2006/customXml" ds:itemID="{404E85DF-5BAA-466A-9877-C99DDF29D3E2}"/>
</file>

<file path=customXml/itemProps3.xml><?xml version="1.0" encoding="utf-8"?>
<ds:datastoreItem xmlns:ds="http://schemas.openxmlformats.org/officeDocument/2006/customXml" ds:itemID="{1A946EB0-2E72-41A5-A1F0-20F91BFDF827}"/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1204</Words>
  <Application>Microsoft Office PowerPoint</Application>
  <PresentationFormat>Widescreen</PresentationFormat>
  <Paragraphs>271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Conversion from infix to prefix</vt:lpstr>
      <vt:lpstr>Infix to prefix</vt:lpstr>
      <vt:lpstr>PowerPoint Presentation</vt:lpstr>
      <vt:lpstr>PowerPoint Presentation</vt:lpstr>
      <vt:lpstr>Stack Implementation using Array</vt:lpstr>
      <vt:lpstr>PowerPoint Presentation</vt:lpstr>
      <vt:lpstr>PowerPoint Presentation</vt:lpstr>
      <vt:lpstr>PowerPoint Presentation</vt:lpstr>
      <vt:lpstr>PowerPoint Presentation</vt:lpstr>
      <vt:lpstr>Main program</vt:lpstr>
      <vt:lpstr>Postfix expression evaluation</vt:lpstr>
      <vt:lpstr>PowerPoint Presentation</vt:lpstr>
      <vt:lpstr>PowerPoint Presentation</vt:lpstr>
      <vt:lpstr>PowerPoint Presentation</vt:lpstr>
      <vt:lpstr>PowerPoint Presentation</vt:lpstr>
      <vt:lpstr>Evaluation of prefix expression</vt:lpstr>
      <vt:lpstr>PowerPoint Presentation</vt:lpstr>
      <vt:lpstr>Convert postfix to infix algorithm</vt:lpstr>
      <vt:lpstr>PowerPoint Presentation</vt:lpstr>
      <vt:lpstr>Prefix to infix conversion</vt:lpstr>
      <vt:lpstr>PowerPoint Presentation</vt:lpstr>
      <vt:lpstr>prefix to postfix conversion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from infix to prefix</dc:title>
  <dc:creator>Manjula Shenoy K</dc:creator>
  <cp:lastModifiedBy>Manjula Shenoy K</cp:lastModifiedBy>
  <cp:revision>21</cp:revision>
  <dcterms:created xsi:type="dcterms:W3CDTF">2020-02-13T08:47:32Z</dcterms:created>
  <dcterms:modified xsi:type="dcterms:W3CDTF">2020-08-31T09:12:44Z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0x010100DEAE96A9EAF22E40A730D94B5C71C42B</vt:lpwstr>
  </property>
</Properties>
</file>