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ink/ink1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332" r:id="rId2"/>
    <p:sldId id="333" r:id="rId3"/>
    <p:sldId id="334" r:id="rId4"/>
    <p:sldId id="33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7:51:5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16232 2905 88 0,'0'0'550'0,"0"0"-467"15,0 0 24 1,0 0-39-16,0 0-4 0,0 0 15 15,0 0-33-15,0-22-5 16,0 22-6-16,2 0 1 16,-2 0-9-16,3 0-6 15,0 8-11-15,-2 10 1 16,2 7 28-16,-3 9-19 16,0 7 5-16,0 3-1 15,0 4-5-15,-4-5-9 16,-7-4-7-16,3-6 0 15,-4-3 2-15,9-5-3 16,-4-4 1-16,4-4-3 16,3-5 1-16,0-5-4 0,0-1 3 15,0-5-2-15,0 2-4 16,0-3-18-16,0 0-3 16,0 0-16-16,0 0-20 15,0-10-39-15,0-6-155 16,0-4-291-16</inkml:trace>
  <inkml:trace contextRef="#ctx0" brushRef="#br0" timeOffset="478.4635">15809 2877 780 0,'0'0'73'16,"0"0"-52"-16,0 0 80 16,0 0-7-16,0 0-62 15,0 0-19-15,-19-6 1 16,19 6-10-16,0 0 9 15,0 0 3-15,0 0 4 16,23 0 9-16,15 0 13 0,17 2 0 16,17-2-10-1,11 1-3-15,13-1-1 0,5 0-14 16,2 0 0 0,-6 0-10-16,-5-1 0 0,-11-4 7 15,-8-1-5-15,-7 0 9 16,-17 2 2-16,-16 1 0 15,-13 0-9-15,-15 3 4 16,-2-2-9-16,-3 2 2 16,0 0-5-16,0 0-4 15,0 0-8-15,0 0-13 16,0 0-24-16,0 0-38 16,0 0-15-16,-6 0-59 0,-13 2-163 15</inkml:trace>
  <inkml:trace contextRef="#ctx0" brushRef="#br0" timeOffset="1129.4595">19885 2875 458 0,'0'0'74'16,"0"0"-20"-16,0 0 67 16,0 0-34-16,0 0-31 0,0 0-17 15,-6-16-17-15,0 13-20 16,2 0-2-16,-3 2-4 16,-2-2-5-16,-2 0-22 15,-5 1-50-15,-2 2-79 16,-5-2-38-16,6 2-150 15</inkml:trace>
  <inkml:trace contextRef="#ctx0" brushRef="#br0" timeOffset="1526.461">19885 2875 559 0,'-165'-29'173'0,"165"29"-167"15,3 0 60-15,-3 0 28 16,0 0-31-16,0 0-15 16,0 0-22-16,0 0 0 15,0 0-5-15,0 0-12 16,0 3-7-16,0 4 2 16,0 6 10-16,0 6 12 15,0 4 7-15,0 7 4 16,-6 6-6-16,-8 4-16 15,2 0-7-15,-8-1-2 16,2-5 5-16,0-5-8 16,-2 0-3-16,2-3 0 0,1-3-1 15,-1-4 2-15,6-3-1 16,3-3 0-16,6-4 0 16,0-4-1-16,3-2-5 15,0-1-16-15,0-2-10 16,0 0-20-16,0 0-16 15,0-7-54-15,0-8-76 16,6-7-299-16</inkml:trace>
  <inkml:trace contextRef="#ctx0" brushRef="#br0" timeOffset="2001.4875">19183 2922 426 0,'0'0'345'0,"0"0"-331"15,0 0 43-15,0 0 20 16,0 0-19-16,0 0-28 15,15-13-12-15,19 11 5 16,8 0 20-16,13 2-11 0,5-5-1 16,5 5-7-16,2-2-7 15,8-1-6-15,-3-1 8 16,-7 1-7 0,-1-2 2-16,4-1-1 0,-7 0-8 15,-3-1 9-15,-1 2-4 16,-11-2-2-16,-4 1 8 15,-11 2-5-15,-7 0-2 16,-9 1 0-16,-4 1-5 16,-6 1-1-16,0-1 0 15,-5 2-3-15,0 0-3 16,0 0-9-16,0 0-6 16,0 0-2-16,0 0-2 0,0 0-3 15,-5 0-5 1,-13-3-54-16,-4-1-181 0</inkml:trace>
  <inkml:trace contextRef="#ctx0" brushRef="#br0" timeOffset="93897.1873">11950 6300 339 0,'0'0'85'16,"0"0"-44"-16,0 0 39 16,0 0-5-16,0 0-33 15,0 0-17-15,0 0-6 16,0 0 169-16,0-3-161 16,0 3-21-16,0 0 5 15,0 0 21-15,0 0 2 16,0 0-16-16,0 0 0 0,0 0 2 15,0 0 3 1,0 0-5-16,0 0-6 0,0 0-2 16,0 0-3-16,0 0 1 15,0 0-2-15,3 0 2 16,2 0-8-16,7 0 1 16,7 0 0-16,5 0 6 15,-6 0-6-15,6 0 3 16,1 0-4-16,-1 0 2 15,2 0-3-15,-1 0 2 16,0-1 0-16,-4 0-1 16,-2-1 1-16,-5 1 0 0,-2 0 4 15,-2 1-5 1,-4-3-2-16,-3 3 2 16,0 0 4-16,-3 0-1 15,3 0-2-15,0-1 4 0,-3 1-5 16,1 0 0-16,-1 0 0 15,0 0 2-15,0 0 1 16,0 0-2-16,0 0-1 16,0 0 1-16,0 0 1 15,0 0-2-15,0 0 0 16,0 0 2-16,0 0-1 16,0 0 2-16,0 0-6 15,0 0 3-15,0 0-1 16,0 0-10-16,-16 0 4 15,-6 0-3-15,-11 4 9 0,-3-2-1 16,4 1 1-16,-3-2 2 16,-8 4-4-16,7-3 3 15,-3 1 0-15,6-3 2 16,8 0-2-16,2 4 0 16,13-4 0-16,4 0 0 15,6 0-3-15,0 0 0 16,0 0-5-16,0 0-6 15,0 0 7-15,0 0-6 16,0 0 10-16,0 0-3 16,0 0 6-16,12 0 3 15,9 0-3-15,8-4 0 0,3 4-1 16,4-5 1-16,0 0 2 16,-8 5-2-16,-7-1-1 15,-9 0-2-15,-3 1 0 16,-6 0-5-16,-3 0-1 15,0 0-1-15,0 0-1 16,0 0-7-16,0 0-8 16,0 0-2-16,0 0 1 15,0 0-5-15,0 0 2 16,0 0 6-16,0 0 4 16,0 0-3-16,-9 0 10 15,-6 0 11-15,-6 2-9 16,-4 3 10-16,-2-3 0 15,-2 1-6-15,7-3 7 16,-2 4 0-16,2-1 0 0,-2-1 0 16,9-1-1-16,2-1 2 15,13 0 0-15,0 0-1 16,0 0-1-16,0 0-3 16,0 0-3-16,10 0 1 15,13 0 5-15,8 0-3 16,3-4 1-16,-1 2 2 15,-1-2-6-15,6 1 6 16,-5 1-5-16,-3-3 2 16,-5 4 4-16,-13 0 0 0,-3-1-4 15,-9 2 4 1,0 0-1-16,0 0 1 16,0 0-1-16,0 0-5 0,0 0-4 15,0 0-15-15,0 0-46 16,0 0 27-16,0 0-13 15,-9 0-15-15,0 0-91 16</inkml:trace>
  <inkml:trace contextRef="#ctx0" brushRef="#br0" timeOffset="95529.2947">15692 8050 267 0,'0'0'22'15,"0"0"-17"-15,0 0 12 16,0 0 38-16,0 0-33 16,0 0-13-16,0 0 33 15,81 0 11-15,-81 0-11 16,0 0 3-16,0 1-6 16,0-1 0-16,0 0-4 15,0 0-15-15,0 0-3 16,0 0-2-16,0 0 12 15,0 0 2-15,0 0 0 0,0 0-6 16,0 0-4-16,0 0-6 16,0 0 1-16,0 0 8 15,3 0-1-15,-2 0-8 16,2 0 3-16,2 3 0 16,0-3 6-16,-2 3 4 15,3-2-6-15,-2-1-3 16,2 0-7-16,-3 3-2 15,0-3 6-15,1 0-4 16,2 0-2-16,-1 0 3 16,-3 0 9-16,2 3-14 0,-1-3 6 15,3 0-1 1,0 0-5-16,0 0 6 0,5 3-7 16,-2-3 3-1,4 1 0-15,0-1-7 0,-1 0 4 16,6 0-5-16,5 0 0 15,6 0 0-15,2 0 5 16,2 0-3-16,3 0-2 16,-3 0 6-16,-5-1-5 15,5-2 1-15,-13 0 8 16,-1 3-1-16,-9-3-5 16,-9 3-4-16,-1 0 0 15,0 0 0-15,0 0-1 16,0 0-9-16,0 0-13 15,0 0-12-15,0 0-50 0,0 0-123 16,-11 0-214-16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6:05:10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2589 1031 611 0,'0'0'122'0,"0"0"-64"16,0 0 7 0,0 0 7-16,0 0-25 0,0 0 6 15,0 0-2-15,0 0-12 16,-1 0 5-16,1 0-18 16,0 0 0-16,0 0-2 15,13 0-11-15,2 0 7 16,9 0-6-16,1 0-2 15,11 0 8-15,6 0 1 16,10 0 3-16,9 0 3 16,11 0-10-16,7 0 7 15,1 0-3-15,-2 0-9 16,2-3 0-16,-5 2-3 16,-8-1-6-16,-13-1 7 0,-8 1-7 15,-15-1 7-15,-10 1-2 16,-12 2 1-16,-6 0 1 15,0-2-4-15,-3 2 1 16,0 0-3-16,0 0-1 16,0 0-1-16,0 0-2 15,0 0 0-15,0 0-7 16,0 0-6-16,0 0-24 16,0 0-7-16,-3 0-16 15,-19 0-6-15,-11 0-12 16,-9 0 13-16,-13-3-10 15,0 3 20-15,1-1 22 16,2 0 31-16,4 1-2 0,5-2 3 16,0 2 2-1,4 0-1-15,-3 0 0 0,2 0 0 16,1 0-2-16,6 0 2 16,-1 0 0-16,1 0 0 15,3 0 15-15,-3 0 6 16,5 0 18-16,6 0-13 15,4 0 8-15,6 0-5 16,4 0-12-16,4 0-4 16,-3 0-3-16,5 0 15 15,-1 0-10-15,-3 0 1 16,3 0 5-16,3 0-14 0,-3 0-2 16,0 0 2-1,-4 0-5-15,1 0 4 0,4 0-2 16,-1 2-3-16,-1 0 1 15,2 3 0-15,-4 0 9 16,-1 1-5-16,1 2 7 16,0 0-6-16,3 2 8 15,-3 0-7-15,3 4 2 16,-4 0-7-16,2 1 8 16,-4 1-4-16,6 1 4 15,-3 0-2-15,3 3-2 16,3-1-7-16,-4-3 5 15,4 3 6-15,0-2-11 16,0-3 2-16,0 2-1 16,0-3 1-16,0 1 0 0,0 0 6 15,0-1-7-15,0 1 5 16,0 1-2-16,0 0-4 16,0 0 7-16,0 1-5 15,-3-2-1-15,0 1-1 16,0-1 0-16,3 0-1 15,-3 0 5-15,3-1-3 16,0 0 2-16,0 0-2 16,0 2 1-16,0-2 4 15,0 1-6-15,0 3 2 16,0 2-2-16,0-2 2 16,0 0-2-16,0-2 1 0,-2-1 1 15,2 1-2-15,0-1 0 16,0 1-1-16,0 1-2 15,0-2 6-15,0 2-2 16,0-2-1-16,0 1 0 16,0-2 0-16,-6 0 2 15,6-1-2-15,0 1-2 16,0-1 2-16,0 2 0 16,0-2 0-16,0 2 1 15,0 0 1-15,0 3-1 16,0-1-1-16,0-2 2 0,0 0-2 15,-1 0 0 1,1 0 7-16,0-2-7 0,0 0 4 16,0 2-2-16,0 1 4 15,0-1-1-15,0 1-3 16,0 4 3-16,0-2 0 16,-5 2-1-16,-5-2-2 15,7-1 0-15,0-1 1 16,-3-2 1-16,3 1-3 15,3-2 5-15,0 2-1 16,0 1 3-16,0-3-5 16,0 3 0-16,0 1 0 15,0 3 4-15,0-2-6 16,0 1 3-16,-3-1 1 0,3-1-5 16,0 2 5-16,0-4 0 15,0-1-4-15,0 1 3 16,0-2-2-16,0-2-1 15,0 1-1-15,0 0 1 16,0 0 3-16,0 0-4 16,0 1 1-16,0 0-1 15,0 0 2-15,0 0-2 16,0 2 0-16,0-1 2 16,0-1-3-16,0 0 3 15,0 1-2-15,0-2 2 16,3-2-2-16,0 4 4 15,3-4-2-15,-3 2 0 0,6 3-1 16,-3 2-1 0,-3 1 0-16,-3 1-1 0,0 1 1 15,0 2 0-15,0-1 0 16,0-1 1-16,0-4 1 16,0 2 1-16,0-5-2 15,0 3 0-15,0-1-1 16,0 0 1-16,0-1-1 15,0 1 1-15,1-2 0 16,-1-2-2-16,0 4 0 16,0 0 1-16,0 1 2 15,0 8-1-15,0 0 0 0,0-1-1 16,0 0 2 0,0-5-4-16,3-1 5 0,2-3-3 15,-2 1 2-15,-3-3 0 16,0 2-3-16,0-2 1 15,0 0 0-15,0 1 1 16,0 1 0-16,0-2-2 16,0 1 2-16,-3-1-2 15,-2 3 2-15,1 0-1 16,1 1 0-16,1 2 0 16,2-2 0-16,0 2 0 15,0 2 0-15,0-7 1 16,0 3-4-16,0-4 6 15,0 0-5-15,0 0 2 16,0-1 0-16,0 0 2 0,0 1 0 16,0 2-1-16,0-1 4 15,0 4-4-15,5 2 5 16,-5 3-6-16,0 2-2 16,0 0 2-16,0 2 0 15,0 4 3-15,0-2-1 16,0-4-1-16,0-6 0 15,0-2-1-15,0-4 3 16,0-1 0-16,0 0-3 16,0 0 1-16,0 0-1 15,0 5 8-15,0 0-5 16,0 2-3-16,0 2 1 0,0-4 1 16,0-1-2-16,0 0-1 15,0 2 1-15,0 1 1 16,7 0 0-16,-2-2-1 15,-2-1-2-15,0 1 2 16,0-3 0-16,1-1 0 16,-4 4 0-16,3 1 0 15,-3 3-3-15,0 3 2 16,0-2-5-16,0 0 5 16,0-3 1-16,-3-2 0 15,-1 2-2-15,-5-5 2 16,6 2 0-16,1 1 4 15,-1-1-4-15,-1-1-1 0,-1 1-4 16,1-1 3-16,-5 1 0 16,6 3 2-16,-6 5-1 15,1-1-1 1,0 1-18-16,3-2 20 0,-1-6-2 16,6-2 1-16,-3 0-1 15,0-4 2-15,3 1-2 16,0-4 4-16,-3 1-2 15,-1-3 1-15,-2 5 0 16,6-1-1-16,-8 1-1 16,4 4-15-16,-8 0 11 15,3 0 5-15,-3 3 1 0,-1 0-1 16,-1 0-3 0,8-5-11-16,-1-3 14 0,7-3 0 15,0-1 4-15,0 0-1 16,0-3-1-16,0 0-1 15,0 0-1-15,0 0-1 16,0 0 1-16,0 0 0 16,0 0 0-16,0 0-3 15,0 0 3-15,4 0 0 16,5 0 1-16,5 0-1 16,2 0 1-16,6 0 0 15,4 0-1-15,14-3 0 16,15 0 0-16,21 3-1 0,23 0 3 15,17 0 0 1,14 6-2-16,7 4 11 0,-1 2 13 16,-5-2-13-16,-10 0 18 15,-18-5-8-15,-18-5-21 16,-15 0 0-16,-12 0-21 16,-22-3-57-16,-20-7-141 15,-16-2-475-15</inkml:trace>
  <inkml:trace contextRef="#ctx0" brushRef="#br0" timeOffset="5887.7129">3691 1414 395 0,'0'0'64'0,"0"0"-53"16,0 0 24-16,0 0 26 15,0 0-47-15,0 0 8 16,0 0 39-16,0 0 2 16,0 0-18-16,0 0-11 0,0 0-5 15,0 0-3-15,0 0-12 16,0 0-4-16,0 0 9 15,0 0 9-15,0 0-14 16,0 0 11-16,0 0-12 16,0 0 7-16,0 0 2 15,0 3-6-15,0-3-5 16,-4 0 2-16,-2 2-12 16,0-2 5-16,0 0 2 15,0 2-1-15,-1-1-5 16,-2-1 6-16,-2 2-5 15,-5 0-2-15,5 1 1 16,-8-1 4-16,1 1-4 16,5-1 5-16,-1 0-6 0,4 1 0 15,1-2 2-15,0 3 0 16,-6 1-3-16,6-1 0 16,0 0 0-16,-3 0 4 15,3 1-4-15,0 0 0 16,-1 0-2-16,4 1 2 15,-3-1 4-15,1 3-4 16,4-1-1-16,-5 0 1 16,6 0 0-16,-3 1 2 15,3-2-2-15,3 0 1 16,0 3 0-16,0-3 1 16,-3 1-2-16,3 0 3 15,-3-1-3-15,0 0 0 0,3-1-2 16,-4 0 2-16,4-1 0 15,0 1 1-15,0-2-1 16,0 2 0-16,0-1 3 16,0 3-3-16,13-1 0 15,-4-2 2-15,3 3-2 16,-3-3 1-16,-3 0 0 16,3 0 2-16,1 1-3 15,-1-2 0-15,3-1 0 16,0 2 2-16,3-2 2 15,3 2-4-15,-3-1 1 16,1-1 1-16,2 3-2 0,0-5 0 16,3 1 5-16,-6 2-4 15,7-3-1-15,-4 0 1 16,0 2 2-16,1-2-1 16,-5 0-4-16,-1 0 3 15,-1 0-1-15,-1 0 2 16,2 0 0-16,2 0-1 15,0 0 2-15,-3-3-2 16,1 0-1-16,-4 0 3 16,2 1 0-16,-1-4-1 15,-1 0 1-15,-3 3-3 16,3-4 1-16,-5 2 5 16,4-1-5-16,-4-2 0 0,-2 4 0 15,1-2 8 1,-3-1 9-16,0 4-11 0,0-4 4 15,0 2 2-15,0-3-1 16,0 2 0-16,-3-1-6 16,-6 0-2-16,-3 1-3 15,6-2-1-15,-6 2 3 16,3-2-3-16,-3 1 3 16,0 0-2-16,-1 0 0 15,-2 1 1-15,0 2-1 16,-3 2-1-16,-3-1-2 15,2-1 2-15,-4 3-2 0,1 1 0 16,1 0 1 0,-1 0-4-16,2 0 1 0,-2 0 1 15,-2 3 0-15,6 2-3 16,-7 0-6-16,4 2-9 16,6 3-13-16,-3 2-31 15,6 1-69-15,2 1-77 16,7-3-161-16</inkml:trace>
  <inkml:trace contextRef="#ctx0" brushRef="#br0" timeOffset="7198.0235">5087 1543 417 0,'0'0'64'0,"0"0"-60"16,0 0 50-16,0 0-24 16,0 0-11-16,0 0-3 15,0 0 29-15,-8-6 18 16,3 4 2-16,-1-1-7 15,0 1-28-15,-10 0-12 0,5 0-4 16,-5 2-14 0,1 0 0-16,2-3 0 0,-1 3 12 15,2 0 3-15,2 0-9 16,-1 0-6-16,-2 0 0 16,4 0 0-16,-6 0-1 15,-3 0 1-15,6 3 0 16,-7-1 6-16,1 1-2 15,6 1 3-15,0-1-3 16,2 1 2-16,2-1-2 16,-1 2-1-16,-4-2 0 15,2 3-2-15,5 2 2 16,-4-1-1-16,7 3 1 16,3 0 1-16,-3 0 3 15,3-1-7-15,0 1 1 0,0-3-1 16,0 4-1-16,0-3 1 15,0 1 6-15,0-1-4 16,3 2 0-16,10-3-1 16,-5 0 3-16,1 0 0 15,4-2-4-15,-1 0 2 16,3 0 4-16,-3-1-3 16,7-1 3-16,-2-3-2 15,2 2-2-15,2-1-1 16,6-1 5-16,0 0-1 15,1 0 1-15,-4 0-6 16,-2-1 0-16,-5-1-1 0,-1 2 2 16,-2-3-1-16,-1 1 1 15,-1 0 0-15,4 0-1 16,-4 1 0-16,6-3-1 16,-3 1 2-16,-2-4 5 15,1 0-5-15,-5 1 0 16,1 0 17-16,-7-2 6 15,0-1 20-15,0 2-18 16,-3 0-10-16,0-3-8 16,0 2-2-16,0 1-2 15,-9-3-1-15,-1 6 1 16,4-4 2-16,-6 3 5 16,-6 2-5-16,6-1-5 15,-4 2-1-15,-8-1 0 16,3 3-2-16,-9-2-8 0,3 0-7 15,-1 2-16-15,-2 0-26 16,-3 0-44-16,2 0 6 16,-2 2-14-16,11 3-20 15,4-3-104-15</inkml:trace>
  <inkml:trace contextRef="#ctx0" brushRef="#br0" timeOffset="8314.7617">6403 1570 437 0,'0'0'70'15,"0"0"-3"-15,0 0-10 16,0 0-6-16,0 0-34 16,0 0 6-16,-16-14 4 15,10 13 0-15,0-1-12 16,-2 2 12-16,-2-1-19 15,-2 0 1-15,0 1-4 16,-6 0-3-16,3 0-4 16,-3 0 1-16,-1 0 1 15,4 0 3-15,3 0 11 16,-3 2 2-16,6 1-5 16,-4-2 2-16,1 2-9 0,-3 1 5 15,0 2-7 1,2 1-2-16,-4 0 5 0,-5 0-2 15,5 3 14-15,1-1-3 16,4 2-4-16,5-2 0 16,5 3-5-16,-1 2-2 15,3-5-3-15,0 2 2 16,0 1 4-16,0 2-5 16,0-2 6-16,0 1 2 15,9 1-7-15,3-3 2 16,3 2-4-16,3-3 0 15,1-3 0-15,4 0 9 0,-1-4-9 16,3 1 2 0,5-1 4-16,0-3-6 0,1 0 1 15,-1 0 1-15,-3 0-2 16,1 0 0-16,-4-2 0 16,-3-3-2-16,-3-1 2 15,-3 0 3-15,3-2-2 16,-9 1 3-16,4-5 4 15,-7 2 3-15,0-2 8 16,-3 0-17-16,-3 2 29 16,0-2-8-16,0 3 6 15,0-3-15-15,-9-1 8 16,-4 4-12-16,-7-1-6 0,4 1 1 16,-4 1-2-1,-5 5 1-15,-5-1-7 0,-4 1 3 16,-3 3-3-16,-5 0-9 15,0 0-14-15,-1 0-11 16,1 4-34-16,6 2-24 16,5-3-18-16,10 1-143 15</inkml:trace>
  <inkml:trace contextRef="#ctx0" brushRef="#br0" timeOffset="9417.1042">7884 1586 420 0,'0'0'30'16,"0"0"6"-16,0 0 41 15,0 0-51-15,0 0-2 16,0 0 6-16,-46-9 8 15,34 8 13-15,-1-1-14 16,-1-1 2-16,-2 2 7 16,-2 1-31-16,-6 0 2 15,2-1-1-15,-1 1-5 0,-5 0-5 16,-2 0-5 0,3 0 0-16,2 0 3 15,1 1-3-15,9 3 5 0,-4 1 2 16,5 0 0-16,1-2-8 15,-6 3 9-15,2 2-3 16,1 1-5-16,-4 4 6 16,-2-2 4-16,6 0-10 15,-1 0 0-15,5-1-1 16,2 1 11-16,7 0-8 16,0 0 5-16,3 0-1 15,0 1-6-15,0 2 4 16,9 1-5-16,7-1 0 15,1-2 0-15,-1-3 5 16,-1 1-3-16,6-3-2 0,1-1 3 16,2-2-1-16,0-3 2 15,10 3 2-15,2-4-6 16,1 0 4-16,-4 0-4 16,6-4 0-16,-6-1 0 15,0-2 0-15,-5-1 0 16,-1 0 0-16,-5-1-1 15,-4 0 1-15,-3-1 0 16,-6-2 0-16,1 0 1 16,-10-1 4-16,3 1-4 15,-3-1 17-15,0 0-6 16,0-1 16-16,-13 1-2 0,-5-2-5 16,-3 1-7-16,-1 4-3 15,-8 1-8-15,6 2-1 16,-13 4-2-16,-8 1-15 15,-13 2-42-15,-11 0-82 16,-7 5-95-16</inkml:trace>
  <inkml:trace contextRef="#ctx0" brushRef="#br0" timeOffset="12669.0837">8238 1436 478 0,'0'0'67'16,"0"0"-24"-16,0 0 59 15,0 0-28-15,0 0-37 16,0 0-11-16,-75-2 6 0,72 2 6 16,3 0 8-16,0 0 3 15,0 0 15-15,0 0-17 16,0 0-19-16,0 0-20 16,0 0-1-16,0 0-1 15,0 0-5-15,0 0-2 16,3 0 2-16,14 0 0 15,8 0 6-15,11 0-3 16,4 0 4-16,8 0-5 16,1 0-2-16,3 0 4 15,-4 0-5-15,-5 0-1 16,-7 0 0-16,0 0-1 16,-8 0 2-16,-7 0 0 0,-6 0 0 15,-2 0 0-15,-6 0-3 16,0 0 5-16,-4 0-4 15,6 0 4-15,-5 0-4 16,2 2 1-16,0 0 1 16,-3-1 0-16,0 2-9 15,-3 0 8-15,0 3-2 16,0 1 3-16,0 0 0 16,0 4 0-16,-6 0 1 15,-6 2-2-15,-1-1 2 16,-1 2-3-16,-2 0 3 15,4 1-2-15,-1-1 2 0,5 1-2 16,2-1 3 0,3 1 0-16,0 2-1 0,0-2 4 15,-4 2-2-15,7-2-3 16,0 4 4-16,0 1 0 16,0 0-3-16,0 2 3 15,0 2-4-15,0 2-1 16,0-4 1-16,3 0 2 15,1 0-1-15,-4-1-1 16,0-2 2-16,0 1 1 16,0-1 0-16,0-1-2 15,0-1 0-15,-4 1 5 16,-2-1-4-16,6-1 0 16,0-1 0-16,0 3-2 15,-3-3 2-15,0 2 2 0,0-3-1 16,0 0 2-16,3-3-1 15,0 1-4-15,0-3 5 16,0 1-2-16,0 0-2 16,0-1 2-16,0-1-3 15,0 1 2-15,0 0 1 16,0 2 0-16,-5 1 2 16,2 0 4-16,-4-2-5 15,1 2 0-15,6 0 5 16,0-3-1-16,0 2-6 0,0-2 3 15,0 4-4 1,0 0 1-16,0-3-2 0,0 1 5 16,-3 1-5-16,3 1 4 15,0-3 3-15,-3 0 2 16,3 0-2-16,0-3-6 16,0 2 5-16,0-2-4 15,0 1-2-15,0-2 2 16,0 2 6-16,0 0-2 15,0 1-2-15,0 2 2 16,-3 0 6-16,0 0 7 16,-3 0-15-16,-1-1 2 15,-1 2 7-15,2-3-7 16,3 2 0-16,3-2 0 0,0-1-2 16,0-2 6-16,0 3-2 15,0-2-6-15,0 1 5 16,0-1 4-16,0 2-5 15,3-1 3-15,0 0-4 16,0 3 1-16,0 0 0 16,2-2 3-16,-5 2 8 15,0-2 0-15,3 0-8 16,-3 1 3-16,4 0-3 16,-4-1-7-16,3 3 4 15,0 1-4-15,-3-2 1 16,0 3-3-16,3-1 1 15,-3-1 0-15,0 1 5 0,0 0 1 16,0-2-1 0,0 1 1-16,0-1 1 0,0 2-2 15,0-2-1-15,0 0-5 16,0-4 4-16,0 3-8 16,0-1 6-16,0 1-2 15,0-1 1-15,-3 0 3 16,-3 0-4-16,2 1-1 15,1 0 1-15,-2-1 0 16,2 0 1-16,0 2-2 16,0-2 2-16,0 3-2 15,3 0 0-15,-3-2 1 0,-4 1 2 16,4-1-2 0,3 2 0-16,0-2-1 0,0 0 1 15,-3 0-1-15,0-1 0 16,0 1 1-16,0-1 0 15,3 0-1-15,-3 2 3 16,3-2-2-16,-5 3 0 16,5-2 1-16,0 2-1 15,-3 0 0-15,0-1 1 16,-1 0-1-16,1 1 4 16,3 0-3-16,-3 0-1 15,0-2 1-15,0 2 3 16,3-1 2-16,0 0-2 15,0 2-4-15,0 1 6 16,0 1-6-16,0-1 6 0,0 0-4 16,0 1-1-16,-3 2 1 15,3-5-2-15,0 2 4 16,0 0-3-16,0-1 1 16,0-4 1-16,0 1-3 15,-3-2 0-15,0 2 2 16,0-3-2-16,-1 3 3 15,4-1-1-15,-7 1-2 16,3 2 0-16,-2 1 5 16,3 1-4-16,0 0 0 15,3-2 0-15,-3 2 4 16,-1 0-5-16,4-1 1 0,-3 1 5 16,0 0-6-16,-3 0 0 15,6-1 2-15,0 0-3 16,-3-2 1-16,0-2 0 15,3 3 2-15,0 0-2 16,-3-3 0-16,3 1 0 16,0 2-1-16,0-1 1 15,0 1-1-15,0-1 2 16,0 0 0-16,0 2-1 16,-5-3-1-16,2 0 0 15,-1-1 1-15,-2 1 0 16,6-3 1-16,-3 4-4 15,3-1 3-15,0 1 0 0,-3 1 0 16,3-1 2 0,0 3-2-16,0 0 3 0,0 0-3 15,-3 1 0-15,0 2 0 16,0 0 0-16,0-1 0 16,-4 1 1-16,4-2-1 15,-2-1 0-15,2-4-2 16,0 1 3-16,-3-3-1 15,3 3 3-15,-1-2-1 16,1-1-2-16,-3 1-1 16,0 1 1-16,0 1 0 15,-6-2 2-15,3 2-2 0,3-1 1 16,0 2-1 0,-1-3 0-16,1 3-2 0,1-2 2 15,-1-1 0-15,3 1-1 16,0 0 1-16,3 0 0 15,-3-1 0-15,-1 1 1 16,1-3 1-16,3 1-3 16,-3 1 3-16,3-4-2 15,0 2 0-15,-3 0-3 16,0-1 3-16,-3 1 4 16,3 2-4-16,-2-1 0 15,-2 1 0-15,4 2 0 16,0-2-4-16,-6 0 4 15,6 1 3-15,-7-2-3 16,7-1 0-16,-3 2-2 0,-2-3 2 16,2 0 0-16,-4 0 0 15,4 2 0-15,0-5 0 16,6 5 1-16,-6-1 1 16,-2 0-2-16,1 0-1 15,4 0 0-15,-6 1 1 16,6-2-1-16,-7 2-3 15,4-2 7-15,-2-2-6 16,2 1 3-16,-3-1-3 16,2-1 3-16,1 1-4 15,0-1 4-15,0 1 2 16,-3 0-2-16,3-2 0 0,3 1 1 16,0-3-2-16,3 1 1 15,0-1 0-15,0 0 0 16,0 0-1-16,-3 0-3 15,0 0 2-15,0 0 2 16,-4 0 4-16,-2 0 0 16,-8 0-4-16,4 0 7 15,-7 0-1-15,-2-1 0 16,-2-2-3-16,-4-2-3 16,-2 3 0-16,-1-1 0 15,1 3 3-15,0-3-2 16,-1 3-1-16,1 0 1 15,0 0 1-15,2 0-1 0,4 0 3 16,0 0 0-16,-3 0-2 16,5 3-2-16,1 0 1 15,3-3-1-15,-6 0 0 16,8 0 0-16,-4 0 0 16,1 0 1-16,7 0 2 15,5 1-3-15,2-1-5 16,5 0-1-16,0 0-22 15,0 0-36-15,0-7-62 16,12-6-78-16,13-2-257 16</inkml:trace>
  <inkml:trace contextRef="#ctx0" brushRef="#br0" timeOffset="17547.4251">3724 2308 417 0,'0'0'75'0,"0"0"-33"16,0 0 31-16,0 0 14 15,0 0-34-15,0 0-6 16,0 0-10-16,48-3-2 0,-45 3-1 16,0-3-6-16,-3 2 2 15,4 1-13-15,-1-3-1 16,2 2 5-16,-2-3-7 16,-2-1 10-16,-1 0 11 15,0-1-9-15,0 0-2 16,0-2-10-16,0 1 6 15,0 0-11-15,-1 2 7 16,-10-1-13-16,1 2-2 16,1-3-1-16,0 4 5 15,-3 0-5-15,0-1 0 16,-1 0 0-16,-2 1 0 0,-3 1 0 16,0 1 3-16,-1 1-6 15,-2 0 3-15,1 0-1 16,-5 0-1-16,3 0-3 15,-5 0-1-15,6 3 6 16,-3 0-7-16,3 1 6 16,-4 0-2-16,5 2-1 15,-5 1 3-15,4 0 1 16,3 1-1-16,2 2-3 16,4 2 2-16,0 2 1 15,3-1 1-15,9 2 0 16,0-2-5-16,0-1 1 15,0-2 4-15,18-5-1 0,-3 2 0 16,7-4-1 0,5-2 2-16,4-1 0 0,2 0 0 15,0 0 0-15,3 0-1 16,-5-4-2-16,-4 0 3 16,-3-1-6-16,-9-1 6 15,4 0 0-15,-7-1-2 16,0 1 2-16,0-3 0 15,-3 2-2-15,-6-2-1 16,4 2 4-16,-4 1-2 16,2-1 2-16,-2 2-2 15,-3 0 0-15,0 3 1 0,0 2 2 16,0 0-2 0,0 0 1-16,0 0-3 0,0 0 0 15,0 0-1 1,0 0-5-16,0 5 0 0,0 6 8 15,0 2 1-15,0 5 3 16,-3 2-1-16,-5 4 7 16,1-1 2-16,1 3 2 15,-3-2 2-15,3 1-1 16,0 1-7-16,2-1 0 16,2-2-1-16,2 0 2 15,0-2-4-15,0 0 0 16,0-4 2-16,0-4 5 15,0 0-10-15,0-2 1 16,0-4-3-16,0-2 1 0,0-1-1 16,0-3 2-16,0-1-2 15,0 0 2-15,0 0-2 16,0 0-2-16,0 0 2 16,0 0 0-16,0 0 0 15,0 0 0-15,0 0-1 16,0 0-1-16,0 0-20 15,0 0-18-15,0-3-85 16,0-5-127-16,6-5-372 16</inkml:trace>
  <inkml:trace contextRef="#ctx0" brushRef="#br0" timeOffset="18598.8523">4749 2423 388 0,'0'0'31'0,"0"0"-20"16,0 0 24-16,0 0 7 16,0 0 16-16,0 0-15 15,0-2 33-15,0 2-8 16,0 0-16-16,0 0-6 16,0 0-25-16,0 0-4 15,-3 0-13-15,-6 0 0 16,0 0-3-16,-6 2 1 15,-3 6 14-15,-1-1 16 16,1 0 6-16,6 1-17 0,0 3-8 16,3 0-1-16,-3 3 8 15,6 0-15-15,3 1 0 16,0 1 0-16,3-1 9 16,0 0-5-16,0-3-3 15,0-1 1-15,9-3-3 16,6 0-4-16,3-2 6 15,-3-1-1-15,9 0-5 16,3-4 2-16,1-1-1 16,5 0-1-16,6 0-5 15,-4 0 5-15,-2 0-1 16,0-3-1-16,-2 0 1 0,2-4-9 16,-6 2 8-16,1-2-1 15,-1 0 2-15,-6-2-5 16,-3 1 3-16,-6 2 3 15,-6-4-1-15,4 0 2 16,-8 0 3-16,2 0 5 16,-4-2 4-16,0 0 1 15,0 3 14-15,-1-2-15 16,-20 2 12-16,0-1-15 16,-9 0-9-16,-4 0 9 15,3 3-10-15,-8 0 1 16,0 5 1-16,0 2 3 15,-7 0-5-15,4 0-6 0,-4 0 5 16,1 9 1 0,8 1-21-16,1 4-8 0,8 5-12 15,10 4-38-15,0 1-76 16,6 0-105-16</inkml:trace>
  <inkml:trace contextRef="#ctx0" brushRef="#br0" timeOffset="19913.2726">6485 2428 553 0,'0'0'48'16,"0"0"-47"-16,0 0 46 15,0 0-1-15,0 0-33 16,0 0 1-16,0-26 16 15,-3 20 13-15,-12-1 9 16,-7 2-31-16,1 1 0 16,-3-1-1-16,-6 0-9 15,2 4-11-15,1-1-1 16,2 2 0-16,5 0 2 16,-5 0 1-16,4 0-2 15,-1 5 0-15,-1 0-1 16,1 2 0-16,-5 1 1 15,8 0-1-15,-4-2-4 16,4 5 5-16,3-2 0 0,2 0 0 16,2-1 0-16,2 2-2 15,7-1 2-15,3 1-2 16,0-1 1-16,0 2 0 16,0-2-10-16,16-2 4 15,11 0 7-15,-3 0-3 16,13-1 1-16,-7 0-3 15,-3-1 3-15,0-2-1 16,-2 3 2-16,-4-3 0 16,1 1-2-16,1 2 3 15,-1-2 0-15,-4 2-1 0,-3 1-2 16,4 0 1-16,-5 1 2 16,-1 2-1-16,-1 1-2 15,-1-2-4-15,-4 2 7 16,2-4-1-16,-9 3 2 15,6-1-1-15,-6 1 1 16,0-3-2-16,0 1 1 16,0 1 0-16,-9 1 4 15,-12-1 2-15,-7-1 4 16,1 1-4-16,-3-4 9 16,-4 0-9-16,4-1-4 15,6-2 3-15,3-1-3 16,5-1 0-16,4 0 9 15,-3 0 3-15,6-4 4 16,0-1 4-16,0-4-2 0,8 1 13 16,-2-3-13-16,3-3-17 15,0 0-6-15,0-3 1 16,13 3-5-16,2-3-7 16,-5 2 5-16,1 3-11 15,-2 3 19-15,1-1-1 16,2 3 1-16,6-3-1 15,3 4-4-15,9-3 4 16,-2 1 2-16,8-1-1 16,-3 0 1-16,-5 1-3 15,-7 1 0-15,-5 1 3 16,-10 0 14-16,2 1-1 0,-8 2 7 16,0-3-2-16,0 1-18 15,0 2 0-15,-14-2-32 16,-14 4-50-16,-5-1-103 15,-4 1-31-15</inkml:trace>
  <inkml:trace contextRef="#ctx0" brushRef="#br0" timeOffset="21033.4882">7783 2545 483 0,'0'0'18'15,"0"0"69"-15,0 0-38 16,0 0-24-16,0 0 23 16,0 0-1-16,0-20 5 15,4 17-9-15,-1 1 15 16,-3 0-19-16,0 1-22 15,0-1-2-15,0 2-9 16,0-1-1-16,-7 0-5 16,-5-2-9-16,-9 3-3 15,3 0 11-15,-6-1-5 0,-1 1 6 16,-2 0-7-16,-1 0 2 16,8 0 4-16,-5 0 1 15,1 4-2-15,2 0 0 16,2 4 2-16,-2-2 0 15,1 2 3-15,0 1 0 16,2 2 2-16,-2-1 0 16,3 2 0-16,6-1-2 15,0 3 4-15,3-1-6 16,5 2 3-16,4-5-3 16,0 3 8-16,0-2-7 15,0 1-2-15,16 2 1 16,1-3 0-16,5 0 4 15,2-3-2-15,-2 3-1 16,1-6-2-16,2 2 0 16,5-2 0-16,-2-2 5 0,5-3-4 15,-3 2-1-15,1-2 0 16,2 0 0-16,-3 0 0 16,-2-2-3-16,5-3 3 15,-6 1 3-15,-2-4-3 16,-1 2 2-16,-5-3 7 15,1 0-8-15,-4 1 11 16,-4-2-11-16,1-1 11 16,-8 1 4-16,-5-2 6 15,0 0 10-15,0-2 13 16,-12-2-17-16,-6 2-8 16,-3-1-14-16,-1-1-5 0,-1 2-1 15,-2 4-1-15,-11 3-8 16,-13 6-90-16,-18-1-298 15</inkml:trace>
  <inkml:trace contextRef="#ctx0" brushRef="#br0" timeOffset="25281.1743">3699 3137 320 0,'0'0'94'16,"0"0"-72"-16,0 0 41 15,0 0-15-15,0 0-9 16,0 0-5-16,0 0-9 0,0 0 11 15,-8-5-17-15,1 3 17 16,1 2 13-16,0 0-12 16,-3 0-11-16,0 0-14 15,-3 0 3-15,0 0 11 16,-1 0-2-16,-8 0-19 16,-3 0-3-16,3 0 8 15,-4 7-2-15,1-3-6 16,6 1 8-16,0 1 10 15,3 1-9-15,-1-1 2 16,4 0-7-16,-3 1-4 16,3 0 9-16,-1 1 2 15,5 1 2-15,-1 1-13 0,0-1 2 16,5 0 7 0,4 2-5-16,0-1-3 0,0 2 1 15,4-3-4-15,11-1 0 16,6 1 4-16,-3-2-3 15,6-1 2-15,-2-2 4 16,2-1-5-16,-6 0 2 16,4-3-4-16,-1 0 1 15,3 0-1-15,-3 0 8 16,1-2-8-16,-1-2 1 16,-4-1 3-16,-4-2-4 15,-1 2 3-15,0-2-2 0,-5 0 5 16,1 0 0-1,-1-3-2-15,1 1 19 0,-5 1-11 16,4-2 1-16,-7 0-6 16,0 2-1-16,0 0-3 15,0-2 1-15,0 0 3 16,-16 4-1-16,-5-2-3 16,0 3 1-16,-3 1-4 15,-1 1-1-15,-2 3-18 16,-4 0-32-16,-5 0-53 15,-3 3-40-15,9 1-242 16</inkml:trace>
  <inkml:trace contextRef="#ctx0" brushRef="#br0" timeOffset="26396.3978">4500 3152 409 0,'0'0'38'0,"0"0"-23"16,0 0 117-16,0 0-41 0,0 0-37 15,0 0-9-15,-12-4-17 16,12 2-12-16,0 1 0 15,0 0 21-15,0-2-29 16,0 0 0-16,6 0-8 16,0 0 1-16,7 1-1 15,1 2 0-15,2 0-6 16,-1 0 6-16,7 0 0 16,-5 0-2-16,4 0 3 15,-5 0-4-15,5 7 3 16,-3-2-4-16,-3 2 4 0,6 0 0 15,-8 0 0-15,-1 1-4 16,-6 1 4-16,0-1 4 16,1 4-2-16,-1 2-2 15,-4 1-4-15,-2 0 4 16,0 0 2-16,0 1-2 16,-8-3 0-16,-11-2 2 15,0 0 1-15,-4-2-2 16,-1-3 8-16,2 0-7 15,-3-2 7-15,5-1-7 16,-1 0 6-16,-1-3 1 16,4 0 11-16,-6 0-6 0,5 0-3 15,-2 0-5 1,3 0-1-16,5 0-5 0,10 0 7 16,-2 0-6-16,5-6 12 15,0 2-7-15,0-2-3 16,0 2-3-16,0-1-17 15,5-1 5-15,11 1-12 16,11-1 9-16,-2 1-5 16,-1 0-1-16,0 1-3 15,-2 4 3-15,-5 0 15 16,-1 0-3-16,-2 0 5 16,2 0-1-16,-1 6 4 15,-2 2 2-15,1 0 2 16,2 2 14-16,-4 1-3 0,0 2-5 15,0 1 1-15,4-2-4 16,1-1 1-16,2 2-1 16,-2-5 0-16,-1-1-3 15,-4 0-2-15,1-3 4 16,-2-1-5-16,5 0 0 16,-4-3 0-16,3 0-19 15,0 0-33-15,0 0-131 16,-2-4-487-16</inkml:trace>
  <inkml:trace contextRef="#ctx0" brushRef="#br0" timeOffset="27028.9711">4965 3216 522 0,'0'0'22'15,"0"0"9"-15,0 0 16 0,0 0-5 16,0 0-17-1,0 0 20-15,-82 19-12 0,69-15-2 16,-1 3 16-16,-2-2-17 16,-2 2 0-16,2 1-11 15,-1 1-5-15,7 5-2 16,7 1-4-16,3-2-3 16,0 1 7-16,0-2 2 15,10 0-13-15,7-3 5 16,2 1 4-16,6-4-2 15,-5-2 2-15,-1 0-7 16,5-1-2-16,-9-3 0 16,9 0 1-16,-2 0-4 15,2 0 2-15,-6-2 0 16,6-3 0-16,-9 2-2 0,7-4 1 16,-4 0 0-16,0 0 0 15,-8-1 1-15,-2 0 0 16,-4-1 2-16,-4 2 6 15,0 0-2-15,0-2 12 16,0 1-5-16,0-2 6 16,-7 2-2-16,-11-3-5 15,-2 7 3-15,-2-1-10 16,-3-1-5-16,-5 4 0 16,-6 2-2-16,-3 0-9 15,1 0-14-15,-1 8-12 16,6 1-15-16,6 1-32 0,8 1-87 15,7 0-97-15</inkml:trace>
  <inkml:trace contextRef="#ctx0" brushRef="#br0" timeOffset="28378.209">6276 3266 392 0,'0'0'38'15,"0"0"7"-15,0 0 26 16,0 0 4-16,0 0-33 16,0 0 9-16,0-12 19 15,0 10-41-15,0 1 1 16,0-1-5-16,0 2-18 15,0-1-5-15,0-1-1 16,-6 2 4-16,-4 0 1 16,1 0-6-16,-3 0-3 15,-3 0 3-15,0 0 0 16,-3 0 4-16,-1 0-1 0,4 0 7 16,-3 0-6-16,0 3 6 15,2 2 2-15,5 0 0 16,-2 2-4-16,1-2-5 15,0 1 6-15,6 3-9 16,-6-1 3-16,3 3-3 16,2-2 2-16,1 0-2 15,6-1 5-15,0-1-3 16,0 2-1-16,0-1 0 16,0-2 6-16,10 0-4 15,2-1-2-15,6 1 7 16,0-3 0-16,6 0-4 15,4 0 2-15,2-2-5 0,9-1 0 16,-3 0-1-16,-2 0 3 16,-7 0-3-16,-5-4 0 15,-4 1 1-15,-6-3-1 16,0 1 2-16,-2-3 8 16,-7 1 4-16,-1-3 11 15,-2 0-3-15,0-1 3 16,0 1-1-16,0 0 1 15,-15-2-10-15,-3 0 1 16,-3 3-9-16,6 1-2 16,-9 1-4-16,2 2 0 15,-3 3-1-15,-8 2-7 0,3 0-9 16,-6 0-10-16,5 5-34 16,7 4-32-16,6 0-45 15,9-1-167-15</inkml:trace>
  <inkml:trace contextRef="#ctx0" brushRef="#br0" timeOffset="29361.2516">7716 3271 436 0,'0'0'70'0,"0"0"21"16,0 0-15-16,0 0 4 15,0 0-40-15,0 0 4 0,22-11-12 16,-22 11-3-16,0 0-16 15,0 0 1-15,0 0 6 16,0-1 7-16,0 0-16 16,0 1-5-16,-9-2 3 15,-4 2 8-15,-4 0-16 16,-2 0 0-16,-2 0 1 16,0 0-1-16,5 2 18 15,-5 3-11-15,0 0-2 16,-3 1 3-16,5 2 9 15,2 2-13-15,1 2 21 16,1-2-24-16,8 4 0 16,-1 3-1-16,5-1 6 0,3 1-7 15,0-1 0 1,0-1 0-16,0-2 0 0,3-1 3 16,5-1 1-16,5-2-4 15,-1-1-3-15,6-2-1 16,4-1 4-16,4 2-1 15,9-2-3-15,-5-1 1 16,3-2 3-16,-2-1-6 16,-1-1 1-16,-3 0 0 15,1 0 5-15,-2 0 0 16,-1-4 0-16,5-1 0 16,-5-3-1-16,-1 0 3 15,-6 0 2-15,0-2 3 16,-9-2 12-16,-2 0 6 0,-7-3 5 15,0 0 5-15,0-5-19 16,-19 2-5-16,-5-1 0 16,2 2-6-16,2 2-4 15,-5 6 3-15,-2 6-4 16,-12 3-13-16,-19 0-20 16,-13 7-85-16,-13 2-165 15</inkml:trace>
  <inkml:trace contextRef="#ctx0" brushRef="#br0" timeOffset="33627.7706">3521 4091 560 0,'0'0'35'0,"0"0"-21"16,0 0 44-16,0 0-13 15,0 0 1-15,0 0-6 16,0 0 16-16,0-3-32 16,-3 2 8-16,-4 1 7 15,-2 0-19-15,0-2-6 16,-3 2-5-16,-1 0-8 15,-1 0-1-15,-5 0 0 16,1 0 11-16,-6 2 1 16,2 2 6-16,-2 0 7 0,6 1-19 15,-3 0 8-15,9 2-11 16,-4 1 2-16,5 1-4 16,-2 0 2-16,4-1-1 15,3 3 9-15,-3 0-11 16,3-1 1-16,3 1 3 15,3-1 0-15,0 0-4 16,0-3 1-16,0 1-1 16,0-3 0-16,0-2 0 15,0-1 0-15,0 2-2 16,6 0 2-16,7-3 0 16,4 2 4-16,4-2 0 15,4 1-2-15,5-1-1 0,1-1 3 16,-1 0-4-1,3 0 0-15,-5 0 5 0,2-4-5 16,1 0 3-16,-4-3-2 16,-3 2 2-16,-6-1 7 15,0-1 3-15,-9 0 6 16,0 1 8-16,-2-3-5 16,-7 1-9-16,0-2 8 15,0 0-11-15,0-1 2 16,-16-2-2-16,-14 2-10 15,5-3 13-15,-8 3-12 16,3 2 3-16,5 2-2 16,-2 3-1-16,9 1 1 15,-9 3-2-15,3 0-12 0,-7 0-17 16,1 11-14-16,0 1-25 16,8 4-82-16,7-2-45 15,10-2-128-15</inkml:trace>
  <inkml:trace contextRef="#ctx0" brushRef="#br0" timeOffset="34560.4848">4897 4114 586 0,'0'0'13'0,"0"0"12"15,0 0 33-15,0 0 0 16,0 0-18-16,0 0 18 16,-78-7-23-16,69 7-11 15,0 0 6-15,-3 0-10 0,-1 0-1 16,-2 0-13-1,-6 0-1-15,-1 3 4 0,-1 4-1 16,1-3 19-16,1 4-4 16,3 0-14-16,-6 1 12 15,5 3-11-15,4 1-7 16,3-2 6-16,6 3-8 16,3-1 1-16,3-1 1 15,0 1-2-15,0-3 0 16,0 1-1-16,0-2 0 15,6-2 1-15,10-3 1 16,1 1-2-16,10-3 8 16,7 0-8-16,6-1 1 15,2-1-1-15,0 0 0 0,-2 0 0 16,-7-3 0 0,-5 0 2-16,-4-4 1 0,0 2-2 15,-5-2 3-15,-1 0-4 16,-3-2 0-16,0 3 0 15,-6-5 4-15,3 2 0 16,-6 1 7-16,4-2 15 16,-7 2-2-16,-3-2-9 15,0 2 8-15,0-3-4 16,0 2-17-16,-3 1 8 16,-7 5 0-16,-2-2 3 15,0 1-11-15,-6 2-2 16,-7 0-2-16,-8 2-14 0,-12 0-11 15,-10 0-21 1,0 4-44-16,3 2-67 0,13 0-83 16</inkml:trace>
  <inkml:trace contextRef="#ctx0" brushRef="#br0" timeOffset="35505.5316">5823 4085 394 0,'0'0'127'0,"0"0"-72"15,0 0 28-15,0 0 22 16,0 0-52-16,0 0-1 15,-30-6-21-15,30 6-7 16,0 0 2-16,0 0-6 0,0 0-6 16,0 0 9-1,0 0-5-15,0 0-16 0,0 0-1 16,6 0 4-16,15 0 2 16,7 0-4-16,11 0 10 15,10 0-8-15,-1 0-4 16,7 0 2-16,-13 0-2 15,4 0-2-15,-16 0 1 16,-5 0 0-16,-5-1-1 16,-7-1 3-16,-10 2-2 15,-3 0 6-15,0 0-3 16,0 0-2-16,0 0 13 16,0 0 0-16,0 0-4 15,0 0-6-15,0 0-2 16,0 0-2-16,0 0-4 0,0 0 2 15,-3 6 2-15,-10 5-5 16,1 6 5-16,-9 2 7 16,9 3 0-16,-4 2 5 15,2 1-4-15,1 2-1 16,1-1-3-16,1-2 6 16,1-2-3-16,7-5-6 15,3 0 1-15,-3-3-1 16,3-2-2-16,0-3 2 15,0-4-1-15,0-1 0 16,0-3 0-16,0 0 0 16,0-1 0-16,0 0 0 0,0 2-8 15,0-2-2 1,0 0-20-16,0 0-25 0,0 0-11 16,0 0 6-16,0 0-6 15,0 0-11-15,0-2-139 16</inkml:trace>
  <inkml:trace contextRef="#ctx0" brushRef="#br0" timeOffset="35905.9972">5815 4257 527 0,'0'0'56'0,"0"0"-45"15,0 0 6-15,0 0 17 16,0 0 30-16,0 0 0 16,91 0-12-16,-58 0 1 15,9-4 1-15,4 1-19 16,-4 2 17-16,3-2-1 15,-2 0-24-15,-1 2-1 16,-2-3 6-16,-9 4-17 16,-5 0-2-16,-13 0-13 15,-7-3 1-15,-6 3 1 0,0 0-2 16,0 0 1-16,0 0 3 16,0 0-4-16,0 0-15 15,0 0-12-15,0 0-25 16,0 0-35-16,-19 3-5 15,-1 1-59-15,-5-3-369 16</inkml:trace>
  <inkml:trace contextRef="#ctx0" brushRef="#br0" timeOffset="36926.2076">7368 4143 577 0,'0'0'52'15,"0"0"-9"-15,0 0 25 0,0 0-41 16,0 0-9-16,0 0-7 16,3-5 28-16,-3 5 0 15,0 0-17-15,0-1 7 16,0 1 3-16,-3-3-18 16,-3 3-12-16,-7-2 4 15,5 2-2-15,-1-2-1 16,-4 2 0-16,1 0-3 15,-9 0 3-15,6 0-2 16,-7 0 9-16,-2 4 12 0,-3 0 4 16,2 1-2-1,-5 3-15-15,6 1 3 0,-6-1 4 16,6 4-13-16,2-1 5 16,7 2-8-16,5 0 5 15,-1 4-4-15,8 2 2 16,3-1-3-16,0-1 3 15,3-2-2-15,27 0-1 16,6-3 3-16,10-1-3 16,-4-2-2-16,6-4-2 15,-5-1-1-15,0-3 2 16,-3 0 1-16,-1-1-9 16,-6 0 5-16,3-4 6 15,-5-3 0-15,2-1 0 16,-3-1 6-16,-5-2-5 0,-4 2-1 15,-9-2 9-15,1 0 13 16,-7 0-3-16,-3-2 10 16,-3 1 1-16,0 1-17 15,-3-1-1-15,-16-2 8 16,-8 3-8-16,-4-1 5 16,-5-1-9-16,-3 2 1 15,-4 3-4-15,-2 2-4 16,-7 3-1-16,-12 3-5 15,-14 3-28-15,-17 8-39 16,-8 4-152-16,-6-2-410 16</inkml:trace>
  <inkml:trace contextRef="#ctx0" brushRef="#br0" timeOffset="42480.1994">9482 2294 362 0,'0'0'77'16,"0"0"-73"-16,0 0 67 16,0 0-9-16,0 0-7 15,0 0 8-15,0 0 1 16,0 0-18-16,-30 0-13 16,30 0-6-16,0 0-14 15,0 0 8-15,0 0-12 16,0 0 2-16,0 0-5 15,0 0 6-15,0 0 4 16,0 0-5-16,12 0 0 16,13 0 2-16,8-1 6 0,12-2 3 15,4-2-3 1,6 1 5-16,6 0-7 0,-1 0-7 16,-6 0-10-16,1 1 0 15,-12 0 0-15,-7 1 0 16,-11 1 1-16,-11 0-1 15,-5 1 1-15,-6 0-2 16,-3 0 0-16,4 0 1 16,-4 0 0-16,9 0-1 15,-3 0-1-15,9 0-4 0,0 0-23 16,-3 0-44 0,-5 0-63-16,-7 0-161 0</inkml:trace>
  <inkml:trace contextRef="#ctx0" brushRef="#br0" timeOffset="42908.583">9414 2481 460 0,'0'0'144'16,"0"0"-132"-16,0 0 41 15,0 0 11-15,0 0-36 16,0 0-1-16,-1 0 10 16,6 0-25-16,14 0-2 15,8 0 52-15,13 0 7 16,14 0-15-16,19-6 4 15,12-2-15-15,9 0-2 16,0-1-19-16,-9 1-4 16,-15 1-10-16,-13 3-5 15,-18-1-3-15,-11 2 2 16,-14 3-4-16,-4 0 6 0,-10 0-5 16,0 0 1-16,0-2-4 15,0 2-11-15,0 0-10 16,0 0-45-16,0 0-103 15,0 0-61-15,0-2-273 16</inkml:trace>
  <inkml:trace contextRef="#ctx0" brushRef="#br0" timeOffset="43691.8855">9795 2196 554 0,'0'0'0'0,"0"0"0"15,0 0 48-15,0 0-5 16,0 0-3-16,0 0 16 16,0-5-3-16,0 5 0 15,0 0-20-15,0 0-5 0,0 0-12 16,0 0-9 0,0 0-5-16,0 0-2 0,9 2 0 15,13 3 7-15,1 2 21 16,7 1-11-16,5 1 7 15,-2-1-2-15,6 0-5 16,-3 0-12-16,-2 1-5 16,2-1 0-16,-6 3 2 15,-2 0 1-15,-1-2 1 16,-4 2-2-16,0-2 1 16,0-1-3-16,2 2 4 15,2-3-4-15,-5 0 2 16,2 0-2-16,-6-2-4 15,1 0-5-15,-8-2 4 16,-4 1-7-16,2 1-3 0,-6 0 7 16,-3-1 1-16,0 1-8 15,0 3 14-15,0-1 1 16,0-2 0-16,0 3-1 16,-9-2 2-16,-8 5-1 15,1 0 0-15,-3 0-1 16,-8 4 1-16,-1-2 8 15,-5 1 5-15,3 1-10 16,2-1 9-16,1-2 1 16,0 0 3-16,9-1-12 15,-4-2 11-15,4-1 2 16,0 1-9-16,-3-2 7 0,6 0-12 16,2-3 2-16,7-1-3 15,2 0-2-15,4-3 0 16,0 0 0-16,0 0-3 15,0 0-6-15,0 0-16 16,0 0-20-16,0 0-17 16,4 0-59-16,12-3-75 15</inkml:trace>
  <inkml:trace contextRef="#ctx0" brushRef="#br0" timeOffset="45097.7058">11184 1269 20 0,'0'0'0'16</inkml:trace>
  <inkml:trace contextRef="#ctx0" brushRef="#br0" timeOffset="45855.6549">11184 1269 415 0,'22'-75'0'0,"-7"63"-9"15,-6 0 9-15,0 0 3 16,-3 2-3-16,1-1 0 16,-4 5-3-16,-3-4 1 15,0 4-5-15,0-4-24 16,0 0 27-16,0-1 4 16,0 0-32-16,0 0 32 15,0 1 12-15,0-2-10 16,3-2 6-16,1 3-8 15,-4-3-18-15,0 2 7 0,4-4-76 16,-1 2 36-16,0 2 39 16,0 0-44-16,1 3 56 15,2-1 0-15,-3 0 1 16,6 0 88-16,-9 0-16 16,0 1-61-16,3-1 14 15,-3 1-26-15,0 0 0 16,0 1 41-16,0 1-31 15,-9 1 6-15,3 2 34 16,0 1-44-16,2 1 22 16,4 0 22-16,0 2-1 15,0-2-7-15,0 2 19 0,0 0-14 16,0 0-21 0,0 0-8-16,0 0-1 0,-3 0 0 15,0 0-12-15,-8 4-4 16,-5 8 2-16,-5 5 61 15,-3 2-9-15,-6 4-4 16,2 7-12-16,4 1 4 16,6 7-16-16,2 0 19 15,6 1-27-15,10-2-4 16,0-3-3-16,0-1 0 16,0-2-8-16,0-3 2 15,3-2-4-15,4-4 0 16,-4-3 2-16,-3-5-4 15,0-1 1-15,0-4-1 16,0-4 0-16,0-3 3 0,0-2-3 16,0 0 1-16,0 0 0 15,0 0 1-15,0 0-1 16,0 0 9-16,0 0-10 16,0 0 9-16,0-3-8 15,0-6-1-15,0-2-4 16,0-4 1-16,0-3-11 15,0-2-3-15,-10-2 11 16,6 0 0-16,-3 2 6 16,7 3-5-16,-3 2-1 15,3 3 5-15,0 8-4 16,0 1 5-16,0 1-18 0,0 0-118 16,0 2-157-16</inkml:trace>
  <inkml:trace contextRef="#ctx0" brushRef="#br0" timeOffset="46649.2302">10976 1163 627 0,'0'0'159'15,"0"0"-140"-15,0 0 51 16,0 0-13-16,0 0-23 16,0 0-29-16,0-12 16 15,3 7 30-15,1-1-33 16,3 0 6-16,-4-2-8 15,0 1-6-15,0 2-9 16,7-4 3-16,-7 3 6 16,6-3-7-16,-5 0-5 15,10-3 5-15,-2 2-2 16,7 0-1-16,1 3 0 16,-1-4 1-16,2 3-1 0,0 0 3 15,0 1-3 1,-5-3-1-16,2 2 1 0,0 2-1 15,-3-3 0-15,4 4 1 16,2 0 0-16,-3 0 0 16,3 1-1-16,1 3-3 15,-5-1 3-15,-4 2-2 16,-4 0 2-16,-3 0-7 16,4 0 6-16,1 0-9 15,1 5 5-15,4 4 2 16,1 0 2-16,2 3-1 15,-4 1 3-15,3-2 0 16,1 0-1-16,-3 0 1 16,1 0 0-16,-8 3 2 0,0 0 4 15,-6 1 12-15,1 2-9 16,0 2 8-16,3 1 1 16,-4 3-1-16,0-1-5 15,3 0 14-15,-6 0-19 16,6-3 6-16,-2-2 2 15,-4-3-8-15,3-3 2 16,-3-3-9-16,0 0 2 16,0-5-1-16,0 0 2 15,0-2-2-15,0 1-1 16,0-2 0-16,0 0-4 16,0 0-9-16,0 0 1 15,0 0-23-15,0 0-7 0,0 0-48 16,0 0-37-16,0-2-197 15</inkml:trace>
  <inkml:trace contextRef="#ctx0" brushRef="#br0" timeOffset="47008.1032">10983 1283 447 0,'0'0'122'15,"0"0"-63"-15,0 0 52 16,0 0-54-16,0 0-33 16,0 0-13-16,53 0 37 15,-15 0-3-15,15-3 18 16,11-1-18-16,4-3-24 15,13 1-8-15,-6-2 6 16,-1 0-18-16,-11 1-1 16,-21 0 0-16,-17 3 5 15,-11 1-2-15,-11 3-3 16,-3 0 0-16,0 0 0 16,0 0-29-16,0 0-46 0,-3 0-38 15,-11 1-69-15,-2 2-153 16</inkml:trace>
  <inkml:trace contextRef="#ctx0" brushRef="#br0" timeOffset="49907.2223">11623 1305 502 0,'0'0'151'0,"0"0"-146"15,0 0 58-15,0 0 21 16,0 0-28-16,0 0-31 15,0 0 9-15,0 0 4 16,0 0-1-16,10-2-18 16,-4-2 0-16,4 1 0 15,2-4-14-15,-3 2-3 16,-2 0 0-16,4-3 11 0,-5-2-8 16,4 1 3-16,-1 0 8 15,0-3-5-15,3 0-4 16,-6 1-2-16,3-1-5 15,-6 0 6-15,0 0 4 16,0 0-5-16,0 3 0 16,-3-2-2-16,0 0-3 15,0 1-3-15,0 0 0 16,0-1 4-16,0 1-3 16,0 1 2-16,0 3-2 15,0 2-2-15,0 3 4 16,0 1 2-16,0 0-2 15,0 0 0-15,0 0-16 16,0 0-25-16,0 0 11 16,-3 3 18-16,-6 2-7 0,0 0 17 15,3 2-2-15,2-3-6 16,4 2 1-16,0 1 3 16,0-3 0-16,0 3-3 15,0-2 6-15,13 3 1 16,9-2 2-16,8 0 0 15,3 1 3-15,-1-1-3 16,0 0 1-16,-8 1-2 16,-3-2 1-16,-4 3 0 15,-1 0-1-15,0 0 1 16,-10 4-3-16,1 1 1 0,-3 1 2 16,0 3 3-16,-1-2-1 15,0-1 1-15,0 1-1 16,3-5-2-16,0-1 16 15,0-1-5-15,1-1 0 16,-3-2 1-16,6-1-4 16,3-1-7-16,2-1 6 15,6-2 0-15,0 0 2 16,9 0-2-16,4 0 0 16,-3 0-6-16,2-5-1 15,0-2 0-15,-5-2-3 16,-11-1 3-16,2-4 7 0,-10 1-2 15,-5-2-4-15,-1-1-1 16,-3-4 4-16,0 4-1 16,0-1 1-16,-3 2-4 15,-4 0 1-15,-5 1-1 16,-1 4 0-16,0 2 2 16,2 2-2-16,5 1 1 15,-3 2 1-15,3 3-2 16,-6 0 0-16,0 0-9 15,-4 0-6-15,-1 0-5 16,1 5 2-16,-2-1 3 16,0 2 6-16,3 4 6 15,5-4-1-15,4 1-2 16,6 0-5-16,0-1-10 0,0 1 10 16,6-2 1-16,13 0 6 15,5 0-3-15,4 1 7 16,5-1 0-16,6-1 0 15,-3 1-2-15,-5 0 2 16,-4 1-4-16,-11-1 0 16,-2 3 0-16,-1-1 1 15,-1 2 2-15,-2 1-4 16,1 2 5-16,-8-2 0 16,6 1 4-16,-6 2 2 15,6-1-5-15,1-2 0 16,-4-1 2-16,8-2-2 15,-1-1-1-15,-1 1 5 0,3-4-4 16,3-2 2-16,2 2 5 16,9-3-5-16,10 0-3 15,-3 0 0-15,7 0 0 16,2-2-3-16,-3-2 2 16,-4-4-2-16,-2 2 0 15,-12-1 0-15,1-2 3 16,-10 2-1-16,0-3 0 15,-6 0 1-15,0-2 0 16,-6-1 4-16,-2-1-4 16,-1 0-2-16,0 0-2 15,-1 1 4-15,-17 1-4 0,-3 2 2 16,-1 3 1-16,-1 0 1 16,4 4 3-16,4 1 2 15,-3 2-4-15,6 0-1 16,-10 0 0-16,-5 7-1 15,0 3 1-15,-1 5 0 16,4 2 0-16,3 0 8 16,8-1-7-16,6 1 20 15,1-2-11-15,5-1-6 16,1-1-4-16,0-4 2 16,0-2-2-16,4-1 0 15,22-2-2-15,3-4 2 0,9 0 0 16,4 0-10-1,4 0 8-15,-13-7-6 16,3-3 3-16,-10-2-4 0,-9 1 5 16,-5-3-3-16,-9 0-3 15,-3 0 1-15,0 1 9 16,0 2 1-16,0 4 2 16,0 3 12-16,0 3 5 15,0 1-5-15,0 0-15 16,0 0-3-16,0 0-4 15,0 0-3-15,0 2 8 16,0 5 2-16,0 1 2 16,0 1 2-16,0-1-1 0,0 1 2 15,0-1 2 1,3 1-7-16,10-4 2 0,4 2-2 16,-1-4 4-16,7 0 2 15,-1-2-2-15,8-1-4 16,-5 0 0-16,2 0-7 15,-4 0 4-15,2-4-1 16,-6-6-11-16,-1 3 15 16,-9-5-10-16,0-1 1 15,-9-3-7-15,0 0 11 16,0-2-17-16,-9 3 13 16,-3 3 8-16,1 0 2 15,7 7 10-15,4 0-1 16,0 3-4-16,0 2 7 15,0 0-13-15,0 0-3 0,-3 0-3 16,3 5-5-16,0 7 10 16,0 2 1-16,0 1 0 15,0 0 4-15,0 3 5 16,0-4-9-16,0-1 0 16,9-4 1-16,3-1 2 15,3-5-2-15,-1 0 2 16,8 0-2-16,1-3 8 15,9 0-9-15,4 0 1 16,4 0-1-16,-9-1 0 16,-4-4 0-16,-3-3 0 15,-6 0-2-15,-6-3-5 0,1-3 6 16,-6-1-4 0,0-1-15-16,-1 0-8 0,-6 0 8 15,0 4-1-15,0 0 21 16,0 7 2-16,0 2 25 15,0 1 6-15,0 2-21 16,0 0-9-16,0 0-3 16,0 0-6-16,0 0-2 15,0 6 5-15,0 1 3 16,0 2 4-16,0 2 3 16,0 2 11-16,7-1-7 15,-1 2-6-15,0 0 18 16,0 1-14-16,-2 0-3 15,7-1 1-15,-5 0-3 16,3 0-1-16,-3 2 5 0,1 1-2 16,-1 0 2-16,0 2 12 15,2-2-10-15,2 0-9 16,-4-2 10-16,3 2-7 16,-2 0 0-16,-1-3-2 15,2 1 0-15,-5 0-1 16,0 1 0-16,-3-2-1 15,0 1 3-15,0 2-2 16,0-1 3-16,-9 1-4 16,-2-4 3-16,-2 1-1 15,-3-6-1-15,-4 2 8 16,-2-2-4-16,-2-2 0 0,-1 1-3 16,-5-4 7-16,6 0-8 15,-3-2 3-15,-2-1-2 16,0 0 5-16,-1 0-6 15,1 0 1-15,6 0-2 16,0-4 0-16,10-1 0 16,4-3 1-16,-1 1 9 15,4 0-2-15,-1 0 23 16,7-1-21-16,0-3 3 16,0 1-13-16,13-2 0 15,6 1-1-15,5 0 1 16,7-1 0-16,-1 1 0 15,3-2-2-15,6 0 2 16,-7 1 0-16,14-2 0 16,1-1-2-16,3 2 2 0,1-1 0 15,-9 0-2-15,-3 2 2 16,-9 2 0-16,-5 1 1 16,-10 0 0-16,-3 3-1 15,-6 4 4-15,-6-1-4 16,0 1-6-16,0 1-78 15,-12-1-147-15,-28-2-401 16</inkml:trace>
  <inkml:trace contextRef="#ctx0" brushRef="#br0" timeOffset="52491.7948">14552 1255 331 0,'0'0'131'16,"0"0"-75"-16,0 0 22 16,0 0-11-16,0 0 12 15,0 0-28-15,-13-3-8 16,9 3-6-16,2 0-21 0,-4 0-3 15,-2 0-10 1,-10 0-1-16,-6 7 0 0,-1 3-2 16,1 0 6-16,3 2 5 15,3 0 2-15,6 1 4 16,12 1-7-16,0-5-1 16,0 1-7-16,0-3-1 15,19-4 1-15,7 4 0 16,-6-4 3-16,6-1 10 15,-5 0-10-15,0-2 9 16,4 0-6-16,-1 0-4 16,0 0 2-16,0-4-2 15,-4-2-3-15,6-1 5 16,-8 1-3-16,3-2 3 0,-5-2-1 16,-9-2-4-16,6 2 0 15,-13-1 0-15,0 0 2 16,0 2-1-16,0-1 2 15,-5 5-4-15,-7 0 0 16,-1 1 0-16,-7 1-7 16,-2 0-5-16,-7 1 2 15,3 2 2-15,-4 0-1 16,5 0 6-16,1 0-5 16,0 0 5-16,0 5 1 15,2-2 2-15,8 1-5 0,4-2 6 16,1 0-4-1,6-1 3-15,3-1-3 0,0 0 0 16,0 0 3-16,0 0 6 16,0 0-1-16,6 0 4 15,11 0-6-15,12-5 3 16,7-2-6-16,-1 1 0 16,10-1 0-16,11-1 4 15,2-2-4-15,0-2-5 16,1-3 5-16,-3 1 2 15,-11-1-2-15,-7 1 0 16,-5-3 4-16,-10 2-2 16,-4-2 1-16,-9-1-2 0,-4-4 3 15,-6 0-3 1,0 0-2-16,0 0-1 0,-10 2 2 16,-5 3-2-16,-1 5 3 15,3 5-1-15,9 4 2 16,1 1 2-16,3 2-4 15,0 0-2-15,-4 0 2 16,-2 0-22-16,0 0 2 16,-10 7 6-16,2 7 8 15,2 5-1-15,-1 4 7 16,3 5 1-16,9 2 3 16,1-1-2-16,0 6 1 15,0 2 6-15,7 0-3 16,13 2 9-16,-2-1-5 0,3-1-6 15,-2-1-3-15,4 0 1 16,-4 1 1-16,2-1-3 16,-3 3 4-16,-1-1-3 15,3-1-1-15,-8-1 0 16,4-1-2-16,7 3-8 16,3-7-11-16,7-4 4 15,5-9-14-15,-1-7-15 16,-3-9 24-16,-3-2 22 15,7 0-3-15,-2-7-9 16,0-5 5-16,-8-4 7 16,-7-4-2-16,-9-2 4 15,-12-3-2-15,0 0 3 0,-12-3-3 16,-18 4 6-16,-9 0-4 16,-7 2 15-16,-2 5 2 15,-1 0 9-15,7 6-12 16,6 1 3-16,4 5-16 15,2 1-2-15,1 4 3 16,1 0-4-16,2 0-2 16,6 0-2-16,0 0 4 15,10 0 0-15,1 0-1 16,6 0-1-16,3 0-4 16,0 0 5-16,0 0 0 15,0 0 1-15,0 0 3 16,22 0 8-16,17-8 6 15,10 0-14-15,6-1 5 0,4-1-6 16,-7 0-1-16,-7 0-1 16,-2 3-3-16,-12 1 2 15,-11 0 0-15,-10 6-19 16,-10-4-37-16,0 3-90 16,-10-2-285-16</inkml:trace>
  <inkml:trace contextRef="#ctx0" brushRef="#br0" timeOffset="53091.5153">15975 1208 385 0,'0'0'235'16,"0"0"-232"-16,0 0-2 0,0 0 46 15,0 0-2 1,0 0-1-16,-94 27-8 0,81-13 12 16,-1 3-8-16,2 0-24 15,2 2 20-15,8-1-20 16,2-1-4-16,0-1-7 16,2-2-2-16,20 0 2 15,5-3 2-15,5-1-7 16,8-6 12-16,5-2 4 15,3-2-6-15,-3 0-10 16,-3 0 5-16,-2-8-3 16,-7-1 2-16,-7-2 0 15,-4-2-2-15,-6 1 5 0,-9-1 2 16,-5-4 5-16,-2 0-4 16,0-3 4-16,-18-1-2 15,-14 0 4-15,-6 2 6 16,-1 5-10-16,5 6-10 15,-5 7 6-15,2 1-7 16,-2 1-2-16,0 10-7 16,8 4-12-16,1 1-43 15,11 1-20-15,5 0-18 16,12-2-59-16,2-5-84 16</inkml:trace>
  <inkml:trace contextRef="#ctx0" brushRef="#br0" timeOffset="54356.6161">16467 969 655 0,'0'0'207'0,"0"0"-190"16,0 0-17-16,0 0 0 15,0 0 0-15,0 0 3 16,-12 65 8-16,12-34 17 0,0-1 12 16,0 1-5-16,4-3 13 15,2 0-27-15,-4 0-4 16,3-3-6-16,-2 1-7 15,0-2 1-15,-3-4-5 16,4-5 0-16,-4-5 0 16,3-5-3-16,-3-3-7 15,3-2-9-15,-3 0 4 16,3 0 2-16,-3 0 13 16,0 0 2-16,3-1-1 15,-3-5-2-15,3-4 0 16,-3 0-4-16,4-1-3 0,3 0-9 15,1-1 11-15,3-1 4 16,2 0-20-16,0 1 8 16,7-2 4-16,2 4 7 15,-1 1-14-15,0 5 15 16,-2-1 0-16,1 3-7 16,-3-1 9-16,6 1-4 15,-5 2 3-15,9 0-3 16,1 0 4-16,2 0 3 15,-2 0-2-15,-3 7-1 16,4 2 7-16,-3 4-3 16,-4 2 4-16,-2 4 4 15,-8-2-1-15,-4 0 0 16,-8 0-7-16,0-3 0 0,-24 1 11 16,-14-3 0-16,-8 0-11 15,-9-5 12-15,-7 0-13 16,-4-1 8-16,2-4-6 15,-2 1-4-15,6-3-1 16,7 0 1-16,14 0 4 16,14 0-4-16,12 0 0 15,9 0 10-15,4-1 4 16,0-3-13-16,0 1-2 16,23-4-12-16,9-3 10 15,10 3-6-15,7-3 7 16,10 3-5-16,5-3 0 15,9 1-6-15,-8-2-11 0,2 2-17 16,1-3 24-16,-12 0 4 16,-8 2 7-16,-8-3 3 15,-5 0 2-15,-6-1-1 16,0 1 1-16,-5 1 0 16,-8 2-1-16,-3 1 1 15,-8 1 0-15,-1 1 12 16,-4 5 15-16,0 1-4 15,0 1 5-15,0 0-9 16,0 0-19-16,0 0-3 16,-4 3-7-16,-7 7 4 15,4 2 5-15,3 2-3 16,1 1 4-16,3 3 3 16,0 2 11-16,0 0 7 15,7 0-11-15,3 1 14 0,-1 4-10 16,4-4-1-16,-3 3-1 15,0-2-10-15,6 0 9 16,-3-1-10-16,4-1-1 16,-2 2 1-16,-1-3 0 15,-5 1 0-15,-2-1 1 16,-2-2-2-16,-5-2 0 16,0-3 5-16,0-3 0 15,0 0-4-15,-8-3 5 16,1-2 3-16,-6-1-3 0,-4 0 2 15,1-2-4-15,-3 2-4 16,-1-3 0-16,1 0-3 16,-4 0-14-16,-2 0-12 15,-5-3-47-15,-3-8-54 16,0-1-97-16,5-8-393 16</inkml:trace>
  <inkml:trace contextRef="#ctx0" brushRef="#br0" timeOffset="54652.6059">16998 1028 581 0,'0'0'354'15,"0"0"-344"-15,0 0 8 16,0 0 36-16,0 0-23 16,0 0-23-16,6-6-8 15,-6 6 0-15,0 0-5 0,0 0-56 16,0 0-65-1,0 0-146-15,3 0-13 0</inkml:trace>
  <inkml:trace contextRef="#ctx0" brushRef="#br0" timeOffset="56222.158">17705 1182 427 0,'0'0'26'0,"0"0"80"16,0 0-20-16,0 0-23 15,0 0-21-15,0 0 1 16,79-27-23-16,-76 23-4 16,0-3-11-16,-3 3 6 15,0-2 23-15,0 1-16 16,0 2-2-16,0 0 23 16,0 0-6-16,0 2-9 15,0 1-11-15,0 0 9 16,0 0-2-16,-9 0-13 0,-2 0-7 15,-4 4-7-15,-2 4 7 16,1 2 3-16,2 0 4 16,5 3-3-16,3 0-2 15,3 4 1-15,3-2 2 16,0-1-4-16,0 2-1 16,3-6 0-16,12-2-10 15,-1-4-3-15,5-1 5 16,3 0-3-16,5-3 9 15,3 0-5-15,2 0 4 16,4 0 3-16,3 0-13 16,0-6-15-16,-7 0 1 15,-2 1 12-15,-4-2-1 16,-4-1 11-16,1-1 5 16,-3 1 0-16,1 0 2 15,-4 0 0-15,-1 2 8 16,-7 1 7-16,-5 1 25 0,0 1-3 15,-4 1 0-15,0 0-7 16,3 2-14-16,-3 0-4 16,0 0-13-16,0-3 1 15,0 3 5-15,0-3-3 16,3 0-4-16,-3 0 21 16,0 0-10-16,0 1-6 15,0-3 8-15,0 2-7 16,0 2 8-16,0-2-14 15,0 3 2-15,-6-3-2 0,-2-1-1 16,3 1 1-16,1-1 0 16,1 1-1-16,-1 3 1 15,2 0 0-15,-1 0 8 16,3 0-8-16,-1 0-4 16,1 0 4-16,0 0 0 15,-3 0-5-15,3 0-5 16,0 0 6-16,0 3 3 15,-3 0-3-15,3 0 2 16,0 0 0-16,0-1 2 16,0 1-1-16,0-1 4 15,0-1-7-15,-3 0 8 16,0 2-3-16,0-1 0 0,-1-2-1 16,3 3-1-16,-5-1 1 15,-1 4 0-15,-4 3 0 16,4 0 0-16,-3 4 0 15,-3-1 0-15,6 3 1 16,4-4 0-16,0 4 0 16,3-3 0-16,0 0-1 15,0-3 0-15,12 1-1 16,8-2 1-16,3 1 0 16,9-2 0-16,8-2 0 15,2 0 4-15,3-5-7 16,4 0 3-16,-3 0-8 0,-1-2 7 15,-6-5-9 1,0-3 9-16,-3 0-6 0,-1-4 6 16,-5 1 0-16,-5-4-2 15,-5-3 5-15,-7-1-2 16,-9-3 0-16,-1 0-1 16,-3-2 1-16,0 1 0 15,0-2 0-15,0-1 1 16,0-4-2-16,0 1 2 15,-7-1-2-15,1 0 1 16,-1 6-7-16,-3 5 7 16,3 3 0-16,2 6 1 15,2 3 14-15,2 4-6 0,1 3 4 16,0 2-6 0,-4 0-5-16,1 0-2 0,3 0-1 15,0 0 1-15,0 1-10 16,0 9 6-16,0 7 4 15,0 3 3-15,0 4 9 16,3 2 9-16,10 5-12 16,4 4-2-16,-7-1 7 15,-3 0-4-15,4-5-2 16,-10 3-8-16,6-1 4 16,-2-5-2-16,3-1-1 15,-2-4-2-15,7-6 0 0,-3-1 0 16,-1-7-7-1,5-2-11-15,-8-3-1 0,0-1 2 16,1-1-16-16,3 0 7 16,3 0 5-16,7 0-9 15,6-5-11-15,-10-5-75 16,-3-4-71-16,-10-1-134 16</inkml:trace>
  <inkml:trace contextRef="#ctx0" brushRef="#br0" timeOffset="57007.007">18473 1164 402 0,'0'0'43'0,"0"0"47"16,0 0 18-16,0 0-27 15,0 0-30-15,0 0 14 16,0-4-11-16,0 4-12 15,0 0-11-15,0-2-18 16,10-1 2-16,19 1 3 16,8-3-14-16,10 1-4 15,15-3 2-15,2 1-2 16,5-2-1-16,-1 0 0 16,-8-2 0-16,-11 4-1 0,-12-1-2 15,-8 3 8 1,-12 1-4-16,-1-1 0 0,0 1 0 15,-6 1 6-15,2-1-2 16,2-2-3-16,-5 1 3 16,-2-1 17-16,2-2 29 15,-9 3-23-15,0 1-3 16,0 0-5-16,0 1 3 16,0 1-2-16,0 1-4 15,0 0-10-15,-6 0-2 16,-4 0-4-16,-11 0-4 15,-3 0 2-15,-8 3-1 16,3 1-4-16,0 4 7 16,5-1-5-16,10 3 1 15,2 0 1-15,9 2-4 16,0 2 2-16,3-1 1 16,0 1 3-16,3-2 1 0,13-1-1 15,7 0-1-15,-4-2 0 16,5 1 0-16,-2-3-1 15,7 3 1-15,-1-4-1 16,-1 3 3-16,-4-2 2 16,0 2-2-16,-4-1 0 15,4-1 0-15,-7 2-2 16,-3 1-2-16,0 0 1 16,-2 0 1-16,-3 0 2 15,-7-1-6-15,-1 0 5 16,0 1 1-16,0 0-1 15,-7 0 1-15,-6-1 5 0,-6-1 0 16,-1-2 4-16,5 0 1 16,-6-1-2-16,-1-1 0 15,-4-1 2-15,-2 1-10 16,1-1 0-16,-6 2 0 16,-1-3-29-16,0-2-142 15,-1 0-179-15</inkml:trace>
  <inkml:trace contextRef="#ctx0" brushRef="#br0" timeOffset="60887.9865">19708 1459 621 0,'0'0'53'0,"0"0"-27"16,0 0 18-16,0 0-17 16,0 0-11-16,0 0-7 15,15-14 5-15,-8 11 51 0,-2 2-4 16,1-2-14-1,-2-1-6-15,5 1-6 0,-1-2-13 16,2 1-4-16,6-4 4 16,0-1 2-16,1 1-5 15,-3-2-9-15,1-1 7 16,-6 1 0-16,1-3 3 16,0-1-9-16,-4 2-7 15,2-2 0-15,-2 0 4 16,0-2-8-16,-6 0 0 15,0-1 1-15,0 0-1 16,0 0 1-16,0 2-1 16,0-2 0-16,0 3 1 0,0 1-1 15,0 0 3 1,0 3-3-16,0 0-1 0,0 2-1 16,0 2-2-16,-6 1 2 15,6 5 1-15,0-2-4 16,0 2 3-16,-6 0-9 15,4 0 4-15,-1 0 5 16,-1 0-9-16,-7 0 0 16,-3 0 0-16,-12 0 3 15,1 6-3-15,-8 2 4 16,9 1-5-16,2-1 11 16,10 2-7-16,0 0 7 15,12 0-11-15,0 1 4 16,0 1-11-16,0-2 10 0,18 1 1 15,4-1 3-15,5-4-8 16,5 1 6-16,3-3 0 16,2 0 7-16,1-3 1 15,4-1 2-15,-13 0-3 16,3 0-2-16,-8 0-2 16,-10 0 4-16,-5 1-1 15,-4 2-4-15,-1 0 4 16,10 2-14-16,-8 4 10 15,0 1-2-15,1 2 7 16,-1 1 0-16,0-1 1 16,0 0 0-16,2 1-2 15,-8-2 1-15,0 0 0 0,0-2-3 16,0-2 3-16,0-2 1 16,3 0-1-16,-3-1-1 15,7-2 1 1,0-2 2-16,5 1-2 0,11-1 3 15,3 0 3-15,12 0-6 16,4-1 0-16,5-5 0 16,-3-1-1-16,-4-1-14 15,-7-2 5-15,-11 1-5 16,-7-1 13-16,-4 0 3 16,-11-1-5-16,0 0 8 15,0 0 3-15,0-2 1 0,0 1-5 16,-6 2-1-1,-7 1-1-15,6 3 9 0,1 2 0 16,2 3 0-16,4 1-4 16,-3 0-6-16,0 0-1 15,-6 0-7-15,-11 2 0 16,0 7 1-16,-3 2 6 16,4 0-2-16,6 2 1 15,0-2 1-15,10 1-3 16,3-1 2-16,0-3 1 15,0 0 2-15,3-4-2 16,17 1 8-16,8-2-7 16,6-1 3-16,10-2 0 15,6 0-3-15,7 0 0 16,3-3-1-16,-1-4 1 0,-9-2-14 16,-3-2-8-16,-12-2 12 15,-10 0-3-15,-4-4 6 16,-18-2 7-16,-2 0-1 15,-1-6-2-15,0 1 6 16,-1 0-2-16,-17 0 1 16,3 6 8-16,-1 4 9 15,6 4 5-15,3 3 16 16,4 5 1-16,3 2-21 16,0 0-20-16,0 0-6 15,-3 0-7-15,-1 3-14 16,-4 9 17-16,4 6 9 0,1 3 1 15,3 6 22-15,0 3 0 16,0 4 3-16,0 3-9 16,0 1 2-16,3 4 3 15,1-2-5-15,-1 4-6 16,-3 0 1-16,0-1-9 16,0-2 7-16,0-2-7 15,0-4 2-15,0 0 1 16,0-8-5-16,0-6-1 15,0-8 0-15,2-6 0 16,-2-4 0-16,0-1-7 16,0-2 7-16,3 0-4 15,-2 0 2-15,-1 0 3 0,0-8 0 16,0-4-2-16,0-9-14 16,0-4 4-16,0 1-3 15,-1-5-6-15,-2 0 4 16,-2 2 9-16,1 1-1 15,1 2 8-15,3 1 1 16,0 2 0-16,0 0 4 16,0 1-1-16,0-2-3 15,0 2 1-15,16 0-1 16,7 2-1-16,-1 1-3 16,1 1 2-16,-4 3 2 15,8 2-3-15,-7 1-4 16,0 4 6-16,1 2 0 15,-4-1 1-15,5 2-2 0,-2 1-3 16,6 2 1-16,-3 0 2 16,-1 0-2-16,0 0-7 15,2 10 9-15,-8 4-4 16,0 1 6-16,-3 4 5 16,-7 3 7-16,-2-1 1 15,-4 0-7-15,0-4 7 16,0-1-8-16,-13-4 6 15,-10-2 6-15,1-3 9 16,-11-1-7-16,1-2-8 16,-6-3-3-16,1-1 2 15,-5 0-9-15,-1 0-1 16,-1 0 0-16,10-1 0 0,5-4-1 16,12 0-10-16,9 0-41 15,8-4-64-15,5 1-63 16,28-4-423-16</inkml:trace>
  <inkml:trace contextRef="#ctx0" brushRef="#br0" timeOffset="63613.5966">21216 1475 413 0,'0'0'329'16,"0"0"-327"-16,0 0 10 16,0 0 38-16,0 0-14 15,0 0-16-15,-9 0-4 0,9 0 34 16,0 0 1 0,0 0 12-16,0 0-5 0,0 0-26 15,7-3-12-15,10-5-20 16,1 2-2-16,5-4 2 15,-1 1 0-15,6-1 1 16,-1-2-2-16,3 0 1 16,-5-1 0-16,0-1 4 15,-6 0 7-15,-5-1-2 16,-3-4-1-16,-6-1 0 16,0-2-5-16,-1 1-1 15,-4-2 0-15,0 2 1 16,0 3-3-16,0 2 0 15,0 4 3-15,-4 5 0 0,-1 4-1 16,3 3 3-16,-1 0-5 16,-3 0-8-16,-11 0-12 15,-4 5-9-15,-6 3 16 16,1 1 6-16,-1 3 5 16,9-3-6-16,1 2 1 15,7-1 1-15,5-1-23 16,5 1 7-16,0-3-6 15,0 3 11-15,20-1 8 16,5-2-7-16,3 1 15 16,4-1-10-16,-1 0 9 15,1-2-9-15,-7 2 8 16,-4-1 0-16,-6 1 2 0,-1 0-8 16,-2 2 6-16,1 1 2 15,-5 1 1-15,3 2 0 16,-5-2 3-16,5 3-3 15,-1-2 1-15,0 0-2 16,3-2 1-16,-1-1 0 16,3-4 0-16,2 1 3 15,4-3 0-15,4-3 1 16,5 0-3-16,6 0-1 16,1 0 0-16,0-2-5 15,3-5-2-15,-2-1-3 16,1-3 2-16,-8-1 7 0,2-2 1 15,-6-2-1-15,-7 0 1 16,-1 1 4-16,-9-2-2 16,-7 0 22-16,-3 3-1 15,0 2-8-15,0 0 17 16,0 6-7-16,0 2 21 16,-3-1-17-16,-3 3-16 15,-5 2-13-15,5 0 0 16,-6 0-8-16,-1 0 7 15,-5 0-3-15,-1 4 3 16,-1 3-1-16,7 1 1 16,0 2-7-16,8 2 5 15,2-2 0-15,3 2-2 0,0-1 5 16,0-1 0-16,5 0 6 16,11-2-5-16,8-1-1 15,-2-3-4-15,12-1 1 16,4-3-2-16,4 0-1 15,1 0 6-15,2 0 0 16,4-3 0-16,-7-6-1 16,-1 2 0-16,1-3-3 15,-8-3 4-15,1-1 2 16,-7-1-2-16,-3-3 0 16,-5 0 0-16,-8-3 10 15,-6 0-2-15,-3-4 4 16,-3 3 12-16,0 2 2 0,0 1 6 15,-8 1-23-15,-3 6 0 16,-2 5-6-16,7 1 3 16,0 5 0-16,0 1-2 15,-5 0-4-15,-15 0-11 16,-4 5-3-16,-2 4 4 16,-1 2 5-16,10 3-1 15,7 2-5-15,8 0 0 16,8 0 6-16,0 1 2 15,3-1-6-15,23-2 4 16,3 2-11-16,4-3 7 16,2 1-1-16,-1 1-6 15,-1 0 8-15,-3-1 6 16,-5 2 0-16,-1-3-3 0,-5 2-2 16,-6-2 7-16,-6 2 0 15,-7-3-2-15,0 0 2 16,0 3-2-16,-15-5 4 15,-13 1-1-15,-5-1 0 16,3-5-1-16,-1-2 0 16,2-1 0-16,10 0 5 15,2-1-5-15,11-1 1 16,6 0 2-16,0 0 2 16,0 0 2-16,0 0-7 0,5-7-10 15,17 1-7 1,11-4-25-16,4-1 10 0,5 2-11 15,1-2 7-15,1-1 9 16,0 1 7-16,5 0 10 16,-7-1 6-16,3-2 1 15,-5 2 3-15,-2-3 5 16,-7 1 3-16,-6 0-4 16,-11-3 13-16,-3 3 4 15,-4 0 4-15,-7 2 6 16,0 0-1-16,0 4 5 15,0 2 33-15,0 3-37 16,0 2-14-16,0-1 1 16,-5 2-4-16,0 0-5 15,0 0-9-15,-10 0 1 0,-11 0 0 16,-3 8-1 0,-1 1 0-16,1 2 5 0,4 3-4 15,12 1 0-15,5 0 5 16,2 2-6-16,6-3 4 15,0 0-8-15,11-2 6 16,8 2-4-16,6-6-1 16,8 1-2-16,-1-5-13 15,6-1-9-15,6-2 14 16,-5-1 2-16,-1 0 1 16,-2 0-10-16,-9-6 9 15,2-2 0-15,0-2 8 16,-3-2-50-16,-6-1-8 15,1-3 15-15,-9-1 18 0,1 0 10 16,2 2 18-16,-7 3 2 16,1 3 24-16,-5 6 27 15,-4 3-11-15,2 0-42 16,2 0-3-16,7 6-7 16,2 7 10-16,7 4 15 15,-1 0-7-15,2 3 9 16,2-1-14-16,-4-5-3 15,-6-4 5-15,-1-3-5 16,-5-4 1-16,-4-1-1 16,-1-2 10-16,1 0 5 15,7 0-3-15,5-2 6 16,6-7-16-16,0 1-2 0,0-6-2 16,1-1 0-1,2-2-8-15,-2 0-12 0,1 2 13 16,-1 3-5-16,-4 3-2 15,-1 5 9-15,-4 2 4 16,-1 1-8-16,9 1 7 16,-9 0 3-16,4 1 1 15,-4 7 5-15,0 4 0 16,-2 3 14-16,2 2-9 16,1 2 11-16,-2-2-19 15,1-3-1-15,1-4 1 16,-4-2 3-16,9-2-4 0,-1-4 2 15,8 0 11-15,6-2-8 16,4 0-4-16,2 0-2 16,2-6 5-16,-3-5-4 15,-5 0-2-15,-3-3 2 16,-7-5-2-16,-10-1 1 16,-5-6 0-16,-6-3-7 15,0-3 7-15,-3 0 1 16,-15-2 12-16,-2 1 1 15,-1 1 7-15,2 2 10 16,3 5 13-16,1 5-22 16,9 9-3-16,0 6-3 15,6 5-8-15,-2 0-8 0,-5 4-7 16,-3 8-8-16,-1 10 14 16,2 1 1-16,0 7 2 15,9 4 6-15,0 0 10 16,0 2-10-16,6-1 0 15,9 0 3-15,3-5-6 16,-6-3-3-16,-3-4 0 16,-2-3-2-16,-3-5 0 15,1-4-4-15,0-1-15 16,-1-6-17-16,5-1-21 16,-6-3-19-16,1 0-76 15,-4 0-109-15</inkml:trace>
  <inkml:trace contextRef="#ctx0" brushRef="#br0" timeOffset="63940.1265">23817 1168 747 0,'0'0'77'0,"0"0"-70"16,0 0 41-16,0 0 55 16,133 0-17-16,-63 0-23 15,8-5-1-15,-1 0-17 16,7-2-26-16,-4 0-2 0,-5 0-5 16,-11 1 0-16,-7-2-5 15,-14 2 8-15,-13 1-6 16,-11 2 0-16,-9 1-8 15,-7 0-1-15,-3 2-6 16,0 0-59-16,0 0-45 16,-16 7-96-16,-14 0-9 15</inkml:trace>
  <inkml:trace contextRef="#ctx0" brushRef="#br0" timeOffset="65506.7108">24912 1451 428 0,'0'0'165'0,"0"0"-162"15,0 0 85-15,0 0 21 16,0 0-63-16,0 0-13 16,92-34 1-16,-80 26 9 15,-7 1-12-15,4 0 5 16,-2-1-6-16,-5-3-11 0,1 2-17 16,-3-2-2-16,0-1 2 15,0-2-4-15,-8 1 1 16,-10 1 1-16,-7 1 1 15,-3 2 6-15,-2 3 1 16,-3-1 5-16,-1 4-13 16,-2 3 0-16,5 0-2 15,-5 0 0-15,3 0-4 16,-3 7 6-16,-1 3 1 16,0 5 0-16,4 1 13 15,5 4-4-15,4-1-5 16,6 1-5-16,10 1 2 0,5-4 1 15,3 0-3-15,0-3-2 16,9-4 2-16,12-3-2 16,9-2 1-16,8-4-1 15,7-1 0-15,5 0-6 16,-4-1-1-16,-1-7 8 16,-10-3-4-16,3-1-3 15,-8-3 7-15,-5-1 1 16,-4-2 0-16,-9 0-2 15,-5 2 2-15,-2 5 0 16,-2 1 4-16,-2 5 19 16,-1 3-7-16,0 0-14 15,0 2 4-15,0 0-6 0,0 0 0 16,0 0-3 0,0 0 0-16,0 0-3 0,0 0 5 15,0 2-11-15,0 6 12 16,0 3 0-16,4 1 2 15,4 6 4-15,4-1-3 16,6 1-3-16,-1 1 1 16,6-2 3-16,3-3-3 15,-1-5 0-15,0-1 2 16,2-4 2-16,3-2-3 16,3-2-1-16,4 0 2 15,0 0 3-15,-1-4-3 0,-4-6-3 16,5 1 7-1,-9-4-2-15,1-2-1 0,-7-2-2 16,-4-5 11-16,-11 0 2 16,-4-4-2-16,-3-1 5 15,0-1-7-15,-7-1 0 16,-10-1-4-16,5 1-2 16,3-1 3-16,-2 2-1 15,5 4 0-15,-1 7 0 16,3 5 0-16,2 7 1 15,-2 4-1-15,4 1-7 16,-3 0-9-16,-1 1-6 16,-1 12 1-16,-4 4 12 15,2 5 0-15,1 1 0 0,0 4 2 16,6-3 8-16,0 3-8 16,0-2 8-1,0 0-1-15,0 0-6 0,6-1 6 16,0-2-5-16,-2 0 0 15,1-5-2-15,-2-3 1 16,-2-1-1-16,-1-4-3 16,0-2-7-16,0-3 3 15,3-3-12-15,0 1-5 16,2-2-19-16,3 0 1 16,-2 0-6-16,10 0-4 15,0 0-20-15,0 0-34 16,-2-6-149-16</inkml:trace>
  <inkml:trace contextRef="#ctx0" brushRef="#br0" timeOffset="66054.2364">25239 1315 420 0,'0'0'167'0,"0"0"-147"16,0 0 15-16,0 0 16 16,0 0-10-16,0 0-13 0,53 0 15 15,-14 0 18-15,10 0-26 16,2 0 10 0,7 0-8-16,5-2-23 0,1-1-7 15,3 1-6-15,-1-3 2 16,-8 1-3-16,-7-1 0 15,-17-1-1-15,-9-1 1 16,-13 2 9-16,-7 0 0 16,-5 1-5-16,0 1 39 15,0 2-3-15,0 1-25 16,0-2 3-16,0 2-14 16,0 0-4-16,-6 0 0 15,-6 2-5-15,-9 6 5 16,-3 5 0-16,3 4 8 15,0 1 8-15,7 2 8 0,1 0-3 16,6 2-8-16,2-1-3 16,1-2-3-16,4-2 1 15,0-2-4-15,0-3-1 16,9-1-1-16,5-3 0 16,6-3-2-16,1-2 1 15,6 0-3-15,6-3 2 16,3 0-5-16,-2 0-6 15,-1-1-18-15,-3-6-48 16,-5-3-33-16,-5-4-68 16,-7-4-192-16</inkml:trace>
  <inkml:trace contextRef="#ctx0" brushRef="#br0" timeOffset="66263.3741">25799 1064 724 0,'0'0'24'16,"0"0"45"-16,0 0-9 16,0 0-31-16,0 0-29 15,0 0-28-15,-34-5-63 16,25 11-38-16,5-2-184 0</inkml:trace>
  <inkml:trace contextRef="#ctx0" brushRef="#br0" timeOffset="66820.1066">26268 1255 572 0,'0'0'128'0,"0"0"-124"16,0 0 8-16,0 0 65 15,0 0-27-15,0 0-18 16,-54 26 4-16,29-16 25 15,2 1-6-15,3 0-17 16,0 1-9-16,2 0-5 16,3 0 3-16,2 0-22 15,4 1 0-15,6 0-3 16,3-5 2-16,0 2 1 16,0-3-4-16,0 0-1 15,24-2 0-15,4 0 0 16,11 0 3-16,3-3-1 0,4 0-4 15,-1-2 1-15,-6 0 1 16,-1-2 0-16,-8-5-3 16,-7-3 3-16,-9-3 8 15,-6-1 4-15,-5 0 12 16,-3-3-4-16,0 0-6 16,-24-2 1-16,0 4-5 15,-3 1-1-15,-1 3 9 16,-2 5-14-16,-3 3-4 15,-1 3-7-15,-5 0-14 16,-1 0-17-16,-2 7-22 16,-1 3-69-16,3 0-19 15,7 0-106-15</inkml:trace>
  <inkml:trace contextRef="#ctx0" brushRef="#br0" timeOffset="67536.7025">26568 1246 749 0,'0'0'64'0,"0"0"-59"0,0 0-1 15,0 0 47-15,0 0-36 16,0 0 2-16,73 15-2 16,-57-5 22-16,-3 2-16 15,0 1 9-15,-3-1 6 16,-3 3-21-16,1 1 12 16,-5 1-15-16,-2-3 2 15,-1 1-14-15,0-2 5 16,0-3-4-16,0-4 3 15,-1 1 0-15,-7-4-4 16,0-1-1-16,0 0-7 16,-1-2 8-16,0 0 4 0,-3 0-4 15,3 0-2 1,2-2 2-16,-2-5 3 0,7 0 0 16,-1-3-3-16,3-4-7 15,0-1 7-15,0-2-4 16,5 0-3-16,11 3 7 15,1-1 0-15,4 1-1 16,4-1-2-16,5 1 1 16,10 2-9-16,3 0 4 15,2 2 5-15,-2 3-6 16,-4 4 6-16,-2 1-4 16,-4 2 0-16,0 0 4 15,-8 0 2-15,1 0 3 0,-4 5 4 16,-2 2-6-1,-4 6 15-15,-3 1 4 0,-1 5-1 16,-3 1-6-16,-1 1-6 16,-4 1 12-16,-1-5 3 15,3 0-9-15,-6-1-6 16,3-3-5-16,-2-4 7 16,2-1-9-16,-1-2 5 15,5-3-4-15,-2 0-1 16,7-1-15-16,0 1-38 15,-3-3-78-15,7 0-124 16</inkml:trace>
  <inkml:trace contextRef="#ctx0" brushRef="#br0" timeOffset="76053.5034">12110 1908 277 0,'0'0'19'15,"0"0"-19"-15,0 0 78 16,0 0-35-16,0 0 36 16,0 0-39-16,0 0 5 15,0 0 16-15,0-30-6 16,0 27-3-16,0 3-3 15,0-1-10-15,0 1-2 16,0 0 0-16,0 0-7 0,0 0 6 16,0 0-23-16,0 0 4 15,0 0 3-15,0 0-12 16,0 0-3-16,0 0 7 16,0 0-8-16,0 0 5 15,-6 0 5-15,-8 0-12 16,1 0-1-16,-6 1-1 15,-1 2 1-15,1 0-4 16,-2 0 3-16,3 1 0 16,5-3 0-16,-4 2 4 15,4 0-8-15,1-2 8 16,-9 1-4-16,9 1 0 16,-7 1 2-16,6-1-2 15,2-1-2-15,5 0 2 16,0 0 0-16,3 0 0 0,-3-1-2 15,3 4 0-15,-1 0-2 16,1 2 0-16,-1 1 4 16,4 1-1-16,0 3 1 15,0-2 0-15,0 5 3 16,0-2-3-16,0 3-2 16,0 1 2-16,0 0 8 15,0 4 5-15,-4-1-4 16,-2 1-2-16,-7 1-5 15,7-2-1-15,0 2 5 16,3-3-3-16,0 2-1 16,-4 0 6-16,6 0-2 0,1 0 9 15,-4 0-7-15,4-3-4 16,0 1 0-16,0-2 2 16,0 0-4-16,0 3 5 15,0 2 1-15,0-1-6 16,0 0 1-16,0 1 0 15,0-2-3-15,0 2 9 16,-3 0-8-16,3-5 1 16,-6 0-1-16,3-1 2 15,3-1-2-15,-3 2 3 16,3 2-4-16,0 1 0 16,0 1 4-16,0 1-3 15,0 2 2-15,-9 1-3 16,6 0 0-16,-4-3 0 0,3-1 0 15,4-2 0-15,0-2-1 16,0-1 0-16,0 0 1 16,0-2 1-16,0-2-1 15,0 2 2-15,0 0 0 16,0 0 4-16,0 2-5 16,0-2 2-16,0 3-2 15,0 2 0-15,7-1 3 16,-3-1-3-16,-1 3 3 15,0-4-3-15,3 4 8 16,-3-2-4-16,0 0 0 16,-3-1-2-16,0 2 8 0,0-2-7 15,0 0 4-15,0 2-6 16,0-1 1-16,0-2 6 16,0 3-2-16,0 0 0 15,0-1 4-15,0-1-9 16,0 2 5-16,3-2-4 15,3 4-2-15,-1-3 7 16,5 4-8-16,-7-1 1 16,-3 1 0-16,0 0 1 15,0 2 0-15,0-3-1 16,0 1 0-16,-6-1-1 16,-1-1 4-16,-1 0-4 0,2-3-1 15,3-1 0 1,0 1 2-16,3 2-1 0,0-1 0 15,0 0 0-15,0 1 0 16,0-2 1-16,0 1 0 16,3-2-2-16,6 1 2 15,-2-1-1-15,-3-2 0 16,0 4-2-16,-4-4 2 16,0 3 0-16,0-1 0 15,0 0 0-15,0 1 1 16,0 1 0-16,0 1-1 15,0-1 3-15,0 0-3 0,3 1 0 16,0-1 1 0,-3-1 1-16,6 0-1 0,0-1 0 15,-2 3-1-15,-1-6 1 16,0 3 3-16,0-2-4 16,-3 2 1-16,0 0 0 15,3 1 2-15,-3 0-2 16,0 3-1-16,0-1 6 15,0 1-5-15,0-2-1 16,0 1 3-16,0-4 1 16,0 1 0-16,0-3-3 15,0-1 0-15,0 1 0 16,0-2-1-16,0-1 0 0,0 1 1 16,0 0 2-1,0 2-1-15,0 1 1 0,0 3 1 16,0 2-1-16,0-1 0 15,0 0-2-15,0-1 0 16,0-1-1-16,0-1 0 16,0 0 4-16,0 0-4 15,0 0 0-15,0-2 0 16,0 4 2-16,0-2 1 16,0 1 1-16,0 1-1 15,0-2 6-15,0 1-6 16,0 3 6-16,0-1-9 15,0 0 9-15,0 2-6 16,0 0-3-16,0 2 1 0,0 0 0 16,0-2-1-1,0 0 0-15,0-1 1 0,0-2 3 16,0-1-1-16,0-2-3 16,0 1-1-16,0-1 1 15,0 0 0-15,0 1 1 16,0-2-1-16,-3 0 1 15,-6-2 0-15,-1 3-1 16,1-2 2-16,-1 1-2 16,2 1 0-16,-1 0 0 15,3-1 0-15,0 2 4 16,3 0-3-16,-1 0 3 16,-3-3-4-16,3 1 4 15,1-1-8-15,-3 0 4 16,3-1 0-16,-4 5-1 0,-2-1 0 15,0 3 0-15,1-1 1 16,-2 0 0-16,7-2-3 16,-6 2 3-16,3-1-1 15,-1-2-1-15,1 2-1 16,-1-1 2-16,4 1-3 16,-4 3 3-16,4-2 1 15,-1 0-4-15,-2 0 2 16,-3-2 2-16,-1-1 0 15,-1 3 1-15,5-2 1 16,0-1-2-16,0-2 0 0,-1 2 0 16,1-1-1-16,-2-1-2 15,2 0 3-15,3 0-2 16,-4-2 1-16,4 1-2 16,0-3 3-16,0 0 0 15,0-4-5-15,3-1 4 16,0 2 0-16,0-5 1 15,0 5-4-15,0-2-1 16,0 0 1-16,0-1-2 16,0-1 5-16,0 2 1 15,0-3-2-15,0 2 4 16,0 0-6-16,0-1 3 16,0-1 0-16,0 2-1 15,0-1-2-15,0 0-4 0,6 2 1 16,-3-1 3-16,7 1 1 15,-7-1 2-15,7 0 1 16,7 4-2-16,1 0 2 16,0 2 0-16,4-2 2 15,-2 0-1-15,-1-1-1 16,0 1 3-16,1-3-3 16,-4 0 0-16,-1 1 0 15,0-1-1-15,-3-2 1 16,5-1 0-16,8 0 0 15,5 0 1-15,1 0 2 16,9 0-2-16,-1 0 1 0,-3 0-2 16,7 0 0-16,-8 0 0 15,3 0 1-15,1-4-1 16,-6 0-3-16,4-2 3 16,-3 2-2-16,-4-1-3 15,-11 0 4-15,-2 1-1 16,-8 1 1-16,-3 1 0 15,-6-3-27-15,0 0-28 16,-6-2-80-16,-20 0-441 16</inkml:trace>
  <inkml:trace contextRef="#ctx0" brushRef="#br0" timeOffset="76489.6321">12701 3297 128 0,'0'0'95'16,"-59"-81"-95"-16,34 47-110 16,-5 4 89-16,-2 6-15 15,0 3 36-15,2 3-1 16,-4 2 6-16,7 2 47 16,0 0 99-16,8 2-151 15,1-3-97-15</inkml:trace>
  <inkml:trace contextRef="#ctx0" brushRef="#br0" timeOffset="77188.9237">12502 2149 91 0,'0'0'243'0,"0"0"-220"16,0 0 18-16,0 0-5 16,0 0-4-16,0 0 22 15,0-14-42-15,0 14 1 16,0-3 12-16,0 2-1 15,0-1-16-15,0 2-8 16,0-1-3-16,0-1-35 16,0 2-74-16,-3 0-22 15</inkml:trace>
  <inkml:trace contextRef="#ctx0" brushRef="#br0" timeOffset="230489.8543">12406 2089 489 0,'0'0'103'16,"0"0"-68"-16,0 0 50 15,0 0-12-15,0 0-38 16,0 0-1-16,0 0-6 16,0 0 17-16,0 0-1 15,0 0 6-15,0 0 1 16,0 0-11-16,0 0-7 16,0 0-12-16,0 0-2 15,0 0-9-15,0 0-2 0,0 0-6 16,0 0 5-1,0 0-7-15,0 0-3 0,-1 3 2 16,-9 6 1-16,-5 3 0 16,-2 3 7-16,-2 0 3 15,-1 4 5-15,0-2-1 16,2 0-3-16,0 0-5 16,3 2 7-16,-4-2-6 15,8 0 3-15,-2 0-4 16,4-3-2-16,-3-1 2 15,1-4-6-15,7 2 1 16,-2-2-1-16,3-3 0 16,0 0 0-16,0-2 0 0,3-1-1 15,-4 2-2 1,4-4 3-16,0 1 0 0,0 1 0 16,0-3 0-16,0 1 2 15,0 1-2-15,0-2 1 16,0 1 0-16,0 1 0 15,16-1 6-15,8 0-4 16,5 2 2-16,6-1-1 16,7-2-1-16,4 0 3 15,-1 0-3-15,1 0-1 16,2 0 4-16,-2 0-5 16,-4-2 7-16,1-2-4 0,-7 1 2 15,-1 0 4 1,-6 0-5-16,-14 2 0 0,-3 1-2 15,-9 0-2-15,-3 0 0 16,0 0-1-16,0 0 0 16,0 0-5-16,0 0-9 15,0 0-7-15,0 0-19 16,-7 0-30-16,-13 0-27 16,-5 0-128-16,-8 0-98 15</inkml:trace>
  <inkml:trace contextRef="#ctx0" brushRef="#br0" timeOffset="230908.1512">12477 2219 388 0,'0'0'352'0,"0"0"-320"16,0 0 26-16,0 0 17 16,0 0-53-16,0 0-20 15,0 0 1-15,0 2 13 16,0 4 46-16,0 6 27 16,0 3-48-16,-3 2-4 15,-3 6 5-15,-6 0-23 0,6 4 4 16,0-2-4-1,-3-2-12-15,2-1 1 0,1 2 7 16,-2-4-9-16,3-2 1 16,1-1-7-16,1-2 0 15,-7-3 0-15,7-1 2 16,-6 0-1-16,-3-5 1 16,7-2-4-16,1-1-1 15,4-2-13-15,0 2-17 16,0-3-12-16,0 0-51 15,0-4-126-15,0-9-312 16</inkml:trace>
  <inkml:trace contextRef="#ctx0" brushRef="#br0" timeOffset="231698.0939">13691 2152 447 0,'0'0'45'16,"0"0"-16"-16,0 0 81 15,0 0-20-15,0 0-63 16,0 0 13-16,49-20 3 16,-49 20-15-16,0-1 4 0,0-1 3 15,0 2 1-15,0 0-16 16,0 0-8-16,0 0 8 16,0 0-18-16,0 2 0 15,0 5 17-15,0 6 19 16,0-1-10-16,0 2-2 15,0 3-6-15,-3 2 20 16,-1 3-29-16,-5 2-2 16,3 2-3-16,0 0 11 15,-2-1-15-15,1-3-1 16,4-4-1-16,-3-2 4 16,3-2-4-16,0-1 0 15,3-4 0-15,0-2 0 0,0 0 0 16,0-2 0-16,0-1-1 15,0-2 1-15,0 3-2 16,0-2 2-16,0 0-3 16,0 0 0-16,12-3 3 15,9 4 8-15,8-4-5 16,9 1-2-16,-2-1 3 16,4 0-3-16,2 0-1 15,0 0 0-15,-1 0-1 16,-1-1 1-16,-2-3-3 15,-8 1 1-15,-8 0-3 0,-1 0-21 16,-15-2-12 0,-3 2-25-16,-3-5-62 0,0 0-79 15,-13 0-238-15</inkml:trace>
  <inkml:trace contextRef="#ctx0" brushRef="#br0" timeOffset="232096.0662">13837 2298 670 0,'0'0'131'0,"0"0"-121"0,0 0 57 16,0 0 17-16,0 0-61 15,0 0-16-15,3 15 48 16,4-1 13-16,0 3-37 16,-3-1 10-16,-4 4-14 15,0 2-10-15,0-1-3 16,0 3 0-16,-4-2-10 16,-10 2 2-16,2-2 5 15,2 0-9-15,-2-4 2 16,4-2-4-16,-1-2 0 15,5-4 1-15,1-3-1 16,0-2-1-16,3-3 0 16,0 1-2-16,0-3-13 15,0 0 0-15,0 0-22 0,0 0-40 16,0 0-70-16,0-9-122 16</inkml:trace>
  <inkml:trace contextRef="#ctx0" brushRef="#br0" timeOffset="232914.2829">14999 2111 631 0,'0'0'59'15,"0"0"-24"-15,0 0 38 16,0 0-6-16,0 0-44 16,0 0-6-16,0 0 15 15,0 0 3-15,0 5 6 0,0 8 50 16,0 6-34-16,-8 4-15 15,1 2-14-15,-6 6-15 16,1 1-4-16,-6-3 3 16,3 0-5-16,2-2 2 15,2-5-6-15,2 1 3 16,-1-6 5-16,1 0-2 16,3-3-7-16,3-3-1 15,3-3-1-15,0 0 2 16,0-1 0-16,0-3-3 15,0-1 1-15,0-2 0 16,9 1 2-16,11-2 3 16,15 3-1-16,10-3 2 15,4 0-6-15,3 0 5 0,-10 0-5 16,3-3 0-16,-5 0 0 16,-7 0 0-16,-8-1 0 15,-10 0 0-15,0 1-6 16,-6 1-9-16,-3-1-16 15,-6-1-30-15,0-1-88 16,-6-2-133-16</inkml:trace>
  <inkml:trace contextRef="#ctx0" brushRef="#br0" timeOffset="233325.8183">15137 2307 772 0,'0'0'54'0,"0"0"-14"15,0 0 68-15,0 0-43 16,0 0-43-16,0 0-4 15,13 19 28-15,-13-2 4 16,0 4-11-16,-3 2 1 16,-11 4-14-16,1-2-7 0,1 3-1 15,-1-3 4 1,5 0-6-16,-4 0-12 0,-1-2 2 16,4-1 6-16,-5-6-12 15,7 0 1-15,4-5 0 16,3-1 3-16,0-4-3 15,0-1-2-15,0-3-4 16,0-1-7-16,0-1-15 16,0 0-13-16,0 0-20 15,0-3-48-15,0-14-260 16</inkml:trace>
  <inkml:trace contextRef="#ctx0" brushRef="#br0" timeOffset="236033.4886">15722 2034 376 0,'0'0'294'16,"0"0"-278"-16,0 0 15 15,0 0 66-15,0 0-20 16,0 0-31-16,-23-3-14 16,23 3 13-16,0 0 15 15,0 0-16-15,0 0-20 16,0 0-6-16,0 0-4 16,3 0-14-16,17 0 13 15,9 0-3-15,2 3-5 0,6-3-1 16,1 3 2-16,-5-1-6 15,0-1 0-15,-5-1-1 16,-9 2 2-16,2-2-1 16,-14 0 0-16,1 0 1 15,-7 0-5-15,2 0 4 16,-3 1 0-16,0-1 1 16,0 0 0-16,4 1-1 15,-2 1-5-15,3 6-1 16,-5 0 6-16,3 3 3 15,-3 3 0-15,0 3 3 16,0 0-6-16,0 0 8 16,0 4-4-16,0 1-1 0,-3-1 4 15,-8 4-1-15,-1 2-1 16,-1-3-2-16,-2 0-1 16,3 0 0-16,-1-6-2 15,1 1 4-15,-3 0 2 16,4-2-4-16,1 0 0 15,3 0 3-15,-6 0 1 16,6 0-3-16,2 0-3 16,-3 0 2-16,2 2-2 15,0 0 1-15,-3-3 2 16,0 0 3-16,0 3-6 16,3-2 3-16,-3-1 1 0,-1-1-3 15,2 1-1 1,0 0 1-16,4-2 4 0,-3-1-4 15,1 3 2-15,3 0-3 16,-6-1 1-16,3 3 8 16,-6 0 0-16,4 1-6 15,4 2 11-15,-2-2-5 16,-1 1-9-16,1 2 14 16,-4-3-4-16,3-2 2 15,1 0 5-15,2-3-14 16,1 0 3-16,0-1 23 15,-3-1-24-15,3 1-1 16,-3 0 5-16,-2 2-3 16,2-1-4-16,-1 3-2 15,4 0 4-15,-3-2-3 0,-1 4-1 16,7-1-4-16,0-1 3 16,0 1 2-16,0-1-2 15,0 1 4-15,0 0-3 16,0-2 0-16,0 3 1 15,0-2-1-15,0 0 0 16,0-3 0-16,0 1 1 16,0-1-1-16,0 1 0 15,0-1-1-15,0 0 2 16,3-1-2-16,4 3 2 16,-1 0 2-16,1 1-3 15,-2 1-2-15,4 4 2 0,-3-2-1 16,0 1 2-16,0-1-1 15,0-1 0-15,1-4 1 16,-1 2-1-16,-5-3 1 16,6 2-1-16,-4-2 0 15,-3 2 0-15,0-1 0 16,3 5 0-16,-3 1-2 16,0-1 2-16,3 0 0 15,-3-2-3-15,0 0 2 16,0-1 1-16,0-3-11 15,0 0 7-15,0-1 0 16,0-2 2-16,0-1-1 16,-3 0 2-16,-3 2 0 0,-5-1-1 15,1 0 2-15,1 3 0 16,-3 0-2-16,-3 0-3 16,6 3 2-16,3 2 2 15,-4 1-3-15,1-1 3 16,1 1 1-16,5-2-17 15,1-2 17-15,2-2-1 16,0-1 1-16,0 1 2 16,0-2-2-16,0 1 2 15,0 0 0-15,0-3-2 16,0 4 0-16,0-3 0 16,0 0 2-16,0 2-2 0,0 2 1 15,0-1-1 1,0 1 0-16,0 2-3 0,0-3 3 15,0 1 0-15,0 2 2 16,-3-5 0-16,-2 1-4 16,2-2 2-16,3-2 0 15,-3-2 0-15,0 3 0 16,3 0 3-16,-3-1-3 16,3-1-1-16,0 1 1 15,-3-1 0-15,3-1 2 16,0 3-3-16,0-1 3 15,0 1-2-15,0 0 0 16,0 2-1-16,0 0 1 0,0 3 1 16,0 1-1-1,0-1 0-15,-3 0-3 0,-9 2 3 16,7-5 1-16,2-1 0 16,3 2 0-16,0-3 0 15,0 1 7-15,0-1-6 16,0 1 3-16,0 0-1 15,0 1-3-15,5 3 1 16,-2-1-2-16,-3 3 1 16,0 0-1-16,0 1 0 15,0 1 0-15,-11-1 0 16,5-2 5-16,2-2-5 0,-3-2-3 16,4-2 2-1,-3-3 2-15,3 0 0 0,-5 1 1 16,3-4-2-16,0 4-2 15,-1 1 2-15,-6-2 0 16,3 2 0-16,-5 2 0 16,1 0 0-16,3 0-4 15,-2 1 3-15,4 2 1 16,1 5 0-16,5-2 0 16,2 1-2-16,0-2 2 15,0 3-4-15,0-4 3 16,0 0 0-16,0-1 0 15,0-2 1-15,0-1 0 16,0 2 0-16,0-3 0 16,0 0-2-16,0 0-4 0,0 0 6 15,0 4-5-15,0-3 2 16,0 0-7-16,0 1 3 16,0-3 1-16,0 3 1 15,0-2 0-15,0 0 2 16,0 0-4-16,0-1 2 15,0-1 5-15,0 1-3 16,0-2 1-16,-3 0-1 16,-1 0 3-16,1-1-5 15,-6 3 4-15,3-2-5 0,-5 3 6 16,7-3-3 0,-1 3 3-16,2-4 2 15,2 0-2-15,-2 1-2 16,0 0 2-16,-4-1 2 0,4-2-2 15,-6 1-5-15,1 0 5 16,-1 2-13-16,2 0 12 16,-5-2-1-16,-1 3 2 15,0-2 0-15,3 2 1 16,-3-3 5-16,-3 2-6 16,3 1 1-16,0-2-3 15,-4 0 2-15,2-1-1 16,1 3 2-16,2-2-1 15,-5 1 2-15,4-1-2 16,-3 0 0-16,3-1 0 0,3 0-2 16,-3 0 1-1,1 0-1-15,-2-3-5 0,4 1-9 16,-2-1-9-16,-3 1 5 16,0-2-9-16,-4 2 5 15,-5-3 1-15,6 3-4 16,-6-3 13-16,2 2-1 15,5-2 14-15,-2 0 1 16,3 0 2-16,0 0-1 16,6 2 14-16,-3-2 13 15,1 0-6-15,-2 0 7 16,7 0-19-16,-2 0 4 16,6 0 1-16,-7 0 2 15,7 0 12-15,3 0-19 0,-5 0-10 16,5-2-27-16,0-6-26 15,0-1-119-15,18-5-378 16</inkml:trace>
  <inkml:trace contextRef="#ctx0" brushRef="#br0" timeOffset="240267.2088">12459 2822 567 0,'0'0'75'16,"0"0"-73"-16,0 0 55 16,0 0 25-16,0 0-54 15,0 0-19-15,0 0 5 16,6 0-5-16,-6 0 14 0,0 0 3 15,0 0 11 1,0 0 11-16,0 0-9 0,0 0 5 16,0 0-2-16,0 0-16 15,0 0 0-15,0 0-17 16,0 0 16-16,0 0-13 16,0 0-1-16,0 0-3 15,0 1-3-15,3 6-3 16,3 2 3-16,-3 8 15 15,0 2-2-15,0 3-3 16,0-2 4-16,-3 7-5 16,0-3 1-16,0 3 2 15,0 1 13-15,0-1-18 16,0-4 6-16,0-3-8 16,0-3-7-16,0 0 12 0,0-3-7 15,0-1 0-15,0-2-4 16,0-1 1-16,-3-2-4 15,3 0 0-15,-3-3-1 16,3-1 1-16,0-2 1 16,0-2-1-16,0 0-1 15,0 0 0-15,0 0 1 16,0 0-1-16,0 0-5 16,0 0-5-16,0 0-31 15,0 0-4-15,0 0-26 16,-3-2-43-16,0-7-239 15</inkml:trace>
  <inkml:trace contextRef="#ctx0" brushRef="#br0" timeOffset="241054.1632">13776 2985 436 0,'0'0'79'0,"0"0"-50"16,0 0 49-16,0 0-8 0,0 0-33 15,0 0-8 1,-3-2-1-16,0 2 17 0,-4 0-28 16,-4 6-4-16,-1 5 36 15,-4 1-19-15,4 1-1 16,-6 1-2-16,6 3 11 16,-9 1-4-16,12-1-19 15,-1 2 2-15,4-2-15 16,6-2 9-16,0-2-2 15,0-2-6-15,0-2 2 16,10-2-3-16,5-1 2 16,9-1-1-16,3-2-2 15,4 0 5-15,8-2 1 16,-3-1-6-16,4 0-1 16,-5 0-1-16,-3-1-1 15,1-5 0-15,-8-2 2 0,-2 1 0 16,-4-2 3-16,-5-1-2 15,-4 2 0-15,-4-2 17 16,-3-1 14-16,-3-2-14 16,0-1 3-16,0 0 2 15,-3-2 4-15,-13 2-19 16,-4-3 5-16,1 5-5 16,-7 0-8-16,7 3-2 15,-11 6 1-15,-5 3-11 16,-4 0-30-16,-6 3-2 15,2 8-41-15,4 2-64 0,9-1-53 16,12-1-246 0</inkml:trace>
  <inkml:trace contextRef="#ctx0" brushRef="#br0" timeOffset="242162.1347">14916 3073 508 0,'0'0'94'15,"0"0"-93"-15,0 0 54 16,0 0 1-16,0 0-12 16,0 0-10-16,113-18-23 15,-106 16 12-15,2 1 17 16,-1-1-13-16,4-1 9 15,-2-2-27-15,0-2-2 16,3 0 4-16,-3 0-9 16,-4-2 2-16,-3 0-3 15,0 1 10-15,-3 0 2 16,0 1 7-16,0 2-8 16,0-3 2-16,-12 3-14 0,-6 1-1 15,3-1 1-15,-7 2-1 16,-2 1-12-16,-1 2 0 15,-5 0 4-15,-3 0 3 16,-2 2-2-16,-3 7 8 16,-2 0-7-16,1 6 7 15,6 0 0-15,8 2 0 16,5 1-7-16,10-3-12 16,7-1 13-16,3-2-6 15,0-2 3-15,13 0 3 16,13-3 2-16,2 1-5 15,13-4-3-15,4-4 11 16,7 0-9-16,4 0-17 16,-5 0-15-16,-5-3-37 0,-11-6 28 15,-9-1 13-15,-10-1 13 16,-5 1 25-16,-11-1 7 16,3 2 19-16,-3 1 64 15,0 3-19-15,0-1-19 16,0 3-19-16,0 0 2 15,0 3-22-15,0 0-5 16,0 0-7-16,0 0-1 16,0 0 0-16,0 0-2 15,0 0-4-15,0 0 6 16,0 6 1-16,0 2-1 16,0 3 12-16,-11 2 19 15,-1 4-2-15,2 1 0 0,-3 5-5 16,2 0 2-16,-1 2-4 15,5 4-8-15,1 0-8 16,3 0 10-16,0 0 5 16,3-4-11-16,-3-1-5 15,3-3 6-15,0-5-10 16,0-3 2-16,0-2 0 16,0-5 1-16,-3-1-3 15,0-3-1-15,3-2-4 16,0 0-14-16,-5 0-5 15,2 0-18-15,-4-3-79 16,-2-8-171-16</inkml:trace>
  <inkml:trace contextRef="#ctx0" brushRef="#br0" timeOffset="245853.2948">12489 3681 356 0,'0'0'61'0,"0"0"-46"16,0 0 35-16,0 0-21 0,0 0 9 15,0 0-10-15,0 0 6 16,4-1 12-16,-4 1 11 16,0 0-8-16,0 0-4 15,0 0 0-15,0 0-15 16,3 0-4-16,-3 0 4 16,0 0-9-16,0 0 9 15,0 0-7-15,0 0 5 16,0 0-2-16,0 0-10 15,0 0-8-15,0 0-8 0,0 1 2 16,0 6 4 0,0 1 18-16,0 4-13 0,0 1 4 15,0 3 21-15,0 2-23 16,0 1 5-16,0 1 1 16,0-1-9-16,0 0-7 15,0-1-1-15,0 1 8 16,0-2-3-16,0-3-6 15,0 0 3-15,0 0-3 16,0-3 0-16,0 0 4 16,0-5-5-16,0 0-1 15,0-4 1-15,0 1 0 16,0 0 0-16,0-2 4 16,0-1-4-16,0 1 0 15,0 0-3-15,0 1 6 16,0-1-5-16,0-1 3 0,0 0-1 15,0 0 0-15,0 0-2 16,0 0-2-16,0 0 1 16,0 0-3-16,0 0-10 15,0 0-1-15,0 0-11 16,0 0-41-16,0-9-131 16,-3-5-346-16</inkml:trace>
  <inkml:trace contextRef="#ctx0" brushRef="#br0" timeOffset="246863.4632">13724 3671 512 0,'0'0'85'0,"0"0"-83"16,0 0 48-16,0 0 43 15,0 0-59-15,0 0-25 16,0 0 8-16,0 0 27 15,0 0-2-15,0 0 3 0,0 0-17 16,0 0-5 0,0 0-9-16,0 0-5 0,6 0 1 15,7 0-10-15,4 0-3 16,8 0 2-16,2 0 1 16,-4 0 1-16,0 0 0 15,-1 0-1-15,-2 3 2 16,-1 3-1-16,-6-1-2 15,0 3 3-15,-3 1-4 16,-7 2 5-16,-3 6-3 16,0-1 1-16,0 4 8 15,-3-1-8-15,-10 1 0 16,-4 0 0-16,1-2-1 16,0-1 0-16,2-2 0 15,-1-1 0-15,-5-4-1 0,7-3 6 16,-6 3-3-16,-1-5-1 15,-2-1 1-15,-1-1 6 16,0-3 1-16,0 0-6 16,4 0 1-16,3 0 4 15,-1 0-8-15,4 0-4 16,1-5 2-16,5-1-6 16,3-2-15-16,4-1-1 15,0 1 6-15,0-2-10 16,11 0 13-16,14 4 5 0,-5 0 8 15,5 2 2 1,2 1-4-16,-8 2 4 0,4 1-3 16,-4 0 2-16,-7 0-6 15,6 0 7-15,-6 4 1 16,4 6 4-16,-5-3 4 16,-1 5-1-16,-1-1-8 15,-3 2 4-15,0 2 3 16,2 2 9-16,2-2-13 15,2 0-3-15,1-2 6 16,-6-2 2-16,6-3-8 16,-3 1 2-16,-4-5 0 15,3 0-2-15,-6-1 0 16,-2-1 0-16,-1-2-24 16,0 0-29-16,0 0-110 0,0 0-177 15</inkml:trace>
  <inkml:trace contextRef="#ctx0" brushRef="#br0" timeOffset="248140.6358">15062 3783 435 0,'0'0'60'15,"0"0"24"-15,0 0 4 16,0 0-16-16,0 0-27 16,0 0-4-16,46-19-10 15,-46 17-14-15,0-3 11 16,0 0-18-16,0-1-5 15,0 1 19-15,-3-2-23 16,-4 3 10-16,-6-1-1 0,-1 2 8 16,-4 1-18-16,-6 0-2 15,-6 1 1-15,2 1-1 16,-5 0 2-16,-3 0-1 16,5 1-2-16,-2 3 2 15,1 1 1-15,6 2 1 16,-1-2-1-16,8 1 3 15,0 1-3-15,2 0 3 16,8 0-1-16,-2 3 1 16,8-1-3-16,3 3 0 15,0-1 0-15,0-2 1 16,17 4 0-16,6-4 0 16,9 1-1-16,4-1 0 0,0-1 4 15,5-1-4-15,-2 0 0 16,0 2 0-16,-6-2 0 15,-5 2-6-15,-7-1 6 16,-5-1-2-16,-2 1 0 16,1-1-5-16,-2 3 7 15,0 0-3-15,1-1-5 16,-2 3 7-16,-5 0 0 16,-2-1-4-16,-1-1 2 15,-4-1 3-15,0 1-8 16,0-4 6-16,-13 2 4 15,-2-3-4-15,-8 0 4 0,-3 0 1 16,-7 0-1 0,-5-3-2-16,0 1-5 0,-3-2 2 15,9-1-4-15,-4 0 6 16,7 0 1-16,3 0 5 16,8-6-5-16,6 3 0 15,0-6 0-15,-1 1 0 16,0-2-6-16,9-1 6 15,4 2 9-15,0-2 2 16,0 1-8-16,7-3 1 16,16 2-3-16,-1-1 4 15,4-1-2-15,-1 5-2 16,8-2 15-16,6 0-8 16,4 2-5-16,2-1-3 15,1-1 0-15,-4 3-1 0,-3-3 2 16,-11 0 5-16,-4 0-4 15,-8 2 12-15,-7 0 25 16,-5 2 17-16,3 0-14 16,-4 1-9-16,-3 4-9 15,0-2-19-15,0 0 1 16,0 0-6-16,0-4 0 16,-23 3-12-16,-6-4-9 15,-3 1-32-15,-5 2-55 16,-5-3-61-16,-7 3-503 15</inkml:trace>
  <inkml:trace contextRef="#ctx0" brushRef="#br0" timeOffset="252403.0652">12428 4313 314 0,'0'0'296'0,"0"0"-285"0,0 0 55 15,0 0 34-15,0 0-35 16,0 0-34-16,0 0 4 15,-3 0 10-15,3 0-6 16,0 0-2-16,0 0 2 16,0 0-33-16,7-4-1 15,5 3-4-15,-3-2 3 16,3 0-4-16,3 2-1 16,4 1 1-16,-2-2-2 15,2 2 2-15,1 0 0 16,2 0-3-16,-2 2 2 15,6 3-2-15,-4 2 3 16,-2 3-4-16,-3 2-3 0,-4 0 5 16,0 2 0-16,-7 0 4 15,-6 3 3-15,0-1 4 16,0 3-5-16,-3-3 6 16,-18 2 4-16,2-4-6 15,-7-1-4-15,1-1 5 16,2-3 0-16,0 2-1 15,-4-5-5-15,-1 2 9 16,-2-3-4-16,6 1 1 16,-3-3-7-16,3-1-1 15,5-2-1-15,7 0 1 16,3 0 5-16,-2 0-6 16,7 0-1-16,1 0-1 15,-3-4-2-15,3-1-1 16,0-2 2-16,3-1-2 0,0 2-8 15,0-3 4-15,0 1 3 16,9 2 3-16,4 1-9 16,10 0 3-16,-6 2-1 15,9 3 1-15,-8 0 6 16,0 0 2-16,3 0-9 16,-8 0 10-16,4 0-12 15,-1 5 8-15,-1 4 0 16,3 2 4-16,4 0 2 15,-2 3 7-15,2 0 10 0,-1 0-15 16,4-2-2-16,-8 3 7 16,2-3 1-16,-3 0-4 15,4-1-5-15,-8-3-1 16,1-2 5-16,-6-1-5 16,3 0-4-16,-3-2-7 15,2-2-40-15,0-1-37 16,2 0-5-16,2 0-121 15</inkml:trace>
  <inkml:trace contextRef="#ctx0" brushRef="#br0" timeOffset="253055.0358">13952 4414 112 0,'0'0'691'0,"0"0"-680"16,0 0 32-16,0 0 32 15,0 0-26-15,0 0-34 16,0-7-3-16,0 7 1 16,0 0 14-16,0 0 14 15,0 0-8-15,0 0-16 16,0 4-2-16,0 7 4 16,0 6 18-16,0 3-5 0,0 2-1 15,0 3-11-15,0 0 9 16,0 1-2-16,0 1-16 15,0-1-3-15,0-3-6 16,6 1 6-16,-3-5-5 16,3-2-1-16,-3-3 5 15,0-3-5-15,-2-4-2 16,2-3 1-16,-3-1-1 16,0-3 2-16,0 0 1 15,4 0-3-15,-4 2-5 16,0-2-2-16,0 0-9 15,0 0-17-15,0-2-29 0,0-8-63 16,-8-2-151 0,-4-5-369-16</inkml:trace>
  <inkml:trace contextRef="#ctx0" brushRef="#br0" timeOffset="253968.1023">14640 4534 175 0,'0'0'447'0,"0"0"-441"15,0 0 26-15,0 0 64 16,0 0-49-16,0 0 11 15,-3-25-40-15,6 22-8 16,10-2 13-16,-3 1 2 16,5-1-4-16,5 1 11 15,3 0-25-15,6 1-3 16,-5 3-4-16,4 0 0 16,-2 0 0-16,-6 7 1 0,3 5-1 15,-8 2 6 1,-2 3 16-16,-10 0-18 0,-3 2 1 15,0-2-4-15,0 0 1 16,-16 0 2-16,-5-3-3 16,-3 0 7-16,-6-1-7 15,-1-6 8-15,-8 2 1 16,-4-5-2-16,-2-1-4 16,2-3-4-16,1 0 13 15,13 0 1-15,12 0-3 16,5-3 2-16,12 0 3 15,0-5 1-15,0-1-17 0,3 1-5 16,19-1-12 0,5 4 6-16,0 0 6 0,2 3 2 15,-1 2-4-15,1 0 7 16,4 0 0-16,-4 5 5 16,-1 2-5-16,-4 2 5 15,-2-1-4-15,-5-1-1 16,-4 1 0-16,-6-3-1 15,5 2 1-15,-4-2-5 16,4-3-1-16,-3 3-18 16,8-4-15-16,6 0-18 15,0-1-20-15,2 0-76 16,2 0-292-16</inkml:trace>
  <inkml:trace contextRef="#ctx0" brushRef="#br0" timeOffset="254451.7128">15199 4541 602 0,'0'0'37'0,"0"0"-17"16,0 0 50-16,0 0 18 0,0 0-35 16,0 0-13-16,-109 29-2 15,94-17 1-15,2-1 18 16,1 5-29-16,-2-2 6 16,7 0-20-16,7-3-11 15,0 0 3-15,0-2-4 16,0 2 5-16,13-4-2 15,10-2-2-15,2 0-3 16,9-3-2-16,8-1 1 16,-3-1-8-16,-3 0-3 15,-7-1-5-15,-3-6 11 16,-6-2 3-16,-4-2 3 0,-10-1 0 16,-6 1 3-1,0-4 14-15,0 2 4 16,-6 0 4-16,-15 2 7 0,3 2 4 15,-5 4-15-15,3 0-21 16,-2 2 0-16,-1 3 0 16,-16 0-35-16,-3 6-137 15,3 3-177-15</inkml:trace>
  <inkml:trace contextRef="#ctx0" brushRef="#br0" timeOffset="258952.1724">12265 4989 614 0,'0'0'52'0,"0"0"-31"15,0 0 85-15,0 0-44 16,0 0-40-16,0 0-15 16,0 0-3-16,18 0-4 15,0-1 4-15,2-1 7 16,9-5 2-16,4 6-9 15,-2-3-3-15,5 0-1 16,0 3 4-16,-6 1-8 16,-2 0 9-16,-4 0-6 15,-2 0 2-15,-5 4-2 0,-1 2-3 16,-7 3 4 0,-3 3 8-16,-5-2 0 0,-1 2-7 15,0 0 0 1,0 0 6-16,-16 1-5 0,-3-1 0 15,-8 1-2-15,1-2 0 16,-2-2-2-16,-2 5 4 16,2-7-4-16,1 2 5 15,3-5-3-15,5-1 0 16,7 1 0-16,6-4-4 16,6 0-2-16,0 0 4 15,0 0-5-15,0 0 4 16,0 0 0-16,12 0-3 15,8-4 3-15,3 1-1 16,1-1-1-16,3 1-2 0,3 0-12 16,-2 3 15-16,-1 0-14 15,-1 0 4-15,0 0 2 16,-4 0 0-16,-2 4-2 16,-4 2-8-16,-4 1 19 15,3 0-2-15,-3 1 5 16,-9 0 5-16,3 3 3 15,-6 4 3-15,0-1 4 16,0 3-7-16,0-2 9 16,-6-5-7-16,-9 3 3 15,-5-5 15-15,-3 1 1 16,-4-1 8-16,-1-3-5 0,-2-2 2 16,3-2 14-16,-4 1-20 15,1-2-6-15,0 0 0 16,3 0-21-16,-3 0 2 15,2 0-3-15,1 0 0 16,4 0-4-16,10-3-19 16,0-2-57-16,10-3-51 15,3-4-238-15</inkml:trace>
  <inkml:trace contextRef="#ctx0" brushRef="#br0" timeOffset="260200.6863">13809 5051 42 0,'0'0'459'0,"0"0"-447"16,0 0-11-16,0 0 70 0,0 0-10 16,0 0 7-16,-11 2-10 15,7-2-4-15,-1 0-3 16,4 0-20-16,1 0 6 15,0 0-11-15,0 0-4 16,0 0-6-16,0 0 5 16,0 0 3-16,0 0-10 15,0 0-12-15,11 0 2 16,8 0 0-16,-2-3-8 16,2 2 1-16,-3 1-1 15,0 0 3-15,7 0-3 16,-7 0 0-16,4 0-2 15,-7 7 0-15,2 3-1 16,-5 2 1-16,-5 5 6 16,1 6 4-16,-6-3-1 0,0 5-2 15,0-4 1-15,0-1 2 16,-6-1-1-16,-12-2-3 16,-7-3 16-16,2-2-3 15,-6-1-4-15,3-2 4 16,-6-2 5-16,3-1-9 15,-4-2-5-15,4-2-2 16,6 0-1-16,0-2 3 16,7 0-1-16,0 0 0 15,2 0-3-15,4-3 4 0,4-1-6 16,6 0 2-16,0-1-3 16,0-3-2-16,0 2-9 15,13 0-6-15,10-1 20 16,6 3-10-16,3-2 4 15,-5 6-8-15,-2 0 7 16,-4 0 6-16,1 0-6 16,-3 0-2-16,4 9 9 15,-8 2 1-15,0-1 4 16,-3 3-5-16,-2 3 10 16,-1 0-9-16,2 1 4 15,-5 3-5-15,7-4 7 16,-4-3-5-16,2 1 4 15,-1-4-6-15,-1-4 1 16,-3-2 3-16,4 0-4 0,2-3-14 16,6-1-41-16,1 0-95 15,4-9-347-15</inkml:trace>
  <inkml:trace contextRef="#ctx0" brushRef="#br0" timeOffset="260970.1045">14623 5128 628 0,'0'0'67'0,"0"0"-66"16,0 0 75-16,0 0 18 15,0 0-72-15,0 0-8 16,-2 1-7-16,2-1 9 16,9 0 1-16,7 0 23 15,6 0-7-15,5 0-10 16,1 0-10-16,2 0-5 15,6 0 4-15,-3 0 3 16,1 0-7-16,-1 0 0 16,1-1-4-16,-5-2 5 15,-7 3 5-15,-2 0 8 0,-10 0-12 16,-4 0-8 0,-2 0 2-16,-4 0-4 0,0 0 0 15,0 0 3-15,0 0-3 16,0 6 5-16,0 1-4 15,0 9 5-15,-10 0-2 16,3 5 1-16,-5 1-2 16,1 3 3-16,2-3 7 15,-4 1-2-15,5-2 1 16,2 0-1-16,-3 0 0 16,3 1-6-16,-1-1 0 15,0-1 2-15,1-4-5 16,5-2-2-16,-4-3 0 0,5-3-2 15,0-4 2 1,0-2 0-16,0-2-8 0,0 0 0 16,0 0-12-16,0 0-13 15,0 0-30-15,9 0-51 16,4-9-75-16,-3-2-294 16</inkml:trace>
  <inkml:trace contextRef="#ctx0" brushRef="#br0" timeOffset="261400.1256">14709 5297 453 0,'0'0'302'0,"0"0"-301"16,0 0 15-16,0 0 18 15,0 0 4-15,0 0-21 16,32 0 13-16,-17 0 21 16,6 0-21-16,1 0 23 15,7 0 7-15,14 0-23 16,-5 0-17-16,12-1-7 15,-5-1-8-15,7 1 3 0,-3-1-2 16,-10 2 5 0,-4 0-3-16,-9-3 4 0,-6 3 4 15,-7 0-3-15,-7 0-5 16,-3 0-7-16,-3 0-1 16,0 0 1-16,0 0-4 15,0 0-1-15,0 0-38 16,-12 0-94-16,-15 0-79 15,-11 0-456-15</inkml:trace>
  <inkml:trace contextRef="#ctx0" brushRef="#br0" timeOffset="266389.8527">16527 3938 524 0,'0'0'91'0,"0"0"-91"15,0 0 1-15,0 0 101 16,143 1-36-16,-88-1-3 16,6 0-20-16,11 0 9 15,2 0-5-15,1 0 1 16,1 0-14-16,-12 0-3 0,-5-1-13 15,-7-2 7-15,-10 1 3 16,-6 0-23-16,-10-1 9 16,-11 1-14-16,-5 2 1 15,-6 0-1-15,-1 0 0 16,-3 0 2-16,0 0-4 16,2 0-1-16,-2 0-41 15,3 0-56-15,-2 0-66 16,-1 0-36-16,0 4-162 15</inkml:trace>
  <inkml:trace contextRef="#ctx0" brushRef="#br0" timeOffset="266782.749">16537 4182 587 0,'0'0'23'0,"0"0"-20"16,0 0 48-16,0 0 56 15,0 0-45-15,0 0-17 0,130 10 13 16,-78-10-21-1,15 0-7-15,15 0 18 0,9-1 0 16,6-3-10-16,-5-1-7 16,-8 1-8-16,-13 0-5 15,-9 1 0-15,-23 2-11 16,-14-1-6-16,-12 2-1 16,-10 0-3-16,-3 0 2 15,0 0-48-15,-3 0-37 16,-19 0-63-16,-14 0-42 15,-3 0-228-15</inkml:trace>
  <inkml:trace contextRef="#ctx0" brushRef="#br0" timeOffset="267549.1974">17102 3776 789 0,'0'0'3'0,"0"0"-3"0,0 0 59 15,0 0-8-15,0 0-24 16,0 0-7-16,0-5-19 16,0 5 0-16,0 0 0 15,4 0-1-15,13 0 15 16,4 8-1-16,4-2 12 16,-1 6-15-16,5 1 3 15,5 1 1-15,-3 1-5 16,11-1 1-16,0-1-6 15,4 1-5-15,5-2 1 16,-2 2 4-16,-3-3-4 16,-7-2-1-16,-14 0 2 15,-5-2-2-15,-4 1 0 0,-7-2-1 16,3 1-2 0,-6 1 1-16,0-1 2 0,-2-1-2 15,-2 1 1-15,-2-2 0 16,0 0 1-16,0 3 0 15,0-1 0-15,0 0 0 16,-6 2 0-16,-14 1 0 16,2 3 0-16,-5 2 0 15,-3 2 0-15,-1-2 0 16,1 1 1-16,-4 3 0 16,2-5 1-16,2 2 5 15,-4-3-6-15,5 0-1 16,-1 1 7-16,6-4-2 15,-6 3-2-15,7-1 0 0,-7-1 6 16,9-1-7-16,2-3 2 16,-3 0 1-16,6 0 0 15,-1-2-1-15,3-1 0 16,3 2-4-16,2-6-1 16,5 2-1-16,0-1 0 15,0-1-5-15,0 0-11 16,0 0-29-16,0 0-15 15,3 0-5-15,20 0-95 16,6-6-135-16</inkml:trace>
  <inkml:trace contextRef="#ctx0" brushRef="#br0" timeOffset="268032.2595">18216 3805 622 0,'0'0'159'15,"0"0"-155"-15,0 0 5 16,0 0 62-16,0 0-55 16,0 0-16-16,0 2 3 15,-1 8 4-15,-2 8 26 16,1 2 12-16,-1 5 14 15,2 4 7-15,1 4-31 16,0 1-17-16,0-1 0 16,0-3-6-16,0-1-6 15,-3-5-6-15,0-2 1 0,3-2 1 16,-4-8-2 0,-2 0-1-16,2-7-1 0,4 0-5 15,0-2-11-15,0-3-10 16,-1 2-32-16,-2-2-32 15,-2 0-23-15,1 0-83 16</inkml:trace>
  <inkml:trace contextRef="#ctx0" brushRef="#br0" timeOffset="269667.3139">17869 3831 347 0,'0'0'148'0,"0"0"-124"16,0 0 36-16,0 0 40 16,0 0-22-16,0 0-39 15,-3 0-10-15,3 0 11 16,0 0-5-16,9 0 13 15,4 0-19-15,10-1 0 16,6-1-7-16,15-1 9 16,6 2-17-16,7-2 0 15,6 2-10-15,-1-2-2 16,-4 3 1-16,-5-1-3 0,-10 1 0 16,-9-3 2-16,-8 1-1 15,-16 1-1-15,-4-1-2 16,-6 2 2-16,0 0 9 15,0 0-8-15,0 0 6 16,0 0-7-16,0 0-1 16,0 0-11-16,0 0-24 15,0 0-43-15,0 0-17 16,-6 0-85-16,-4 0-131 16</inkml:trace>
  <inkml:trace contextRef="#ctx0" brushRef="#br0" timeOffset="273330.9193">18370 4352 269 0,'0'0'270'15,"0"0"-251"-15,0 0 41 16,0 0 48-16,0 0-36 16,0 0-16-16,0 1-12 15,0-1 8-15,0 0-7 16,0 0-3-16,0 0 4 0,5-1-25 16,8-5-21-16,3-2 5 15,4 0-1-15,-1-3 4 16,0 1-4-16,2 0 2 15,0-1-4-15,-1-3 5 16,-3 0-2-16,-5 0 1 16,5-2 0-16,-7 2 2 15,2-3-7-15,2 3 9 16,-8 0-10-16,0 0 7 16,-3 3-7-16,-3-1-2 15,0 2 2-15,0 3 1 16,0 0 0-16,0 2-1 0,0 2 0 15,0 1 0-15,-3 1-2 16,-3 1-2-16,-7 0-7 16,-3 0 1-16,0 0-2 15,-2 0 5-15,6 4 7 16,2 0-9-16,4 1 3 16,3 0-14-16,3-1 6 15,0 4 9-15,0 0-9 16,0 1 11-16,0-1-1 15,12 5 1-15,7-2 2 16,-1 0 1-16,3 0 0 16,6 2-2-16,-5-2 2 15,5-1 0-15,-8 0-2 16,4 1 0-16,-4 0 0 16,-6-3-1-16,1 3-4 0,-7 0 4 15,1-4-1-15,-4 3-2 16,6-4 1-16,3-2 5 15,0 1-7-15,5-3-10 16,12 1 13-16,9-3-4 16,4 0 6-16,2 0 2 15,1 0-11-15,-4-3-8 16,4-4 7-16,-4 0 11 16,-7-1-8-16,-5-1 8 15,-9-4 1-15,-7-1 0 16,-10 0 6-16,-4-1 10 15,0-2 4-15,0 1 4 0,0 1 3 16,0 0-10-16,-10 2 14 16,-1 4 3-16,3 2-20 15,1 6 9-15,0 1-11 16,-8 0-12-16,-8 0-9 16,-10 1 5-16,-2 11-2 15,-5 0 5-15,7 5-1 16,7 0 2-16,7 1 6 15,13 1-3-15,2-2 1 16,4-5-4-16,0-1 0 16,4-1 0-16,17-4-2 15,4-2-5-15,7-1 3 16,2-3-3-16,-3 0-7 0,4 0-5 16,-7-6-4-16,0-1-19 15,-6-7-8-15,-2-1 24 16,-11-2 6-16,-5 2-11 15,-4 4 30-15,0-1 1 16,0 7 33-16,0 2 17 16,0 3 4-16,0 0-27 15,0 0-27-15,0 0-6 16,-1 3-1-16,-5 8 7 16,0 4 7-16,-1 1 0 15,4 1 0-15,3-3-5 16,0-3 7-16,0 0-9 0,3-2 7 15,16-4 0-15,8 1-3 16,-4-3-1-16,3-3-5 16,-2 0 3-16,0 0-1 15,-5 0 0-15,1-4-5 16,-1-4 3-16,-3-4-3 16,-2-1-1-16,-7-1-7 15,5 0 12-15,-5 0-1 16,2 0 1-16,2 6 1 15,-1-1 2-15,4 3-2 16,1 2-3-16,1 3 3 16,2 1-3-16,3 0-6 15,3 0 6-15,-3 3 2 16,-2 6-3-16,-3 2 4 16,-2 3 3-16,-4 0 2 0,-2 3-2 15,-7-1-3-15,-1-2 3 16,0-3-3-16,0-2 0 15,0-6-4-15,0 2 2 16,-1-3-3-16,-2-2-3 16,0 0 3-16,1 0 5 15,-1 0-17-15,2-7-28 16,1-2 10-16,0-4 6 16,0-2-30-16,1-2 26 15,14-1 26-15,5-1-41 16,0 2 2-16,6 4 46 15,-4 4 0-15,4 2-6 0,-4 4 5 16,-1 3-3-16,-2 0-2 16,4 0 6-16,-11 7 10 15,4 3 9-15,-4 4-1 16,3 2-13-16,-3 2 21 16,-1 2-3-16,-3-4 3 15,-3 0-3-15,-2-2-13 16,0-5 7-16,-3 2-3 15,3-5 2-15,-3-1-3 16,3-2-6-16,2-1-6 16,0-2 11-16,7 0-7 15,6 0 3-15,7 0-2 16,1-5-6-16,0-1-2 0,4-2-2 16,-1-2 1-16,0 0-7 15,0-1 9-15,-3 0 1 16,-2 0 1-16,1-2 15 15,-3 1 20-15,0 0-20 16,2-2 13-16,-5-2 2 16,1-1-3-16,-4 1 10 15,-4-4-24-15,-7 3 10 16,-5 6 16-16,0-3-10 16,0 9-14-16,0 1-2 15,0 2 0-15,0 1-11 16,0 1-3-16,-14 0-4 15,-14 0-10-15,-5 4 3 16,3 3-2-16,8 2 8 0,9 2-4 16,9-2-5-16,4 3-1 15,8 1 4-15,18 3 9 16,9-3-4-16,4 3 4 16,-3-2-9-16,-4 0 5 15,1 0 2-15,-8 0-2 16,-2 0 5-16,-11-1-3 15,-4-1 1-15,-8 0 2 16,0 0 0-16,0-2 0 16,-17 2-1-16,-9-3 2 15,-9-2 3-15,-7-1-3 16,-4-2-2-16,-2-1-6 16,6-3 4-16,6 0-2 0,13 0-7 15,9 0-5-15,8 0-3 16,6 0 21-16,0 0-3 15,0-2-17-15,23-4-14 16,5 1-22-16,9-4 32 16,5 2-1-16,0-3-27 15,1 1 39-15,-1-4 1 16,4 4 6-16,-4-4-2 16,3 1 3-16,-7 0 5 15,-1-4 0-15,4 2 10 16,-1-3 9-16,0-3-10 15,-2-1 4-15,-4 0 9 0,-9-3 6 16,-4 5-6-16,-10 1 20 16,-5 1 5-16,-6 1-8 15,0 2 4-15,0-3-12 16,-9 3 1-16,-4 1-1 16,0 4-14-16,6 3-11 15,4 2 14-15,-3 3-6 16,2 1-11-16,-4 0-3 15,-6 0-9-15,-9 12 8 16,-9 8-2-16,7 9 3 16,10 8 6-16,6 7-2 15,9 4 9-15,0 2-4 0,0 0 1 16,0 4-7-16,0 4 3 16,0-4-4-16,0-1 0 15,0-5-4-15,-1-7-4 16,-8-2-4-16,-2-6-11 15,-2-2-6-15,2-9-29 16,4-6 48-16,0-7-1 16,2-4-6-16,-1-4 6 15,0-1 1-15,-7 0 0 16,4 0-2-16,-5-11-9 16,4-5-7-16,2-4 11 15,1-2 15-15,5-2 9 16,2-3 4-16,0 1-12 0,0-3-1 15,2 0 8-15,17-2-2 16,1 0-3-16,3-1-2 16,7 5 11-16,8 3-9 15,8 5-2-15,-1 3-1 16,7 5-2-16,-4 1 1 16,-1 2 0-16,-2 2 1 15,-2 3-5-15,-2 3 2 16,-13 0 3-16,-3 0-1 15,-6 0-1-15,-3 9 2 16,-7 4 15-16,-2 3 13 16,-7 5-19-16,0 1 15 15,0-1-20-15,-16-2 9 16,-10 0-3-16,-4-5 0 0,-5-1-7 16,0-3 2-16,-2-3-2 15,-2-4-2-15,2-2-1 16,0-1 1-16,4 0-2 15,-2-1 0-15,9-7-23 16,-1-1-24-16,11-4 1 16,6 1-67-16,10-5-13 15,0 1-176-15</inkml:trace>
  <inkml:trace contextRef="#ctx0" brushRef="#br0" timeOffset="274666.1251">21564 4333 892 0,'0'0'95'0,"0"0"-89"16,0 0-1-16,0 0 101 15,0 0-56-15,-97 45-17 16,78-25-10-16,3-1 0 16,9-2-17-16,4 0-4 15,-2-2-1-15,5-3 2 16,0-4-3-16,0-5 0 0,18 3-3 16,14-4 2-16,-1-2 1 15,6 0-5-15,3 0 5 16,1-5-11-16,-2-7-5 15,-11-4-15-15,-3 0-12 16,-12-4 24-16,-10 0-1 16,-3 4 20-16,0 2 1 15,-23 2 21-15,-7 1-14 16,-3 3-5-16,2 2 2 16,-5 1-1-16,0 4 2 15,5 1-6-15,5 0 0 16,2 0-1-16,7 0-1 0,5 3 2 15,-2 1 0-15,13 1 0 16,-2-2 0-16,3 0 3 16,0 1-2-16,0-2 1 15,22 0 1-15,11 0 8 16,7-2-9-16,11 0-2 16,3 0-3-16,-6-2-7 15,1-7 4-15,-10-1-13 16,-1-2 18-16,-2-2-6 15,-3-6 1-15,-7-2 3 16,-3 0-4-16,-10-1 6 16,-11 1 1-16,-2 0 22 15,0 3-9-15,-2 2 8 0,-14 5 10 16,6 2 5 0,0 6-29-16,9 2 3 0,-2 1-10 15,3 1-4-15,-9 0 0 16,-3 0 3-16,-6 9-10 15,-1 3 11-15,6 4 0 16,10 1 0-16,3 2 0 16,0 1-5-16,10-1-1 15,15-1-4-15,8 0 0 16,0 0-17-16,-1 2 12 16,1-1 2-16,-5 1 5 15,-8-1 8-15,-2-4-7 0,-10 3 6 16,-7-4 1-1,-1-3-4-15,0 1 4 0,0-1 0 16,-1-3 2-16,-20 2-1 16,-2-5 3-16,3 2-4 15,-10-4 0-15,4-3-9 16,4 0 9-16,5 0-12 16,4 0 2-16,10 0 2 15,3 0 8-15,0 0 0 16,0 0 0-16,9-7-1 15,18 0-11-15,5 1-8 16,6-3 0-16,5-1 17 16,2-2-23-16,3-4 7 0,-1 0 1 15,9 0-1 1,-8 0 19-16,4-1 0 0,-4 1 1 16,-2-1 7-16,-4 3 13 15,-10-1 11-15,-5 1-11 16,-9-1-15-16,-10 2 31 15,-8 1 6-15,0 3-13 16,0 1 21-16,0 2-25 16,-8-1-11-16,3 4-3 15,-3 2-5-15,2 1-2 16,-6 0-5-16,-8 0-2 16,-5 6 2-16,-5 5 0 15,8 5 0-15,-5 1 0 16,8 3 7-16,3 0 3 0,5 2-4 15,9 0-3-15,2-2 10 16,0 1-8-16,2-4-4 16,22 0 1-16,1-5 7 15,8-1-8-15,6-3-1 16,-4-3 0-16,5-4 0 16,2-1 0-16,-4 0-2 15,0-5 1-15,-3-3-10 16,-7 0-20-16,0-5-44 15,-8 2-164-15,-10-2-485 16</inkml:trace>
  <inkml:trace contextRef="#ctx0" brushRef="#br0" timeOffset="278714.0886">24599 2559 495 0,'0'0'136'15,"0"0"-61"-15,0 0 5 16,0 0-4-16,0 0-38 16,0 0-5-16,0 0-10 15,13-12-5-15,-10 10 3 16,-3-1 0-16,0 3 13 16,0 0-3-16,0 0-8 15,0 0 2-15,0 0-16 16,0 0 1-16,0 0-5 15,0 0 6-15,0 0-8 0,0 0 5 16,0 0-7-16,0 0 0 16,0 0 7-16,0 0-8 15,-3-3-2-15,-12 3-4 16,-3 0-7-16,1 0 10 16,0 0-4-16,-4 0 7 15,-1 0 1-15,-8 3 6 16,-6 0-5-16,-6 3 0 15,-1-2-1-15,-5 2 3 16,1 0-2-16,9-2 15 16,8-2-9-16,13 3 1 15,6-2-4-15,7-2-5 16,-1 1-2-16,5-2 0 0,0 1 1 16,0 1-4-16,0-1 5 15,-4 1 0-15,4 1 0 16,-1 2 0-16,1-1 0 15,0 1 1-15,0 5 3 16,0 0 1-16,0 3 5 16,1 1-6-16,11 3 10 15,-6-1-4-15,0 1-7 16,-2 0 5-16,-2 2-5 16,5 1 2-16,-6 1-2 15,6-2 4-15,-6 1-6 16,-1 2 5-16,0-2-1 0,0 1-2 15,0 1 2 1,3-2-3-16,-3 3-1 0,0 1 2 16,0 1 3-16,0 1-3 15,-4 1-3-15,-4-4-1 16,-1 0 1-16,2-2 0 16,-1 1-1-16,1 2 1 15,-3 1 3-15,-3 1-3 16,4-1-1-16,-7 4-1 15,1-1 4-15,0-1-1 16,3 0 2-16,1-3-5 16,-2 0 4-16,9-2-3 15,-1 0 1-15,1 2 0 16,0-1 4-16,2 0-4 0,2 4-1 16,-3-2 1-16,0 3 3 15,-3-2-3-15,-2 1-1 16,-3 0 1-16,2 2 3 15,0-3-3-15,0-1 1 16,4-3 0-16,-1-3-1 16,2-1-5-16,-4 2 5 15,3-1 0-15,-4 3 0 16,0-2 9-16,-3 2-4 16,3 1 5-16,-2-1-2 15,-2 0-5-15,5 0 5 0,4 0-3 16,2-2 1-16,-1-3-4 15,3 3-1-15,0-2-1 16,0 0 0-16,0 1 2 16,0-3-2-16,0 1 1 15,0 2-1-15,5-1 2 16,-2 2-1-16,-2 0 0 16,-1-1 2-16,4-1 0 15,-4-3-3-15,3 2-2 16,-2-3 2-16,2-2 1 15,0 1 0-15,-3-1-1 16,3 0-1-16,0 6 1 16,-3-1 2-16,0 3-2 0,0 2 1 15,0 0-2-15,0 3-5 16,-6-4-1-16,-1 0 7 16,-4-3 0-16,3 1-2 15,1-5 2-15,4 3-1 16,0-3 1-16,3-1 0 15,0-1 0-15,0 1-1 16,0 1 0-16,0 2 1 16,0-1 1-16,0 4-1 15,0 1-1-15,0 3 1 16,0 1 0-16,0 1 0 16,0-5 2-16,0 2-3 15,0-4 2-15,0 1-2 16,0 0 5-16,0-1-7 0,0-1 5 15,0 2-2-15,0-3 0 16,0 4 2-16,0-1 0 16,0-1-4-16,0 2 2 15,0-1 0-15,0 0 0 16,0 2 0-16,0-1 0 16,0 0 1-16,-1-1-1 15,1 1-1-15,-3-1 1 16,3-2 0-16,0-3 0 15,0 3 2-15,0 0-2 16,0 0-1-16,-5 3 1 16,2 4 0-16,-1 0 1 0,-5-2 0 15,3 6 0-15,0-6-1 16,1 3 0-16,1-1 5 16,-1-1-5-16,-3 2 0 15,5-3 0-15,-7 0 0 16,6-2 0-16,-1-5 5 15,-2 3-5-15,6-3 1 16,-4 1-1-16,2-1 6 16,-1 2-5-16,1 0 5 15,1-1-1-15,1 1-2 16,1-2 6-16,0 4-9 16,0 0 7-16,0 1-4 15,0 0-3-15,0-4 3 0,0 4-2 16,0-1 0-1,0 3 3-15,-3-3-4 0,3-1 0 16,-4-2 7-16,0 4-7 16,3-1 8-16,1 1-4 15,-3 1-3-15,0 0-1 16,3 2-1-16,0-1 1 16,-2 2 2-16,2-1-2 15,0-3 0-15,0 0-2 16,0-1 4-16,0-2 0 15,0 0 1-15,0 0-3 16,0 0 0-16,0 1 8 16,0-1-6-16,0 0 0 15,0 3 3-15,0 2-3 16,0-2 0-16,0 1 1 0,0 2-1 16,0-1 0-16,0-2 0 15,0-3 1-15,0 2-2 16,0-3 0-16,-3 2 3 15,2 1-3-15,-7-2 4 16,0 3-2-16,2 0-3 16,-5 2 1-16,0 1-3 15,4-5 4-15,0 5-2 16,-1-7 0-16,-2 4-3 16,2 3 3-16,1-4-1 15,2 3 3-15,1 0-5 16,-3-2 3-16,1-1 0 0,-1-5 0 15,1 0 0 1,0-3 1-16,1 0 0 0,3 1-1 16,-4 2-2-16,2-1 0 15,2 1 2-15,-5-1-1 16,4 1 0-16,-11 2 1 16,5 1-5-16,-1-4-21 15,3 0 26-15,4-6 1 16,0-3-1-16,3 0 1 15,-3-3-1-15,3 2 1 16,-4 0 0-16,4-3 2 16,-3 1-6-16,3-1 6 0,0 0-4 15,-3 0 1-15,3 3-2 16,0-3 1-16,0 0 1 16,0 0 0-1,0 0-1-15,0 0-2 0,6 0 6 16,20 0-2-16,4 0 0 15,4 0 3-15,3-5-3 16,6 0-1-16,10 1 0 16,7-1 2-16,-4-1-2 15,4 2 0-15,-2-2-3 16,-1 2 3-16,-4 1 0 16,1-1 4-16,0 4-7 15,-8-3 3-15,-9 3 0 16,-5-1 5-16,-17-1-5 15,1 1 0-15,-7 1-3 0,-4 0 3 16,-1 0 4-16,-1-2-4 16,-3 1-3-16,0-6-49 15,0 0-63-15,-26-8-110 16,-7-3-549-16</inkml:trace>
  <inkml:trace contextRef="#ctx0" brushRef="#br0" timeOffset="280796.6454">24640 2846 509 0,'0'0'140'0,"0"0"-122"16,0 0 29-16,0 0 48 15,0 0-14-15,0 0-60 16,0 0 11-16,13-4-8 16,-13 4-13-16,0 0-6 0,0 0 5 15,0 0-10 1,0 4 0-16,0 7 1 0,-4 7 47 15,-9 4-5 1,-3 3-13-16,0 1-2 0,-1 3-18 16,5-1-8-16,2 0 1 15,-1-4 0-15,6 0 2 16,-3-4-5-16,3-1 5 16,4-5-5-16,1-3 0 15,0-2 1-15,0-4-1 16,0-2 0-16,0-2 1 15,0-1 1-15,0 2 5 16,10-2 1-16,20 0-1 16,7 0-1-16,8 0-2 0,10 0 2 15,8 0-6 1,4 0-1-16,7 0 1 0,-3 0 2 16,-9 0-2-16,-11 0-3 15,-14 0 2-15,-14 0-2 16,-11 0-15-16,-9 0-11 15,-3 0-19-15,0 0-25 16,-20 0-72-16,-17-3-322 16</inkml:trace>
  <inkml:trace contextRef="#ctx0" brushRef="#br0" timeOffset="281196.4055">24951 3015 532 0,'0'0'199'16,"0"0"-151"-16,0 0 37 16,0 0-16-16,0 0-21 15,0 0-34-15,-9-11 0 16,9 11 5-16,0 0-13 15,0 0 2-15,-9 0-8 16,0 11-4-16,-3 7 4 16,-4 4 35-16,4 3 8 15,-2 2-16-15,5 0-5 0,2-1-14 16,-2 2 10-16,6-4-5 16,-1-2-10-16,4-2-3 15,0-5 2-15,0-2 0 16,0-3-2-16,0-3 0 15,0-2-5-15,0-3-18 16,0-1-16-16,0-1-51 16,3 0-11-16,14 0-40 15,9 0-60-15</inkml:trace>
  <inkml:trace contextRef="#ctx0" brushRef="#br0" timeOffset="281801.4981">26402 2859 611 0,'0'0'138'16,"0"0"-104"-16,0 0 31 15,0 0-24-15,0 0-41 16,0 0-5-16,0 15 5 16,-9 5 7-16,-3 3 14 15,-1 6 24-15,1 0-16 16,3 1 16-16,1-1-8 16,5-4-31-16,2-3 4 15,-3-2 0-15,4-3-6 0,0-3-1 16,0-2-3-1,0-4 1-15,0-1-1 0,4-4 0 16,5 0 10-16,6 0-7 16,7-2 4-16,8 1 4 15,15-2-10-15,1 0 1 16,8 0 2-16,1 0-5 16,3 0 1-16,-3-2-5 15,-1-1 5-15,-6-1-1 16,-13 1-4-16,-12 3-19 15,-13 0 2-15,-10-3-39 16,0 2-21-16,0-2-19 16,-7-1-335-16</inkml:trace>
  <inkml:trace contextRef="#ctx0" brushRef="#br0" timeOffset="282179.2634">26644 3012 730 0,'0'0'54'16,"0"0"-29"-16,0 0 55 16,0 0-1-16,0 0-50 15,0 0-29-15,-6-8-1 16,6 13 1-16,0 6 0 0,0 6 12 15,0 2 31-15,-6 4-4 16,-2 1-13-16,4-2-7 16,-4 2 2-16,1 0-7 15,1 1-9-15,2-4-3 16,-1-1 2-16,0-1-4 16,2-5 0-16,2-1 0 15,1-4-5-15,0-2 1 16,0-4-19-16,0-1-13 15,0-1-55-15,0-1 15 16,17 0-7-16,12 0 16 16,6-8-190-16</inkml:trace>
  <inkml:trace contextRef="#ctx0" brushRef="#br0" timeOffset="282796.2126">28250 2873 680 0,'0'0'85'0,"0"0"-77"16,0 0 66-16,0 0 10 16,0 0-22-16,0 0-47 15,18-10-7-15,-18 10 8 16,0 0-15-16,0 3 4 15,0 8 2-15,0 6 39 16,-6 3-20-16,-4 7 0 16,-1 0-6-16,1 5 0 15,1-2-13-15,-1-3 10 0,-1 0-12 16,2-5-4-16,-3-1-1 16,3-3 0-16,2-1 0 15,-1-6-1-15,5-1 1 16,3-5-1-16,0 0 1 15,0-3-1-15,0-1 1 16,0 1 0-16,0-1 3 16,3-1-5-16,15 1 4 15,7-1 4-15,10 0-3 16,8 0-3-16,2 0-1 16,2 0-1-16,1 0-3 15,-2 0 2-15,-4-2-4 16,-4-4-13-16,-4 2-27 15,0-4-8-15,-5 1-53 16,-6 0-19-16,-12 0-138 0</inkml:trace>
  <inkml:trace contextRef="#ctx0" brushRef="#br0" timeOffset="283146.5837">28397 3050 868 0,'0'0'62'0,"0"0"-59"16,0 0 53-16,0 0 24 16,0 0-64-16,0 0-13 15,0 10-3-15,0 10 39 16,0 3 5-16,0 4-2 15,0 2-28-15,0-3 0 16,0 3-11-16,-8-4-3 16,-4-1 0-16,-1-1 0 15,4-4 0-15,-2-3 4 16,5-4-4-16,2-4 0 16,4-2-6-16,0-3-22 15,0-1-20-15,0-2-40 0,0 0-33 16,25-2 28-1,3-7-168-15</inkml:trace>
  <inkml:trace contextRef="#ctx0" brushRef="#br0" timeOffset="285896.5909">29221 2746 342 0,'0'0'391'0,"0"0"-379"16,0 0 12-16,0 0 78 16,0 0-26-16,0 0-55 15,-33-11-9-15,33 11 29 16,0 0-11-16,0 0-10 0,0 0-8 15,0 0-2-15,0 0-8 16,5 0-2-16,11 0 2 16,10 0 2-16,10 0 0 15,7 0 5-15,1 0-8 16,4 0-1-16,2 0 0 16,-7 0-4-16,-6 0 4 15,-9 0 1-15,-11 0-1 16,-4 0 0-16,-8 0 2 15,-5 0-2-15,0 0 11 16,0 0-4-16,0 0-7 16,0 0-6-16,0 0 0 15,3 11 3-15,0 3 2 16,-2 2 1-16,-1 2-2 0,0 1 3 16,0 3-1-16,0-1 7 15,0 0 1-15,0 2-6 16,0 2 4-16,-7 0-5 15,-3 0 6-15,-3 4-2 16,-2-2-1-16,-4-1 3 16,-1 1 3-16,3-2-5 15,-3 1-5-15,7 2 6 16,-3 1-2-16,3 0-1 16,1 1 2-16,-2-1-3 15,-2 0-2-15,3 0 9 0,1-3-8 16,2 1 0-1,2-4 1-15,1 2 2 0,4-2-4 16,1-1 0-16,-1 1 0 16,-2 1 1-16,2 2 0 15,1-2 0-15,-1 1-1 16,2 3 0-16,1-2 0 16,0 2 2-16,0 4-1 15,0-3 0-15,0 1-1 16,1-2-1-16,11-4 1 15,-6 0 0-15,-3-4 0 16,-3 2 0-16,0-3-1 16,0-1-3-16,0 1 4 15,-3-1 0-15,-3 2 2 0,-1-3 0 16,1 0-2-16,0 3-2 16,1-3 2-16,4 0 0 15,-6 2 2-15,7 0-5 16,-5-2 6-16,0 2-6 15,1 2 2-15,-4 0 1 16,4 0 2-16,-1 1-2 16,1 0-2-16,1 0 2 15,2-2 2-15,-2 0-2 16,1 0 0-16,-1 1-2 16,0 2 2-16,3 0 2 15,-2 0 2-15,-1-1-3 16,2-1-1-16,1 1-1 0,-3-2 1 15,3 2 5-15,0-2-1 16,-4 1 0-16,4-2 4 16,-5 0-6-16,4-2-1 15,-2 3 5-15,0 0-2 16,3 0 7-16,-2 0-3 16,-2-3-7-16,1 3 2 15,3-1 4-15,-3-1-7 16,3-2 0-16,0 3 2 15,0 2 5-15,0 1-4 16,0 0 3-16,0 2-2 16,0-4 4-16,0 1-7 0,0 0 4 15,0 0-1-15,0-2-1 16,0-2-3-16,0-3 5 16,0 1-3-16,0-1 2 15,0 3-2-15,-2 0-2 16,-7-1 6-16,5 4-5 15,-1 1 5-15,2-2-5 16,0 0-2-16,3 0 2 16,0-4-1-16,0 1 0 15,0 1 1-15,0-2-3 16,0-1 2-16,0 0-2 16,0 1 2-16,0 2 2 15,-1-4 1-15,-2 3-3 16,-2 1 0-16,1 0 0 15,0-1 1-15,2 3-1 0,-1-5-2 16,-5 0 2-16,4-2 0 16,-5 2 1-16,8-3-2 15,-5 1 0-15,4 1 1 16,-2 0 1-16,-2-1 1 16,1-1-2-16,4-2 1 15,-4 0-1-15,2-1 0 16,2 0 0-16,-2 3 1 15,1 0-1-15,2 2 0 16,0 1 1-16,0 1 1 16,0 2-2-16,0 2 0 15,0 1 0-15,0 2 0 0,0-1 1 16,0 0 0 0,5-1 0-16,-4 0-1 0,-1 1 0 15,0-1 2-15,0-3-2 16,0 0 1-16,0 0-1 15,0-1 0-15,-1 1-1 16,-7-3 0-16,1 3 1 16,2-1 0-16,0 0 0 15,2-3-1-15,1 4 0 16,-4 0 1-16,1-1 2 16,-2 1 0-16,2-2-1 15,3-1 0-15,-4 1-1 16,4-4 1-16,-2 0-1 15,-2 3 1-15,1-2-1 16,-4 2-1-16,3 0-3 0,-4-1 4 16,1 2 1-16,0-1-1 15,2 2-2-15,-1-2 2 16,3 2 2-16,-5-3-2 16,6 1 0-16,1-4 0 15,-2-1 0-15,5 1 0 16,-4-3 0-16,-2 3-1 15,-2-1 1-15,1-1 0 16,-1 1-3-16,1-1 1 16,1 3-3-16,-1 0-6 0,-1 1-17 15,2 0 25-15,-1 0 3 16,2 0-2-16,5-1 3 16,-1 0-2-16,-2 1 2 15,0-1-2-15,1 0 1 16,-5-1 0-16,4 2-3 15,1-3-3-15,-7 4 4 16,6 1 0-16,-3-5 1 16,0 5 1-16,0 2 1 15,-1 0-1-15,3-1 0 16,-1-1 2-16,1 1-1 16,0-1-1-16,3-2-1 15,-2 0 1-15,0-2-1 0,1 2 0 16,2-3 1-1,0-1 0-15,0 4-1 0,0-2-2 16,0 0 2-16,0 0 1 16,0-1 3-16,0 1-3 15,0 3-2-15,0-2 2 16,-5 2 0-16,2-4 0 16,0 1 0-16,1-3 3 15,2 2-4-15,0-2 1 16,0 1-2-16,0 0 1 15,0 1-1-15,0 2-1 16,0-1 2-16,0 0 0 0,0 0-4 16,0-3 1-1,0 4-4-15,-4-2 7 0,-2-2-4 16,1-1 3-16,0 1 0 16,-3 0 1-16,3-4 1 15,-2 8-4-15,-1-5 4 16,1 0 0-16,0 1-2 15,2-1 2-15,-3-2 0 16,4 0 0-16,-5 0-2 16,2-2 2-16,-1 3-1 15,-2-2 1-15,-1-2-2 16,-1 2-2-16,-1 0 4 16,4-2 0-16,-3 2-1 15,2-3 2-15,-2 0-1 16,-5 0 0-16,-2 0-4 15,-3 0-4-15,-7 0 7 0,-1-4-3 16,-7 1 4-16,-1 0 0 16,-3-1 8-16,4 1 6 15,5 1 2-15,7 0 9 16,6 1-12-16,13-1-8 16,-2 1-5-16,5 0-7 15,3-2-11-15,0-3-30 16,0-3-80-16,0-3-208 15</inkml:trace>
  <inkml:trace contextRef="#ctx0" brushRef="#br0" timeOffset="292294.7957">24615 4016 216 0,'0'0'102'15,"0"0"-69"-15,0 0 1 0,0 0 8 16,0 0-6-16,0 0-12 15,0 0 4-15,9 0-4 16,-6 0-15-16,-3 0-4 16,0 0 2-16,2 0 13 15,-2 0 1-15,3 0-4 16,1 0 8-16,-4 0-3 16,0 0-12-16,1-3 8 15,2 3 14-15,-3-1 0 16,2 1-9-16,-2 0-8 15,0-2 0-15,0 1 4 16,0 0-3-16,0-1-2 16,0 2 8-16,0-2-6 0,0 2-11 15,0 0 4-15,0 0 0 16,0 0 6-16,0 0 2 16,0 0-6-16,0 0-2 15,0 0-3-15,0 0 0 16,0 0-1-16,0 2-5 15,0 5 0-15,0 5 12 16,0 5 0-16,0 3 12 16,-5 0 13-16,0 4-14 15,0 2-7-15,1 0-7 16,-2 1 6-16,1-2 31 16,4-1-44-16,-2-1 12 15,-1-3-9-15,2-5-1 16,-1-1-2-16,3-1-3 15,0-2 2-15,-2-3-2 0,-1-4 1 16,3 3 0-16,0-4 0 16,0 0 3-16,0-1-3 15,0 0 0-15,0-2-1 16,0 1-1-16,0-1 4 16,0 0-3-16,0 0 1 15,0 0-2-15,0 0-16 16,0 0-9-16,0 0-5 15,0 0-42-15,0 0-17 16,0-1 5-16,3-8-143 16</inkml:trace>
  <inkml:trace contextRef="#ctx0" brushRef="#br0" timeOffset="294912.3275">24773 4059 365 0,'0'0'32'15,"0"0"-8"-15,0 0 46 16,0 0 1-16,0 0-36 16,0 0 2-16,0-4 4 15,0 4 0-15,0 0 6 0,0 0-19 16,0 0-7-16,0 0 7 15,0 0-14-15,0 0-5 16,-6 0-1-16,-8 4 1 16,-6 4 9-16,2 1 3 15,-3 3 3-15,6 0 16 16,2 2-19-16,-4-1-12 16,0 1 4-16,2 2-5 15,0-2 6-15,0 3 7 16,6 0-10-16,-3 2-9 15,8-1 10-15,2 0-6 16,2 1-1-16,0-2 2 16,0 0-3-16,5-2 3 15,12-1 6-15,3 1-9 0,5-4 6 16,1 0-9-16,6-2 10 16,3-5 1-16,6 1-5 15,-2-5-2-15,6 0 2 16,1 0-4-16,-7-2-3 15,2-5 0-15,-3-3-2 16,-8-1 2-16,-5-1 5 16,-5-4 0-16,-10-1-1 15,-3-3 2-15,-7 2 0 16,0 0-2-16,0-2 4 16,0 3-4-16,-4 1 2 15,-9 2 6-15,1 0-6 16,-6 4 6-16,1-2-6 0,-4 5-4 15,-2 0 0-15,-4 1 2 16,-3 1-4-16,-7 4 0 16,-7-2-7-16,-3 3-3 15,0 0 7-15,1 0-3 16,9 0 3-16,-1 0-2 16,9 3-4-16,-3 6 5 15,7 2-9-15,7 6-19 16,11 4-22-16,7 5-81 15,3-1-46-15,24-3-265 16</inkml:trace>
  <inkml:trace contextRef="#ctx0" brushRef="#br0" timeOffset="295778.6503">26844 4081 552 0,'0'0'69'15,"0"0"-17"-15,0 0 35 16,0 0 14-16,0 0-38 16,0 0-29-16,10-6-11 15,-10 6 14-15,0 0-15 16,0 0 5-16,0 0-7 16,0 0-13-16,0 0 4 15,0 0 0-15,0 0-8 16,0 0-3-16,0 0 4 0,0 0-8 15,0 0 5-15,-3 4-3 16,-7 8 4-16,-5 3 22 16,4 3-4-16,-1 4-6 15,5 2 21-15,-2 1-19 16,5 4-1-16,4-1-5 16,0 0 4-16,0 0-7 15,0 0 1-15,0-3-5 16,0 2 3-16,0-1-4 15,3-6 4-15,-3 0-5 16,0-4 0-16,0-6-1 16,0-3 0-16,0-5-1 15,0 1 1-15,0-3 0 16,0 0-4-16,0 0 4 0,0 0 0 16,0 0-10-16,0 0-9 15,0 0-6-15,0-4-23 16,-16-6-181-16,2-7-234 15</inkml:trace>
  <inkml:trace contextRef="#ctx0" brushRef="#br0" timeOffset="296911.6388">28532 4249 409 0,'0'0'57'16,"0"0"-25"-16,0 0 71 15,0 0-1-15,0 0-14 0,0 0-22 16,82-33-24-16,-78 26 0 15,1-2-10-15,-5 1 24 16,0-2-29-16,0-2 16 16,0-1-26-16,-9 2-10 15,-7 2-4-15,4-2 9 16,-2 3-4-16,-1 4-4 16,1 0 0-16,-9 1-4 15,-7 3 0-15,-10 0-10 16,-5 0 8-16,-5 2-5 15,1 6 6-15,7-1 0 16,4 3 1-16,11-1-1 16,7-1-3-16,5 4 2 0,4-2 3 15,8-1-2-15,3 1 1 16,0-2-1-16,0 1 1 16,9-2 0-16,12-2-9 15,8 0 8-15,5-1-7 16,7-4 4-16,1 0 0 15,4 0 2-15,-1 0-2 16,-10 0-9-16,-2-6 5 16,-4-2 0-16,-5-1 5 15,-5-1 3-15,-4 1 0 16,-4 1-1-16,-4-1 1 16,-2 1 5-16,1 2 20 0,-5 2-10 15,2 0 1-15,-1 1-1 16,-2 3-5-16,4 0 0 15,-4 0 1-15,0 0-7 16,0 0 6-16,0 0-7 16,0 0-3-16,0 0 0 15,0 4-7-15,-4 9 7 16,-10 4 1-16,-2 7 13 16,2 4-4-16,-2 0 5 15,7 3 5-15,2 0-13 16,3-1 7-16,3-1-9 15,1 1 6-15,0-2-11 16,0-1 9-16,0-5-9 0,0-3 1 16,0-6-1-1,0-4 0-15,0-3 0 0,0-2 0 16,0-4 0-16,0 0 0 16,0 0-3-16,0 0 2 15,0 0-10-15,0 0-4 16,0 0-14-16,0 0-46 15,0-8-148-15,-12-6-412 16</inkml:trace>
  <inkml:trace contextRef="#ctx0" brushRef="#br0" timeOffset="299260.2442">24724 4737 317 0,'0'0'183'0,"0"0"-162"16,0 0 23-16,0 0 57 16,0 0-15-16,0 0-58 15,0 0-6-15,97-13 20 16,-69 9-17-16,7 1-10 15,-1 1-3-15,-1-1 11 16,3 1-16-16,-3 2 13 16,-7 0-10-16,-3 0-5 15,0 2-3-15,-6 7 8 16,-1 2 13-16,-2 6 20 16,-7 2-16-16,2 2 2 0,-8 1-20 15,-1 1 0 1,0-2-2-16,0 1 1 0,-10-1-4 15,-11-2-4-15,-12 1 4 16,-5-3 7-16,-10-2-4 16,-4-1 13-16,-3-4-17 15,-3-3-2-15,10 1 4 16,0-7 2-16,6 0-5 16,5-1 2-16,8 0-3 15,7 0 4-15,9-7-5 16,5-7 0-16,5 3-8 15,3-8-14-15,0 2 3 16,20 0-2-16,5 5 2 16,-1 1 6-16,6 4 10 15,0 1-7-15,8 3 6 0,3 1 2 16,5 2-3-16,5 0 2 16,-1 0 1-16,-5 8 0 15,-10 2-2-15,-3 2 1 16,-3 4 6-16,-4-1 2 15,-3 4-1-15,-1 0 8 16,-4 1 0-16,0-3-12 16,0-3 5-16,-1-3-2 15,-4-3-3-15,1-1 0 16,3-3 0-16,6-1-6 16,6-2-26-16,7-1-65 15,2 0-94-15,-3-2-326 0</inkml:trace>
  <inkml:trace contextRef="#ctx0" brushRef="#br0" timeOffset="299697.4253">26480 4752 750 0,'0'0'216'16,"0"0"-216"-16,0 0-8 15,0 0 8-15,0 0 49 16,18 55 38-16,-9-24-37 16,-2-2-7-16,-1 3-4 15,-3 1-13-15,1-6-3 16,-1 2 6-16,-1-7-17 16,1 0 2-16,-3-4-6 0,0-4 0 15,0 0-4 1,0-8-1-16,0-2-2 0,0-2-1 15,0-2-4-15,0 0-21 16,0 0-15-16,0 0 2 16,1 0-36-16,6-2-77 15,3-11-109-15</inkml:trace>
  <inkml:trace contextRef="#ctx0" brushRef="#br0" timeOffset="300809.9163">28505 4863 758 0,'0'0'0'0,"0"0"0"15,0 0 5-15,0 0 36 16,0 0 12-16,0 0-20 15,39-49 19-15,-39 45-2 16,0 1-8-16,-12 0-23 16,-7-1-14-16,-9 3-5 0,-7-1-3 15,-8 2 0 1,-2 0 3-16,-3 0-1 0,-2 5-5 16,-1 2 4-16,9-2 1 15,5 2 1-15,4 0 0 16,8 3-3-16,2-4 3 15,8 3-7-15,5 1 5 16,6-3-14-16,4 3 3 16,0-4-4-16,0 2 16 15,14 1 1-15,14 1 2 16,7 2 3-16,5-1-5 16,2 2-3-16,4-3 3 0,-1 5 2 15,-2-3-2-15,-1 2 1 16,-4-5-1-16,-3 2 0 15,-2 1-1-15,-8 1 1 16,-2 0 0-16,-4-1-3 16,-4 2 1-16,-2-3 2 15,-4 3 0-15,-2-2-1 16,-6-4 1-16,-1 1 0 16,0-2 0-16,0 1 0 15,-14 1 6-15,-18-3 6 16,-6 1-9-16,-8-3-2 15,1 1-1-15,-1-2 1 16,0-3-1-16,0 0 0 0,8 0 1 16,4 0-1-1,9 0 0-15,1 0-1 0,5-2 1 16,0 1-2-16,6-6 0 16,4 0-7-16,9-1 1 15,0-4 7-15,0 0-2 16,13-2-3-16,12-6 6 15,4 8 0-15,1-2-1 16,3-3-3-16,1 5 3 16,-4-1 0-16,-1 2 1 15,3-1 3-15,-1 2 6 16,5-1 6-16,6 2 8 16,1-4-2-16,2 2-4 15,1 2 7-15,-9 4-5 0,-4-3-5 16,-14 4 6-16,-11 1-20 15,-5 3 1-15,-3-5-1 16,-4 2-14-16,-33-3-98 16,-8-2-127-16</inkml:trace>
  <inkml:trace contextRef="#ctx0" brushRef="#br0" timeOffset="304925.4001">24745 5513 401 0,'0'0'80'0,"0"0"-80"0,0 0 0 16,0 0 68-1,0 0-28-15,0 0-36 0,0 0 3 16,73-24 29-16,-63 22-5 15,-2 1-8-15,-3-1 25 16,-1 2-44-16,0 0-2 16,-4-2 0-16,0 1 6 15,2-1 32-15,1 1-13 16,-2-2 5-16,2 2-4 16,0-1 0-16,-1 0 5 15,-2 2-12-15,0-3-10 16,0 3 13-16,3 0 8 15,-3-2 0-15,0 2-1 16,0 0-4-16,0 0-5 16,0 0 8-16,0 0-15 0,0 0-6 15,0 0-5-15,0 7 0 16,0 5 1-16,-3 5 8 16,-6 7-1-16,4 1 6 15,-2 3 0-15,3 3-10 16,4 1 4-16,0-2 4 15,0-1-3-15,0-3-9 16,0-3-2-16,0-2 2 16,0-5-4-16,0-1 0 15,0-5 0-15,0-2 1 16,0-5 1-16,0 0-2 16,3-3 0-16,-3 0-4 0,0 0-1 15,0 0 4 1,0 0-16-16,0 0-8 0,0-4-16 15,0-6-49-15,1-5-123 16,-1-4-117-16</inkml:trace>
  <inkml:trace contextRef="#ctx0" brushRef="#br0" timeOffset="305808.8566">26399 5535 31 0,'0'0'624'0,"0"0"-605"16,0 0-14-16,0 0 76 15,0 0-1-15,0 0-38 16,-25 0-11-16,25 0 15 16,0 0-13-16,0 0 15 15,0 0 3-15,0 0-17 16,0 0-15-16,0-1-14 16,7-3-1-16,1 2-1 15,2-3-5-15,5 2 2 16,6 0-2-16,1 2 2 15,2-1-1-15,2 2-4 16,-3 0 5-16,0 0-3 16,-2 0 0-16,-2 4-2 0,-4 6 1 15,-3 4 4 1,0 3-1-16,-6 5 1 0,-3 3 4 16,-3 1-2-16,0-1-2 15,0-3 1-15,-14-1 2 16,-8-5 0-16,-9 3-3 15,-4-8 4-15,-6-2 1 16,-9 1-1-16,4-8 7 16,-5-1-1-16,9-1 0 15,1 0-5-15,8-1 7 16,8-3-11-16,8-4 2 16,3 2-3-16,7-2 0 0,6 0 0 15,1-1-4 1,0 4 0-16,15 1-3 0,13-1 6 15,5 2-5-15,0 0-2 16,4 3 6-16,0 0-3 16,1 0 4-16,0 3-4 15,-3 3 3-15,-2 5 1 16,-7 0 1-16,0 3 1 16,-7 0 0-16,2 0-1 15,-3 0 0-15,-2-1 6 16,1-1-6-16,-2-3 0 15,-1-2-5-15,-1-3 4 16,4-1-13-16,3-1-45 16,10-2-97-16,3 0-115 15</inkml:trace>
  <inkml:trace contextRef="#ctx0" brushRef="#br0" timeOffset="306627.4069">28150 5617 639 0,'0'0'6'16,"0"0"2"-16,0 0 9 16,0 0 80-16,0 0-70 15,0 0-9-15,0 0 5 16,-4 0 3-16,1 0 2 15,1 0-19-15,-1 0 2 16,3-2 20-16,0-3-10 16,0 2-8-16,0-1 0 0,0 1-11 15,8-1 3 1,-1 1-4-16,4 1 0 0,-1 0 0 16,3 2 0-16,6 0 3 15,1 0-8-15,4 0 0 16,-6 0 2-16,1 6-5 15,-2 5 6-15,-2 3 2 16,-3 5 0-16,-4 3 7 16,-5 4 13-16,-3 3 11 15,0 4-21-15,-23-3 3 16,-12 2 19-16,-12-4-23 16,-10-6-5-16,-2-2-4 0,-4-6 3 15,3-6 7 1,4-4-7-16,14-4-1 0,7 0 15 15,12 0-8-15,6-7 1 16,7 1-9-16,7-7 7 16,3-4-9-16,0-2 0 15,0-1-1-15,24 1 2 16,5 5-2-16,9 4-5 16,5 3 3-16,-3 6-4 15,-2 1 2-15,-7 0-3 16,-3 3 6-16,-3 6 2 15,-2 6 1-15,-4 3 11 16,-1 5 7-16,1 1-5 16,-2-2-10-16,-2-3-2 15,-3-4-2-15,4-3 0 0,-1-2-2 16,3-4 1-16,3 0-9 16,7-3-14-16,10-3-33 15,2 0-95-15,3 0-137 16</inkml:trace>
  <inkml:trace contextRef="#ctx0" brushRef="#br0" timeOffset="307157.9602">28736 5696 785 0,'0'0'67'0,"0"0"-63"15,0 0 11-15,0 0 41 16,0 0-11-16,0 0 2 16,-73 20 1-16,54-7 5 15,-2-1-23-15,3 2-9 16,3 1-2-16,2 0-5 15,4-1-12-15,4 3 3 0,-2-5 0 16,4 1-5 0,3-4-2-16,0 1 1 0,0-3 1 15,0 0-6-15,15-3-6 16,7-1 10-16,3 2-6 16,4-3 5-16,4-2 2 15,-4 0-5-15,-2 0 3 16,1-4-1-16,-6-5 4 15,-2 1-1-15,1-5 1 16,-9-2 0-16,-3-2 9 16,-9 0 9-16,0 0 13 15,0 1-8-15,-12-1 6 16,-10 7-5-16,0 0-4 16,-1 1-19-16,2 7-1 0,-4-1-2 15,0 3-17 1,-7 0-41-16,0 0-41 0,-1 5-157 15,3-2-520-15</inkml:trace>
  <inkml:trace contextRef="#ctx0" brushRef="#br0" timeOffset="309275.4089">24796 6333 560 0,'0'0'159'15,"0"0"-152"-15,0 0 77 0,0 0-12 16,0 0-34-16,0 0-11 16,37-20-13-16,-7 14-6 15,3 3-3-15,7-1 4 16,8 0-2-16,-1 0-4 15,3 3 6-15,-4 1-8 16,-6 0 3-16,-7 0 4 16,-3 6-4-16,-8 4 2 15,-7 4-5-15,-6 6 13 16,-9 0 5-16,0 3-3 16,0-1-6-16,-26 0-1 15,-6 2-6-15,-11-4 6 0,-7 3-9 16,-11-3 8-16,-7-3-6 15,-3-3-1-15,1-6 0 16,5-3 10-16,-1-5 8 16,12 0 6-16,11-1-3 15,10-8-12-15,17 2 10 16,7-1-15-16,9-1-3 16,0-4-2-16,9 1-11 15,21 1 1-15,7 3-12 16,5 3 15-16,8 4 2 15,6 1 3-15,2 0 1 16,0 0 1-16,-4 11 2 16,-4 3-1-16,-9 1 3 0,-1 6-2 15,-4 2-1-15,-3-1 0 16,-4-1 3-16,-3-2-4 16,-5-4-3-16,3-3 2 15,-5-3-14-15,9-1-20 16,7-3-92-16,2-4-33 15,9-1-271-15</inkml:trace>
  <inkml:trace contextRef="#ctx0" brushRef="#br0" timeOffset="310159.7575">26329 6379 402 0,'0'0'346'16,"0"0"-342"-16,0 0-4 15,0 0 27-15,0 0-27 16,0 0 1-16,78-13-1 15,-49 10-1-15,3 1 0 16,-6 2 1-16,0 0 2 16,-3 0 18-16,-4 0-9 15,1 6 26-15,-4 2-12 16,-3 3-20-16,-9 2 8 16,-4 1-11-16,0 5-2 15,0 1 0-15,-22-1 0 0,-9-2 0 16,-4 1 0-1,-5-2 3-15,0-1-1 0,0-3-2 16,5-3 1-16,7-4 0 16,7-3 1-16,9 0-2 15,7-2-2-15,4 0 2 16,1 0-2-16,0 0-7 16,0-4-23-16,0-3 13 15,12 0 8-15,10 0-5 16,0-1 15-16,3 5-6 15,0-2 5-15,3 5 1 16,2 0-1-16,0 0 4 16,1 0 2-16,-5 2-2 15,-1 4 9-15,-1 3 3 0,-5-1 2 16,1 0 5-16,-7 4-12 16,-1-1 8-16,-3 2-4 15,-4 4 2-15,-2-1-7 16,-3 1-1-16,0 0 8 15,0-3-4-15,-3 0 0 16,-11-2 9-16,-5-3 12 16,-4 1-8-16,1-3 20 15,-2-3-7-15,-1 1-3 16,-8-2-10-16,-3-3-11 16,-3 0-6-16,5 0-2 15,1 0-4-15,3 0-2 0,-2 0 1 16,-3-7-25-16,2-2-29 15,11-2-65-15,7-6-101 16</inkml:trace>
  <inkml:trace contextRef="#ctx0" brushRef="#br0" timeOffset="311320.1262">28004 6512 394 0,'0'0'4'0,"0"0"-2"16,0 0 19-16,0 0-21 15,0 0-23-15,0 0 21 16,0-3 2-16,0 3 5 16,0 0 4-16,0 0 21 15,0 0 79-15,0 0-9 0,-6 0-32 16,-1-1-1-16,-1 1-41 15,4 0 20-15,1 0-6 16,3 0 7-16,0 0-8 16,0-2 7-16,0 2-3 15,0 0-12-15,0 0-18 16,0 0 3-16,0 0-12 16,0 0 6-16,0 0 2 15,0 0 6-15,16 0-1 16,13-3-7-16,8 3-10 15,9 0-3-15,-1 0 2 0,-5 0-3 16,-4 0 4 0,-6 0 0-16,-4 0 1 0,-6 0-1 15,-7 0 0-15,-2 0-2 16,-7 0 2-16,-2 0 3 16,-2 0-3-16,0 0 1 15,0 0 2-15,0 2 0 16,0 4-2-16,0 5 2 15,0 9 4-15,0 5 12 16,-17 6-2-16,-4 5 1 16,2-3-3-16,-5 4-2 15,-1 1-4-15,1-3 3 16,3-5-11-16,8-5 0 16,-1-4-1-16,7-5 0 15,2-2 2-15,1-5-2 0,1-4 0 16,3-3-1-16,0 1-5 15,0-2-15-15,0-1-21 16,0 0 1-16,0 0-29 16,0 0-77-16,0 0 6 15,0-8-104-15</inkml:trace>
  <inkml:trace contextRef="#ctx0" brushRef="#br0" timeOffset="311659.6908">27991 6730 663 0,'0'0'133'16,"0"0"-129"-16,0 0-3 15,0 0 69-15,0 0-40 16,165-7 1-16,-112 7 0 16,2-2 7-16,6-1-8 15,-2 1 18-15,1-1-15 16,-6 3-11-16,-5 0 0 16,-3 0-2-16,-8-2-19 0,-6 2-1 15,-12 0-1-15,-5 0-3 16,-10 0-15-16,-5 0-37 15,0 0-96-15,-5 0-159 16</inkml:trace>
  <inkml:trace contextRef="#ctx0" brushRef="#br0" timeOffset="316740.1006">25707 4383 732 0,'0'0'37'15,"0"0"15"-15,0 0 1 16,0 0 24-16,0 0-13 15,0 0-10-15,-3-15-23 16,3 14-8-16,0 1-6 16,0 0 0-16,0 0 8 15,0 0-2-15,0-1 2 16,0-2-12-16,0-1-8 16,3-2-2-16,1 0 0 0,1 0 1 15,0-2 0-15,2 0 0 16,-6-1-1-16,-1-1 8 15,0-3-11-15,0 2 9 16,0-3-9-16,0 1 3 16,0 2 6-16,0-1-8 15,0-4 1-15,-8 0 3 16,2-2-3-16,-2 4-1 16,0 0 0-16,0 0 0 15,0 1 0-15,-1 3 3 16,-1-2 2-16,2 3-1 15,1 1-4-15,-1-1 2 16,0 1-2-16,-1-1-1 0,-4-2 0 16,3 2 0-16,-5-2 5 15,2 1-5-15,-4 1-1 16,-3-3 0-16,3 1 1 16,-7 0 1-16,6 0-1 15,2 2-2-15,-5-1-2 16,3-3 4-16,-1 3 5 15,1-1-5-15,3 3 0 16,0 1 0-16,5 0 1 16,3 0-1-16,-1 2 0 15,-4-3 1-15,0-1 0 16,-6 1-2-16,3-1 1 16,-1 2-1-16,2 3 1 0,-2-1-2 15,2 0 1-15,-5 2-1 16,1-2 2-16,-2-1-2 15,-2 2 0-15,0-3 0 16,-2 1 0-16,3 3 2 16,-3 0-5-16,2-1 5 15,1 0-3-15,-3 3 1 16,2-2-4-16,-3 1 6 16,-4-1 0-16,-1 3-3 15,1-3 1-15,-4 3-3 16,0 0 0-16,6 0 4 15,2 0-4-15,2 0 3 0,-2 0 1 16,-2 0 1 0,-1 0-3-16,-1 0-1 15,0 0 4-15,2 3-1 0,-2 0 1 16,4 2-3-16,-2 0 1 16,2 2 0-16,-1-2-1 15,4 1 2-15,-3 3 1 16,4-3 0-16,-5 5-1 15,-5-2-4-15,1 3 5 16,-3 2 3-16,3-2-2 16,5 2-1-16,0 0 0 15,3 0 1-15,-1 0-5 16,4 0 3-16,0 2 1 16,-3 1 3-16,5 3-2 15,-1 0-1-15,0 1 2 0,3 2-1 16,-2-1 2-16,1 1-3 15,3 0-1-15,1 1 1 16,3 2 7-16,-2 1-7 16,4-2 1-16,-3 0 3 15,0 0-3-15,0 1 5 16,0 2-6-16,2-1 2 16,1 1 5-16,-2-2-7 15,3 2 0-15,-2-2 2 16,1 1-2-16,-2 3 0 15,2 1-2-15,-3 2 2 16,1 0 4-16,-4 1-4 16,1-5-3-16,0 1 2 0,3-2 1 15,-1-3 0-15,5-3 2 16,-3-1-2-16,5 3 0 16,-4-2 1-16,3 2 1 15,-4 5-2-15,-2 3 0 16,-5 1 1-16,-1 2 4 15,7 0-5-15,0-5 0 16,2-4-2-16,2 2 6 16,-4-5-5-16,1 1 1 15,-2 1-5-15,3-2 5 16,2-3 0-16,2 4-1 16,3 2 1-16,-3 6 0 0,3 2 1 15,-1-2-1 1,1 1-2-16,0-2 1 0,0-4 1 15,0 0 2-15,7-2-2 16,-1 1 1-16,0-1-1 16,4 1 2-16,-1 2-3 15,2 0 2-15,-1 5 2 16,-2-1-3-16,1 2 0 16,3 1 0-16,0-4 1 15,-3 0-1-15,2-3-1 16,-5-1-2-16,7-3 2 15,-5-3 0-15,3 2 1 0,-2-4 0 16,3 1 0-16,-2-3 0 16,2 4-2-1,4 2 1-15,0 0 0 0,-2 4 2 16,-2 1-1-16,2 0 1 16,-2 0-1-16,1-3 0 15,3-2 0-15,4 0 0 16,-4-2 0-16,2-1 0 15,3-1 2-15,-5 3-2 16,5-2 0-16,-1 2 0 16,-1-1-6-16,2-2 2 15,-1 0-3-15,0 3 2 16,3-2 1-16,-11-1 3 16,4 1-2-16,-4-1 2 15,1 1 1-15,-1 0 0 0,2 0 6 16,7-4-5-16,2 0-1 15,3 0 0-15,3-3 0 16,4 1 0 0,-1 1-1-16,4-3 1 0,-2 2 0 15,-1-5-1-15,-3 7 0 16,-1-4 1-16,3 0 1 16,-7 2 0-16,2-3-1 15,1 0 1-15,2-1 1 16,4 0 2-16,4 0-2 15,-2-1 2-15,1-2-3 0,-2 0 3 16,-2 0-3-16,0 0 3 16,0-2-1-16,-3 0 2 15,3-2-5-15,-4 2 2 16,6-2 2-16,6-2-3 16,1-1 0-16,6 0 0 15,-3 0 2-15,1 0 3 16,-6 0-4-16,-2-1-1 15,-9-2 4-15,-2 0-3 16,-2 1 11-16,1 0-1 16,-2-1-1-16,7 0 1 15,2-2 0-15,4-2-4 16,1-3-3-16,-1-1 2 16,4-1-3-16,-6-2 3 0,-4 0-4 15,-6-2 6-15,-8 1-6 16,-2-2 13-16,0 1-5 15,1-1 2-15,-2-2-7 16,2-1 0-16,-2-2-2 16,5-1-3-16,-3-4 0 15,-1-2-2-15,-4 0-2 16,-4 0-4-16,-1 2 6 16,-2 4-2-16,-4 2 1 15,0 0-2-15,0-1 0 16,0 2 4-16,0 1 2 15,0-1-2-15,3 1 1 0,2-1-3 16,-1 0 3 0,4 0-2-16,1-4 1 0,-3 2 0 15,4 1 0-15,-5 1 1 16,3 0-1-16,-3 2 0 16,0-2 0-16,-1 0 0 15,4 1 2-15,3-1-2 16,-2-4 0-16,8 4-1 15,-4-3 2-15,5-1 3 16,-3-1-4-16,1 4 0 16,-4-3-3-16,-6-1 3 15,1 3 1-15,-2 1 3 16,-5-1-7-16,5 2 6 16,-2 4-3-16,1-1 0 15,1-3 0-15,2 4 0 0,-1-2 0 16,-3-3-1-16,2 4-2 15,-5-5 3-15,1 3 3 16,2-1-2-16,-3 0 2 16,0 1-2-16,0 1 2 15,0 0-3-15,0 1 1 16,0 0 3-16,0 1-4 16,0 3 0-16,0-1 0 15,0 1 2-15,0-1 0 16,0 0-2-16,0-1 0 15,-3 2-1-15,-2 0 1 16,-5 3 5-16,0-3-2 0,-2 2-3 16,-3-1 0-16,-2-2 1 15,-3 0-1-15,-4 1 0 16,2 1-3-16,0 2 2 16,-3 3 1-16,-3-1-2 15,-1 0 0-15,4 2 1 16,7-1 1-16,-1 0 3 15,4 1-1-15,5-1 2 16,3 1-1-16,-3-3 0 16,4 0-3-16,-1-3 7 15,-2-3-6-15,1 3-1 16,-5-6 1-16,4 0-1 16,1 1 0-16,0-2-2 0,3 2 2 15,2 0 0-15,1-1-4 16,2 4-1-16,0 0 4 15,0 2 1-15,0-2-3 16,0 3 2-16,0 2 0 16,0-4 1-16,0-1 0 15,0 2 1-15,2-3-2 16,6 0 2-16,2 1-1 16,-3 2 0-16,5-2-5 15,0-3 5-15,0 1 0 16,-6 0-1-16,3 2-1 15,-2 0 2-15,-2 1 0 0,0-2 0 16,1 1-2-16,-2 2 0 16,-1 0-7-16,0-1 9 15,0 2 0-15,-3-1 0 16,0-1 0-16,0 2-6 16,0-1 3-16,0 1 5 15,0 0-2-15,0-2 2 16,0-1-2-16,0 4 0 15,-9 0-4-15,5 1 4 16,1 5 3-16,-2-3-2 16,0 1-1-16,2-1-1 15,-1 0-1-15,1-1 4 16,-3-1 0-16,2-1-1 0,-1-2-2 16,-1 2 2-16,2 1-4 15,2 0 7-15,-1 1-5 16,-1 1 1-16,2 0 0 15,-1 4-3-15,2-5 2 16,-5 3 1-16,4-2 0 16,-2 0 1-16,-2 0-1 15,0 1 0-15,2-1-1 16,-4-2 1-16,3 1 0 16,-4-1 0-16,-4-4 0 15,3 2 0-15,-4 0 0 16,2 0 2-16,3 1-2 15,-7-1 0-15,4-2-4 16,-1 1 4-16,-1-2 0 0,-2-1 0 16,-4-2 0-16,-5 0-1 15,-5 0 0-15,-4 1-26 16,-5 5-31-16,2-1-97 16,9-5-159-16</inkml:trace>
  <inkml:trace contextRef="#ctx0" brushRef="#br0" timeOffset="318359.9113">24390 6116 344 0,'0'0'165'0,"0"0"-145"16,0 0 14-16,0 0 38 15,0 0 27-15,0 0-35 16,0 0-5-16,16-10-9 15,-16 8 4-15,0 2-3 0,0 0-4 16,0 0 5 0,0 0-28-16,0 0-13 0,0 0-3 15,-22 0-8-15,-11 7-3 16,-16 5 3-16,-15 2 7 16,-14 6 7-16,-17 4 17 15,-19 5-8-15,-15 7 1 16,-18 3-9-16,-5 6 1 15,-3 2-12-15,-2 4 6 16,0 2 4-16,-2 0-12 16,6 1 3-16,2-1-1 15,5-1 7-15,9-2 5 16,1-2-4-16,19-3-8 16,18-6 4-16,29-10-8 15,21-6-1-15,24-12 1 0,17-2 0 16,5-8 2-16,3 1-2 15,0-2-2-15,0 0-7 16,20 0-12-16,13-8-1 16,6-3-31-16,-1-3 9 15,-2-4-56-15,-3 2-59 16,-4-6-55-16,-8-3-320 16</inkml:trace>
  <inkml:trace contextRef="#ctx0" brushRef="#br0" timeOffset="319126.1105">22396 6327 643 0,'0'0'42'0,"0"0"-20"15,0 0 47-15,0 0-23 16,0 0-14-16,0 0-32 16,58-20-2-16,-46 20 1 15,6 0 1-15,-6 0-4 16,-2 0 4-16,-1 0-1 16,-8-3 1-16,-1 3 0 0,0 0 1 15,0 0 12 1,0 0 27-16,0 0 8 0,0 0-11 15,0 0-17-15,0 0 0 16,-8 0-7-16,-6 0-8 16,-11 9 23-16,-3 2 4 15,-10 1 7-15,-7 5-7 16,-5 2 8-16,-5 4-19 16,-16 2-2-16,-2 5-7 15,-4 3 3-15,-1-1-12 16,10-1-2-16,0-4 2 15,12-5 2-15,5-2 3 0,6 0-8 16,7-1 2 0,10 0 6-16,8-2-8 0,7-3 0 15,10-2-1-15,0 0 1 16,3-3-4-16,0-4 8 16,0-1-7-16,0-1 3 15,0-3 0-15,0 0 0 16,0 0 0-16,10 0 0 15,11 0 4-15,12 0 0 16,5 0-4-16,0 0 0 16,-6 0 4-16,9 0-4 15,2 8 0-15,12 4-5 16,4 5 4-16,7 10 0 16,0-1 1-16,-2 8-3 15,3 2 4-15,4-1-1 0,3-2 0 16,-5-1 2-16,-1-7 0 15,-9-2-2-15,-13-6 1 16,-18-5-4-16,-10-5 3 16,-8-2 0-16,-7-4 5 15,-3-1-5-15,0 0 0 16,0 0-2-16,0 0-24 16,0 0-30-16,0-9-83 15,0-4-245-15</inkml:trace>
  <inkml:trace contextRef="#ctx0" brushRef="#br0" timeOffset="320372.3153">15873 7274 670 0,'0'0'18'0,"0"0"3"16,0 0 25-16,0 0-12 15,42-45-25-15,-15 35 18 16,1 3 12-16,5-1-4 16,0 2-14-16,0 1 2 15,-1 2-12-15,0 3-3 16,-2 0-4-16,-2 0 4 15,2 9-2-15,3 8 20 16,0 5 12-16,-1 3-15 0,-6 4-9 16,-6 1 1-16,-2-2-13 15,-4-4-2-15,-8-1 0 16,-6-6 2-16,0 0 0 16,0-4 2-16,0-7-3 15,-9 0 3-15,-5-4 2 16,1 1-6-16,1-3 0 15,-6 0 3-15,3 0-3 16,-1 0 1-16,2-8 5 16,-1-4-6-16,8-5 0 15,1-4-1-15,0 1-7 16,6-2 8-16,0-4 0 16,0 2-9-16,9-2 5 0,11 4-2 15,8-3-2 1,-1 11 0-16,2 0-2 0,0 2 5 15,-4 4 1-15,-1 5-2 16,-2 1 3-16,-2 0-5 16,2 2 0-16,5 0 0 15,-9 0 7-15,6 2-8 16,-2 6 9-16,-1 1 0 16,0 4 5-16,0 1 2 15,-2 6 4-15,-1 2 6 16,-3 1-8-16,0 1 10 15,-2 0-14-15,1-5-4 0,-1 0 1 16,-6-5 1 0,5-1-3-16,2-6-7 0,-2-1-24 15,4-6-26-15,7 0-3 16,0 0 9-16,6-6-46 16,-3-5-103-16,0-3-190 15</inkml:trace>
  <inkml:trace contextRef="#ctx0" brushRef="#br0" timeOffset="320779.4615">17065 7190 546 0,'0'0'91'0,"0"0"-31"16,0 0 46-16,0 0-21 15,0 0-63-15,0 0-22 0,-15-11 2 16,8 24 7-16,1 2 42 15,6 2-9-15,0 2 10 16,0 1-25-16,0-1-19 16,16-2 10-16,5-1-11 15,6 0 1-15,3-5-8 16,-1-3 2-16,10-4 0 16,0-1 0-16,6-3 0 15,5-3-4-15,1-6 2 16,-6-8-4-16,-6 0 4 15,-16-6-1-15,-9 0 1 16,-14-4 0-16,0 1 7 0,-23 4-6 16,-21 2 7-16,-3 6 4 15,-3 2-2-15,0 7 8 16,9 5-5-16,3 0-13 16,9 1 0-16,8 8-1 15,6 5-8-15,6 1-33 16,9 0-35-16,0 2-61 15,0-6-21-15,3-3-112 16</inkml:trace>
  <inkml:trace contextRef="#ctx0" brushRef="#br0" timeOffset="321206.0523">17722 6919 853 0,'0'0'50'0,"0"0"-18"16,0 0 61-16,0 0-9 16,0 0-82-16,0 0-2 15,-1-7-9-15,2 23 9 16,18 6 21-16,0 6 33 15,8 5-7-15,-4 1-20 0,3-1-6 16,-2-1-4-16,0 2 1 16,-5-4-13-16,-2-1 1 15,-1-3-4-15,-1-2 2 16,0-6-4-16,-3-4-1 16,-5-5 0-16,-3-4-4 15,-2-5-5-15,-2 0-2 16,0 0-1-16,0 0 3 15,0 0-5-15,0 0-14 16,0-5-39-16,0-7-73 16,0-3-34-16,-10-3-69 15,-11 2-247-15</inkml:trace>
  <inkml:trace contextRef="#ctx0" brushRef="#br0" timeOffset="321396.3934">17684 7137 604 0,'0'0'69'16,"0"0"-4"-16,0 0 54 16,0 0-67-16,0 0-46 15,0 0-5-15,97-34-1 16,-35 24 10-16,6-1 7 16,2 1-8-16,0 0-1 15,-9 2-8-15,-13-1-3 16,-8 2-30-16,-16 2-54 15,-12 0-109-15</inkml:trace>
  <inkml:trace contextRef="#ctx0" brushRef="#br0" timeOffset="322219.9239">18693 7249 725 0,'0'0'99'0,"0"0"-92"16,0 0 25-16,0 0-1 16,0 0-18-16,94-50-4 15,-55 39 2-15,7-3-3 16,-5 0 2-16,-2 0 17 15,2-3-3-15,-6 0 9 0,4-2 4 16,-8 0-8-16,-1 2-3 16,0 0 10-16,-5 0-3 15,-1-2-26-15,-5 2-4 16,-1 5-1-16,-7-2 0 16,-4 0-1-16,-4 3-1 15,-3 2 1-15,0 1 2 16,0 5-1-16,0-1-1 15,-3 3-1-15,-15 1-6 16,-3 0-5-16,-7 0-7 16,0 6 10-16,-1 4 5 15,10 1-8-15,2 1 2 16,10 3 9-16,7-2-7 16,0 0-2-16,7-1-1 15,22-1 5-15,7 3-4 0,1-4 6 16,3 0 2-16,2-1 1 15,-1 1 0-15,-2 0 0 16,-1-3-1-16,-5 2 0 16,-4 1 1-16,-3 0-1 15,-3 0-2-15,-3 3 1 16,-13-3 3-16,-2 3-2 16,-2-2 2-16,-3-2-1 15,0 4 0-15,-3-2 0 16,-13 1 0-16,-7-3 5 15,-6 2-5-15,3-5 3 16,-6 1 1-16,3-3 4 0,6-3-6 16,3 0-2-16,4-1-11 15,10 0-39-15,3 0-69 16,3-2-117-16,0-12-398 16</inkml:trace>
  <inkml:trace contextRef="#ctx0" brushRef="#br0" timeOffset="324338.2424">19923 7031 859 0,'0'0'51'0,"0"0"-48"16,0 0 4-16,0 0 13 16,0 0-17-16,0 0 21 15,-24 30 19-15,16-13-13 16,8-2-13-16,0 1 19 16,0-2-31-16,0-5-1 15,17 3-4-15,1-7 7 16,12 2-3-16,4-4-4 15,6-3 0-15,2 0-2 16,-2 0-2-16,-4-3-4 0,-3-4-1 16,-8-2 1-16,-5-2 6 15,-6-1 1-15,-9-2-5 16,-5-3 6-16,0 2 0 16,-5-2 2-16,-15 1-2 15,-13 2 5-15,3 4 0 16,2 4 5-16,-8 1 16 15,3 2-20-15,-3 3-3 16,2 0-3-16,0 0-3 16,4 3 3-16,9 5-2 15,0-5-3-15,10 1 5 16,4 1-1-16,6-4 1 16,1-1-7-16,0 0-2 15,0 0-6-15,0 0 3 16,7 0 8-16,20 0 4 15,13-3 7-15,6-4-7 0,4-3-4 16,-1 1 4-16,-9-2-3 16,0-1 3-16,-1-2 0 15,-6 0 2-15,-8-2 0 16,-5-3 0-16,-11-1-1 16,-4-3 4-16,-5-4-2 15,0 3 3-15,-13 2-5 16,-12 3 6-16,4 5 14 15,0 8-7-15,3-1 4 16,8 6-11-16,-2 1-7 0,-3 0-4 16,-2 0-7-16,-2 3-4 15,0 5 10-15,1 4-6 16,3-1 7-16,4 2 2 16,7 2 0-16,4-2-5 15,0-2 1-15,16 2 2 16,16-6-2-16,5-1-6 15,8-3 8-15,4-1-5 16,2 0 8-16,-1-2-20 16,-5 0-13-16,-8 0 2 15,-16 0 15-15,-4 0 5 16,-8 0 11-16,-2 0-2 16,2 4-7-16,0 5 10 0,2 5 0 15,0 3 12 1,1 1-3-16,4-1-9 0,-3 0 0 15,3-3 3-15,-4-2-3 16,3-2 0-16,0-3 0 16,-2 0 1-16,7-7 0 15,2 2 4-15,6-2-5 16,7 0 1-16,5-2-1 16,-6-7-9-16,5-2 7 15,-6-2-6-15,-8-1 4 16,-5-3 4-16,-14-3-5 15,-6-4 4-15,0-4 1 0,0 2 0 16,-12-6 1 0,-11-2-1-16,4 5 0 0,-4-1 14 15,3 2 7-15,4-1 1 16,6 2-3-16,3 4-9 16,5 1-3-16,2 8 12 15,0 7-10-15,0 4-9 16,0 3 0-16,0 0-6 15,0 2-1-15,0 10-9 16,0 10 16-16,0 5 13 16,12 4 8-16,8-2 14 15,3 5-19-15,4-3-12 16,4 0 4-16,-4-1 1 0,2-5-7 16,-4-4-1-1,1-2 2-15,-1-5-2 0,-1-4-1 16,-4-2 0-16,-1-4-5 15,4-3 2-15,4-1-5 16,4 0 2-16,1 0 4 16,4-8-12-16,-6-3-2 15,-2-3 7-15,-1 0-12 16,-15-5 10-16,-1-1-1 16,-9 1 7-16,-2 2 5 15,0 0 0-15,0 5 15 16,0 4-3-16,-9 4 25 15,5 2-10-15,-1 2-17 16,1 0-10-16,-2 0-3 16,-9 0-7-16,-2 6 2 15,0 2 6-15,-3 4-1 0,4 4 3 16,10-2 2-16,0 5 8 16,6-2-8-16,0 0 1 15,6-1 3-15,10-3-4 16,7 1 0-16,6-4-1 15,4-4-1-15,13 0-1 16,1-4-1-16,6-2-9 16,-1 0-6-16,1 0 0 15,-3-11-15-15,3 1-9 16,-8-3-5-16,-10-1-15 16,-9-2 11-16,-9 2 28 15,-9-2 20-15,-8 9 2 16,0-4 25-16,0 5 15 0,0 1-21 15,-3 2 0-15,-2 1 18 16,1 0-21-16,4 2-16 16,-5 0 0-16,-6 0-5 15,-6 4 0-15,-5 6 5 16,-4 2 0-16,6 1 7 16,5 0-5-16,5-2-1 15,5-2 1-15,5 1-2 16,0-3-1-16,0-4 1 15,12 4-1-15,7-5 1 16,7-2-1-16,6 0-11 16,-2 0 1-16,5-5 3 0,-7-5 7 15,0-4-7-15,-7-2-9 16,-10-5 10-16,-8-5 1 16,-3-7 6-16,-3-4 1 15,-26-6 13-15,-7-3 18 16,2-3 24-16,3 1 23 15,-1 4-36-15,9 4-3 16,1 10-24-16,9 5 4 16,3 5-13-16,3 5-6 15,2 7 8-15,5 4-7 16,0 4 1-16,0 5-3 0,0 16-12 16,7 11 12-1,21 16 0-15,7 7 10 0,7 2 1 16,0 0-9-16,-6-6-1 15,2-5-1-15,-5-5 0 16,-3-4-3-16,-10-8-11 16,-5-5-32-16,-5-5-34 15,-10-5-102-15,0-9-82 16</inkml:trace>
  <inkml:trace contextRef="#ctx0" brushRef="#br0" timeOffset="324871.9907">20557 6774 421 0,'0'0'269'0,"0"0"-253"16,0 0 23-16,0 0 21 16,0 0 7-16,0 0-48 15,0 0-3-15,-3 3 8 16,31-3 32-16,22-6 7 15,25-2-4-15,28-5-16 0,14-4-25 16,14 4 0 0,-11-4-4-16,-7 0 13 0,-25 1-13 15,-23 3-7-15,-23 4-5 16,-26 6-2-16,-16 1-10 16,0 2-52-16,-24 0-221 15</inkml:trace>
  <inkml:trace contextRef="#ctx0" brushRef="#br0" timeOffset="341268.9091">2886 8310 614 0,'0'0'79'16,"0"0"-64"-16,0 0 57 16,0 0-4-16,0 0-33 15,0 0-18-15,0 0 4 16,22 0-11-16,-14 0 1 0,1 0-3 15,7 0 4-15,1 0-1 16,8 0-4-16,0 0-1 16,-1 3 1-16,-2 4 7 15,-5-2-9-15,-1 8 0 16,-1 1-1-16,-3 6 8 16,-6 0-4-16,-3 2-4 15,-3 0 3-15,0 0-4 16,-3-2-3-16,-13-1 7 15,-8-5-7-15,9-5 9 16,-6 2-8-16,6-6 2 16,5-4 5-16,2-1-6 0,5 0 9 15,-1 0 2 1,-4 0-3-16,-2-1-8 0,1-7-1 16,9-6-2-16,0-3 1 15,0-2-3-15,12-1-12 16,13-2 6-16,2-3 0 15,9 4-9-15,7 0-6 16,-4 4 5-16,-3 4 17 16,-2 4-7-16,-7 1 8 15,4 4-1-15,-1 1-4 16,-3 3 5-16,0 0-7 16,-8 0 5-16,-1 0-6 15,-3 7 4-15,-3 3-4 16,-6 7 9-16,1-1 10 15,-7 4 1-15,0 0 4 0,0-3 7 16,0 2-4-16,0-2 4 16,0-2-8-16,-7-2 4 15,7-2-10-15,-3-5-8 16,0-2 0-16,3 0-2 16,0-1-1-16,0-3-33 15,0 2-66-15,6-2-11 16,19 0-37-16,2-9-144 15</inkml:trace>
  <inkml:trace contextRef="#ctx0" brushRef="#br0" timeOffset="342270.1658">3839 8382 400 0,'0'0'443'16,"0"0"-434"-16,0 0 25 16,0 0 49-16,0 0-50 15,0 0 2-15,-95 29 1 16,81-15 8-16,-2 2-31 16,4-1 8-16,-3-1 3 15,9 1-11-15,0-3-2 16,6 5-11-16,0-7 0 0,0 0 5 15,3-1-5-15,18-2 0 16,7-4-1-16,5-2 1 16,4-1-10-16,2 0 6 15,-2-1-13-15,-4-7-19 16,-6-1 3-16,-12-3 19 16,-6 2-4-16,-6-7-2 15,-3 1 10-15,0 0-1 16,-18-1-11-16,-6 0 19 15,-4 6-4-15,-2 1 7 16,2 2 11-16,-2 6-4 16,0 0-1-16,5 2-2 0,-1 0-8 15,4 0 6-15,4 7-6 16,3-1 0-16,5 2 2 16,2-2-3-1,7 0 1-15,1-1 4 0,0-2-1 16,0 2-7-16,4-4 8 15,17 1 5-15,9-2 3 16,12 0-7-16,4-2-1 16,3-7-9-16,2 1-5 15,-5-3 1-15,-7-1-5 16,-8-3 4-16,-7 1 9 16,-6-1-10-16,-8-1 11 15,-7 1-1-15,-3-4-1 16,0 1 6-16,-6 1 2 15,-13 4 7-15,-2-1 4 0,0 5 15 16,2 1 7-16,4 2 0 16,0 6-34-16,3 0 1 15,-3 0-2-15,0 0-6 16,-1 5 0-16,2 4 2 16,1 0-3-16,10 2 4 15,-3-1 0-15,6 0 3 16,0-1-7-16,0-2 4 15,12 0-6-15,15-2 2 16,7 0 4-16,2-3-5 16,7 3 4-16,-1-4-17 15,1 0 4-15,-7 2-24 0,-3 0 12 16,-5 1 13-16,-6-4 2 16,-8 7 4-16,-5-1 4 15,-2 1 6-15,2 2 0 16,-4 1 22-16,-2 1 9 15,0 2-10-15,-2 2-9 16,1 0 13-16,1 1-18 16,1 0 8-16,-1-3-8 15,-3 2-7-15,0-5 4 16,0-2 1-16,0 0-5 16,0-5-8-16,0 0-11 15,6 0-60-15,3-3-72 16,10 0-86-16</inkml:trace>
  <inkml:trace contextRef="#ctx0" brushRef="#br0" timeOffset="343055.5875">4513 8365 813 0,'0'0'24'0,"0"0"-24"16,0 0 0-16,0 0 36 16,0 0 0-16,-3 50-17 15,3-34-5-15,0 4 7 16,0-4-14-16,0-2 2 0,0 0-2 16,0-3-7-16,-10-3 5 15,7-5-3-15,-3 0 1 16,3 1 13-16,3-4-11 15,-3 0-4-15,-6 0 3 16,0-1-4-16,0-8-6 16,0-5-17-16,5 0 16 15,4-4-29-15,0-3 19 16,0-1-10-16,0 2 18 16,10 3-7-16,8 1 1 15,9 9-1-15,-5 3 12 16,2 1-4-16,6 3 4 15,-5 0 4-15,5 0-8 0,-3 7 0 16,3 3 8-16,0 1 4 16,-5 3-4-16,-4 1 5 15,-6 1 6-15,1 1 3 16,-5 0-11-16,-7-4 1 16,-4-4-1-16,0 1 1 15,0-4 1-15,0-2 1 16,-12-4 14-16,-10 0-5 15,2 0-10-15,-2 0-4 16,10-4 0-16,-1-9-2 16,5 1-4-16,8-2-1 15,0-2 2-15,0 1 2 0,24 1-3 16,4 2 2-16,8 0-4 16,0 5-5-16,3 1 2 15,-2 2 2-15,-3 2 6 16,-8 1-9-16,2 1 8 15,-7 0 3-15,-5 0 0 16,1 3 3-16,-1 5-1 16,-4 1 12-16,-4 6 19 15,0 2 4-15,-6 3 0 16,1 0 0-16,0-2-10 16,0 0-10-16,-3-4-5 15,0 0-4-15,0-5-6 16,0-2-1-16,3-3-2 0,0-2-3 15,0 1-29-15,3-3-47 16,4 0-16-16,-1 0-97 16,6-9-222-16</inkml:trace>
  <inkml:trace contextRef="#ctx0" brushRef="#br0" timeOffset="343919.0351">5738 8433 613 0,'0'0'22'0,"0"0"16"16,0 0 33-16,0 0-32 15,0 0-9-15,-45-45 28 16,15 39-24-16,2 6-10 15,-5 0 11-15,-7 0-10 16,-2 4 10-16,3 5 1 16,-4 4-12-16,4 3-1 15,8 1-7-15,10 0-6 16,9-2-5-16,9-1-5 16,3-4 0-16,0 0 1 15,15-3-1-15,12-4-3 16,9 0-3-16,5-3 2 15,-2 0-4-15,0-3 4 0,4 0-22 16,-10-8 0-16,0-2-18 16,-8 1-13-16,-8-5-1 15,-4-5-6-15,-13 2-36 16,0 1 42-16,0 7 58 16,0 2 55-16,0 8 52 15,0 2-48-15,-7 0 5 16,2 0-62-16,-1 10 4 15,-3 4-1-15,6 3 21 16,3 2-16-16,0-4 13 16,0 2-21-16,12 1 0 15,6-4 6-15,3 0-4 0,3-2 0 16,1-4 4-16,8-5-5 16,9 3 2-16,4-6-1 15,9 0-4-15,-1 0-6 16,-2-6-4-16,2-5-17 15,-8-4 8-15,-4-2-11 16,-14-7-14-16,-1 1 11 16,-15-9-5-16,-6-1 33 15,-6 0-10-15,0-5 15 16,-3 1 0-16,-18-1 24 16,-3 5 19-16,3 0 16 15,5 11-22-15,7 3-5 16,3 10 11-16,6 6 0 0,0 3-30 15,0 0-13-15,0 11-12 16,0 12 8-16,3 11 4 16,6 7 0-16,6 3 19 15,0 1 5-15,-2-2-3 16,4 1 3-16,-1-7-20 16,2-1 5-16,3-7-9 15,-5-5 0-15,2-7-1 16,3-6-14-16,1-5-16 15,11-6-23-15,12 0-38 16,4-6-148-16</inkml:trace>
  <inkml:trace contextRef="#ctx0" brushRef="#br0" timeOffset="344334.4466">7146 8031 963 0,'0'0'35'0,"0"0"-28"0,0 0 41 15,0 0-3-15,0 0-39 16,0 0 26-16,-3 66 31 16,3-32-40-16,0 5 0 15,0 5 13-15,7-1-5 16,7 0-6-16,2-2 3 16,-1-4-16-16,-1-1 1 15,-1-5 2-15,-1-3-15 16,-2-4 3-16,4-7-2 15,-5-3-1-15,1-9-11 16,7-2-9-16,5-2-7 16,11-1-11-16,9 0-21 15,1-6-57-15,-9-8-90 0,-10-6-245 16</inkml:trace>
  <inkml:trace contextRef="#ctx0" brushRef="#br0" timeOffset="344564.3323">6858 8293 880 0,'0'0'92'15,"0"0"-85"-15,0 0-7 16,0 0 48-16,0 0-33 0,146-2-11 15,-52-3 1-15,-6-2-5 16,0 0-5-16,-13 0-51 16,-17-1-96-16,-25-3-359 15</inkml:trace>
  <inkml:trace contextRef="#ctx0" brushRef="#br0" timeOffset="345267.1879">7432 8422 758 0,'0'0'44'15,"0"0"-26"-15,0 0-7 16,0 0 28-16,0 0-8 16,130-11-8-16,-94 11 9 15,-3 0-6-15,-5 8 8 16,-4-3-8-16,-2 4-9 15,-8 5-1-15,-1 3 14 16,-7 4-2-16,-6 5-14 16,0-3-1-16,0 3-8 0,-3-2 0 15,-10-5-2-15,1 1-2 16,4-7 0-16,-2 0 5 16,7-10-6-16,0 1 0 15,3-4 0-15,0 0 9 16,0 0 0-16,0-5 18 15,0-6-14-15,6-6-11 16,12-3 1-16,-3-4 0 16,4-1-3-16,2-3-1 15,-6-1 1-15,1 2-3 16,-5 5 0-16,2 10 0 16,-1 0-1-16,-3 7-19 15,9 1-35-15,-6 4-63 16,7 0-107-16,-8 0-232 0</inkml:trace>
  <inkml:trace contextRef="#ctx0" brushRef="#br0" timeOffset="347650.076">8177 8567 817 0,'0'0'0'0,"0"0"-16"0,0 0 13 15,0 0 3-15,0 0 0 16,0 0 3-16,140-6 0 16,-121 1-2-16,-7 0 8 15,6-1 19-15,-9-2 7 16,0-1-24-16,-3-2-10 15,-6 0 0-15,0-5 3 16,0 4-1-16,-21-2-2 16,-9 1 20-16,2 3 8 15,-8 5 9-15,-1 5-16 16,1 0-15-16,-6 0-6 16,-4 8 15-16,4 6 17 15,5 5 1-15,10 1-8 0,8 0-11 16,14 6-8-1,5-5-6-15,0-1 1 0,14-3 3 16,14-3-2-16,6 0 5 16,2-7-8-16,3-1-8 15,0-5-3-15,-1-1-2 16,-2-3-2-16,-6-11-3 16,-2 0-11-16,-2-6 16 15,-10 0-37-15,-13-5-3 16,-3 2 27-16,0 2 9 15,0 4 17-15,0 6 13 16,-6 6 36-16,3 3-3 16,3 2-19-16,0 0-27 0,0 2-14 15,0 9 12-15,0 2 2 16,0 0 7-16,0 4-3 16,0-1 6-16,9-3-10 15,6-2 1-15,-6-4 0 16,3-2 6-16,1 1-7 15,-2-4 0-15,5 0-7 16,-4-2-2-16,2 0-8 16,5 0 5-16,0-7-7 15,-5-2-19-15,-1-5-1 16,-7-6 2-16,0 0 21 16,0-1 4-16,2-4 2 15,2 8 10-15,5 3 1 16,-2 3 24-16,4 5 2 0,-1 1-9 15,-1 3-6-15,9 2-11 16,-1 0 0-16,6 9 3 16,-2 3 9-16,1 9 1 15,-2 0 7-15,-4 4 13 16,-4 0-10-16,-3-2-23 16,-9-2 5-16,-2-3-6 15,-4-2 0-15,0-7 3 16,0-1-3-16,0-5-5 15,-10-3 4-15,-2 0-5 16,-6 0-7-16,-7 0-15 16,10-13-8-16,0-1-6 15,9-9 5-15,6 3 14 16,0-8 9-16,0-3-22 0,16 4-55 16,14 1 11-16,0 4-15 15,1 7 64-15,-1 8 31 16,6 4 5-16,0 3 5 15,4 0 36-15,0 5 10 16,-4 7 3-16,-6 2-30 16,1 3 15-16,-7 3-29 15,-9 2-7-15,-9 2-4 16,-6-1 41-16,0-1-18 16,0-3 9-16,-6-2-4 15,3-3 12-15,0 0-7 16,3-4-17-16,0-4-4 15,0-2-8-15,0-2 0 0,0-2 3 16,21 0 4-16,7 0-9 16,8 0-1-16,9-10-5 15,-2 4-9-15,2-5-9 16,-2-1-9-16,-1-1 12 16,-8-3 0-16,2-1 13 15,-6-3-2-15,-5 3 4 16,-1-3 0-16,-5 1 16 15,-8-1 6-15,-2 3 11 16,-9 0-10-16,0 1 21 16,0 2-19-16,0 3-4 15,0 0-6-15,-9 1-2 0,-2 3-3 16,4 4-9-16,1 0 4 16,0 3-5-16,0 0-2 15,-12 0-2-15,0 0-1 16,-9 9 3-16,5 2-3 15,6-1-6-15,5 5 3 16,5-1 0-16,6 0-1 16,0 2 4-16,0 0-1 15,14-3 2-15,5 3-9 16,8-2 3-16,-2 0-4 16,8 0 12-16,-5 1-4 15,5-1 4-15,-3 0 1 16,-9-1 1-16,0 2-1 0,-12-2 1 15,-9-2 0-15,0-2 0 16,-3 2 1-16,-27-2 1 16,-12 2-1-16,0-5 8 15,-4 1-9-15,4-4-1 16,4-3 0-16,5 0 1 16,11 0-1-16,5 0-3 15,8 0 4-15,9-3-2 16,0-5 2-16,6-1-23 15,21-4-12-15,11-1 7 16,10 2 8-16,2-2-36 16,5 1 19-16,-3 2 2 0,0 0 12 15,2 2 22 1,4 0-7-16,2-4 6 0,1 4 2 16,3-5 2-16,-10 0 1 15,1-3 17-15,-13-1-6 16,1 1 9-16,-15-4 8 15,-11-2-31-15,-14-2 1 16,-3-2 16-16,-3 2 12 16,-24 1-5-16,-2 3-2 15,7 2 11-15,-1 10 23 16,6 4-36-16,2 2-3 16,-3 3-17-16,3 1-2 15,-7 11-5-15,8 6 7 16,1 8 2-16,10 6 15 15,3 6 3-15,0 8 5 0,0-1-12 16,0 2 3-16,0 6 1 16,0 3 3-16,-6 3-10 15,-12 0-8-15,-3-1-2 16,8-5-5-16,2-8 3 16,5 2-11-16,6-10 5 15,-4-7-7-15,4-9-2 16,0-4-2-16,0-7 5 15,-3-7-4-15,3 0 9 16,-3-3 0-16,0 0 2 16,0-9-38-16,-3-8-30 0,6-3 63 15,0-2 12-15,0-6-2 16,0 1 2-16,0-2 0 16,6-3 1-16,10 4 8 15,1-1-1-15,8-1 1 16,5 1-2-16,3 0 0 15,4 0-4-15,-1 1 2 16,4 8-4-16,2 1-1 16,-3 5-1-16,4 8 1 15,-5 1-5-15,0 5 5 16,-5 0 6-16,-13 0-5 16,3 0 7-16,-8 11 7 0,3 3 6 15,-15 6 3-15,-3 2-7 16,0 6 13-16,-3-6-22 15,-18-3-1-15,-4-2 7 16,-5-7-10-16,-3 0 5 16,-6-4-8-16,-1-1 3 15,-6-3 4-15,7-2-7 16,3 0-1-16,6 0 0 16,5-7-11-16,4-5-13 15,0-2-19-15,14-3-10 16,7-2-30-16,0-1-58 15,19 1-164-15</inkml:trace>
  <inkml:trace contextRef="#ctx0" brushRef="#br0" timeOffset="348884.6442">10808 8596 950 0,'0'0'82'0,"0"0"-76"15,0 0 59-15,-102 47 7 16,77-25-35-16,4-2-13 16,9 0-9-16,6-3-6 15,2-3 2-15,4-2-4 0,0-6-6 16,0-2 0-1,13-1 4-15,11 1-2 0,7-4 0 16,11 0-3-16,4 0-4 16,-4-4-3-16,0-8-13 15,-9-1 6-15,-8-4 3 16,-7-4-4-16,-12 1 12 16,-6 1-1-16,0 2 2 15,-27 4 2-15,-7-1-1 16,-2 8 0-16,-10 0 1 15,4 2 0-15,0 1-1 16,12 3 1-16,11 0 0 0,10 0-1 16,-5 0-1-1,10 5-5-15,4-3 7 16,0 5-4-16,0-4 3 0,0 4 2 16,15-4 3-16,16 0-3 15,11 1 2-15,7-4-3 16,7 0 0-16,2 0 0 15,-3-7-6-15,-3-1 0 16,-10-4-11-16,-2-1 14 16,-7-2-7-16,-5-3-1 15,-14-3 11-15,-5-1-5 16,-9-2 5-16,0 2 10 16,-3 5 11-16,-11 2-8 15,-8 3 7-15,7 3-11 0,3 5-7 16,6 1 9-16,3 2-11 15,0 1 1-15,0 0-2 16,0 0-2-16,-1 0-3 16,-5 7 4-16,9 7 0 15,0 2 1-15,0 4 1 16,0-3 3-16,22 2-3 16,8-2 0-16,1 2 3 15,8-2 0-15,0 0-3 16,1-1-4-16,-1 7 4 15,-3-2-5-15,-11 0 4 16,-7-1 1-16,-9-1-4 16,-9-7 1-16,0 2-1 15,0-4 4-15,-9 0 0 16,-21-2 1-16,-3-1 1 0,-3 0-2 16,1 0-1-16,2-4-2 15,6-3-3-15,6 0 0 16,11 0-1-16,7 0 7 15,3 0-11-15,0 0 8 16,13-3-11-16,12-4-15 16,17-2-9-16,4-1 22 15,10 0 1-15,-4-1-3 16,6-2-1-16,-3 1 15 16,-4-5 2-16,-1 1 1 0,-2-2 0 15,-3-4 1 1,-3-2 4-16,-9 2 6 0,-13 1 3 15,0 1 12-15,-8 1-1 16,-9 2 37-16,-3 5-60 16,0-3 9-16,0 6 27 15,-6 1-15-15,-3 3-5 16,-1 2-13-16,-4 2-1 16,-2 1 0-16,-10 1-3 15,-2 11 3-15,-5 1-3 16,0 7 2-16,11 4-2 15,1 2 2-15,12 1 4 16,6-1-5-16,3 4 2 16,0-4 4-16,0-7-7 15,0-2 7-15,20-4-7 0,8-4 0 16,12-4 2-16,5-2-1 16,17-3-1-16,9 0-30 15,8-8-12-15,-2-4-89 16,-14-7-128-16</inkml:trace>
  <inkml:trace contextRef="#ctx0" brushRef="#br0" timeOffset="351300.6745">2379 9078 736 0,'0'0'52'0,"0"0"-51"16,0 0 2-16,0 0 56 16,0 0-42-16,0 0-10 15,0 0 1-15,43 1 22 16,-6 2 13-16,11 0-4 16,13-3 6-16,11 0-16 15,14 0-17-15,8 0 0 16,9 0-7-16,6 0-2 15,9-6 5-15,1-1-5 16,8 0-3-16,-5 1 1 16,-4 0 0-16,-7-1-1 15,-13 3 2-15,-7-2-2 16,-9 2 0-16,-6 0 0 16,2-2-5-16,-1 3 5 0,-2-4 1 15,7 3-1-15,0-1 0 16,12 2-5-16,3-4 3 15,13 4 3-15,-2-1-1 16,-1 1 0-16,-1 1-5 16,-5-3 5-16,4 5 0 15,-5-3 0-15,1 2-2 16,-1-2 2-16,-9 0 1 16,3 1-1-16,-6-1-2 15,0-2 2-15,0 1 0 16,0-1 0-16,0 0-1 0,0-1 1 15,-12 3 0-15,0 0 1 16,-6 0-1-16,-1-1 1 16,7 0-1-16,-6 2 0 15,-3-1 0-15,-4 2-2 16,1-2 4-16,-1-4-3 16,-2 7 1-16,0-3 0 15,2 0 0-15,5 0 2 16,10 3-2-16,4-1-3 15,6 1 3-15,1-2 4 16,2 2-4-16,0 0-2 16,-3 0 2-16,0 0-2 0,-4 0 4 15,1 0-4 1,-3 0 2-16,-6 0 0 0,3 0 0 16,-4 0-1-16,-4 0 2 15,4 0-2-15,2 0 1 16,-2 0 0-16,4 0 0 15,-3 0 0-15,0 0 0 16,2 0 1-16,-7 0-2 16,4 0 1-16,4 0 0 15,0 0 2-15,-3 0-2 16,-1 0-2-16,2 0 2 16,-5 0 0-16,-4 0 1 15,-5 0-2-15,-2 0 2 16,-3 0-1-16,-6 0 0 15,4 0-1-15,-1 0 0 0,-3-1 1 16,-1-3-5-16,-2 4 9 16,0-2-8-16,-1 2 4 15,4 0 0-15,0 0 3 16,1 0-3-16,-4 0-3 16,6 0 3-16,-10 0 0 15,7 0 3-15,-3 0-6 16,-1 0 3-16,4 0 0 15,6 0-3-15,2 0 3 16,-2 2 0-16,3-2 0 16,-1 0-1-16,-2 0 1 15,-4 0 4-15,-2 0-4 0,0 0-4 16,-1 0 4-16,6 0 3 16,1 0-1-16,3 0-2 15,2 0 0-15,1-2-2 16,5-1 2-16,-1 3 1 15,-3-4 2-15,0 4-1 16,2-3 3-16,-3 3 0 16,-7-5 2-16,1 2 3 15,-12 0 3-15,-4-3 9 16,-12 4-7-16,-5-1 12 16,-4-2-14-16,-3 2 5 15,-7 2-9-15,2 0-1 16,-10-1-7-16,-3 2 5 0,0 0-6 15,0 0-7 1,0-2-32-16,-27 0-153 0,-34-3-318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7:32:5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4240 465 469 0,'0'0'16'0,"0"0"10"0,0 0 3 0,0 0-21 0,0 0-3 0,0 0 3 15,0 0 33-15,-3 0 7 16,3 0 2-16,0 0 19 16,0 0-25-16,0 0-29 15,0 0-1-15,0 0-12 16,0 0-2-16,0 0-1 16,0 0-8-16,0 0-41 0,0 0-32 15,0 0-17-15,0 0 55 16,0 0 13-16,0 0-24 15,0-1-148-15</inkml:trace>
  <inkml:trace contextRef="#ctx0" brushRef="#br0" timeOffset="256.6322">4240 465 279 0</inkml:trace>
  <inkml:trace contextRef="#ctx0" brushRef="#br0" timeOffset="906.933">4240 465 279 0,'39'-37'147'0,"-39"37"-138"0,0 0 5 0,0 0-2 0,0 0-12 15,0 0 0-15,0 0 0 16,0 0 1-16,0 0 4 15,0 0 40-15,0 0 47 16,0 0-17-16,0 0 2 16,0 0-16-16,0 0-21 15,0 0-6-15,0 0-12 16,0 0 11-16,0 0-7 16,0 0-3-16,0 0-1 15,-3 0 1-15,3 0 7 16,0 0-2-16,0 0-13 15,-3 0-3-15,0 0-9 0,0 8-2 16,-6 0 2-16,2 4 16 16,2 2 5-16,-4 1-8 15,2 2-1-15,1 1-2 16,0 1 7-16,0 1-14 16,3 1-4-16,-9-3 7 15,6 2-5-15,-3-3-3 16,-4 0 1-16,5-3-2 15,-1-3 0-15,6-3 2 16,-4 0-1-16,4-3-1 16,0-5 1-16,3 1-1 15,0 1-1-15,0-2 1 0,0 0 3 16,0 0-1-16,0 0 0 16,0 0 2-16,0 0 2 15,0 0-5-15,0 0 0 16,0 0-1-16,0 0 0 15,13 0 2-15,10 0-1 16,12 1 9-16,4-1 4 16,12 0-1-16,1 0-1 15,2 0-7-15,-2 0 0 16,-7 0-3-16,-5 0-2 16,-13 0 0-16,-9 0 2 15,-9 0-2-15,-6 0 1 16,-3 0-4-16,0 0 3 15,0 0-1-15,0 0-1 16,0 0-11-16,0 0-15 0,0 0-10 16,0 0-20-16,0 0-12 15,0 0-39-15,0 0-18 16,0 0-38-16,-9-4-499 16</inkml:trace>
  <inkml:trace contextRef="#ctx0" brushRef="#br0" timeOffset="1318.9442">4500 619 609 0,'0'0'22'0,"0"0"57"0,0 0 23 16,0 0-78-16,0 0-6 15,0 0 9-15,-42-34 2 16,42 33 3-16,0 1-2 15,0 0-6-15,0 0 5 16,0 0-8-16,0 0-21 16,0 0 0-16,-3 7 0 15,3 8 9-15,0 2 24 16,0 3-5-16,-3-1 8 16,-4 2-11-16,4 0 1 15,0-1-8-15,1-2 0 16,-2 0-9-16,-4 2-1 15,8-5-2-15,-6 1-2 0,2-3-3 16,1-3 1-16,3-3-2 16,0 0 3-16,0-4-3 15,0-3 0-15,0 1-1 16,0-1-7-16,0 0-17 16,0 0-10-16,0 0-14 15,0-7-61-15,0-5-81 16,13-6-287-16</inkml:trace>
  <inkml:trace contextRef="#ctx0" brushRef="#br0" timeOffset="1904.9408">4949 573 350 0,'0'0'215'0,"0"0"-155"15,0 0 29-15,0 0-27 16,0 0-30-16,0 0-13 15,-14 0 11-15,14 0 5 16,0 0 15-16,0 0 4 0,0 0 11 16,0 0-17-16,0 0-20 15,0 0-16-15,0 0-4 16,0 0 0-16,0 0-8 16,0 0-1-16,0 7 1 15,0 4 7-15,12 4 14 16,6 2-7-16,0 0 2 15,3 0 2-15,4 2-2 16,-2 1-5-16,4-1 5 16,-5-2-7-16,5 2-2 15,-5-2-4-15,1-4-1 16,-4 1-2-16,-3-2 1 0,-4 0 0 16,-1-4-1-16,-1-1 0 15,-4-2 1-15,0 0-1 16,-3-3 0-16,-3 0-1 15,0-2 0-15,0 0-9 16,0 0-7-16,0 0-18 16,0 0-2-16,0 0-16 15,0 0-34-15,-15-3-104 16,-6-7-193-16</inkml:trace>
  <inkml:trace contextRef="#ctx0" brushRef="#br0" timeOffset="2311.4118">5256 582 616 0,'0'0'172'0,"0"0"-169"15,0 0 33-15,0 0-10 16,0 0-20-16,0 0-2 16,-39 5 25-16,8 4 33 15,-5 5-9-15,-7 2 19 16,-2 0-31-16,2 1 1 0,-2 0-22 16,2-2-16-16,6 1 6 15,1-2-1-15,6-3-6 16,5 1 0-16,5-3-3 15,4 1 4-15,5-2-3 16,1-1-1-16,4-2 6 16,0 0-6-16,6-5-1 15,0 0-1-15,0 0-4 16,0 0-22-16,0 0-26 16,0 0-50-16,0 0-37 15,12-11-117-15</inkml:trace>
  <inkml:trace contextRef="#ctx0" brushRef="#br0" timeOffset="3055.1503">5735 556 513 0,'0'0'90'0,"0"0"-70"15,0 0 36-15,0 0-31 16,0 0-22-16,0 0-1 16,0 0 22-16,-8 0 12 15,-2 3-4-15,7 3 10 16,-6 2-5-16,-3 1-9 0,3 5-8 15,-3 3 14-15,3 2-7 16,-4-2-7-16,7 5 0 16,1-2-9-16,1-1 10 15,-2 1-14-15,-3-3 1 16,3 2-3-16,0-4 1 16,0 1-4-16,2-3-2 15,1-4 2-15,1-1-2 16,2-5 0-16,0-2-1 15,0-1 1-15,0 0 0 16,0 0 0-16,0 0-1 16,0 0-5-16,0 0 6 15,0 0-1-15,2 0-3 16,17 0 4-16,8 0 0 0,7 0 1 16,2 0 2-16,7 0-4 15,-1 0 1-15,7 0 0 16,-1-1 1-16,10 1-1 15,-3 0 1-15,2-3 9 16,-2 3-4-16,-7-3 6 16,-12 1-6-16,-14 1-6 15,-14 1 1-15,-7 0-1 16,-1 0-3-16,0 0-13 16,0 0-23-16,-12 0-76 15,-10-2-80-15</inkml:trace>
  <inkml:trace contextRef="#ctx0" brushRef="#br0" timeOffset="3575.4823">5962 702 827 0,'0'0'26'0,"0"0"31"15,0 0 17-15,0 0-37 16,0 0-33-16,0 0 1 15,-5-1-4-15,-1 4 1 16,0 8 6-16,-3 1 42 16,-4 7-4-16,1 3-1 15,0 0-20-15,3 2 2 16,0 0-11-16,-1 3 2 16,7-2-8-16,-2 2 4 15,-1-2-9-15,6 2 2 16,-3-4-5-16,0-2 1 0,3-4-2 15,0-5 3-15,0-6-4 16,0-2-1-16,0-4 1 16,0 0 0-16,0 0 0 15,0 0-3-15,0 0-2 16,0 0-13-16,0 0-5 16,0-1-12-16,0-8-69 15,0-2-101-15,-3-3-224 16</inkml:trace>
  <inkml:trace contextRef="#ctx0" brushRef="#br0" timeOffset="20494.1351">11525 2085 308 0,'0'0'127'0,"0"0"-83"16,0 0 18-16,0 0 3 15,0 0-40-15,0 0-6 0,0 0 10 16,0 0 0-1,6-1-1-15,-6 1 0 0,0 0 1 16,0 0-9-16,0 0-12 16,0 0 11-16,0-2-13 15,0 0-2-15,0 0-3 16,-3 0 2-16,-7 2 4 16,4-3-7-16,0 2 4 15,0 1 3-15,-6-2-4 16,6 0-1-16,-3 2-1 15,-3 0 0-15,-3 0-1 16,-4 0 0-16,4 0-1 16,-3 0 1-16,0 2 6 15,2 2 0-15,-4 0 1 16,7 2-5-16,1-1-1 16,-2 2 0-16,7-1-1 0,-5 1 0 15,-1 2 5-15,2-1-4 16,5-1 0-16,-4 2 7 15,7 0-2-15,0 0 0 16,3-2-2-16,0-2-3 16,0 2 5-16,0-2-5 15,0-1 5-15,0 1-3 16,0-2-1-16,0 0 0 16,0 3-1-16,0-3 2 15,3 2-2-15,3-1 0 16,1 0-1-16,0-1 1 0,0 0 1 15,-1-3-2-15,-6 3 5 16,3-3-4-16,1 4 0 16,-1-4 0-16,0 1-1 15,0-1 2-15,3 2-1 16,-3-2 4-16,1 1-5 16,2-1 2-16,2 0-1 15,1 0 2-15,-3 1-2 16,7-1 4-16,-4 2-4 15,5-2 0-15,-1 0 0 16,-4 0 0-16,6 0 0 16,-3 0 2-16,-3 0-3 15,-2 0 7-15,2 0-5 0,-2 0 0 16,3 0 2-16,-6 0-1 16,5 0 3-16,-3 0 3 15,3 0 7-15,3-3 2 16,0-1-8-16,1-3 1 15,-4 2 0-15,2 0-4 16,-5 1 8-16,4-2 2 16,-4 1-10-16,0-1 3 15,-6 3 5-15,0-2-10 16,0-1 10-16,0 3-4 16,0-4 0-16,0 4-2 15,0-2-1-15,0 3-3 0,0-3-3 16,-3 3-1-1,-3-2 5-15,3 1-4 0,-7 1-1 16,10-1 0-16,-6 0 2 16,-1 1 0-16,3-1-3 15,-2 0 1-15,-1 0-1 16,1 2 0-16,0-1 0 16,3-1 1-16,-3 1-1 15,-2 2 0-15,4 0-8 16,-8-2-11-16,-4 2-16 15,-10 0-61-15,-2 0-117 16,-12-1-310-16</inkml:trace>
  <inkml:trace contextRef="#ctx0" brushRef="#br0" timeOffset="48433.3498">11340 2859 528 0,'0'0'62'0,"0"0"-34"15,0 0 84-15,0 0-37 16,0 0-63-16,0 0 17 16,0 0 0-16,0 0-5 15,0 0 6-15,0 0 2 16,0 0 5-16,0 0-14 16,0 0 4-16,0 0-14 0,0 0-3 15,0 0 0 1,0 0-4-16,0 0-2 0,0 0 10 15,0 0 7-15,0 0 0 16,0 0-6-16,0 0-4 16,0 0-7-16,0 0 5 15,0 0-9-15,0 0 4 16,-4 4-3-16,1 3 0 16,-3 4 9-16,0 0 2 15,0 2 2-15,3 3-3 16,-5 2 0-16,1 2-4 15,1 4 9-15,-3-1-5 16,2 2 0-16,1-6-7 16,-4 0 3-16,3-4-2 15,0-5 1-15,1-1 2 0,3-3-7 16,3-5-1-16,0 2 3 16,0-3-2-16,0 0-1 15,0 0 5-15,0 0 0 16,0 0 3-16,0 0-7 15,0 0 6-15,0 0-7 16,0 0 2-16,0 0 2 16,0 0-4-16,0 0-6 15,0-3-16-15,0 2-7 16,0-5-5-16,0 1-24 16,0 0-34-16,0-1-70 15,0-4-74-15,0 3-448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4T08:01:47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13747 6191 501 0,'0'0'87'0,"0"0"-39"0,0 0 57 15,0 0-36-15,0 0-27 16,0 0 2-16,0 0-3 16,0 0-15-16,51-5-2 15,-50 5 4-15,6-1 7 16,-4-2 0-16,0-1-9 16,-3-3 0-16,0 2-13 15,0-4-7-15,0 1 5 16,0-1-6-16,-18 0-5 15,0 1 2-15,-1-2 1 0,-1 6-2 16,4-2 3 0,2 2 0-16,1 4 2 0,-2 0-6 15,-8 0-3-15,0 4 3 16,-6 4-2-16,-3 4 1 16,2 2 1-16,0 0 0 15,-1 1 0-15,4 1 2 16,3 2-1-16,9-1 0 15,3 0 3-15,2 0-4 16,7-2 4-16,3 1-2 16,0-2 0-16,0-3 0 15,16-1-1-15,0 0 4 16,10-1-3-16,7-1-1 0,-1-5 0 16,6 3-1-1,5-6 1-15,-1 0-1 0,-6 0-1 16,4-3 1-16,-8-3-2 15,6-5 1-15,-8-5-2 16,-7 3 0-16,0-6 3 16,-5 2-1-16,-4 0-3 15,-4 0 3-15,-4 0 1 16,0 2 0-16,-6 1 0 16,0 4 0-16,0-2 0 15,0 3 0-15,0 0 0 16,0 2 1-16,0 3-1 0,0-1 0 15,0 4 0 1,3-1 0-16,-3 1-2 0,0 1 3 16,0 0-1-16,0 0 0 15,0 0-7-15,0 0-3 16,0 4-2-16,0 5 7 16,0 2 5-16,0 6 0 15,0 0 2-15,0 2 3 16,4 0 0-16,5 1 9 15,0-1-1-15,6 1-12 16,3-1 3-16,0 0 2 16,0-4 1-16,4-1-1 15,2-1-5-15,-2-2 4 16,5-3-3-16,-1-1-2 16,5-2 2-16,9-4-1 0,-1 0-1 15,0-1 0-15,1 0-18 16,-9 0-9-16,-4 0-32 15,-9-2-23-15,0-3-58 16,-15-2-91-16,-3 0-406 16</inkml:trace>
  <inkml:trace contextRef="#ctx0" brushRef="#br0" timeOffset="4978.8539">14028 6621 187 0,'0'0'227'16,"0"0"-215"-16,0 0-12 0,0 0 10 15,0 0-10 1,0 0-2-16,0 0 2 0,-5-3 0 16,2 3 21-16,-1 0 17 15,1-1 7-15,0-1 0 16,-1-1 6-16,1-2 24 16,0 5-26-16,3-3 11 15,0 3-16-15,0-3-6 16,0 0-1-16,0 3-12 15,0 0-1-15,0 0 5 16,-3 0-11-16,3 0-8 16,-3 0-10-16,-3 0-2 15,1 9-1-15,-4 2 3 16,2 9 12-16,-5-1 7 16,2 1 3-16,0 5 1 15,6 0-6-15,4 2-6 16,0 1 1-16,0 0-3 0,0-2 3 15,0 1-9-15,0-1 3 16,0-3 1-16,0 1-1 16,0 1 5-16,0-4-6 15,0 1-3-15,0-2 3 16,0 3-5-16,0-3 2 16,0-3 1-16,0 2-3 15,4-2 0-15,-2 0 2 16,3 0-2-16,-2 2 0 15,4-2 0-15,-1 5 0 16,-3 2 0-16,0-2-1 16,3 2 1-16,-6 2 0 0,3-3 2 15,-2-1-4 1,2-1 0-16,1-1 2 0,3 0-2 16,-4 2 2-16,0 0 3 15,0 1-3-15,-3 3 0 16,0-1 0-16,0 1-1 15,0-2 1-15,0 4 0 16,0-3-3-16,0 2 4 16,0 0-1-16,0-1 3 15,0 0-3-15,0-1 4 16,0-1-2-16,0 2-2 0,0-2 1 16,0-1 0-1,0-3-1-15,0 2 0 0,-6-2 1 16,-2-2-1-16,-1 1 0 15,5 0 1-15,-2 0-1 16,3 1 2-16,3 0 0 16,0 1-2-16,0-4 0 15,0 0-3-15,0-1 3 16,0-3 1-16,0 2-1 16,0-3-1-16,0-6 1 15,0 5-4-15,0-9 4 16,0 1-11-16,0-2-16 0,0-1-14 15,0 0-25 1,0-4-42-16,0-9-133 0</inkml:trace>
  <inkml:trace contextRef="#ctx0" brushRef="#br0" timeOffset="5372.8516">13512 7857 846 0,'0'0'0'0,"0"0"6"15,0 0-6-15,0 0 17 16,91 49-7-16,-64-27 4 15,-2 3 13-15,-1 0 26 16,-2 3-8-16,1-3 15 16,-7-2-1-16,1-3-26 15,-1-4-17-15,-1 1-5 16,3 0 1-16,0-2-8 16,1-3-3-16,-1-3 1 15,-3 1-2-15,-5-1-3 16,4-2 2-16,-8-3-12 15,0-1-4-15,-3-2-25 0,4-1-28 16,3 0-28 0,6-1 7-16,6-7-34 0,-4-7-190 15</inkml:trace>
  <inkml:trace contextRef="#ctx0" brushRef="#br0" timeOffset="5687.8805">14312 7936 731 0,'0'0'62'16,"0"0"-38"-16,0 0 94 0,0 0-51 16,0 0-40-1,0 0-14-15,0-1 5 0,-23 11 3 16,-4 9 2-1,-1 0 18-15,-5 4-12 0,8 0-12 16,-5-1 4-16,3 1-14 16,5-2-1-16,0-5-6 15,5-3 0-15,5 1 0 16,5-6 0-16,0-3-10 16,6-2-16-16,-2 0-46 15,0-3-63-15,3 0-10 16,-2 0-76-16</inkml:trace>
  <inkml:trace contextRef="#ctx0" brushRef="#br0" timeOffset="6836.6173">14386 8352 544 0,'0'0'17'0,"0"0"-15"15,0 0 32-15,0 0 44 16,163-20-53-16,-123 10-14 16,-3 1 22-16,-4-1 2 15,-6 0-13-15,-4 0 8 16,-9 1 18-16,0-3-33 15,-10 0 10-15,-4 2-9 16,0-4-8-16,-13 4-2 16,-11 1-4-16,-2-1 11 0,1 3-9 15,2 2 10-15,10 2-4 16,3 0-5-16,1 3-1 16,-5 0-4-16,2 3-5 15,2 8 2-15,-9 3 3 16,-2 5 0-16,3 1 0 15,-3 8 4-15,6 4 19 16,8 4 9-16,7 4 1 16,0 3 13-16,0 2-22 15,10 2 2-15,6-3-9 16,1-2-9-16,1 4-5 16,-7-5 12-16,-1 1-8 15,-7-6-2-15,-3-5 15 0,0-5-12 16,0-4-4-16,0-2 1 15,0-3 0-15,0-7-3 16,0-1-1-16,0-6-1 16,0-3-1-16,0 0 0 15,0 0 1-15,0 0-2 16,0 0-9-16,0 0-1 16,0 0-16-16,0-9-28 15,0-2-53-15,-7-1-23 16,3-5-44-16,-9 2-199 15</inkml:trace>
  <inkml:trace contextRef="#ctx0" brushRef="#br0" timeOffset="7093.62">14237 8698 785 0,'0'0'33'0,"0"0"-12"15,0 0 32-15,0 0-23 16,0 0-10-16,0 0 46 16,149-16 20-16,-90 13-18 15,6-3-17-15,-10 1-14 16,-10 0-14-16,-9 2-12 0,-17 2-7 16,-6-2-4-16,-8 3-1 15,-2 0-12-15,-3 0-18 16,0 0-21-16,0 0-81 15,0 0-134-15,0 0-311 16</inkml:trace>
  <inkml:trace contextRef="#ctx0" brushRef="#br0" timeOffset="8791.9349">14847 8754 616 0,'0'0'138'0,"0"0"-135"15,0 0 44-15,0 0-3 16,0 0-33-16,0 0-2 16,55-5 28-16,-41 0-21 15,-1-1 5-15,-3 0-3 16,-1-4-5-16,5 0-9 16,-8 0-4-16,0-2 4 0,-3-2-2 15,-3 1-2-15,0-1 1 16,0 4 4-16,-12-3-4 15,-1 7 4-15,2 1 16 16,2 3-9-16,-4 2 6 16,-3 0-18-16,-4 0-5 15,-10 2 5-15,-4 12-2 16,4 0 1-16,4 8-5 16,4-1 6-16,9 4 0 15,8-4 1-15,5-2 3 0,0-2-8 16,8-3 3-1,17-5-3-15,5-1-6 0,-2-6-1 16,5-2-14-16,3 0 5 16,-3 0 5-16,3-10-5 15,-3-4-10-15,-8-2 7 16,-6-4-51-16,-9 1 35 16,-7-2 11-16,-3 2 24 15,0 2 4-15,0 4 18 16,0 3 15-16,-10 0-27 15,7 8 17-15,-3 1 15 16,3 1-14-16,3 0-24 16,-3 0-2-16,3 3-4 15,-3 7 6-15,-1 0 9 16,1 6-1-16,3 2 14 0,0 1-13 16,0 0 11-1,0-4-15-15,0 3 6 0,10-7-7 16,5-1-4-16,3 0 0 15,-3-4 2-15,2-1-2 16,2 0 5-16,-3-4-4 16,4-1 4-16,5 0 2 15,2 0-4-15,-1-4 2 16,6-6 0-16,-4 1 4 16,2-2-7-16,3-2 0 15,-10-1 4-15,-3-1-5 16,-11 1 3-16,-6-2 13 15,-3-1 11-15,0 3-9 16,0-2 4-16,0 4 9 0,0-2-15 16,-3 0-4-16,-6-2-7 15,-5 4 2-15,5 2-5 16,2 0 0-16,-6 2 3 16,10 2 0-16,-7 1 0 15,6 5-1-15,-1 0 0 16,-3 0-5-16,-1 0-6 15,-7 0 1-15,0 8 0 16,-1 1 5-16,5 1 0 16,2 2-4-16,6 0 4 15,4 5-5-15,0-4-4 0,0 3-1 16,14-6-4 0,8 3 0-16,8-2-3 15,5-2 5-15,10-1-2 0,8 1 4 16,-1-1-5-16,-4-3 3 15,-11 1 5-15,-13-1 7 16,-7 1-8-16,-4-2 7 16,-3 1-6-16,-7 3 7 15,1 1 3-15,-4 1 1 16,0 0-3-16,0 0-1 16,0-1 0-16,-1-2 0 15,-15 0-1-15,-6-2 1 0,5-3 1 16,-3 1-1-1,8 0 0-15,6-3-1 0,5 0 1 16,1 0 4 0,0 0 1-16,0 0 1 0,1 0-6 15,17-8 0-15,8-1-5 16,7-7-1-16,-4 3 6 16,3-4-1-16,-2 0 3 15,-4-3-3-15,3-2 4 16,-7-1-6-16,2 0 3 15,-8-1 0-15,1-2-1 16,-8 4-5-16,-6-2 2 16,-3 0 1-16,0-1 3 15,0 1 3-15,-6 5 11 16,-9-1-7-16,3 5 1 0,3 2 2 16,3 1 5-16,2 6 2 15,1 1-11-15,3 5 8 16,0 0-8-16,0 0-6 15,0 0-2-15,0 3-7 16,0 8 9 0,0 6 5-16,0 3-1 0,0 10 24 15,3-2-20-15,7 3 4 16,-1-1-1-16,5 2-3 16,2-1-2-16,1 2-6 15,2-6 14-15,-3 1-11 16,-3-8-3-16,4-7 0 0,-2 1 2 15,-2-5-4-15,-1-5 4 16,3 0-5-16,-3-4-1 16,1 0-7-16,10 0-1 15,2 0-19-15,2-11-35 16,-9 1-28-16,0-3-25 16,-9-3-130-16,-6-1-294 15</inkml:trace>
  <inkml:trace contextRef="#ctx0" brushRef="#br0" timeOffset="9154.968">15555 8620 645 0,'0'0'87'0,"0"0"-81"15,0 0 27-15,0 0 26 16,141 0-21-16,-77-5 0 16,6 2 2-16,6-6 7 15,-4 2-11-15,-8 3 1 16,-15-4-3-16,-16 5-8 15,-17-2-10-15,-10 5 6 0,-3 0-21 16,-3 0 1 0,0 0-2-16,0 0-17 0,0 0-46 15,-12 0-49-15,-7 0-8 16,-8 6-66-16,2-4-210 16</inkml:trace>
  <inkml:trace contextRef="#ctx0" brushRef="#br0" timeOffset="10506.145">16670 8831 587 0,'0'0'35'16,"0"0"-33"-16,0 0 51 15,0 0 37-15,0 0-53 16,0 0-11-16,0 0 16 16,0 0 7-16,3 0-8 15,10 0-6-15,9-6 6 16,4-1-29-16,1-3-8 16,-2 1-2-16,-1-5 4 15,-5-3-6-15,-6-2 0 16,-7-6 2-16,-6-3-2 15,0-3 0-15,0-2-6 16,-6 4 2-16,-14-2 0 0,-6 2 4 16,0 0-2-16,0 1-1 15,1 7 3-15,7 4 3 16,6 10 15-16,9 2-15 16,0 5 2-16,3 0-5 15,0 0-4-15,-7 0 0 16,4 8-7-16,-3 6 10 15,2 6 1-15,1 5 0 16,3 3 6-16,0 5 3 16,0-4 7-16,0 4-7 15,19 1-3-15,3-4-1 16,5 1 5-16,3-4-7 16,4-7-3-16,0-3 0 0,8-3 0 15,-3-5-2-15,-3-3 2 16,1-4-17-16,-2-2-1 15,0 0-12-15,-2 0 7 16,-4-8-36-16,0 1-17 16,-8-6-69-16,-3 0-103 15</inkml:trace>
  <inkml:trace contextRef="#ctx0" brushRef="#br0" timeOffset="10787.1369">16403 8652 697 0,'0'0'33'0,"0"0"-26"15,0 0-7-15,0 0 30 16,0 0 14-16,0 0 1 15,179-6 25-15,-107 0-17 16,2-4-5-16,-13 3-32 16,-11 4-16-16,-12-4-4 15,-11 4-8-15,-9 2-26 16,-5-2-26-16,-2 3-23 0,-8 0-100 16,-3 0-118-1</inkml:trace>
  <inkml:trace contextRef="#ctx0" brushRef="#br0" timeOffset="13727.1311">17030 8844 525 0,'0'0'55'0,"0"0"-54"0,0 0 6 16,0 0 42-16,0 0-6 15,0 0 14-15,-7 11-16 16,7-11 8-16,1 0 10 16,12 0-2-16,10-5-17 15,6-3-21-15,-6-3-14 16,6-4-5-16,-5 0 3 15,0-1-3-15,-5-1 5 16,-2-2-3-16,-4 2-2 16,-6 0 0-16,-2 0 2 15,-2-2-2-15,0 3 3 16,-3-4 4-16,0 3 3 16,0 4-7-16,0 1-3 15,0 1 6-15,-3 5-1 0,-5 3-1 16,1-2 0-16,4 5-3 15,-7 0-1-15,0 0-9 16,-6 0 1-16,-6 0-7 16,-5 8 9-16,1 0 4 15,10 1-2-15,3 2 3 16,1 0 0-16,12 5-8 16,0-3-1-16,0 3 2 15,15-2-10-15,15 0 14 16,4-3 1-16,7-2 1 15,1-1 0-15,4 0 2 0,-1-1-3 16,-4 3 2-16,-7-1-5 16,-12 1-1-1,-2 0 4-15,-8 0-2 0,-2 3 1 16,2 2 4-16,-1 0 2 16,2-2 2-16,-4 0-2 15,4-1-1-15,1-1-1 16,2-5 0-16,0 2 2 15,7-1-1-15,-5-5 5 16,9-2-3-16,6 0-1 16,8 0-2-16,2-3 2 15,6-6-4-15,-2-1 1 16,4-2-3-16,-14 0-5 0,-1-3-10 16,-6-2 11-1,-10-1-2-15,-8-4 3 0,-4-2 0 16,-8 2-7-16,0 1 3 15,-15 1 11-15,-10 3 10 16,-4 1-4-16,4 10 27 16,-1-1-4-16,3 7-14 15,-4 0-8-15,-2 0-7 16,0 11-1-16,-4 4 1 16,3 5 3-16,2 1 8 15,1 1 5-15,12 5 1 16,9-7-14-16,6-1 1 15,0-5-2-15,0 0-2 16,15-6 1-16,12-1-1 0,-1-4 6 16,9-3-4-16,4 0-2 15,1 0 0-15,2-9-6 16,-5-4-11-16,-4 0-16 16,-9-6 4-16,-8-5-11 15,-13-2 9-15,-3 3 11 16,0-1 20-16,0 8 19 15,0 6 21-15,-10 3 1 16,7 3-1-16,3 4 8 16,0 0-37-16,0 0-11 15,0 11-12-15,0 6 12 16,0 2 8-16,13 1 4 16,2-3-9-16,6-1-3 0,-5-3 0 15,7-3 5 1,0-4-5-16,0-1 2 0,2-3-2 15,1 1 0-15,-3-3-1 16,0 0-5-16,2-5 5 16,-5-7-4-16,-4-4-7 15,-7-4-2-15,-6-2-1 16,-3-5-2-16,0 3 6 16,0 2 11-16,-3 8 9 15,-2 4 19-15,5 4-13 16,0 3-2-16,0 3-9 15,0 0-4-15,3 0-6 0,17 0-2 16,5 0 7-16,8 9 0 16,-5 5 1-16,2 5 1 15,-3 6 0-15,-8-3 3 16,1 1-4-16,-11-7-2 16,0 1 0-16,-9-7 1 15,0-3 1-15,0-4 0 16,0-3-1-16,0 3 1 15,0-3-1-15,0 0 2 16,0 0-2-16,-9-9-8 16,3-2 5-16,-4-4-4 15,10-3 6-15,0-1-5 16,0-1-5-16,3 3-7 0,19 0 4 16,1 4-11-1,4 4 6-15,2 2 10 0,-1 3 4 16,-1 1 6-16,-4 0-2 15,-4 3-1-15,-3 0 0 16,-1 0 2-16,0 6 1 16,-5 8 0-16,-1 1 4 15,4 2-1-15,-3 3 3 16,-1 0-1-16,-2-2 7 16,2-5-4-16,-2-1-2 15,7-2 1-15,-5-3-3 16,-3 0 6-16,3-5-6 15,-1-1 2-15,8-1-5 16,3 0 13-16,11 0 9 0,1-6-14 16,6-2-9-16,1-5 0 15,-1 1 0-15,-1-5 1 16,-11 0-2-16,-2 0 1 16,-6-2 0-16,-5 3 0 15,-10 2 0-15,1 1 12 16,-3 0 20-16,0 0-12 15,-8 2-9-15,-11-2 3 16,-1 6 9-16,0 0-14 16,5 5 1-16,0-1-1 15,3 3-8-15,3 0-1 16,-1 0-2-16,-4 0 0 16,5 5-3-16,2 4 1 0,2 0 2 15,5 4-8-15,0-1 2 16,0 2 5-16,18 0-5 15,9-1-19-15,6 0 14 16,-1 0-7-16,1 1 6 16,2-3 3-16,-9 3 3 15,-3-3 7-15,-4 3-1 16,-2-2-8-16,-8 4 3 16,-5-5 7-16,-4 3 3 15,0-5-3-15,0 4 0 16,-7-3 3-16,-11-3 2 15,-3 2-5-15,-3-3 3 0,2-2 3 16,7-1-4 0,-6 0-2-16,12-3 0 15,6 0 0-15,-1 0-5 0,4-2 5 16,0-6-17-16,0-2 5 16,4-2-2-16,11-1 13 15,12 3-3-15,-1-4 3 16,4 2 1-16,5 1-2 15,7-2 1-15,4 1 1 16,-5-2-2-16,12 0 2 16,-4-5 1-16,-1 1 4 15,1-2 13-15,-10-1-2 0,-10 1-8 16,-6-4 3-16,-13 4-2 16,-8-2 7-16,-2-1-5 15,0-1-5-15,-12 3 2 16,-14 3-6-16,6 3 4 15,-4 3 14-15,6 7-16 16,5 0 15-16,6 4-4 16,4 1-15-16,-1 0 0 15,1 0-4-15,-5 9-7 16,1 9 9-16,6 3 2 16,1 1 1-16,0 9 0 15,8-1 6-15,14 2 1 16,-3 1 1-16,1 6-6 15,-1-2 4-15,-3 0-2 16,-1-2-4-16,-6-1-2 0,-3 0 3 16,-3-2-3-16,0-3 2 15,-2-2-2-15,-1-4 0 16,3-3-14-16,-3 0 10 16,0-5-17-16,0-4-5 15,0-5 12-15,0-3-13 16,0-2-14-16,0-1 17 15,0 0 14-15,0 0 7 16,-4-10-31-16,-2-3 20 16,0-3 2-16,-2-4 13 15,4 0-1-15,-1 0 1 16,5 0 0-16,0-4-2 16,0 7 2-16,0 1 2 15,0 1 11-15,9 1-8 16,11-2-3-16,-1 2 2 0,5-2-3 15,1-1-1-15,1 2 0 16,4 1 3-16,-7 0-1 16,3 1 3-16,-2 4 12 15,-3 3-7-15,1 4-1 16,-6 2 1-16,5 0-7 16,0 0 19-16,-1 5-9 15,-7 7-3-15,-4 2 6 16,-5 3-4-16,-4 1-6 15,0 3 9-15,-1-2-4 16,-19-2 9-16,-5 0-2 0,-3-7-10 16,1-1-5-1,-1 1 4-15,-5-7 0 0,-2-2-1 16,1-1-2-16,3 0-3 16,1 0-1-16,11-4 0 15,5-6-18-15,7-1-53 16,7-4-38-16,0 2-39 15,13-1-256-15</inkml:trace>
  <inkml:trace contextRef="#ctx0" brushRef="#br0" timeOffset="15085.2327">20281 8678 757 0,'0'0'31'0,"0"0"-30"16,0 0 40-16,0 0-26 15,0 0 11-15,0 0 40 16,-84 40-26-16,65-26 7 16,-2 3-15-16,12-1 11 15,4-3-19-15,4 0-14 16,1-3 2-16,0 0-10 15,0-3 0-15,10-1 1 16,13-2-3-16,1-4 0 0,10 0 2 16,5 0 0-1,-1-2-1-15,1-8 2 0,-6-2 1 16,0-1-3-16,-15-4-1 16,-5 1 0-16,-8-1 3 15,-5 2-2-15,0 4-1 16,-8-2 2-16,-16 6 0 15,-7 0 0-15,-1 1-1 16,1 3 1-16,6 3 3 16,0 0-5-16,5 0 0 15,5 0-3-15,8 3 1 16,-3 5-3-16,10-3 4 0,0 1-2 16,0-2-3-16,0-2-4 15,13 2 1-15,6-3 5 16,11-1 1-16,5 0 3 15,8 0-1-15,-1-1 1 16,-1-8-1-16,-4 0 0 16,-1-2-3-16,-1-2 2 15,-6 0 2-15,4 0 2 16,-4-4-1-16,-7 4-2 16,-5-1 1-16,-10-1 0 15,-7 2 0-15,0 2 7 16,0 1 7-16,-7 3-1 15,-3 1 8-15,3 5-7 0,2-1-13 16,2 2-1-16,-5 0-4 16,-1 0 1-16,3 3 1 15,-5 7-2-15,10-1 1 16,1 2 0-16,0-2-1 16,1 7 8-16,22-2-7 15,0 3 3-15,3-4-4 16,7 3 3-16,-1 1 0 15,6 0 0-15,2 2-1 16,-4 0 2-16,-7 1 0 16,-7-3-1-16,-6 4-1 15,-7-9 2-15,-9 2 1 0,0-1 0 16,0-3-1-16,-6-3-1 16,-15 1-1-16,1-2 2 15,0-3 1-15,4-1 0 16,2-2 0-16,6 0 1 15,4 0-1-15,4 0 1 16,0 0-2-16,0-4-6 16,0-2 2-16,23-1-12 15,0 2 12-15,12-2 4 16,1 0-6-16,5-3 4 16,1 3 2-16,4-3 0 15,-4-2 1-15,-2 1-1 16,0-2 0-16,-2-1 0 15,-10-1-1-15,-3 1 0 16,-5-2 1-16,-5 3 3 0,-3 0 0 16,-1-1-3-16,-5-2 7 15,-3 3-6-15,-3-2 14 16,0 3-5-16,0-1-3 16,0 4-3-16,0 0-2 15,0 4 7-15,-4 2 2 16,1 1 14-16,1 2-11 15,-1 0-6-15,-1 0-5 16,0 0-3-16,-5 0 0 16,-3 9-2-16,0 1 2 15,0 2-1-15,2 4 1 16,4 4 3-16,0 0 0 16,1 4 7-16,0 1-5 15,2-1 0-15,0-2 0 0,3-1-4 16,0-4-1-16,0-8 0 15,0 4 1-15,12-6 0 16,9-3 2-16,8-1-2 16,12-3 5-16,15 0 3 15,5 0-4-15,1 0-5 16,-7-4-6-16,-10-2-7 16,-10-1-5-16,-7 3 0 15,-9-2-1-15,-3 3-6 16,-6 0-35-16,-10-4-102 15,0 3-243-15</inkml:trace>
  <inkml:trace contextRef="#ctx0" brushRef="#br0" timeOffset="33411.8746">9470 7829 362 0,'0'0'597'0,"0"0"-567"16,0 0 20-16,0 0 41 15,0 0-41-15,0 0-10 16,0 0-28-16,0 0-9 16,-66 38 17-16,2 10 53 15,-18 9-24-15,-12 8-15 16,-19 8-3-16,-11-1 2 16,-9 8-14-16,-4 0-10 15,10-2-3-15,14-8 1 16,19-6-6-16,19-12 5 0,20-12-6 15,22-10-11-15,17-7-17 16,13-10-34-16,3-4-26 16,19-8-27-16,33-4 30 15,26-15-82-15,16-14-27 16,7-5-299-16</inkml:trace>
  <inkml:trace contextRef="#ctx0" brushRef="#br0" timeOffset="33711.841">10372 8058 891 0,'0'0'66'0,"0"0"-29"16,0 0 0-16,0 0 36 15,0 0-45-15,-84 46 2 16,19-7 13-16,-14 5-16 15,-6 4-13-15,-8 2 5 16,1-3-14-16,-5-1 0 16,3-2 3-16,-3 1-7 15,6-5-1-15,10-4-1 16,19-7-10-16,20-5-24 16,35-8-26-16,7-8-43 15,55-8-74-15,39-8 67 16,18-20-237-16</inkml:trace>
  <inkml:trace contextRef="#ctx0" brushRef="#br0" timeOffset="33932.8409">11242 8104 872 0,'0'0'10'15,"-158"66"-9"-15,53-15 46 16,-8 4 51-16,-4 7-60 0,13 0-17 16,13-4-14-16,10-2 0 15,25-13-6-15,17-4-1 16,14-9-12-16,13-5-24 16,12-8-71-16,0-9-3 15,34-8-159 1,21-8-24-16</inkml:trace>
  <inkml:trace contextRef="#ctx0" brushRef="#br0" timeOffset="34127.848">11591 8361 874 0,'0'0'15'0,"0"0"-11"0,-206 78 36 15,96-36 10-15,-14 5-37 16,-18 1-3-16,-10 6-10 16,-12-2-3-16,0-5-55 15,0-5-142-15</inkml:trace>
  <inkml:trace contextRef="#ctx0" brushRef="#br0" timeOffset="34682.8382">5987 8342 628 0,'0'0'186'0,"-191"40"-183"0,84-11 1 16,-7 4 11-16,-10 4 32 15,-5 6-20-15,-1 5-12 16,3 3-10-16,14-1-5 16,25-1-10-16,27-10-32 15,31-9-74 1,21-13-157-16</inkml:trace>
  <inkml:trace contextRef="#ctx0" brushRef="#br0" timeOffset="35000.842">5383 8266 650 0,'0'0'20'16,"-243"64"-18"-16,101-29-2 15,-19 0 36-15,-5 1 1 16,-17 3-9-16,1 0-17 15,12 0-11-15,18-6-5 16,19 1-48-16,34-12-108 16,25-12-62-16</inkml:trace>
  <inkml:trace contextRef="#ctx0" brushRef="#br0" timeOffset="35254.8438">4169 8194 784 0,'0'0'90'0,"-209"39"-90"16,122-9 0-16,13 3 4 0,8 1-3 15,8 1 11-15,6 2-11 16,7 2-1-16,9 3-1 16,8-5-33-16,16-1-82 15,12-16-71-15</inkml:trace>
  <inkml:trace contextRef="#ctx0" brushRef="#br0" timeOffset="35493.8486">5086 8315 896 0,'-158'27'0'16,"6"9"-7"-16,19 1-7 15,24-4 14-15,36 0-1 16,37-3 1-16,36-4-24 16,9-3-102-16,54-12-119 15</inkml:trace>
  <inkml:trace contextRef="#ctx0" brushRef="#br0" timeOffset="35807.8423">7419 8131 995 0,'0'0'0'15,"-230"39"-69"-15,96-3 64 16,1 4 5-16,5 4 7 15,13-2-7-15,21 1-1 16,30-10 0-16,34-5 1 16,30-7-20-16,0-10-36 15,45-4-19-15,40-7 16 16,31 0-36-16,27-17 20 0,20-8-5 16,13-6-24-16</inkml:trace>
  <inkml:trace contextRef="#ctx0" brushRef="#br0" timeOffset="36033.8438">8190 8160 351 0,'0'0'75'16,"113"-42"21"-16,-105 34-8 16,-8 8 58-16,-51 0-69 15,-38 14-76-15,-38 10-2 16,-33 5 2-16,-11 10 1 16,-8 2 10-16,7-5 22 15,23 3 12-15,31-6-37 16,33-3-9-16,39-8-1 15,37-3 1-15,9-7-12 0,58-3-31 16,51-9 16 0,43-1-2-16,33-19-33 0,24-6-50 15,1-6-26-15,-2-4-150 16</inkml:trace>
  <inkml:trace contextRef="#ctx0" brushRef="#br0" timeOffset="36235.8415">8855 8257 470 0,'-134'23'46'0,"-21"5"5"0,-11 3 9 16,-2 2 5-16,-4 2-3 15,2-1-18-15,15 3 11 16,25-4-40-16,42-4-13 16,45-5-2-16,43-9 0 15,60-8-62-15,59-7 34 16,54-5-13-16,36-19-62 15,16-10-61-15,6-4-27 16</inkml:trace>
  <inkml:trace contextRef="#ctx0" brushRef="#br0" timeOffset="36592.8398">9349 8320 153 0,'0'0'297'16,"0"0"-203"-16,0 0-65 16,0 0 104-16,0 0-117 15,-246 18 15-15,96 5-17 16,0 6-2-16,1-2-8 0,19 0 13 15,17-3 11-15,34-5 1 16,37 0-13-16,42-8-16 16,30-5-10-16,95-6 0 15,62-7 10-15,59-15 1 16,34-7-1-16,-1-3 0 16,-12 4-2-16,-21 1 1 15,-25 7 1-15,-17 4 1 16,-35 6 0-16,-52 8-2 15,-45 2-4-15,-69 2-62 16,-25 15-10-16,-57-1 77 16,-18 5 4-16,0 0 29 0,-9-1-32 15,6 0 5 1,3 1-4-16,12-2 42 0,30-3-4 16,46-2-7-16,42-5-33 15,104-7-26-15,88-2 23 16,78-17-61-16,55-8-150 15</inkml:trace>
  <inkml:trace contextRef="#ctx0" brushRef="#br0" timeOffset="38589.707">2558 10545 440 0,'0'0'206'15,"0"0"-203"-15,0 0 12 16,0 0 39-16,0 0-16 15,0 0-14-15,-15 17 10 16,15-17 0-16,0 0-11 16,0 0 5-16,0 0 1 0,0 0 7 15,15 0-19-15,21-11 19 16,13 2 20-16,3-5-38 16,-4-3-15-16,-5-1-1 15,-10 1 2-15,-8 0 3 16,-10-3-2-16,3 6 0 15,-9-1-5-15,-3-1 8 16,0-1-1-16,-6 0-3 16,0-3-3-16,0 4 2 15,0-1-3-15,0-2-1 16,0 1 1-16,-3-1 0 16,-9 3 0-16,-3 0 0 15,0-1 1-15,3 3-1 16,-3 4 3-16,3 5-9 15,-1 0 5-15,4 5 1 16,-2 0-6-16,-2 0-8 0,-9 0 0 16,-4 8-7-16,1 4 11 15,-2 1 1-15,11-2 0 16,8 1 6-16,4 3-4 16,4-3 1-16,0-2-5 15,3 3-8-15,19-2 18 16,6-2-11-16,2-2 7 15,3 3 3-15,3-5 0 16,3 0-3-16,4-2-2 0,-6-3 3 16,-4 0-20-16,-6 0 10 15,-5 2 3-15,-4 0 6 16,0-2 1-16,-6 2-4 16,1 1 3-16,-5 4-3 15,-5 0 4 1,3 3 1-16,-3 2 6 0,-3 5-1 15,0-3-2-15,0 3 3 16,0-1 4-16,0 3-6 16,0-2 10-16,0 0-5 15,0-5 2-15,0 5 3 16,0-4-3-16,0-2-4 16,0-1 0-16,0-1-3 0,0-5-1 15,10-1 0 1,10-3-27-16,8 0-6 0,5 0-8 15,10-10-104-15,-4 0-86 16</inkml:trace>
  <inkml:trace contextRef="#ctx0" brushRef="#br0" timeOffset="39535.7081">3471 10374 514 0,'0'0'273'16,"0"0"-264"-16,0 0 59 16,0 0-6-16,0 0-61 0,0 0 2 15,-100 15 2 1,79-1 6-16,1-2-1 0,4 3 8 16,7-6 5-16,3 7-8 15,6-4-14-15,0 2 6 16,0-2-5-16,21 3 0 15,9-1-4-15,3-4 1 16,10 0 0-16,-3-1 0 16,-4-5-24-16,1-1 9 15,-10-3-24-15,-9 0 26 16,-6 0 3-16,1-7 7 16,-11 1 2-16,-2 0 2 15,0-5 0-15,-15 2 6 16,-9-2-4-16,-13 1 7 15,7 5-8-15,6-2 10 16,3-1-1-16,12 2 7 0,2-2-2 16,7 0-13-16,0-1-2 15,10-2-20-15,20-2 13 16,-3 3-13-16,1-3 0 16,-1 2 10-16,-3 5-1 15,0-3-1-15,-5 2 5 16,-1 3 5-16,-3 4 1 15,-6 0-3-15,3 0-2 16,3 0 3-16,-3 9-2 0,4 5 5 16,-4 6 7-16,0 4 9 15,0-5 0-15,-3 5-8 16,6-4 18-16,-6-2-19 16,4-1 1-16,-1-3-7 15,-1-7 0-15,-1-1 0 16,-4-6-1-16,3 0-7 15,4 0 7-15,4 0 2 16,2-10 7-16,2-3-5 16,0-4-4-16,-2 0-4 15,-7 0-7-15,0 0 2 16,-9 2 8-16,3 10 1 16,-3 0 1-16,3 5-1 15,6 0-6-15,0 0-3 16,3 5 8-16,7 6 1 0,2 1 2 15,3-1 2-15,6 4 0 16,-2-5-3-16,-1-1-1 16,-8 1 2-16,-2-7-5 15,-1 0 6-15,-4-3-3 16,0 0 11-16,0 0 16 16,-2-9 6-16,1-2 4 15,-7 1-7-15,-7-2-9 16,0-2-10-16,0-3 7 15,-21-2-13-15,-10 2 0 16,-8 1-5-16,-7 2 11 16,7 5-9-16,6 3 1 15,8 1-1-15,12 5-2 16,8 0-27-16,-1 0-129 0,6 8-67 16,0-1-234-16</inkml:trace>
  <inkml:trace contextRef="#ctx0" brushRef="#br0" timeOffset="39921.7059">4649 10439 844 0,'0'0'0'0,"0"0"-19"16,0 0 19-16,0 0 1 0,0 0 0 16,0 0 5-16,-9 22 12 15,9-19 3-15,0-3-2 16,0 0 15-16,0 0-13 16,15 0-10-16,18 0 12 15,13 0 23-15,9 0-8 16,8 0-9-16,-5-8-8 15,-3 4-8-15,-16-1-3 16,-14 2-2-16,-14-2-5 16,-8 5 0-16,-3 0 0 0,0 0-3 15,0 0-1-15,0 0-27 16,0 0-33-16,-21 0-54 16,-3 0-82-16,-9 0-155 15</inkml:trace>
  <inkml:trace contextRef="#ctx0" brushRef="#br0" timeOffset="40457.7055">5140 10146 547 0,'0'0'18'0,"0"0"16"16,0 0 122-16,-8-47-87 15,5 44-15-15,2 3 14 16,1 0-35-16,0 0-27 16,0 0 7-16,0 0 2 15,0 0 9-15,0 0-1 16,-3 5 2-16,-2 9 19 15,5 3 2-15,0 5-1 16,0 2-23-16,0 3 3 16,0 0-12-16,8 1-1 15,4 0-6-15,1-2 5 16,4 0-11-16,-1 1 7 0,-1-1-1 16,4-4-1-16,-1-1-2 15,-3-2-1-15,6-1 3 16,-6 1-4-16,4-3 2 15,-2 1-1-15,-1 0-2 16,6-4 0-16,1 2-1 16,-1 0-1-16,-1-3-3 15,4-2-1-15,-5-6-12 16,-1 2-3-16,2-5-2 16,-3-1 2-16,6 0 6 15,-2 0-7-15,2-7-6 0,-3-3-23 16,-5-4-59-16,-11-5-39 15,-5 0-211 1</inkml:trace>
  <inkml:trace contextRef="#ctx0" brushRef="#br0" timeOffset="40742.7098">4949 10427 748 0,'0'0'36'16,"0"0"-29"-16,0 0-7 16,0 0 40-16,174-31-26 15,-114 18 11-15,-9-1 6 16,-8 5-10-16,-12 2-7 15,-17 1-9-15,-7 2-1 16,-1 1-4-16,-6 3-28 16,0 0-56-16,-6 0-250 15</inkml:trace>
  <inkml:trace contextRef="#ctx0" brushRef="#br0" timeOffset="41742.7158">5581 10578 601 0,'0'0'106'0,"0"0"-97"0,0 0 52 16,0 0 13-16,0 0-55 15,0 0-10-15,94-27-2 16,-80 21 8-16,-1-4 4 15,-1 0-7-15,1-3 15 16,-2 4-12-16,-2-5-8 16,-2 1 2-16,2 1-2 15,-6-3 8-15,-3 5-7 16,0-2 2-16,0 2-6 16,0-1 4-16,-12 5-3 15,-1 3 4-15,2 0 3 0,1 2 10 16,4 1-12-1,-3 0-10-15,3 0 1 16,-7 0-4-16,2 4 2 16,-5 9-1-16,1 0 2 0,0 6 0 15,3 0 0-15,6 1 1 16,6-3-1-16,0 4 0 16,0-1-1-16,0-4 2 15,15 1-2-15,6 0-3 16,7-5 4-16,2 1-1 15,9-3 1-15,4 0-1 16,2-4-1-16,7-6 1 0,6 0 2 16,3 0 0-16,-4-6 1 15,-3-4-2-15,-8-4-3 16,-7-2 3-16,-6 0 2 16,-8-3-1-16,-9-1-1 15,-5-4 6-15,-5 2-6 16,-6 1 4-16,0-2-3 15,0 1-1-15,-20 1 1 16,-5 4 3-16,-2 5-4 16,2 2 0-16,1 3 5 15,6 2-4-15,3 3 0 16,0 2-1-16,5 0 1 16,-2 0-1-16,4 4-9 0,-2 5 7 15,10 1 0 1,0-3-8-16,0-4-9 0,15 7-3 15,7-6 1 1,1 2-12-16,5 2 16 0,-4-3 13 16,-2 6-1-16,-1-2-6 15,-6 4 0-15,4 2 10 16,-5 1 1-16,2 3 5 16,-1-6-1-16,-3 4 4 15,0-4 5-15,-3 0-6 16,4-3-5-16,-2 0 2 15,-2-6-4-15,1 1-5 16,2-5-27-16,6 0-27 16,-3 0-39-16,7-5-185 0</inkml:trace>
  <inkml:trace contextRef="#ctx0" brushRef="#br0" timeOffset="43249.7476">6539 10393 883 0,'0'0'56'0,"0"0"-26"15,0 0 85-15,0 0-84 16,0 0-31-16,0 0 0 16,16 30 12-16,2-6 12 15,-3-4-12-15,1 2-2 16,-8-3-9-16,1-2 5 15,-3 0-4-15,1-4-2 16,-7-3-1-16,0-3 0 16,0 0-23-16,0-4 1 0,0-3-5 15,0 0 19-15,-4-2 6 16,-14-10-47-16,3-5-37 16,-3-2 40-16,5-2 7 15,7-1 30-15,6 2 2 16,0 4-6-16,0-1 8 15,19 4 5-15,2 7-1 16,6-1 1-16,0 3-13 16,4 4 9-16,2 0 5 15,-3 4 0-15,1 5 2 0,-1 2 7 16,0 6 3-16,-5 0-3 16,-4-3-1-16,-6 3-8 15,-5-1 0-15,-1-5-1 16,-9-1 2-16,0 0 4 15,0-7-3-15,0-3 0 16,0 0 0-16,-9 0-1 16,-4 0 0-16,1-3-1 15,4-10-16-15,-2-1 5 16,10-6 7-16,-3 3 2 16,3-2-18-16,0-1 14 0,0 4 1 15,6 3-4 1,9 0 7-16,10 5 0 15,-5 2-3-15,5 0 4 16,-4 5 0-16,1 1-1 0,-2 0 2 16,-4 0 1-16,-1 1 6 15,1 8 7-15,-2-1-1 16,-1 4 5-16,2 1 1 16,-3 4-1-16,-6 2-3 15,0-2-4-15,3 0 3 16,-6-3 3-16,0 2-12 15,1-3 6-15,2 0-4 16,-1-3-6-16,7-3 7 16,-5 1-4-16,5-6 4 15,2 1 1-15,-1-3-6 16,5 0 2-16,3 0 5 0,1 0-2 16,-2-3 3-16,-1-4 8 15,0 3-17-15,-2-2 0 16,2 2 3-16,-5-5-3 15,2 2 0-15,-1 0 1 16,-2-2 1-16,-2-2-2 16,-1-2-1-16,-1 1 2 15,-6-2 0-15,0 0 1 16,-3-5-2-16,0 2 8 16,0-2 11-16,0 3 0 15,0-2 12-15,-6 2-12 0,-7 4-11 16,4 2 2-1,3 3 8-15,-2 0-12 16,1 4-2-16,1 0 1 0,0 2-5 16,3-2-2-16,-3 3 0 15,3-3 2-15,3 3-1 16,-7 0-1-16,5 0 0 16,-1 0 0-16,0 0 0 15,-3 0-3-15,-3 0-1 16,-4 0-1-16,-4 6-1 15,1 3 4-15,4-1 1 16,2 1-5-16,8 1 3 16,2 2 2-16,0 0-4 0,0 1 3 15,12 0-6-15,9-3 8 16,0 2-2-16,4-4 0 16,2-1-2-16,-2-2 2 15,-2-1 1-15,-4-1 0 16,-5-1-1-16,2 1 2 15,-4-1 0-15,4 2 0 16,-2-1-2-16,2 5 0 16,1-3 2-16,5 2 0 15,-6 0-2-15,1 2 2 16,2-3-2-16,-4 1 2 16,-3 0-3-16,0 0-6 15,-2-1 7-15,-1 0 0 16,-1 2 2-16,-5-5 0 0,3 4-1 15,-3-1 0-15,1 1 1 16,-1 1 0-16,-3 1-3 16,0 1 4-16,0 0-2 15,-3 1 1-15,-13 0 0 16,-1 2 1-16,-8 0-1 16,4-3 0-16,2-3 8 15,2-3-4-15,1 2-2 16,7-6 7-16,0 2-8 15,0-2 3-15,0 0-4 16,6 0-8-16,-3-5-35 16,3-6-100-16,3-1-7 0,0 1-258 15</inkml:trace>
  <inkml:trace contextRef="#ctx0" brushRef="#br0" timeOffset="44836.7935">8378 10096 587 0,'0'0'72'16,"0"0"-71"-16,0 0 47 16,0 0 36-16,0 0-68 15,0 0-4-15,0-7 20 0,0 7 2 16,0 0-4-16,0 0-3 15,-3 0-10-15,-16 0-17 16,-1 0 0-16,-10 0 1 16,2 4-1-16,-2-1 0 15,2 0 0-15,4 4 1 16,5-4-1-16,2 1 0 16,4 1-4-16,7 3 3 15,3-2 0-15,0 1-3 16,3 0 0-16,0 1 2 15,0 2-2-15,0-1 4 16,9 0 0-16,-6 4 0 0,4-1 0 16,-4 2-4-16,0 0 4 15,-3 2 0-15,3-2 0 16,3 6 3 0,2-4-3-16,-1 7 5 0,2-4-4 15,0 5-1-15,4-2 0 16,-2-1 0-16,-2 1 1 15,1-1-1-15,-7-2 4 16,3-2-4-16,0 2 6 16,-1 1 2-16,5-3-7 15,-4 3 3-15,3-3-2 16,0 1 0-16,3-1 1 16,-3 0-2-16,0 0-1 15,1-4 5-15,-1 0-5 16,-1 0 0-16,2-2 1 0,-1 1-1 15,-3 1 4-15,3-2 0 16,1 1-2-16,-2 3 0 16,-2-3-1-16,0 5 3 15,-3-7-4-15,-3 0 0 16,0-1-1-16,0 1 2 16,0-3-1-16,0-3 2 15,0-1 1-15,0 1-3 16,0 1 1-16,0 0-1 15,0 0 2-15,0 1 0 16,0-5-2-16,0 5 1 16,0-4-2-16,0-2-1 15,0 0 1-15,10 2-2 16,2-2 6-16,6 0 0 0,7 0 12 16,11 0-5-16,6-2-3 15,1-6-5-15,-1 4-2 16,-9-1-31-16,-5-3-51 15,-10 2-8-15,-18-4-93 16</inkml:trace>
  <inkml:trace contextRef="#ctx0" brushRef="#br0" timeOffset="48487.2661">8842 10287 31 0,'0'0'107'0,"0"0"-54"16,0 0-30-16,0 0-11 16,0 0-12-16,0 0 11 15,0 0 23-15,-51 4 14 16,51-4-9-16,0 0-8 15,0 0 16-15,0 0-3 0,0 0-9 16,0 0 15-16,0 0 5 16,0 0 4-16,0 0-35 15,0-3-2-15,0 2 0 16,0-1 11-16,0-2 4 16,0 1 0-16,0-1-25 15,6 1-1-15,-3 0 11 16,-3 0 1-16,0 3 11 15,0-4 12-15,0 4-3 16,0 0-7-16,0 0-15 16,0 0-2-16,0 0-15 0,0 0-4 15,0 4-5-15,0 5 5 16,0 5 2-16,0 5 1 16,0 0 4-16,0 2-2 15,0 4 5-15,0 0-7 16,0-3 7-16,6 3-10 15,5-2 9-15,2-4-7 16,-4-2-1-16,-3 2-1 16,4-9 0-16,-7 3 0 15,0-7 0-15,-2 1 1 16,-1-3 0-16,0-1 0 16,0 0-1-16,0-3 0 15,0 2 1-15,4-2-1 16,-1 0-1-16,0 0-6 0,0 0-1 15,0 0 2-15,7 0-3 16,8 0 8-16,6 0 1 16,-1 0 2-16,12 0-2 15,-5-2 0-15,3-4 3 16,-2 3-3-16,-7-5 0 16,1 6 0-16,-8-2 2 15,-4 1-6-15,-4 0 4 16,0 3-5-16,-4 0-10 15,2-4-23-15,-4 4-35 16,-3-3-18-16,0 0 2 16,0-1-182-16</inkml:trace>
  <inkml:trace contextRef="#ctx0" brushRef="#br0" timeOffset="48866.3689">9024 10456 756 0,'0'0'12'15,"0"0"88"-15,0 0-30 0,0 0-57 16,0 0-8 0,0 0 5-16,-3-3 14 0,3 3 8 15,0 0 17-15,-3 0 0 16,3 0-22-1,0 8-9-15,0 4 4 0,0 7 10 16,9 0-18-16,4 2 4 16,-2-2-11-16,2 5 3 15,-1-5-3 1,-3 1-7-16,-3 0 6 0,3-6-4 16,-3-2 1-16,-6-4-2 15,3 0-1-15,0-3 0 16,-3-2-3-16,0-1-16 15,3-2 0-15,-3 0-15 16,3 0-23-16,0 0-24 0,-3-5-68 16,4-9-149-16</inkml:trace>
  <inkml:trace contextRef="#ctx0" brushRef="#br0" timeOffset="49772.3655">9121 10248 786 0,'0'0'12'0,"0"0"23"15,0 0 28-15,0 0-59 16,0 0-4-16,0 0-3 15,13-7 3-15,14 7 4 0,6-2 33 16,9-2-2 0,4-2-2-16,-1 1-18 15,1-1-11-15,-6 0-1 16,-4-1 0-16,-3 3-3 0,-11-2 0 16,-7 4 2-16,-6-3-1 15,-3 5 2-15,-3-3-1 16,-3 3-1-16,0 0 2 15,0 0-3-15,0 0-4 16,3 0-4-16,0 0-1 16,7 8 7-16,1 4 2 15,5 1 2-15,-1 4 0 16,0 2-1-16,0 4 5 16,-3 1 3-16,3 3-4 15,0 0 2-15,1 2 6 16,-2-3 3-16,-1-1-12 15,-1-4 11-15,-2 1-6 0,1 2 0 16,-2-4-8-16,1-3-1 16,-1 2 4-16,0-2-1 15,3 0-2-15,-3 1 1 16,0-2-2-16,4 1 3 16,-2 0-3-16,-2-1-1 15,-3-2-1-15,1-3 2 16,-4-5-1-16,3 5 1 15,-3-5-1-15,0 0 1 16,-3 1 0-16,0-1 4 0,0-2-4 16,0-2 1-1,0 6-1-15,-12-3 3 0,-4 2 0 16,-8-2 4-16,-3 0-4 16,-7 2-2-16,1 0 6 15,-9-1 1-15,0 0 2 16,-1 2-1-16,3-2 3 15,4-3-4-15,3 4-5 16,-1-3-3-16,13-1 0 16,5-3-1-16,5 0-7 15,11 0-15-15,0 0-40 16,0-7-96-16,11-10-161 16</inkml:trace>
  <inkml:trace contextRef="#ctx0" brushRef="#br0" timeOffset="50022.3641">10077 10478 534 0,'0'0'493'16,"0"0"-493"-16,0 0 0 16,0 0-2-16,0 0 2 15,0 0-66-15,33-14 16 16,-33 14-86-16,0 0-236 0</inkml:trace>
  <inkml:trace contextRef="#ctx0" brushRef="#br0" timeOffset="50274.4011">10196 10594 255 0,'0'0'798'16,"0"0"-798"-16,0 0 25 0,0 0 72 15,0 0-51-15,0 0-11 16,91 53-19-16,-90-36-8 15,-1 4 1-15,-7-2-5 16,-24-2 0-16,-2-1-2 16,3 1-2-1,2-4-8-15,1 2-17 0,5-1-31 16,-2-5-90-16,6-1-201 16</inkml:trace>
  <inkml:trace contextRef="#ctx0" brushRef="#br0" timeOffset="50859.5042">11067 10126 164 0,'0'0'661'16,"0"0"-655"-16,0 0 34 15,0 0 51-15,0 0-14 16,0 0-61-16,3-25-14 15,-3 27 2-15,0 13-3 16,-7 10 22-16,-5 8 40 16,-8 12-26-16,10 4-8 15,-2 7-2-15,-4 4-4 16,-1 1-2-16,1-6-7 0,-3-6-13 16,5-6 5-16,5-6-5 15,-1-11-1-15,10-2-13 16,0-12-2-16,0-4-14 15,0-3-23-15,0-5-26 16,22 0-26-16,2-10 5 16,4-9-170-16</inkml:trace>
  <inkml:trace contextRef="#ctx0" brushRef="#br0" timeOffset="51183.8719">11252 10159 793 0,'0'0'168'0,"0"0"-166"16,0 0 12-16,0 0 38 16,0 0-47-16,0 0 17 15,-28 73 58-15,13-31-44 16,6 5-9-16,6 1 14 15,-3 2-3-15,-1 0-11 16,4-4-16-16,-6 0 5 16,1-6-5-16,-5-3-11 0,4-4 3 15,0-6-3-15,-3-10-9 16,9-5-21-16,0-4 2 16,3-6-40-16,0-2-69 15,0-2-76-15,4-15-253 16</inkml:trace>
  <inkml:trace contextRef="#ctx0" brushRef="#br0" timeOffset="51978.8195">11545 10425 801 0,'0'0'3'0,"0"0"35"15,0 0-8-15,0 0-19 16,0 0-6-16,0 0-2 16,52-3-3-16,-33 3 7 15,-2 5 0-15,-1 4 6 16,-4 4-3-16,-2 5-2 16,-3 4-3-16,-7 1-4 0,0 0 2 15,0 0-1-15,0-6 2 16,-17 0-3-16,5-8 0 15,-4-1 8 1,5-7-3-16,2 0 6 0,-1-1 5 16,7 0 6-16,-3-7-23 15,3-7-10-15,3-4-22 16,0-3 25-16,0 1 6 16,0 0 1-16,12 2 0 15,7 1 0-15,5 2 0 16,1 3-1-16,4 5 1 15,-6 1-7-15,3 5 2 16,-6 1 1-16,-1 0 0 0,-3 0-2 16,5 4 3-1,-3 6 1-15,3 5 2 0,-6-1 7 16,-2 1-3-16,-3 0-2 16,-5-1-2-16,0-1-1 15,-5 0-1-15,0-6-1 16,4 0-14-16,2-1-28 15,-3-6-17-15,9 0-49 16,5 0-73-16,6 0-33 16</inkml:trace>
  <inkml:trace contextRef="#ctx0" brushRef="#br0" timeOffset="52368.6726">12125 10455 298 0,'0'0'571'0,"0"0"-560"16,0 0-9-16,0 0 52 15,0 0-8-15,-35 57-26 16,35-38 21-16,0-5-28 16,11-4 9-16,4 0-16 15,-1 0-3-15,8-5 8 16,0-3-6-16,5 1-2 15,1-3-2-15,-1 0 7 0,6 0-3 16,-8-10-5 0,-2 0-6-16,-7-4-3 15,-13-2-3-15,-3-4-1 16,0 0-8-16,-12 1 15 0,-18 7 0 16,5 3 6-16,-8 3 9 15,1 4 16-15,-3 2-25 16,-2 5 2-16,-2 7-3 15,6 0 1-15,11 4-1 16,9-5-15-16,13 1-75 16,4-5-49-16,27-4-231 15</inkml:trace>
  <inkml:trace contextRef="#ctx0" brushRef="#br0" timeOffset="52554.6761">12775 10453 1137 0,'0'0'37'15,"0"0"-36"-15,0 0 49 16,0 0-24-16,0 0-26 16,0 0-8-16,1 11-31 15,4-8-49-15,3-1-194 16</inkml:trace>
  <inkml:trace contextRef="#ctx0" brushRef="#br0" timeOffset="53341.7593">13065 10415 967 0,'0'0'0'16,"0"0"0"-16,0 0 14 15,0 0 20-15,-50 61-18 16,47-42 3-16,3-3 7 16,0-2-2-16,0-4-10 15,0 0-6-15,11-4 3 0,11 2-9 16,5-5 0-16,8 0-1 15,7-3-1-15,1 0-1 16,2-3-4-16,-7-8-5 16,-5 2-10-16,-8-5-1 15,-10-3-40-15,-12-1 35 16,-3-2-14-16,-17 3 12 16,-18 5 28-16,-4 4 3 15,-4 2-2-15,4 3 21 16,3 3 12-16,11 0 9 15,11 0-35-15,7 0-8 16,4 0-6-16,3 3-23 16,0-3 8-16,0 2-3 15,21-1 3-15,7-1 13 16,5 0 8-16,9 0 1 0,4-6-1 16,3-4-13-16,-1-2-15 15,4-4-3-15,-7 3-1 16,-5-8-13-16,-10-1 15 15,-9 0 12-15,-8 2 3 16,-7-1 15-16,-6 2 5 16,0 7 5-16,0 2 59 15,0 5 8-15,-6 3-7 16,3 2-49-16,-7 0-21 16,-2 9 0-16,6 9 0 15,-3 4 26-15,9 8 3 16,0 5 11-16,0 1-9 0,1 2 2 15,13-1 3-15,-11-1-13 16,6 0-6-16,2-4-2 16,-2 2-3-16,4-2 2 15,-6-1-4-15,2-2-7 16,-3 1 33-16,0-5-26 16,-5-3-10-16,-1-3-4 15,0-9-15-15,0-4-7 16,0-2-16-16,0-4-31 15,0-4-20-15,0-11-85 16,0-10-344-16</inkml:trace>
  <inkml:trace contextRef="#ctx0" brushRef="#br0" timeOffset="53537.756">13360 10618 810 0,'0'0'45'0,"0"0"-19"15,0 0 55-15,0 0-21 16,0 0-17-16,156-14 8 16,-81 7-11-16,0 0-20 15,-8-1-6-15,-11-2-12 16,-11 6-2-16,-9-5-39 16,-20 1-60-16,-9-1-171 15</inkml:trace>
  <inkml:trace contextRef="#ctx0" brushRef="#br0" timeOffset="54574.5866">14425 10512 483 0,'0'0'107'0,"0"0"-88"16,0 0 69-16,0 0 0 15,-130 20-51-15,111-1-22 16,2 5 21-16,8 0-1 16,9-2-18-16,0 0 5 0,0-1-1 15,13-4-15-15,13-5-3 16,-3-2 2-16,12-3-5 16,5-4-1-16,8-3-3 15,15 0-33-15,1-3-43 16,0-6-93-16,2-6-152 15</inkml:trace>
  <inkml:trace contextRef="#ctx0" brushRef="#br0" timeOffset="54939.5859">14841 10558 824 0,'0'0'28'15,"0"0"-25"1,0 0 16-16,0 0 10 0,-39 56-5 15,39-42-13-15,9 1-3 16,8-4-3-16,3-1 2 16,6-3-3-16,3-2 2 15,7-4 4-15,5-1-10 16,5 0 6-16,-1-1 0 16,1-8-5-16,-10-1 0 15,-4-4 0-15,-12 2 9 16,-10-2-10-16,-10-2 12 15,0 2-1-15,-19 2 6 16,-24 2 6-16,-5 6 1 0,-15 2-10 16,1 2-9-16,1 0 0 15,10 6-4-15,8 4-1 16,17 0 0-16,10-1-6 16,13 1-7-16,3 3-58 15,6-6-57-15,30-3-82 16,7-4-223-16</inkml:trace>
  <inkml:trace contextRef="#ctx0" brushRef="#br0" timeOffset="55255.0184">15238 10316 973 0,'0'0'18'0,"0"0"-18"16,0 0-18-16,0 0 18 15,22 44 24-15,5-10 25 16,4 2-8-16,-1 1-6 16,-4-1 1-16,-1 0-18 15,-4-7-7-15,-2 0-2 16,-3-5-8-16,1-2 2 15,1-8-6-15,-4 0 2 16,-1-8-12-16,3 1-21 16,0-7-36-16,10 0-67 15,7-7 41-15,-4-3-206 16</inkml:trace>
  <inkml:trace contextRef="#ctx0" brushRef="#br0" timeOffset="55707.9989">15845 10505 924 0,'0'0'27'16,"0"0"-25"-16,0 0 26 16,0 0 28-16,0 0-24 0,-27 63-11 15,27-44-10-15,0-2-3 16,12-3-6-16,6-1 3 15,2-4-5-15,9 2 0 16,1-8-18-16,4-3-2 16,6 0-8-16,-2 0-20 15,-1-6-14-15,-12-5 19 16,-5-5-10-16,-11-4-29 16,-9 1 42-16,0-8-1 15,-6 4 30-15,-17 2 11 16,7 5 37-16,0 10 77 15,8 3-38-15,5 3-13 16,3 0-29-16,0 0-34 16,0 7-10-16,0 11 10 15,0 2 1-15,14 0-1 0,9 1 5 16,6-1-5-16,4-2 0 16,6-4 0-16,5-1-24 15,6-7-20-15,2-6-41 16,-3 0-103-16,-8-3-461 15</inkml:trace>
  <inkml:trace contextRef="#ctx0" brushRef="#br0" timeOffset="56300.9925">16520 10449 844 0,'0'0'72'0,"0"0"-72"15,0 0 0-15,0 0 25 16,20 59 25-16,-2-35-2 16,0-1-20-16,1-3-19 15,-9-3-4-15,1-5-5 16,1-2 0-16,-9-3 0 16,-3-4-2-16,0-3-27 15,0 0 10-15,0 0 1 16,0-7-14-16,0-9-56 15,-14-3 6-15,1-4 10 16,1-1 18-16,2 1-2 16,10 6 56-16,0 5 36 15,0 2-29-15,13 4 13 16,9 0-11-16,7 6-3 0,1 0 1 16,2 3 11-16,-2 6 18 15,2 1 14-15,-4 2-32 16,3 4-8-16,-5-2-4 15,-9 0-5-15,-8-8-1 16,-4 0-1-16,-2-2-6 16,-3-4-16-16,0 0 14 15,0 0 9-15,0-4 0 16,0-5-3-16,0-5-23 16,0-3-1-16,0 1 15 0,3-1 3 15,15 3 3-15,-1 5 0 16,5 1 4-16,1 5 2 15,0 1 3-15,2 2 3 16,-2 0 28 0,2 5-10-16,-1 4-13 15,-5 2 8-15,1 0-18 0,-1 0 3 16,-4 3-4-16,0-6-18 16,-6 0-47-16,1-5-61 15,2-3-131-15</inkml:trace>
  <inkml:trace contextRef="#ctx0" brushRef="#br0" timeOffset="57185.9888">17396 10386 857 0,'0'0'55'15,"0"0"-55"-15,0 0 0 16,0 0 49-16,18 50-13 15,1-30-9-15,1 0-16 16,-5-3 6-16,-4-2 6 16,-3-1-15-16,-1-4-4 15,-3-3 3-15,0-4-7 16,-4 0-5-16,0-3 1 16,0 0-7-16,0 0 4 15,0 0-3-15,0-10-49 0,-15-6-9 16,0 0 44-16,2-6-17 15,4 2 16-15,5-2 4 16,4 6 13-16,0-1 1 16,0 8-2-16,22-2 3 15,8 5-8-15,1 3-7 16,3 3 11-16,-4 0-5 16,-6 3 8-16,-3 10 7 15,-4 0 0-15,0 3 3 16,1 1 22-16,-8-1-12 15,2-2-5-15,1 0 1 16,0-2 2-16,1-4-7 16,4 0 9-16,2-7-10 0,0 2-2 15,6-3 8 1,4 0 4-16,2-3-9 0,4-6 2 16,2-1-6-1,-5 0 0-15,-7-4 3 0,-3 1 2 16,-4 1 3-16,-3-2 12 15,-6 1 13-15,-4-1-10 16,-2-3 0-16,-4 0 28 16,0 1-26-16,0-1 15 15,0 0-21-15,-10 2 8 16,-3 1-8-16,0 1 6 16,6 4-8-16,1 2-7 15,0 6 4-15,6 1 0 0,0 0-9 16,-8 0-5-16,-2 0-8 15,-2 5 6-15,-1 4 0 16,3 8-3-16,7-1 1 16,3 1-4-1,0-1 6-15,13-1-1 0,10-3-13 16,6 1 7-16,-3-7-5 16,4 4-2-16,2-6-4 15,-4 1 11-15,3 0 8 16,-5 2 0-16,-1-1 1 15,-2 6-1-15,-3 0-1 16,-5 5 2-16,2 0 0 16,-11 0 11-16,-6 0-7 15,0 0 9-15,0-4-8 0,0-3-1 16,-12 0 0-16,-11-3-4 16,-3-1 0-16,-3-2-53 15,1-4-120-15,0 0-175 16</inkml:trace>
  <inkml:trace contextRef="#ctx0" brushRef="#br0" timeOffset="57518.0476">17524 10730 542 0,'0'0'279'0,"0"0"-279"16,0 0 31-16,0 0 42 15,0 0-28-15,0 0 12 16,123 7 43-16,-41-12-47 16,12-4-20-16,10-4 4 15,3 1-2-15,-5-2-3 16,1 1-2-16,-19-1-10 15,-19 8-18-15,-17-2 1 16,-18 5-3-16,-13 3-29 16,-9 0-19-16,-8 0-27 15,0 0-60-15,0 0-120 16,-18 7-97-16</inkml:trace>
  <inkml:trace contextRef="#ctx0" brushRef="#br0" timeOffset="57701.9883">17927 10909 1024 0,'0'0'61'0,"0"0"-56"15,0 0-10-15,0 0 3 16,0 0-144-16,0 0-107 15</inkml:trace>
  <inkml:trace contextRef="#ctx0" brushRef="#br0" timeOffset="57865.985">18339 10855 1196 0,'0'0'35'15,"0"0"-29"-15,0 0 15 16,0 0-21-16,0 0-22 0,0 0-124 16,56-6-294-1</inkml:trace>
  <inkml:trace contextRef="#ctx0" brushRef="#br0" timeOffset="61263.9614">8939 10783 487 0,'0'0'124'0,"0"0"-118"0,0 0 7 16,0 0 24-16,0 0-33 16,0 0 2-16,0 0 41 15,24 20-6-15,-24-4 4 16,0 1 16-16,0 5-7 16,0 0-33-16,0 3 19 15,0-2-22-15,0 4 8 16,0-1-14-16,-3 1-3 15,3 2 5-15,0 1-10 16,0 0 3-16,3-4 4 0,7 2-9 16,-1-3 8-1,-3-1 0-15,6-2-10 0,-6-1 4 16,3 1-3-16,-3-5-2 16,0-1 2-16,1-3 0 15,-1 1 0-15,2-2-2 16,1-2-7-16,4-2 7 15,2 1 0-15,6-2-6 16,4-3 5-16,11-1 2 16,3-3 0-16,13 2 0 15,12-2-5-15,8 0 3 16,7 0-1-16,6-2-15 16,-2-1 8-16,1-1-9 15,1-3 14-15,3-2 1 16,-6 1 2-16,3 2 1 0,-6 0-1 15,0-1 3-15,2 0-1 16,-4 1 0-16,5-1 0 16,-1 3 2-1,7-2-2-15,0 0 1 0,6-1-1 16,-9 1-1-16,-2 2 1 16,-14-2 0-16,-8-1 3 15,-1 5 5-15,-11-6 11 16,2 5 1-16,4 0 0 15,-6-4-13-15,-1 3-1 16,-5-2-6-16,-7 6 1 16,-11-7 2-16,-1 4-2 15,-6 2 11-15,-8-2-1 16,1 0-3-16,-11 1 0 0,3 2 8 16,-3-1-6-16,0-2 3 15,3 3-11-15,-3 0 9 16,0-4 3-16,3 2 9 15,0-2-8-15,0 0-4 16,4-6 3-16,-1 4-4 16,1-5-3-16,3 2 7 15,-7-5-11-15,4-2-1 16,-4 0-1-16,-3-1-1 16,0-2 4-16,3-2-2 15,-3-4-1-15,0 3-1 0,0 0-2 16,0-1 2-16,0 9 4 15,0-2-4-15,0 10 0 16,0 3 0-16,0 3-29 16,0 0-62-16,-16 0-156 15,-14 6-261 1</inkml:trace>
  <inkml:trace contextRef="#ctx0" brushRef="#br0" timeOffset="61920.9646">11347 10994 927 0,'0'0'2'0,"0"0"4"0,0 0 19 15,0 0 20-15,0 0-6 16,0 0-39-16,65-22 0 16,-31 14 2-16,2 2 8 15,-3 0 13-15,4-4 27 16,-5 3-19-16,0-3-4 16,1 3-7-16,-8-2 9 15,1-1-27-15,-4 3 6 16,-4 0 12-16,-6 2-9 15,1 0-2-15,-2 1 2 16,-5-2-6-16,0 6 0 16,-3-2 2-16,-3 2-2 15,0 0-4-15,0 0-1 0,0 0-7 16,4 0-1-16,5 9 4 16,5 7 2-16,2 1 4 15,-1 6-2-15,3-3 1 16,4 0-1-16,-4 4 0 15,3-8 0-15,-2 3 0 16,-5-6 0-16,-5 1 0 16,1-4 1-16,-4-4-1 15,-3-2-2-15,0-2-20 16,-3-2-20-16,3 0-18 16,5 0-44-16,2 0-121 15,-4-2-216-15</inkml:trace>
  <inkml:trace contextRef="#ctx0" brushRef="#br0" timeOffset="66016.7309">3095 11684 197 0,'0'0'149'0,"0"0"-140"16,0 0 27-16,0 0-35 16,0 0-1-16,0 0-13 15,0 0-15-15,25 0-40 16,-25 0-210-16</inkml:trace>
  <inkml:trace contextRef="#ctx0" brushRef="#br0" timeOffset="66847.4656">3095 11684 364 0,'58'-3'62'0,"-58"3"-56"16,0 0 54-16,0 0 10 0,0 0-29 16,0 0 22-1,0 0 34-15,0 0-21 0,0 0-36 16,0 0-25-16,-8-2 27 15,-5 2-18-15,1-3-14 16,-4-2 13-16,-1 5-4 16,-8-3-14-16,-5 3-3 15,-6 0 3-15,-2 0-5 16,5 0 1-16,-3 3 3 16,6 5-2-16,2 1 1 0,1 1 1 15,9 2-4-15,2 5 3 16,8 0-3-16,2 3 1 15,6 1-1-15,0-5 0 16,0 2 1-16,3-4 2 16,19-1-3-16,-2 1 4 15,5-8-8-15,5 0 8 16,0-2-3-16,4 0 0 16,-1-4 1-16,-3 0-2 15,-2 0 2-15,-1 0-2 16,0 0 0-16,-5 0 0 15,-2 3-8-15,-1-3 6 16,0 3-3-16,-2 4-4 16,5-4 3-16,-1 4 5 0,-3 3-5 15,4-1 5-15,-1 2-1 16,-7-2-2-16,2 4 1 16,-4-2 3-16,-9 2 0 15,0-1-1-15,-3 2-1 16,0-1 2-16,0-3 0 15,-3 3 7-15,-12-6-3 16,-6 3 4-16,-1-3 8 16,-11-1-11-16,3-2 14 15,-10-4 1-15,-3 3-11 16,-5-3-4-16,-4 0-2 16,1 0-2-16,6 0-1 15,-1 0-4-15,12-3-1 16,10-1-5-16,15-2-22 0,9-1-19 15,0-3-39 1,28 1-117-16,5-5-131 0</inkml:trace>
  <inkml:trace contextRef="#ctx0" brushRef="#br0" timeOffset="67433.182">3393 11744 678 0,'0'0'94'0,"0"0"-90"15,0 0 92-15,0 0-23 16,0 0-69-16,0 0 0 16,-3-9 7-16,3 9 0 15,0 0 3-15,-3 0 0 16,3 2 1-16,0 12-4 16,0-1 44-16,0 8 3 15,0-2-39-15,0 3-8 0,3-2 7 16,3 0-3-16,0 0-6 15,0 2 8-15,4 0-5 16,-2-2 5-16,-2 2 5 16,0 2-7-16,0-5-6 15,-2 7-3-15,2-3-3 16,-6-2-3-16,0-2 3 16,0-3-1-16,0-5-1 15,0-1-1-15,6 0 0 16,2-7-1-16,2 3-2 15,5-6 2-15,3 0 1 16,3 0-2-16,13 0 2 0,6 0-2 16,2 0-9-1,4 0-12-15,-1-6-25 0,-2 2-15 16,-7-5-37-16,-9 2-36 16,-12-4 27-16,-2 0-50 15,-13-4-25-15,0 3-122 16</inkml:trace>
  <inkml:trace contextRef="#ctx0" brushRef="#br0" timeOffset="67673.3878">3238 11979 678 0,'0'0'33'0,"0"0"-25"0,0 0 14 15,0 0-16-15,0 0 3 16,140-10 59-16,-74 3-32 16,1-3-12-16,-12 5 0 15,-4-6-4-15,-14 8-10 16,-13-4-10-16,-5 6-14 16,-8 1-42-16,-5-3-105 15,-6 3-231-15</inkml:trace>
  <inkml:trace contextRef="#ctx0" brushRef="#br0" timeOffset="69130.2928">3793 12154 439 0,'0'0'0'0,"0"0"0"15,0 0 29-15,0 0 24 16,0 0 16-16,0 0 1 16,0 0-29-16,97-4-17 0,-81-3-5 15,2 1-13-15,-3 0 1 16,-3-4 4-16,-3 1-11 15,1-2 0-15,-10 0-1 16,0-1-2-16,0-2-1 16,-6-2 4-16,-10 7 0 15,-8-2 18-15,6 8 7 16,-3 0 16-16,-4 3-15 16,4 0-22-16,-13 0-1 15,1 6 0-15,-3 10-3 16,2 2 6-16,4 2 0 15,12-1-5-15,6 1 2 16,12 0 1-16,0-4-4 16,0-2-2-16,18-5 2 0,0-2 3 15,10-4-3-15,8-3 0 16,0 0 0-16,4 0 0 16,2-6-18-16,-6-7-15 15,-2-1-8-15,-10-2-31 16,-3-2-12-16,-6-1 14 15,-11 0-24-15,-4-1 94 16,0 6 7-16,0 4 53 16,0 4 57-16,0 2-14 15,-4 4-37-15,1 0-34 16,0 0-32-16,0 4-1 16,0 6 1-16,3 7 0 15,0-1 2-15,0 3 7 16,22-2 3-16,2 0-1 15,3 2-11-15,3-6 9 0,1 0-9 16,3-5 4-16,2-3 2 16,-3-4-5-16,6-1 1 15,1 0 5-15,-3-6-5 16,-1-5-2-16,-6-2 0 16,-5 4-11-16,-8-5 3 15,-7-3-8-15,-7-2 9 16,-3 0 2-16,0-1 5 15,-13-1 0-15,-11 5 1 0,1 2 19 16,1 1-2 0,-2-1 13-16,2 5 13 0,4 0-10 15,3 2-7-15,6 4-15 16,3 3-10-16,0 0-2 16,3 0-5-16,-6 0-17 15,0 3 10-15,3 4-1 16,0-1-5-16,6 1-1 15,0 0-5-15,0-2 0 16,17-2 6-16,11-1 11 16,8 0 2-16,4-2 4 15,2 3-12-15,-8-3 4 16,-4 4-1-16,-6-1 4 16,1 3-6-16,-5-2 9 0,-1 3 0 15,2-1 0-15,0 4 2 16,-2 4 2-16,5 3 3 15,-3 1 0-15,-3 2 14 16,-2 0-4-16,-4-3-5 16,6-4-8-16,-6 0 3 15,-3-2-4-15,4-5 1 16,-5 0-1 0,-2-6-3-16,7 0-1 0,5 0 4 15,3 0-1-15,13-3-3 16,-1-10-2-16,0 3-6 15,0-6 2-15,-8-1-1 16,-1-6 11-16,-9-1-6 16,-8-5 6-16,-4-4 0 15,-3-1 2-15,0-1 15 0,-16 6-7 16,-2 2 34-16,-3 4 21 16,5 9-10-16,5 1-26 15,4 6 25-15,2 7-26 16,5-3-17-16,0 3-11 15,0 0 0-15,0 0 0 16,0 3-11-16,0 11 7 16,0 6 4-16,0 6 19 15,12 4 6-15,6 6 2 16,3-3-9-16,3 1-4 16,-2-5-9-16,-2-3-1 15,-1-6-3-15,-1 0-1 16,-3-7 1-16,1-3-2 15,-4-4-5-15,3-6-14 16,3 0-10-16,6 0-22 0,7 0-11 16,-1-9-102-16,-6-5-37 15,-6-6-283-15</inkml:trace>
  <inkml:trace contextRef="#ctx0" brushRef="#br0" timeOffset="69398.3019">4828 12011 646 0,'0'0'33'16,"0"0"-30"-16,0 0 25 15,0 0 0-15,0 0-5 0,0 0 46 16,124 3-5-16,-69-6-28 15,6-3 26-15,0-1-27 16,-4 0-15-16,-5 2-13 16,-16 0-7-16,-8 3-52 15,-13 2-57-15,-10 0-37 16,-5 0-299-16</inkml:trace>
  <inkml:trace contextRef="#ctx0" brushRef="#br0" timeOffset="70848.3064">5647 12107 422 0,'0'0'127'15,"0"0"-110"-15,0 0 46 16,0 0 26-16,0 0-29 16,0 0-4-16,-6 0-16 15,6 0-1-15,-3 0-1 16,0 0 0-16,-3 0 7 16,6 0-24-16,0 0-7 15,0 0-13-15,0 0-1 16,0 0 0-16,18 0 6 15,10 0 14-15,14 0-1 16,10 0 3-16,5 0-3 16,-2 0-1-16,0 0-6 0,-13-3-12 15,-12 0 1 1,-11 2 0-16,-10-2-1 16,-6 3-1-16,-3 0 1 0,0 0 0 15,0 0-5-15,0 0-17 16,0 0-13-16,0 0-51 15,0 0-63-15,-12 0-46 16,2 4-104-16</inkml:trace>
  <inkml:trace contextRef="#ctx0" brushRef="#br0" timeOffset="71313.1894">6282 12048 430 0,'0'0'181'16,"0"0"-153"-16,0 0 89 15,0 0-10-15,0 0-62 16,0 0 0-16,0-7-5 16,0 7 5-16,0 0-19 15,0 0-8-15,0 0 1 0,0 0 3 16,0 7-11-16,0 10-3 16,0 10 31-16,0 11 2 15,0 8-2-15,2 5-8 16,17 1-13-16,-1 4-8 15,3-6-1-15,-6-4-7 16,3-2-1-16,-6-5-1 16,-2-10 0-16,-1-5-3 15,-3-5-1-15,-1-9-14 16,-5-1-3-16,4-7-24 16,-4-2 14-16,1 0 6 15,-1-2-37-15,0-10-82 0,0-8-208 16</inkml:trace>
  <inkml:trace contextRef="#ctx0" brushRef="#br0" timeOffset="71737.1888">6114 12137 518 0,'0'0'250'0,"0"0"-250"0,0 0-18 16,0 0 18-16,0 0 12 16,113-45-12-16,-74 38 5 15,-2-3-4 1,-7 3 9-16,-15 1 3 0,1-1 17 16,-8 3 10-16,-2 1-11 15,3 0-20-15,1 2 10 16,5 1-13-16,3 0-6 15,7 4 0-15,-2 13 16 16,2 3 10-16,-1-1 13 16,-8 7-30-16,-7-5-1 15,-6-1-3-15,-3-1 1 16,0 0-1-16,-16-5 7 16,-8-2-2-16,-6-1 3 0,-3-5-3 15,2 2-4-15,-6-6-6 16,-2-2-6-16,3 0-18 15,-3 0-77-15,11-7 21 16,1-5-42-16,17-1-93 16,10-4-187-16</inkml:trace>
  <inkml:trace contextRef="#ctx0" brushRef="#br0" timeOffset="72231.1878">6794 12085 333 0,'0'0'391'16,"0"0"-389"-16,0 0 1 15,0 0 69-15,0 0-13 16,0 0-35-16,-121 49 0 16,108-36 0-16,1 0 5 15,4 3 7-15,5-3-6 16,3-1-16-16,0-4-12 0,0 1-1 16,20-6-1-1,14 2 2-15,9-4 0 0,-1-1 3 16,4 0-3-1,-7 0 0-15,-6-6-2 0,-5-5 1 16,-1 2-1-16,-8-5 7 16,-13-2-5-16,-4-1 1 15,-2 0 0-15,-2-3-1 16,-26 4-1-16,-5 2 7 16,-7 2-5-16,-5 2 4 15,-4 6 1-15,7 1-7 16,3 3-1-16,11 0-1 15,12 0-16-15,8 10-63 16,8 2-32-16,0 0-23 16,24 0-134-16</inkml:trace>
  <inkml:trace contextRef="#ctx0" brushRef="#br0" timeOffset="72753.1923">7510 12045 717 0,'0'0'157'0,"0"0"-156"16,0 0 31-16,0 0 21 0,0 0-17 15,0 0-15-15,-6-30 7 16,-9 30 15-16,0 0-30 15,-13 0-13-15,-5 0 0 16,-3 7 0-16,2 2 1 16,1 1 3-16,9 4 6 15,5 2-9-15,10-2 5 16,9 2-3-16,0-3-3 16,6-1-8-16,19 2-4 15,5-3-5-15,0-5-5 16,-2 0 0-16,2-2 4 15,-3 0 4-15,-2-4 3 16,-2 2 4-16,-7 1 5 16,3 0-1-16,-8-2 2 15,5 6-2-15,-4-1 1 0,-6 2 0 16,3 1 2-16,-9 2 0 16,0 1 7-16,0 1-4 15,-9-2 6-15,-19-2 4 16,1-3-5-16,-6 1 1 15,-4-4 2-15,7-3-8 16,6 0-3-16,-1 0-7 16,5 0-42-16,1-6-44 15,4-4-152-15</inkml:trace>
  <inkml:trace contextRef="#ctx0" brushRef="#br0" timeOffset="73631.2039">8193 11768 610 0,'0'0'27'15,"0"0"-22"-15,0 0 49 0,0 0 18 16,0 0-46 0,0 0-20-16,0-17 8 15,-16 13-2-15,-1 4 4 16,-5 0-13-16,1 0 18 0,3 0 5 15,2 0-10-15,2 0-8 16,1 4-6-16,4 2-1 16,6 5 1-16,0 1-2 15,0 2-1-15,0 6-1 16,3-1 4 0,0 3-2-16,0 3 1 0,0 1 4 15,0-2 0-15,12-2 5 16,-6 2-1-16,4-4 3 15,2 2-2-15,2 1 1 16,5-2-2-16,5-1-3 16,-9 2 1-16,7-3-7 15,-7 5 1-15,-6 0 0 0,-3-2 1 16,-6-2 3-16,0 0-2 16,0-3 4-16,0-1 10 15,0 0 16-15,0-2-12 16,0 0 0-16,0 1-1 15,0-1-13-15,0 2-6 16,0 1 0-16,0 3 3 16,0 0-3-16,6-1 0 15,4-3 0-15,-2-2-1 16,4-3 0-16,1-3 0 0,-1-4 2 16,-1 1-1-1,8-3-1-15,2 1 7 0,7 0-4 16,8-3-1-1,0 0 1-15,6 0-3 0,-4 0 0 16,-2-6-3-16,0 2-25 16,0-2-60-16,-5 2-42 15,-4-6-52-15</inkml:trace>
  <inkml:trace contextRef="#ctx0" brushRef="#br0" timeOffset="84847.7281">8599 11913 401 0,'0'0'100'16,"0"0"-43"-16,0 0 42 16,0 0-9-16,0 0-43 15,0 0-14-15,0 0 19 16,0-4-10-16,0 4-13 16,0 0 36-16,0 0-19 0,0 0-14 15,0 0-11-15,0 0-7 16,0 0-6-16,0 0-7 15,0 0-2-15,0 9-2 16,-3 3 3-16,-3 8 2 16,3-4-1-16,3 4 9 15,0-1 0-15,-5 4 1 16,2-3-10-16,3 3 13 16,-4-2-12-16,1-1-2 15,-3-2 4-15,6 2 3 16,0-3-6-16,-6 0 0 15,6 0 1-15,-3-2-2 16,3-4 0-16,0-1 0 16,-3 0 0-16,3-5-1 15,0 3 1-15,0-6 0 0,0 1 0 16,0-2 0-16,0-1 2 16,0 0-2-16,0 3 0 15,0-3-2-15,0 0-3 16,0 0 4-16,0 0-7 15,9 0 5-15,15 0 3 16,13 0 0-16,9-3 1 16,2-1 3-16,-2 2-4 15,-1-6 0-15,-12 6 4 16,-3-2-3-16,-11 1-1 0,-10 0-4 16,-3 3-8-1,-6 0 4-15,0 0-16 16,0 0-14-16,0 0-21 15,0 0-56-15,0 0 22 0,-12 0-71 16,-7 0-318-16</inkml:trace>
  <inkml:trace contextRef="#ctx0" brushRef="#br0" timeOffset="85229.7258">8715 12157 85 0,'0'0'476'16,"0"0"-474"-16,0 0 17 15,0 0 92-15,0 0-56 16,0 0-9-16,-6-27 0 16,6 27 0-16,0 0-2 15,0 0 3-15,0 0-4 16,0 0-26-16,0 0-17 15,0 1 0-15,0 9 0 16,0 9 46-16,0 5 10 16,3 2-28-16,-3 4-9 15,3-1-13-15,0 1 4 16,1-4-6-16,4-3-3 16,-8-3 0-16,0-3 3 0,0-5-4 15,0-1 0-15,0-7-9 16,0-2-13-16,3-2-17 15,-3 0-42-15,9 0-42 16,3 0 24-16,1-12-113 16</inkml:trace>
  <inkml:trace contextRef="#ctx0" brushRef="#br0" timeOffset="86243.7261">9088 11814 414 0,'0'0'113'0,"0"0"-112"0,0 0 25 16,0 0 94-16,0 0-77 15,0 0-36 1,-58-3 16-16,58 3 6 0,0 0-5 15,0 0 4-15,0 0-10 16,0 0-14-16,0 0 3 16,21 0-2-16,7 3 26 15,11-1-6-15,1-2-13 16,5 0 5-16,4 0-14 16,-7 0 3-16,-9 0-1 15,-5 0-3-15,-10-2 1 16,-9 2 1-16,-3-3 4 15,-3 3 3-15,-3 0 13 16,0 0 7-16,0 0-11 0,0 0-14 16,0 0-6-16,0 0-2 15,0 0-2 1,0 0-13-16,3 8 10 0,1 2 7 16,2 4-1-16,-3 3 1 15,3-1 3-15,2 4 10 16,-1 2-3-16,-4 2-6 15,3-4-4-15,-3 4 9 16,6-2-8-16,-6 1 0 16,5 0 3-16,2-2-3 15,2 1 1-15,1 1-2 16,4 0 1-16,2 1-1 16,3 2 2-16,-5-1 1 0,5-3-2 15,-11-2-1-15,2-1 0 16,-4-2 0-16,-6-3-1 15,6-2 2-15,-5-2-1 16,0 2 0-16,3-1-1 16,-1 2-1-16,-3-3 2 15,3 3-3-15,-2-2 6 16,-4-1-6-16,0 0 6 16,0-2-7-16,0-4 4 15,0 3 0-15,0-4 4 16,0 3-1-16,-10-1 3 15,-2-2-6-15,-9 3 9 16,-4-3 8-16,-5 2-4 16,-6-2 5-16,-6-1-4 0,2 2 3 15,-1-1-7-15,6 0 0 16,-7-1 9-16,-1 0-13 16,10 1-4-16,-3 0 8 15,5 0-8-15,1-2 5 16,3 2-7-16,8-1-1 15,7 0 0-15,12 1-18 16,0-3-40-16,0 0-119 16,36 0-64-16,16-5-114 15</inkml:trace>
  <inkml:trace contextRef="#ctx0" brushRef="#br0" timeOffset="86866.0113">10593 11986 326 0,'0'0'8'15,"0"0"-6"-15,0 0 18 0,0 0-6 16,0 0-14 0,0 0-64-16,19-44-242 0</inkml:trace>
  <inkml:trace contextRef="#ctx0" brushRef="#br0" timeOffset="87153.2034">10593 11986 746 0</inkml:trace>
  <inkml:trace contextRef="#ctx0" brushRef="#br0" timeOffset="87258.3889">10593 11986 746 0,'-133'12'40'0,"133"-12"-32"0,0 0 80 16,23 0-40-16,5-7-41 15,5 5-6-15,-3-1 0 16,-8 3-1-16,-6 0-17 0,-2 0-31 16,-5 0-51-16,-2 0-103 15,-7 5-184-15</inkml:trace>
  <inkml:trace contextRef="#ctx0" brushRef="#br0" timeOffset="87615.4921">10563 12355 884 0,'0'0'0'15,"0"0"7"-15,0 0-7 16,0 0 3-16,0 0-3 15,0 0 0-15,36-9-1 16,-30 9 2-16,-3 0-2 16,1 0 5-16,7 0 4 15,-2 5 0-15,-3 7-4 16,1 5 24-16,-7 5-4 16,0 1-11-16,0-1-9 15,-25 3 2-15,-18-3 0 16,-5-2 5-16,-12-4-11 15,-1-3-8-15,0-3-11 0,2 1-22 16,6-8-29 0,14-3-120-16,11 0-294 0</inkml:trace>
  <inkml:trace contextRef="#ctx0" brushRef="#br0" timeOffset="88146.794">11677 11718 853 0,'0'0'7'16,"0"0"-4"-16,0 0 69 0,0 0-17 15,0 0-41 1,0 0-13-16,8-14-1 0,-8 25 0 16,-7 11 1-16,-10 14 82 15,-11 7-24-15,-2 7-30 16,0 3 2-16,2 4-3 16,-2 1 2-16,3 0-10 15,0-3-16-15,-3-6-2 16,5-8 0-16,1-6-2 15,2-11 0-15,12-4-6 16,0-7-8-16,10-3-24 16,0-8-17-16,0-2-43 15,0 0 0-15,20-6 15 16,5-14-111-16,5-9-144 16</inkml:trace>
  <inkml:trace contextRef="#ctx0" brushRef="#br0" timeOffset="88456.8283">11879 11801 734 0,'0'0'198'16,"0"0"-190"-16,0 0 19 15,0 0 11-15,0 0-38 16,0 0 26-16,-33 71 36 15,12-27-18-15,-3 4-18 16,2 2 1-16,1 0 5 16,0-2-4-16,-3 0-20 0,-1-4 1 15,-2-2-8-15,-1-9-1 16,-2-2 0-16,3-6-1 16,12-9-5-16,2-6-20 15,7-3-14-15,6-7-57 16,0 0-62-16,6-2-54 15,19-13-270-15</inkml:trace>
  <inkml:trace contextRef="#ctx0" brushRef="#br0" timeOffset="89218.7875">12223 11950 595 0,'0'0'152'0,"0"0"-142"15,0 0-4-15,0 0 81 16,0 0-45-16,0 0-16 16,-28-25 2-16,28 22 5 15,0 3-20-15,0-3 17 16,0 3 2-16,3 0-26 15,0 0-6-15,9 0-9 16,1 11 3-16,4 1-1 16,2 8 7-16,-6 4 0 15,1 1 2-15,-5 3-4 16,-9-5-12-16,0-3-25 16,0-5 17-16,-6-2-5 0,-11-6 19 15,1-3-4-15,0-2 7 16,-4-2 0-16,-2 0 4 15,4-6 1-15,3-4-4 16,6-3-7-16,5-3-1 16,4-1 12-16,0-3 0 15,0-6 0-15,22 7-6 16,5-2 4-16,3 2-2 16,4 7 2-16,-4 3 1 15,-4 0-1-15,3 2 2 16,-5 7 2-16,-3-1-1 15,0 1 3-15,-2 0-4 16,-3 1 0-16,1 10-2 16,-5 1 2-16,-2 5 8 0,-1 5 20 15,-1 2-10-15,1 2 2 16,-5-3-12-16,-1-5-7 16,3 0 1-16,-6-7-1 15,0 2-1-15,0-4 0 16,0-6-1-16,3 1-22 15,6-4-35-15,15 0-36 16,2-4-94-16</inkml:trace>
  <inkml:trace contextRef="#ctx0" brushRef="#br0" timeOffset="89631.7892">12827 11959 817 0,'0'0'25'16,"0"0"-22"-16,0 0-3 15,0 0 43-15,0 0-29 16,-98 52-4-16,89-32 20 16,3-6-22-16,3 2 4 15,3-6-2-15,0-1-10 16,0-2 0-16,18-2 2 0,6-3-1 15,12-2 9 1,3 0 0-16,2 0-8 0,-2 0 16 16,-3-7 1-16,-10-2 2 15,0-1-21-15,-13-3 4 16,-7-3 4-16,-5-1-6 16,-1-4-4-16,-1 6-3 15,-24 4 5-15,-8 2 0 16,-9 7 5-16,-3 2-5 15,-5 0-2-15,2 0 2 16,-1 8-1-16,8 1-8 16,15 1-67-16,5 0 10 15,12 0-45-15,9-3-183 16</inkml:trace>
  <inkml:trace contextRef="#ctx0" brushRef="#br0" timeOffset="89828.7901">13269 11998 967 0,'0'0'158'0,"0"0"-158"16,0 0 0-16,0 0 5 15,0 0-5-15,0 0-32 16,0 7-86-16,0-4-6 15,0-3-267-15</inkml:trace>
  <inkml:trace contextRef="#ctx0" brushRef="#br0" timeOffset="90820.8189">13792 11883 693 0,'0'0'312'15,"0"0"-312"-15,0 0-10 16,0 0 10-16,0 0 24 0,0 0-16 16,-95 53-1-16,80-34 4 15,5-2-5-15,4 0 8 16,1-5-13-16,5 2 3 15,0-4-2-15,0-1-2 16,8-4 0 0,17-3-6-16,5-2 1 0,3 0-19 15,4 0-11-15,0-6 6 16,-4-4-1-16,-12-4 8 16,-6-1-22-16,-15-2-17 15,0 4 34-15,-7-1 11 16,-22 4 16-16,-4 4 10 15,0 0 1-15,5 2-4 16,7 0 11-16,12 4 9 0,6 0-19 16,3 0-8-16,0 0-1 15,0 0-10-15,0 0-17 16,10 0 24-16,22 0 4 16,4 0 0-16,7 0 1 15,2-4-1-15,7-5-3 16,-7 3-13-16,7-4 7 15,-3-4-2-15,-7-2 4 16,-9-1 5-16,-8 0 2 16,-13-2 1-16,-4 0 3 15,-8-1 8-15,0 3 28 16,0 0-10-16,0 10 18 16,-8 2-4-16,6 1 1 0,-1 4-35 15,2 0-10 1,-5 2-16-16,-7 12 5 0,1 9 11 15,-6 4 8-15,9 9 3 16,6 4 25-16,-3 3-3 16,3 3 7-16,0 3-9 15,3-2-17-15,0 2 5 16,-4-3-8-16,1 0-8 16,-1-8-3-16,1-3 1 15,3-1 0-15,0-11-1 16,0-6-4-16,0-5-21 15,7-5 10-15,12-4 8 16,8-3-2-16,7 0 8 16,-1-7-10-16,-3-3-19 15,-11-6-52-15,-13-4 51 16,-6 0-12-16,0 0 32 0,-28 2 11 16,-8 1 0-16,-10 0 31 15,1 2 33-15,2 4-20 16,4 0-19-16,6 6 7 15,8 1 7-15,8 0-29 16,8 4-2-16,9-3-7 16,0 3 2-16,0 0-3 15,14-6 0-15,21-7 0 16,13-2-8-16,8 1 7 0,-1-4-19 16,-3 4-41-16,-10 2-75 15,-6 2 53-15,-8 3-96 16,-1-3-295-16</inkml:trace>
  <inkml:trace contextRef="#ctx0" brushRef="#br0" timeOffset="92077.6107">15290 11886 394 0,'0'0'4'0,"0"0"19"15,0 0 65-15,0 0-36 16,0 0-20-16,0 0 40 15,-94-33-14-15,77 33-23 16,0 0-26-16,-5 10 1 16,-7 6 26-16,-3 1 15 15,6 6 13-15,8 0-33 16,9 1-3-16,6 1-11 16,3-5-11-16,6 0-4 15,21-3 0-15,12-4 2 16,3-6-1-16,6-3-3 15,8-1-3-15,-1-3-3 16,0-3-35-16,-1-5 9 0,-8-5-15 16,-7-3 6-16,-9-1 4 15,-13 0 3-15,-5 2 16 16,-10 4 18-16,1 2 49 16,-3 7 8-16,0 2 12 15,0 0-57-15,0 0-12 16,0 2-9-16,0 11 5 15,6-1 4-15,9 2 0 16,2-4 0-16,5 3 2 16,-2-6-2-16,6-1 0 15,6-2 1-15,6-4 1 16,1 0 3-16,10 0-1 16,-7-6 3-16,-2-5-1 0,-7-2 1 15,-10 3 4-15,-9-4 4 16,-6 2-7-16,-8-3 4 15,0 1-4-15,-22-1-7 16,-16-1 7-16,-4 10-8 16,-4 1 8-16,-4 5 2 15,1 0-7-15,3 1-3 16,3 12 1-16,9 1-1 16,7 5-5-16,15 1 2 15,9-4-2-15,3 4-50 16,15-3-48-16,18-4-63 15,10-6-113-15</inkml:trace>
  <inkml:trace contextRef="#ctx0" brushRef="#br0" timeOffset="92432.9606">16076 11626 798 0,'0'0'11'16,"0"0"-1"-16,0 0 24 15,0 0-32-15,0 0 4 0,-4 47 61 16,4-12 1-16,0 1-24 15,7 0-23-15,2 0-11 16,1-2 7-16,4-4-5 16,-2-1-8-16,1-2-2 15,-1-7-2-15,2 0-6 16,-4-5-11-16,0-8-34 16,-2 0-21-16,7-4-16 15,-3-3-52-15,-1 0-92 16</inkml:trace>
  <inkml:trace contextRef="#ctx0" brushRef="#br0" timeOffset="92901.6824">16440 11869 811 0,'0'0'41'15,"0"0"-40"-15,0 0 3 16,0 0 9-16,0 0 11 16,0 0-11-16,-37 57-1 15,37-41-6-15,0-2 0 16,0-4-6-16,0 0 0 16,7-5-1-16,11 3 1 0,6-6-2 15,9-2 2-15,2 0 0 16,5 0-1-16,5-7-17 15,-4-2-19-15,-1-4 12 16,-10-2-4-16,-12-2 5 16,-4-5-20-16,-8 0-3 15,-6 2 9-15,0 4 38 16,0 6 19-16,-6 3 45 16,2 4 8-16,2 3-24 15,-5 0-28-15,3 0-20 16,-2 10-13-16,-3 3 12 15,-2 3 1-15,10 4 10 16,1-1-2-16,0-5-8 16,0 3 1-16,9-6-2 0,9 1-1 15,5-5-38-15,9 0-49 16,4-7-33-16,3 0-114 16</inkml:trace>
  <inkml:trace contextRef="#ctx0" brushRef="#br0" timeOffset="93547.6894">17037 11787 878 0,'0'0'0'0,"0"0"-15"15,0 0 15-15,0 0 21 0,-19 68-7 16,19-44-6-16,0-3-7 15,0-2 4-15,0-2-2 16,0-3-1-16,0-5-3 16,0-4 3-16,0-3-4 15,0-2 4-15,0 0 0 16,-3 0 2-16,-2-2-4 16,-4-6-11-16,-3-9-11 15,4-3 3-15,4-3-14 16,4-4-41-16,0 1 32 0,0 6-28 15,12 4 20-15,6 6 50 16,-2 10 10-16,11 0-10 16,1 0 0-16,6 10 10 15,1 4 26-15,1 1-25 16,-8 4-2-16,-1-2-4 16,0 0-1-16,-9 0 5 15,-7-4-9-15,-6-2 2 16,-5-5 1-16,0-3-1 15,0-3 3-15,0 0 7 16,-5 0 11-16,-9-6-20 16,2-5-3-16,2-6-2 15,2-2-6-15,6-7-8 16,2 2 6-16,0 2 8 16,0 8 4-16,10 1 17 15,6 6 7-15,-3 4-15 0,6 3-3 16,1 0-4-16,3 0 6 15,-1 8-3-15,3 1 6 16,2 4 0-16,-4 1 9 16,3 1-12-16,-7 2-9 15,-2-1 1-15,-5 1-2 16,1-7 0-16,1 2-2 16,-2-4-36-16,-1-6-87 15,1-2-99-15</inkml:trace>
  <inkml:trace contextRef="#ctx0" brushRef="#br0" timeOffset="94551.6841">17670 11725 532 0,'0'0'215'0,"0"0"-215"16,0 0 0-16,0 0 36 15,0 0 27-15,48 55-34 16,-31-31 24-16,-4 1-33 16,-6-4-4-16,1-2-6 15,-7-2-5-15,-1-7-5 16,0-1 1-16,0-5-2 0,0 0 0 16,0-4-2-16,0 0 0 15,0 0 1-15,0-4-1 16,0-7-31-16,-6-7-15 15,-4-2 26 1,10-7-16-16,0 4 20 0,0 0-5 16,0 4 16-16,16 2-5 15,13 3-7-15,1 4-19 16,2 6 17-16,1 2 9 16,2 2-3-16,-7 0-1 15,-3 4 11-15,-4 6 2 16,-4-1 3-16,-7 1 2 0,-6 9 15 15,2-5 17-15,-4 6 23 16,2-4-25-16,2 1-7 16,5-2-7-16,-2-1 18 15,4 0-18-15,-3-4-12 16,3-5 2-16,-3-3-6 16,-10 1-1-16,3-3 1 15,1 0 0-15,5 0 15 16,11 0-8-16,2-7-1 15,8-3-7-15,-6 0-8 16,3-3 8-16,-5 0-4 16,-4-1 0-16,-2 1 4 15,4 0 3-15,-8-3-2 16,2-1 9-16,-6 3-4 16,6-5 1-16,-7 2 16 15,2 0-3-15,0 0 5 0,-5 0 10 16,2 0-8-16,-3 2 6 15,-3 3-7-15,0-2 12 16,0 11-11-16,0-3-8 16,0 5 0-16,0 1-7 15,0 0-12-15,0 0-8 16,-15 1 2-16,-8 8-8 16,-7 1 9-16,12 1-4 15,-2-2-4-15,13 5-1 16,1-5-7-16,6 4-1 15,0-4 3-15,0 2-8 0,13-5-9 16,10 2 9 0,8-1 12-16,-1-2 9 15,0 0-6-15,-1 0 8 16,-3 2-1-16,-10 3 4 0,0 1-5 16,-3 1 5-16,-4 2 0 15,-2 2 1-15,-7 0 0 16,0 4 0-16,0 0 2 15,0 0 3-15,0-3 10 16,-7-4-4-16,-8-3-2 16,-2-1-1-16,2-2 11 15,1-2-10-15,-5-2 2 16,6-3-11-16,0 0-3 0,-4 0-50 16,8 0-37-16,-1 0-111 15,0 0-473-15</inkml:trace>
  <inkml:trace contextRef="#ctx0" brushRef="#br0" timeOffset="94908.856">17647 12160 1091 0,'0'0'0'0,"0"0"0"16,0 0 14-16,0 0-6 15,0 0-8-15,0 0 0 16,101 0 5-16,-26-3 26 16,13-7-5-16,2-3-5 15,-2 0 7-15,0 2-17 16,-4-2-5-16,-9-2 0 15,-8 5-3-15,-15 2 1 16,-12-1-2-16,-11 5-2 16,-12 1-1-16,-5 0-20 15,-1 3-35-15,-8 0-42 16,-3 0-114-16,0 6-54 16,-14 1-208-16</inkml:trace>
  <inkml:trace contextRef="#ctx0" brushRef="#br0" timeOffset="95092.8863">17997 12315 926 0,'0'0'0'15,"0"0"-6"-15,0 0 5 16,0 0-2-16,0 0-59 15,0 0-93-15,94 0-288 0</inkml:trace>
  <inkml:trace contextRef="#ctx0" brushRef="#br0" timeOffset="95250.8159">18491 12272 1068 0,'0'0'65'16,"0"0"-65"-16,0 0-2 16,0 0 0-16,0 0-84 15,0 0-197-15</inkml:trace>
  <inkml:trace contextRef="#ctx0" brushRef="#br0" timeOffset="106164.9118">21613 10701 258 0,'0'0'424'0,"0"0"-403"16,0 0-10-16,0 0 96 16,0 0-68-16,0 0-29 15,0 0 3-15,0 0 16 16,0 0 21-16,4-3-23 15,7-1-2-15,6 0 5 16,4-2-5-16,0-2-18 16,8 0-1-16,-2-3-5 15,1 2 5-15,-1-5 9 16,-4 1 1-16,0-1 1 0,-8-1-10 16,-2 1 1-1,1-2-2-15,-7-1 1 0,-1 1-3 16,0-1-3-16,-2 0 5 15,-1 0-4-15,-3 0 1 16,2 3-3-16,-2-6 0 16,0 3 0-16,0-4 2 15,0-1-2-15,0 1-1 16,0-1 1-16,0 2 0 16,-2 6 0-16,-9 1 0 15,3 4 0-15,4 2 5 16,-6 6-5-16,6 1 0 0,-5 0-1 15,-7 0-3-15,-13 5-2 16,-3 7 2-16,2 1 3 16,4-2 0-16,9 2-1 15,8 1-6 1,3-4 0-16,6-1-4 16,0-1 2-16,6-3-15 0,20 2 9 15,7-5 11-15,5 1-4 16,2 1-1-16,-1-3 6 15,-8 2-9-15,-7 0-8 16,-6-2 2-16,-7 1 8 16,-1 1-4-16,-7 2-3 15,0-2 8-15,-2 5 6 16,-1 4 4-16,0 1 9 0,0 6 0 16,0 1 1-16,-4 0 5 15,-2-4 5-15,-5 1-8 16,4 0 0-16,2-5-9 15,4-1 2 1,1-1-2-16,0-2-5 0,0-3 2 16,0-1-8-16,4-3-29 15,19-1-10-15,12 0-1 16,8 0-25-16,4-1-79 16,2-8-33-16,-7 1-155 15</inkml:trace>
  <inkml:trace contextRef="#ctx0" brushRef="#br0" timeOffset="107006.1087">22344 10493 337 0,'0'0'179'16,"0"0"-108"-16,0 0 23 15,0 0 27-15,0 0-52 16,0 0-33-16,-18-20-28 16,-2 20-7-16,-5 5 11 15,-3 6 20-15,2-2 1 16,7 4-7-16,1-2-3 15,9-1-15-15,4 0-1 16,5-1-6-16,0-1-1 16,2-2 1-16,24-1-2 0,2-3 0 15,9-2-9 1,0 0 5-16,-4 0 3 16,-8-4 1-16,-8-3 0 15,-8-3-3-15,-6 1 2 0,-3-4 2 16,0 3 6-16,-24-4-6 15,-5 4 1-15,4 1 3 16,4-1 6-16,8 3-3 16,5-3 2-16,8 4 7 15,0-3-15-15,8-2-1 16,19 0-10-16,12 2 2 16,-4-1-8-16,10 1 5 15,-3 1 4-15,-5 2 2 16,-3 3-3-16,-10 3-1 0,-6 0 1 15,-6 0 1-15,-3 9 1 16,-9 10 6 0,0 3 10-16,0 0 3 15,-4 2 0-15,-8 1-7 0,3-4 3 16,0-1-3-16,6-4-2 16,1-3-1-16,2-3-1 15,0-3 0-15,0-7-2 16,0 0 0-16,2 0 0 15,19-3 16-15,4-11-16 16,8-3-2-16,-6 1 2 16,1-4-6-16,-6 8 0 15,-4 2 5-15,-9 3-2 0,-3 7 3 16,-1 0 0-16,-2 0-12 16,9 0-1-16,4 7 10 15,4 3 1-15,2-1 2 16,3 1 2-16,-3 0-2 15,4-3 1-15,-2-1-1 16,0-3 1-16,2-3 1 16,3 0 6-16,4 0 5 15,-4-3 16-15,-3-7-16 16,-6 0-6-16,-7-3 8 16,-13 3-6-16,0-6-5 15,-4-3-1-15,-25 1-3 16,-9 1 0-16,-3 2 0 15,6 8 0-15,6 0 0 0,5 7-5 16,10 0-1-16,4 0-59 16,3 3-36-16,0 8-28 15,7-1-130-15</inkml:trace>
  <inkml:trace contextRef="#ctx0" brushRef="#br0" timeOffset="107276.1118">23256 10456 283 0,'0'0'620'0,"0"0"-620"16,0 0 0-16,0 0 69 15,0 0-49-15,0 0-5 0,179 3 12 16,-127-7-4-16,-7 1 5 15,-9-2-23-15,-9 2 16 16,-11-2-1-16,-8 5-18 16,-2-3 0-16,0 3-2 15,-4 0-22-15,-2-1-38 16,0-1-92-16,0 2-166 16</inkml:trace>
  <inkml:trace contextRef="#ctx0" brushRef="#br0" timeOffset="107715.1082">23968 10031 725 0,'0'0'33'16,"0"0"10"-16,0 0 47 16,0 0-28-16,0 0-62 15,0 0-4-15,-17-8 4 0,8 25 22 16,-4 7 31-16,-3 4 10 16,-5 3 16-16,3 2-43 15,1 4 7 1,1-1-17-16,4 3-7 0,0-3-5 15,3 0-1-15,2 0-3 16,2-6-9-16,1 0 2 16,4-5-2-16,0-3 2 15,0-7-3-15,0 2-2 16,15-7 2-16,3-3-8 16,1 0-7-16,8-7-4 15,6 3-2-15,8-3-10 16,3 0-12-16,2-3-33 15,-4-4-36-15,-5-3-72 0,-13-9-84 16</inkml:trace>
  <inkml:trace contextRef="#ctx0" brushRef="#br0" timeOffset="107926.1076">23550 10338 697 0,'0'0'42'15,"0"0"-42"-15,0 0 0 16,145-10 22-16,-86 3-15 16,-5 0-7-16,-3 1-5 15,-15-1-47-15,-14 0-132 0</inkml:trace>
  <inkml:trace contextRef="#ctx0" brushRef="#br0" timeOffset="108711.1124">24025 10476 753 0,'0'0'0'0,"0"0"1"16,0 0 22-16,0 0-12 15,0 0-10-15,0 0-2 16,152-20 2-16,-127 11-2 16,-4-2 1-16,-6-2 0 15,-5 0 1-15,-7 0-1 16,-3-4 6-16,0 3-6 15,0 1 1-15,-13 0 0 16,-2 6 20-16,3 2 9 16,-1 5-15-16,-1 0-13 15,-5 0-2-15,-8 0-1 0,-1 10 0 16,-2-1 1-16,2 7 21 16,9 1-12-16,3 0 9 15,7 3-4-15,3-2 1 16,6 0 2-16,0-2-13 15,11-2 8-15,14-2-5 16,8 1 3-16,6-6 3 16,7 0-11-16,6-4 10 15,5-3-4-15,6 0-6 16,-7 0 2-16,-1-10-3 16,-4-2-1-16,-9-2-5 15,-5-2 4-15,-7-2-4 16,-6-7-4-16,-11 0 5 15,-7 0-1-15,-6-2 4 0,0 4 1 16,0 7 0-16,-15 3 8 16,-1 3 10-16,-1 6-2 15,5 2-8-15,5-2-8 16,-2 4-2-16,8 0-8 16,-2 0 8-16,3 0-5 15,0 0-7-15,0 0-13 16,0 0 15-16,0 6 2 15,0 1 10-15,0 3-4 16,0 2 4-16,0 2 0 16,0-1 2-16,0 1-2 15,10 1 0-15,0-3-2 16,5 1-2-16,0-4 4 16,0 2 0-16,0-5-1 15,-3 1 1-15,1-1-2 0,-1-3-17 16,8 2-27-16,1-5-82 15,4 0-68-15</inkml:trace>
  <inkml:trace contextRef="#ctx0" brushRef="#br0" timeOffset="109902.168">25094 10251 924 0,'0'0'33'0,"0"0"-29"15,0 0 3-15,0 0-4 16,0 0 51-16,-27 63-4 16,14-34-23-16,2 0 7 15,5-1-20-15,0-5-3 16,1 1-7-16,0-4-1 16,0-9-1-16,2 0-2 15,2-5-2-15,1-6 2 16,0 0-12-16,0 0-6 15,-3 0 13-15,0-3 3 16,1-11-39-16,-1-5-1 16,-2-4 26-16,5-7-15 15,0 4 5-15,0-1 19 0,13 2 7 16,15 7 0-16,-1-1-2 16,3 9 2-16,3 6 0 15,-4 4 0-15,0 0-6 16,-1 4 0-16,-7 9 3 15,0 1 2-15,-3 2 2 16,-2 0 2-16,-2 1-1 16,-10 0-2-16,-1-5 2 15,-3-1-2-15,0-3 1 16,0-3 0-16,0-2-1 16,0-3 1-16,0 0 0 15,0 0 3-15,0-7-8 16,8-2 0-16,4-8-27 15,3-3 9-15,5 0 3 0,0-2 4 16,1 1 12-16,1 5 0 16,2 0 3-16,0 2 0 15,-5 7 5-15,-4 3-5 16,-6 3 0-16,-2 1 0 16,0 0 0-16,-4 2 11 15,1 8 0-15,-1 7 5 16,-3 0-6-16,3 2 15 15,-3 3-10-15,6-1-2 16,-2-2-2-16,-2-2-1 16,5-4 10-16,-2-4-2 15,2 1-10-15,-2-6-5 16,-4-1 3-16,7-2-2 16,2-1 3-16,13 0 5 15,6 0 0-15,7-4-5 0,4-2-1 16,-4-4-6-16,-5 0-4 15,-2-3 3-15,-4 0 1 16,-5-1 3-16,0 1 4 16,-6-3 14-16,2-4 5 15,-4 1 3-15,2 2-16 16,-5-2 7-16,1 1-5 16,0-1-3-16,-2 5-6 15,0 1 3-15,-7 4 6 16,-1-2-4-16,0 7-4 0,0-1-1 15,0 3 3-15,0 2 1 16,0 0-10-16,0 0-3 16,0 0 3-16,-9 0-7 15,-9 0 6-15,-1 5 0 16,1 1-1-16,6 3-2 16,3-1-1-16,5 3-1 15,1-2-9-15,3 1 9 16,0 0-7-16,3 0 3 15,16-1 4-15,6 1 3 16,6 0 2-16,-1 0 1 16,0 0-7-16,-2 3 7 15,-6 0 0-15,-5-1 0 16,-5 2-6-16,-3 0 6 0,-4 6 0 16,-5-1 1-16,0 0 0 15,0-1 6-15,-5-2-7 16,-16 1 4-16,-4-4-4 15,0 1 6-15,-5-4-5 16,2-5 4-16,2 0-3 16,-3-3-2-16,4-2-13 15,3 0-30-15,4 0-90 16,8-10-45-16,8-4-364 16</inkml:trace>
  <inkml:trace contextRef="#ctx0" brushRef="#br0" timeOffset="111472.7775">27300 9472 45 0,'0'0'457'0,"0"0"-440"16,0 0 18-16,0 0 85 15,0 0-47-15,0 0-44 16,0 0-16-16,-61-16-2 15,43 16-3-15,-7-1-3 16,-7 1 10-16,1 0-1 16,-7 0-5-16,6 0-4 15,-2 1 5-15,-1 7-6 16,7 2 0-16,0 2 0 0,11 5-2 16,8 0 0-16,5 3 6 15,4 1-8 1,0-1 4-16,0 3 3 0,0-1 9 15,4 1-8-15,4 1 4 16,-4 0 0-16,1-2 7 16,-5 2-10-16,0-1-5 15,0 2 8-15,0-1-3 16,-8 2 5-16,-1-3-3 16,-3 1-8-16,6-2 1 15,-4-1 3-15,0 4-7 16,-6 0 2-16,3 3 3 15,0-4 1-15,-1 3-5 0,2-1 3 16,-3-3 5 0,-1 0 9-16,2 1-11 0,-2-2-1 15,7 2 0-15,-3 3 1 16,6-2 10-16,0 2-6 16,0-1-7-16,0-3 1 15,5 0 2-15,-5 1-5 16,0-4 8-16,0 2-5 15,0 3-4-15,1-5 2 16,4 2 0-16,-6-3-2 16,2 1 2-16,-4 0-3 15,-1-3 3-15,-1 3 0 16,2-5 1-16,-1-1-2 16,1 1-1-16,3-1 2 15,-2 3-3-15,1-3 0 16,-2-1 9-16,5-3-7 0,-1 2 1 15,2 0-2-15,-1 2 5 16,1 0-6-16,1-3 1 16,-2-1 5-16,3-1-5 15,1-3-1-15,-4-2 0 16,4-1 0-16,0-3 1 16,0 4-1-16,0-4 0 0,0 0 0 15,0 0 1 1,0 0 4-16,0 0-5 0,0 0 1 15,0 0 1-15,0 0 3 16,0 0-5-16,11 0 1 16,7 0 9-16,9 0-9 15,5 0 1-15,1 0 5 16,6 0-7 0,-6-4 3-16,-2 1-3 0,2 0 0 15,0-1 1-15,-1 1 5 16,3 1-6-16,7 1 3 15,4-3-3-15,3-1-3 16,-6 1 3-16,1 4-1 16,-13-3 0-16,0 2 1 15,-13-1 4-15,-6-3-3 16,1 5-1-16,-5 0 0 16,-2-2 3-16,1 2-2 0,-1 0-1 15,5 0-1-15,-4-3 1 16,3 3 2-16,-5-1-2 15,0 1 0-15,1 0 1 16,-5 0-1-16,2 0 3 16,-3 0-2-16,0 0 2 15,0 0-1-15,0 0 0 16,0 0 1-16,0 0 2 16,0 0-2-16,0 0 1 15,0 0 1-15,0 0-1 16,0 0-4-16,0 0-4 15,0 0-22-15,-3-3-20 0,-22 0-58 16,-1-4-326-16</inkml:trace>
  <inkml:trace contextRef="#ctx0" brushRef="#br0" timeOffset="121718.4244">14461 2181 54 0,'0'0'393'0,"0"0"-362"16,0 0-3-16,0 0 13 15,0 0 4-15,0 0-1 16,0 0-6-16,0 0 3 0,0-10 19 16,0 9-10-16,0 1-22 15,0-3-1-15,0 0-6 16,0-1 47-16,0 1-13 16,0-2-4-16,0 1-26 15,0-1 9-15,0 0-10 16,0 2 2-16,0-1-12 15,0-1-4-15,0 0-2 16,0 3 3-16,0-1-1 16,0 0 4-16,0 1 4 15,0 0-10-15,0-3-2 16,0 0-2-16,0 1-1 0,0-2-1 16,0 1 1-16,0-3 1 15,-6 0 0-15,3-1-2 16,-4 1 0-16,0-3-2 15,0 2 0-15,-2 3 7 16,-3-2-7-16,-3 3 0 16,6 0 0-16,0 0 0 15,-1 1-1-15,7 1 3 16,-7 1-3-16,3-1 1 16,1 1 0-16,-1-2 0 15,1 1 2-15,-3 0-2 16,-6 1-2-16,6-3 1 15,-7 4 0-15,0-2 1 0,2-1 0 16,-1 0-5-16,-6 1 10 16,9 0-5-16,-1-2 0 15,-2 3 0-15,0-2 0 16,3 4 0-16,3-3 0 16,-1 0-3-16,-1 0 3 15,-4-2 0-15,2 2 0 16,-4 1 3-16,4-3-3 15,1 3 0-15,-2-1 0 16,1 0-3-16,-3 2 3 16,4-2 0-16,-6 0 0 15,6 1 0-15,-4-1-6 0,-1 1 6 16,4 1 1-16,1-2-1 16,2 3-2-16,-1-1 2 15,5-1 1-15,0 2-1 16,-3 0-1-16,2-1 1 15,-10 1-2-15,-2 0-4 16,-10 0 3-16,0 0-3 16,2 0 4-16,1 0-3 15,7-2 5-15,0 2 0 16,9 0 0-16,0-2 1 16,3 2-1-16,1 0 0 15,3 0 0-15,-6 0-1 16,-6 0-3-16,-3 0 1 0,-14 0 1 15,-6 5-1 1,4 0 1-16,-2-1 0 0,7 1 1 16,6 1 0-16,3-1 1 15,1 1-3-15,1 2 0 16,3 1 1-16,0 0 1 16,2 1-3-16,2 0 3 15,1-3 0-15,4 4 0 16,0 0-1-16,0-1 1 15,3 2 0-15,0 0-2 16,0-1 5-16,3 0-4 16,0 1 2-16,0-2-1 0,0-1 1 15,0 1 0 1,0-1-1-16,0 1 1 0,0 0 0 16,0 1 1-1,0 3-1-15,0-1-3 0,0 2 3 16,0 0 1-16,0 0 1 15,0-1-2-15,0-2 0 16,0 0-2-16,3 1 3 16,3 0-3-16,-3-1 2 15,6 2 0-15,-3-1-3 16,1-3 3-16,-1 3 0 16,-1-2 0-16,1 1 2 15,-3-1-2-15,0 1 1 16,4 1-2-16,-4 0 0 15,3-1 1-15,0 2 0 0,1-3 0 16,4 3 1-16,-8 0 0 16,3-2 0-16,-6 1-1 15,3 0 1-15,-3-1-1 16,0 2 1-16,0 0-1 16,0 0 3-16,0-2-3 15,0 5 1-15,0-3-2 16,0 1 3-16,0 2-2 15,0-5 0-15,0 2 1 16,0-1 0-16,-3-2-1 16,0-1-2-16,3 2 2 15,0 0 2-15,0-1-1 0,0 2-1 16,0-3 1-16,0 4-1 16,0-1 0-16,0-1 0 15,0 2 0-15,0-3-1 16,0 3 1-16,0 2 2 15,0-3-2-15,-6 5 0 16,6-1 0-16,-3 0 1 16,-5-2-1-16,5 3 0 15,2-3 0-15,1 1 0 16,0-2-2-16,0 3 0 16,0 0 2-16,0-2 0 15,0 0 1-15,0 2-1 16,0 0 0-16,0-1 1 0,0 1 0 15,0 0 3 1,1-2-4-16,2 1-3 16,-3-1 3-16,5 1 0 0,1-1 1 15,-6-2-1-15,3 2 2 16,0-2-2-16,0 0 1 16,0 1 2-16,-3-2-3 15,0 1 1-15,0 1 0 16,0-2-1-16,0 0 0 15,0 0 1-15,0 1-1 16,0-3 2-16,0-1-1 16,0 1-1-16,0 3 0 0,0-2 0 15,0 3 1 1,0-1-1-16,0 0 0 0,0-1 0 16,0 0-1-16,0-4 4 15,0 2-2-15,0-2-1 16,0 2-2-16,-3 1 2 15,3 1 0-15,0-1 1 16,-3 3 0-16,-3 2 0 16,6 1-2-16,-6 0 1 15,-3 0 0-15,0 0 0 16,3-2 2-16,-4-4-1 16,4 0-1-16,0-1 0 15,1 1-2-15,2 0 1 16,0-1 1-16,3-1 1 15,0 3-1-15,-3-1 0 0,-4 2 0 16,4-1 0-16,0 2 0 16,0-2-1-16,-3 1 1 15,3 0 0-15,0 2 1 16,0-3-1-16,-2 1 2 16,1 1-1-16,-1-2-1 15,1 4 0-15,1-2 0 16,3 0 0-16,-3 0 0 15,3 0 0-15,0 0 0 16,0-3-1-16,0 1 0 16,0-2 0-16,0-1 2 15,0 1-1-15,0-2 1 0,0 2 2 16,0 0-2-16,0 2 0 16,0-1-1-16,0 1 0 15,0-1 0-15,0 5 0 16,0-4 0-16,0-1 2 15,3 4-2-15,-3-1 0 16,0 1-2-16,0-2 2 16,0 0 1-16,3-2 1 15,1-2-2-15,-1 3 0 16,-1-2 2-16,1 2 2 16,-2-3-3-16,4 1-1 15,-2 3 0-15,0-4 0 16,0 7 0-16,-3-2 0 0,0-2 0 15,3 0 0-15,3 3 1 16,-3 0 0-16,0 0-1 16,4-3 0-16,-4 1 0 15,0-1-1-15,0-3 0 16,2 1 1-16,-5-1 2 16,3 2-2-16,0 1 0 15,0-1 0-15,0-1-1 16,4-1 2-16,-4 4-1 15,-3 2 0-15,0-1 1 16,0-2-1-16,0 3 0 16,0-2 1-16,0-2-2 0,0 2 2 15,0-2 2 1,0 4-3-16,0-3 0 0,0 2 1 16,0-2-1-1,-3-2 1-15,-4 2-1 0,7 0 0 16,0 3-1-16,0 1 2 15,0-1-1-15,0 0 0 16,0-1 0-16,0-1 0 16,0 3 0-16,0-2 1 15,0 0 0-15,0-1 0 16,0-1-2-16,0 4 2 16,0-2 0-16,0 0 4 15,0-2-2-15,0 3-2 16,0-3 1-16,0 2-2 15,0 1 6-15,0-1-5 0,0-1 3 16,0-2 2-16,0 0 0 16,0 0 2-16,0-2-7 15,0 2-1-15,0-2 5 16,0 5-4-16,4 0-1 16,2 2 0-16,-3-1 0 15,4-1 0-15,-2 3 0 16,4-1 0-16,-3-1 0 15,3-2-1-15,0-1 0 16,-2-2 2-16,0-1-2 16,6 1 2-16,-3 2-1 15,-1-3 5-15,-3 2-5 0,1 2 1 16,4-2-1-16,-8 3 3 16,3 0-2-16,-3 1-1 15,3-4 5-15,0 0-5 16,5-2 0-16,-1 2 3 15,6 0-1-15,-1-1-1 16,3-1 6-16,-3-1-7 16,1-1 4-16,-2 2-4 15,2-2 1-15,-3-1-1 16,0 2 0-16,6-3 1 16,-6 1 0-16,-1-1-1 15,9 0 3-15,-6 0-1 16,6 2 0-16,1-1-1 0,1 0-1 15,-4-1 1 1,-2 0 1-16,2-4-2 0,-3 2 0 16,1 0-3-16,-4-1 6 15,-1 0-1-15,5-2 0 16,-1 0 0-16,0 3 1 16,4-2-2-16,2-1 0 15,-1 0 1-15,4 0 1 16,5 0-3-16,-5 0 7 15,4-1-7-15,-6-4 2 16,0 3-1-16,-8-1 0 16,0 0 3-16,0 2-2 0,-2-2-4 15,-6-2 4 1,6 1 2-16,0-3-4 0,-4 4 7 16,-6-5-5-1,1-1 1-15,-4 2 0 0,4-2 3 16,-1 1-6-16,-3 2 1 15,2-1-1-15,1 0 1 16,2 2 2-16,-2-1 4 16,0 0 1-16,0 1-7 15,-3-2 3-15,3 0 2 16,4-1-6-16,-4-4 0 16,-3 1 0-16,0-3 1 15,0 3-1-15,0-1 0 16,0 1 2-16,0 3-1 15,0-1 3-15,0 3-4 0,0-3 4 16,0 3-3-16,0-1 1 16,0-1 5-16,0 0-5 15,0-3 0-15,0 0-1 16,0 1-1-16,0-3 1 16,3 0 1-16,0 1-4 15,-3 1 2-15,0 0 0 16,0 0 4-16,0 2-4 15,0 1-1-15,1 0 1 16,2-1 0-16,-1 0-3 16,1-1 3-16,0 0 0 15,-2 0-1-15,-1-1 1 0,0 5 0 16,8-4 3-16,-5 1-3 16,0 0 0-16,-3 0-2 15,3-1 2-15,-3 2 0 16,3-1 4-16,-3 0 1 15,3-1-4-15,0 0-1 16,-3-2 1-16,0 2 0 16,0-3-1-16,0 2 0 15,3-3 0-15,0 2 0 16,-3 1-1-16,0-3 3 16,0 1 0-16,0 2 1 15,0-1-3-15,0 0 1 0,0 0 3 16,0 2-2-1,0-4-2-15,0 3 0 16,0-2 6-16,0 2-6 0,0-3 1 16,0 2 0-16,0-2-1 15,0 2-1-15,0-1 1 16,0 2 1-16,0 1 1 16,0-2-3-16,1 0 4 15,3 1-5-15,-2 2 4 16,1-4-4-16,1 2 1 15,6 1 0-15,-10-2 1 16,6 2 0-16,1 0 2 16,-7 1-1-16,6-2-1 0,-3 0 0 15,0-1 0 1,3 0 1-16,-2-2-1 0,4-1-1 16,-2 3 1-16,-3-1 1 15,0-1-1 1,0 0 0-16,-3-1-2 0,3-1 1 15,0 0 0-15,0 2 1 16,-3 2 0-16,1 0-3 16,2-2 2-16,-3-1-3 15,0 3 3-15,0-5 0 16,0 3-4-16,0-1 4 16,0 1 2-16,0-1-1 15,0 3 0-15,4 1-6 16,2 0 6-16,-2 0 0 15,-1 1 0-15,3 2 0 0,-3-2 0 16,-3 2 0-16,3-3-2 16,-3-1-1-16,4-1 0 15,-1 1-1-15,0-2 2 16,-3 1 2-16,0 1 0 16,3-4 0-16,-3 4-1 15,0 0 1-15,3-4 3 16,0 2-3-16,-2-2 0 15,4 3-1-15,4 0 1 16,-9-3 0-16,3 0 0 16,0 1 2-16,3 0-2 15,-6-1 0-15,0 1-3 0,0-1 1 16,0 2 2-16,0-1 0 16,0 0 1-16,0 3 1 15,0-4-2-15,0 2 0 16,0-2-3-16,0 1 3 15,0-4 0-15,-6 2 0 16,0-4-3-16,6 1 1 16,-9 3 1-16,7 0-1 15,-2 0 1-15,1 2 1 16,0 1-3-16,0-3 3 16,-3 2 2-16,2-2-2 15,-5 0-5-15,-1-2 5 16,0 3-2-16,0-2 4 15,-2-1-3-15,2-2 2 16,-1 1-2-16,-1-1-1 0,-1-1-1 16,0 0 2-1,-1-1 1-15,2 4 0 0,0-1 0 16,0 0 0-16,3 0-1 16,3 0 0-16,0-1-2 15,2-1-2-15,1-1 2 16,3 1-5-16,0 1 1 15,0-2-1-15,0 2 2 16,0 0 5-16,0 0 0 16,0-1-1-16,0 0-2 0,0-1 4 15,0 4 0 1,-3 2-1-16,0 0-1 0,0 1-1 16,-1 1 0-16,4-2-2 15,-1 0 3 1,1 1 0-16,0-4-5 0,0 6 6 15,0-3-5-15,0-2 3 16,0 2 3-16,1 1 0 16,3-2-1-16,-1 1-2 15,0 0-1-15,0 0 4 16,0 3-1-16,4 0 1 16,-4 1-1-16,4 1 2 15,1 2-2-15,0 2-3 16,2-1 4-16,2 2-1 0,-6-2-2 15,4 2 3-15,4 0 0 16,-1 1-1-16,-1-2 1 16,2 1-2-16,2 0-1 15,-3 0-2-15,4 0 1 16,-2-1 2-16,-2 0-3 16,-1-1 2-16,9 0 0 15,-9 1 3-15,4-3 0 16,-2 3 0-16,-1 0 0 15,-3-1 0-15,-1 2 0 16,5 0 0-16,1-3 0 16,-2 2 0-16,1-2 0 15,-1-1-2-15,-4-1 1 0,-6 2 1 16,4 1 0-16,-1-1 0 16,2 3 0-16,-8-3-2 15,3 4 2-15,-3-3-1 16,0 1 1-16,0-1 0 15,0 1 0-15,0 0 0 16,-3-2 1-16,-8 2-1 16,7 1-3-16,-2 2-1 15,3 1 3-15,-6 1-2 16,2-2 3-16,1 3-1 16,-7-2-2-16,7 1-1 15,-2 0 4-15,2 1-2 0,-3-3-1 16,3 2 0-1,-9-3 2-15,3 3 0 0,-1-4 1 16,-1 2-1-16,2 0 0 16,2-3 1-16,-2 4-1 15,6-1 1-15,-8-2 0 16,10 4-1-16,1-3 1 16,-6 2 0-16,5 0 0 15,-2-1 1-15,0 1-1 16,-1 1 0-16,0-2 0 15,0-1-2-15,-2 2 4 16,3-1-4-16,-3 0 2 16,-2 0 0-16,4 1 0 0,1-3 1 15,0 2-1 1,-4 1 0-16,4 0 0 0,-1 0-1 16,3 1 1-1,-1 1-9-15,5 2-12 0,-11 0-9 16,-24 0-113-16,-10 7-179 15,-8-7-180-15</inkml:trace>
  <inkml:trace contextRef="#ctx0" brushRef="#br0" timeOffset="135524.6498">27343 9981 225 0,'0'0'69'16,"0"0"-3"-16,0 0-10 16,0 0 6-16,0 0-6 15,0 0-21-15,0 0-7 16,0 0 19-16,5-21-17 15,-2 17-1-15,-2 1-11 0,2 1-1 16,0 1 9-16,-1-2 6 16,1 0-4-16,-2 3-5 15,3-3-1-15,-1 3-2 16,-3-2-4-16,2 2-6 16,-2 0 13-16,0-3-9 15,0 3-7-15,0 0 3 16,0 0-2-16,0 0 4 15,0 0-3-15,0 0-1 16,0 0 6-16,0 0-3 16,0 0-3-16,0 0-5 15,0 5 1-15,-5 1 9 16,-5 0-2-16,-2 5 0 16,-1 2-6-16,1 0 8 0,-3 3 8 15,-3 1-3-15,2 0-7 16,2 0 9-16,4 2-8 15,-4-2 0-15,1-1-7 16,1 0 0-16,3-2-1 16,-3 1 0-16,6-4-3 15,-4 2 2-15,5 2-1 16,-2-3-2-16,-2 2 0 16,3-1 7-16,-2 4-2 15,1-5-3-15,2 1-2 16,-3-2 0-16,3-2 0 0,1-2-2 15,-4 2 4 1,3-5-4-16,5 0 2 16,-4 2 0-16,4-2 5 15,0-2-5-15,-3 1-1 0,2 0 1 16,1-1-2-16,-3-2 5 16,3 0-2-16,0 0-1 15,0 0 0-15,0 0-1 16,0 0 1-16,0 0 0 15,0 0 0-15,0 0-1 16,0 0-3-16,0 0 4 16,0 0 2-16,0 0-2 15,0 0 0-15,0 0 0 16,0 0 0-16,0 0 3 16,0 0-3-16,0 0 0 0,0 0-3 15,0 0 3-15,0 0 0 16,0 0-1-16,0 0 1 15,0 0 0-15,0 0-1 16,0 0 3-16,0 0-4 16,0 0 4-16,0 0-5 15,0 0 3-15,0 0-8 16,0 0-45-16,0-2-148 16</inkml:trace>
  <inkml:trace contextRef="#ctx0" brushRef="#br0" timeOffset="144486.3203">28472 9881 277 0,'0'0'38'16,"0"0"-10"-16,0 0-1 15,0 0 6-15,0 0-20 16,0 0 16-16,0 0 7 15,0 0 9-15,0 0 10 16,0 0 14-16,0 0-5 16,0 0-10-16,0 0 0 15,0 0-15-15,0 0-3 0,0 0 0 16,0 0-6-16,0 0 5 16,0 0 0-16,0 0-7 15,0 0-5-15,0 0-10 16,0 0-6-16,0 0 4 15,0 0-3-15,0 0-1 16,0 0-6-16,0 0-1 16,0 0 2-16,0 4 0 15,0 5 21-15,0 4-11 16,-9 2 7-16,-7 2-10 16,1 2 14-16,-3 0-14 15,1 1-4-15,1-1-2 16,7-2 5-16,-4 3 2 15,1-1-4-15,4-2-6 16,0 0 0-16,2 0 6 0,-2-1-5 16,-3 4 0-16,5-1-1 15,-5 1 3-15,3-3-3 16,1 3 0-16,-5-1 2 16,5 1-2-16,-5 0 0 15,3-3 2-15,0 0 1 16,-4 2-3-16,2-3 2 15,2-2-1-15,0-2 1 16,2-1-2-16,2-5-1 16,2 2 1-16,2-5 0 0,1-1 4 15,0 1-4 1,0-3 0-16,0 0 0 0,0 0 1 16,0 0 0-16,0 0-1 15,0 0 1-15,0 0-1 16,0 0 0-16,0 0-7 15,0 0-6-15,0 0-22 16,0 0-31-16,0-5-117 16,0-2-243-16</inkml:trace>
  <inkml:trace contextRef="#ctx0" brushRef="#br0" timeOffset="148617.402">29388 9832 214 0,'0'0'192'15,"0"0"-164"-15,0 0 3 16,0 0 22-16,0 0 4 16,0 0-15-16,0 0-2 15,5 0 7-15,-5 0-1 16,0 0 1-16,0 0-4 15,0 0-4-15,0 0-12 16,0 0 2-16,0 0-1 16,0 0 0-16,0 0-9 15,0 0-5-15,0 0 3 0,3 0-2 16,2 0 4 0,3 0-3-16,0 0-9 0,4-4-7 15,1 1 2-15,1 0-2 16,2-1 0-16,0 4-1 15,5-3 1-15,1 3-2 16,2 0-1-16,2 0-1 16,2 0-1-16,2 0-4 15,-5 0-11-15,-4 0-11 16,-4 3 9-16,-4 1 0 16,-1 2 9-16,-2 1 3 15,1 2 6-15,-7 2 2 16,1 2-3-16,-2 4-3 15,-3 0-2-15,0 0 10 16,0-2 0-16,0 2-5 0,-3 0 3 16,-11-2 2-16,-2 1-1 15,-1-4 1-15,0 0-1 16,4 1 1-16,-3-4-2 16,4 2 2-16,-4-3 3 15,-1 0-2-15,0-1-1 16,-4 3 3-16,0 0 0 15,0-3 2-15,-4 2-3 16,3-1-2-16,-3-2 1 16,1 0-4-16,-1 2 5 0,4-2-4 15,3-4-5 1,-1 1 7-16,7-1 0 0,2-2 2 16,2 0-4-16,4 0 2 15,-4 0 0-15,4 0-1 16,-5 0-8-16,7-2 2 15,2-6-14-15,0-3-6 16,0 2-4-16,0-2 13 16,0 5-15-16,5-4 16 15,10 4 2-15,4-1 10 16,-1 0-14-16,1 4 11 16,-1 1 7-16,6-3-20 15,-2 5 0-15,-1-2 14 16,-1 2 7-16,-2 0-5 15,-3 0 3-15,2 0 0 0,-4 2-5 16,0 3 7 0,-6 0-1-16,-1 2 1 0,0 2-2 15,-6 2 2-15,2-2 2 16,-2 2 6-16,0 2 5 16,0-1 6-16,0 1 1 15,0-1-10-15,0 0 27 16,0 2-14-16,0 2-13 15,0-3 5-15,0-3-8 16,5 3 7-16,2-2-14 16,-3-2 2-16,5 2 0 15,3-5 8-15,0 2-3 16,3-3 3-16,1 2 7 16,3-2-12-16,3 0 4 0,-5-2-5 15,1-3-3-15,0 0 1 16,0 0 4-16,-1 0-5 15,3 0-1-15,1-3-1 16,-3-4-8-16,3-3-25 16,0-3-66-16,-9 0-124 15</inkml:trace>
  <inkml:trace contextRef="#ctx0" brushRef="#br0" timeOffset="151356.3663">29963 9494 520 0,'0'0'266'15,"0"0"-260"-15,0 0-6 16,0 0 71-16,0 0-35 16,0 0-22-16,0 0 1 15,-7 0-3-15,24 0-6 16,5 0 7-16,14 0 30 15,3 0-3-15,0 0-18 0,1 0-11 16,-3 0-6-16,3 0-5 16,1 0 4-16,-4-3-3 15,-4 3-1-15,-11-2 0 16,-11 2 2-16,-5 0-3 16,-6 0 2-16,0 0-2 15,0 0 0-15,0 0 1 16,0 0 0-16,0 0-1 15,0 5-1-15,0 7 2 16,0 2 1-16,0 3 3 16,0 3 6-16,0 7-5 15,0-1 4-15,0 4 1 16,-6 0-4-16,-2-1-4 16,-2 0 1-16,1-2 2 0,-4 0 3 15,0-3-5-15,3 2-2 16,0 0 15-16,-2-3-6 15,3 1 3-15,0 1-3 16,1-4-2-16,4 1 0 16,-2 2-5-16,-1-1-3 15,-1-3 0-15,-4 7 4 16,-3-2 0-16,3 1-4 16,-4 2 0-16,1-1-1 15,-3-2 1-15,1-2 0 16,-3 0-2-16,-1 1 6 0,3 2-4 15,-2-1 1 1,3-1 0-16,3-1-1 0,4 0 2 16,-4-2 1-16,5-1-3 15,2 2 1-15,-2-2 4 16,5 1-4-16,-1-3-1 16,2-1 0-16,3 0 1 15,-2-1-1-15,2 1 0 16,-3-3 0-16,0 3 1 15,3-5-1-15,-5 5 0 16,0-1-1-16,1-2-1 16,-4 2-2-16,4-6 4 0,-1 2-1 15,-4-3 2 1,6 3-2-16,-1-4-2 0,1 1 2 16,1-1-1-16,-1 0 1 15,2-4-2-15,-2 1 0 16,3-1 1-16,-3-3-1 15,3-1-2-15,0 0-1 16,-2 0 3-16,-3 0 3 16,-7 2 0-16,-5-2 2 15,-7 0 1-15,-6 0 2 16,-11 0 4-16,-10 0 0 16,-7 0-7-16,-9 0 10 15,3 0-6-15,-2 0 10 16,11 0 2-16,10 0-7 15,17 0-11-15,19 0 0 0,9 0-17 16,4-7-71 0,36-10-203-16</inkml:trace>
  <inkml:trace contextRef="#ctx0" brushRef="#br0" timeOffset="156494.5703">27339 8966 382 0,'0'0'52'0,"0"0"-47"16,0 0 26-16,0 0 62 15,0 0-56-15,0 0-8 16,0 0 28-16,67-22-5 0,-64 20-6 16,-3 2 9-16,0 0-25 15,0 0-8-15,0 0-4 16,0 0 3-16,0 0-1 16,0 0 2-16,-6 0-14 15,-7 0-7-15,-4 0 1 16,-4 5-2-16,2 4 4 15,-4 4 10-15,3-1-13 16,0 0 18-16,2 3-1 16,5-1-9-16,4 3-1 15,6-3-7-15,3 1 7 16,0-4-6-16,6 2-1 16,13-4 0-16,9-1 3 15,1-3-3-15,5-1 5 16,1-4-1-16,2 0-2 0,3 0 0 15,2-1 1-15,-8-7-2 16,-1-2 5-16,-11-4-5 16,-5 1 3-16,-8-1 1 15,-9-2-2-15,0-1-4 16,-6 0-1-16,-18 2 1 16,-9-2 1-16,-7 5-1 15,3-2 0-15,-1 6-1 16,5-1 0-16,8 9-1 15,4 0-2-15,9 0-30 0,-1 3-67 16,5 10 2 0,4-1-48-16,4-1-115 0</inkml:trace>
  <inkml:trace contextRef="#ctx0" brushRef="#br0" timeOffset="157074.8995">28517 8993 498 0,'0'0'54'0,"0"0"-52"16,0 0 44-16,0 0 49 15,0 0-34-15,0 0-40 16,27-29 3-16,-27 21 17 15,0 5-10-15,0 0 13 16,0 0 1-16,0 0 13 16,0 3-9-16,0 0-24 15,0 0 3-15,0 0-16 0,0 0-12 16,-1 5-15-16,-10 7 15 16,-1 8 18-16,2 2 13 15,1 3-15-15,3 3 9 16,1-2-4-16,0 3-9 15,2-2 4-15,-2 0-12 16,3-4 3-16,-4-4-3 16,2-2-4-16,-5-4 1 15,5-3 3-15,-1-3-4 16,2-4 0-16,2 1-4 16,1-4 3-16,0 0-9 15,0 0-2-15,0 0-6 16,0 0-22-16,0-9-86 15,0-3-215-15</inkml:trace>
  <inkml:trace contextRef="#ctx0" brushRef="#br0" timeOffset="158114.9661">29605 8953 535 0,'0'0'25'16,"0"0"-25"-16,0 0 111 16,0 0-14-16,0 0-68 15,0 0-2-15,-53-6 9 0,53 1-12 16,0-1-8-16,0 0-16 15,9-2 6-15,3 0-6 16,1 0 4-16,0 3-4 16,3-2 1-16,0 6 4 15,5-2-4-15,4-1-1 16,0 4-2-16,0 0-1 16,-3 0 2-16,2 0 1 15,-2 0 0-15,-5 8 0 16,-1 4-1-16,-4 1-3 15,-7 1 8-15,-5 6 11 16,0 0-2-16,0 0-6 16,-9 2 2-16,-12-1 17 0,-1-1-4 15,-6-1-10-15,-7 0 0 16,-8 1 7-16,-5-3-8 16,2 0-11-16,-8 0 6 15,9-5-3-15,7 1-2 16,3-5 6-16,7-2-7 15,3 1 1-15,8-5 3 16,4 0-4-16,4-2 4 16,6 0-1-16,-2 0 6 15,-2 0 2-15,3-4-4 16,2-4-6-16,2-4-1 16,0-2-2-16,0 1-16 15,10-3 5-15,5 6 13 0,0 0-21 16,0 0 10-16,3 7 6 15,-3 2-7-15,6 1 3 16,1 0-1-16,3 0 8 16,-4 4-4-16,3 6 5 15,-2 0-7-15,-5 0 6 16,-1 7 2-16,-4-1 4 16,-2-3-3-16,-2 4 2 15,-3-5 0-15,2 0 7 16,2-3-5-16,0 1 5 15,3-1-1-15,1-6-2 16,5 2-6-16,0-3 0 16,3-2 12-16,5 0-7 0,3 0 9 15,5 0-6 1,2-4-9-16,-6-1 7 0,-5 2-7 16,-5-4 0-1,-2 4 6-15,-2-4 0 0,-3 3 1 16,-3-1 4-16,-4 0-9 15,-2-1-2-15,-4 0-1 16,0 1-83-16,0-4-82 16,-4 3-325-16</inkml:trace>
  <inkml:trace contextRef="#ctx0" brushRef="#br0" timeOffset="181663.2254">30252 9564 340 0,'0'0'0'15,"0"0"4"-15,0 0 2 16,0 0 31-16,0 0-20 16,0 0-4-16,0 0 6 0,0 0 14 15,3-3 22-15,-3 3-3 16,0 0-6-16,0 0 16 15,0 0-9-15,0 0-21 16,0 0-6-16,0 0 5 16,0 0-15-16,7 0-8 15,2 0-6-15,9 0 1 16,6-4-3-16,-3 4 1 16,4-3-2-16,-7 3 1 15,-3 0 0-15,-10 0 0 16,-2 0 0-16,-3 0 0 15,0 0 13-15,0 0 8 0,0 0 3 16,-3 0-4 0,-11-1-13-16,-10 1-5 0,2 0-3 15,2 0 2-15,4 0-2 16,3 0 1-16,1 0 0 16,6 1 0-16,0 6-2 15,6-4-4-15,0 4 5 16,0 3-2-16,24-1 3 15,5 1 0-15,6-3 1 16,-4 3-1-16,-6-3 0 16,-11-4-5-16,-11 1 0 15,-3-1-13-15,-25-1-16 16,-29 2 17-16,-18-1 13 0,-7 2 4 16,3-2 0-1,6-1 0-15,12 4 13 0,10-2-4 16,17 1-7-16,19-3-1 15,12 4-1-15,0-2 1 16,12 1-1-16,25 3 0 16,9-2 2-16,9 1-4 15,-1-1 7-15,-1 0-6 16,-10-1 1-16,-9-2 0 16,-10-1-2-16,-18-1-2 15,-6-1-1-15,0 0 1 16,-22 0 4-16,-20 0 1 15,-17 0-1-15,1 0 0 16,3 0 16-16,9 0-1 0,13 3-8 16,8 1-3-16,8 0-4 15,16 1 0-15,1-1-13 16,0 4 0-16,22-2 6 16,16 0 3-16,9 4 0 15,-2-3-6-15,1-2-2 16,-9 0 1-16,-8 0 10 15,-16 0-1-15,-8-3 0 16,-5-2-5-16,0 0 7 16,-14 0 5-16,-19 0-2 15,-7 3 7-15,-4-3 0 16,3 4-4-16,7-4-5 16,5 3 4-16,9 4-5 15,12-4 0-15,8 4-4 0,0-4 0 16,3 3-4-16,25 1 8 15,4-3 0-15,5 2-1 16,-1 1 1-16,-3-3 0 16,-11-1-4-16,-6 0 2 15,-11 0 1-15,-4-3-6 16,-1 0-2-16,0 2 8 16,-6 0 1-16,-19 1 8 15,-8 1 5-15,3-2-2 16,2 4-4-16,7-1-2 15,8-3-4-15,6 2 5 0,7 4-6 16,0-3-3-16,34 5-2 16,11-3-9-1,8 3-16-15,-2-3-37 0,0-1-38 16,-14 0 4-16,-16-3-62 16,-17 2-145-16</inkml:trace>
  <inkml:trace contextRef="#ctx0" brushRef="#br0" timeOffset="182295.2256">30213 9978 337 0,'0'0'162'0,"0"0"-4"15,-172 0-36-15,114-1-30 16,8 1-43-16,8 0-11 16,7 0-26-16,12 4-3 15,8 2-2-15,7 4-7 16,8-1-1-16,0 1 1 16,2 0-8-16,19 1 1 0,2-1 7 15,2 0-3 1,0-5 3-16,0 0 0 0,-6 0 0 15,-6-2-4-15,-6-2 4 16,-4 2 0-16,-3-3 0 16,0 5-1-16,0-3 1 15,0 4 0-15,-20 3 7 16,-8-1-3-16,-2 5 3 16,0-6 7-16,5 3 25 15,8-3-37-15,1 1 2 16,12 0-3-16,4 1-1 15,0-2-10-15,0 0 2 16,15 1-8-16,10 0 7 0,-3-2 2 16,1 2-3-16,-5-2 1 15,-5-3 1-15,-7 2 6 16,-6-2-7-16,0-3 9 16,0 3 1-16,-30 3 20 15,-7 4 24-15,-3 0-12 16,3 3 17-16,1 0 0 15,9-1-39-15,2 0-3 16,6 1 11-16,6 1-14 16,12-2-5-16,1 4 0 15,0-2 0-15,22-5-4 16,6 5 0-16,2-4-3 16,-9-4 0-16,-1 2-1 15,-11-5-20-15,-6-1 23 0,-3-1-2 16,0 1 7-16,0-1 2 15,-15 2 9-15,-15 5 3 16,1-3-2-16,3-1-7 16,2-1 13-16,4 2-18 15,7-2 1-15,7 2-2 16,6-4-21-16,0 2-39 16,0-1-90-16,18-2 45 15,11 0-169-15</inkml:trace>
  <inkml:trace contextRef="#ctx0" brushRef="#br0" timeOffset="184991.7169">31648 9639 462 0,'0'0'86'0,"0"0"-86"0,0 0 20 16,0 0 54-16,0 0-9 16,0 0-24-16,12-10-2 15,-12 10 12-15,0 0-11 16,0 0-3-16,0 0 4 16,0 0-14-16,0 0-9 15,0 0-5-15,0 0-2 16,0 0 1-16,0 0-9 15,0 0 1-15,4 0-8 16,14 0 6-16,6 0-2 0,18 0 0 16,4 0 4-16,8 0-4 15,-3 0 0-15,-5 0 1 16,0 0-1-16,-10 0-1 16,-11 0 1-16,-11 0 2 15,-6 0-2-15,-3 0 0 16,-5 0 0-16,0 0 0 15,0 0 0-15,0 0-1 16,0 0-2-16,3 2-2 16,-1 7 1-16,4 4 1 15,-6 4 3-15,0 6 0 16,0-4 0-16,0 7 0 16,0-1 0-16,0 3 0 15,-8-1 0-15,-4-1 0 16,0 2 0-16,0-3 0 0,-6 2 0 15,2 0 0-15,-2 0 0 16,0-2 0-16,3 0 2 16,6 3-4-16,-3-5 2 15,8 4 0-15,-1-4 3 16,2-1-3-16,3 1-3 16,0-4 3-16,0 0-1 15,-1 1 1-15,-2-1 0 16,0 0-1-16,-3 2 2 15,-1-2 0-15,2 1-1 0,1-3-2 16,-7 3 1-16,1-1 1 16,1 0-1-16,-4-2-1 15,2 0 2 1,-1 0-6-16,5 0 5 0,-4-1-3 16,4-2 2-16,0-2 1 15,0-2-1-15,1 0 4 16,0 0-4-16,2 0 2 15,-4 0-2-15,1 0 1 16,-1 0 1-16,1-1-2 16,2 6 5-16,-3-6-3 15,3 1 0-15,2 0 1 16,2 0-2-16,-2-4 1 0,0-3-4 16,3 4 8-16,-2-4-8 15,-1-2 8-15,2 2-3 16,1 0-1-16,-4-1-1 15,4-2 0-15,-4 1 1 16,4-1 1-16,-1 0 5 16,-2 0 5-16,1 0 7 15,-5 0-4-15,-5 0 13 16,-5 0-15-16,-5 4 8 16,-2-4-8-16,-10 0 7 15,-3 0-2-15,-5 0 0 16,-1 0-7-16,-2 0-5 0,4 0-5 15,-2-4-1 1,6 4-7-16,4-3-43 0,12 0-103 16,20-8-136-16</inkml:trace>
  <inkml:trace contextRef="#ctx0" brushRef="#br0" timeOffset="186942.4396">31305 9967 128 0,'0'0'243'0,"0"0"-239"15,0 0 21-15,0 0 31 16,0 0-9-16,0 0 5 0,-81-3 13 16,65 6-16-16,-2 0-4 15,-1 0-15-15,1 5 17 16,-6-2-7-16,3 4-21 16,-4 4 10-16,-5-2-7 15,5 5-7-15,-1 0 14 16,4 2-12-16,4 1 5 15,3-1-5-15,5 1-15 16,8-1 16-16,2-5-7 16,0 3-5-16,5-7 6 15,20 2-3-15,5 2 0 16,4-6-7-16,8 0 8 16,-5-4-5-16,3-1 0 15,-2-3 0-15,0 0-1 16,-3 0 1-16,-3 0-4 0,-2 0 0 15,-1-3 4-15,-3-1 5 16,3-4-9-16,-4 0 6 16,1-1-2-16,-3-1 0 15,-2 1 4-15,-7 1 5 16,2-3-2-16,-7 2-11 16,2-2 1-16,-7 1 5 15,-1-2-7-15,-3-2 1 16,0 2-1-16,0-5 2 15,0 3 0-15,-7 1-2 0,-5 4 2 16,-2 1 1-16,4 3 2 16,-2 1-4-1,2 1 2-15,-3-2-3 16,3 3 1-16,0-1-1 0,1 0 0 16,-2 2 0-16,6-1-1 15,0 2 1-15,2 0 0 16,3-1 2-16,-2 1-2 15,2 0 0-15,0 0 0 16,0 0-1-16,0 0 2 16,0 0-1-16,0 0 0 15,0 0 1-15,0 0 0 16,0 0-1-16,0 0 1 0,0 0 1 16,0 0 0-1,0 0 0-15,0 0-2 0,0 0 0 16,0 0-1-16,0 0 2 15,0 0 1-15,0 0 1 16,0 0 3-16,0 0-2 16,0 0 4-16,0 0-2 15,0 0 3-15,0 0-5 16,0 0-3-16,0 0 0 16,0 0-1-16,0 0 1 15,0 0 3-15,0 0-2 16,0 0 2-16,0 0-2 15,0 0-1-15,0 0 1 16,0 0-1-16,0 0-1 0,0 0-3 16,0 0 3-16,0 0 2 15,0 0-1-15,0 0-1 16,0 0 0-16,0 0-3 16,0 0 3-16,0 0 2 15,0 0-2-15,0 0 3 16,0 0-3-16,0 0 0 15,0 0-2-15,0 0 1 16,0 0 1-16,0 0 0 16,0 0 1-16,0 0 1 15,0 0-2-15,0 0 1 16,0 0-1-16,0 0-3 16,0 0 3-16,0 0 2 15,0 0 2-15,0 0-5 16,0 0 3-16,0 0-1 0,0 0 2 15,0 0 4-15,0 0-3 16,0 0 1-16,0 0-4 16,0 0 3-16,0 0-4 15,0 0 4-15,0 0-4 16,-3 0 0-16,0-2-5 16,-3 2 3-16,-5 0-4 15,-2-3 4-15,4 1 1 16,-2-1 0-16,2 3 0 15,1-3 1-15,0 3 0 0,3 0 1 16,-3 0-1 0,7-3-1-16,-7 3 0 0,-2 0-6 15,-5 0-4 1,-7 3-17-16,-7 3-1 0,1 1-5 16,1 0-26-16,3 1-36 15,0 1-40-15,10-2-24 16,9 2-179-16</inkml:trace>
  <inkml:trace contextRef="#ctx0" brushRef="#br0" timeOffset="203541.632">29869 9324 321 0,'0'0'0'16,"0"0"-155"-16,0 0 53 15</inkml:trace>
  <inkml:trace contextRef="#ctx0" brushRef="#br0" timeOffset="204788.1952">31263 9000 503 0,'0'0'53'0,"0"0"-41"16,0 0 15-16,0 0 124 16,0 0-73-16,0 0-56 15,-22-7 10-15,22 7 5 16,0 0-4-16,0-1 6 16,0 1 17-16,0-2-25 15,0 1-14-15,1-2-14 16,13 3-3-16,4-3 0 15,1 3-5-15,6 0 2 0,7 0-1 16,-3 0 2-16,4 0-3 16,-1 0 5-16,0 6-6 15,-6-2 2-15,-7 5-8 16,-5-4 9-16,-10 0-6 16,-4 2-3-16,0 3 1 15,-12 3 9-15,-15 1 2 16,-10-1 0-16,-2 0 3 15,3-3-1-15,-1 4-1 16,4-6-1-16,8-1 0 16,0 0 3-16,7-4-4 15,6 0 1-15,3-2 0 16,6 1-2-16,1-2 1 16,2 0-1-16,0 0-8 15,0 0-3-15,0 1-4 0,0-1-6 16,0 0 8-16,0 0-4 15,0 0-2-15,0 0 1 16,5 0-13-16,11 2 18 16,7 1 12-16,2-1 3 15,0 1-2-15,-5 4-5 16,1-5-2-16,-5 6-3 16,-4-1 9-16,-3 2-2 15,-4-2-1-15,3-1 5 16,-5 4 1-16,-3-1 0 0,0 1 3 15,0-1-2-15,0 2 4 16,0-2 5-16,-16 2-2 16,-1-1-4-16,-6-2 0 15,-3 1 9-15,-3-6 4 16,-1 4-11-16,-3-4 7 16,3 1 9-16,0-1-14 15,0-3 6-15,-2 0 3 16,-4 0 12-16,4 0 1 15,-1 0 0-15,8 0-9 16,1-3-7-16,15-1-7 16,2 4-4-16,1 0 1 15,6 0 0-15,0-1-4 0,0-1-7 16,0-1-67-16,13-1-108 16,16-6-357-16</inkml:trace>
  <inkml:trace contextRef="#ctx0" brushRef="#br0" timeOffset="260486.096">21687 12035 319 0,'0'0'134'16,"0"0"-118"-16,0 0 36 16,0 0 58-16,0 0-62 15,0 0-23-15,0 0 13 16,0 0-2-16,0 0-10 16,0 0 1-16,14 0-7 15,-14 0 4-15,0 0-9 0,0 0 0 16,0 0-7-16,0 0-3 15,-10 0-5-15,-6 0-5 16,-4 0 4-16,1 0-3 16,-4 0-2-16,-3 0 6 15,3 0-4-15,-6 0 3 16,2 6 1-16,-1 1-1 16,2 0 1-16,4 6-2 15,1-3 0-15,2 4 2 16,6-2-1-16,-4 1 1 15,7 0-2-15,5-2 2 16,2-1-1-16,3-1 1 16,0 2 0-16,0-3 0 15,0 0-2-15,0-2 2 0,8 2-2 16,6-3 2-16,2-1-5 16,1 4 5-16,6-3-1 15,-4-1 1-15,7 2 0 16,-10 1 0-16,3 0 0 15,-2-2 2-15,-7 3-4 16,2 1 3-16,-5 1-1 16,-5 4 3-16,-2-2-3 15,0-1 0-15,0 5 0 16,0-2 0-16,-5 1-3 16,-5-1 3-16,-2-1 0 15,-3-4 0-15,-3 2 4 16,1-5-3-16,-8 2-1 15</inkml:trace>
  <inkml:trace contextRef="#ctx0" brushRef="#br0" timeOffset="261768.2146">21817 12351 0 0,'4'-5'0'0,"5"3"0"15,-2-3 0-15,-4-2 0 16,-3 1 0-16,0 2 0 15,0-2 0-15,-7 6 0 16,-8-6 0-16,-4 1 0 16,-2-1 0-16,-11 0 0 0,22-1 0 15,-2 0 0-15,-1-6 0 16,3 9 0-16,2-8 0 16,2-8 0-16,-1 0 0 15,-2 0 0-15,-14 0 0 16,-15-7 0-1,-24 5 0-15,4-2 0 0,-7 2 0 16,-16 1 0-16,-10 1 0 16,-3 0 0-16,-4 2 0 15,-11-3 0-15,0-2 0 16,-1 1 0-16,6 0 0 16,3-3 0-16,10 2 0 15,14-4 0-15,-8-5 0 0,3 2 0 16,-12-11 0-1,-9 1 0-15,-20 1 0 0,-9-4 0 16,-19-5 0 0,-24 8 0-16,-4-7 0 0,-29 8 0 15,20 2 0-15,19-6 0 16,28-3 0-16,41 0 0 16,25 3 0-16,81 3 0 15,-6 3 0-15,-6-2 0 16,43-7 0-16,120 0 0 15,-3 2 0-15,20-4 0 16,6 4 0-16,15 1 0 16,-7-6 0-16,10 1 0 15,14 0 0-15,7 1 0 0,12 1 0 16,10 7 0-16,-4 3 0 16,-19 3 0-16,-23 2 0 15,-26 3 0-15,-30 4 0 16,-18-3 0-16,-17 1 0 15,-14 0 0-15,-15 1 0 16,-75 4 0-16,4 1 0 16,9 3 0-16,-7 0 0 15,33 3 0-15,-39 14 0 16,-59 0 0-16</inkml:trace>
  <inkml:trace contextRef="#ctx0" brushRef="#br0" timeOffset="263805.375">6257 5604 0 0,'0'-18'0'0,"0"-17"0"16,0 21 0-16,0-29 0 15,0-6 0-15,9 3 0 16,9 0 0-16,1-4 0 0,-19-7 0 15,9-5 0-15,12-1 0 16,16-5 0-16,-20 8 0 16,38 1 0-16,12 2 0 15,15 4 0-15,24 0 0 16,6 6 0-16,-112 5 0 16,3 2 0-16,95 4 0 15,-81 4 0-15,-1 3 0 16,-4-2 0-16,27 5 0 15,-12 5 0-15,-8 21 0 16,-10 3 0-16,7-3 0 16,1 0 0-16,2-9 0 15,-8 1 0-15,5 4 0 0,6 4 0 16,23 0 0-16,9 4 0 16,19 6 0-16,24-2 0 15,4 4 0-15,-44-3 0 16,-15 8 0-16,-33-9 0 15,-3 1 0-15,-2-1 0 16,-4-3 0-16,15 2 0 16,-4 0 0-16,-4-1 0 15,5 2 0-15,1-1 0 16,1 3 0-16,1-4 0 16,4 3 0-16,-4-1 0 15,-3 1 0-15,-3-2 0 0,1 3 0 16,-10-1 0-1,0-5 0-15,0 4 0 0,0-3 0 16,0 4 0-16,0-2 0 16,-7-3 0-16,7-1 0 15,0-2 0-15,0 2 0 16,13-1 0-16,39-2 0 16,-5 0 0-16,5 3 0 15,-1-3 0-15,1 2 0 16,0 0 0-16,0-1 0 15,-10 2 0-15,-3-2 0 16,-9 2 0-16,-20-1 0 16,14 1 0-16,-20-3 0 15,-4 0 0-15,0 0 873 16,0 0-845-16,0 0-17 0,0 0 31 16,0 0-10-16,0 0-13 15,0 0-7-15,0 0-12 16,0-3-1-16,0 3 1 15,0 0-1-15,0 0 1 16,0 0 0-16,0 0-7 16,0 0 1-16,0 0-18 15,0 0-1-15,0 0-13 16,0 0 2-16,0 0-4 16,0 0 20-16,0 0 6 0,0 0-65 15,3 0-225-15</inkml:trace>
  <inkml:trace contextRef="#ctx0" brushRef="#br0" timeOffset="266067.3094">21648 11483 574 0,'0'0'6'16,"0"0"-3"-16,0 0 78 16,0 0 3-16,0 0-46 15,0 0-12-15,0 0 1 16,-32-19-7-16,16 18-4 16,-4-1-11-16,-7 1-3 15,-4-3 5-15,-4 4-5 16,2 0 1-16,1 0 1 15,0 0-2-15,2 8-2 0,1 1-1 16,2 1 1-16,5 4 1 16,1 3-1-16,9-5 0 15,6 2-7-15,3 4 7 16,3-4-10-16,0-1-3 16,0 0 0-16,16-2-23 15,6-2 23-15,11 2 3 16,0-5-3-16,8-2 4 15,2 3-18-15,-1-5 10 16,1 1 7-16,-14 0-6 16,-4-2-9-16,-6 6 13 15,-6-4 10-15,1 5-8 0,-10 0 10 16,4 7 2 0,-3-1 1-16,-5 3 1 0,0 3 2 15,0 1-4-15,0-2 1 16,0 5-2-16,-10-5 6 15,-11 1-6-15,-4-4 9 16,-8 1 17-16,-4-7 6 16,0 0-12-16,-1-4-1 15,7 1 0-15,2-4 14 16,0 0-22-16,0 0-9 16,3-2 2-16,-6-1-5 15,7 0-28-15,7 0-36 16,5 0-50-16,10-7-101 15</inkml:trace>
  <inkml:trace contextRef="#ctx0" brushRef="#br0" timeOffset="266502.1196">21931 11464 889 0,'0'0'21'0,"0"0"-20"15,0 0 19-15,0 0 11 16,0 0-31-16,0 0 0 15,-10 25 9-15,-2-4 25 16,-4 5 12-16,-1-2 5 16,0 5 1-16,2 0-17 15,-3 1-9-15,4 3-3 16,1 4-7-16,3-1 5 16,2-3-8-16,1-4-12 15,4-5 2-15,3-1-3 0,0-3 2 16,0-7-2-1,0-1 0-15,0-4-5 0,0-6-17 16,10-1-14-16,8-1-25 16,7 0-40-16,7 0-21 15,1-11-89-15</inkml:trace>
  <inkml:trace contextRef="#ctx0" brushRef="#br0" timeOffset="266738.1572">21749 11681 621 0,'0'0'72'16,"0"0"-62"-16,0 0 32 0,0 0 23 15,0 0-47-15,0 0-1 16,123-2 22-16,-81 2-20 15,0-3-5-15,-4 3-14 16,-2 0-2-16,-9 0-69 16,-10 0-241-16</inkml:trace>
  <inkml:trace contextRef="#ctx0" brushRef="#br0" timeOffset="268020.1338">22088 11952 595 0,'0'0'126'0,"0"0"-125"15,0 0-1-15,0 0 46 16,0 0-43-16,0 0-3 15,109-8 0-15,-95 0-4 16,-7-6 4-16,-5 1 0 16,-2 0 0-16,0 0 0 15,-2-1 5-15,-19-2 4 0,-4 6 18 16,-3 3 16-16,4 4-28 16,-8 3-15-16,-6 0 0 15,0 7 4-15,0 8 3 16,2 2 12-16,4 4-4 15,15 2-8 1,0-4 2-16,13-2-8 0,4-3 0 16,0-1 7-16,21-3-8 15,2-3 0-15,7-5 0 16,2 1-5-16,-4-3-2 16,2 0-18-16,-2-3 21 15,2-6-29-15,-7-5-18 0,-4-2 11 16,0-1-22-1,-5 1 14-15,-7 3 30 16,-1 5 18-16,-6 3 38 0,0 5 20 16,0 0-34-16,0 0-24 15,0 3-3-15,3 7 3 16,-2 2 17-16,2 2-8 16,5-1 4-16,3-1-3 15,3 0-6-15,3-2 1 16,4 0 2-16,1-8-3 15,5 5 0-15,-1-7 4 16,4 0 1-16,8 0 2 16,1 0-7-16,-7-9-4 15,1-1-3-15,-4-1 2 0,-7-5 1 16,2-1 2-16,-8-3-2 16,-1-2-1-16,-8 2 1 15,-3 0 7-15,-4 0 15 16,0 3 13-16,-13 5 6 15,-10 2 47-15,3 0-56 16,1 6-16-16,3-3 0 16,-1 7-11-16,1 0-5 15,4 0-2-15,1 0-6 16,4 7-1-16,-1-3 6 16,8 2-14-16,0 1-3 15,0 0-5-15,12-2-6 16,12 2 6-16,6-1 4 0,0-2-6 15,-2-1 3-15,-3 1 14 16,-6 2-18-16,-5 1 4 16,-5 3 3-1,-1 6 8-15,-3-2 12 0,-5 6 1 16,0 0 4-16,0-1 9 16,3-2-1-16,1-2-2 15,-1-3 0-15,3-3-10 16,0 0 9-16,5-5-8 15,3 0 5-15,11-4 7 16,8 0-13-16,11 0 0 16,2-4-1-16,-1-6 0 15,1-2-11-15,-1-8-2 0,-7 0 4 16,-1-3 6-16,-1-7 2 16,-7-1-14-16,-10-5 11 15,-10 1-13-15,-6-6 18 16,-3 4 24-16,0 2 2 15,0 6 18-15,0 9 15 16,0 10-20-16,0 6 41 16,0 1-60-16,0 3-20 15,0 6-6-15,-15 10 6 16,0 8 3-16,-2 9 16 16,1 3 24-16,7 4-16 15,6-3 5-15,-2-2-2 0,5-4-21 16,0-2-3-1,0-3-1-15,0-5 1 0,0-5-6 16,10-4-3-16,2-5-10 16,4-2-19-16,9-3-31 15,7-2-33-15,3 0-39 16,0-14-129-16</inkml:trace>
  <inkml:trace contextRef="#ctx0" brushRef="#br0" timeOffset="268254.128">22933 11797 709 0,'0'0'70'0,"0"0"-70"16,0 0 8-16,0 0 17 15,0 0-23-15,0 0 21 16,0 0 12-16,135 14-2 15,-84-14 9-15,1 0-23 16,1 0-14-16,-7 0-5 16,-6 0-2-16,-6 0-81 15,-4-1-188-15</inkml:trace>
  <inkml:trace contextRef="#ctx0" brushRef="#br0" timeOffset="268684.1324">23380 11986 554 0,'0'0'42'15,"0"0"-15"-15,0 0 110 16,0 0-33-16,152 5-50 15,-86-5-26-15,2 0-25 16,0-2-2-16,-10-6 3 16,-13 3 0-16,-19 1 12 15,-9 1 2-15,-10 0-17 16,-7 3 8-16,0 0-9 16,0 0-6-16,0 0-63 15,-20-2-81-15,0 0-392 0</inkml:trace>
  <inkml:trace contextRef="#ctx0" brushRef="#br0" timeOffset="269009.1199">24002 11863 929 0,'0'0'32'16,"0"0"-32"-16,0 0 0 0,0 0 42 16,-10 53 34-1,-5-19-15-15,0 5-8 16,-5 3-14-16,0 2-9 0,-1 2-21 16,3 0 15-16,2-3-12 15,3-6-10-15,0-8 2 16,9 0 0-16,-1-8-4 15,-1-1-4-15,5-5 1 16,-2-4-18-16,3-5-35 16,-5-1-33-16,-4-5-78 15,0 0-45-15,-3-8-85 16</inkml:trace>
  <inkml:trace contextRef="#ctx0" brushRef="#br0" timeOffset="269376.5942">23769 12068 384 0,'0'0'409'16,"26"-50"-408"-1,-8 23 40-15,10 5 23 0,5 3-7 16,6-1-54-16,-2 6-2 16,2-2 3-16,-2 9-4 15,0-3 2-15,-2 6 2 16,-7 1 4-16,-1 3-3 15,1 0-3-15,-7 0 14 16,4 7 0-16,-4 10 13 16,-6 1 3-16,-5 6 4 0,-10 3-7 15,0 2-14 1,0-2 2-16,-14-4-2 0,-8 0-6 16,-7-9-4-16,-2-2 4 15,0 3-1-15,-13-7 1 16,5-5-5-16,-2 0 2 15,8-3-6-15,6 0-7 16,7 0-4-16,4-3-30 16,10-8-49-16,6-4-90 15,0-2-75-15</inkml:trace>
  <inkml:trace contextRef="#ctx0" brushRef="#br0" timeOffset="269831.714">24572 11898 778 0,'0'0'75'15,"0"0"-73"-15,0 0 26 16,0 0 67-16,0 0-33 15,0 0-5-15,-128 58 0 16,108-39-13-16,7-3-13 16,4 4-3-16,4-3-4 15,5-1-12-15,0-5-2 0,0-1-2 16,17 0-4-16,5-5-3 16,6 0 9-16,7-3-5 15,7-2 0-15,2 0-3 16,3-2 3-16,-4-8-2 15,-6 0-3-15,-4-4 0 16,-8-6-5-16,-10 0-4 16,-9-2-2-16,-6-1 5 15,0 4-6-15,-21 2-3 16,-9 3 1-16,1 1 14 16,0 10-6-16,4-1 4 0,4 4-11 15,5 0-24 1,0 0-61-16,6 0-85 0,6 2-35 15,4 0-190 1</inkml:trace>
  <inkml:trace contextRef="#ctx0" brushRef="#br0" timeOffset="270395.7334">25364 11869 803 0,'0'0'0'0,"0"0"9"16,0 0 41-16,0 0 20 16,0 0-23-16,0 0-32 15,-24-14 6-15,-3 14-18 16,-6 0 19-16,0 8 27 15,4-2-32-15,3 5-8 16,3 2 2-16,6-3-7 16,2 0-4-16,5-1 2 15,5 2-2-15,5-2 0 16,0-1-7-16,0-2 1 16,5 2-6-16,14 0-14 15,10-4-4-15,1 1-7 0,-1 3 14 16,1-6-9-16,-5 5 15 15,-7-4 10-15,-6 1 5 16,-6-1-7-16,-4 3 4 16,-2-2 5-16,0 3 1 15,0 2 22-15,0-2-8 16,0 0 1-16,-8 3-9 16,-4-3 15-16,-3 3-3 15,-8 0-3-15,-2-3 5 16,-1 1 3-16,-10-1-6 15,0-2 2-15,-4 3-2 16,1-7-9-16,-2 1-8 16,8 1-2-16,6-3-7 15,4 0-31-15,13 0-38 0,10-6-41 16,0-7-288-16</inkml:trace>
  <inkml:trace contextRef="#ctx0" brushRef="#br0" timeOffset="271393.355">26267 11569 684 0,'0'0'2'0,"0"0"27"0,0 0 44 15,0 0-7-15,0 0-12 16,0 0-21-16,0-14 9 16,0 12 0-16,-8-3-8 15,-13 0-29-15,-3 2-5 16,-4-1-3-16,2 1 3 15,0 0 0-15,0 3 0 16,6 0 3-16,0 0 4 16,2 0-5-16,1 0-1 15,0 10-1-15,2-2 2 16,1 4-2-16,2 3 3 16,-1 2 6-16,1 3-3 15,3 3 2-15,0-3-6 16,2 6 3-16,-2-2 1 15,0 1-2-15,2 5 3 0,-1-3-5 16,-1 0-2-16,-3 2 0 16,0 0-1-16,-1-1 1 15,-1-2 0-15,-3 0 1 16,-3-2 2-16,2-2-3 16,3-2 1-16,-1-3-1 15,7-1-1-15,-7 1 1 16,6-3 1-16,-2 1 0 15,2 2-2-15,0 3 2 16,1 0-3-16,-5 2 2 16,-1 3 0-16,2 0 0 15,-1-1 1-15,1 2-2 0,3-3 1 16,-2 0-2 0,3 1 3-16,3-2-2 0,3 2-2 15,3-2 2-15,0-2 1 16,0-3-5-16,0 2 7 15,-3-5-4-15,1 3 4 16,-2-4-2-16,-2 1 3 16,-1-2-6-16,-1 1 6 15,3 1-3-15,2-5 0 16,0 1-4-16,3-6 3 16,0-1 1-16,0 0-2 15,0-3 2-15,8 4-2 16,17-4 3-16,11 0-1 0,6 0 2 15,10 0 0 1,5 0-1-16,-1 0-1 0,3 0-2 16,-10-4-27-16,-6 1-37 15,-10-3-2-15,-8-5-54 16,-8 2-111-16</inkml:trace>
  <inkml:trace contextRef="#ctx0" brushRef="#br0" timeOffset="272832.3607">26695 11394 157 0,'0'0'116'0,"0"0"-49"15,0 0-29-15,0 0 34 16,0 0-8-16,0 0-36 15,29-36 17-15,-24 33 3 0,-5 2-10 16,4-2 7 0,-4 3 5-16,0-4-26 15,0 4-6-15,0-3 9 0,3 3-9 16,-3 0-7-16,0-3 7 16,0 3-4-16,0 0-1 15,0 0 5-15,0 0-8 16,0 0-8-16,0 0-2 15,0 0 0-15,-3 0-1 16,-12 0 1-16,0 0-3 16,-1 3 1-16,-1 4 3 15,0-3-1-15,-4 5 9 16,4-2-5-16,1 2-4 16,4 4 0-16,-1-1 7 15,1 0-4-15,3 1-1 16,-1 0 3-16,3-2-1 15,6 2-4-15,-2-4 2 0,1 4-3 16,2-5 1 0,0-2 0-16,0 1 1 0,0 0 2 15,0-5-1-15,0-1-1 16,6 2-1-16,6 0 1 16,0-3 1-16,2 3 0 15,2-3-2-15,2 0-2 16,1 0 2-16,2 0 2 15,-4 0-2-15,-1 0 2 16,2-3-2-16,-5 0 0 16,4-3 0-16,-2-1 1 15,-3 0-1-15,1 4 3 0,-7-4-3 16,6 0 6 0,-3 1-3-16,-5-1 1 0,4-2 13 15,-4-1 2-15,-1 0-13 16,0 0 1-16,-3 3 1 15,0-3 5-15,0 3-5 16,0-3 0-16,0 4 11 16,0 0-14-16,0-2-4 15,-6 3 4-15,0-2-2 16,0 3-2-16,2-2 0 16,-5 3 2-16,3 3-3 15,-6 0-6-15,-9 0-16 16,-4 0-29-16,-5 3-30 0,-6 3-83 15,-1 1-279-15</inkml:trace>
  <inkml:trace contextRef="#ctx0" brushRef="#br0" timeOffset="275097.7118">26514 12008 315 0,'0'0'0'16,"0"0"9"-16,0 0 39 15,0 0-11-15,0 0-30 16,0 0 9-16,0-3 67 15,0 3-18-15,0-4-13 16,0 4 23-16,0 0-9 16,0 0-35-16,0 0 12 0,0 0-13 15,0 0 2-15,0 0-4 16,0 0-5-16,0 0 3 16,0 0 1-16,0-3 1 15,0 3-9-15,0 0 5 16,0 0-1-16,0 0-8 15,0 0-3-15,0 0-10 16,0 0-2-16,0 3-3 16,0 4 3-16,-7 0 12 15,-1 6-4-15,2-2 13 16,-6-2-9-16,3 7-2 16,-3-2-2-16,-4 2 4 15,2 2 0-15,-5 1-6 16,5 1-2-16,-2 0 1 0,4-1 4 15,-1-3-8-15,4 1 1 16,-2-3-2-16,1 1 4 16,1-1-3-16,1-4 1 15,-3 3 1-15,5-3-1 16,0 1-1-16,1-5 1 16,1 0-2-16,1-2 0 15,-3 2 0-15,5-3 1 16,1-2-1-16,0 2 0 15,0-3-1-15,0 0 5 16,0 0-4-16,0 0 1 16,0 0-1-16,0 0 0 0,0 0 2 15,0 0-2 1,0 0 7-16,0 0-4 16,0-10-3-16,10-3-1 0,-1-1-3 15,1-6 1-15,0 0 1 16,1-5 2-16,-2-2-2 15,1-3-5-15,1 4 5 16,-2-2-3-16,4 6 5 16,2 3-1-16,0 2 0 15,-3 0 1-15,0 7 0 16,0 0-1-16,-5 4 1 16,-2-1 0-16,0 4-1 0,-1 2 1 15,-4 1 3 1,1-3-3-16,-1 3-3 0,0 0 3 15,0 0 4-15,0-3-4 16,3 3 0 0,-3 0 0-16,0 0 0 0,0 0-2 15,0 0 2-15,0 0 0 16,0 0 0-16,0 0-4 16,0 3-5-16,0 8 7 15,0 6 2-15,-8 2 3 16,-8 5 4-16,-3 6-1 15,-6 1 2-15,1 5-7 16,-5-2 2-16,1-1 5 16,3-10-8-16,6 1 0 0,-1-5 0 15,7-5 0-15,2-1 0 16,5-1-1-16,-1-5 1 16,5 1 0-16,-1-6 0 15,3 2 0-15,0-4 0 16,0 0-2-16,0 0 0 15,0 0-1-15,0 0 3 16,0 0 0-16,0-11 0 16,0-2-6-16,17-3 5 15,5-6-11-15,2-6 9 16,0-2-7-16,1-4 0 16,0-4 0-16,-6 8 10 15,1 1-8-15,-4 5 7 16,-3 9 0-16,-1 4 1 15,-4 2 0-15,-2 5 0 0,-3 1 3 16,-3-1-3-16,0 4 0 16,0 0-8-16,0 0-9 15,0 13 6-15,0 3 11 16,-7 8 10-16,-6 6-4 16,-1 3-2-16,2-4 6 15,3 2-10-15,5-1 0 16,1-8 1-16,0-2-1 15,1-7 0-15,2-3 0 16,-3-6 0-16,2-4 0 16,1 0-3-16,0 0 3 0,0 0 0 15,0 0 0 1,0 0-7-16,0-11 7 16,4-8-23-16,5-5 16 0,3-5-1 15,0-5-16-15,-3-4 7 16,0 4 15-16,-2 4-2 15,-2 10 4-15,-4 8 0 16,-1 5 0-16,0 4 8 16,0 3-8-16,0 7-5 15,-25 13 5-15,-5 8 15 16,3 6-6-16,2 2-7 16,2 1 5-16,6-4-5 0,2-8-1 15,0 0-1 1,3-9 0-16,0-3-10 0,0-1-27 15,-1-5-65-15,4-7-48 16,1 0-156-16</inkml:trace>
  <inkml:trace contextRef="#ctx0" brushRef="#br0" timeOffset="283823.3223">26481 12035 311 0,'0'0'185'0,"0"0"-105"15,0 0-3-15,0 0 22 16,0 0-46-16,0 0-21 16,0 0 22-16,0-4-19 15,0 4 3-15,0 0 1 16,0 0-3-16,0 0 10 16,0 0-20-16,0 0 1 15,0 0-2-15,0 0-11 16,0 0-3-16,0 0 0 0,0 0-2 15,0 0-1-15,0 0-5 16,0 0 4 0,0 0 0-16,0 0 7 0,0 0-9 15,0 0-1-15,0 0-4 16,0 8 0-16,0 4 6 16,0 5 4-16,0 5 7 15,-4 0 4-15,-4 7-9 16,4 1-1-16,-1 3-1 15,1-4 5-15,-4 0-9 16,4-2-1-16,-1 0-2 16,1-2 4-16,-1 0-3 15,-2 0 0-15,6 1-1 0,-7 1-2 16,4-1 0 0,-1-2 2-16,-1-2-2 0,0-2-2 15,2-6 3-15,-1 0 0 16,2-8-2-16,2 0-2 15,1-6 2-15,0 0 2 16,0 0-2-16,0 0-1 16,0 0 1-16,0 0 0 15,0 0 1-15,0 0-4 16,0-9 3-16,0-5-13 16,9-6 10-16,4 1-1 15,2-8-10-15,3 0-6 16,-6-5 10-16,1-1 5 15,1 1-1-15,-1 1-2 0,2-2 0 16,-3 0-6-16,1 4-2 16,-4 1 9-16,-1-1-3 15,1 3 4-15,-5 6 4 16,1 6 0-16,-2 4 2 16,1-3-1-16,1 6 1 15,3-1-4-15,-3 1 1 16,1 0 3-16,-4 4 4 15,-2 3-1-15,0 0-3 16,0 0 0-16,0 0-1 16,0 0-11-16,0 13 8 0,0 6 3 15,0 7 1 1,0 11 3-16,0-1 3 16,-2 1 11-16,-9-1-13 15,1 0 3-15,0-2-5 0,-2-2 0 16,5-6 1-16,-4-1-3 15,2-6 1-15,0-2 0 16,5-8-1-16,-1-4 0 16,5-2 2-16,0-3-2 15,0 0 1-15,0 0 2 16,0 0 3-16,0 0 2 16,-3-11-8-16,0-2-4 15,2-7 0-15,-7-6-5 16,2-1 2-16,-1-5-3 0,2 1 9 15,2-5-2-15,3 4 1 16,0-5 4-16,0 6-4 16,0 3 4-1,0 3-4-15,11 6-3 0,-1 6 0 16,-1 4 1-16,-1 2 0 16,-8 7 2-16,0 0-1 15,3 0-10-15,-2 9-11 16,2 11 14-16,1 14 10 15,-4 9 7-15,0 6 9 16,0 4-9-16,-16 2 3 16,-2-1-4-16,-4-2-6 15,-1-5 3-15,1-8-3 0,2-5 0 16,4-8 0-16,4-10 0 16,4-5 2-16,3-6-1 15,5-4-1-15,0-1 0 16,0 0 0-16,0 0 7 15,0-9-7-15,0-8-5 16,0-7-1-16,0-5 1 16,0-4-9-16,0-1-2 15,-8-5 5-15,2-5 5 16,0 5 3-16,6-3 2 16,0 2 1-16,0 4-4 15,6 0 2-15,8 2 2 16,4 5-1-16,-3 8-9 15,-2 8-8-15,-8 7 14 16,-2 5-6-16,-2 1 0 0,5 1-24 16,0 15 15-1,1 10 19-15,-5 11 3 0,-2 10 16 16,0 2 6-16,0-3-7 16,0-2-12-16,0-2-6 15,0-3 3-15,0-5-3 16,0-9 0-16,0-3 1 15,0-13-1-15,0 1 0 16,0-7-1-16,0-3 1 16,0 0 1-16,0 0 15 15,0-13-10-15,0-8-6 16,12-4-11-16,0-5 0 16,-3-6-14-16,-5-4 10 15,-1-1 8-15,-3-1 0 0,2 2 6 16,-2-1 1-16,0 0 0 15,3 8 0-15,0 6-2 16,1 8 2-16,-1 12 1 16,0 3 0-16,0 4-1 15,-3 10-18-15,0 16 12 16,0 15 6-16,0 10 14 16,-9 0 7-16,-6 6-11 15,-2-5 2-15,-3-2-4 16,2-6-8-16,3-5 0 15,2-7 3-15,7-9-3 0,0-13 0 16,4 0-3-16,2-9 3 16,0-1 0-16,0 0 7 15,0-4 11-15,8-12-18 16,14-8-21-16,3-5-6 16,-4-5-3-16,0-5 12 15,-9-5-6-15,-6 2 2 16,-3-1 20-16,-3 0-13 15,0 1 12-15,0 2 3 16,0 3 0-16,0 7-2 16,0 11 4-16,0 10-1 15,3 9 10-15,-3 0-11 0,0 20-17 16,0 18 17 0,0 10 29-16,0 11 5 0,-12-1-16 15,3-5-8-15,-1-4-3 16,4-2-5-16,-11-7 1 15,5-11-2-15,-1-2-1 16,4-11-1-16,6-5 0 16,0-8-4-16,3-3 5 15,0 0 2-15,0-10 17 16,11-6-19-16,2-11-8 16,0-4-5-16,-5-8-1 15,-5 0-10-15,-3-4-1 16,0-1 21-16,0 2 0 15,0 0 0-15,0 6 4 16,0 2 4-16,0 10-1 16,0 11-3-16,0 6 21 0,1 7-21 15,8 0-4-15,-1 20-18 16,-1 13 22-16,-2 11 8 16,-5 9 23-16,0 0-19 15,0-2-7-15,0-4-5 16,0-2 0-16,-3-11 2 15,-6-4-2-15,1-10-7 16,7-6 1-16,-3-5-4 16,4-5-2-16,0-4 3 15,0 0 9-15,0-14 0 16,10-8-19-16,9-9-21 16,2-2-2-16,-3-9-4 15,-6-2 27-15,-8 2 2 0,-1 2 17 16,-3 1 0-16,0 3 3 15,0 9 3-15,0 10 23 16,0 10 3-16,4 7-4 16,-4 0-28-16,0 20-21 15,0 14 21-15,0 11 23 16,-13 5 12-16,3 7-25 16,-3-5-9-16,0-5 1 15,-1-8 2-15,2-3-4 16,-4-10 0-16,3-6 0 0,9-10-2 15,1-6 2-15,3-4 0 16,0 0 12-16,4-14 30 16,20-11-42-16,3-12-13 15,-3-5 0-15,-5-5-12 16,-13-4 0 0,1-1 21-16,-7 0-9 0,0 8 10 15,0 2 3-15,0 11 5 16,0 11-1-16,0 7 15 15,0 10-4-15,0 3-15 16,0 14-24-16,0 9 14 16,0 10 10-16,0 3 0 15,-8 1 0-15,0 2 1 0,-1-2-1 16,-4-4-5 0,6-3-22-16,2-8 8 0,5-10-26 15,0-4 0-15,0-8-46 16,0 0-74-16,0-8-303 15</inkml:trace>
  <inkml:trace contextRef="#ctx0" brushRef="#br0" timeOffset="319175.7434">27515 12201 609 0,'0'0'47'0,"0"0"4"15,0 0 50-15,0 0-69 16,0 0-24-16,0 0 22 16,0 0-14-16,0 0-7 0,0 0 8 15,0 0 19-15,0 0 16 16,0 0-17-16,0 0 11 16,0 0-32-16,0 0 3 15,0 0-5-15,0 0-7 16,0 0-3-16,0 0 3 15,0 0 3-15,0 0-5 16,0 0-2-16,0-3 5 16,0 3-5-16,0-2 1 15,0 2 4-15,4-3-2 16,4-1-3-16,1 2-2 16,4-5 2-16,2 3 1 0,3-1-2 15,-2 1-2-15,5 0 1 16,-4 1 0-16,1 3 1 15,-2-3-1-15,-1 3 1 16,-3 0-7-16,3 0 7 16,0 0-4-16,-1 0 3 15,6 0-6-15,-4 0 5 16,5 6 2-16,-4 2-8 16,4 1-4-16,-4 1 6 15,-3 4-4-15,2-2 5 16,-4-1-6-16,-3 2-3 15,0-1 8-15,-2-2 1 16,1 4 2-16,-6-4 0 0,1 3-1 16,-3 0 4-16,0 0-3 15,0-2 3-15,0 1-3 16,0-2 5-16,-3 4-4 16,-4-1 2-16,0-1 0 15,-2 2 1-15,0-3-1 16,-3 1 1-16,-4 4-2 15,4-2 2-15,-6-1 2 16,3-1-2-16,-3-1-1 16,1-5 0-16,0 2 0 15,-4 1 2-15,1-4 1 16,-2 3-2-16,1-4-1 16,2 3 2-16,1-7-3 15,-3 3 3-15,2 0 0 0,-2-3 0 16,-1 0-4-16,2 0 4 15,-1 0 4-15,3 0-5 16,2 0-1-16,-2 0 5 16,6 0-5-16,3-6 6 15,2-1 1-15,7 0 2 16,0-3-4-16,0 1-5 16,0-1-3-16,3 0 3 15,15 0-1-15,2 1-1 16,5-2-4-16,1 5 6 0,6-2-3 15,-6 2 3 1,0 3 0-16,-6 0-4 16,-4 3 2-16,-3 0-4 0,0 0-1 15,5 0-1 1,0 3 6-16,0 6 2 0,3 2-5 16,-8 3 5-16,5 0 4 15,0 3 5-15,-3 5 6 16,2-3-6-16,-4-2 19 15,2 2-12-15,-2-2-2 16,-1 0-8-16,-3-5 2 16,4-2 7-16,-2-3-14 15,-2-2 1-15,4-2-3 16,-1-1 1-16,6 1-2 16,6-3-15-16,0 0-42 0,3-8-115 15,-6-6-280-15</inkml:trace>
  <inkml:trace contextRef="#ctx0" brushRef="#br0" timeOffset="331004.9338">26017 12976 384 0,'0'0'31'0,"0"0"-26"16,0 0-5-16,0 0 0 16,0 0-1-16,0 0-28 15,0 0-217-15</inkml:trace>
  <inkml:trace contextRef="#ctx0" brushRef="#br0" timeOffset="331903.9306">26296 12903 326 0,'0'0'142'0,"0"0"-141"16,0 0 11-16,0 0 61 0,0 0-41 16,0 0 2-16,-3 0 40 15,3 0-23-15,0 0-15 16,0 0 5-16,0 0-13 16,0 0-16-16,0 0-11 15,5 0 4-15,16 0-1 16,7 0 14-16,2 0 2 15,3 0 9-15,-1 0-7 16,0 0-15-16,-4 0-5 16,0 0-2-16,-8 0 3 15,-5 0-1-15,-2 0 2 16,-9 0-4-16,1 0 3 16,-2 0-1-16,0 0 3 15,-3 0-5-15,0-3 1 16,0 3-2-16,0 0 1 15,0 0-8-15,0 0-14 0,0 0 0 16,-21 0 9-16,-3 0-1 16,-4 3 2-16,-2-1 3 15,2 3 8-15,-2-2-6 16,0 1 7-16,0 1-2 16,2 3-23-16,3-1 2 15,2-2 9-15,8 3 5 16,2-4 9-16,5 1 0 0,7-1-2 15,1-4-1 1,0 1 1-16,0 1 2 0,0-2 1 16,8 3 3-1,11-3 7-15,6 3 0 16,6-3 29-16,8 0-16 16,3 0-8-16,7 0 8 0,-1 0-7 15,4-6 1-15,0-1-2 16,2 1-6-16,-3-3 1 15,-10 4-3-15,-8-1 4 16,-10 3-6-16,-5 0-3 16,-11 1-3-16,-4-1 0 15,-3 3-5-15,0 0-38 16,0 0-17-16,0-2-72 16,-6-1-317-16</inkml:trace>
  <inkml:trace contextRef="#ctx0" brushRef="#br0" timeOffset="332631.9298">26234 12983 604 0,'0'0'65'0,"0"0"-64"16,0 0 56-16,0 0-20 0,0 0-26 15,0 0 5 1,7 0 18-16,15 0 5 16,7 0 0-16,2-3-6 15,7-1-7-15,11 0-8 0,1-2-13 16,0 3-1-16,0-1-4 16,-8-1 0-16,-6 1-3 15,-14 1-3-15,-9 0-16 16,-8 3 12-16,-5 0 5 15,0 0-8-15,0 0-39 16,-3 0-34-16,-19 0-19 16,-11 9-19-16,-9-3-10 15,-1 1-71-15</inkml:trace>
  <inkml:trace contextRef="#ctx0" brushRef="#br0" timeOffset="333061.9466">26306 13003 99 0,'0'0'247'15,"0"0"-195"-15,0 0-20 16,0 0 10-16,0 0-29 15,0 0-11-15,-102 19-4 16,102-18 2-16,0-1 0 16,1 0 4-16,20 0 15 15,4 0 28-15,8 0 23 16,9 0-1-16,6-4-40 16,5-1-11-16,0-3 6 15,-3 4-10-15,-2-5-14 16,-6 5 0-16,-9 1 4 15,-11 3-9-15,-10 0 0 16,-9 0-14-16,-3 0 7 16,0 0 10-16,-4 0-4 0,-22 0 2 15,-10 0-15-15,-1 0-8 16,-6 3-20-16,-2 5 23 16,3-3 14-16,-1-1 4 15,3 4 4-15,8-3 2 16,4-1 0-16,7 2 6 15,12-2-6-15,5-1-5 16,4 0 4-16,0 1-22 16,0-4 7-16,1 0 16 15,24 0 6-15,8 0 8 16,9 0 21-16,9 0-11 16,4-7-15-16,6 0 5 15,-4 1-13-15,-5 2-1 0,-6-3-137 16</inkml:trace>
  <inkml:trace contextRef="#ctx0" brushRef="#br0" timeOffset="364849.9351">29354 12051 545 0,'0'0'57'0,"0"0"-41"15,0 0 62-15,0 0-41 16,0 0-20-16,0 0 17 0,0 0-5 15,0 0 4-15,0 0 10 16,0 0-2-16,0 0-1 16,0 0-5-1,0 0-1-15,0 0-3 0,0 0-16 16,0 0-4-16,0 0-7 16,0 0-1-16,0 0 5 15,0 0-3-15,0 0-2 16,0 0 6-16,0 0-3 15,0 0-3-15,1 0-2 16,16 0-1-16,-4 0 4 16,8 0-4-16,-4 0 0 15,3-3 0-15,1 3 2 0,-4 0-2 16,4 0-2-16,-5 0 2 16,0 0-2-16,-3 0-2 15,-3 0 2-15,0 0 1 16,-4 0-4-16,2 0-1 15,0 3 1-15,2 1 2 16,0 5 1-16,0-5 2 16,1 3-7-1,-2 3 4-15,-3-3 2 0,-2-2-1 16,-4 5-4-16,0-3 3 16,0 0-1-16,0 3 4 15,-4 0-2-15,-7 0 1 16,1-1 1-16,1 2 0 15,0-2 0-15,0 4 1 0,-3-2 1 16,0-5-2-16,0 2 0 16,3 1 0-16,-4-3 3 15,1 1-3-15,2 0 1 16,-1 1 2-16,2-1-1 16,-3 0 0-16,3 0 0 15,0 2-2-15,-2-5-2 16,1 3 2-16,0-1 3 15,3-3 0-15,-1 2-3 16,5-3 0-16,2 1 2 16,-2-3-2-16,0 1 0 0,3-1 0 15,0 0 0 1,0 0 6-16,0 0-5 16,0 0-1-16,0 0-7 15,0 0 5-15,0 0 0 0,0 0-3 16,0 0-2-16,6 0 3 15,8 0 4-15,6-1-1 16,1-2-1-16,1 3 2 16,-2-2 0-16,0 2-2 15,-2 0 2-15,-3 0-1 16,-1 0-4-16,2 0 4 16,-2 0-2-16,-1 0 2 15,-1 2-7-15,4 2 8 16,-4-1-1-16,1 4-5 0,-3-1 6 15,2 1-1-15,-1 0 1 16,-2 1-1-16,-1 1 1 16,1 0-1-1,-5 2 1-15,-1-2 0 0,-1 1 0 16,1 0 0-16,-3 0-1 16,0-4 2-16,0 4-1 15,0-4 1-15,0 5-1 16,0-2 1-16,0 2 0 15,0-2 4-15,0-2-4 16,-8 2 4-16,0-3-2 16,-2 2 2-16,0-1 3 15,0-2 2-15,-5-1-2 0,2 2-5 16,0-2 10-16,1-1-9 16,-1 1 7-16,1-4 2 15,-3 3-3-15,-1 0-2 16,-1 0-1-16,1-3 2 15,0 1 2-15,2-1-7 16,-2 3-2-16,4-3 6 16,-2 0-7-16,2 0 8 15,-3 0-8-15,-3 0 3 16,1 0 0-16,0 0-1 16,-1 0-3-16,3 0 1 15,2 0 5-15,5 0-6 16,1 0-3-16,2 0 3 15,0 0 7-15,0 0-7 0,1 0 6 16,1 0-3-16,-2 0 4 16,-2-3-1-16,1 3-5 15,1-1 5-15,-1 1-5 16,5-3-1-16,-4 0 1 16,2 3 0-16,0-3 5 15,3 3-5-15,0 0 5 16,0 0-5-16,0 0-2 15,0 0-6-15,0 0-27 16,0-4-90-16,0-3-314 16</inkml:trace>
  <inkml:trace contextRef="#ctx0" brushRef="#br0" timeOffset="371525.2482">31145 12065 558 0,'0'0'22'0,"0"0"34"0,0 0 86 15,0 0-76-15,0 0-32 16,0 0-16-16,0 0 13 16,-3-10-11-16,3 10 5 15,0 0-1-15,0 0 7 16,-1 0-3-16,-4 0-4 15,-3 0-13-15,-4 3-3 16,-5 10 6-16,-2 1 9 16,1 2 2-16,1 3-15 15,1-2 3-15,4 0-1 16,-1 2-2-16,7-3-9 16,0-1 4-16,1-6-2 15,4 1-1-15,1-3-2 16,0-2 0-16,0-3 0 0,0-2 0 15,0 0 3-15,0 0-3 16,0 0 6 0,0 0-6-16,0 0 0 15,0 0 1-15,0 0-1 0,12 0-1 16,7 0 1-16,9 0 0 16,-2 0 1-16,-5 0-1 15,4-2-1-15,-4 0-2 16,3 2 0-16,-8-3-1 15,-1 3 4-15,-5 0 0 16,0 0 0-16,1 0 0 16,1 0-1-16,0 0 0 15,2 5-3-15,-2 3 4 0,1 1 0 16,-4 5 0-16,0 2-3 16,0-2 3-16,-5 2 3 15,-1-2-2-15,-3 1 2 16,0-1 3-16,0-3 5 15,0 1 2-15,-4-2-8 16,-8 3 13-16,-5-2-1 16,3-1-2-16,-1-2 1 15,-3 0 2-15,1-5-1 16,-4 3 2-16,-2-2-8 16,0 0 2-16,2-1-3 15,-3-3-1-15,2 0-5 16,3 2-1-16,1-2-2 15,7 0 1-15,4 0 4 0,1 0-6 16,2 0 0-16,4 0-9 16,-5-5-9-16,5-3-31 15,0 2-23-15,0-7-27 16,0 2-125-16,15-4-152 16</inkml:trace>
  <inkml:trace contextRef="#ctx0" brushRef="#br0" timeOffset="372113.2609">31153 12045 401 0,'0'0'92'0,"0"0"-43"16,0 0 46-16,0 0-22 16,0 0-52-16,0 0-4 15,0 0 11-15,0 0-10 16,0 0-2-16,0 0-8 16,0 0-6-16,0 0 4 15,9 0-2-15,7 0 8 16,5 0-3-16,4 0 0 15,5 0 3-15,0 0-2 16,0 0-1-16,-6 0 3 16,0 0 13-16,-7 0 7 15,0 0 0-15,1-4 14 16,-3 4-2-16,0 0-21 16,-5-2-6-16,-2 2-8 0,-7 0-9 15,-1 0 2-15,0 0-2 16,0 0 4-16,0 0-4 15,0 0-30-15,0 0-32 16,0 0-56-16,4-4-55 16,1 0-192-1</inkml:trace>
  <inkml:trace contextRef="#ctx0" brushRef="#br0" timeOffset="373487.2863">31776 11896 339 0,'0'0'214'15,"0"0"-209"-15,0 0 68 0,0 0 34 16,0 0-69 0,0 0-14-16,-19-7 15 0,19 7-15 15,0 0-13-15,0 0 8 16,0 0 0-16,0 0-6 15,0 0 0-15,0 0 2 16,0 0-12-16,0 0 2 16,0 0-5-16,0 0 0 15,16 0 0-15,5 0-2 16,5 0 4-16,5-3 1 16,-1 3-1-16,3-3-1 15,-4 0-1-15,1 2 2 16,0-2 6-16,-5-4-4 0,-4 7 2 15,-6-3 2-15,-9 3 11 16,-2 0-12-16,-1 0 9 16,-3 0-8-16,0 0-7 15,0 0 1 1,0 0-2-16,0 0 0 0,0 0-2 16,0 0-3-16,0 0-5 15,2 6 10-15,3 8 0 16,-5-2 6-16,3 3-6 15,0 5 0-15,-2-3 1 16,-1 2 2-16,0-2 0 16,3 2-2-16,-3 1 1 15,0-4-1-15,0 1 3 16,0 3 2-16,0-4 4 16,0 2-2-16,0 0 10 0,0-1-7 15,0-4-9-15,0 3 7 16,0 1-6-16,0-1-1 15,2 1 3-15,1 0-2 16,1 0 1-16,-3-1-3 16,2 4 0-16,-1-4-1 15,1 1 0-15,0 0 3 16,-2-2-3-16,2-1 0 16,-1 3-2-16,-2-1 5 15,0-2-4-15,0-2 1 16,0 4 0-16,0-2 0 15,0 3 1-15,0 3 0 0,0-5-1 16,0 2-17-16,0 0 16 16,0-3 1-16,0-2 0 15,0 2-2-15,-2-1 2 16,-1 1 0-16,-1 3 2 16,1 3 12-16,-2 2 0 15,0-5-14-15,0 2-1 16,1-2-1-16,1 0 2 15,3-5 0-15,0 2 0 16,0-4 0-16,0 2 3 16,0-2 2-16,0 0-3 15,0 0-1-15,-3-4 1 16,1 5 0-16,-3-2 1 16,2 2-3-16,-5-1 0 15,3-1 1-15,-2 2 3 0,-1-5-4 16,7 2 0-16,-5-3 4 15,6 2-2-15,-3-4-2 16,3-1 0-16,0 1 0 16,0-1 0-16,0 1 0 15,0 0 0-15,0-3-2 16,0 0 2-16,0 0-2 16,0 0 4-16,0 0-2 15,0 0 2-15,-3 0-2 16,1 0 2-16,2 0 6 0,-3 0 0 15,-4 0 14-15,-6 0 1 16,-4 0-8-16,-4 0-14 16,-4 0 6-16,-2 0-1 15,-3 0 3-15,-5 0 8 16,0 0-10 0,-5 0 4-16,-3 0-9 0,2 0-1 15,4 0 2-15,6 4-3 16,2-4 0-16,4 0-5 15,7 0-10-15,6 0-27 16,9 0-27-16,3 0-117 16,0-4-214-16</inkml:trace>
  <inkml:trace contextRef="#ctx0" brushRef="#br0" timeOffset="415340.1128">27418 10430 421 0,'0'0'66'16,"0"0"5"-16,0 0-9 15,0 0 11-15,0 0 21 16,0 0-27-16,0 0-9 16,0 0 73-16,0 0-69 15,0 0-50-15,3-7 19 16,-3 7-4-16,0 0-27 16,0 0 5-16,0 0-3 0,0 0-2 15,0 0 3-15,0 0-1 16,0 0 6-16,0 0-7 15,0 0 3-15,0 0 3 16,0 0-3-16,0 0 2 16,0 0-6-16,0 0 0 15,0 0 0-15,0 0 0 16,-3 0 2-16,-5 4 3 16,1-1-2-16,2 0-2 15,0 0 1-15,0 0-1 16,2-3-1-16,3 0 0 15,0 3 6-15,0-3-4 16,0 0 2-16,0 0 10 0,0 0 7 16,0 0-8-16,0 0 6 15,0 0-9-15,0 0 1 16,0 0 5-16,0 0-11 16,0 0 4-16,0-3-2 15,0 3-5-15,0-3-2 16,0 0 1-16,0 2 0 15,0-1 5-15,0 2-4 16,0 0-1-16,0-3 0 16,0 3 3-16,0 0-4 15,0 0 5-15,0 0 2 16,0 0-3-16,0 0 0 16,0 0-4-16,0 0 2 0,0 0 0 15,0 0-2-15,0 0 0 16,0 0 0-16,0 0 0 15,0 0-2-15,0 0 2 16,0 0-1-16,0 0 1 16,0 0-2-16,-4 3-2 15,4 2 4-15,-5-1 0 16,2 4 0-16,1-2 1 16,-5 0-1-16,6 4 1 15,-4-1-4-15,2 2 3 16,-1-5 0-16,-1 4 0 15,2 4 1-15,-1-5-1 0,1 2-1 16,-3-5 1-16,1 4 0 16,-2 0 0-16,-1 0 0 15,0 0 1-15,-1-1-1 16,1-2 1-16,0 3 0 16,-2 0 1-16,6 3-4 15,-7-4 2-15,5 2 0 16,-2 2 0-16,3-4 3 15,-1 2-2-15,1 0-1 16,1-3 0-16,-5 4-1 16,2 0 1-16,2 1 0 15,-2 1-2-15,5-2 2 16,-4 2 2-16,0-1-2 0,2 3 0 16,-4-2-1-1,2 2-3-15,-2-3 4 16,-3-3 0-16,5 3-2 15,-6-2 2-15,5-1 0 0,1 0 0 16,-2-1 3-16,3-2-4 16,-2 3 3-16,1-3-4 15,0 3 2-15,2 2-1 16,-4 1 1-16,1-1 0 16,1 0 0-16,0 4-1 15,0-5 1-15,1-2 0 16,-3 4 0-16,6 1 1 15,-5-4 0-15,2 0-1 16,-3 3 0-16,0-3 0 0,3 2 2 16,2-2-3-1,2 0 2-15,-4-1-2 16,2 2 0-16,-1-2 1 0,-2 2 0 16,3-1 0-16,0-1 0 15,2-1 0-15,1 1 3 16,-3 2-3-16,3-5 0 15,-2 5-1-15,-1-5-1 16,3 5 2-16,-5-2 0 16,2 1 1-16,-1 0-1 15,-2-1 0-15,2 0 0 16,-2 2 2-16,1-1-4 16,1-1 2-16,-5-2-1 0,1 4 2 15,4-2-2-15,2 0 3 16,-4-2-3-16,2 3 2 15,2-3 1-15,-5 3-2 16,6 0-1-16,-2-2 1 16,-2 1 2-16,2 0-2 15,-2 1-1-15,1 0-3 16,-2-1 5-16,2 2-1 16,1-4 0-16,-2 6 0 15,1-2 0-15,-2 1-2 16,4-2 2-16,-4 2-1 15,0 0 2-15,2-3-3 16,-1 0 4-16,2-2-3 16,-1 0 1-16,2-1 0 0,-1 4-1 15,-2-6 0-15,0 2 2 16,-1 4-1-16,1-3 2 16,1 0-3-16,-1-1 2 15,0 0-2-15,-1 2-1 16,1-5 2-16,4 3 0 15,-5-4 0-15,6 1 1 16,0-3-1-16,0 3 1 16,0-3-1-16,0 0 0 15,0 0 0-15,0 0 3 16,0 0 0-16,0 0 1 16,0 0-4-16,0 0 0 15,0-3-1-15,0-2 1 16,0-1-9-16,0 3-24 15,0-5-19-15,0 0-37 0,0-6-215 16</inkml:trace>
  <inkml:trace contextRef="#ctx0" brushRef="#br0" timeOffset="416518.1097">27339 10701 424 0,'0'0'2'0,"0"0"-2"16,0 0 0-16,0 0 1 15,0 0 5-15,16-50 0 16,-8 47 14-16,0-2 3 15,2 0 36-15,2 1-41 16,1-2 0-16,2-1-7 0,0 0-3 16,-3 0 3-16,1-1 0 15,-2-1 7-15,1 1-6 16,-5 1 15-16,0 0 6 16,-2 1 6-16,-2 3-14 15,0-1 19-15,-2 0-35 16,-1 1-6-16,0 0-3 15,0 0 14-15,0 3 21 16,4-3-14-16,-4 3-14 16,0 0-2-16,0 0 5 15,0 0-5-15,1 0 7 16,-1 0-2-16,0 0 9 16,0 0 7-16,0 0-12 15,0 0-1-15,0 0-11 16,0 0 1-16,0 0-3 15,0 0 0-15,0 0 0 0,0 0-3 16,0 0-3-16,0 0 6 16,0 0 0-16,0 0 3 15,0 0-3-15,0 3 0 16,0 4 2-16,0 3 11 16,0 1 5-16,0 4 3 15,4 1-10-15,-1 0 3 16,2 1 18-16,-4 3-13 15,-1 2 3-15,6 3 2 16,-4 1-2 0,-2 4-10-16,4 2 5 0,5-2 0 15,-2 1-8-15,3-1 2 0,0 1-1 16,0 0-5-16,1 2 1 16,2 0 1-16,-1-1-4 15,-3 2 0-15,4-1 0 16,0-1 1-16,0 1-1 15,-1-3 0-15,-5 3 1 16,1-3 1-16,-1 2-3 16,-1-4 0-16,-4 1 4 15,2-5-5-15,2 3-1 16,-6-2 3-16,2-1-2 16,-2-2 1-16,3-5-4 15,-2-1 2-15,6-5 0 0,-5-5-1 16,-2-2 1-16,0-4-2 15,3 0 0-15,-3 0-14 16,1 0 1-16,-1 0-5 16,0-4-11-16,0-8-60 15,0-2-114-15,-19-3-19 16,-17 1-221-16</inkml:trace>
  <inkml:trace contextRef="#ctx0" brushRef="#br0" timeOffset="416818.161">27428 11394 703 0,'0'0'126'16,"0"0"-108"-16,0 0 25 16,0 0-6-16,0 0-25 15,0 0 6-15,148 3 16 16,-114 7-12-16,-8 2-1 15,2 3-4-15,-6 4-3 16,-4-3 1-16,0-2-14 16,-3 3 2-16,-3 0-3 15,4-8 1-15,-7 4-2 16,2-6-3-16,2-3-7 16,-4-1-24-16,-1-3-27 15,6 0 14-15,2 0-48 16,0 0-60-16,2-10-127 15</inkml:trace>
  <inkml:trace contextRef="#ctx0" brushRef="#br0" timeOffset="417147.8128">28058 11325 785 0,'0'0'31'0,"0"0"14"0,0 0 51 16,0 0-91-16,0 0-5 16,0 0 0-16,-45 16 6 15,20 1 10-15,-1 3 57 16,0 2-24-16,0 3-3 16,2 3-8-16,0-1-26 15,2-1-1-15,1-2 5 16,6-4-14-16,1-1-2 15,1-6 1-15,1-3-2 16,1-4 1-16,9 1-4 16,-2-4-18-16,4-3-21 15,0 0-2-15,0 0-17 16,0-7-36-16,6-5-229 16</inkml:trace>
  <inkml:trace contextRef="#ctx0" brushRef="#br0" timeOffset="419073.7321">28043 11801 475 0,'0'0'65'15,"0"0"-64"-15,0 0 81 16,0 0-3-16,0 0-34 16,0 0-14-16,23-16 22 15,-18 11-12-15,-2 2-6 16,3-3 0-16,0-1-13 0,0 0 9 16,1-3-11-1,-1 0-5-15,2 0 10 0,-3 1-11 16,-2-5-2-16,2 0 0 15,-2 3 0-15,2-4-6 16,-2-1-2-16,1 3-4 16,1 3 0-16,-2-6 4 15,1 5-3-15,-1-5-1 16,3 3 1-16,-4-1 3 16,2 2-2-16,2-5-2 15,-1 5 0-15,-4-2 4 16,8 0 1-16,-5 1 2 15,4 0-6-15,0-3-2 16,0 5 0-16,0-3 1 0,-4 5 0 16,1-1 0-16,-1 0 3 15,1 0-1-15,4 1-2 16,-2-4 0-16,1 2 0 16,-1 1 2-16,0-2-2 15,4 1 0-15,-3-2 0 16,-2 4 0-16,1-4-1 15,-3 3 1-15,1-4 2 16,-1 2-2-16,1-2 1 16,2 0 0-16,-3 1-1 15,-2 0 0-15,1 0 0 16,2 0 1-16,-2 1 4 16,1-3-3-16,1 2-2 0,0 4 1 15,1-2-1-15,-1-2 3 16,2 3-3-16,0 0 0 15,0 0 6-15,-3 0-6 16,1-3 1-16,2 1-1 16,-2-2-3-16,3 1 3 15,0 1 2-15,-2-2-2 16,2 0-1-16,0 0 1 16,0 1 0-16,-1-4 0 15,3 5 1-15,-2-2 2 16,0-2-3-16,-2 4 0 15,0-2-3-15,1 1 3 16,-1 2 0-16,-1 2 3 16,2-1-3-16,-1 0 0 0,3-1 0 15,3-2-1-15,0 1 0 16,0 2 1-16,-3-5 0 16,0 4 0-16,2-3 0 15,2 1 0-15,1 0 0 16,1 0 0-16,2-1 0 15,-5 0-3-15,-6 2 6 16,1 2-3-16,-6 6 1 16,-1 1 2-16,0 3-3 15,0 0 0-15,0 0-4 16,0 0 4-16,3 0-13 16,-3 0-30-16,2 0-38 15,1 3 28-15,0 4-15 16,-3 0-23-16,0 3-60 15,0-5-100-15</inkml:trace>
  <inkml:trace contextRef="#ctx0" brushRef="#br0" timeOffset="419630.2344">28392 10657 70 0,'0'0'410'16,"0"0"-398"-16,0 0 130 15,0 0-31-15,0 0-55 16,0 0-27 0,-8-3-6-16,13-3-5 0,3 1-14 15,2 2 2-15,0-3-4 16,3 0 3-16,4 2-5 15,1-2 0-15,-1 2 0 16,2 0 2-16,-6-2-2 16,4 3-4-16,-5 1 4 15,-2-3 11-15,0 5-5 16,3-2 1-16,-6-1 7 16,0 1-10-16,-4 0 4 0,-3 2 4 15,0 0-10-15,2 0-2 16,1 0-4-16,4 2 4 15,-1 5 1-15,1 0 3 16,6 9 4-16,-4-2-4 16,4 3 16-16,-3 3-9 15,1-2 0-15,-2 2 1 16,-2-3-5-16,1 0-2 16,-4 0-1-16,-3-1-2 15,2-6 1-15,-1 3-1 16,1-6-2-16,0 0 0 15,-1-4 3-15,1 0-6 16,-2 0-11-16,-1 0-32 16,0-3-18-16,0 0-38 0,0 0-70 15,0 0-68-15</inkml:trace>
  <inkml:trace contextRef="#ctx0" brushRef="#br0" timeOffset="420266.2381">28681 10723 552 0,'0'0'54'0,"0"0"-53"16,0 0-1-16,0 0 37 16,0 0-8-16,0 0 27 15,39 44-13-15,-20-32-7 16,-5 5-8-16,2 0 10 16,-2 3-9-16,5 0-1 15,-1 2-14-15,3-3-8 16,7 5 5-16,-1-4-7 15,-3-1-1-15,3 1 1 16,-5 1 2-16,-4-1-1 0,3-1-2 16,-5 4 6-1,2-3 1-15,-1 3-1 0,3-3 0 16,4 3-6-16,-3-1 2 16,2-1 0-16,2 0-2 15,-1-2 0-15,-2 1-3 16,-5 3 0-16,2-3 3 15,-7 3-3-15,1-1 1 16,-4-1 6-16,-1-1-7 16,-1-4 0-16,-2 0 1 15,1-7-1-15,-3 5-5 16,1-8 5-16,-2 2 0 16,1-4 0-16,0-1-13 15,-2-3-21-15,2 2-3 0,-1-2 10 16,5 0-19-16,-6 0-22 15,4 0-27-15,1 0-3 16,-5 0-40-16,-1 7 57 16,0-6 20-16,0 2 9 15,0 1-35-15,0-2 11 16,-1 1-43-16</inkml:trace>
  <inkml:trace contextRef="#ctx0" brushRef="#br0" timeOffset="420604.236">29121 11497 207 0,'0'0'546'16,"0"0"-522"-16,0 0-24 15,0 0 87-15,54 49-44 16,-24-30 2-16,3 1 22 16,0 0-19-16,-1 0-18 15,0-3 6-15,-1 3-13 16,-1-3-13-16,-3 0-6 16,-2-3-4-16,-9-1 0 15,-4-6 0-15,-3 0-1 16,-2-1-5-16,-2-5-29 15,0 2-22-15,-1-3-55 0,-1 0 8 16,-1 0-14-16,1-10-295 16</inkml:trace>
  <inkml:trace contextRef="#ctx0" brushRef="#br0" timeOffset="420947.2387">29674 11400 850 0,'0'0'22'0,"0"0"-16"16,0 0 26-16,0 0-32 15,0 0 7-15,0 0 47 16,-88 64 12-16,62-42-2 15,-3 6-21-15,7-6-5 16,1 2-20-16,0-5-7 16,2 0-10-16,2-5 0 15,4 0 0-15,4-5-1 16,-3-5-4-16,8 1-16 16,2-3-19-16,-4-2-13 0,2 0-29 15,-1 0 23-15,1 0-25 16,0-4-178-16</inkml:trace>
  <inkml:trace contextRef="#ctx0" brushRef="#br0" timeOffset="421721.7233">29836 11754 814 0,'0'0'41'0,"0"0"-31"15,0 0 73-15,0 0-28 16,0 0-52-16,0 0 20 16,0 0 19-16,0-7-4 15,1 0-5-15,-1 2 3 16,0-5-7-16,0 3-10 16,0-3-9-16,3 0 0 15,-3 0 7-15,0-2-12 16,0 0 4-16,0-4-4 15,0 0 11-15,0 2-9 0,0-6 2 16,0 0-3-16,0 0-5 16,0-5 7-16,0 2-8 15,0-1-2-15,0 2 2 16,0 1 2-16,0-3-1 16,0 8-1-16,3-2-1 15,-1 1-1-15,2-4 4 16,3 2-1-16,-5 2-1 0,2-2-1 15,3 2 1 1,-3-3-1-16,1 4 3 0,3-1-2 16,-6 4 0-16,1-3 0 15,0 3-1-15,-2-4 1 16,-1 5 0-16,3-3 2 16,-3 2-2-16,2 2 2 15,-2-1-2-15,0-1 1 16,3 0 0-16,-3 3-1 15,0-1-4-15,3-2 4 16,-2 1 3-16,2 2-2 16,-1 0-2-16,-2 3 3 15,3 1-2-15,-3 3 0 16,4 0 0-16,-4 3 2 16,2 0-2-16,-2 0-1 0,0 0-6 15,0 0-13-15,0 0-9 16,0 0-24-16,0 0-58 15,0 0-88-15,-6 0-8 16,-6 0-134-16</inkml:trace>
  <inkml:trace contextRef="#ctx0" brushRef="#br0" timeOffset="422225.6744">29690 11030 641 0,'0'0'65'0,"0"0"-63"16,0 0 102-16,0 0-37 16,0 0-47-16,0 0 29 15,0-2-17-15,0-5-19 16,3 3 35-16,1-5-6 15,1 2-12-15,0 3-8 16,3-4-13-16,-1 0-4 16,3 4-2-16,1-1-3 15,-2-3 2-15,-1 5 0 16,2 0 3-16,-5 3-5 0,1-1 8 16,-2-1-8-1,6 2-1-15,1 0-3 16,1 0 3-16,6 0 1 15,-2 0 0-15,2 2-3 0,3 2 1 16,0 7-1-16,-2-2 1 16,0 2 2-16,0-2 0 15,-2 1 0-15,-5 0 2 16,2-1-2-16,-2-2 0 16,-5-1 2-16,3-2-2 15,-5 2-4-15,-1-5 3 16,0-1-17-16,0 0-21 0,4 0-43 15,5 0-13-15,-1 0-26 16,-3 0-175-16</inkml:trace>
  <inkml:trace contextRef="#ctx0" brushRef="#br0" timeOffset="423045.7857">30212 10986 559 0,'0'0'230'0,"0"0"-230"16,0 0 0-16,0 0 12 16,0 0-7-16,0 0 0 15,83 42 21-15,-69-26-8 16,3 0 4-16,0 0 8 15,-1 1-10-15,5 2-10 16,-1 1 32-16,2-1 1 16,3 3-19-16,1 1 2 0,2 0-9 15,-1 1 5-15,1 1-6 16,5-4-5-16,0 1-5 16,-2-3-2-16,5 2 1 15,1-1-5-15,-4-6 2 16,2 1 1-16,-2-1-3 15,-4-1-1-15,1 3 1 16,-2-3 3-16,-1 0-3 16,-3-2-3-16,-3-1 3 15,-5 0-2-15,-1 0 2 16,5 0 0-16,-4-4-8 16,-2-2 5-16,-1-1 3 0,-3 0-5 15,-1-3 3 1,0 0 1-16,-5 0-8 15,-4 3 3-15,0-3-1 0,0 1-14 16,0-1-39-16,4 3-10 16,0 2 23-16,1-3-4 15,3 1 21-15,0-1 22 16,-1 3-2-16,2 0 7 16,2 2 6-16,-1 0 1 15,2 3 6-15,1-1 6 16,0 2-3-16,-3-2-1 0,-3-2-10 15,1-3 10 1,-4-1 9-16,-1-3-3 0,-1 0 5 16,2 0 2-16,-4 0 5 15,2 0-19 1,4 0-8-16,0 0-3 0,1 0-65 16,5-7-33-16,-8-3-147 15</inkml:trace>
  <inkml:trace contextRef="#ctx0" brushRef="#br0" timeOffset="423587.7574">31203 11351 685 0,'0'0'49'15,"0"0"-37"-15,0 0 60 16,0 0-70-16,0 0 2 16,0 0-4-16,-3 20 37 15,6-6-7-15,7-2 15 16,3 4-17-16,2-2 2 16,0 3-4-16,4 0-11 15,2-2-6-15,-3 2 5 16,-3-1-12-16,-3-2 4 15,-2-1-3-15,1-3-2 16,-2-1 1-16,-1 1-2 16,0-3 3-16,-3 0-4 0,2-1 6 15,-1 1 3-15,3-1-5 16,1 4 4-16,-4-3 0 16,6 3 0-16,-3-3-5 15,-6 0 7-15,2-2-6 16,-5-1-3-16,0-1 0 15,0 1 8-15,0 3 1 16,-8-4-9-16,-9 5 20 16,-8 0-1-16,-3-1-6 15,-3 3 1-15,-5 0-11 16,-3-3 8-16,0 1-11 16,-1-1 5-16,-3 0-3 15,2-1-2-15,7-2 0 16,6 3-10-16,1-4-22 15,3 3-57-15,12-5-118 0,12-1-172 16</inkml:trace>
  <inkml:trace contextRef="#ctx0" brushRef="#br0" timeOffset="447513.7595">848 5818 360 0,'0'0'209'16,"0"0"-206"-16,0 0 26 16,0 0 65-16,0 0-44 15,0 0-26-15,0 0-2 16,0 0 5-16,0 0-6 0,-17-10 6 16,12 7 8-1,2 0-25-15,3 0 3 0,0 0-1 16,0-1-9-16,0 1-3 15,0 2 0-15,0-1 0 16,0 1-2-16,0 0-2 16,15 1 4-16,3 0-4 15,4 0-1-15,-1 0-1 16,0 0 0-16,3 5 2 16,-2 7-1-16,0 3 5 15,1 1-1-15,-1 4 2 16,-1 3-1-16,-6-1 0 0,-2 1 0 15,-8 1-2 1,1-5 1-16,-6-2 0 0,0-5 1 16,0 0-1-16,0-2-5 15,-6-2 5-15,-7-4 1 16,-4 3-2-16,-2-4 2 16,1-3 0-16,-3 0 1 15,5 0 1-15,-1 0 3 16,1-7 0-16,2 0 4 15,1-6 1-15,4-1-7 16,6-3-2-16,3-2-1 16,0-3 0-16,0 0 0 15,6-2 1-15,10 4 1 16,4-1-2-16,1 3-2 16,4 2-2-16,-3 1 3 0,1 3 1 15,4 5-8 1,1-3 3-16,-3 4 0 0,-1-2 2 15,-2 3-4-15,-5 1 6 16,-8 1-1-16,3 2 2 16,-6 1-1-16,0 0 1 15,7 0-8-15,1 1 7 16,-2 8-1-16,4 3 2 16,2 3 10-16,-3 2 5 15,-2 2-7-15,-1-1 3 16,0 2 0-16,-2 2-6 15,-2 0 0-15,-5 0 1 16,3 1 5-16,-3-1 12 16,-3-2-4-16,0 0-9 0,0-1 12 15,3-4-10 1,-3-3-12-16,4 0 9 16,-4-4-8-16,0-2 0 0,0-3 1 15,0-1-2-15,0 0 0 16,0-2-2-16,0 0 3 15,0 0-2-15,0 0 1 16,0 0-1-16,3 0-11 16,-3 0-34-16,3 0-17 15,2 0-1-15,-2-4-77 16,-2-5-212-16</inkml:trace>
  <inkml:trace contextRef="#ctx0" brushRef="#br0" timeOffset="448713.1645">1300 6534 417 0,'0'0'50'15,"0"0"-37"-15,0 0 55 16,0 0-9-16,0 0-45 0,0 0 11 15,0 0 15-15,-4-3 23 16,4 3-2-16,0-2-20 16,0 1-20-16,0-2-14 15,0 0-3-15,9 1-4 16,7-1 0-16,-1 1 0 16,4 2-3-16,1 0 3 15,5 0 0-15,-1 5-2 16,0 3 2-16,1 3-1 15,-2-1 1-15,-1 4 0 0,-4 1-3 16,-3 2 3 0,6 2 0-16,-8 1 3 15,-1 0-3-15,0 2 1 16,0-4 3-16,1 1-2 0,-8 0 4 16,4-2-6-16,-6-3 0 15,1 3 1-15,-4-1-1 16,0-4 0-16,0 0 2 15,0-4-1-15,0-4 5 16,-7 2-5-16,1-5 6 16,3-1-2-16,-5 0 4 15,4 0-1-15,-8 0-6 16,0 0 1-16,-1-3-3 0,1-4 0 16,1-1 0-1,-2 0 5-15,7-3-4 0,-2-3 3 16,4 0-3-1,4 0-1-15,0-3 0 0,0 2 1 16,0 0-1-16,3-2-2 16,3 3-1-16,3-1 2 15,1 1-1-15,2-1-10 16,2 1 7-16,2 1 4 16,1 0-8-16,2 5-2 15,3 0 1-15,-2 4 7 16,-1-1-6-16,0 0 5 15,-8 4-3-15,-5-1 4 16,7 2-3-16,-5 0 0 0,1 0-5 16,4 0 8-16,-1 2 2 15,4 5 1-15,-2 3-3 16,2 3 3-16,1 4 2 16,-1 1 0-16,-4 2 16 15,-3 1-7-15,4-3 3 16,-5-1-2-16,-2-1 0 15,4 0 7-15,-4 1-14 16,-1-3 18-16,2 1 5 16,-2-1-5-16,2 1-1 15,2 2-11-15,-3-7-7 16,3 1-3-16,-2-5 1 16,-1 1 0-16,-1-4-3 15,-2-3 1-15,-3 0-3 16,3 0-25-16,0 0-34 0,0 0 12 15,4-6-48-15,-4-5-181 16</inkml:trace>
  <inkml:trace contextRef="#ctx0" brushRef="#br0" timeOffset="450059.6105">1366 6208 542 0,'0'0'65'16,"0"0"9"-16,0 0 8 15,0 0 8-15,0 0-61 16,0 0-11-16,-3-9 8 16,3 9-4-16,0 0-7 15,0 0-11-15,25 0 9 16,8 6 8-16,9 7 17 16,7 3-4-16,6 2-10 15,9 1-14-15,-1 2 0 16,3-2-5-16,-5 0-5 15,0-2 1-15,-12-4-4 16,-7-1 4-16,-12-5-2 0,-15 0 2 16,-5-2-2-16,-5-5-12 15,-2 0 5-15,-3 0-5 16,0 0-5-16,0 0-47 16,0 0 5-16,-8 0-32 15,-11-6-122-15,-3-4-135 16</inkml:trace>
  <inkml:trace contextRef="#ctx0" brushRef="#br0" timeOffset="450513.6088">1761 6103 178 0,'0'0'201'15,"0"0"-186"-15,0 0 12 16,0 0 64-16,0 0-28 16,0 0-21-16,-1-13-6 15,-2 13-17-15,-2 0 4 16,5 0 14-16,-10 2-20 15,-2 9 3-15,1 4 19 0,-2 5 21 16,4 1-19 0,-4 2-33-16,5-3 10 15,1 5-6-15,-1-3 2 16,-2 0-3-16,4-2 2 0,0-4-5 16,3-2-7-16,1-2-1 15,-4-4 0-15,5-2 1 16,-3-3-1-16,4 0 0 15,0-1-5-15,0-2-1 16,0 0-12-16,0 0-13 16,0 0-4-16,-2 0-5 15,2 0-16-15,0 0-49 16,0 0-60-16</inkml:trace>
  <inkml:trace contextRef="#ctx0" brushRef="#br0" timeOffset="451237.2725">1584 6116 379 0,'0'0'15'15,"0"0"5"-15,0 0 38 16,0 0 11-16,0 0-65 15,1 58 27-15,-1-41 15 16,0 4-6-16,0-1 2 0,0 0 8 16,0 2 0-1,0-1-4-15,-1 0-24 0,-7-1-3 16,4 4-8-16,-4-5 0 16,1 2 2-16,1-2-10 15,-3-2-2-15,3-4-1 16,4-3 0-16,-5-3 3 15,6-3-3-15,1-2-15 16,0-2-34-16,0 3-95 16,0-3-93-16</inkml:trace>
  <inkml:trace contextRef="#ctx0" brushRef="#br0" timeOffset="453761.7104">4051 5311 622 0,'0'0'29'0,"0"0"-27"16,0 0 37-16,0 0 11 16,0 0-3-16,0 0-27 15,0-23 5-15,4 21-4 16,7-1-2-16,4 0 1 15,1 0-7-15,6 2-13 16,1 1-1-16,1 0 0 16,-2 0-2-16,2 7 2 15,1 3-4-15,-2 1 1 16,2 5 4-16,-1 2 0 16,-2 5 1-16,-2 1-2 0,-1 0 2 15,-7 1-1 1,1-3 0-16,-8 0-1 0,4-4 1 15,-6 0 4-15,-3-4-4 16,0 0 1-16,0-5 3 16,-3-1-4-16,-6-3 2 15,-3-2-2-15,0-2 0 16,-3 1 0-16,0-2-4 16,0 0 2-16,-4 0 2 15,4-2-1-15,0-5 3 16,-4-3-1-16,5-1-1 15,2-4-7-15,2 1 7 0,7-3-1 16,3-1 1-16,0 1-9 16,0-1 9-16,6 1 1 15,13 2-1 1,2-2-2-16,3 3 1 0,-3-1-1 16,9 4-2-16,-5-2 3 15,5 3-3-15,-5 1 4 16,-5-1-8-16,5 0 0 15,-7 3 7-15,-3 2 0 16,-5 0-2-16,-1 2 2 16,-4 2-2-16,-2-1 3 15,3 2-2-15,1 0-1 16,2 0 3-16,10 6 0 16,-2 2 1-16,2 4 9 0,5-1 1 15,-6 2-4-15,4 1-6 16,-5 1 1-16,4 2-2 15,-8-1 8-15,2 4-8 16,-6-4 10-16,4 3 3 16,-7-1 0-16,-1-2-8 15,1 0-5-15,-6-2 6 16,7-1 1-16,-1-3 5 16,-3 4-7-16,3-8-3 15,-1 2 2-15,-2-3-7 16,-3-1 6-16,3-1-5 15,-3-3 5-15,0 0-4 16,0 0 2-16,0 0-2 0,0 0 1 16,0 0-13-16,0 0-11 15,0 0-38-15,0-4-154 16</inkml:trace>
  <inkml:trace contextRef="#ctx0" brushRef="#br0" timeOffset="455231.1238">3663 5695 327 0,'0'0'45'0,"0"0"-35"16,0 0 22-16,0 0 4 0,0 0 22 15,-134 17-35 1,128-16 25-16,4 1-6 0,-1-1-13 15,2-1 6-15,1 0 1 16,0 0-2-16,0 0-11 16,0 0-1-16,0 3-2 15,0-1 5-15,12 1-8 16,10-1-8-16,11 2 16 16,9 1 3-16,7-4-12 15,12-1 1-15,8 0 11 16,7 0-19-16,3 0 2 15,9 0-6-15,-3 0 0 0,-3 0 1 16,-6-1-5-16,-6-2 1 16,-3-3-2-16,-4 4 0 15,1-1-2 1,6-3 2-16,0 1 3 0,11 2 0 16,-4-5-1-16,5 2-1 15,-1 0 1-15,-2 1-2 16,0 0 0-16,0 1 0 15,-3-1 0-15,-6 3 0 16,5-3-1-16,-5 1 1 16,3 0 0-16,-1 0 0 15,2-2 0-15,-2 2-2 16,-1-1 1-16,-2 0 1 0,1-1 1 16,-4 0 1-1,-11 2-2-15,-6 0 0 0,-7 1-2 16,-15-3 3-16,-8 6-1 15,-10 0 1-15,-9 0 12 16,0 0 21-16,0 0 1 16,0 0-18-16,0 0 0 15,0 0-10-15,0 0-4 16,0 0-1-16,0 0-2 16,0 0-2-16,0 0 0 15,0 0 1-15,0 0-9 16,0 0-14-16,0 0-52 15,-6 0-69-15,-21 4-17 16,-20 2-256-16</inkml:trace>
  <inkml:trace contextRef="#ctx0" brushRef="#br0" timeOffset="455924.9692">5037 5300 597 0,'0'0'3'15,"0"0"-3"-15,0 0 50 16,0 0 31-16,0 0-47 15,0 0-1-15,9-31 21 16,-9 29-13-16,0 2-2 16,0 0 16-16,0 0-15 15,0 0-17-15,0 0-23 16,0 4-15-16,3 11 15 0,10 3 3 16,-1 3 9-1,3 4 0-15,3 0-1 0,-2 3 4 16,1 0 4-16,-1-1-17 15,2-1 0-15,-3-2 2 16,0-4-2-16,-5-3 1 16,1-1-3-16,-5-3-3 15,1-2-24-15,-4-3-13 16,-3-1-58-16,0-7 6 16,0 3-52-16,0-3-48 15,-13 0-269-15</inkml:trace>
  <inkml:trace contextRef="#ctx0" brushRef="#br0" timeOffset="456204.9907">4864 5500 649 0,'0'0'50'15,"0"0"-41"-15,0 0 54 16,0 0 17-16,0 0-38 15,131-8-7-15,-86 5 14 16,7 0 2-16,6-2 1 16,3-1-21-16,5-2-12 15,-5 0-9-15,-6 2-10 16,-13 1 3-16,-12 1-4 16,-8-1 1-16,-13 4-5 15,-6-1-19-15,-3 2-43 16,0 0-49-16,-9 0-37 0,-16-3-299 15</inkml:trace>
  <inkml:trace contextRef="#ctx0" brushRef="#br0" timeOffset="456843.9627">5511 5288 644 0,'0'0'202'15,"0"0"-202"-15,0 0 11 0,0 0 41 16,0 0-29-16,0 0-17 16,81-9-2-16,-62 10 7 15,5 10 9-15,-3 3 1 16,3 5 5-16,-2 3-7 15,-7 1-10-15,3 0-6 16,-9 1-2-16,-3-4 2 16,-6 2-1-16,0-5-2 15,0-3 1-15,0-3-2 16,0-3-4-16,0-5 4 0,-3-1-8 16,-6-2-13-1,-2 0 6-15,-5 0 3 0,-2-7-6 16,5-5-12-16,-4-6 8 15,1 0-4-15,7-4 14 16,0 2 10-16,9-1 3 16,0 4-2-16,0 0-1 15,18 5 2-15,10-2 0 16,-1 3 1-16,9 0 0 16,1-2 0-16,3 6 0 15,2-3-5-15,-6 6 4 16,-3 1 0-16,-3 1-5 15,-14 2 4-15,-1 0 0 16,1 6 2-16,-2 7 13 0,2 4 17 16,-4 4-2-16,3 3 0 15,-3-1-17-15,0 2 0 16,3-4 4-16,-3-3 8 16,-2-2-17-16,-4-4-4 15,0-1-2-15,-3-5-1 16,0 2-8-16,-3-5-42 15,0-2-27-15,0-1-82 16,0 0-145-16</inkml:trace>
  <inkml:trace contextRef="#ctx0" brushRef="#br0" timeOffset="457212.9621">6445 5320 795 0,'0'0'48'15,"0"0"-47"-15,0 0 39 16,0 0 0-16,0 0-25 15,0 0 62-15,128 0-33 0,-80 0-22 16,-2 0-4-16,8 0 0 16,1 0-6-16,-3 0-7 15,-3-2-1 1,-4 0-3-16,-15-3 1 0,-8 4-1 16,-8-2-1-16,-4 1-9 15,-10 1-12-15,0 1-9 16,0 0-47-16,0 0-12 15,-13 0-51-15,-17 0-222 16</inkml:trace>
  <inkml:trace contextRef="#ctx0" brushRef="#br0" timeOffset="457537.9649">6676 5232 252 0,'0'0'248'0,"0"0"-220"16,0 0 41-16,0 0 43 15,-12-50-9-15,12 45-24 16,0 3-7-16,0 2-7 16,0 0-21-16,0 0-18 15,0 0-26-15,0 7-5 16,0 7 5-16,12 8 43 16,10 1-6-16,1 5-11 15,1-1-3-15,-2-1-1 16,0 1-10-16,-2-1-4 15,-1-2-8-15,-1-3 1 16,-3-3 1-16,-6-3-2 0,1-1 0 16,-8-6-22-16,-2-2-18 15,0-3-25-15,0-1-80 16,-9-2-5-16,-12 0-134 16</inkml:trace>
  <inkml:trace contextRef="#ctx0" brushRef="#br0" timeOffset="458209.9647">7234 5213 651 0,'0'0'5'15,"0"0"41"-15,0 0 57 16,0 0-40-16,0 0-42 16,0 0 1-16,76-19-4 15,-61 19-1-15,3 0-11 16,4 5 15-16,4 7 1 16,2 2 2-16,-4 4-4 15,1 3-5-15,-1-1-2 16,-9 0-7-16,3 0 2 15,-9-2-7-15,-6-4-1 0,0-1 0 16,-3-4 0-16,0-2 6 16,0-6-6-16,0-1 2 15,0 0 4 1,0 0 3-16,-12 0-1 0,-9-4-5 16,3-8-3-16,-6 0 2 15,8-5-5-15,-4-4 0 16,1 1 3-16,4-4 1 15,8 2-1-15,5-2-1 16,2 4 1-16,0-2 2 16,9 4-2-16,12 2 0 15,3 3-1-15,4 1-7 16,5 4 6-16,3 2 2 0,-2 3-2 16,0 0-2-1,-5 3 1-15,-1 0 0 0,-1 0 3 16,0 12 7-16,-2 5-3 15,2 3 16-15,-5 6 2 16,-8 1-19-16,2-1 11 16,-7-3 0-16,3 0-1 15,0-6-10-15,-3 0 0 16,0-5-1-16,-6-2-1 16,1 0 2-16,-1-7-3 15,-3 1 0-15,3-2-1 16,-3-1-27-16,0-1-76 15,0 0-64-15,0 0-137 16</inkml:trace>
  <inkml:trace contextRef="#ctx0" brushRef="#br0" timeOffset="461412.0919">5790 5629 26 0,'0'0'352'16,"0"0"-307"-16,0 0 24 16,0 0 11-16,0 0-34 15,0 0-28-15,0 0 11 16,0 0 7-16,3 3-1 15,9-3 14-15,3 0-9 16,3 2-4-16,12-2-19 0,4 0 4 16,9 0-3-1,5 0-9-15,4 0-5 0,5 0-3 16,-2 0-1-16,3 0 9 16,6 0-3-16,-4 0 7 15,-2 0-1-15,0 0 1 16,-4-2-4-16,-3-1-1 15,-2 0-3-15,2 0-4 16,4 0 2-16,3-2-1 16,-6 0 0-16,3 1-2 15,-5-2 0-15,-1 4 0 16,0-3 1-16,-4 3 1 16,1-1-1-16,-4 0-1 0,3-1-4 15,-2 1 4 1,2-1 2-16,-1 1-2 0,6 2-1 15,-1-1-1-15,6-1 2 16,0 2 0-16,-1-2 0 16,1 1 0-16,2 2 0 15,-2-5 1-15,0 5 0 16,0-3-1-16,-4 2 0 16,-2-1-1-16,-7-1 0 15,-15 3 0-15,-11 0-3 16,-7-3 1-16,-9 3 3 15,0 0 0-15,0 0 13 0,0 0 3 16,0 0 34-16,0-2-12 16,0-1-22-16,0-3-10 15,0 0-1-15,0-1 9 16,0-2-6-16,0-2-2 16,-9-1 5-16,-7-4-9 15,-5-1-1-15,-3 0 4 16,0-5 8-16,-1 0 0 15,-2 0 7-15,8 2-6 16,5 2-2-16,2 4 6 16,2 0-10-16,1 3-6 15,3-2 3-15,-2 0-5 16,-2 0 4-16,4-3-4 0,0 2 4 16,-4-2-1-1,1-1 1-15,-2-1-3 0,-5-1-1 16,1 3 3-16,0-1-3 15,3 0 0-15,3 3 0 16,-4-1 0-16,7-2 0 16,1 2 0-16,-1 1 0 15,6 2 10-15,-3 4-10 16,3-1 0-16,-4-3 0 16,1 2 8-16,-3 1-7 15,3-1-1-15,0 8 7 16,0-1-7-16,0-1 1 15,3 3-1-15,-3-3 6 16,-1 1-6-16,-1 0 1 0,2 0-5 16,-3 0 6-16,0 0-2 15,0-2 3-15,-1 3-2 16,1-2-1-16,-8-1-1 16,-2 0-3-16,-8 0 7 15,-3-1-8-15,-3 0 4 16,-5 1 1-16,-4 0-2 15,-6 0-1-15,-1 0 2 16,-9 3 0-16,2-1-3 16,-2 1 4-16,-3 0-1 15,3 2 1-15,0 0-2 16,5-2 2-16,4 2 1 16,1 0-1-16,-1 0-2 0,4 0 2 15,1 0 0-15,-1 0-2 16,-4 3 0-16,-5 0-6 15,-3 1-4-15,-1 0-1 16,-3 1 8-16,7-4 3 16,-1 2 2-16,9-1-3 15,7-1 2-15,3 1 2 16,5 0-2-16,-5-1-2 16,-6 1 0-16,0-1-1 15,-4 0-5-15,-5-1-2 16,-4 0 11-16,0 0-3 15,0 0-1-15,-2 0 4 0,-1 0 0 16,-2 0-1-16,-7 0 1 16,3-1 0-16,1-2 0 15,-1 2 1-15,9-3-1 16,0 3 2-16,10-1-2 16,0 2 4-1,2-2-3-15,4 1-1 0,-6 1-1 16,1-1 0-16,-4 1 1 15,-1 0 0-15,2 0 0 16,-5 0 2-16,0 0-2 16,1 0-1-16,0 0 1 15,-1 0 2-15,10 0-2 16,-4 0 0-16,3 0-1 0,4 1 3 16,-7 2-2-1,10-1 0-15,-4-1 0 0,1 3 0 16,-3-3 0-16,-1 1-2 15,7-1 2-15,2 0 3 16,1 1-3 0,0-1-2-16,2 2 2 0,-5-2 0 15,0 0 1-15,3 3-1 16,-4-3 1-16,4 1-1 16,2 0 0-16,-2-1-1 15,3 1 3-15,5 1-3 16,5-3 1-16,1 1 0 0,7 1 1 15,3-2-1 1,0 0-3-16,4 0 3 0,-2 0 0 16,1 1 0-16,2-1 0 15,-4 0-1-15,-4 2 0 16,3 1 1-16,-7-1 0 16,-2 0 1-16,0 0 0 15,3 0-1-15,6-1 0 16,0 2 0-16,0-1-2 15,-3 1 2-15,6-1 0 16,-3 1-3-16,-1 3-5 16,4 0 7-16,-3 5-6 15,4 2 4-15,2 4 3 0,0 0 1 16,0 3 2 0,0 1-2-16,0 2 2 15,8-3 3-15,5 4-6 16,-1-3 0-16,-3-2 1 0,3 0 0 15,0-2-2-15,3 2 2 16,-5-1 1-16,1 1-2 16,2 0 0-16,1 2-3 15,-1-1 4-15,-7 2-2 16,3-1-1-16,1-4 2 16,-2 2 2-16,1-2-2 15,-6-2-1-15,7-1 1 16,-7 0-1-16,3 1 1 15,0-3 0-15,3 2 0 0,-3 0 1 16,-3-3-1-16,3 1 0 16,0-2 0-16,-6 2-1 15,6-3 0-15,0-1 1 16,-6 1 0-16,4-3-1 16,-4 3 4-16,3-3-3 15,0 1 0-15,-3 0 0 16,3-3-3-16,-1 1 3 15,1 0 2-15,1 2-2 16,-2-2-1-16,4 0 0 16,-2 0 1-16,-4-4 0 15,0 2 0-15,0 0-1 0,0-3 1 16,0 3-1-16,0 2 1 16,0-1-2-1,3 1 1-15,0 0 2 0,0 2 1 16,0-3-2-16,0 2-4 15,3-1 3-15,-3-3 1 16,-1 1-1-16,2-3 1 16,-3 1 2-16,-1-1-2 15,0 2 0-15,0-1-2 16,0-1 2-16,3 5 1 16,-1-2 0-16,1-1-2 15,0 4 1-15,0-3-1 16,0-2 2-16,0 4 0 15,-3-5-1-15,3 0-1 16,-3 0 1-16,0 0 0 0,0 0 1 16,0 0-1-16,0 0 0 15,0 0 3-15,0 0-2 16,0 0-1-16,0 0 1 16,0 0-1-16,0 0 3 15,0 0-3-15,0 0 1 16,0 0 1-16,0 0 1 15,0 0-3-15,0 0-5 16,0 0-1-16,0 0 2 16,0 0-5-16,0 0-7 15,0 0-1-15,0 0-15 16,0 0-10-16,0 0-109 16,0-5-100-16,0 2-410 0</inkml:trace>
  <inkml:trace contextRef="#ctx0" brushRef="#br0" timeOffset="462290.1119">4028 5721 401 0,'0'0'71'0,"0"0"-37"16,0 0 32-16,0 0-2 15,0 0-25-15,0 0-14 16,0 0-4-16,0 0-10 15,0 0 10-15,0 0 13 16,0 0-10-16,0 0-9 16,0 0 1-16,0 0-4 15,0 0 0-15,0 0-3 0,0 0-1 16,0 0-5-16,0 0 7 16,0 0-3-1,0 0-5-15,-3 0 6 0,3 0-6 16,0 0 5-16,0 0 0 15,0 0 2-15,0 0-2 16,0 0 2-16,0 0-7 16,0 0-1-16,0 0-1 15,0 0 0-15,0 0 0 16,0 0 1-16,0 0 2 16,0 0-2-16,0 0-2 15,0 0 1-15,0 0-1 16,0 0 2-16,0 0-1 15,0 0 0-15,0 0 0 16,0 0-1-16,0 0 0 0,0 0 0 16,0 0-1-16,0 0-4 15,0 0 5-15,0 3 1 16,0-3-3-16,0 0-4 16,23 0 6-16,17 0 0 15,14 0 1-15,16 0 1 16,18-3 0-16,7-2-2 15,13 2-13-15,16-3-18 16,10-1 19-16,3 2-5 16,5-3 7-16,-9 3-8 15,7-2 7-15,1 2 11 16,-2-2 1-16,6 1 0 16,-2-2 3-16,-4 5 10 0,1-2 3 15,-7 0-9-15,-9 3-7 16,-11 0 4-1,-16-1-4-15,-3 0-2 0,-21 3 0 16,-18-2-9-16,-19 2-34 16,-18 0-40-16,-11 0 44 15,-4 0 41-15,-3 0 6 16,3 0 15-16,3-1-5 16,-6-1-16-16,8 1-126 15</inkml:trace>
  <inkml:trace contextRef="#ctx0" brushRef="#br0" timeOffset="465038.1561">1542 5585 590 0,'0'0'14'0,"0"0"-12"16,0 0 64-16,0 0 9 16,0 0-42-16,0 0 0 15,15-47 18-15,-15 39-7 16,0-2 2-16,0 1-13 16,-6-2 15-16,-6-2-2 15,-6 4-7-15,-1-4-29 16,-2 1 12-16,-6 0 1 15,0-1-14-15,-3 1-3 16,-4 2 3-16,1-1 4 16,0 2 4-16,-5 3-17 0,-1 1 3 15,-6 2-4-15,-4 1 2 16,-2 1 0-16,8 1 0 16,1 0-2-1,-4 0 1-15,7 6 0 0,-7 1-1 16,4 3-1-16,0 0 2 15,2 0-4-15,7 3 8 16,-1 1-6-16,4 2 2 16,11-1 0-16,7-1 0 15,4 2-2-15,2-2 0 0,-1 0 4 16,1 3 0 0,6-3-1-16,-3 1-1 0,3 2 0 15,-3-1-1-15,3 4 0 16,0 2 1-16,0-3 0 15,0 4 3-15,0-1-3 16,0 1 0-16,9-1 0 16,10 4 2-16,-4-1-2 15,3 2 0-15,4 3 4 16,-2-5-4-16,1 1-2 16,1-1 1-16,-2-1 0 15,2-3 1-15,3-1-1 16,-1 2 5-16,3-1-8 15,4 1 4-15,-1 1 0 16,7-2 0-16,1 4 1 0,-1-1-2 16,0-1 2-16,-1 4-1 15,-6-4 1-15,1 0-1 16,-1-1 2-16,-3-1-2 16,-3 1-2-16,0-1 2 15,-2-1 0-15,6 0 0 16,2 2-1-16,-2 2 1 15,2-1 0-15,-3 2-1 16,1 0 2-16,-2 1-3 16,-2 3 4-16,1 0-4 15,-1 2 3-15,-2 0-2 16,7-6-2-16,-1 2 1 0,-1-4 1 16,3-3-7-1,-2 0 7-15,-1-1 1 0,4 2-2 16,-1-1-1-16,3-2 2 15,4 0 0-15,2-3-1 16,-5 2-5-16,2-3 4 16,0-1-2-16,-5 1-2 15,-7 0-6-15,-2 1 6 16,-5-2 0-16,-4 0 0 16,4 0 5-16,-4-3-7 15,2 0 2-15,-2 0 2 16,4-4 0-16,5-1 2 15,2 0-1-15,10-5 1 0,-1 0 0 16,12 0 3-16,-2 0-2 16,5-5 0-16,4-6-3 15,-10 1 5 1,-2-3 1-16,-7 2-1 0,-8-2-1 16,-8 1 1-16,-7-2 1 15,-1-3 4-15,-9-2 6 16,6-2-1-16,-3-5-4 15,-3-3 3-15,0 0-8 16,0-8 1-16,-22 0 4 16,-1-2-6-16,-8-3 0 15,-12-2 6-15,4 1 3 16,-3 4 5-16,-10 3-7 0,3 0 4 16,-6 1 2-16,-2 0 0 15,-3 1-9-15,5 1 14 16,3-1-16-16,3-1 6 15,-1 1-3-15,0-5-5 16,-7 2 5-16,2-1-2 16,1 0-2-16,-4-1 1 15,-2 3-2-15,-1-1 6 16,0 1 3-16,0 0-8 16,1 6 4-16,2 1-1 15,4 3-4-15,4-1 0 16,5 2-2-16,3 1 2 15,-1 1 0-15,4-1 1 16,6 4-1-16,-3 0-5 0,5 3-8 16,4 0-3-16,8 1-11 15,0 2-16-15,5 0-45 16,11 0-62-16,0 1-12 16,3 0-158-16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807D-98CF-40E2-A044-8E6C5F2ADCE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473F-70BF-4568-AC7A-E38C57CF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9B856D5-33AE-435B-AE93-0212D4EB2A2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59A4C5B-6664-4A41-8498-9D70A08CEB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D9DC562C-502A-4848-8286-F1FCD5078D9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FC34531-EF72-4892-A45A-4B55BC217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80ECDC46-36EA-4A6F-BD75-89D42C47A8D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16ABCAA-190A-47C7-BC2A-CC0A7F00B1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F78BFB9B-1CCB-4398-A94F-A1BE7151515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6640A86-E5D5-4FFA-9437-B68A25EFEE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80A10C32-5186-4B4C-9F96-FB5A89EA276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6782609-989A-40A0-A074-2EF9E0237F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04881D32-99E9-47C5-A883-CEB53D1E65B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289B18C-18E6-44F9-9EBF-8210DF08A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998BA212-0BF6-4E5B-8153-519E6AEA476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AC7AF4-21DD-4858-B69D-903DBB7218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F156846F-5B83-4FB6-8AE0-D6E87138CE5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B61EAD0-C8F6-46AC-BF89-E388BB3754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3E83999F-DEDD-4E27-B4D9-569B62B5C21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372DB6A-4EE9-4AEE-99A9-01D7184A3F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CBDD68D5-FE0D-4856-B854-2E88E2CC16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FD1E3AD-27C3-49AE-ABAF-38A1119C27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08E63C9C-794B-49C6-9434-9F85CFECC9B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23E0799-93BB-4BEA-BAA9-71C84961A9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35054543-F51D-4EF6-9615-59260EB045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172DF8F-46A2-4DC7-A284-63FB22DE7D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228FBE0E-7E2A-4599-AE73-80A0460B838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4B3840E-7CE6-4EB7-96C5-30B7652A98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2D6E-CA94-4783-835F-AF1A351DB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7F2E7-AA7D-4E03-957D-3B8B3C6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397D-D8FF-43C1-954C-CAB5F4C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EBC3-80D7-47FE-B888-1CE7CB33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B47A-7CD2-456E-9EB1-CC3D5D0B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3574-316E-4958-924A-132546F3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49FD5-06CE-4D2F-AAA9-500F1BA1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A544-B1D6-478D-8E84-9BB7C67D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41A05-842A-4A72-9633-BE9136B8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277A-3D6E-4B30-8D54-B795F07E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3A6A-DF4F-48C7-AEB1-9FAA1B56D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4B4C-E71B-4716-AFBE-6E013BDA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C385-96F5-4CF3-87FE-1BEE18F9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78F4-97EC-41FA-BCDA-C8131E1A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B667-97EA-4AEB-934E-AA4F0A9B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C44-BFDD-49A1-A3EB-76C5AD1C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BF60-BFEC-4CBF-AFA4-2F201709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82F8-F2C2-44F6-9BD8-5E125E2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7E38-B970-4F4A-90AE-1F9792E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8AFF-2CF1-4AB9-98CE-BA5D9FC7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970C-11D7-4EEA-A5EC-FA14B2BA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DF13-1B03-46F1-8798-D4811ADF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3826-35C1-4A57-BCF0-56B9636C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8C31-2DB7-4847-BD37-94C0B21C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FD24-F781-4A9D-BBC2-04716E81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22AA-3BF0-4232-A0F4-CB746A1C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3381-99D6-4F5D-B6D2-8CBABFDC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3830-FA9A-4697-B844-351883C9E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31CC9-53F6-467D-8C9D-46752FC0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F5B-2DE6-4A71-B2AD-70E01A03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C318-6D67-4C2B-8E4B-A8FE11F4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7A50-CBF2-48B8-820B-C6200A82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0C80-730E-4C42-9781-71692E17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9F555-A223-4D6D-981F-3A29E8A4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0EBBE-D981-4029-B042-DE2E1938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8F062-7DB3-48B3-BA34-2A4598C86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31114-4E38-4C2A-92AF-DBDBBBF4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58E0A-756C-47B6-B502-C3F4174F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2C434-1EB3-4496-ABDA-A7E9177A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6B00-154F-4781-AE88-B700E54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498F-109C-48CD-93BA-ABAA48FE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7107-3629-46E1-B02F-8A966020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1183F-A259-4412-A8AB-1627A507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A3FCF-AD9F-4AB2-9139-E2236E2C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3DCC7-FCC1-472F-8051-6A6E6140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BA7EF-3EFA-4E48-9C41-0193743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8393-CC73-4E98-BBB3-1EDA65F3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A510-22D1-4DBD-A9DB-34619C1F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374BF-77CE-4F42-9482-46E7C59D7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9A968-4B78-4A7C-850D-135CE552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CDF6-7A4F-42CD-859C-46F2E3FF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C7D5-9035-4804-931F-145792A6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9C3D-00B3-48A6-8DA8-ED340F8A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60D5F-6532-4B2C-93F8-08DCD0B73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30DD-9CC6-4CC4-9297-118AD5BA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1868-94AF-478F-A694-C8BF454D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88E0-C908-4E57-8E08-3D3B05E0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4996-547A-4E2B-ABBA-5B882292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13425-C02D-499F-8B7C-CDC92BB6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67F0-FCCD-41B6-AB59-7497D4FB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A3B5-5086-450F-A80F-E980AE002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D514-1B69-43D1-89D5-566EECA982E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30F7B-F2B3-4B36-A9C3-1B1342743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3E96-0BAF-4C24-8050-3B54C3398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CCA5-A479-4857-B834-7FFF4BD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47F77774-352D-4DF4-A2FD-FE8142257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115889"/>
            <a:ext cx="8532812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0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The sparse matrix ADT (1/18)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D6693079-7DB4-413A-ACA7-892C815B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155700"/>
            <a:ext cx="829151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8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2.4.1 Introduction</a:t>
            </a:r>
          </a:p>
          <a:p>
            <a:pPr lvl="1">
              <a:spcBef>
                <a:spcPts val="7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In mathematics, a matrix contains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rows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columns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of elements, we write </a:t>
            </a:r>
            <a:r>
              <a:rPr lang="en-US" altLang="en-US" sz="2800" i="1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8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</a:t>
            </a:r>
            <a:r>
              <a:rPr lang="en-US" altLang="en-US" sz="2800" i="1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to designate a matrix with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rows and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columns.</a:t>
            </a: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D39D4564-332A-4D85-9F8D-BB2771DE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213101"/>
            <a:ext cx="6092825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4">
            <a:extLst>
              <a:ext uri="{FF2B5EF4-FFF2-40B4-BE49-F238E27FC236}">
                <a16:creationId xmlns:a16="http://schemas.microsoft.com/office/drawing/2014/main" id="{55DB1B12-F8BD-4F73-A25D-D9BBC292D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9" y="5429251"/>
            <a:ext cx="631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5*3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62A6D067-4279-4FA2-866F-A717AD6C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4" y="5786438"/>
            <a:ext cx="631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6*6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D4CC42D2-DF54-4056-9B12-D3D42F434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5665788"/>
            <a:ext cx="9896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15/15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4773CFB4-2280-4E5C-9A7F-A3CBF929D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6" y="5665788"/>
            <a:ext cx="90150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8/36</a:t>
            </a:r>
          </a:p>
        </p:txBody>
      </p:sp>
      <p:grpSp>
        <p:nvGrpSpPr>
          <p:cNvPr id="6153" name="Group 8">
            <a:extLst>
              <a:ext uri="{FF2B5EF4-FFF2-40B4-BE49-F238E27FC236}">
                <a16:creationId xmlns:a16="http://schemas.microsoft.com/office/drawing/2014/main" id="{30BEC55E-8E57-4945-BDD8-FB0E54D2D6C2}"/>
              </a:ext>
            </a:extLst>
          </p:cNvPr>
          <p:cNvGrpSpPr>
            <a:grpSpLocks/>
          </p:cNvGrpSpPr>
          <p:nvPr/>
        </p:nvGrpSpPr>
        <p:grpSpPr bwMode="auto">
          <a:xfrm>
            <a:off x="8091488" y="4221161"/>
            <a:ext cx="2655888" cy="768349"/>
            <a:chOff x="4137" y="2659"/>
            <a:chExt cx="1673" cy="484"/>
          </a:xfrm>
        </p:grpSpPr>
        <p:sp>
          <p:nvSpPr>
            <p:cNvPr id="6154" name="Text Box 9">
              <a:extLst>
                <a:ext uri="{FF2B5EF4-FFF2-40B4-BE49-F238E27FC236}">
                  <a16:creationId xmlns:a16="http://schemas.microsoft.com/office/drawing/2014/main" id="{71B6275D-19D5-44AD-A3DE-82AD0AF4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" y="2659"/>
              <a:ext cx="136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EED410"/>
                  </a:solidFill>
                  <a:latin typeface="Comic Sans MS" panose="030F0702030302020204" pitchFamily="66" charset="0"/>
                </a:rPr>
                <a:t>sparse matrix</a:t>
              </a:r>
            </a:p>
          </p:txBody>
        </p:sp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id="{493635CF-EF80-4128-AEE7-FC367E87F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" y="2851"/>
              <a:ext cx="154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FFFF00"/>
                  </a:solidFill>
                  <a:latin typeface="Comic Sans MS" panose="030F0702030302020204" pitchFamily="66" charset="0"/>
                </a:rPr>
                <a:t>data structure?</a:t>
              </a:r>
            </a:p>
          </p:txBody>
        </p:sp>
        <p:sp>
          <p:nvSpPr>
            <p:cNvPr id="6156" name="Line 11">
              <a:extLst>
                <a:ext uri="{FF2B5EF4-FFF2-40B4-BE49-F238E27FC236}">
                  <a16:creationId xmlns:a16="http://schemas.microsoft.com/office/drawing/2014/main" id="{CD44026C-154A-4A9A-811A-61E9E66B0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" y="2883"/>
              <a:ext cx="319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EC3931AB-C458-4E08-90F0-B4483076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115888"/>
            <a:ext cx="82264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(9/18)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D53B7493-609E-41AC-9702-0067225D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5232400" y="2019301"/>
            <a:ext cx="5327650" cy="472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3">
            <a:extLst>
              <a:ext uri="{FF2B5EF4-FFF2-40B4-BE49-F238E27FC236}">
                <a16:creationId xmlns:a16="http://schemas.microsoft.com/office/drawing/2014/main" id="{D38E0711-24FB-41F0-AF02-7804CDAF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836613"/>
            <a:ext cx="871378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</a:pPr>
            <a:r>
              <a:rPr lang="en-US" altLang="en-US" sz="2400">
                <a:solidFill>
                  <a:srgbClr val="EAEAEA"/>
                </a:solidFill>
              </a:rPr>
              <a:t>Compared with 2-D array representation: </a:t>
            </a:r>
            <a:br>
              <a:rPr lang="en-US" altLang="en-US" sz="2400">
                <a:solidFill>
                  <a:srgbClr val="EAEAEA"/>
                </a:solidFill>
              </a:rPr>
            </a:br>
            <a:r>
              <a:rPr lang="en-US" altLang="en-US" sz="2400">
                <a:solidFill>
                  <a:srgbClr val="FFFF00"/>
                </a:solidFill>
              </a:rPr>
              <a:t>O(columns+elements)</a:t>
            </a:r>
            <a:r>
              <a:rPr lang="en-US" altLang="en-US" sz="2400">
                <a:solidFill>
                  <a:srgbClr val="E3CD74"/>
                </a:solidFill>
              </a:rPr>
              <a:t> </a:t>
            </a:r>
            <a:r>
              <a:rPr lang="en-US" altLang="en-US" sz="2400">
                <a:solidFill>
                  <a:srgbClr val="EAEAEA"/>
                </a:solidFill>
              </a:rPr>
              <a:t>vs. O(columns*rows) </a:t>
            </a:r>
            <a:br>
              <a:rPr lang="en-US" altLang="en-US" sz="2400">
                <a:solidFill>
                  <a:srgbClr val="EAEAEA"/>
                </a:solidFill>
              </a:rPr>
            </a:br>
            <a:r>
              <a:rPr lang="en-US" altLang="en-US" sz="2400">
                <a:solidFill>
                  <a:srgbClr val="EED410"/>
                </a:solidFill>
              </a:rPr>
              <a:t>elements --&gt; columns * rows </a:t>
            </a:r>
            <a:r>
              <a:rPr lang="en-US" altLang="en-US" sz="2400">
                <a:solidFill>
                  <a:srgbClr val="FFFF00"/>
                </a:solidFill>
              </a:rPr>
              <a:t>O(columns*rows)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EBAF5E37-D849-4963-956E-42634BF5FD48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3716339"/>
            <a:ext cx="941388" cy="166687"/>
            <a:chOff x="2200" y="2341"/>
            <a:chExt cx="593" cy="105"/>
          </a:xfrm>
        </p:grpSpPr>
        <p:sp>
          <p:nvSpPr>
            <p:cNvPr id="24602" name="Freeform 5">
              <a:extLst>
                <a:ext uri="{FF2B5EF4-FFF2-40B4-BE49-F238E27FC236}">
                  <a16:creationId xmlns:a16="http://schemas.microsoft.com/office/drawing/2014/main" id="{0B071F9F-3FD0-4DE1-A661-1C73E72B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42"/>
              <a:ext cx="502" cy="0"/>
            </a:xfrm>
            <a:custGeom>
              <a:avLst/>
              <a:gdLst>
                <a:gd name="T0" fmla="*/ 502 w 734"/>
                <a:gd name="T1" fmla="*/ 1 h 1"/>
                <a:gd name="T2" fmla="*/ 0 w 734"/>
                <a:gd name="T3" fmla="*/ 0 h 1"/>
                <a:gd name="T4" fmla="*/ 0 60000 65536"/>
                <a:gd name="T5" fmla="*/ 0 60000 65536"/>
                <a:gd name="T6" fmla="*/ 0 w 734"/>
                <a:gd name="T7" fmla="*/ 0 h 1"/>
                <a:gd name="T8" fmla="*/ 734 w 73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4" h="1">
                  <a:moveTo>
                    <a:pt x="734" y="1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Freeform 6">
              <a:extLst>
                <a:ext uri="{FF2B5EF4-FFF2-40B4-BE49-F238E27FC236}">
                  <a16:creationId xmlns:a16="http://schemas.microsoft.com/office/drawing/2014/main" id="{91F7DBD9-0745-4C6C-AD2E-F10F34E93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41"/>
              <a:ext cx="2" cy="99"/>
            </a:xfrm>
            <a:custGeom>
              <a:avLst/>
              <a:gdLst>
                <a:gd name="T0" fmla="*/ 0 w 1"/>
                <a:gd name="T1" fmla="*/ 0 h 100"/>
                <a:gd name="T2" fmla="*/ 0 w 1"/>
                <a:gd name="T3" fmla="*/ 99 h 100"/>
                <a:gd name="T4" fmla="*/ 0 60000 65536"/>
                <a:gd name="T5" fmla="*/ 0 60000 65536"/>
                <a:gd name="T6" fmla="*/ 0 w 1"/>
                <a:gd name="T7" fmla="*/ 0 h 100"/>
                <a:gd name="T8" fmla="*/ 1 w 1"/>
                <a:gd name="T9" fmla="*/ 100 h 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0">
                  <a:moveTo>
                    <a:pt x="0" y="0"/>
                  </a:moveTo>
                  <a:lnTo>
                    <a:pt x="0" y="10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7">
              <a:extLst>
                <a:ext uri="{FF2B5EF4-FFF2-40B4-BE49-F238E27FC236}">
                  <a16:creationId xmlns:a16="http://schemas.microsoft.com/office/drawing/2014/main" id="{1D5D459F-2902-41BC-8BF1-6FE5DCFB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446"/>
              <a:ext cx="593" cy="0"/>
            </a:xfrm>
            <a:custGeom>
              <a:avLst/>
              <a:gdLst>
                <a:gd name="T0" fmla="*/ 0 w 866"/>
                <a:gd name="T1" fmla="*/ 1 h 1"/>
                <a:gd name="T2" fmla="*/ 593 w 866"/>
                <a:gd name="T3" fmla="*/ 0 h 1"/>
                <a:gd name="T4" fmla="*/ 0 60000 65536"/>
                <a:gd name="T5" fmla="*/ 0 60000 65536"/>
                <a:gd name="T6" fmla="*/ 0 w 866"/>
                <a:gd name="T7" fmla="*/ 0 h 1"/>
                <a:gd name="T8" fmla="*/ 866 w 86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6" h="1">
                  <a:moveTo>
                    <a:pt x="0" y="1"/>
                  </a:moveTo>
                  <a:lnTo>
                    <a:pt x="866" y="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4" name="Group 8">
            <a:extLst>
              <a:ext uri="{FF2B5EF4-FFF2-40B4-BE49-F238E27FC236}">
                <a16:creationId xmlns:a16="http://schemas.microsoft.com/office/drawing/2014/main" id="{D93E3FF7-771F-49BF-8E2C-D1817C2AA32D}"/>
              </a:ext>
            </a:extLst>
          </p:cNvPr>
          <p:cNvGrpSpPr>
            <a:grpSpLocks/>
          </p:cNvGrpSpPr>
          <p:nvPr/>
        </p:nvGrpSpPr>
        <p:grpSpPr bwMode="auto">
          <a:xfrm>
            <a:off x="5016501" y="4052889"/>
            <a:ext cx="963613" cy="168275"/>
            <a:chOff x="2200" y="2553"/>
            <a:chExt cx="607" cy="106"/>
          </a:xfrm>
        </p:grpSpPr>
        <p:sp>
          <p:nvSpPr>
            <p:cNvPr id="24599" name="Freeform 9">
              <a:extLst>
                <a:ext uri="{FF2B5EF4-FFF2-40B4-BE49-F238E27FC236}">
                  <a16:creationId xmlns:a16="http://schemas.microsoft.com/office/drawing/2014/main" id="{AAE19004-8300-41C0-ABAD-9201901C6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554"/>
              <a:ext cx="507" cy="0"/>
            </a:xfrm>
            <a:custGeom>
              <a:avLst/>
              <a:gdLst>
                <a:gd name="T0" fmla="*/ 507 w 736"/>
                <a:gd name="T1" fmla="*/ 0 h 1"/>
                <a:gd name="T2" fmla="*/ 0 w 736"/>
                <a:gd name="T3" fmla="*/ 0 h 1"/>
                <a:gd name="T4" fmla="*/ 0 60000 65536"/>
                <a:gd name="T5" fmla="*/ 0 60000 65536"/>
                <a:gd name="T6" fmla="*/ 0 w 736"/>
                <a:gd name="T7" fmla="*/ 0 h 1"/>
                <a:gd name="T8" fmla="*/ 736 w 73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6" h="1">
                  <a:moveTo>
                    <a:pt x="736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Freeform 10">
              <a:extLst>
                <a:ext uri="{FF2B5EF4-FFF2-40B4-BE49-F238E27FC236}">
                  <a16:creationId xmlns:a16="http://schemas.microsoft.com/office/drawing/2014/main" id="{1942599D-7AE6-4503-9B59-09668C0E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553"/>
              <a:ext cx="2" cy="99"/>
            </a:xfrm>
            <a:custGeom>
              <a:avLst/>
              <a:gdLst>
                <a:gd name="T0" fmla="*/ 0 w 1"/>
                <a:gd name="T1" fmla="*/ 0 h 100"/>
                <a:gd name="T2" fmla="*/ 0 w 1"/>
                <a:gd name="T3" fmla="*/ 99 h 100"/>
                <a:gd name="T4" fmla="*/ 0 60000 65536"/>
                <a:gd name="T5" fmla="*/ 0 60000 65536"/>
                <a:gd name="T6" fmla="*/ 0 w 1"/>
                <a:gd name="T7" fmla="*/ 0 h 100"/>
                <a:gd name="T8" fmla="*/ 1 w 1"/>
                <a:gd name="T9" fmla="*/ 100 h 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0">
                  <a:moveTo>
                    <a:pt x="0" y="0"/>
                  </a:moveTo>
                  <a:lnTo>
                    <a:pt x="0" y="10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Freeform 11">
              <a:extLst>
                <a:ext uri="{FF2B5EF4-FFF2-40B4-BE49-F238E27FC236}">
                  <a16:creationId xmlns:a16="http://schemas.microsoft.com/office/drawing/2014/main" id="{546FEB4D-5DE7-4755-830E-9C32188EE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59"/>
              <a:ext cx="607" cy="0"/>
            </a:xfrm>
            <a:custGeom>
              <a:avLst/>
              <a:gdLst>
                <a:gd name="T0" fmla="*/ 0 w 881"/>
                <a:gd name="T1" fmla="*/ 0 h 1"/>
                <a:gd name="T2" fmla="*/ 607 w 881"/>
                <a:gd name="T3" fmla="*/ 0 h 1"/>
                <a:gd name="T4" fmla="*/ 0 60000 65536"/>
                <a:gd name="T5" fmla="*/ 0 60000 65536"/>
                <a:gd name="T6" fmla="*/ 0 w 881"/>
                <a:gd name="T7" fmla="*/ 0 h 1"/>
                <a:gd name="T8" fmla="*/ 881 w 881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1" h="1">
                  <a:moveTo>
                    <a:pt x="0" y="0"/>
                  </a:moveTo>
                  <a:lnTo>
                    <a:pt x="881" y="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8" name="Group 12">
            <a:extLst>
              <a:ext uri="{FF2B5EF4-FFF2-40B4-BE49-F238E27FC236}">
                <a16:creationId xmlns:a16="http://schemas.microsoft.com/office/drawing/2014/main" id="{9DE02309-5117-48AC-A2DB-4FF3712E4D92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4579939"/>
            <a:ext cx="966788" cy="217487"/>
            <a:chOff x="2200" y="2885"/>
            <a:chExt cx="609" cy="137"/>
          </a:xfrm>
        </p:grpSpPr>
        <p:sp>
          <p:nvSpPr>
            <p:cNvPr id="24596" name="Freeform 13">
              <a:extLst>
                <a:ext uri="{FF2B5EF4-FFF2-40B4-BE49-F238E27FC236}">
                  <a16:creationId xmlns:a16="http://schemas.microsoft.com/office/drawing/2014/main" id="{9827FC77-BEAE-4B70-8891-119677B2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887"/>
              <a:ext cx="502" cy="0"/>
            </a:xfrm>
            <a:custGeom>
              <a:avLst/>
              <a:gdLst>
                <a:gd name="T0" fmla="*/ 502 w 728"/>
                <a:gd name="T1" fmla="*/ 0 h 1"/>
                <a:gd name="T2" fmla="*/ 0 w 728"/>
                <a:gd name="T3" fmla="*/ 0 h 1"/>
                <a:gd name="T4" fmla="*/ 0 60000 65536"/>
                <a:gd name="T5" fmla="*/ 0 60000 65536"/>
                <a:gd name="T6" fmla="*/ 0 w 728"/>
                <a:gd name="T7" fmla="*/ 0 h 1"/>
                <a:gd name="T8" fmla="*/ 728 w 728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8" h="1">
                  <a:moveTo>
                    <a:pt x="728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Freeform 14">
              <a:extLst>
                <a:ext uri="{FF2B5EF4-FFF2-40B4-BE49-F238E27FC236}">
                  <a16:creationId xmlns:a16="http://schemas.microsoft.com/office/drawing/2014/main" id="{5CC6088F-4A2B-4C31-8E7A-08C0B99D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885"/>
              <a:ext cx="0" cy="130"/>
            </a:xfrm>
            <a:custGeom>
              <a:avLst/>
              <a:gdLst>
                <a:gd name="T0" fmla="*/ 0 w 1"/>
                <a:gd name="T1" fmla="*/ 0 h 131"/>
                <a:gd name="T2" fmla="*/ 0 w 1"/>
                <a:gd name="T3" fmla="*/ 130 h 131"/>
                <a:gd name="T4" fmla="*/ 0 60000 65536"/>
                <a:gd name="T5" fmla="*/ 0 60000 65536"/>
                <a:gd name="T6" fmla="*/ 0 w 1"/>
                <a:gd name="T7" fmla="*/ 0 h 131"/>
                <a:gd name="T8" fmla="*/ 0 w 1"/>
                <a:gd name="T9" fmla="*/ 131 h 1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1">
                  <a:moveTo>
                    <a:pt x="0" y="0"/>
                  </a:moveTo>
                  <a:lnTo>
                    <a:pt x="0" y="131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Freeform 15">
              <a:extLst>
                <a:ext uri="{FF2B5EF4-FFF2-40B4-BE49-F238E27FC236}">
                  <a16:creationId xmlns:a16="http://schemas.microsoft.com/office/drawing/2014/main" id="{4B0575BF-214B-4F12-9E88-73086AADA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22"/>
              <a:ext cx="609" cy="0"/>
            </a:xfrm>
            <a:custGeom>
              <a:avLst/>
              <a:gdLst>
                <a:gd name="T0" fmla="*/ 0 w 883"/>
                <a:gd name="T1" fmla="*/ 0 h 1"/>
                <a:gd name="T2" fmla="*/ 609 w 883"/>
                <a:gd name="T3" fmla="*/ 0 h 1"/>
                <a:gd name="T4" fmla="*/ 0 60000 65536"/>
                <a:gd name="T5" fmla="*/ 0 60000 65536"/>
                <a:gd name="T6" fmla="*/ 0 w 883"/>
                <a:gd name="T7" fmla="*/ 0 h 1"/>
                <a:gd name="T8" fmla="*/ 883 w 883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3" h="1">
                  <a:moveTo>
                    <a:pt x="0" y="0"/>
                  </a:moveTo>
                  <a:lnTo>
                    <a:pt x="883" y="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2" name="Text Box 16">
            <a:extLst>
              <a:ext uri="{FF2B5EF4-FFF2-40B4-BE49-F238E27FC236}">
                <a16:creationId xmlns:a16="http://schemas.microsoft.com/office/drawing/2014/main" id="{9754A135-35D7-4D44-BE17-7B88D6F2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3573464"/>
            <a:ext cx="14513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columns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25AA2B70-2CF4-49C7-9785-8CC67699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6" y="4508501"/>
            <a:ext cx="104096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columns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9060AC74-CC0F-44E7-A8C0-3878C3EE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3933826"/>
            <a:ext cx="152828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elements</a:t>
            </a:r>
          </a:p>
        </p:txBody>
      </p:sp>
      <p:grpSp>
        <p:nvGrpSpPr>
          <p:cNvPr id="14355" name="Group 19">
            <a:extLst>
              <a:ext uri="{FF2B5EF4-FFF2-40B4-BE49-F238E27FC236}">
                <a16:creationId xmlns:a16="http://schemas.microsoft.com/office/drawing/2014/main" id="{CC235EF6-24E8-43CE-AC0E-50B0C7715788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5157788"/>
            <a:ext cx="819150" cy="717550"/>
            <a:chOff x="2200" y="3249"/>
            <a:chExt cx="516" cy="452"/>
          </a:xfrm>
        </p:grpSpPr>
        <p:sp>
          <p:nvSpPr>
            <p:cNvPr id="24593" name="Freeform 20">
              <a:extLst>
                <a:ext uri="{FF2B5EF4-FFF2-40B4-BE49-F238E27FC236}">
                  <a16:creationId xmlns:a16="http://schemas.microsoft.com/office/drawing/2014/main" id="{225D840D-49E0-41AF-8E7D-AA8F84705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3250"/>
              <a:ext cx="513" cy="0"/>
            </a:xfrm>
            <a:custGeom>
              <a:avLst/>
              <a:gdLst>
                <a:gd name="T0" fmla="*/ 513 w 739"/>
                <a:gd name="T1" fmla="*/ 0 h 1"/>
                <a:gd name="T2" fmla="*/ 0 w 739"/>
                <a:gd name="T3" fmla="*/ 0 h 1"/>
                <a:gd name="T4" fmla="*/ 0 60000 65536"/>
                <a:gd name="T5" fmla="*/ 0 60000 65536"/>
                <a:gd name="T6" fmla="*/ 0 w 739"/>
                <a:gd name="T7" fmla="*/ 0 h 1"/>
                <a:gd name="T8" fmla="*/ 739 w 739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9" h="1">
                  <a:moveTo>
                    <a:pt x="739" y="0"/>
                  </a:moveTo>
                  <a:lnTo>
                    <a:pt x="0" y="0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21">
              <a:extLst>
                <a:ext uri="{FF2B5EF4-FFF2-40B4-BE49-F238E27FC236}">
                  <a16:creationId xmlns:a16="http://schemas.microsoft.com/office/drawing/2014/main" id="{4FD26773-58AB-42F5-8F90-8745FE78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249"/>
              <a:ext cx="2" cy="451"/>
            </a:xfrm>
            <a:custGeom>
              <a:avLst/>
              <a:gdLst>
                <a:gd name="T0" fmla="*/ 2 w 1"/>
                <a:gd name="T1" fmla="*/ 0 h 452"/>
                <a:gd name="T2" fmla="*/ 0 w 1"/>
                <a:gd name="T3" fmla="*/ 451 h 452"/>
                <a:gd name="T4" fmla="*/ 0 60000 65536"/>
                <a:gd name="T5" fmla="*/ 0 60000 65536"/>
                <a:gd name="T6" fmla="*/ 0 w 1"/>
                <a:gd name="T7" fmla="*/ 0 h 452"/>
                <a:gd name="T8" fmla="*/ 1 w 1"/>
                <a:gd name="T9" fmla="*/ 452 h 4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2">
                  <a:moveTo>
                    <a:pt x="1" y="0"/>
                  </a:moveTo>
                  <a:lnTo>
                    <a:pt x="0" y="452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22">
              <a:extLst>
                <a:ext uri="{FF2B5EF4-FFF2-40B4-BE49-F238E27FC236}">
                  <a16:creationId xmlns:a16="http://schemas.microsoft.com/office/drawing/2014/main" id="{200C53C4-A229-467B-A196-F644CDD4B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3" y="3702"/>
              <a:ext cx="506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9" name="Text Box 23">
            <a:extLst>
              <a:ext uri="{FF2B5EF4-FFF2-40B4-BE49-F238E27FC236}">
                <a16:creationId xmlns:a16="http://schemas.microsoft.com/office/drawing/2014/main" id="{96F830CA-365A-4852-AFA6-1B6DC2FC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300664"/>
            <a:ext cx="152828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en-US">
                <a:solidFill>
                  <a:srgbClr val="FF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elements</a:t>
            </a:r>
          </a:p>
        </p:txBody>
      </p:sp>
      <p:sp>
        <p:nvSpPr>
          <p:cNvPr id="24589" name="Text Box 24">
            <a:extLst>
              <a:ext uri="{FF2B5EF4-FFF2-40B4-BE49-F238E27FC236}">
                <a16:creationId xmlns:a16="http://schemas.microsoft.com/office/drawing/2014/main" id="{B512EDBC-3CDB-4223-B89E-99CBC10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035176"/>
            <a:ext cx="34829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Cost:</a:t>
            </a:r>
            <a:b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Additional </a:t>
            </a:r>
            <a:r>
              <a:rPr lang="en-US" altLang="en-US">
                <a:solidFill>
                  <a:srgbClr val="CCEC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row_terms</a:t>
            </a:r>
            <a: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en-US">
                <a:solidFill>
                  <a:srgbClr val="CCEC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starting_pos</a:t>
            </a:r>
            <a: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arrays are required.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Let the two arrays </a:t>
            </a:r>
            <a:r>
              <a:rPr lang="en-US" altLang="en-US">
                <a:solidFill>
                  <a:srgbClr val="CCEC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row_terms</a:t>
            </a:r>
            <a: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and</a:t>
            </a:r>
            <a:r>
              <a:rPr lang="en-US" altLang="en-US">
                <a:solidFill>
                  <a:srgbClr val="CCEC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starting_pos </a:t>
            </a:r>
            <a:r>
              <a:rPr lang="en-US" altLang="en-US">
                <a:solidFill>
                  <a:srgbClr val="EAEAEA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be shared.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1A182943-49FD-4FB5-8ED0-F95B5BDF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8" y="4508501"/>
            <a:ext cx="14513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columns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72B9D4F9-A418-4E2F-9416-75C359A22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4005263"/>
            <a:ext cx="1977121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Buildup row_term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&amp; starting_pos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438C8B75-1F9B-4F80-B5FB-413C286C5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5300664"/>
            <a:ext cx="119485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transpose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7D9940D6-ACDD-49BB-BFF2-53A36EFA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188913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(10/18)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8AC096D6-5F71-4D6E-BCB4-8E4DE7AC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25538"/>
            <a:ext cx="8153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After the execution of the third </a:t>
            </a:r>
            <a:r>
              <a:rPr lang="en-US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loop, the values of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row_terms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starting_pos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are: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888B0FDD-00D0-40E3-86C2-A8CDC608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06776"/>
            <a:ext cx="6096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Freeform 4">
            <a:extLst>
              <a:ext uri="{FF2B5EF4-FFF2-40B4-BE49-F238E27FC236}">
                <a16:creationId xmlns:a16="http://schemas.microsoft.com/office/drawing/2014/main" id="{CCF976D9-816B-4CC7-850E-F20A61493390}"/>
              </a:ext>
            </a:extLst>
          </p:cNvPr>
          <p:cNvSpPr>
            <a:spLocks/>
          </p:cNvSpPr>
          <p:nvPr/>
        </p:nvSpPr>
        <p:spPr bwMode="auto">
          <a:xfrm>
            <a:off x="5556251" y="5110164"/>
            <a:ext cx="944563" cy="1587"/>
          </a:xfrm>
          <a:custGeom>
            <a:avLst/>
            <a:gdLst>
              <a:gd name="T0" fmla="*/ 0 w 595"/>
              <a:gd name="T1" fmla="*/ 0 h 1"/>
              <a:gd name="T2" fmla="*/ 944563 w 595"/>
              <a:gd name="T3" fmla="*/ 0 h 1"/>
              <a:gd name="T4" fmla="*/ 0 60000 65536"/>
              <a:gd name="T5" fmla="*/ 0 60000 65536"/>
              <a:gd name="T6" fmla="*/ 0 w 595"/>
              <a:gd name="T7" fmla="*/ 0 h 1"/>
              <a:gd name="T8" fmla="*/ 595 w 5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5" h="1">
                <a:moveTo>
                  <a:pt x="0" y="0"/>
                </a:moveTo>
                <a:lnTo>
                  <a:pt x="595" y="0"/>
                </a:lnTo>
              </a:path>
            </a:pathLst>
          </a:custGeom>
          <a:noFill/>
          <a:ln w="936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248E88E8-8FD4-4805-8789-F2C34DE7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598" y="4724401"/>
            <a:ext cx="119485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5F3082A-AD8B-4456-B88D-D0E33C74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060575"/>
            <a:ext cx="446405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zh-TW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6" charset="-120"/>
              </a:rPr>
              <a:t>                       </a:t>
            </a:r>
            <a:r>
              <a:rPr lang="en-US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[0] [1] [2] [3] [4] [5]</a:t>
            </a:r>
            <a:br>
              <a:rPr lang="en-US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row_terms</a:t>
            </a:r>
            <a:r>
              <a:rPr lang="en-US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=  2    1    2    2    0   1</a:t>
            </a:r>
            <a:br>
              <a:rPr lang="en-US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starting_pos</a:t>
            </a:r>
            <a:r>
              <a:rPr lang="en-US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=  1    3    4    6    8  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>
            <a:extLst>
              <a:ext uri="{FF2B5EF4-FFF2-40B4-BE49-F238E27FC236}">
                <a16:creationId xmlns:a16="http://schemas.microsoft.com/office/drawing/2014/main" id="{F68EB9E1-11FC-4338-B4D3-5CD8A1C3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872038" y="1557338"/>
            <a:ext cx="55800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9D69CCDC-73EA-47C7-A4FA-D2B58B0E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700214"/>
            <a:ext cx="2160587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03A94757-FECC-4C3E-83D2-21C6D022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0525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</a:rPr>
              <a:t>Matrix A</a:t>
            </a:r>
            <a:r>
              <a:rPr lang="en-US" altLang="en-US">
                <a:solidFill>
                  <a:srgbClr val="FFFF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        Row Col Value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566CE9EC-967D-4273-9948-14E0CC5B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2420939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3BED7C0C-7CC3-4323-A7F8-9B532C19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9" y="260350"/>
            <a:ext cx="2668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[0]   [1]   [2]   [3]   [4]   [5]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AFB29A5-8AD3-4C45-834B-A3ACA454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549276"/>
            <a:ext cx="125897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row_terms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8B3261A-09DB-4449-B41F-79523982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981076"/>
            <a:ext cx="14385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starting_pos</a:t>
            </a: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A7EB24F6-0FB4-483E-9081-AB516BDAC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88" y="62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7DA64314-4E17-486B-B99E-25143837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889" y="549275"/>
            <a:ext cx="115252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#col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#term = 6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FB991DED-7FBE-4631-9738-DC2350816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906C39FD-935C-4E68-8698-9862D4154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3575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D7BCB202-0C34-4E5C-9995-6B1FFC3E6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4" y="35734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A0AC465F-1BBE-405A-AAD1-7C6A89429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16DBEE3C-C5C8-4F6F-B0F3-74DFDE1C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BF81F8E4-7D08-4438-AB64-F730AC59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A40C5979-EF14-48F6-A3B1-CF1E57419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D2C5C4D4-993F-46AE-8DCB-AD219DDF1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241F8512-9490-4F8C-B7C2-25FCE4FF5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7ADD61BD-876D-4335-924C-1B33C5370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37179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7DD3FDE3-901F-4DF0-852B-49D3C26C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39338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1BCBA661-D4A5-4F4F-B734-F24EA56E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91611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D71BA746-74BD-4334-A2E3-A080B5B3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2050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7E7CAA12-10F5-451D-A920-A772612A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49237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46749BF5-1114-46E8-9295-61189954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7813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80132163-396E-42A1-9623-803F7BCE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686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CFEB2D7F-A37E-423D-A312-2837DB66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3575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26DB5A97-1FB9-43F3-A1A1-72A7552E2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6449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701E86E0-1BB4-4B2B-9499-0CB53DD3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9338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F8C91275-28C4-4320-AE94-F82F3889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CEAB0923-C12A-4065-9CD3-A1B9D9135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1640B058-428B-4A47-BCFF-4F32A224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1BBF370D-9AF7-4D4D-96FE-AA50592F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DE03E913-C751-4DC3-B3A7-FD6790669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7F12C2F0-A3DE-4110-82E8-3D0053C7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690FA350-A8A7-4BDE-8979-158C28241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584485BD-AD2A-47CD-9DAA-9E16AD7F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21" name="Line 37">
            <a:extLst>
              <a:ext uri="{FF2B5EF4-FFF2-40B4-BE49-F238E27FC236}">
                <a16:creationId xmlns:a16="http://schemas.microsoft.com/office/drawing/2014/main" id="{332B388D-EC65-43C7-9341-C507D2973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1497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20B6F0A2-5D0F-4E6C-9B68-7E12DF16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FAF56CDD-A1D0-46E5-B742-2B00DB02E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42926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Line 40">
            <a:extLst>
              <a:ext uri="{FF2B5EF4-FFF2-40B4-BE49-F238E27FC236}">
                <a16:creationId xmlns:a16="http://schemas.microsoft.com/office/drawing/2014/main" id="{808EE357-162E-4C53-A73F-628F8C8CC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5085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9DAFA907-D713-44F8-91C0-166726C5B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3</a:t>
            </a:r>
          </a:p>
        </p:txBody>
      </p:sp>
      <p:sp>
        <p:nvSpPr>
          <p:cNvPr id="16426" name="Text Box 42">
            <a:extLst>
              <a:ext uri="{FF2B5EF4-FFF2-40B4-BE49-F238E27FC236}">
                <a16:creationId xmlns:a16="http://schemas.microsoft.com/office/drawing/2014/main" id="{9CF8F4BA-B236-4071-A416-E47E3693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4</a:t>
            </a:r>
          </a:p>
        </p:txBody>
      </p:sp>
      <p:sp>
        <p:nvSpPr>
          <p:cNvPr id="16427" name="Text Box 43">
            <a:extLst>
              <a:ext uri="{FF2B5EF4-FFF2-40B4-BE49-F238E27FC236}">
                <a16:creationId xmlns:a16="http://schemas.microsoft.com/office/drawing/2014/main" id="{21DF5A3B-8269-4344-BE1B-00A2F55DF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6</a:t>
            </a:r>
          </a:p>
        </p:txBody>
      </p:sp>
      <p:sp>
        <p:nvSpPr>
          <p:cNvPr id="16428" name="Text Box 44">
            <a:extLst>
              <a:ext uri="{FF2B5EF4-FFF2-40B4-BE49-F238E27FC236}">
                <a16:creationId xmlns:a16="http://schemas.microsoft.com/office/drawing/2014/main" id="{721E9EB8-F32D-4A21-8CB2-E1D7A450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8</a:t>
            </a:r>
          </a:p>
        </p:txBody>
      </p:sp>
      <p:sp>
        <p:nvSpPr>
          <p:cNvPr id="16429" name="Text Box 45">
            <a:extLst>
              <a:ext uri="{FF2B5EF4-FFF2-40B4-BE49-F238E27FC236}">
                <a16:creationId xmlns:a16="http://schemas.microsoft.com/office/drawing/2014/main" id="{CFFBCD81-1399-4FDB-8AE3-4ED9618A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>
            <a:extLst>
              <a:ext uri="{FF2B5EF4-FFF2-40B4-BE49-F238E27FC236}">
                <a16:creationId xmlns:a16="http://schemas.microsoft.com/office/drawing/2014/main" id="{E72FB4E7-907E-4827-BC5A-43E1039E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727575" y="1484314"/>
            <a:ext cx="5761038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410" name="Group 2">
            <a:extLst>
              <a:ext uri="{FF2B5EF4-FFF2-40B4-BE49-F238E27FC236}">
                <a16:creationId xmlns:a16="http://schemas.microsoft.com/office/drawing/2014/main" id="{75B3302C-945A-425A-93F4-F227996F84A8}"/>
              </a:ext>
            </a:extLst>
          </p:cNvPr>
          <p:cNvGrpSpPr>
            <a:grpSpLocks/>
          </p:cNvGrpSpPr>
          <p:nvPr/>
        </p:nvGrpSpPr>
        <p:grpSpPr bwMode="auto">
          <a:xfrm>
            <a:off x="4583114" y="2205039"/>
            <a:ext cx="358775" cy="2446337"/>
            <a:chOff x="1927" y="1389"/>
            <a:chExt cx="226" cy="1541"/>
          </a:xfrm>
        </p:grpSpPr>
        <p:sp>
          <p:nvSpPr>
            <p:cNvPr id="30775" name="Line 3">
              <a:extLst>
                <a:ext uri="{FF2B5EF4-FFF2-40B4-BE49-F238E27FC236}">
                  <a16:creationId xmlns:a16="http://schemas.microsoft.com/office/drawing/2014/main" id="{83AB1A31-0A04-4F28-9C8D-524FE47B7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4">
              <a:extLst>
                <a:ext uri="{FF2B5EF4-FFF2-40B4-BE49-F238E27FC236}">
                  <a16:creationId xmlns:a16="http://schemas.microsoft.com/office/drawing/2014/main" id="{D5E930FF-7AE1-4FC3-8FCF-B49F8853D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0" cy="1541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5">
              <a:extLst>
                <a:ext uri="{FF2B5EF4-FFF2-40B4-BE49-F238E27FC236}">
                  <a16:creationId xmlns:a16="http://schemas.microsoft.com/office/drawing/2014/main" id="{55B306D1-8D5A-4441-9A30-B9C3123D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931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4" name="Text Box 6">
            <a:extLst>
              <a:ext uri="{FF2B5EF4-FFF2-40B4-BE49-F238E27FC236}">
                <a16:creationId xmlns:a16="http://schemas.microsoft.com/office/drawing/2014/main" id="{0A2AD660-F6AE-4FB2-9D24-4A9CC48D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4076700"/>
            <a:ext cx="210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Row Col Value </a:t>
            </a:r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C04DC86C-CAD1-444B-B511-CC2F6A5A1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48688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4284DCD0-BC54-4795-B6D9-3121E80A0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0847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CB9EAA42-0424-4E4E-B604-A99A97154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68630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1     0      0     15</a:t>
            </a: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866D1B0D-B172-4CCC-892A-C44B31D88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398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0     6      6     8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780F3A44-2684-431E-AC4A-7DCACA4C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1    3    4    6    8   8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86735921-075A-4D4E-9ABB-972C7D2D1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427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B2D7B4F8-70A7-4F21-A24D-6E834E62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6    8   8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49546763-D7D5-4DB6-86EC-9B2A4B8C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8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A6A04544-49D1-40E6-8EE3-34DFB3D2C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908675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6     3      0     22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4D2287DC-7CDA-42DB-AA1D-7C26A8D5D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9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7313BD38-2E19-4040-BB41-0C3671DCC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418263"/>
            <a:ext cx="1912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8     5      0     -15</a:t>
            </a: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8981D356-7E88-4A66-97CD-914F02B9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4    7    8   9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23B5A1BF-D02A-405F-AABB-D02F4C2E8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19271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3     1      1     11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0B8AAEC0-D29E-4399-8595-63029DEB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7    8   9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9314B0CF-9B33-4C37-8E09-154D7E8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426075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4     2      1     3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7D6846D5-5003-4474-8A37-BAD73E70B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165850"/>
            <a:ext cx="1787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7     3      2     -6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7B9DC81B-7613-40C9-A322-F389A0CA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8    8   9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38D73225-6BB5-442D-AF43-63E7B011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5    8    8   9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1E76D92A-2167-4737-99E5-80CC5476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94188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2     0      4     91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06AD1578-4F7E-49F0-9188-FDF1EC1F3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6705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5     2      5     28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7D7BEB47-FB01-4116-BB1C-726CFCC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6    8    8   9</a:t>
            </a:r>
          </a:p>
        </p:txBody>
      </p:sp>
      <p:pic>
        <p:nvPicPr>
          <p:cNvPr id="17436" name="Picture 28">
            <a:extLst>
              <a:ext uri="{FF2B5EF4-FFF2-40B4-BE49-F238E27FC236}">
                <a16:creationId xmlns:a16="http://schemas.microsoft.com/office/drawing/2014/main" id="{C4533F60-0600-4D2F-9B7B-71446789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39851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37" name="Text Box 29">
            <a:extLst>
              <a:ext uri="{FF2B5EF4-FFF2-40B4-BE49-F238E27FC236}">
                <a16:creationId xmlns:a16="http://schemas.microsoft.com/office/drawing/2014/main" id="{52C203F4-BA13-4F96-A2D0-D85A1E1D8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92150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</a:rPr>
              <a:t>Matrix A</a:t>
            </a:r>
            <a:r>
              <a:rPr lang="en-US" altLang="en-US">
                <a:solidFill>
                  <a:srgbClr val="FFFF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        Row Col Value</a:t>
            </a: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33E90A27-A2C2-4E09-B76E-380A35411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9" y="5300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0DE1A60A-8382-4905-89D4-F1A37171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1 </a:t>
            </a:r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E2CEB949-D5A5-463E-9496-001064A59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5573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1DFCC22C-D3EE-49E7-9828-E5302282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8462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C0733CE4-0B85-49FD-BEFA-DDB0D25F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1336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A8C3F6F4-DEAD-416C-A6C6-143345F2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4225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47D86563-4DF6-44D5-B63F-A7DD178E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7098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780E66CA-F544-4F9D-AE10-BA301FB8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99878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FE1F4880-DAB1-4A66-9D55-D27CEA86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2861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7" name="Rectangle 39">
            <a:extLst>
              <a:ext uri="{FF2B5EF4-FFF2-40B4-BE49-F238E27FC236}">
                <a16:creationId xmlns:a16="http://schemas.microsoft.com/office/drawing/2014/main" id="{B9AD96D8-A576-402E-AA2B-DCDE66189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57505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B79A5E2C-ACDD-492F-AE19-5C60C442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2 </a:t>
            </a:r>
          </a:p>
        </p:txBody>
      </p:sp>
      <p:sp>
        <p:nvSpPr>
          <p:cNvPr id="17449" name="Rectangle 41">
            <a:extLst>
              <a:ext uri="{FF2B5EF4-FFF2-40B4-BE49-F238E27FC236}">
                <a16:creationId xmlns:a16="http://schemas.microsoft.com/office/drawing/2014/main" id="{EAD08CB3-C853-4BB0-9868-DD2E3789F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3 </a:t>
            </a:r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D66FA0FF-5A6C-4E39-BFDA-43065A44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4 </a:t>
            </a:r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FD0476C3-0E9F-453F-88FD-B7EABA63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5 </a:t>
            </a:r>
          </a:p>
        </p:txBody>
      </p:sp>
      <p:sp>
        <p:nvSpPr>
          <p:cNvPr id="17452" name="Rectangle 44">
            <a:extLst>
              <a:ext uri="{FF2B5EF4-FFF2-40B4-BE49-F238E27FC236}">
                <a16:creationId xmlns:a16="http://schemas.microsoft.com/office/drawing/2014/main" id="{C966E9FB-5F46-46BA-B7C6-43380737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6 </a:t>
            </a:r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ABD5F09B-7B97-4027-9F8E-37859559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7 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E6091F9C-E596-4981-BACA-78DA1D3C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8 </a:t>
            </a:r>
          </a:p>
        </p:txBody>
      </p:sp>
      <p:sp>
        <p:nvSpPr>
          <p:cNvPr id="30765" name="Rectangle 47">
            <a:extLst>
              <a:ext uri="{FF2B5EF4-FFF2-40B4-BE49-F238E27FC236}">
                <a16:creationId xmlns:a16="http://schemas.microsoft.com/office/drawing/2014/main" id="{4232ABA9-BB08-4E4B-A96C-8BBE564A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4437063"/>
            <a:ext cx="1944687" cy="2305050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6" name="Line 48">
            <a:extLst>
              <a:ext uri="{FF2B5EF4-FFF2-40B4-BE49-F238E27FC236}">
                <a16:creationId xmlns:a16="http://schemas.microsoft.com/office/drawing/2014/main" id="{1B3F9B04-D8AA-4921-A704-017C21DBA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47307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49">
            <a:extLst>
              <a:ext uri="{FF2B5EF4-FFF2-40B4-BE49-F238E27FC236}">
                <a16:creationId xmlns:a16="http://schemas.microsoft.com/office/drawing/2014/main" id="{C258190E-EED3-420F-85EB-10824DF08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0133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Line 50">
            <a:extLst>
              <a:ext uri="{FF2B5EF4-FFF2-40B4-BE49-F238E27FC236}">
                <a16:creationId xmlns:a16="http://schemas.microsoft.com/office/drawing/2014/main" id="{F59B8658-42DA-4347-9D90-A4E45D0E5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24827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51">
            <a:extLst>
              <a:ext uri="{FF2B5EF4-FFF2-40B4-BE49-F238E27FC236}">
                <a16:creationId xmlns:a16="http://schemas.microsoft.com/office/drawing/2014/main" id="{CAD9FE69-4B83-4459-8C78-C67791BDD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49751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Line 52">
            <a:extLst>
              <a:ext uri="{FF2B5EF4-FFF2-40B4-BE49-F238E27FC236}">
                <a16:creationId xmlns:a16="http://schemas.microsoft.com/office/drawing/2014/main" id="{5E05F13F-F358-458A-84A7-5F1161CAE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7340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Line 53">
            <a:extLst>
              <a:ext uri="{FF2B5EF4-FFF2-40B4-BE49-F238E27FC236}">
                <a16:creationId xmlns:a16="http://schemas.microsoft.com/office/drawing/2014/main" id="{A98BC246-8FE0-437F-9871-52ED3C39B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9785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Line 54">
            <a:extLst>
              <a:ext uri="{FF2B5EF4-FFF2-40B4-BE49-F238E27FC236}">
                <a16:creationId xmlns:a16="http://schemas.microsoft.com/office/drawing/2014/main" id="{38EEFE60-D551-4083-8AE1-04EDB919F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237289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Line 55">
            <a:extLst>
              <a:ext uri="{FF2B5EF4-FFF2-40B4-BE49-F238E27FC236}">
                <a16:creationId xmlns:a16="http://schemas.microsoft.com/office/drawing/2014/main" id="{B9224E69-C9EF-4A96-885F-249C87AE6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48176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Line 56">
            <a:extLst>
              <a:ext uri="{FF2B5EF4-FFF2-40B4-BE49-F238E27FC236}">
                <a16:creationId xmlns:a16="http://schemas.microsoft.com/office/drawing/2014/main" id="{552A977D-247E-4034-9E70-7CA936AC0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437063"/>
            <a:ext cx="1587" cy="2305050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6440" y="248244"/>
              <a:ext cx="9802080" cy="297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80" y="240324"/>
                <a:ext cx="9825480" cy="29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488960" y="154080"/>
              <a:ext cx="2676600" cy="966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7440" y="144000"/>
                <a:ext cx="269928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06640" y="678240"/>
              <a:ext cx="11357280" cy="4017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480" y="667080"/>
                <a:ext cx="11378880" cy="40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4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762364FB-54C0-42EC-88D0-773F8E21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115889"/>
            <a:ext cx="82264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(2/18)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B68D8A06-F326-40F1-8DBB-8F302A274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1270000"/>
            <a:ext cx="316865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 2.3 contains our specification of the matrix ADT.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minimal set of operations </a:t>
            </a:r>
          </a:p>
          <a:p>
            <a:pPr lvl="2">
              <a:spcBef>
                <a:spcPts val="5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Matrix creation</a:t>
            </a:r>
          </a:p>
          <a:p>
            <a:pPr lvl="2">
              <a:spcBef>
                <a:spcPts val="5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Addition</a:t>
            </a:r>
          </a:p>
          <a:p>
            <a:pPr lvl="2">
              <a:spcBef>
                <a:spcPts val="5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Multiplication</a:t>
            </a:r>
          </a:p>
          <a:p>
            <a:pPr lvl="2">
              <a:spcBef>
                <a:spcPts val="5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Transpose</a:t>
            </a:r>
          </a:p>
          <a:p>
            <a:pPr>
              <a:spcBef>
                <a:spcPts val="700"/>
              </a:spcBef>
              <a:buClr>
                <a:srgbClr val="CCECFF"/>
              </a:buClr>
              <a:buSzPct val="115000"/>
              <a:defRPr/>
            </a:pPr>
            <a:endParaRPr lang="zh-TW" altLang="en-US" sz="2800">
              <a:effectLst>
                <a:outerShdw blurRad="38100" dist="38100" dir="2700000" algn="tl">
                  <a:srgbClr val="000000"/>
                </a:outerShdw>
              </a:effectLst>
              <a:ea typeface="新細明體" pitchFamily="16" charset="-120"/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7D492DFA-CA49-48E6-A8E9-F5D48E18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981076"/>
            <a:ext cx="5629275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ABF5EEBC-ADF5-4A5C-9DA8-21B31418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(3/18)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126037CE-85C2-4BF6-BBEC-96925C917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1444626"/>
            <a:ext cx="8821738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The standard representation of a matrix is a two dimensional array defined as</a:t>
            </a:r>
          </a:p>
          <a:p>
            <a:pPr marL="342900">
              <a:spcBef>
                <a:spcPts val="700"/>
              </a:spcBef>
              <a:buSzPct val="115000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		</a:t>
            </a:r>
            <a:r>
              <a:rPr lang="en-US" altLang="en-US" sz="2800" i="1"/>
              <a:t>a</a:t>
            </a:r>
            <a:r>
              <a:rPr lang="en-US" altLang="en-US" sz="2800"/>
              <a:t>[</a:t>
            </a:r>
            <a:r>
              <a:rPr lang="en-US" altLang="en-US" sz="2800" i="1"/>
              <a:t>MAX_ROWS</a:t>
            </a:r>
            <a:r>
              <a:rPr lang="en-US" altLang="en-US" sz="2800"/>
              <a:t>][</a:t>
            </a:r>
            <a:r>
              <a:rPr lang="en-US" altLang="en-US" sz="2800" i="1"/>
              <a:t>MAX_COLS</a:t>
            </a:r>
            <a:r>
              <a:rPr lang="en-US" altLang="en-US" sz="2800"/>
              <a:t>]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We can locate quickly any element by writing </a:t>
            </a:r>
            <a:r>
              <a:rPr lang="en-US" altLang="en-US" sz="2400" i="1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en-US" sz="24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altLang="en-US" sz="2400" i="1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</a:t>
            </a:r>
            <a:r>
              <a:rPr lang="en-US" altLang="en-US" sz="24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][ </a:t>
            </a:r>
            <a:r>
              <a:rPr lang="en-US" altLang="en-US" sz="2400" i="1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 </a:t>
            </a:r>
            <a:r>
              <a:rPr lang="en-US" altLang="en-US" sz="24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Sparse matrix wastes space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We must consider alternate forms of representation.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Our representation of sparse matrices should store only nonzero elements.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Each element is characterized by</a:t>
            </a:r>
            <a:r>
              <a:rPr lang="en-US" altLang="en-US" sz="2400">
                <a:solidFill>
                  <a:srgbClr val="6B6B99"/>
                </a:solidFill>
              </a:rPr>
              <a:t> </a:t>
            </a:r>
            <a:r>
              <a:rPr lang="en-US" altLang="en-US" sz="2400">
                <a:solidFill>
                  <a:srgbClr val="FFFF00"/>
                </a:solidFill>
              </a:rPr>
              <a:t>&lt;row, col, value&gt;.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814958B2-3CB7-47B2-B976-6CC162BF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341313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(4/18)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FF4B2E9B-6F7F-49E5-BD24-524429AF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555751"/>
            <a:ext cx="8713787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8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We implement the </a:t>
            </a:r>
            <a:r>
              <a:rPr lang="en-US" alt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Create</a:t>
            </a: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operation as below: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FFD973EB-4893-4914-B20C-28982A2F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98825"/>
            <a:ext cx="7416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D84AB8BB-3BB0-4331-8148-4014947FA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187325"/>
            <a:ext cx="8226425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(5/18)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9D67EAFF-81FA-4D52-81D1-A0CF980DE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1196976"/>
            <a:ext cx="88201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Figure 2.4(a) shows how the sparse matrix of Figure 2.3(b) is represented in the array 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lvl="1">
              <a:spcBef>
                <a:spcPts val="600"/>
              </a:spcBef>
              <a:buClr>
                <a:srgbClr val="CCECFF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Represented by a two-dimensional array.</a:t>
            </a:r>
          </a:p>
          <a:p>
            <a:pPr lvl="1">
              <a:spcBef>
                <a:spcPts val="600"/>
              </a:spcBef>
              <a:buClr>
                <a:srgbClr val="CCECFF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element is characterized by </a:t>
            </a:r>
            <a:r>
              <a:rPr lang="en-US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&lt;row, col, value&gt;.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AABF316D-3EB2-47F0-B06F-A554A783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500439"/>
            <a:ext cx="6096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Freeform 4">
            <a:extLst>
              <a:ext uri="{FF2B5EF4-FFF2-40B4-BE49-F238E27FC236}">
                <a16:creationId xmlns:a16="http://schemas.microsoft.com/office/drawing/2014/main" id="{EDB1BD07-D764-42D3-BC81-6345020242FD}"/>
              </a:ext>
            </a:extLst>
          </p:cNvPr>
          <p:cNvSpPr>
            <a:spLocks/>
          </p:cNvSpPr>
          <p:nvPr/>
        </p:nvSpPr>
        <p:spPr bwMode="auto">
          <a:xfrm>
            <a:off x="6816726" y="5232400"/>
            <a:ext cx="944563" cy="1588"/>
          </a:xfrm>
          <a:custGeom>
            <a:avLst/>
            <a:gdLst>
              <a:gd name="T0" fmla="*/ 0 w 595"/>
              <a:gd name="T1" fmla="*/ 0 h 1"/>
              <a:gd name="T2" fmla="*/ 944563 w 595"/>
              <a:gd name="T3" fmla="*/ 0 h 1"/>
              <a:gd name="T4" fmla="*/ 0 60000 65536"/>
              <a:gd name="T5" fmla="*/ 0 60000 65536"/>
              <a:gd name="T6" fmla="*/ 0 w 595"/>
              <a:gd name="T7" fmla="*/ 0 h 1"/>
              <a:gd name="T8" fmla="*/ 595 w 5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5" h="1">
                <a:moveTo>
                  <a:pt x="0" y="0"/>
                </a:moveTo>
                <a:lnTo>
                  <a:pt x="595" y="0"/>
                </a:lnTo>
              </a:path>
            </a:pathLst>
          </a:custGeom>
          <a:noFill/>
          <a:ln w="936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ABC78715-9778-448F-B085-615AC3F9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8561" y="4724401"/>
            <a:ext cx="119485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C6F28F79-0515-456E-92F5-FCA746E4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5949951"/>
            <a:ext cx="20161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</a:rPr>
              <a:t>row, column in </a:t>
            </a:r>
            <a:br>
              <a:rPr lang="en-US" altLang="en-US" sz="2000">
                <a:solidFill>
                  <a:srgbClr val="FFFF00"/>
                </a:solidFill>
              </a:rPr>
            </a:br>
            <a:r>
              <a:rPr lang="en-US" altLang="en-US" sz="2000">
                <a:solidFill>
                  <a:srgbClr val="FFFF00"/>
                </a:solidFill>
              </a:rPr>
              <a:t>ascending order</a:t>
            </a:r>
          </a:p>
        </p:txBody>
      </p:sp>
      <p:sp>
        <p:nvSpPr>
          <p:cNvPr id="14344" name="Freeform 7">
            <a:extLst>
              <a:ext uri="{FF2B5EF4-FFF2-40B4-BE49-F238E27FC236}">
                <a16:creationId xmlns:a16="http://schemas.microsoft.com/office/drawing/2014/main" id="{FD79E6ED-8D33-4B4D-82C6-A278BB081480}"/>
              </a:ext>
            </a:extLst>
          </p:cNvPr>
          <p:cNvSpPr>
            <a:spLocks/>
          </p:cNvSpPr>
          <p:nvPr/>
        </p:nvSpPr>
        <p:spPr bwMode="auto">
          <a:xfrm>
            <a:off x="6670675" y="3336925"/>
            <a:ext cx="1588" cy="812800"/>
          </a:xfrm>
          <a:custGeom>
            <a:avLst/>
            <a:gdLst>
              <a:gd name="T0" fmla="*/ 1588 w 1"/>
              <a:gd name="T1" fmla="*/ 812800 h 512"/>
              <a:gd name="T2" fmla="*/ 0 w 1"/>
              <a:gd name="T3" fmla="*/ 0 h 512"/>
              <a:gd name="T4" fmla="*/ 0 60000 65536"/>
              <a:gd name="T5" fmla="*/ 0 60000 65536"/>
              <a:gd name="T6" fmla="*/ 0 w 1"/>
              <a:gd name="T7" fmla="*/ 0 h 512"/>
              <a:gd name="T8" fmla="*/ 1 w 1"/>
              <a:gd name="T9" fmla="*/ 512 h 5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12">
                <a:moveTo>
                  <a:pt x="1" y="512"/>
                </a:moveTo>
                <a:lnTo>
                  <a:pt x="0" y="0"/>
                </a:lnTo>
              </a:path>
            </a:pathLst>
          </a:custGeom>
          <a:noFill/>
          <a:ln w="9360" cap="sq">
            <a:solidFill>
              <a:srgbClr val="BA000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Freeform 8">
            <a:extLst>
              <a:ext uri="{FF2B5EF4-FFF2-40B4-BE49-F238E27FC236}">
                <a16:creationId xmlns:a16="http://schemas.microsoft.com/office/drawing/2014/main" id="{8EAA5756-6F7D-4913-97D6-5F9C4902AAED}"/>
              </a:ext>
            </a:extLst>
          </p:cNvPr>
          <p:cNvSpPr>
            <a:spLocks/>
          </p:cNvSpPr>
          <p:nvPr/>
        </p:nvSpPr>
        <p:spPr bwMode="auto">
          <a:xfrm>
            <a:off x="6096000" y="3336925"/>
            <a:ext cx="1588" cy="812800"/>
          </a:xfrm>
          <a:custGeom>
            <a:avLst/>
            <a:gdLst>
              <a:gd name="T0" fmla="*/ 0 w 1"/>
              <a:gd name="T1" fmla="*/ 0 h 512"/>
              <a:gd name="T2" fmla="*/ 1588 w 1"/>
              <a:gd name="T3" fmla="*/ 812800 h 512"/>
              <a:gd name="T4" fmla="*/ 0 60000 65536"/>
              <a:gd name="T5" fmla="*/ 0 60000 65536"/>
              <a:gd name="T6" fmla="*/ 0 w 1"/>
              <a:gd name="T7" fmla="*/ 0 h 512"/>
              <a:gd name="T8" fmla="*/ 1 w 1"/>
              <a:gd name="T9" fmla="*/ 512 h 5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12">
                <a:moveTo>
                  <a:pt x="0" y="0"/>
                </a:moveTo>
                <a:lnTo>
                  <a:pt x="1" y="512"/>
                </a:lnTo>
              </a:path>
            </a:pathLst>
          </a:custGeom>
          <a:noFill/>
          <a:ln w="9360" cap="sq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9">
            <a:extLst>
              <a:ext uri="{FF2B5EF4-FFF2-40B4-BE49-F238E27FC236}">
                <a16:creationId xmlns:a16="http://schemas.microsoft.com/office/drawing/2014/main" id="{B5DDF92B-7A6C-4E77-8023-57D35EB67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2997200"/>
            <a:ext cx="20304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CCECFF"/>
                </a:solidFill>
                <a:latin typeface="Times New Roman" panose="02020603050405020304" pitchFamily="18" charset="0"/>
              </a:rPr>
              <a:t># of rows (columns)</a:t>
            </a:r>
          </a:p>
        </p:txBody>
      </p:sp>
      <p:sp>
        <p:nvSpPr>
          <p:cNvPr id="14347" name="Text Box 10">
            <a:extLst>
              <a:ext uri="{FF2B5EF4-FFF2-40B4-BE49-F238E27FC236}">
                <a16:creationId xmlns:a16="http://schemas.microsoft.com/office/drawing/2014/main" id="{91E95302-7ABF-4623-819E-CA4144A72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997200"/>
            <a:ext cx="19065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CCECFF"/>
                </a:solidFill>
                <a:latin typeface="Times New Roman" panose="02020603050405020304" pitchFamily="18" charset="0"/>
              </a:rPr>
              <a:t># of nonzero terms</a:t>
            </a:r>
          </a:p>
        </p:txBody>
      </p:sp>
      <p:sp>
        <p:nvSpPr>
          <p:cNvPr id="14348" name="Freeform 11">
            <a:extLst>
              <a:ext uri="{FF2B5EF4-FFF2-40B4-BE49-F238E27FC236}">
                <a16:creationId xmlns:a16="http://schemas.microsoft.com/office/drawing/2014/main" id="{7EC70145-824C-4238-B63B-975AA814262F}"/>
              </a:ext>
            </a:extLst>
          </p:cNvPr>
          <p:cNvSpPr>
            <a:spLocks/>
          </p:cNvSpPr>
          <p:nvPr/>
        </p:nvSpPr>
        <p:spPr bwMode="auto">
          <a:xfrm>
            <a:off x="5638800" y="3341689"/>
            <a:ext cx="1588" cy="814387"/>
          </a:xfrm>
          <a:custGeom>
            <a:avLst/>
            <a:gdLst>
              <a:gd name="T0" fmla="*/ 0 w 1"/>
              <a:gd name="T1" fmla="*/ 0 h 513"/>
              <a:gd name="T2" fmla="*/ 0 w 1"/>
              <a:gd name="T3" fmla="*/ 814387 h 513"/>
              <a:gd name="T4" fmla="*/ 0 60000 65536"/>
              <a:gd name="T5" fmla="*/ 0 60000 65536"/>
              <a:gd name="T6" fmla="*/ 0 w 1"/>
              <a:gd name="T7" fmla="*/ 0 h 513"/>
              <a:gd name="T8" fmla="*/ 1 w 1"/>
              <a:gd name="T9" fmla="*/ 513 h 5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13">
                <a:moveTo>
                  <a:pt x="0" y="0"/>
                </a:moveTo>
                <a:lnTo>
                  <a:pt x="0" y="513"/>
                </a:lnTo>
              </a:path>
            </a:pathLst>
          </a:custGeom>
          <a:noFill/>
          <a:ln w="9360" cap="sq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2">
            <a:extLst>
              <a:ext uri="{FF2B5EF4-FFF2-40B4-BE49-F238E27FC236}">
                <a16:creationId xmlns:a16="http://schemas.microsoft.com/office/drawing/2014/main" id="{529B73A7-291C-4BD6-8509-E3E8FC4C2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4221164"/>
            <a:ext cx="533400" cy="1587"/>
          </a:xfrm>
          <a:prstGeom prst="line">
            <a:avLst/>
          </a:prstGeom>
          <a:noFill/>
          <a:ln w="9360" cap="sq">
            <a:solidFill>
              <a:srgbClr val="54547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DF2A1C92-6123-465F-BFC8-3DA838B95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(6/18)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DA0F3480-C065-437B-B584-873DF74D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412876"/>
            <a:ext cx="8748712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2.4.2 Transpose a Matrix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For each </a:t>
            </a:r>
            <a:r>
              <a:rPr lang="en-US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row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i </a:t>
            </a:r>
          </a:p>
          <a:p>
            <a:pPr lvl="2">
              <a:spcBef>
                <a:spcPts val="5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take element &lt;i, j, value&gt; and store it in element &lt;j, i, value&gt; of the transpose.</a:t>
            </a:r>
          </a:p>
          <a:p>
            <a:pPr lvl="2">
              <a:spcBef>
                <a:spcPts val="5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difficulty: </a:t>
            </a:r>
            <a:r>
              <a:rPr lang="en-US" altLang="en-US" sz="2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to put &lt;j, i, value&gt;</a:t>
            </a:r>
            <a:br>
              <a:rPr lang="en-US" altLang="en-US" sz="2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15)  ====&gt;  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15)</a:t>
            </a:r>
            <a:b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22)  ====&gt;  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22)</a:t>
            </a:r>
            <a:b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0,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-15) ====&gt;  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-15)</a:t>
            </a:r>
            <a:b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11)  ====&gt;  (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11)</a:t>
            </a:r>
            <a:b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Move elements down very often.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For all elements in </a:t>
            </a:r>
            <a:r>
              <a:rPr lang="en-US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column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j, </a:t>
            </a:r>
          </a:p>
          <a:p>
            <a:pPr lvl="2">
              <a:spcBef>
                <a:spcPts val="5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place element </a:t>
            </a:r>
            <a:r>
              <a:rPr lang="en-US" altLang="en-US" sz="2000">
                <a:solidFill>
                  <a:srgbClr val="FFFF00"/>
                </a:solidFill>
              </a:rPr>
              <a:t>&lt;i, j, value&gt;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 element </a:t>
            </a:r>
            <a:r>
              <a:rPr lang="en-US" altLang="en-US" sz="2000">
                <a:solidFill>
                  <a:srgbClr val="FFFF00"/>
                </a:solidFill>
              </a:rPr>
              <a:t>&lt;j, i, value&gt;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836524AF-44CC-43A6-99C1-C4C3321C8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115888"/>
            <a:ext cx="8226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(7/18)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4A65334-4EBF-4FC1-9894-8A5C4B0A3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052514"/>
            <a:ext cx="8153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This algorithm is incorporated in transpose (Program 2.7).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E5DF62F-5C26-493E-B9A5-0E25D753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1628776"/>
            <a:ext cx="578326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4">
            <a:extLst>
              <a:ext uri="{FF2B5EF4-FFF2-40B4-BE49-F238E27FC236}">
                <a16:creationId xmlns:a16="http://schemas.microsoft.com/office/drawing/2014/main" id="{F39412E1-CD27-46EE-A915-8B4E27BE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1" y="5373688"/>
            <a:ext cx="2341563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CCECFF"/>
                </a:solidFill>
                <a:latin typeface="Times New Roman" panose="02020603050405020304" pitchFamily="18" charset="0"/>
              </a:rPr>
              <a:t>Scan the array </a:t>
            </a:r>
            <a:br>
              <a:rPr lang="en-US" altLang="en-US" sz="2000">
                <a:solidFill>
                  <a:srgbClr val="CCECFF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CCECFF"/>
                </a:solidFill>
                <a:latin typeface="Times New Roman" panose="02020603050405020304" pitchFamily="18" charset="0"/>
              </a:rPr>
              <a:t>“columns” times.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CCECFF"/>
                </a:solidFill>
                <a:latin typeface="Times New Roman" panose="02020603050405020304" pitchFamily="18" charset="0"/>
              </a:rPr>
              <a:t>The array has </a:t>
            </a:r>
            <a:br>
              <a:rPr lang="en-US" altLang="en-US" sz="2000">
                <a:solidFill>
                  <a:srgbClr val="CCECFF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CCECFF"/>
                </a:solidFill>
                <a:latin typeface="Times New Roman" panose="02020603050405020304" pitchFamily="18" charset="0"/>
              </a:rPr>
              <a:t>“elements” elements.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2EB09A19-9C28-481A-942C-35FAD1EA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734051"/>
            <a:ext cx="49298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==&gt; O(columns*elements)</a:t>
            </a:r>
          </a:p>
        </p:txBody>
      </p:sp>
      <p:grpSp>
        <p:nvGrpSpPr>
          <p:cNvPr id="11270" name="Group 6">
            <a:extLst>
              <a:ext uri="{FF2B5EF4-FFF2-40B4-BE49-F238E27FC236}">
                <a16:creationId xmlns:a16="http://schemas.microsoft.com/office/drawing/2014/main" id="{6015C779-3661-48D3-900D-38D39D61DBFC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4221164"/>
            <a:ext cx="158750" cy="1582737"/>
            <a:chOff x="2376" y="2659"/>
            <a:chExt cx="100" cy="997"/>
          </a:xfrm>
        </p:grpSpPr>
        <p:sp>
          <p:nvSpPr>
            <p:cNvPr id="18451" name="Line 7">
              <a:extLst>
                <a:ext uri="{FF2B5EF4-FFF2-40B4-BE49-F238E27FC236}">
                  <a16:creationId xmlns:a16="http://schemas.microsoft.com/office/drawing/2014/main" id="{4C175E87-27AD-4E48-98E0-0BA4DA151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5" y="2659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Freeform 8">
              <a:extLst>
                <a:ext uri="{FF2B5EF4-FFF2-40B4-BE49-F238E27FC236}">
                  <a16:creationId xmlns:a16="http://schemas.microsoft.com/office/drawing/2014/main" id="{B9604FCB-6452-4D0A-971F-0A5D2D5D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659"/>
              <a:ext cx="0" cy="983"/>
            </a:xfrm>
            <a:custGeom>
              <a:avLst/>
              <a:gdLst>
                <a:gd name="T0" fmla="*/ 0 w 1"/>
                <a:gd name="T1" fmla="*/ 0 h 984"/>
                <a:gd name="T2" fmla="*/ 1 w 1"/>
                <a:gd name="T3" fmla="*/ 983 h 984"/>
                <a:gd name="T4" fmla="*/ 0 60000 65536"/>
                <a:gd name="T5" fmla="*/ 0 60000 65536"/>
                <a:gd name="T6" fmla="*/ 0 w 1"/>
                <a:gd name="T7" fmla="*/ 0 h 984"/>
                <a:gd name="T8" fmla="*/ 0 w 1"/>
                <a:gd name="T9" fmla="*/ 984 h 9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84">
                  <a:moveTo>
                    <a:pt x="0" y="0"/>
                  </a:moveTo>
                  <a:lnTo>
                    <a:pt x="1" y="984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9">
              <a:extLst>
                <a:ext uri="{FF2B5EF4-FFF2-40B4-BE49-F238E27FC236}">
                  <a16:creationId xmlns:a16="http://schemas.microsoft.com/office/drawing/2014/main" id="{BD0A54F5-813F-4F20-9872-06720B6CD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>
            <a:extLst>
              <a:ext uri="{FF2B5EF4-FFF2-40B4-BE49-F238E27FC236}">
                <a16:creationId xmlns:a16="http://schemas.microsoft.com/office/drawing/2014/main" id="{C01C5915-B8BB-46BD-AAAD-4A9AA5A93961}"/>
              </a:ext>
            </a:extLst>
          </p:cNvPr>
          <p:cNvGrpSpPr>
            <a:grpSpLocks/>
          </p:cNvGrpSpPr>
          <p:nvPr/>
        </p:nvGrpSpPr>
        <p:grpSpPr bwMode="auto">
          <a:xfrm>
            <a:off x="5080000" y="3860800"/>
            <a:ext cx="158750" cy="1943100"/>
            <a:chOff x="2240" y="2432"/>
            <a:chExt cx="100" cy="1224"/>
          </a:xfrm>
        </p:grpSpPr>
        <p:sp>
          <p:nvSpPr>
            <p:cNvPr id="18448" name="Line 11">
              <a:extLst>
                <a:ext uri="{FF2B5EF4-FFF2-40B4-BE49-F238E27FC236}">
                  <a16:creationId xmlns:a16="http://schemas.microsoft.com/office/drawing/2014/main" id="{DF85E3AD-20DE-4551-8ED1-5A44953A7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2432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2">
              <a:extLst>
                <a:ext uri="{FF2B5EF4-FFF2-40B4-BE49-F238E27FC236}">
                  <a16:creationId xmlns:a16="http://schemas.microsoft.com/office/drawing/2014/main" id="{CBF8E913-0920-4584-BC45-EDDCB96F1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432"/>
              <a:ext cx="4" cy="1224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3">
              <a:extLst>
                <a:ext uri="{FF2B5EF4-FFF2-40B4-BE49-F238E27FC236}">
                  <a16:creationId xmlns:a16="http://schemas.microsoft.com/office/drawing/2014/main" id="{25B42D5E-042C-44D0-A5F4-46BB046C0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8" name="Text Box 14">
            <a:extLst>
              <a:ext uri="{FF2B5EF4-FFF2-40B4-BE49-F238E27FC236}">
                <a16:creationId xmlns:a16="http://schemas.microsoft.com/office/drawing/2014/main" id="{D0DA8135-0EE5-453C-9163-B4B44C3E5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2" y="4724401"/>
            <a:ext cx="3455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  <a:latin typeface="Comic Sans MS" panose="030F07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 elements in column j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080B3C09-D3CC-4F7C-AA9A-2346EC826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365626"/>
            <a:ext cx="209894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  <a:latin typeface="Comic Sans MS" panose="030F07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 columns i</a:t>
            </a:r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CDA3114D-6999-4977-9846-876A0CD6A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2751" y="4581525"/>
            <a:ext cx="866775" cy="1588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704FD79B-087C-4368-9A43-64E33602BA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2751" y="5084764"/>
            <a:ext cx="1082675" cy="1587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C167399D-F8E3-4173-ABC2-2BA3CF91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9" y="4868863"/>
            <a:ext cx="3889375" cy="576262"/>
          </a:xfrm>
          <a:prstGeom prst="rect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CA7BD37F-D6AB-4772-8822-EC9DDB02BF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9725" y="4003676"/>
            <a:ext cx="1803400" cy="1082675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20115D62-32B8-4F2A-A59C-C69C0A4F4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205038"/>
            <a:ext cx="31686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400">
                <a:solidFill>
                  <a:srgbClr val="FFFF00"/>
                </a:solidFill>
                <a:latin typeface="Comic Sans MS" panose="030F0702030302020204" pitchFamily="66" charset="0"/>
              </a:rPr>
              <a:t>Assign </a:t>
            </a:r>
          </a:p>
          <a:p>
            <a:pPr eaLnBrk="1" hangingPunct="1">
              <a:buSzPct val="100000"/>
              <a:defRPr/>
            </a:pPr>
            <a:r>
              <a:rPr lang="en-US" altLang="en-US" sz="2400">
                <a:solidFill>
                  <a:srgbClr val="FFFF00"/>
                </a:solidFill>
                <a:latin typeface="Comic Sans MS" panose="030F0702030302020204" pitchFamily="66" charset="0"/>
              </a:rPr>
              <a:t>A[i][j] to B[j][i]</a:t>
            </a:r>
          </a:p>
          <a:p>
            <a:pPr eaLnBrk="1" hangingPunct="1">
              <a:buSzPct val="100000"/>
              <a:defRPr/>
            </a:pP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place element </a:t>
            </a:r>
            <a:r>
              <a:rPr lang="en-US" altLang="en-US" sz="2000">
                <a:solidFill>
                  <a:srgbClr val="FFFF00"/>
                </a:solidFill>
              </a:rPr>
              <a:t>&lt;i, j, value&gt;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 element </a:t>
            </a:r>
            <a:r>
              <a:rPr lang="en-US" altLang="en-US" sz="2000">
                <a:solidFill>
                  <a:srgbClr val="FFFF00"/>
                </a:solidFill>
              </a:rPr>
              <a:t>&lt;j, i, value&gt;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8B70C1FE-CC9B-41A4-9276-21101082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981076"/>
            <a:ext cx="6624638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Text Box 2">
            <a:extLst>
              <a:ext uri="{FF2B5EF4-FFF2-40B4-BE49-F238E27FC236}">
                <a16:creationId xmlns:a16="http://schemas.microsoft.com/office/drawing/2014/main" id="{3CC24401-8203-4C8D-A8B6-EAEE1F63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207964"/>
            <a:ext cx="3116263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  <a:latin typeface="Comic Sans MS" panose="030F0702030302020204" pitchFamily="66" charset="0"/>
              </a:rPr>
              <a:t>EX: A[6][6] transpose to B[6][6]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9EA84085-69EA-41C7-A629-76B00CF95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2708275"/>
            <a:ext cx="2411413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Set Up row &amp; column in B[6][6]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4364EC0E-6CA9-4653-B5EA-29E20CEA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221163"/>
            <a:ext cx="1890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Row Col Value 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96280994-D70A-4D4C-8348-A28E411E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4652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0     6      6     8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75DB4B79-B52F-4AF5-9590-D78475C7A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8608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BC03840-F701-4616-8DF1-E6C13FC8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</p:txBody>
      </p:sp>
      <p:grpSp>
        <p:nvGrpSpPr>
          <p:cNvPr id="12296" name="Group 8">
            <a:extLst>
              <a:ext uri="{FF2B5EF4-FFF2-40B4-BE49-F238E27FC236}">
                <a16:creationId xmlns:a16="http://schemas.microsoft.com/office/drawing/2014/main" id="{606AE1CE-44CB-470E-9897-343745E71D19}"/>
              </a:ext>
            </a:extLst>
          </p:cNvPr>
          <p:cNvGrpSpPr>
            <a:grpSpLocks/>
          </p:cNvGrpSpPr>
          <p:nvPr/>
        </p:nvGrpSpPr>
        <p:grpSpPr bwMode="auto">
          <a:xfrm>
            <a:off x="4676776" y="4652964"/>
            <a:ext cx="193675" cy="790575"/>
            <a:chOff x="1986" y="2931"/>
            <a:chExt cx="122" cy="498"/>
          </a:xfrm>
        </p:grpSpPr>
        <p:sp>
          <p:nvSpPr>
            <p:cNvPr id="20543" name="Line 9">
              <a:extLst>
                <a:ext uri="{FF2B5EF4-FFF2-40B4-BE49-F238E27FC236}">
                  <a16:creationId xmlns:a16="http://schemas.microsoft.com/office/drawing/2014/main" id="{D02A30E9-BF4C-4AAA-92EF-119DE0A0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10">
              <a:extLst>
                <a:ext uri="{FF2B5EF4-FFF2-40B4-BE49-F238E27FC236}">
                  <a16:creationId xmlns:a16="http://schemas.microsoft.com/office/drawing/2014/main" id="{8075F87C-352F-46FF-9A0E-D21C74448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0" cy="498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Line 11">
              <a:extLst>
                <a:ext uri="{FF2B5EF4-FFF2-40B4-BE49-F238E27FC236}">
                  <a16:creationId xmlns:a16="http://schemas.microsoft.com/office/drawing/2014/main" id="{4A414AF5-04BF-4498-A4EB-57F474213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430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0" name="Text Box 12">
            <a:extLst>
              <a:ext uri="{FF2B5EF4-FFF2-40B4-BE49-F238E27FC236}">
                <a16:creationId xmlns:a16="http://schemas.microsoft.com/office/drawing/2014/main" id="{669D0DBE-9A42-4229-BEDF-3467E70D0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4" y="49212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1     0      0     15</a:t>
            </a:r>
          </a:p>
        </p:txBody>
      </p:sp>
      <p:pic>
        <p:nvPicPr>
          <p:cNvPr id="12301" name="Picture 13">
            <a:extLst>
              <a:ext uri="{FF2B5EF4-FFF2-40B4-BE49-F238E27FC236}">
                <a16:creationId xmlns:a16="http://schemas.microsoft.com/office/drawing/2014/main" id="{700B9338-5B8D-4A57-A983-C80BAFB7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84314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02" name="Text Box 14">
            <a:extLst>
              <a:ext uri="{FF2B5EF4-FFF2-40B4-BE49-F238E27FC236}">
                <a16:creationId xmlns:a16="http://schemas.microsoft.com/office/drawing/2014/main" id="{FABDEB71-6026-487D-8FAE-56F78EAA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20223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2     0      4     91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86C22B53-5329-4EA7-B8A1-0BE1550B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49116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3     1      1     11</a:t>
            </a:r>
          </a:p>
        </p:txBody>
      </p:sp>
      <p:sp>
        <p:nvSpPr>
          <p:cNvPr id="20494" name="Text Box 16">
            <a:extLst>
              <a:ext uri="{FF2B5EF4-FFF2-40B4-BE49-F238E27FC236}">
                <a16:creationId xmlns:a16="http://schemas.microsoft.com/office/drawing/2014/main" id="{1E223585-0BAA-4C9D-8BBF-DFEDA88A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11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9A452F71-A6B2-4991-BEAD-C453D069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4" y="5949950"/>
            <a:ext cx="18392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And So on…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70B9D56E-0021-4179-B0B8-439A698F4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8366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</a:rPr>
              <a:t>Matrix A</a:t>
            </a:r>
            <a:r>
              <a:rPr lang="en-US" altLang="en-US">
                <a:solidFill>
                  <a:srgbClr val="FFFF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        Row Col Value</a:t>
            </a:r>
          </a:p>
        </p:txBody>
      </p:sp>
      <p:grpSp>
        <p:nvGrpSpPr>
          <p:cNvPr id="12307" name="Group 19">
            <a:extLst>
              <a:ext uri="{FF2B5EF4-FFF2-40B4-BE49-F238E27FC236}">
                <a16:creationId xmlns:a16="http://schemas.microsoft.com/office/drawing/2014/main" id="{CF0EB7AB-9449-4723-8098-89D2342F0586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1989138"/>
            <a:ext cx="719137" cy="862012"/>
            <a:chOff x="3379" y="1253"/>
            <a:chExt cx="453" cy="543"/>
          </a:xfrm>
        </p:grpSpPr>
        <p:sp>
          <p:nvSpPr>
            <p:cNvPr id="20539" name="Line 20">
              <a:extLst>
                <a:ext uri="{FF2B5EF4-FFF2-40B4-BE49-F238E27FC236}">
                  <a16:creationId xmlns:a16="http://schemas.microsoft.com/office/drawing/2014/main" id="{57B1010A-50A6-4423-840D-C8953FFBE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253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Line 21">
              <a:extLst>
                <a:ext uri="{FF2B5EF4-FFF2-40B4-BE49-F238E27FC236}">
                  <a16:creationId xmlns:a16="http://schemas.microsoft.com/office/drawing/2014/main" id="{1A83CCE9-BD59-42E3-9CB5-97A5CC12C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797"/>
              <a:ext cx="180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Line 22">
              <a:extLst>
                <a:ext uri="{FF2B5EF4-FFF2-40B4-BE49-F238E27FC236}">
                  <a16:creationId xmlns:a16="http://schemas.microsoft.com/office/drawing/2014/main" id="{3886D195-04F7-42CD-90E8-0E3C8ADA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253"/>
              <a:ext cx="0" cy="543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Line 23">
              <a:extLst>
                <a:ext uri="{FF2B5EF4-FFF2-40B4-BE49-F238E27FC236}">
                  <a16:creationId xmlns:a16="http://schemas.microsoft.com/office/drawing/2014/main" id="{A745AA37-6F0D-4EA7-B499-3E9ED7DEB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525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2" name="Line 24">
            <a:extLst>
              <a:ext uri="{FF2B5EF4-FFF2-40B4-BE49-F238E27FC236}">
                <a16:creationId xmlns:a16="http://schemas.microsoft.com/office/drawing/2014/main" id="{54FC5075-CE95-4CFF-80A7-9D1A6D50B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18C355B9-4BF7-4273-A16A-FCFB7AC7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70021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41FADC6E-25C0-4E0C-AEC4-07C5DC78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9891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9A2FC7F8-EF05-42DA-A28E-EC12EB49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276475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29DB3558-2B97-4711-9EF7-58CC5B423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5654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0D439FC9-B929-495D-92EC-3DB04756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8527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232F90BA-F380-4277-9A7F-5F3132FE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14166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6D803214-2086-4EF5-911D-B55C6342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4290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C30A5823-6F6A-42FA-B120-635CD12F7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7163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C42F749E-D042-46CD-830B-05D2FA5E7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43656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B30DC0EB-EEA7-405C-8C52-B1BC701B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 0 == i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98EC37A6-A270-491A-BD75-2548B004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965562BF-E3CF-40AA-99FA-0977CD4B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a[j]=3 != i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F0B46A7C-555D-4866-8920-A67BA804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5B085530-DCBD-4177-BB45-A4B6CFB7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5 != i</a:t>
            </a: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A66857CD-A9C5-40D9-9105-EEF3283A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D60DDE1E-6428-48CF-B81A-D3FB979D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  <a:p>
            <a:pPr algn="ctr" eaLnBrk="1" hangingPunct="1">
              <a:buClrTx/>
              <a:buFontTx/>
              <a:buNone/>
            </a:pPr>
            <a:r>
              <a:rPr lang="it-IT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 a[j].col != i</a:t>
            </a:r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ED92FA47-983C-48A2-A558-DC71159A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CE97E6EA-E9DF-4CFD-ADE1-74B313BC0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a[j].col != i</a:t>
            </a:r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AC2988C3-E4C7-4735-879B-011AE4EA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</p:txBody>
      </p:sp>
      <p:sp>
        <p:nvSpPr>
          <p:cNvPr id="12332" name="Rectangle 44">
            <a:extLst>
              <a:ext uri="{FF2B5EF4-FFF2-40B4-BE49-F238E27FC236}">
                <a16:creationId xmlns:a16="http://schemas.microsoft.com/office/drawing/2014/main" id="{916A28BC-2C01-42F5-82C9-EE4507E6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809A6317-99D9-49A8-9BDA-87D8FF96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4D8A9313-6779-48AE-940D-92631D98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== i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379E336D-FBB2-463E-86F2-FFFC351D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CEB13C2E-CA23-421A-9AA9-16FA06C9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!= i</a:t>
            </a:r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EA1D24CB-99FA-4CCF-B6B9-8B22EF18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FDC138AB-002C-4F1F-A568-D28E6423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!= i</a:t>
            </a:r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9C97B75B-33D6-4B50-9FE2-FB753D3EA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70CD8B4C-43D3-4059-BAEB-F82389D9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 3 != i</a:t>
            </a:r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3843BB43-4A9E-423C-BED9-56E6FACB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329879D8-F1E1-44D8-8B7E-7ECF1011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5 != i</a:t>
            </a:r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F729117A-319B-4B92-B3BF-14E82488D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4B8E0503-745F-480C-B8DD-68FDED2B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== i</a:t>
            </a:r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E202ABD2-A74B-4853-9805-1571916A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341FC03D-193F-4062-828A-F51694A9A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12347" name="Rectangle 59">
            <a:extLst>
              <a:ext uri="{FF2B5EF4-FFF2-40B4-BE49-F238E27FC236}">
                <a16:creationId xmlns:a16="http://schemas.microsoft.com/office/drawing/2014/main" id="{4384F889-67F9-4B7B-8E7A-696151BA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919B8687-8988-465B-B2DF-9E0B1D04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49" name="Rectangle 61">
            <a:extLst>
              <a:ext uri="{FF2B5EF4-FFF2-40B4-BE49-F238E27FC236}">
                <a16:creationId xmlns:a16="http://schemas.microsoft.com/office/drawing/2014/main" id="{2F93BACB-9DDD-415D-AB5B-57E7363CD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8DF7A743-C364-48AC-ACAD-EE56B71C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0 != i</a:t>
            </a:r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FD3B9E94-F671-4E20-B099-853F3084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</p:txBody>
      </p:sp>
      <p:sp>
        <p:nvSpPr>
          <p:cNvPr id="12352" name="Rectangle 64">
            <a:extLst>
              <a:ext uri="{FF2B5EF4-FFF2-40B4-BE49-F238E27FC236}">
                <a16:creationId xmlns:a16="http://schemas.microsoft.com/office/drawing/2014/main" id="{7078629E-0826-4CD0-86FB-B5537CA8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276440" y="1016280"/>
              <a:ext cx="3003120" cy="1888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8520" y="1006920"/>
                <a:ext cx="3022920" cy="190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 nodeType="clickPar">
                      <p:stCondLst>
                        <p:cond delay="indefinite"/>
                      </p:stCondLst>
                      <p:childTnLst>
                        <p:par>
                          <p:cTn id="5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88447F62-1981-44C3-B29E-E40B0EE4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4" y="115888"/>
            <a:ext cx="8226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4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2.4 </a:t>
            </a:r>
            <a:r>
              <a:rPr lang="en-US" altLang="en-US" sz="4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sparse matrix ADT (8/18)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233E11BC-A6C7-4EBD-9E16-09A74EBC6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981076"/>
            <a:ext cx="8785225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8013" indent="-608013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 marL="989013" indent="-531813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Discussion: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compared with 2-D array representation</a:t>
            </a:r>
          </a:p>
          <a:p>
            <a:pPr lvl="1">
              <a:spcBef>
                <a:spcPts val="600"/>
              </a:spcBef>
              <a:buClr>
                <a:srgbClr val="EEB42D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solidFill>
                  <a:srgbClr val="EEB42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O(columns*elements)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vs. </a:t>
            </a:r>
            <a:r>
              <a:rPr lang="en-US" altLang="en-US" sz="2400">
                <a:solidFill>
                  <a:srgbClr val="EEB42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O(columns*rows)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elements --&gt; columns * rows when non-sparse,</a:t>
            </a:r>
            <a:b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O(columns</a:t>
            </a:r>
            <a:r>
              <a:rPr lang="en-US" altLang="en-US" sz="2400" baseline="300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*rows)</a:t>
            </a:r>
          </a:p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Problem: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Scan the array “columns” times.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 fact, we can transpose a matrix represented as a sequence of triples in O(columns + elements) time.</a:t>
            </a:r>
          </a:p>
          <a:p>
            <a:pPr>
              <a:spcBef>
                <a:spcPts val="700"/>
              </a:spcBef>
              <a:buClr>
                <a:srgbClr val="CCECFF"/>
              </a:buClr>
              <a:buSzPct val="115000"/>
              <a:buFont typeface="Wingdings" panose="05000000000000000000" pitchFamily="2" charset="2"/>
              <a:buChar char=""/>
              <a:defRPr/>
            </a:pPr>
            <a:r>
              <a:rPr lang="en-US" altLang="en-US" sz="2800">
                <a:solidFill>
                  <a:srgbClr val="EED4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First, determine the number of elements </a:t>
            </a:r>
            <a:b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 each column of the original matrix. </a:t>
            </a:r>
          </a:p>
          <a:p>
            <a:pPr lvl="1">
              <a:spcBef>
                <a:spcPts val="600"/>
              </a:spcBef>
              <a:buClr>
                <a:srgbClr val="EAEAEA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Second, determine the starting positions of each row </a:t>
            </a:r>
            <a:b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 the transpose matrix.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E96A9EAF22E40A730D94B5C71C42B" ma:contentTypeVersion="3" ma:contentTypeDescription="Create a new document." ma:contentTypeScope="" ma:versionID="f8804518210f613bb8e94250d072ca39">
  <xsd:schema xmlns:xsd="http://www.w3.org/2001/XMLSchema" xmlns:xs="http://www.w3.org/2001/XMLSchema" xmlns:p="http://schemas.microsoft.com/office/2006/metadata/properties" xmlns:ns2="06811247-6f2e-45fa-93f7-47124b9df778" targetNamespace="http://schemas.microsoft.com/office/2006/metadata/properties" ma:root="true" ma:fieldsID="57ea476ae283d083e93a5f4aabbe876b" ns2:_="">
    <xsd:import namespace="06811247-6f2e-45fa-93f7-47124b9df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1247-6f2e-45fa-93f7-47124b9df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38AC83-0FC6-47C4-8687-1646B0E473A0}"/>
</file>

<file path=customXml/itemProps2.xml><?xml version="1.0" encoding="utf-8"?>
<ds:datastoreItem xmlns:ds="http://schemas.openxmlformats.org/officeDocument/2006/customXml" ds:itemID="{CE344FA0-2F19-46AF-985C-CB4430B246EB}"/>
</file>

<file path=customXml/itemProps3.xml><?xml version="1.0" encoding="utf-8"?>
<ds:datastoreItem xmlns:ds="http://schemas.openxmlformats.org/officeDocument/2006/customXml" ds:itemID="{FBA49B72-2277-448A-9A40-43114EEECD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917</Words>
  <Application>Microsoft Office PowerPoint</Application>
  <PresentationFormat>Widescreen</PresentationFormat>
  <Paragraphs>191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Comic Sans MS</vt:lpstr>
      <vt:lpstr>新細明體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Jayashree [MAHE-MIT]</dc:creator>
  <cp:lastModifiedBy>Manjula Shenoy K</cp:lastModifiedBy>
  <cp:revision>55</cp:revision>
  <dcterms:created xsi:type="dcterms:W3CDTF">2018-06-29T07:17:46Z</dcterms:created>
  <dcterms:modified xsi:type="dcterms:W3CDTF">2020-09-14T08:35:13Z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0x010100DEAE96A9EAF22E40A730D94B5C71C42B</vt:lpwstr>
  </property>
</Properties>
</file>