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7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4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4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8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7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E79F-098C-4660-8CF7-CF418CE9354B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C697-9FAA-4E58-A578-54EEF8F88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0" y="5161"/>
            <a:ext cx="5732861" cy="1543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37" y="904887"/>
            <a:ext cx="5732861" cy="187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30" y="2304788"/>
            <a:ext cx="5732861" cy="187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014" y="3228292"/>
            <a:ext cx="5732861" cy="3419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31" y="4919940"/>
            <a:ext cx="5732861" cy="1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0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shahistha.h@gmail.com</dc:creator>
  <cp:lastModifiedBy>shahistha.h@gmail.com</cp:lastModifiedBy>
  <cp:revision>1</cp:revision>
  <dcterms:created xsi:type="dcterms:W3CDTF">2019-08-06T05:43:29Z</dcterms:created>
  <dcterms:modified xsi:type="dcterms:W3CDTF">2019-08-06T05:43:59Z</dcterms:modified>
</cp:coreProperties>
</file>