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10.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836" r:id="rId2"/>
    <p:sldId id="853" r:id="rId3"/>
    <p:sldId id="854" r:id="rId4"/>
    <p:sldId id="855" r:id="rId5"/>
    <p:sldId id="856" r:id="rId6"/>
    <p:sldId id="535" r:id="rId7"/>
    <p:sldId id="750" r:id="rId8"/>
    <p:sldId id="753" r:id="rId9"/>
    <p:sldId id="754" r:id="rId10"/>
    <p:sldId id="755" r:id="rId11"/>
    <p:sldId id="779" r:id="rId12"/>
    <p:sldId id="756" r:id="rId13"/>
    <p:sldId id="757" r:id="rId14"/>
    <p:sldId id="780" r:id="rId15"/>
    <p:sldId id="781" r:id="rId16"/>
    <p:sldId id="784" r:id="rId17"/>
    <p:sldId id="785" r:id="rId18"/>
    <p:sldId id="857" r:id="rId19"/>
    <p:sldId id="758" r:id="rId20"/>
    <p:sldId id="759" r:id="rId21"/>
    <p:sldId id="760" r:id="rId22"/>
    <p:sldId id="761" r:id="rId23"/>
    <p:sldId id="762" r:id="rId24"/>
    <p:sldId id="774" r:id="rId25"/>
    <p:sldId id="7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3T08:42:04.793"/>
    </inkml:context>
    <inkml:brush xml:id="br0">
      <inkml:brushProperty name="width" value="0.05292" units="cm"/>
      <inkml:brushProperty name="height" value="0.05292" units="cm"/>
      <inkml:brushProperty name="color" value="#FF0000"/>
    </inkml:brush>
  </inkml:definitions>
  <inkml:trace contextRef="#ctx0" brushRef="#br0">6688 6416 159 0,'0'0'9'0,"0"0"-4"16,0 0 22-16,0 0 1 15,0 0 36-15,0 0-10 16,0 0-31-16,-9 0 10 15,9 0-31-15,-3 0 23 16,3 0-4-16,0 0-11 0,0 0-8 16,0 0-1-16,0 0 6 15,0 0-4-15,0 0 0 16,0 0 3-16,0 0-3 16,0 0-1-16,0 0 2 15,0 0-4-15,12 0 8 16,21 0 49-16,16 0 1 15,12 0-41-15,8-5-3 16,-1-3 1-16,-5 1-9 16,-9 5-1-16,-14 2-5 0,-7 0 0 15,-15 0-1 1,-5 0-3-16,-4 0-16 0,-1 5 15 16,-1 4-13-16,-4-1-22 15,0-1-29-15,3-5-170 16</inkml:trace>
  <inkml:trace contextRef="#ctx0" brushRef="#br0" timeOffset="126189.48">9473 9506 18 0,'0'0'7'16,"0"0"-4"-16,0 0-6 0,0 0-10 15</inkml:trace>
  <inkml:trace contextRef="#ctx0" brushRef="#br0" timeOffset="189089.86">20152 11192 1 0,'0'0'18'16,"0"0"4"-16,0 0-14 16,0 0 0-16,0 0-8 15,93-49 0-15,-78 45-2 16,3-1-37-16</inkml:trace>
  <inkml:trace contextRef="#ctx0" brushRef="#br0" timeOffset="-210172.16">6894 5053 155 0,'0'0'45'0,"0"0"-40"16,0 0 7-16,0 0-5 15,0 0-3-15,0 0-3 16,0 0 11-16,19-21-4 16,-19 15 26-16,0 5-34 15,0-2-36-15,0 1-101 0</inkml:trace>
  <inkml:trace contextRef="#ctx0" brushRef="#br0" timeOffset="-209170.42">6894 5053 135 0,'13'-74'76'15,"-17"68"-11"-15,1 0-55 16,3 1 44-16,-3 2-4 16,3 3-50-16,0 0 18 15,-3-2-4-15,3 2-8 16,0 0-2-16,0 0-4 16,0 0 9-16,3 0-8 15,10 0 17-15,2 0 1 16,3 0 1-16,7-7-11 15,-2-6 3-15,7-7 3 0,-2-5-10 16,-4-3-5-16,-8-5-2 16,-1 1-2-16,-4 2 2 15,-4 3 2-15,-4 5 0 16,-3 5 2-16,0 2-1 16,0 6 5-16,0 4 6 15,0 2-12-15,0 3 1 16,0 0 5-16,3 4-11 15,3 12 13-15,0 5-10 16,0 2 3-16,6 5-1 16,-3-2 4-16,0-1-4 15,4 2 0-15,1-3 1 16,2 3-2-16,-1 0 2 0,6 3-1 16,-5-3 0-16,2 2-7 15,-3-5 3-15,-6-3 1 16,0-4 3-16,1-5 9 15,-4 1-8-15,-1-1-2 16,1-4 2-16,3 1-1 16,-2-1 2-16,-4-2-2 15,0 0-2-15,-3-2 1 16,0-4 1-16,0 3-3 16,0-1-11-16,0 1 1 15,0 1 9-15,-3 1 4 16,-7-2 0-16,4-2 0 0,3 1 3 15,0-2-9-15,0 0 13 16,1 0-7-16,-4 0 0 16,-4 0-1-16,-2 0-4 15,-4 0 10-15,-1 0-14 16,-2 2 11-16,-1 1-2 16,-2-1 0-16,1 2 7 15,6 1-10-15,2-2 7 16,2-2-1-16,-2-1-3 15,7 2 1-15,-3-2-1 16,3 0 5-16,3 0-5 16,3 0 4-16,0 0-2 15,0 0 13-15,0 0-8 0,0 0 1 16,0 0-5-16,0 0-3 16,0 0 0-16,0 0 0 15,0 0 3-15,0 0 2 16,0 0 2-16,0 0 0 15,3 0 2-15,9 0-4 16,9 0 3-16,1-6-4 16,7-3-3-16,6 0 4 15,1-2-8-15,0 1 9 16,0-1-9-16,0 1 7 16,-8 1-4-16,-1 3 0 15,-2-1 1-15,-1 0-1 16,-9 7 0-16,-2-3 2 15,-7 3-5-15,-4 0 4 0,1 0-1 16,-3 0 0-16,0 0-12 16,0 0-9-16,0 0-8 15,-5 0-65-15,-14 0-72 16</inkml:trace>
  <inkml:trace contextRef="#ctx0" brushRef="#br0" timeOffset="-208575.14">7468 4319 149 0,'0'0'172'15,"0"0"-136"-15,0 0-35 16,0 0 1-16,0 0 44 16,0 0 8-16,-45-18-22 15,45 18-32-15,0 0 0 16,9 12 1-16,8 5 1 15,5 2 3-15,2 0 1 16,-2 1-4-16,-2-3-1 16,-1-5-1-16,-7 0 0 15,0 0-1-15,-6-3 0 0,-6 2-1 16,0-2 0-16,0 2 4 16,-9 3-2-16,-15 0 0 15,-9 0 0-15,-1-2 0 16,-6-2-6-16,7-5-7 15,3-2-1-15,5-3-71 16,13 0-29-16,12-12-102 16</inkml:trace>
  <inkml:trace contextRef="#ctx0" brushRef="#br0" timeOffset="-208320.22">7716 4177 397 0,'0'0'38'16,"0"0"-31"-16,0 0-7 16,0 0-27-16,0 0 22 15,0 0 5-15,31 47 22 16,-7-19-8-16,-2 4-14 15,-2 5 0-15,-1-1 0 16,-3-1-36-16,-8-6-55 16,-2-11-74-16</inkml:trace>
  <inkml:trace contextRef="#ctx0" brushRef="#br0" timeOffset="-208143.72">7662 4389 569 0,'0'0'0'15,"0"0"-3"-15,112-21-25 16,-48 16-12-16,9-1 3 16,5 1-52-16,13-2-67 0</inkml:trace>
  <inkml:trace contextRef="#ctx0" brushRef="#br0" timeOffset="-207001.36">12587 4732 403 0,'0'0'11'0,"0"0"-9"15,0 0-1-15,-42-75 34 16,35 55 19-16,1 1-9 16,3 4-8-16,-3 1-2 0,6 1-28 15,0-1 5-15,0-3-10 16,0 0 7-16,6 0-3 15,9 3 2-15,3 5 0 16,-3 2-8-16,4 1-10 16,2 2 10-16,0 3 0 15,3 1-10-15,1 0-16 16,2 11 1-16,-4 4 17 16,-1-2-21-16,-3 4 14 15,-5 5-8-15,-7 3 13 16,-7 9-2-16,0 5 12 15,-10 6 0-15,-13 10 18 16,-10 3 1-16,1-2-9 16,-4-2-8-16,0-6 1 15,-3-10 0-15,-3-6 3 16,-1-10 11-16,3-5-6 16,0-4 14-16,1-5 7 0,6-8-12 15,3 0-18-15,8 0 0 16,4 0 0-16,6-2-2 15,9-7 7-15,3-1-13 16,0-1 6-16,21 0-16 16,14 1 3-16,9 5 13 15,13 3 0-15,4 2-1 16,4 0-10-16,4 8 2 16,-8 5-17-16,-6 0-25 15,-9-4-34-15,-8-6-97 0</inkml:trace>
  <inkml:trace contextRef="#ctx0" brushRef="#br0" timeOffset="-206477.08">12935 4488 148 0,'0'0'1'16,"0"0"22"-16,0 0-2 15,0 0-9-15,-3 75 21 16,3-71-22-16,0-4 4 16,0 0 105-16,0 0-8 15,0 0-36-15,0-8-60 16,0-8-14-16,0-3 4 16,0-2-6-16,6-1 4 15,4 4-2-15,-1-3 2 16,1 3-2-16,7-1 0 0,-5 5-1 15,4 1 8-15,1 2-6 16,-1 4-3-16,0 0 0 16,4 3-3-16,-5 2 1 15,3 2-10-15,-6 0 6 16,1 0 6-16,-6 0-8 16,3 9-15-16,3 3 17 15,-7 1-13-15,3 3-32 16,-6-1-84-16,1 0-1 15,-3-3 36-15</inkml:trace>
  <inkml:trace contextRef="#ctx0" brushRef="#br0" timeOffset="-205825.88">13448 4450 330 0,'0'0'10'16,"0"0"25"-16,0 0 17 16,0 0 8-16,0 0-27 15,0 0 10-15,-17-53-16 0,5 44-15 16,-1-1-6-1,-7 0-1-15,3 5-5 0,2-1 4 16,-2 1-4-16,7 3 0 16,4 2 0-16,0 0-14 15,3 0 6-15,3 6-8 16,0 6 16-16,0 8 1 16,6-3 6-16,7-1-5 15,7-3 1-15,2-4 6 16,8-6-3-16,-3-3 12 15,10-3 3-15,-1-15-12 16,-3-7-8-16,-4-7 10 16,-6-3-11-16,-7-6 8 0,-8-2 7 15,-7-2-15-15,-1 4 7 16,-3 5-5-16,-10 7 5 16,-6 5-4-16,2 4-3 15,1 4 5-15,1 3-5 16,0 4 0-16,9 5 0 15,0 2 0-15,6 2 0 16,0 0 0-16,-3 8-2 16,3 13-14-16,0 8 16 15,0 5 0-15,0 4 4 16,0 2-7-16,3 4 8 16,3 0-10-16,3 4 11 0,6-1-6 15,-3 2 0 1,1 0 0-16,4-1-6 0,-1-1 1 15,-3-3-21-15,4-9-29 16,-2-7-54-16,1-8-157 16</inkml:trace>
  <inkml:trace contextRef="#ctx0" brushRef="#br0" timeOffset="-178237.7">5851 13897 355 0,'0'0'22'0,"0"0"-10"16,0 0-11-16,-6-89 59 16,54 69-58-16,21 1 2 15,17 2-4-15,10 11 0 16,8 0-32-16,12-1-244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3T09:21:51.417"/>
    </inkml:context>
    <inkml:brush xml:id="br0">
      <inkml:brushProperty name="width" value="0.05292" units="cm"/>
      <inkml:brushProperty name="height" value="0.05292" units="cm"/>
      <inkml:brushProperty name="color" value="#FF0000"/>
    </inkml:brush>
  </inkml:definitions>
  <inkml:trace contextRef="#ctx0" brushRef="#br0">22928 11226 19 0,'93'9'62'0,"1"2"-62"16,-6-2 0-16,-11-2 0 15,-13-4-31-15,-20-3-15 16</inkml:trace>
  <inkml:trace contextRef="#ctx0" brushRef="#br0" timeOffset="75603.6">11720 14366 371 0,'0'0'5'0,"0"0"-5"16,0 0 0-16,0 0 20 15,0 0-3-15,0 0 3 16,0 0-6-16,10-12 2 15,-10 12 1-15,0 0 12 16,0 0 10-16,0 0-5 16,0 0 8-16,0-4-16 15,0 4-11-15,4-3-8 16,-1 0-7-16,3-4 0 16,-3 3 0-16,3 1 0 15,-3 0-2-15,0 0 2 16,0 0 0-16,2 2 1 15,-5 1-1-15,2 0-1 0,-1 0 0 16,3 0-2-16,-4 0-3 16,6 0 3-16,-3 4-4 15,3 9 3-15,1 4 4 16,-1 3 2-16,1 3 8 16,-1 2-5-16,1 3 1 15,0-6-5-15,-4-2 0 16,0-7 13-16,0-4-10 15,0-4-4-15,0-5 4 16,-3 0 5-16,0 0 4 0,0 0 2 16,0 0-1-1,0 0-8-15,0 0 5 0,0 0 1 16,0 0-7-16,3 0 0 16,-3 0 3-16,0 0 1 15,0 0-7-15,7 0-1 16,7-7 4-16,1-10 0 15,7 1-1-15,2-4 3 16,2 0-7-16,6-3 0 16,4-7 0-16,0 3-3 15,7-8 6-15,2 1-3 16,4 2 0-16,-1-1-2 16,4 6 2-16,0 4 6 15,-7 2-6-15,-5 6 0 16,-7 5 0-16,-9 3 0 0,-3 2 0 15,-5 3-1-15,-4-1-2 16,-5 3 0-16,-1 0 3 16,2 0-5-16,-2 0-7 15,0 0-1-15,-3 0-11 16,0 0-58-16,-3 13-61 16,0-4-210-16</inkml:trace>
  <inkml:trace contextRef="#ctx0" brushRef="#br0" timeOffset="112108.98">15708 14134 49 0,'0'0'291'16,"0"0"-279"-16,0 0-9 16,0 0 7-16,0 0 38 15,0 0-9-15,0 0-13 16,-33-19-9-16,30 16-12 15,-3 0 6-15,0-1 0 16,0-1 16-16,-8 3-3 16,4 0-4-16,-3-1-6 15,-3 3-14-15,-1 0 14 16,2 0 7-16,-3 0-20 0,6 0 9 16,3 0-1-16,5 0-4 15,4 0 3-15,0 7-5 16,0 2 3-16,4 4-1 15,12 4 2-15,7-2 5 16,3 6-9-16,0-8 7 16,-4 4-8-16,1 2 0 15,-7-5 4-15,-2 0-6 16,-5-1 3-16,1-3-3 16,-7-3 0-16,-3 1-5 15,0-4 3-15,0 2-17 16,-13-2 19-16,-14-1 4 0,0 0-2 15,-3-3 3 1,0 0-5-16,5 0 0 0,1 0 0 16,2 0 3-16,5 0-3 15,1 0-12-15,7 0-11 16,-4-6-51-16,5-1-8 16,5-6-80-16,3-3-207 15</inkml:trace>
  <inkml:trace contextRef="#ctx0" brushRef="#br0" timeOffset="112313">15537 14079 458 0,'0'0'69'0,"0"0"-65"15,0 0-3-15,0 0 3 16,84-33 12-16,-42 26 19 15,3 4 1-15,1 3-36 16,-4 0 0-16,-2 0-14 16,-11 0-95-16,0 3-190 15</inkml:trace>
  <inkml:trace contextRef="#ctx0" brushRef="#br0" timeOffset="112597.98">15961 14021 657 0,'0'0'45'0,"0"0"-39"16,0 0-5-16,0 0 2 15,0 0-5-15,0 0 2 16,-3 12-2-16,3 14 2 16,0 5 2-16,-2 4-2 15,1-4-7-15,-3 1-25 16,1-5-71-16,0-7-48 0,3-4-230 16</inkml:trace>
  <inkml:trace contextRef="#ctx0" brushRef="#br0" timeOffset="113240.17">16149 14056 413 0,'0'0'16'0,"0"0"-15"0,0 0 1 16,0 0 29-16,0 0 11 16,0 0-8-16,-5-33-8 15,14 29-10-15,1-1-9 16,0-3 1-16,-1 3 7 15,1 1-2-15,4-2-10 16,-2 2-3-16,1 1-11 16,2-1 11-16,0 4 1 15,-2 0 9-15,-2 0-10 0,1 0 0 16,-3 0-2 0,-3 0-2-16,1 9-1 0,-3 2 3 15,1 3-2-15,-2 5-3 16,-3 4 7-16,0 4-6 15,-5 7 6-15,-12 0 0 16,-7 7 6-16,0-2-5 16,-5-2 5-16,-1-5-5 15,4-5-1-15,-1-7-1 16,5-6 1-16,2-9 1 16,2-5-1-16,5 0-4 15,-2-7-1-15,6-12-45 16,4-7-21-16,5 2-41 15,0 4 112-15,0 5 23 0,12 8 14 16,5 4 4 0,-1 3-13-16,7 0 9 0,6 17 28 15,12 5-17-15,9 8-18 16,8 6-16-16,7 0-14 16,-1 0-18-16,-1-6-71 15,-2-7-380-15</inkml:trace>
  <inkml:trace contextRef="#ctx0" brushRef="#br0" timeOffset="119758.75">17021 13112 111 0,'0'0'86'16,"0"0"-75"-16,0 0 14 15,0 0 22-15,0 0-14 16,0 0-1-16,0 0-26 16,3 0 13-16,-3 0-8 15,0 0 8-15,0 0-6 16,0 0 10-16,0 0-4 15,0 0-1-15,0 0 3 0,0 0 11 16,2 0-19-16,-2 0 8 16,0 0-8-16,0 0-7 15,1 0 4-15,-1 0-3 16,0 0-7-16,0 3 1 16,0-3 6-16,0 0-4 15,0 0-6-15,3 0 0 16,4 0 3-16,-1 0 5 15,7 3-5-15,-1-3 1 16,3 0-4-16,0 0 3 16,-4 3 0-16,1 1 5 15,1-4-5-15,0 3-1 0,-3-2 1 16,2 2 0 0,-1-1 2-16,-5-2-4 0,1 4 2 15,2-4 0-15,-3 0 0 16,1 4 0-16,0-4 0 15,0 3 0-15,-1-3 0 16,0 0 0-16,0 2 1 16,0-2-1-16,2 0-2 15,-1 1 2-15,2-1 11 16,-3 0-11-16,-2 0 0 16,2 0 0-16,-3 0-1 15,1 0 1-15,1 0 0 16,3 0 3-16,-1 3-3 15,-1-3 0-15,0 3-11 0,-2-3 20 16,4 0-9-16,-1 3 0 16,1-3 0-16,-2 0 0 15,0 2 0-15,0-2 0 16,-1 0 0-16,0 0 0 16,1 0 0-16,1 0-1 15,4 0 2-15,-2 3-1 16,0-3 0-16,0 0-1 15,-1 0 1-15,-1 0 0 16,-1 2-4-16,3 1-3 16,-4-2 5-16,3-1 2 15,-2 0 0-15,0 3 0 0,3-3-1 16,-3 0 1-16,0 0-1 16,1 0-4-16,-1 0 5 15,3 0 0-15,-1 0 0 16,-5 3 0-16,3-3 0 15,0 0 0-15,-2 2-2 16,-1-2 1-16,0 0-1 16,-2 0 2-16,4 0 1 15,-1 0-1-15,2 0 0 16,2 0 0-16,-2 0 0 16,-3 0 0-16,0 0 0 15,0 0 0-15,-2 0 0 16,2 0-1-16,0 0 1 0,-3 0 0 15,2 0-6 1,-1 0 6-16,1 0 0 0,-2 0 0 16,0 0 0-16,1 0-1 15,-1 0 1-15,3 0-3 16,-2 0 3-16,1 0 1 16,-2 0-1-16,1 0 0 15,-1 0 0-15,2 0 0 16,-1 0 0-16,3 0 0 15,-1 0 0-15,0 0 3 16,0 0-3-16,0 0 0 16,0 0 0-16,1 0 0 0,-4 0 0 15,0 0 0-15,0 0 0 16,0 0-5-16,0 0-17 16,0 0-2-16,0 0 15 15,0 0 5-15,0 0-68 16,0 0-92-16</inkml:trace>
  <inkml:trace contextRef="#ctx0" brushRef="#br0" timeOffset="131434.73">17796 12992 222 0,'0'0'34'15,"0"0"-33"-15,0 0 0 16,0 0 41-16,0 0-12 16,0 0 10-16,0 0 0 0,65-23-4 15,-60 17-1-15,-2-1 8 16,-3 1-16-16,3-2-5 16,-3 2-13-16,0-3 1 15,3-1 1-15,-3 1 7 16,3-2-14-16,-3 2 2 15,0-1-1-15,0-1-3 16,0 8 1-16,0-3 4 16,0 2-4-16,3 4 1 15,-3-4 1-15,0 4-2 16,0 0-3-16,3 0-1 16,-3 0-8-16,0 0-14 15,0 17 23-15,0 4 8 0,0 4-8 16,1 1 7-1,-1 4-6-15,0 1 1 0,2-2-2 16,-2 0 0 0,1-3 0-16,1-2 8 0,-1-7-16 15,1-4 4-15,-1-3 4 16,-1-7 5-16,0 0-5 16,0 2 0-16,0-5 0 15,0 0-19-15,0 3 19 16,0-3 0-16,0 0-10 15,-3 0 7-15,-7 0 3 16,-2 2 3-16,-3-2 6 16,4 3-16-16,7-2 12 15,1-1-5-15,3 0 0 0,0 0 7 16,0 0 0-16,0 0-7 16,0 3 1-16,4-3-1 15,11 3 4-15,8 2 0 16,0-5 2-16,3 2-6 15,-2 1-3-15,0 1-7 16,-7-1-26-16,2 4-2 16,-6 2-29-16,-7-3-102 15</inkml:trace>
  <inkml:trace contextRef="#ctx0" brushRef="#br0" timeOffset="132540.94">17764 15632 314 0,'0'0'48'0,"0"0"-39"16,0 0 60-16,0 0-2 15,0 0 19-15,0 0-19 16,14-41-45-16,-14 38 11 16,0 1-16-16,0-1-13 15,0 2 4-15,0-2 1 16,0 0-12-16,0-3 13 0,-8 5-2 15,1-2-3-15,1 3 5 16,0 0-1-16,3 0-9 16,3 0 0-16,0 0-7 15,0 3 5-15,0 7-1 16,7 4 3-16,13-2 4 16,-5 3 0-16,2-3-1 15,-1-2 3-15,0 0-1 16,-9 0-5-16,1-4 1 15,-4-5-2-15,-4 1-9 16,0-2 6-16,0 0 4 16,0 0-28-16,-10 3 28 0,-2-3 4 15,-8 0-4-15,3 0 3 16,2 0-6-16,-3 0 1 16,4 0-18-16,3-5-12 15,2 1-21-15,1-2 20 16,2 1 5-16,0-4-20 15,3-4-41-15,0-4-78 16,2-3-125-16</inkml:trace>
  <inkml:trace contextRef="#ctx0" brushRef="#br0" timeOffset="132673.31">17738 15433 351 0,'0'0'58'0,"0"0"-58"16,0 0 1-1,82-13 12-15,-59 13 4 0,6 0-12 16,-7 0-5-16,1 0-51 16</inkml:trace>
  <inkml:trace contextRef="#ctx0" brushRef="#br0" timeOffset="132937.35">17998 15444 103 0,'0'0'455'0,"0"0"-455"15,0 0-10-15,0 0-10 16,0 0 20-16,0 0 28 15,-10 92-10-15,3-66-13 16,1 2-10-16,-3-3-16 16,3-6-59-16,-5-8-151 15</inkml:trace>
  <inkml:trace contextRef="#ctx0" brushRef="#br0" timeOffset="133410.75">18070 15473 500 0,'0'0'88'0,"0"0"-88"15,0 0-6-15,0 0 6 16,0 0 8-16,0 0 16 16,0 0-7-16,48-26 9 0,-38 26-17 15,-1 0-9-15,2 0 0 16,-8 0 0-16,3 0 4 16,-3 7-4-16,-2 6 1 15,-1 3 0-15,0 1 2 16,0-1 10-16,-4 4-6 15,-5-4 1-15,-5 1-7 16,5 0-1-16,0-5 4 16,5-1-2-16,-3 3 10 15,7-9-4-15,0 1 10 16,0 0-2-16,0-4 0 16,0 4-4-16,10-2 1 15,9 2-2-15,17-2-2 16,6-1-5-16,10 1-4 15,6-2-45-15,-5-2-142 0,2 0-410 16</inkml:trace>
  <inkml:trace contextRef="#ctx0" brushRef="#br0" timeOffset="138365.79">17840 13234 3 0,'0'0'110'0,"0"0"-104"0,0 0-3 16,0 0 30-16,0 0 24 15,0 0-6-15,0-11-38 16,0 11 12-16,0-2-12 15,0-1 1-15,-1-2-14 16,-6 0-2-16,1 4 1 16,-4-2-12-16,3 0-1 0,0 0-3 15,1 1 17-15,3-1 0 16,-3 3 0-16,0 0-6 16,3 0 6-16,0-2-5 15,-5 2 11-15,5 0-6 16,0 0 0-16,0 0 0 15,3 0-1-15,0 0 1 16,0 0-5-16,0 0 2 16,0 0-16-16,0 0 13 15,0 0 6-15,0 0 6 16,0 0 15-16,11 0 8 16,4 2-23-16,1 1 18 15,7 2 18-15,-3-2-25 16,6 1-17-16,-4 1 0 15,4 0 10-15,-6-2-3 0,3-1 9 16,-1 2-6 0,4-1 32-16,-1 1-21 0,5-1 5 15,-4 0-20-15,9 0 17 16,2-3-4-16,5 1-9 16,-3 6 13-16,3-4-17 15,-8 0-5-15,1 0 15 16,0 5-1-16,-7-3-15 15,-1 2-1-15,3 0 1 16,-5 0 0-16,4-1 1 16,-3-2-3-16,0-1 2 15,1 2-11-15,-2-3 11 16,2 0 2-16,-2 4-1 16,1-4-2-16,-1 3 5 0,0-1 1 15,-1-1-4-15,0 4-2 16,-2-1 2-16,1-2-1 15,-6-2 0-15,2 5 0 16,-3-3-1-16,0-1-1 16,4 0-1-16,-4 0 6 15,4 2-6-15,-6 1 3 16,3-3 0-16,1 4 0 16,0-4-1-16,6 3 1 15,-4 2 4-15,6 1-4 16,-7-1-14-16,0 0-5 0,4 1 14 15,-10-1-11-15,7 1 15 16,-4-1-12-16,3 1 9 16,4-1-3-16,-5-3 6 15,3 2 2-15,1-3-3 16,1 2 3-16,2 0-2 16,2 2 2-16,-4-5-2 15,3 3 2-15,0 1 0 16,-3-4-1-16,2 1-3 15,-4 2 3-15,1-6 1 16,3 4 7-16,-2 2-3 16,1-2 4-16,-3 1-9 0,-1 2 1 15,-4 0-3 1,-4-1 1-16,3-2-7 0,-5 3 8 16,1-4 0-16,4 4 5 15,-3-4-5-15,5 0 0 16,3 1 2-16,-4-2-1 15,3 5-1-15,0-3-12 16,0-1 11-16,2 0 2 16,-2 0 13-16,0 1-14 15,1-1 0-15,-5-2-2 16,3 2-6-16,-8 2 9 16,4 0-1-16,0-2 10 15,2 0-10-15,-3 0-1 16,0 1-2-16,4 3 3 15,-5-5 1-15,4 2 0 0,-2 2-2 16,0-1 2-16,0-3-2 16,1 2 1-16,-3-1-1 15,-2 0 1-15,2 2-10 16,-1 0 10-16,-2-2 10 16,2 1-10-16,-2-2-2 15,0 3-2-15,2 1 1 16,-5-4 2-16,-2 0 1 15,1 0-2-15,-1 1 1 16,-1 1 1-16,3-4 0 16,0 0 0-16,5 6 0 15,-1-2-8-15,-1-1 8 0,-2 1 0 16,1-1 0-16,4-3 9 16,-6 3-16-16,-2-3 14 15,1 3-14-15,-1-3 8 16,-1 3-1-16,1-2 16 15,2-1-12-15,0 2-4 16,4-2-8-16,-3 0 8 16,0 5 0-16,-1-3 1 15,2-1-2-15,-1 2 2 16,4 0 4-16,-2-3 0 16,-3 3 3-16,2-3 17 15,0 0-1-15,-1 4-12 16,0-4 2-16,0 0-8 15,-4 0-6-15,-3 0 1 16,1 0 9-16,-1 0-20 0,0 0 12 16,0 0-2-16,0 0 0 15,0 0 2-15,0 0-2 16,0 0-4-16,0 0-15 16,0 0-67-16,0 3-30 15,0-3-141-15</inkml:trace>
  <inkml:trace contextRef="#ctx0" brushRef="#br0" timeOffset="147735.6">20554 13836 129 0,'0'0'60'0,"0"0"-52"16,0 0-4-1,0 0 28-15,0 0-13 0,0 0-4 16,0 0 7-16,0-4 10 16,0 4-3-16,0 0-1 15,0 0-12-15,0 0-10 16,0 0-6-16,0 0 0 16,0 0 0-16,0 0 2 15,0 0 2-15,0 0-4 16,0 0 0-16,0 0-2 15,0 0 2-15,0 0 5 16,0 0-5-16,0 0 0 16,0 0 1-16,0 0 4 0,0 0 1 15,0 0-4-15,0 0-2 16,0 0-1-16,0 0 1 16,0 0-5-1,0 0 4-15,0 0 1 0,0 0 0 16,0 0 0-16,0 0 4 15,0 0-4-15,-3 0-5 16,0 0 5-16,0 0 1 16,-4 0-1-16,2 0 0 15,-1 0 6-15,1 0-5 16,-1 0-1-16,0 2 9 16,-2 0-7-16,-2 1 1 15,1-1 7-15,-1 1-5 16,1-1-1-16,-1 1 7 0,-4 2-8 15,-2-1 6-15,-3 2-6 16,-5 1 7-16,3 2-8 16,-5-1-1-16,1-1-1 15,1 3 0-15,0-1 4 16,0 2-3-16,-3 2 2 16,1-1 0-16,-3 2 6 15,-2-1-9-15,0 4-1 16,-5-2 1-16,-3-1 0 15,-1 6 0-15,-1-4 0 16,3 1 0-16,-2 0 2 16,1-3-4-16,1 1 2 15,0 0 0-15,2 2-1 0,-1 4 1 16,1-1 3-16,-6-1-3 16,-1 1 2-16,-1-3-4 15,-5 2 2-15,2 1-3 16,0 0 3-16,0 3 2 15,3 1-2-15,0-1 1 16,-1 0 8-16,3 1-9 16,-1-4-9-16,2 2 9 15,1-2 0-15,2-4 0 16,-1 4 0-16,-3-2 0 16,-3 1 0-16,2 1 11 15,0 2-10-15,2-1-2 16,-2-4 1-16,3 0 0 15,-2 0 0-15,1 0 1 0,2 1-1 16,-3-6-1-16,2 5-1 16,1-3 4-16,1-2 3 15,3 2-5-15,-1 1 0 16,-1-1-4-16,1-1 3 16,0 4 1-16,2-3 0 15,-2 2 5-15,0-3-5 16,5-4-4-16,4 1 4 15,-3-3 0-15,5 3 11 16,-1-6-11-16,6 4 1 16,-4-2 4-16,6-1-5 0,-2-4-9 15,8 2 9 1,1-1 2-16,2 1-2 0,-1-1 10 16,4 1-18-16,1-3 16 15,0 3-8-15,1-3 0 16,-2 3 0-16,-3 1 0 15,-3-2-1-15,-2 2-1 16,3 0-3-16,-1-2 10 16,-1 0-5-16,3-2 1 15,4 3-1-15,2-3 0 16,-2 2 0-16,3-2 0 16,-4 3-1-16,2-2-4 0,0 2 4 15,2 0 1 1,0-3 0-16,2 0 0 0,1 0 0 15,0 0 1-15,0 0-1 16,0 0 0-16,0 0 0 16,0 0 8-16,0 0-4 15,0 0-3-15,0 0-1 16,0 0-13-16,0 0-27 16,4-6-70-16,5-3-223 15</inkml:trace>
  <inkml:trace contextRef="#ctx0" brushRef="#br0" timeOffset="-174895.89">26887 13043 218 0,'0'0'46'0,"0"0"-46"0,0 0 42 15,0 0 21-15,0 0-43 16,0 0 4-16,0 0-14 15,0 0 23-15,0 0-13 16,4 0 3-16,-4 0-8 16,0 0 5-16,0 0-18 15,0 0 8-15,2 0-5 16,-2 0 14-16,0 0-14 16,1 0-5-16,-1 0-2 15,0 5 2-15,0 5 1 16,0 4 10-16,0 6-6 15,0-4-2-15,0 4-3 0,0-3 2 16,0-3-2 0,0-2-5-16,-1 1 5 0,-4-4-20 15,2 2 2 1,3-5-21-16,-4-3-18 0,1 2-52 16,2-5-7-16</inkml:trace>
  <inkml:trace contextRef="#ctx0" brushRef="#br0" timeOffset="-155079.7">25559 14209 218 0,'0'0'15'0,"0"0"-15"16,0 0-2-16,0 0 2 15,0 0 0-15,0 0 1 16,0 0 9-16,99 25 34 16,-69-18-26-16,7 0-17 15,6-3 7-15,2 2-8 16,4 1 0-16,-4-4-2 15,0 1-20-15,-8 1 14 0,-4-2-17 16,-8 4-88-16</inkml:trace>
  <inkml:trace contextRef="#ctx0" brushRef="#br0" timeOffset="-154046.17">25667 14280 378 0,'0'0'9'0,"0"0"-9"15,0 0-2-15,0 0 2 16,0 0 50-16,0 0-27 16,0 0-9-16,0 0-3 15,0 0 0-15,0 0-14 16,0 0 5-16,0 0-4 16,0 0 2-16,-6 7-2 15,-2 6 1-15,-1 7 0 16,2 1 2-16,-2 12-1 15,5 3 4-15,2 4-4 16,2 5 7-16,0-1-7 16,0 1 0-16,0 1 2 15,0-6-2-15,0-3 0 16,0-4 2-16,0-3-2 16,0 2 0-16,0-1-1 0,-5 5 1 15,1-4 0-15,-1 5 1 16,0 0 11-16,-1-4-6 15,0 3-5-15,-2-4 2 16,4-2-2-16,-2-3-1 16,1-3 0-16,1-2 0 15,-2 3 0-15,0 0 0 16,3-3 0-16,-3 2 0 16,3 0-1-16,0-1 1 15,0-1-3-15,0 5 3 0,0-1-1 16,0 3 2-1,1-2-1-15,1 0 0 0,1 0 0 16,0-5 0-16,0-1 3 16,0-2-8-16,0-2 5 15,0 0 0-15,1-2 0 16,2 1 7-16,2 2-2 16,0-2-10-16,-2-3 4 15,0 1 1-15,-2-2 6 16,2-1-3-16,-3 5-3 15,0-6-1-15,0 4 1 16,0 1 5-16,0-1-5 16,-4-1 0-16,1 0 6 15,3 1-6-15,-3-1 0 16,1-3 0-16,-1 3 1 0,0 1-2 16,0-3 0-1,0 0 1-15,0 1 0 0,-3 0 0 16,3-2 1-16,2-5-1 15,-1 2-5-15,1-3 4 16,1-4 1-16,-2 0-3 16,1 0-24-16,-2 0 5 15,-2-11-28-15,1-11-246 16</inkml:trace>
  <inkml:trace contextRef="#ctx0" brushRef="#br0" timeOffset="-152763.52">26214 14757 189 0,'0'0'27'0,"0"0"-21"16,0 0-5-16,0 0 39 15,0 0 27-15,0 0-12 16,0 0-30-16,4-17-20 16,-4 17 0-16,0 0 15 15,0 0-13-15,0 0 5 0,0 0-12 16,0 0 0-16,0 0 0 16,0 0 8-16,0 0-8 15,0 0 0-15,0 0-1 16,-1 0 0-16,-6 0 2 15,-1 0-2-15,-2 0 1 16,-6 0 0-16,-6 10 0 16,-6 3 8-16,-5 4 4 15,-7 5-6-15,0 8-1 16,-6 7-5-16,-1 2 12 16,-2 3-11-16,0-1-1 15,1-1 9-15,3-1 1 16,1-6-4-16,6-2 2 15,4-3-8-15,7-8-2 0,6-1 2 16,8-8 13-16,4-2-10 16,8-4-1-16,-1-5 2 15,2 0 26-15,0 0-25 16,0 0-5-16,0-7-4 16,3-5-93-16,12-5-142 15</inkml:trace>
  <inkml:trace contextRef="#ctx0" brushRef="#br0" timeOffset="-152312.53">25710 14766 397 0,'0'0'56'0,"0"0"-51"15,0 0-4-15,0 0 52 16,0 0-12-16,0 0-15 0,0-6 1 15,0 6-27-15,0 0 0 16,1 6 1-16,10 8 6 16,5 15 21-16,8 8-10 15,7 13-3-15,2 4-2 16,2 4-5-16,1-3-8 16,-7-2 20-16,1-3-20 15,-6-3 1-15,-9 2 5 16,-5-9-6-16,-7-5-7 15,-3-9-1-15,0-9-14 16,-3-6-4-16,-10-5-10 16,1-6-70-16,0 0-359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3T08:49:12.119"/>
    </inkml:context>
    <inkml:brush xml:id="br0">
      <inkml:brushProperty name="width" value="0.05292" units="cm"/>
      <inkml:brushProperty name="height" value="0.05292" units="cm"/>
      <inkml:brushProperty name="color" value="#FF0000"/>
    </inkml:brush>
  </inkml:definitions>
  <inkml:trace contextRef="#ctx0" brushRef="#br0">10274 8087 273 0,'-182'-26'0'0,"-6"5"-225"16</inkml:trace>
  <inkml:trace contextRef="#ctx0" brushRef="#br0" timeOffset="20871.03">10220 5520 468 0,'0'0'32'0,"0"0"-4"16,0 0 2-16,0 0-2 16,0 0 10-16,0 0-12 15,0 0-6-15,3 0 3 16,3 0 7-16,-3 0-15 15,0 1 0-15,0 1 5 16,0 0-6-16,2 1 12 16,2 3-18-16,-4 0 7 15,3 1 9-15,-3 5-11 16,0 0-13-16,-3 8 0 16,0 9 7-16,0 2 2 15,0 5 19-15,0 3-21 0,0-3-5 16,-3-2 1-16,0 0 14 15,-3-4-17-15,0-4-5 16,-6-1 5-16,3 0 10 16,0 0-9-16,-4 1 4 15,2 1-3-15,-2 2-1 16,1 3-1-16,0-4 0 16,3 0 0-16,3-7 1 15,3-2-1-15,3 1-1 16,0-3-1-16,6-4 0 15,15-2-4-15,4-5 4 16,11-2-18-16,3-4-6 16,1 0-52-16,-4 0-22 15,-8-10-66-15,-8-5-251 0</inkml:trace>
  <inkml:trace contextRef="#ctx0" brushRef="#br0" timeOffset="21155.37">10071 5964 629 0,'0'0'45'0,"0"0"13"15,0 0-45-15,0 0-10 16,0 0-1-16,106-28-4 16,-73 28-61-16,-2 0-102 15</inkml:trace>
  <inkml:trace contextRef="#ctx0" brushRef="#br0" timeOffset="21859.15">10602 6125 427 0,'0'0'26'0,"0"0"14"16,0 0-6-16,0 0 4 16,0 0 17-16,0 0-29 15,-58 0-8-15,46 0 6 16,1 0-3-16,1 0-9 15,-2 3 6-15,6-2-13 16,-1 2 3-16,1 0 0 0,2 2-6 16,0 0-2-1,1 1-1-15,3 4 1 0,0 0 2 16,0 7 0-16,0-1 16 16,14 1-8-16,2-1-3 15,2-2 2-15,3-4-5 16,-2-5-4-16,5-5 6 15,0 0 1-15,3 0-4 16,-5-5 1-16,-1-7-4 16,-9-2 0-16,0-1 3 15,-7-1 11-15,-3 0-13 16,-2-1 2-16,0 7-3 0,0-2 0 16,-10 4-9-16,-5 2 8 15,-5 2-1-15,1 2 0 16,-3 2-1-16,-2 0-16 15,2 0 11-15,2 0-8 16,7 0-24-16,-2 0-15 16,6 2-59-16,3-1-13 15</inkml:trace>
  <inkml:trace contextRef="#ctx0" brushRef="#br0" timeOffset="22354.13">11042 5799 546 0,'0'0'28'0,"0"0"16"16,0 0 30-16,0 0-32 0,0 0 19 15,0 0-34-15,-12-15-14 16,12 15-4-16,0 0-9 15,0 0-4-15,0 5 4 16,0 11 0-16,-2 7 12 16,-2 3-9-16,-2 6 26 15,-3 6-27-15,-1 2 10 16,1 3-10-16,-2 6 4 16,1-1-6-16,1-1 0 15,0-7 0-15,3-6-5 16,-5-4-10-16,7-7 3 15,1-6-1-15,3-8-5 16,0-6-46-16,0-3-21 0,0 0-9 16,14-14-40-1</inkml:trace>
  <inkml:trace contextRef="#ctx0" brushRef="#br0" timeOffset="23047.62">11327 5736 398 0,'0'0'91'0,"0"0"-91"15,0 0 0-15,0 0-3 16,0 0 6-16,0 0 19 16,0 43-1-16,-6-23-4 15,-3 3 44-15,-6 11-28 16,-7 4 18-16,-1 2-7 0,-8 1-35 15,1-5-8-15,0-4 4 16,2-3-4 0,1-6 0-16,2-5-1 0,4-2 0 15,0-3 13-15,3-4 5 16,6-3-1-16,5-2-7 16,4-4 7-16,3 0 19 15,0 0-1-15,0-4-1 16,0-4-27-16,10-3-7 15,5-4 0-15,3 3 0 16,-3 2 0-16,-1 1 1 16,2 1 2-16,-6 6 0 15,2-1-3-15,-3 3-4 16,3 0 4-16,0 0 1 16,0 0-1-16,-2 5-6 0,-2 3 6 15,-2 1-1-15,0 3-5 16,-2 2 3-16,2 0 2 15,-6 4 0-15,3 2 1 16,-3 1 0-16,0 1 0 16,0 2 0-16,0-4 0 15,0-1 0-15,0-7-9 16,3 2-10-16,3-8-38 16,0-2-24-16,9-4-17 15,-3 0-58-15,4-5-263 16</inkml:trace>
  <inkml:trace contextRef="#ctx0" brushRef="#br0" timeOffset="23891.62">11409 6159 470 0,'0'0'151'0,"0"0"-151"15,0 0-8-15,0 0 5 16,0 0 3-16,0 0 1 15,0 0 3-15,0 0 3 16,0 0 3-16,0 0-8 16,0-2-2-16,0 2 0 15,-6 0 0-15,-3 0 0 16,0 0 2-16,-3 0 5 0,2 2 14 16,-3 4 10-16,6 0-2 15,0 5-16-15,4-2 11 16,0 5 0-16,3-2 1 15,0 0 5-15,0 0-17 16,6-2-2-16,5 0-3 16,5-3-5-16,3-1 4 15,-3-6-5-15,10 0-2 16,-4 0 0-16,2-2-5 16,-5-9-13-16,-2 1-19 15,-5 0 37-15,-5 1-4 16,-4 1 3-16,0 1 1 15,-3 2 15-15,0 1-7 16,0 3 3-16,0 1 1 16,0 0 7-16,0 0-17 0,0 0-2 15,0 0-3-15,0 9 3 16,0 0 0-16,0 4 0 16,0 0-1-16,0 2 3 15,0-1 2-15,0 1-2 16,0-3-2-16,0-2 0 15,0-3 0-15,0-4-4 16,0 1 10-16,0-4 1 16,0 0-7-16,0 0 14 15,0 0 19-15,3 0 4 16,-2-4-29-16,2-9 6 16,4 3-12-16,0-3 4 0,2 0-5 15,0 3-1-15,1-1 0 16,4 3 0-16,-5-3 0 15,4 2-11-15,0 0 2 16,7 1 1-16,-5 3 3 16,3 0-15-16,-3 3 11 15,1 0 6-15,-6 0 3 16,4 2-17-16,-5 0 13 16,0 0 4-16,-3 0-1 15,-1 0-4-15,2 6-9 16,-1 4 12-16,-3 0-7 15,-3 3 0-15,0 1 2 0,0 3 7 16,0-5-8-16,0-2 9 16,0-1-2-1,0-2-17-15,-3-4-10 0,-3 1-45 16,-2-4-12-16,-2 0-108 16</inkml:trace>
  <inkml:trace contextRef="#ctx0" brushRef="#br0" timeOffset="24643.09">11297 6113 200 0,'0'0'50'0,"0"0"25"0,0 0 19 16,0 0-25-16,0 0-45 16,0 0-21-16,7 3 13 15,1-3-15-15,-2 0-1 16,-3 0-1-16,3 0 1 15,0 0 0-15,1 0 0 16,-1 0 3-16,0 0-2 16,5 0 8-16,-1 0 8 15,2 0-15-15,-2 0 0 16,7 0-4-16,-8 0 4 16,1-3-1-16,0 3 0 0,0 0 4 15,0 0-1-15,-1 0 1 16,0 0-1-16,-2 0-1 15,4 0-3-15,-5 0-2 16,-3 0 2-16,0 0-1 16,-3 3-1-16,0 6-15 15,0 3 2-15,0-1 11 16,-12 2 1-16,0-3 3 16,3 4 0-16,0-3 9 15,-1 0 0-15,-1-3-4 16,5-5 9-16,-3 0 16 15,2-3 7-15,1 0-4 16,0 0-13-16,-3 0-11 0,1 0-7 16,4-4 0-1,-2 2-2-15,3-3-4 0,-3 3-12 16,3 1-74-16,3-2-45 16</inkml:trace>
  <inkml:trace contextRef="#ctx0" brushRef="#br0" timeOffset="147509.4">12087 5920 114 0,'0'0'327'0,"0"0"-320"16,0 0 26-16,0 0 18 15,0 0-22-15,0 0 19 16,0 0-2-16,-7-20-20 16,7 20-12-16,0 0-8 15,0 0 1-15,0 0 4 16,0 0-6-16,0 0 7 16,0 0 10-16,0 0-7 15,0 0 3-15,0-3-14 16,7-3 7-16,10-4-9 15,-2 3 1-15,5-6-3 16,6 4 0-16,1-2 2 16,1-5-2-16,2 4 1 15,3-5 1-15,-2 3-2 0,5-3-2 16,-3-2 0-16,-1-1 2 16,3 3-1-16,-5-2-8 15,0-1 9-15,-2 1 8 16,-4 0-8-16,1 2-2 15,-2-2 2-15,-1 2 2 16,2-1-2-16,-9 5 0 16,2-1-4-16,0 3 4 15,-2-1-1-15,-3 1 1 16,6-3 1-16,1 0 1 16,1 1 2-16,-1-1-3 15,-3 2-1-15,4 0 0 0,-4 0 3 16,-4 2-2-16,-1-3 0 15,2 5-1-15,-4 0 0 16,1-1 1-16,4 1-1 16,-2-1 3-16,4 1-4 15,5 1 2-15,-3-2-1 16,1 0 0-16,5-2-3 16,-3 2 3-16,3-2-1 15,3 2 1-15,-2-2-4 16,-1 5 4-16,-6-5 0 15,-1 5-8-15,-4-2 15 16,0 2-8-16,-4-1 1 16,1 1-6-16,1 0 4 0,-5 1 1 15,3-1-1-15,-3 3-3 16,-3 1 5-16,-3 1 4 16,0-1-4-16,3 1-6 15,-3 1 3-15,4 0-5 16,-1-2 4-16,0 2-2 15,1-3-18-15,3 3 8 16,2-4 10-16,-2 2 4 16,2 0-1-16,-2-1-8 15,4 2 2-15,-5 0 3 16,0-2 4-16,-3 0 0 16,0 3-9-16,0-2 10 0,-3 2 0 15,0 0 2-15,0 0-2 16,0-1-9-16,0-1-8 15,0 2-8-15,3-1-16 16,0 1-6-16,2 0-19 16,0 0 34-16,-1 0-45 15,-4 0-61-15,0 0 0 16,0 0 60-16</inkml:trace>
  <inkml:trace contextRef="#ctx0" brushRef="#br0" timeOffset="152364.35">14331 4391 289 0,'0'0'58'0,"0"0"-41"16,0 0-15-16,0 0 8 15,0 0 41-15,0 0-38 16,0 0 6-16,0 0-8 15,13-16 0-15,-13 16 9 16,0 0 8-16,0 0-6 16,0 0 6-16,0 0-12 15,0 0 3-15,0 0-8 0,0 0-5 16,0 0 4-16,0 0 5 16,0 0-2-16,0 0 7 15,0 0-1-15,0 0-5 16,0 0-9-16,0 0-1 15,0 0-2-15,0 0 3 16,0 0-5-16,0 0 0 16,0 0 0-16,0 0-1 15,0 2 1-15,-7 9 0 16,-5 6 13-16,-9-2-8 16,6 1 4-16,-7 2 4 15,1 1-4-15,0 4 1 16,-2 2 0-16,0 2-6 15,-4 2 0-15,2 5 1 16,-1-2-4-16,-3 4 7 0,6-8-2 16,0-5-1-16,7-2-5 15,3-6 1-15,4-1-1 16,-2-1 4-16,5-2-6 16,2-6 3-16,1 0-2 15,0 2 2-15,-3-1-1 16,6-2 1-16,-3-4-1 15,3 3-4-15,0-3 3 16,0 0-13-16,0 0-47 16,0 0-36-16,0 0-55 15,9-13-363-15</inkml:trace>
  <inkml:trace contextRef="#ctx0" brushRef="#br0" timeOffset="153128.28">14082 4379 306 0,'0'0'1'16,"0"0"-1"-16,0 0 43 15,0 0 4-15,0 0 2 0,0 0 5 16,0-2-18-16,0 2 2 16,0 0-12-16,0 0-6 15,0 0 19-15,0 0-26 16,0 0 10-16,0 0 5 15,0 0-20-15,3 0 3 16,-3 0-8-16,0 0 4 16,0 0-7-16,0 0-7 15,3 2 7-15,0 8 3 16,3 1 7-16,1 6 0 16,0-2 1-16,4 1 2 15,1 3-9-15,0 3 0 16,1 3-1-16,7 7 3 15,-4 2-6-15,0 3 1 0,7 0 0 16,-8-3 0-16,6-2 0 16,-2-3 3-16,-3 0-3 15,7-3-1-15,-6-2-4 16,2-2 3-16,-3-1-2 16,-4-5 3-16,-5 0 0 15,1-5 3-15,-5-2-3 16,-3-2 0-16,3-3-2 15,-3-1-6-15,0-1 8 16,0-2-5-16,0 0-5 16,0 0 8-16,0 0-9 15,0-6-23-15,0-5-119 16,-6-3-63-16</inkml:trace>
  <inkml:trace contextRef="#ctx0" brushRef="#br0" timeOffset="-208704.48">9413 8545 392 0,'0'0'66'0,"0"0"-66"0,0 0-19 16,0 0 19-16,0 0 27 16,0 0 9-16,0 0-16 15,0 0 6-15,-25-21-2 16,25 21-16-16,0 0 6 16,0 0 6-16,0 0 17 15,0 0-10-15,0 0-15 16,0 0 17-16,-3 0-6 15,3 0-3-15,0 0-5 16,0 0-14-16,0 0 7 16,0 0-8-16,0 0 2 0,0 0-3 15,0 0 1-15,0 0-6 16,0 13 3-16,-6 7 3 16,-4 4 0-16,2 4-1 15,2-1 2-15,3 0-1 16,0 0 0-16,0-1-1 15,3-3 1-15,0-4 0 16,0-6 0-16,0-2 0 16,0-5 0-16,0-3-1 15,0-3-2-15,0 3 2 16,0-3-7-16,0 0-12 16,0 3-6-16,0-1-25 15,0-2-56-15,0 0-82 16</inkml:trace>
  <inkml:trace contextRef="#ctx0" brushRef="#br0" timeOffset="-207804.12">9414 8722 370 0,'0'0'13'16,"0"0"-12"-16,0 0-1 15,0 0 43-15,0 0 2 0,0 0-43 16,0 2 10-16,0-2-6 15,0 2-5-15,4-2 25 16,6 0 16-16,2 0-3 16,3 0-28-16,6 0 8 15,1 0-18-15,5-4-2 16,-2 1 1-16,-2 0 0 16,2-1-1-16,-4 2-4 15,-3-1 4-15,0-2 0 16,-9 1 1-16,-2 2 0 15,-4-1 0-15,0 0 1 16,-3-1 8-16,0-3 5 0,0 1-2 16,0-2-12-1,0-1 6-15,-3 2-6 0,0-6 0 16,-1 3-4-16,1-3 3 16,0 3 0-16,0-1 1 15,0 3 0-15,0 0 0 16,3-1 0-16,-3 4 4 15,-2 0-8-15,5 2 4 16,-3-1 0-16,3 1 0 16,0 1 6-16,0 0-5 15,0-1 22-15,0 3 1 16,0-3-5-16,0 3-4 16,-4 0-12-16,4 0-3 15,-3 3 3-15,0 11-2 16,-3 4 8-16,3 2-6 0,0 1 0 15,0 6 2-15,0 1-3 16,0 3 3-16,3 2 10 16,-4-4-15-16,4 1 7 15,-3-5-1-15,3-3-4 16,0-5 0-16,-4-5 5 16,4-5-7-16,0 0-1 15,0-5 0-15,0-2-5 16,0 0-20-16,0-3-49 15,17-13-114-15</inkml:trace>
  <inkml:trace contextRef="#ctx0" brushRef="#br0" timeOffset="-206176.83">13606 8500 404 0,'0'0'57'0,"0"0"-53"0,0 0-2 16,0 0 6-1,0 0 24-15,0 0 6 0,-9-22-4 16,9 19-14-16,0 1-9 16,0-1 10-16,0 1 18 15,0 1-21-15,0-1 10 16,0 2-2-16,0 0-6 15,0 0-17-15,0 0 8 16,0 0-11-16,0 0 9 16,0 0-1-16,0 0-7 15,0 0-1-15,0 0 1 16,0 0-2-16,0 0-4 16,-3 12 2-16,-6 8 3 15,-4 7 14-15,-1 5-4 16,1-2 1-16,1 4-5 0,-2-5 2 15,7-2 1-15,4-5 1 16,0-4 2-16,0-5-7 16,3-3-1-16,0-3-2 15,0-2 2-15,0-2-4 16,0 0 0-16,-3-2 1 16,3 2 0-16,0-3-1 15,0 0 0-15,0 0-1 16,0 0 1-16,0 0 4 15,0 4-2-15,0-4-1 16,6 0 3-16,9 0-1 16,9 0-1-16,-1 0-1 0,6 3 5 15,4-3-6 1,3 6 1-16,-5-2 0 0,2 0 0 16,-6 2-1-16,-5 0-16 15,-2 1 6-15,-1 0-13 16,-3-4-17-16,-7 2-70 15,-1-5-236-15</inkml:trace>
  <inkml:trace contextRef="#ctx0" brushRef="#br0" timeOffset="-160252.35">8687 9968 119 0,'0'0'70'0,"0"0"-20"15,0 0 9-15,0 0-37 16,0 0 3-16,0 0 9 15,0 0-22-15,0-21-5 0,0 18-7 16,-3 3 8-16,3-3-8 16,-7 3-11-16,6-2 7 15,-5 2 4-15,-1-5 0 16,4 5 1-16,-3-3 3 16,0 3 10-16,0 0 10 15,-4 0-11-15,-1 0-12 16,2 0 4-16,-1 0-5 15,4 0 8-15,0 0-9 16,3 0 4-16,-2 0 7 16,2 0 9-16,-1 0-19 15,1 3 13-15,0-3-3 0,3 0 2 16,-3 2-11 0,3-2 6-16,0 3-6 0,0-3 11 15,0 0-11-15,0 0 17 16,0 0-15-16,0 0 1 15,0 0 2-15,0 0-5 16,9 5 3-16,9 1 12 16,10 0 33-16,14 2-34 15,10-3-5-15,5-4 14 16,7 2-24-16,0-3 11 16,2 0 1-16,2 5-11 15,-2-2 5-15,1-3-4 16,-5 2-2-16,0 4 0 0,-4-1-2 15,-9 0-16 1,-10-1-6-16,-9 2-4 0,-8-1-20 16,-6 1-23-16,-2 0-17 15,-2-1-93-15</inkml:trace>
  <inkml:trace contextRef="#ctx0" brushRef="#br0" timeOffset="-119244.92">11661 3688 38 0,'0'0'34'0,"-9"76"-14"16,0-29-9-16,-11 9 34 15,-3 2-45-15,-4-2-119 16</inkml:trace>
  <inkml:trace contextRef="#ctx0" brushRef="#br0" timeOffset="-118579.1">11700 4134 305 0,'0'0'13'16,"0"0"2"-16,0 0 12 15,0 0 28-15,0 0-4 16,0 0-26-16,0-8-16 15,0 8-8-15,0 0-1 16,0 0-7-16,0 0 7 0,0 0 0 16,0 0 6-1,0 0 12-15,0 0-7 0,0 3 2 16,-12 9 1-16,-12 7 29 16,-7 10-18-16,-8 3-12 15,-3 9 27-15,-7 2-27 16,0 7 1-16,-2 3-4 15,0 0-2-15,6 0-8 16,7-10 1-16,5 1 0 16,6-3 1-16,2-12-2 15,6-4-3-15,8-13 3 16,5-8 0-16,3-3 0 16,3-1-7-16,0 0-32 15,0-5-30-15,3-12-47 0</inkml:trace>
  <inkml:trace contextRef="#ctx0" brushRef="#br0" timeOffset="-117402.23">11895 4834 677 0,'0'0'16'0,"0"0"20"0,0 0-36 15,0 0-78-15,0 0-165 16,0 0 161-16,-9 83-146 16</inkml:trace>
  <inkml:trace contextRef="#ctx0" brushRef="#br0" timeOffset="-113097.95">11151 4100 101 0,'0'0'9'15,"0"0"49"-15,0 0 10 16,0 0-37-16,0 0-18 16,-12-75-8-16,12 66 16 15,-3 3 13-15,3-1 3 16,-3 3-26-16,0-2 23 15,0 2-19-15,-3 2-4 16,3-1 3-16,3 0 11 0,-3 3-19 16,3-2 12-1,0 1 0-15,0 1-13 0,0 0 3 16,0 0-16-16,0 3 12 16,7 15-10-16,10 4-5 15,2 7 11-15,4 5 0 16,-4 2 0-16,-1 4 7 15,-3 5-3-15,1 0 5 16,-3 1-6-16,7-3 7 16,-1-1 2-16,7-1-1 15,0 0-9-15,3 0 9 16,1 0-11-16,-1 4 7 0,3 5-3 16,1 1-3-1,-5-1 0-15,2 0 3 16,-6-8-4-16,1-4 1 0,-2-5 0 15,-1 0-1-15,2-4 0 16,-2-2 0-16,1-5-9 16,-7-5 9-16,-7-6 2 15,-3-8-2-15,-2-3 0 16,7 0-14-16,-2-7-18 16,-3-17-243-16</inkml:trace>
  <inkml:trace contextRef="#ctx0" brushRef="#br0" timeOffset="-99242.03">14637 7870 212 0,'0'0'39'15,"0"0"-32"-15,0 0-3 16,0 0 2-16,0 0-6 16,0 0-13-16,0 0 1 15,0 0-2-15,-78-13 1 0,58 19-53 16</inkml:trace>
  <inkml:trace contextRef="#ctx0" brushRef="#br0" timeOffset="-70595.77">7755 3846 225 0,'0'0'7'0,"0"0"-4"16,0 0-3-16,0 0 8 15,0 0-7-15,0 0 13 16,0 0 10-16,0 0 9 15,-23-39 5-15,20 37-16 16,3 2-6-16,0 0-7 16,0-3-1-16,0 1-8 15,0 2 6-15,-4 0-3 16,4 0 6-16,0 0 4 0,0 0-5 16,0 0-5-1,0 0-3-15,0 0 0 0,0 0 0 16,0 0 0-16,0 0 0 15,0 0 3-15,0 0-3 16,0 0-1-16,0 0 1 16,0 0-6-16,0 0 3 15,0 0-10-15,-3 0-32 16,0 0-71-16,-3 0-3 16,1 0-31-16</inkml:trace>
  <inkml:trace contextRef="#ctx0" brushRef="#br0" timeOffset="-39553.95">22106 4535 24 0,'0'0'40'15,"0"0"-31"-15,0 0-7 16,0 0 10-16,0 0 18 15,0 0-6-15,0 0-12 16,0-14 7-16,0 11 14 16,0 3-8-16,0 0 13 15,0-1-8-15,0-2-3 0,0 0-15 16,0 1-6-16,0-3-2 16,0 5 30-16,0-1-14 15,0-1 5-15,0 2-25 16,0-1 6-16,0 1 2 15,0-2-1-15,0 2-4 16,0 0 2-16,0 0-10 16,0 0 5-16,-7 3 0 15,-5 5 0-15,-1 6 0 16,-3 1 6-16,0 0-3 16,0 2-1-16,-8 3-2 15,-1 3 0-15,-5 4 0 16,1 1 0-16,0 2-1 0,2-6 2 15,9 0 1-15,0-4-2 16,6-4 4-16,0-2-4 16,8-1-4-16,-2-5 4 15,3 2 6-15,-1-4-6 16,3-1 0-16,-1 0-1 16,2 0 1-16,-1 2 0 15,-3-2-9-15,-1 2 6 16,-1 1-27-16,-4-2-82 15,3-3-13-15</inkml:trace>
  <inkml:trace contextRef="#ctx0" brushRef="#br0" timeOffset="-38826.69">21774 4467 104 0,'0'0'12'15,"0"0"7"-15,0 0-5 0,0 0-6 16,0 0-5-16,0 0-1 16,0-25 52-16,0 22-45 15,0 1-1-15,-2 2 29 16,2 0-24-16,0 0-10 15,0 0-3-15,0 8 2 16,0 1-2-16,0 7-6 16,12 1 6-16,8 5 17 15,2 5 2-15,0 2-19 16,2-1 14-16,-3 3-6 16,1 0 1-16,1 2-3 15,-4-1 4-15,1 0-4 16,-3 3-3-16,-3-1 7 0,4 0-9 15,-3 2 11-15,1 3-11 16,2-3 8-16,1 1 3 16,0-3-4-16,1-1-3 15,-1-5-4-15,0-2-1 16,-3-7 6-16,-3-4 0 16,-1-2-6-16,-4 0-12 15,-1-4 2-15,-2-6-121 16</inkml:trace>
  <inkml:trace contextRef="#ctx0" brushRef="#br0" timeOffset="-30668.48">21984 3962 124 0,'0'0'67'16,"0"0"-13"-16,0 0-19 16,0 0 13-16,0 0-14 15,0 0-13-15,0 0-16 16,0 0 3-16,-1-16-8 15,1 15 14-15,0-1 5 16,1 1-14-16,1 0-5 0,-2 1 5 16,1-2-2-1,-1 2-5-15,0 0 4 0,0 0-4 16,2 0 2-16,-1 0 0 16,1 3-3-16,2 3-2 15,-4 2 3-15,0-1-1 16,3 2 3-16,-3 0 0 15,0 1 0-15,3 0 1 16,-2 1 0-16,1-3-1 16,1 0 0-16,0-1-2 15,0-3 5-15,-2 2-3 16,2-4 0-16,-3-1-1 16,4-1 1-16,-4 0 4 15,0 0-4-15,0 0 4 0,0 0 1 16,0 0 14-16,4 0 7 15,2 0-7-15,1 0-18 16,4-6 3-16,-1 1 3 16,4-2-7-16,-3-2 0 15,6 1 0-15,4-1-2 16,2 0 4-16,2-2 2 16,0 2-4-16,3 1 0 15,4 0 0-15,-3-1 0 16,3 1-3-16,-2 0 3 15,-5-1-1-15,-1 2 1 0,-3 2 0 16,0-2 3 0,-1 4-2-16,0-1-2 0,4 0 1 15,-1 1-2-15,1 0 1 16,2 1-2-16,-10 1 3 16,-1 0-8-16,-6 1 7 15,-4 0-29-15,-2 0 0 16,-3 0-39-16,0 0-45 15,0 0-57-15,-17 0 104 16</inkml:trace>
  <inkml:trace contextRef="#ctx0" brushRef="#br0" timeOffset="-23461.44">20768 7920 103 0,'88'5'35'0,"23"6"-28"15,8 2 21-15,15-1-25 16,8-1-3-16,-3-2-8 0,-8-4 6 16,-17 0-26-1,-23-5-101-15</inkml:trace>
  <inkml:trace contextRef="#ctx0" brushRef="#br0" timeOffset="27647.64">11743 12061 219 0,'0'0'4'0,"-100"-16"-8"16,54 16-12-16,4 0-95 16</inkml:trace>
  <inkml:trace contextRef="#ctx0" brushRef="#br0" timeOffset="68270.43">9743 13380 114 0,'0'0'28'0,"-99"3"-28"0,53-3 2 16,12 0 1-16,7 0 4 15,5 0 15-15,12 0-22 16,10-11 0-16,0 2-45 16</inkml:trace>
  <inkml:trace contextRef="#ctx0" brushRef="#br0" timeOffset="81081.3">14419 12782 191 0,'0'0'8'16,"0"0"4"-16,0 0 22 0,0 0 10 16,0 0-16-16,0 0-11 15,0 0 8-15,-26-10 4 16,25 6-25-16,-2-2-1 16,0 2-3-16,0-2-14 15,-3 0 2-15,3 1-44 16,-4-1 26-16,1 6 23 15,-1-3-34-15,1 3-87 16</inkml:trace>
  <inkml:trace contextRef="#ctx0" brushRef="#br0" timeOffset="81936.58">14301 12735 160 0,'0'0'97'0,"0"0"-61"0,0 0-8 16,0 0 7-16,0 0-14 15,0 0 0-15,1 0-12 16,13 0-8-16,-2 0 4 16,0 0-5-16,1 3-4 15,1 5 4-15,-1-2 0 16,-1 4 5-16,3 0-5 15,0 0 3-15,4 2-13 16,1 1 22-16,0 4-12 16,3 3 0-16,-8 3 0 15,-1 3-2-15,-1 3 2 0,-4 5 0 16,-2 3 7-16,2 3-7 16,-5-1 0-16,2 7 4 15,5-2-4-15,-5 2 0 16,0 3-6-16,-3 1 6 15,0-4 7-15,0 3-4 16,-3-6-3-16,0 1 2 16,0-5-2-16,0 1 0 15,0-1 0-15,0 0 0 16,-3-1 6-16,-3-4-6 16,0-2-8-16,0 0 8 15,3-2 7-15,-8-3-7 16,5 2-9-16,2 0 9 15,-5 4 3-15,-4 1-3 16,-1-4-1-16,1-1-3 0,1-2 8 16,-2-4-4-1,2 0 0-15,2-4-4 0,-6 3 3 16,0 0 1-16,-1 1-4 16,-2-1 8-16,2-1-4 15,-2-1 1-15,0 0-1 16,-1-1-1-16,-6-3 1 15,7-2 0-15,-2-4 0 16,6-4 2-16,5-6-2 16,4 3 0-16,-4-3-7 15,3 0 7-15,-2 0 0 16,2 4 0-16,1-1 0 0,-4-3-13 16,7 0 8-16,0 0-3 15,3 0-7-15,0 0-16 16,0 0-93-16</inkml:trace>
  <inkml:trace contextRef="#ctx0" brushRef="#br0" timeOffset="128513.23">24224 11800 129 0,'0'0'59'0,"0"0"-50"0,0 0-9 15,0 0 2-15,0 0-2 16,0 0 9-16,0 0 0 16,49-9 19-16,-49 8 1 15,0-2 15-15,0 3-18 16,0-2 1-16,0-3-8 15,0 5-9-15,2-3 5 16,-2 3-1-16,0-3-4 16,0 0 0-16,0 3 3 15,0-3-5-15,0 3 7 16,0 0-7-16,0 0 1 16,0 0-6-16,0 0-2 0,0 0-1 15,0 0 0-15,-15 0 0 16,-7 9-1-16,-4 5 1 15,-9 6 1-15,1 5 6 16,-8 2 9-16,1 3 7 16,0 3-8-16,-1 7-1 15,-3 2-7-15,-1 5-1 16,-5-1 4-16,3 3-3 16,-1-9 11-16,7 0-15 15,4-10-3-15,9-4 0 16,11-10 0-16,5-2 2 15,9-8 2-15,4-2-3 16,0-1-1-16,0-3 0 16,0 0-3-16,0 0 3 0,0 0-21 15,13 0-50-15,2-13-67 16,0-4-188-16</inkml:trace>
  <inkml:trace contextRef="#ctx0" brushRef="#br0" timeOffset="129127.41">23637 11725 200 0,'0'0'10'0,"0"0"-7"16,0 0-3-16,0 0 36 15,0 0 29-15,0 0-28 0,-18-24 8 16,18 24-21 0,0 0-24-16,0 0 6 0,0 0 0 15,-2 0-6-15,2 0-3 16,0 0 3-16,0 0 4 16,0 0 0-16,0 7 2 15,2 6 27-15,7 3-15 16,4 4 4-16,2 8 1 15,7 8-8-15,4 6-2 16,4 11 7-16,4 3-3 16,5 6 22-16,2 1-11 15,-2 3-27-15,-1-2 16 16,-7-6-11-16,-6-7-6 0,-6-4 0 16,-8-16-6-16,-3-7 9 15,-4-15-5-15,-2-6 2 16,-1-3 0-16,-1 0 0 15,0 0 4-15,0 0 16 16,0 0-20-16,0 0 7 16,0 0-17-16,0 0-22 15,0 0-96-15,0-3-338 16</inkml:trace>
  <inkml:trace contextRef="#ctx0" brushRef="#br0" timeOffset="-117894.31">19174 4475 63 0,'0'0'62'0,"0"0"-34"16,0 0 5-16,0 0 5 0,0 0 1 15,0 0-6-15,0 0-18 16,0 0-8-16,0 0-6 16,0 0 6-16,0 0-6 15,-3 0 15-15,3 0-9 16,-4 0 5-16,-2 0 1 16,3-2 0-16,-5 0 9 15,6 1-10-15,-1 1-2 16,3 0-3-16,0 0 3 15,0 0-5-15,0 0 26 16,0 0 2-16,0 0 3 16,0 0-10-16,0-2 3 0,0 1-8 15,0 1 2-15,0 0-17 16,0 0-5-16,0 0 1 16,0 0-1-16,0 0-1 15,0 0-4-15,0 0-2 16,0 0 3-16,0 0 2 15,0 0-6-15,0 0-6 16,0 0 12-16,0 0 0 16,0 1 1-16,2 4-3 15,2-3 0-15,6 4 3 16,0 2 4-16,2 1-4 16,3 4-1-16,3 2 1 15,-2 2 4-15,4 2-3 16,-4 3-2-16,0 0-12 15,1 0-1-15,-2 1-27 0,-2-3 15 16,-3 4 3-16,0-2-2 16,-3-2 18-16,-3 0-7 15,-2-6 5-15,-1-7-5 16,-1-2 7-16,0-3-4 16,0-2 7-16,2 0-2 15,-2 0 5-15,0 0 1 16,0-3-36-16,0-1 35 15,0 1-6-15,0 3 6 16,-2 0-2-16,-1 0 1 16,2 0 1-16,-2 0-5 15,0 0 6-15,3 0-1 0,0 0-1 16,0 0 2-16,-4 0 0 16,-6 2 0-16,0 1 0 15,-6 9 3-15,-3-2 3 16,-1 5 6-16,1-1 3 15,2-1-2-15,2 0-7 16,8-3 9-16,1 1-3 16,3-5-4-16,0-3-3 15,-3 2 1-15,6-2-5 16,0 0 3-16,0-1-3 16,0 0-1-16,0-1 0 15,0 2 3-15,0-3-1 16,0 2-2-16,0-2-5 0,0 0 4 15,0 1-11 1,0 3-14-16,9-4-53 0,3 0-176 16</inkml:trace>
  <inkml:trace contextRef="#ctx0" brushRef="#br0" timeOffset="-112587.6">18993 4743 16 0,'0'0'0'15</inkml:trace>
  <inkml:trace contextRef="#ctx0" brushRef="#br0" timeOffset="-105262.13">21222 4989 328 0,'0'0'53'0,"0"0"42"16,0 0-50-16,0 0-28 15,0 0 6-15,0 0 11 16,0 0-8-16,34-39 3 0,-34 39-4 16,0 0-4-1,0 0-7-15,0 0 1 0,0 0 5 16,0 0-8-16,0 0-7 16,2 0-5-16,1 4 0 15,2 16-4-15,0 6 4 16,-2 2 0-16,-3 2-1 15,0-4 1-15,0-1-1 16,0-6-14-16,0-4-19 16,-6-8-93-16,-3-7-201 15</inkml:trace>
  <inkml:trace contextRef="#ctx0" brushRef="#br0" timeOffset="-104061.05">19229 3805 211 0,'0'0'107'0,"0"0"-94"16,0 0 5-16,0 0 34 16,0 0-12-16,0 0 4 15,3 2-26-15,-3-2-14 16,0 0 3-16,0 0 14 15,0 0-17-15,0 0 3 16,0 1 30-16,0-1-10 16,0 0 8-16,0 0-7 15,0 0-6-15,0 0-2 16,0 0-13-16,0 0-5 16,0 0 0-16,3 0 5 15,1-6-6-15,2-2-2 16,4 2 1-16,0-1 0 0,-1 0-9 15,3 4-1-15,0-1 7 16,0 1 1-16,-3 3-4 16,-1 0 4-16,0 0-7 15,0 0 7-15,-2 0-19 16,-6 0 16-16,4 2-27 16,-4 6-5-16,0 1 2 15,0 4 31-15,0 5 1 16,-7 6-1-16,-6 4 2 15,0 2 4-15,0 0-3 16,-1-3 1-16,-4-1 0 16,1-5 0-16,-3-5-17 0,1-4 17 15,-7-6 10-15,4-5-10 16,-2 1-7-16,2-2 7 16,4 0-2-16,4-2-1 15,7-5 3-15,4-3 11 16,3 4 4-16,0-2 27 15,0 3-4-15,10-1-13 16,13 1-25-16,-1-2-5 16,4 4-2-16,-1 3 4 15,-4 0 0-15,-3 0-5 16,-1 10 4-16,0 3-3 16,-7 3-9-16,-1 4-6 15,0 0-18-15,2-2-17 0,-1-2-76 16,5-7-222-16</inkml:trace>
  <inkml:trace contextRef="#ctx0" brushRef="#br0" timeOffset="-103343.9">19174 5138 144 0,'0'0'237'15,"0"0"-188"-15,0 0-25 0,0 0 2 16,0 0 32-16,0 0-7 16,9-13-11-16,-9 13-19 15,0 0-18-15,0 0 8 16,0 0-15-16,0 6 4 15,0 6 0-15,-6 3 4 16,-4 2 3-16,1 1-5 16,-2-3-1-16,1 0-1 15,2-5-5-15,4-2-16 16,1-3-48-16,3-5-68 16,6 0-245-16</inkml:trace>
  <inkml:trace contextRef="#ctx0" brushRef="#br0" timeOffset="-102311.99">21392 3707 217 0,'0'0'50'0,"0"0"-2"16,0 0 25-16,0 0-13 16,0 0 3-16,0 0-35 15,15 3-5-15,-5-8-13 16,1 1 5-16,1-4 15 16,4 5-16-16,1-3-13 15,0-2 5-15,-2 0 12 0,2 0-16 16,-5 3 2-1,-1 0-3-15,-2 3-2 0,4 0-5 16,-3 2 6-16,-1 0 0 16,1 0-10-16,1 6 2 15,-5 5-15-15,-3 6-5 16,-3 3 15-16,0 5-1 16,-3 5 6-16,-14-2 1 15,-1-1 7-15,-2-6 7 16,0-3-5-16,1-7-2 15,-4-5 1-15,7-5 4 16,-1-1 2-16,7 0 5 16,4-1 8-16,2-5-5 15,4 1 35-15,0 2-35 0,11 0-7 16,8 3-3-16,6 0-5 16,5 0 1-16,3 7-1 15,-4 10-51-15,1 6-5 16,2 1-109-16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3T09:05:50.750"/>
    </inkml:context>
    <inkml:brush xml:id="br0">
      <inkml:brushProperty name="width" value="0.05292" units="cm"/>
      <inkml:brushProperty name="height" value="0.05292" units="cm"/>
      <inkml:brushProperty name="color" value="#FF0000"/>
    </inkml:brush>
  </inkml:definitions>
  <inkml:trace contextRef="#ctx0" brushRef="#br0">16092 11688 97 0,'-332'-60'2'0,"-23"0"-4"16,-8 6-2-16</inkml:trace>
  <inkml:trace contextRef="#ctx0" brushRef="#br0" timeOffset="67036.33">7537 14393 436 0,'0'0'13'16,"0"0"-3"-16,0 0 3 15,0 0 17-15,0 0 2 16,0 0 11-16,0 0 2 16,-27-29-28-16,27 29-13 15,0 0-4-15,0 0 7 16,0 0-4-16,0 0 8 16,0 0 13-16,0 0 12 15,0 0-24-15,0 0-1 16,-3 0 3-16,3 0-14 0,-3 10-7 15,0 9 6-15,-3 10 1 16,3 6 1-16,0 3-1 16,0 1 0-16,3 5 2 15,0-2-2-15,0 2 0 16,0-1-3-16,0-4-32 16,0-2-46-16,6-5-27 15,0-8-104-15</inkml:trace>
  <inkml:trace contextRef="#ctx0" brushRef="#br0" timeOffset="67518.94">7674 14512 459 0,'0'0'4'16,"0"0"-4"-16,0 0 0 15,0 0 25-15,0 0 18 16,-82 43-15-16,73-28-18 0,3 6 7 15,2 0 1-15,4 4-18 16,0 2 2-16,0 2 2 16,16 1 7-16,3 4 9 15,7-1-19-15,4-4 10 16,2-7-4-16,1-5-11 16,-3-9 11-16,1-8-6 15,-5-14 1-15,2-16-3 16,-7-9 1-16,-5-4-16 15,-13-1-22-15,-3 5 15 16,0 0 20-16,-10 5 3 16,-2 8 2-16,-6 4 11 15,3 8-12-15,-1 6-1 16,2 6-1-16,-2 2-48 0,7 0-93 16,6 7-172-16</inkml:trace>
  <inkml:trace contextRef="#ctx0" brushRef="#br0" timeOffset="67796.78">8223 14446 567 0,'0'0'33'16,"0"0"-33"-16,0 0-12 0,0 0 1 16,0 0 11-16,6 105 3 15,6-58-3-15,4 5-4 16,2-6 4-16,-3 1 12 16,4-3-12-16,-2-5-16 15,5-10-53-15,2-12-50 16,4-17-137-16</inkml:trace>
  <inkml:trace contextRef="#ctx0" brushRef="#br0" timeOffset="68189">8541 14545 581 0,'0'0'20'15,"0"0"-20"-15,0 0 5 16,0 0 9-16,0 0-6 16,0 0 2-16,-56 6-10 15,52 13 3-15,4 3 0 16,0 4 6-16,0 3-7 16,0 0-1-16,10 6 0 15,4 0-1-15,5 2 0 0,5-5 0 16,3-8 12-16,3-8-6 15,4-9-2 1,-7-7-2-16,3-16 4 0,-4-18-6 16,0-5-18-16,-13-8-72 15,-10 3-34-15,-3-1 20 16,-7 9 104-16,-11 5 34 16,-3 9 13-16,-1 6-26 15,-1 6 6-15,1 4-27 16,-2 6-12-16,9 0-68 15,5 10-76-15</inkml:trace>
  <inkml:trace contextRef="#ctx0" brushRef="#br0" timeOffset="68467.39">9118 14463 718 0,'0'0'0'0,"0"0"-2"16,0 0-50-16,0 0 34 16,0 0 18-16,-6 105 16 15,19-55-6-15,4 2-8 16,5 1 4-16,2-3-6 0,-3-4 0 15,-1-10-21-15,3-5-37 16,-2-15-60-16,0-13-118 16</inkml:trace>
  <inkml:trace contextRef="#ctx0" brushRef="#br0" timeOffset="68820.66">9401 14469 500 0,'0'0'210'15,"0"0"-193"-15,0 0-13 0,0 0-4 16,0 0 0-16,-82 50 2 16,79-16-1-16,3 5 9 15,0 6-6-15,6 5 3 16,15 0-4-16,9-1-3 15,4-6 0-15,2-10 3 16,-3-13 0-16,-8-16-2 16,-4-4 6-16,-3-28 1 15,0-15 20-15,-6-12-22 16,-2-4 2-16,-10 0-8 16,0 4-4-16,-4 9-13 15,-14 7 17-15,-3 9-4 16,-4 13-10-16,-8 9-1 15,-9 8-53-15,-7 0-136 0</inkml:trace>
  <inkml:trace contextRef="#ctx0" brushRef="#br0" timeOffset="91791.78">16829 8133 241 0,'0'0'65'16,"0"0"-9"-16,0 0-30 0,0 0-18 15,0 0-2-15,0 0-6 16,0 0 0-16,0 0 14 15,0 0 7-15,0 0 0 16,0 0 19-16,0 0-27 16,0 0 14-16,0 0-5 15,0 0 1-15,0 0 10 16,0 0-8-16,0 0 16 16,0 0-26-16,0 0-4 15,0 0-4-15,0 0-7 0,0 0 0 16,0 0 1-16,0 0-1 15,0 0 2-15,0 0 6 16,4 0-5-16,4 0-2 16,3 0 1-16,2 0-4 15,-3 0-2-15,5 0 4 16,5 0 0-16,3 0 0 16,3 0 11-16,-5 0-11 15,3-2-4-15,-4 2 2 16,3 0 0-16,-4 0 3 15,1 0-2-15,-5-2-1 16,-1 1 2-16,-1-3 0 16,3 1 0-16,-3 0-2 15,7-1-1-15,-4 1 3 0,5-4 5 16,3 3-5-16,-2-1-1 16,1 0 1-16,-1 3 0 15,-1 1 1-15,-6-2-1 16,-1 0 0-16,-1 3-1 15,-7-3 1-15,-2 0 0 16,0 3 0-16,-4-1 0 16,0 1 0-16,0 0 0 15,0-3-7-15,0 2 6 16,0 1 1-16,0 0-2 16,0 0 2-16,0 0 9 15,0 0-9-15,0 0-15 16,-1 0 15-16,-6 0 8 0,-5 0-8 15,-3 0-1 1,1 0 1-16,1 0-3 0,-4 1 3 16,5 3 0-16,1-1 3 15,-1 0-3-15,-2-3-2 16,1 4 2-16,1 1-1 16,-5 0-3-16,1 0 2 15,0-1 0-15,-2 3-7 16,3 2 9-16,2-3-13 15,-3 1 13-15,4-1-2 16,1-1 2-16,-1-1 0 16,3-1-1-16,1-1 0 0,2-1 1 15,2 2 0-15,1-3 4 16,-3 3-9-16,-4-3 5 16,0 5 0-16,0-2-4 15,0-1 4-15,-2 5-1 16,-6-5-2-16,3 4 1 15,-1-4-9-15,2 1-1 16,1 0 12-16,1-3 4 16,3 3-4-16,-3-2-1 15,4 1-9-15,2 3 10 16,5-5 6-16,1 0-6 16,0 0 0-16,0 0 1 15,0 0 6-15,-3 0-3 16,3 2 14-16,0-2-14 15,0 0 1-15,0 0-2 0,0 0 5 16,0 0-8-16,0 0 4 16,0 0-7-16,0 0 3 15,0 0 0-15,0 0 4 16,0 0-4-16,0 0-1 16,0 0 1-16,0 0 1 15,0 0-1-15,0 0 0 16,0 0-1-16,0 0 1 15,0 0 0-15,0 0 0 16,0 0 16-16,0 0-5 16,3 0-11-16,7 0-4 15,10 0 4-15,1 0 4 0,6 0 2 16,-2 0-6-16,5 0 0 16,-4 0 1-16,3 0-1 15,1 0 0-15,-4 0-6 16,0 0 6-16,-4-2 0 15,1-3 0-15,-3 3 0 16,-1 1 0-16,-2-2 2 16,-1 0-1-16,-3-1 0 15,-1 3-1-15,-4-5-1 16,1 4 0-16,-1 1 1 16,4-5 0-16,-3 4 1 15,0-1-1-15,0 1 0 16,-1-1 0-16,-1 0 0 0,-1 2 1 15,-6-1-3 1,3-1 4-16,-3 3 5 0,0-3-6 16,0 3-1-16,0 0 0 15,0 0-14-15,0 0 14 16,0 0-4-16,0 0 10 16,-6 0-7-16,-7 0 1 15,-1 0-1-15,-1 0-14 16,-3 0 14-16,0 0-16 15,-1 0 0-15,-2 0 16 0,3 3 0 16,-3 0-2 0,2-1 3-16,-5-1 0 0,3 5-6 15,-2-1 2-15,3 0-7 16,2-1-11-16,-5 1 2 16,6 0 8-16,-2-2 11 15,5 3 1-15,-1-3-2 16,0 1-2-16,1-1-2 15,4 1 12-15,0-1-9 16,2-2 3-16,3-1 0 16,4 0 3-16,1 0-3 15,0 1 0-15,-2-1 0 16,1 1 0-16,-1-1-3 16,1 0-5-16,-1 0 14 15,2 0-6-15,-2 0 0 0,2 0 0 16,0 0-4-1,0 0 8-15,0 0 2 0,0 0 11 16,0 0 19-16,14 0-29 16,6 0 3-16,1 0-7 15,6 0-3-15,-1 0 0 16,6 0-2-16,1-1 5 16,3-1 5-16,3-4-2 15,2-2 12-15,2 3-7 16,-3-3 1-16,-5-1 3 15,-9 5-6-15,-10-1-3 16,-6-3-5-16,-7 5 0 16,-2 3-1-16,-1-1 2 15,0-1 6-15,0-1-8 0,0 3 3 16,0-3-3-16,0 3 0 16,0 0-18-16,5 0-60 15,-1 0-42-15,-4 0-296 16</inkml:trace>
  <inkml:trace contextRef="#ctx0" brushRef="#br0" timeOffset="186152.06">24211 9712 331 0,'0'0'0'0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3T09:10:27.847"/>
    </inkml:context>
    <inkml:brush xml:id="br0">
      <inkml:brushProperty name="width" value="0.05292" units="cm"/>
      <inkml:brushProperty name="height" value="0.05292" units="cm"/>
      <inkml:brushProperty name="color" value="#FF0000"/>
    </inkml:brush>
  </inkml:definitions>
  <inkml:trace contextRef="#ctx0" brushRef="#br0">18060 13779 370 0,'0'0'0'16,"3"142"-5"-16,-3-74-15 16,6-1-89-16</inkml:trace>
  <inkml:trace contextRef="#ctx0" brushRef="#br0" timeOffset="11697.51">18206 3489 22 0,'0'0'260'16,"0"0"-228"-16,0 0 42 15,0 0-39-15,0 0 7 16,0 0 19-16,0 0-32 0,0 0-1 16,-13-50-14-16,10 50 7 15,3-2-11-15,0 2-9 16,0-3 0-16,-4 2 4 16,4-1-4-16,0 1 0 15,0 1 4-15,0 0 6 16,-1 0 11-16,1-5-3 15,0 5-7-15,0-2-1 16,0 1-7-16,0 1 12 16,0 0-1-16,0 0-13 15,0 0-2-15,0 0-1 16,-2 0 0-16,-1 3-2 16,-3 14-9-16,-1 11 7 15,0 2 5-15,1 9-2 0,0-1 9 16,-1-1-5-16,2-3-2 15,2-3 0-15,-2 0 0 16,2-3 0-16,0-3 0 16,2-5 0-16,-1-3-2 15,2 0-3-15,0-3 5 16,0-2-1-16,0 0-3 16,0-4-9-16,0 1-19 15,5-6-67-15,4-3-58 16,6 0-88-16</inkml:trace>
  <inkml:trace contextRef="#ctx0" brushRef="#br0" timeOffset="12456.68">18537 3473 130 0,'0'0'125'0,"0"0"-72"16,0 0-22-16,0 0 18 16,0 0-3-16,0 0-8 15,-2-2-7-15,2 2 8 16,-1 0-27-16,-3-1 7 15,4-1 2-15,-3-2 3 16,0 2 17-16,0-1-36 16,0 3-3-16,-3 0 2 15,-2 0-4-15,-4 0-5 0,2 14 3 16,-3 0-4-16,0 5 4 16,4 2-3-16,1-2 0 15,5-2 3-15,-3 0 0 16,6-2 0-16,0 4 2 15,0 2-4-15,0 3 1 16,0-1 0-16,9 3-5 16,5-4 8-16,6 2 0 15,-1-4 0-15,4-9-6 16,-1-2 6-16,-2-6-1 16,-4-3 3-16,0-1 7 15,4-19 16-15,0-6-12 0,-2-6 4 16,-1-5-8-16,-7-3 6 15,-5-5-1-15,-4 2-9 16,-1 3-4-16,0 12 1 16,-1 5-2-16,-7 7 1 15,-2 6 3-15,0 1-4 16,-1 5 0-16,0 0-1 16,3 1-2-16,-4 3 2 15,-1 0-21-15,0 0-72 16,3 9-60-16,4-3-126 15</inkml:trace>
  <inkml:trace contextRef="#ctx0" brushRef="#br0" timeOffset="12884.18">19013 3449 364 0,'0'0'154'0,"0"0"-96"0,0 0 33 16,0 0-33-16,0 0-5 15,0 0-12-15,0 0-21 16,0 0-20-16,0 10 1 16,0 14-1-16,0 7 5 15,0 6-4-15,0-1 4 16,0-2-5-16,0-7 8 16,0-3-8-16,0-3-2 15,0 2-2-15,0-4 4 16,0-4 0-16,0 1 0 15,0-3-19-15,0-4-2 16,0 1-6-16,0-3-26 16,4-1-55-16,10-3-24 0,2-3-122 15</inkml:trace>
  <inkml:trace contextRef="#ctx0" brushRef="#br0" timeOffset="13410.63">19401 3439 468 0,'0'0'43'16,"0"0"-33"-16,0 0-10 15,0 0 10-15,0 0-5 16,0 0 27-16,-85 24 1 16,79-16 4-16,-3 5-18 15,2-2-9-15,-1 4-2 16,3 4 19-16,1 0-17 16,2 4 3-16,2 1 7 15,0 2-18-15,2 3 9 16,11 5-11-16,8 3-1 15,6-2 1-15,3-3 12 16,3-3 6-16,-2-8-16 0,-4-9-2 16,-3-4-1-1,-2-8 0-15,-4-8 1 0,3-14 25 16,-5-9-17-16,-2-7-7 16,-8-8-1-16,-6-3-3 15,0 0-3-15,0 0 6 16,-11 8 0-16,-2 5-2 15,-5 9 2-15,-5 4 0 16,-3 4 10-16,-6 8-10 16,-1 1 0-16,4 5-10 15,0 5 2-15,9 0-23 16,4 0-50-16,6 4-141 16</inkml:trace>
  <inkml:trace contextRef="#ctx0" brushRef="#br0" timeOffset="14480.91">18758 2515 302 0,'0'0'0'0,"0"0"58"15,0 0 42-15,0 0-40 16,0 0-12-16,0 0 18 16,-12-56-4-16,8 52-17 15,4 1-15-15,0 2 1 16,0-2-20-16,0 3 11 16,0 0-22-16,0-1 7 15,0 1-2-15,0 0-2 16,0 0-3-16,0 1-5 15,0 20-6-15,0 13-4 16,-7 12 10-16,0 6 4 16,-4-2 0-16,0-5 2 15,2-6-2-15,-5-7 1 16,7-10 0-16,2-9 0 0,2-6 9 16,2-6-8-16,1 2-1 15,0-3 5-15,0 0 6 16,0 0 8-16,0 0-10 15,0 0-1-15,0 0 2 16,1 0-3-16,11-7-7 16,8 1-5-16,3 0 5 15,9 0 5-15,4 2-5 16,1 0 0-16,6 1 0 16,5-2 0-16,-1 2-5 15,-2-2 5-15,-3 0-2 16,-12 1-2-16,-8-2 4 0,-5 0 0 15,-11 1-7-15,-3 2 7 16,-3-2 0-16,0 1-4 16,0-1-20-16,0 2-3 15,-3-2 25-15,3 2 2 16,-3 3 0-16,3 0-2 16,0 0-6-16,0 0 8 15,0 0 2-15,0 0 8 16,0 0-9-16,0 0 2 15,0 0-1-15,0 0 2 16,0 0-4-16,0 0 0 16,0 13-20-16,0 10 15 0,0 5 3 15,0 3 4-15,0 0 1 16,4-1 4-16,2-4-7 16,3-4 3-16,-5-2-2 15,1-9-1-15,0-6-9 16,-5-2-7-16,0-3-54 15,0 0-7-15,0 0 55 16,3-5-120-16</inkml:trace>
  <inkml:trace contextRef="#ctx0" brushRef="#br0" timeOffset="14653.65">19199 2870 466 0,'0'0'59'16,"0"0"-55"-16,0 0-8 15,0 0-23-15,0 0-106 16,0 0-120-16</inkml:trace>
  <inkml:trace contextRef="#ctx0" brushRef="#br0" timeOffset="15905.22">23501 2149 156 0,'0'0'91'15,"0"0"-88"-15,0 0 10 0,0 0-13 16,0 0 8-16,0 0 26 15,27-17 8-15,-27 16 7 16,0 1-13-16,0-2 8 16,0 2-4-16,0 0-12 15,0 0-20-15,0-1 2 16,-5-1-10-16,-5-1 0 16,-3 3-6-16,-3 0 6 15,-1 0 0-15,-3 0 7 16,1 3-7-16,0 4 4 15,0 2 3-15,2 1-4 16,-1 1 2-16,3 2 12 16,0 2-15-16,0 4 1 15,-1 6 6-15,2 3-6 16,4 3 4-16,-2 6-5 0,4 1 10 16,5 2-11-16,3 3-1 15,0-5 8-15,0 0-3 16,0-4 2-16,8-1-6 15,7-7-1-15,-3-4 6 16,1-7-5-16,0-6 5 16,3-6-3-16,3-3 6 15,5 0 17-15,2-12-18 16,3-3 6-16,-5-4-10 16,-5 4 5-16,-5 1 8 0,-6 1-3 15,-5 2 14-15,-3-1-5 16,0 0-7-16,0-3-13 15,-7 3-3-15,-6 0 0 16,2 0-6-16,-2 5 13 16,2-1-7-16,1 0 3 15,-5 2-3-15,1 0 0 16,-5 0-7-16,3 3 10 16,-2-1-6-16,-3 3-2 15,3 1 5-15,2 0 0 16,-2 0 1-16,-2 3-1 15,1 5-3-15,-4 5 0 16,1 0 1-16,0 1-8 16,3 0 3-16,7 0-4 0,-2 2-19 15,7 1-47-15,5-3-78 16,2-2-112-16</inkml:trace>
  <inkml:trace contextRef="#ctx0" brushRef="#br0" timeOffset="22269.74">22555 3492 160 0,'0'0'136'0,"0"0"-124"16,0 0 68-16,0 0-19 15,0 0-4-15,0 0 3 16,0 0-8-16,0 0-10 15,0 0-10-15,0 0-7 16,0 0-4-16,0 0 9 16,0 0-7-16,0 0-2 15,0 0 6-15,0 0-6 16,0-3-1-16,0-1-7 0,3-1-5 16,-1 5 3-16,-1 0-1 15,-1 0 0-15,0 0-9 16,2 0 2-16,-2 0-1 15,0 0-4-15,0 0 1 16,1 7-23-16,4 8-10 16,1 8 19-16,0 3 9 15,-3 7-7-15,-3-3 9 16,0 1-10-16,0 0 2 16,0 0 4-16,0-4-4 15,0-2-8-15,0-1 3 16,0-2-3-16,-2-3 2 0,-2-4-3 15,1-2-6-15,-5-2 13 16,4 1-7-16,-1 0 13 16,1-2-39-16,-1-1-17 15,4-6-64-15,1-3-148 16</inkml:trace>
  <inkml:trace contextRef="#ctx0" brushRef="#br0" timeOffset="23127.52">23004 3530 226 0,'0'0'78'0,"0"0"-22"16,0 0 0-16,0 0-17 15,0 0 18-15,0 0-2 16,-1 4-28-16,-1-1-10 16,1-3-13-16,-2 0-3 15,-4 0-1-15,-1 3 0 16,-1 2-1-16,-1 0-1 15,4 1 2-15,-2-2 8 16,4 2-8-16,-3 3-5 16,0 0 3-16,3 3-1 15,-1 1 3-15,1-1 0 16,1 5 0-16,-2 0-1 0,4 0 1 16,-1 4-2-16,2 3 5 15,0 0-3-15,0-1 2 16,0 1-1-16,0 1 1 15,2-3-2-15,5-1-1 16,2-2-5-16,4-2 12 16,3-3-6-16,1-3 5 15,2-5 5-15,0-6-2 16,3 0-7-16,-1 0-1 16,3-5-1-16,-2-4 1 0,0-3 0 15,-3-2 1 1,-3-3 13-16,-1-1-5 0,-2 0 1 15,-1-2-9-15,-1-2 22 16,-3 0-10-16,-1-2-11 16,-7 2 5-16,0 1-7 15,0 2 0-15,0 2 0 16,-8 0-1-16,-5 2-1 16,-1-2-5-16,-2 4 7 15,2 0 0-15,3 5 10 16,2 3-10-16,3 1-1 15,-1 3-2-15,-1 1 3 16,-1 0-54-16,-2 0-38 16,0 0-23-16,8 0-221 15</inkml:trace>
  <inkml:trace contextRef="#ctx0" brushRef="#br0" timeOffset="23525.56">23444 3580 437 0,'0'0'95'0,"0"0"-62"15,0 0 38-15,0 0-5 16,0 0-14-16,0 0-10 16,0-2-5-16,-1 2-30 15,1 0-3-15,0 0 2 16,0 7-6-16,0 6-7 16,0 5-8-16,0 7 15 15,0 1 5-15,0 7-5 16,0 1-2-16,0 0 2 15,0 0 2-15,-2-2-2 16,2-3-4-16,0-3-6 16,0-3-21-16,0-5-7 15,0-3-61-15,0-2-1 16,11-7-87-16</inkml:trace>
  <inkml:trace contextRef="#ctx0" brushRef="#br0" timeOffset="24085.63">23782 3564 355 0,'0'0'34'15,"0"0"-8"-15,0 0 37 16,0 0-7-16,0 0 12 16,0 0-24-16,-54-4-10 15,37 6-26-15,1 7 3 16,-1 0 17-16,5 0-26 16,-2 4 1-16,3 1 1 15,-1 5 2-15,2 3 0 16,2 2-1-16,4 5-1 15,1 0-3-15,3 6-2 16,0 4 6-16,0 3-5 0,7 0 6 16,5-2-2-1,5-4-4-15,-2-8 0 0,4-4 0 16,2-10-8-16,0-8-1 16,3-6-5-16,4 0 14 15,3-20 3-15,1-7 2 16,0-9-5-16,-3-3 11 15,-4-4-11-15,-1-3 1 16,-4 5 1-16,-7 5 7 16,-7 6-6-16,-6 4 14 15,0 5-17-15,-5-2 0 16,-14 4 0-16,-5 2-3 16,1 2 5-16,0 7-4 15,0 5-3-15,4 3-32 0,1 0-75 16,3 1-71-16,9 7-202 15</inkml:trace>
  <inkml:trace contextRef="#ctx0" brushRef="#br0" timeOffset="25042.62">24433 3598 231 0,'0'0'99'0,"0"0"-50"16,0 0 51-16,0 0-30 16,0 0-13-16,0 0 2 15,-9-20-23-15,8 20-19 16,-5 0-17-16,-3 0-1 15,-6 0-6-15,-1 0 7 16,-5 9 0-16,3 2-6 16,3 3 6-16,3 2-7 15,0 4 4-15,6 4 1 16,0 4 0-16,3 4 0 16,3 3 2-16,0 3 0 15,0 3 12-15,2-2-12 0,7-7 9 16,4-4-9-16,0-9 2 15,2-4 1-15,0-7 6 16,4-8-9-16,7 0 1 16,4-12 9-16,1-13-10 15,-1-4-9-15,-8-3 9 16,-2-2 16-16,-10 0-2 16,-3 1 9-16,-4 4-8 15,-3-3-13-15,0 5 28 16,0-2-29-16,-7 6 2 15,-2 1 7-15,0 5-7 16,0 3 6-16,0 6-9 16,-1 2-11-16,1 3 8 15,-1 0-8-15,-3 3-23 0,0 0-48 16,1 6-92-16,2 8-37 16</inkml:trace>
  <inkml:trace contextRef="#ctx0" brushRef="#br0" timeOffset="25551.11">24861 3629 336 0,'0'0'83'0,"0"0"-3"16,0 0-35-16,0 0-38 15,0 0 23-15,0 0-1 16,-56-52 2-16,45 52-3 16,-4 0-7-16,0 0-16 15,-2 1 26-15,1 6-5 16,2 4-25-16,0 2 4 16,1-1-3-16,1 5 0 15,3 2 12-15,2 6-14 16,2 3 9-16,5 7-7 15,0 1 4-15,0 3 10 16,9 0-16-16,7-1 7 16,4-4-2-16,2-4 0 15,2-10-5-15,4-5 0 0,7-11-7 16,8-4 1-16,3-5-21 16,3-20-49-16,-5-12-20 15,-6-7 28-15,-11-4 17 16,-10 1 30-16,-10 7 21 15,-7 4 34-15,0 3 23 16,-13 3 13-16,-11 4-41 16,-6 3-3-16,-3 6-10 15,-3 6-16-15,2 8-7 16,6 3-13-16,-1 0-46 16,4 17-49-16,6 0-62 15</inkml:trace>
  <inkml:trace contextRef="#ctx0" brushRef="#br0" timeOffset="26129.07">24268 4189 470 0,'0'0'33'0,"0"0"22"16,0 0 10-16,0 0-1 16,0 0 9-16,0 0-29 15,7-7-31-15,30 7-4 16,20 5 4-16,19 1-9 16,15-2 14-16,5 1-18 15,6-3-2-15,-8-2-6 16,-10 0 8-16,-17 0 0 15,-19 0 0-15,-18 0-4 16,-15 0-25-16,-14 0-29 0,-1-5-47 16,-9-2-233-1</inkml:trace>
  <inkml:trace contextRef="#ctx0" brushRef="#br0" timeOffset="26652.64">24727 4339 204 0,'0'0'420'16,"0"0"-357"-16,0 0 34 15,0 0-37-15,0 0 4 16,0 0-15-16,-3-9-29 16,3 9-15-16,0 0-2 15,0 0-6-15,0 5-5 16,0 10 2-16,0 3 6 15,0 8-5-15,3 0 2 16,-2-3 1-16,1 2 2 16,-1 4 1-16,4-2 0 0,-1 6 2 15,3-1-6 1,-1-4 4-16,5-3-2 0,1-4 1 16,6-1-2-16,7-3 2 15,10 0 0-15,10-2 0 16,8-4-4-16,4 0-1 15,-2-6-11-15,-5-1 1 16,-4-4-7-16,-9 0 1 16,-7 0-17-16,-10-9-2 15,-7-2-61-15,-9-2-35 16,-4-1-101-16</inkml:trace>
  <inkml:trace contextRef="#ctx0" brushRef="#br0" timeOffset="27043.12">25197 4567 689 0,'0'0'60'0,"0"0"-46"16,0 0-5-16,0 0-9 15,0 0 25-15,0 0-2 0,109 13-16 16,-77-9-6-16,0 2-2 16,-5-4 2-16,-9-1-2 15,-5 7-5-15,-5 1 4 16,-7 9-11-16,-1 8 1 15,0 5-21-15,-6 5 33 16,-9 2 18-16,3 0 12 16,2-5-21-16,2-6 2 15,5-4-11-15,0-8-2 16,3-6-36-16,0-7-140 16,0-2-383-16</inkml:trace>
  <inkml:trace contextRef="#ctx0" brushRef="#br0" timeOffset="28044.61">25868 4518 617 0,'0'0'29'15,"0"0"-27"-15,0 0 24 16,0 0-18-16,0 0 18 16,0 0-11-16,0 0-15 15,-3 25-2-15,3 9 2 16,-4 5 17-16,-2 4-15 15,-5 3 0-15,2-2-2 16,-1 6 6-16,0-2-2 16,1-6-4-16,2-6-4 15,4-7-25-15,-3-9-30 16,5-8 15-16,-2-12-41 0,3 0-65 16,0-19-152-16</inkml:trace>
  <inkml:trace contextRef="#ctx0" brushRef="#br0" timeOffset="28465.65">25826 4305 540 0,'0'0'8'16,"0"0"-4"-16,0 0 6 16,0 0 14-16,0 0-7 15,0 0 15-15,55-67-9 16,-36 63-23-16,0 0 0 16,-3 4-3-16,7 0 1 15,0 0 4-15,6 0-4 16,-1 12 6-16,-4 3-8 15,-4 2-1-15,-6 2-19 16,-3 4 1-16,-7 2 9 16,-4 1-1-16,0 1 5 0,0 6 0 15,-1 1 9-15,-10 3-4 16,-2 3 4-16,-1-1 1 16,0 4 3-16,0-8 5 15,-2-2-16-15,-1-4 2 16,0-9-30-16,0-8-55 15,2-6-158-15</inkml:trace>
  <inkml:trace contextRef="#ctx0" brushRef="#br0" timeOffset="29164.32">26223 4962 391 0,'0'0'76'0,"0"0"-47"15,0 0 44-15,0 0-24 16,0 0-4-16,0 0 15 15,-22-53-30-15,10 46-10 16,-6 0-20-16,-3 1-5 16,-2 1 5-16,0 5 0 15,5 0 9-15,3 0-21 16,0 0 22-16,5 7-12 16,-1 6 2-16,4 2-9 0,5 6 7 15,2 3-18 1,0 4 20-16,15 3 15 0,9-4-7 15,4-4-2-15,-1-8-2 16,2-8-4-16,-2-7-23 16,-4 0-27-16,-2-16-32 15,-7-3 22-15,-7-4 60 16,-4 6 6-16,-3 0 39 16,0 3-11-16,0 8 32 15,0-1-22-15,0 6-22 16,0 1-19-16,0 0-3 15,0 0-4-15,0 0-9 16,0 11-3-16,0 3 16 16,1 6 0-16,10-3-1 15,4 5-6-15,6-3 7 16,3-2-23-16,2-3-55 16,4-8-139-16</inkml:trace>
  <inkml:trace contextRef="#ctx0" brushRef="#br0" timeOffset="29877.29">26645 4974 417 0,'0'0'150'0,"0"0"-137"16,0 0 29-16,0 0-5 15,0 0 30-15,0 0-6 16,-47-34-39-16,31 24-11 16,-3 5-3-16,0-3-6 15,1 4 2-15,2-1-3 16,4 0 1-16,2 4-2 15,3 1-7-15,1 0 3 16,2 0-2-16,1 1-9 16,-2 15 7-16,2 5 7 15,3 8-1-15,0 5-5 16,2 2 7-16,11 0 2 0,5-7 6 16,2-5 1-16,-1-11-3 15,0-5 2-15,4-8-8 16,5-8 11-16,8-18-11 15,-2-11-3-15,-1-9-24 16,-5-7 20-16,-8 2-19 16,-4 3 26-16,-5 9 1 15,-5 3 18-15,-1 8-3 16,-5 3-14-16,0 3 8 16,0 4-5-16,0 1-5 0,0 4 0 15,-1 5 5 1,-3 0-2-16,4 7 16 0,0 1-16 15,0 0 16-15,0 0-17 16,0 0-1-16,0 0-2 16,0 3-2-16,0 11-19 15,0 7 6-15,0 8 11 16,0 2 5-16,-2 5 0 16,1 3 0-16,-2 0 1 15,0 0 9-15,-1 2 9 16,3 0-18-16,-1 1-1 15,2-3-1-15,0-3-4 16,2-6-17-16,12-8-34 0,0-12-141 16,4-10-269-16</inkml:trace>
  <inkml:trace contextRef="#ctx0" brushRef="#br0" timeOffset="30740.08">27124 5022 492 0,'0'0'50'0,"0"0"-20"16,0 0-14-16,0 0 41 15,0 0 27-15,0 0-67 16,-85-52 0-16,58 44-11 16,0 2-4-16,1-1 5 15,5 3-7-15,9 4 11 16,3 0-5-16,-2 0-5 16,5 0 0-16,-1 11-1 15,2 7-3-15,5 6-4 16,0 7 7-16,0 3 4 15,8-2 8-15,5 2 4 16,7-9-16-16,0-5 0 16,3-7 0-16,-1-6 5 0,2-7 5 15,4 0-9 1,2-19 4-16,0-11-5 0,0-11-12 16,-5-7 11-16,-5-2-10 15,-2 3-1-15,-8 5 5 16,-1 9 3-16,-8 6 4 15,-1 4 9-15,0 3 6 16,0 1-7-16,-4 2 5 16,-6 2-6-16,2 4-1 15,5 8-6-15,0 0 2 16,3 0-8-16,0 3 12 16,0 0-6-16,-3 0 0 0,1 0-7 15,2 0 0 1,0 0 3-16,-1 3-6 0,-6 9 10 15,2 7 11-15,-1 1-11 16,0 7 0-16,3 6 0 16,0 5 3-16,3 9-3 15,0 4 1-15,0 4 5 16,0-4-2-16,6-7-4 16,6-8 0-16,0-12-11 15,-3-11 10-15,2-8-3 16,5-5-1-16,2-5-15 15,3-15-60-15,-4-5 25 16,-3-1 51-16,-5 0 4 16,-2-1 0-16,-2 5 2 15,-5 3 22-15,0 7 6 0,0 5 13 16,0 3-14-16,0 4-22 16,0 0-3-16,0 0-8 15,0 11 2-15,-3 8-15 16,0 4 17-16,-1 0 2 15,1-3-2-15,1-3-4 16,2-9-95-16,0-8-125 16</inkml:trace>
  <inkml:trace contextRef="#ctx0" brushRef="#br0" timeOffset="30911.55">27319 4834 677 0,'0'0'32'16,"0"0"3"-16,0 0-35 16,0 0-26-16,0 0-20 15,0 0-34-15,0 0 68 16,29 38-49-16,-10-23-259 16</inkml:trace>
  <inkml:trace contextRef="#ctx0" brushRef="#br0" timeOffset="31339.41">27501 5115 106 0,'0'0'13'0,"0"0"34"15,0 0-9-15,0 0-25 16,0 0 130-16,0 0 41 15,-1 26-72-15,-1-29-56 16,1-10-52-16,1-3 3 16,0-5 11-16,0 1 18 15,0 3-11-15,0 2-6 16,9 2-11-16,2 2 3 16,2-1-8-16,2 4-3 15,1 2 9-15,-1-1-8 16,3 2-1-16,-2 1 0 0,2 4 0 15,3 0-7-15,-3 0 0 16,3 0-1-16,-2 0-2 16,-7 6 8-16,-3 4-12 15,-3 2 4-15,-5 5-13 16,-1 5 18-16,0 2-21 16,0 0 26-16,0-5-22 15,0-2-18-15,0-6-15 16,0-8-4-16,5 0-44 15,20-3-218-15</inkml:trace>
  <inkml:trace contextRef="#ctx0" brushRef="#br0" timeOffset="31954.96">28005 5009 516 0,'0'0'12'0,"0"0"11"15,0 0-9-15,0 0-10 16,0 0 77-16,0 0 1 16,-63-45-47-16,58 40-23 15,1 5-11-15,-4 0 5 16,3 0 3-16,-2 0 7 16,-3 0-9-16,2 0-7 15,-1 0 0-15,-3 5 0 0,5 10 0 16,-2 2 0-16,3 9 0 15,2 3 12-15,4-1-5 16,0 2-6-16,5-7-1 16,10-5-8-16,6-5 8 15,4-8 0-15,7-5-10 16,-1 0-9-16,-7-8-33 16,-4-7 25-16,-11 2 27 15,-6-1 49-15,-3 0-29 16,0 5-3-16,0 1 6 15,-9 2-4-15,1 4 2 16,-3 2-10-16,-6 0-7 16,-3 13-4-16,2 6 8 15,1 8-8-15,7 3-1 16,4 6 0-16,5 5-9 0,1 2-3 16,0 3-8-16,0 2 11 15,6 1 3-15,3 2 3 16,0 1 1-16,0-5 3 15,-5 1 0-15,-4-6 1 16,0-6 2-16,-16-7 2 16,-12-10-5-16,-16-6 4 15,-17-11 40-15,-18-2 4 16,-12-8-17-16,-9-18-10 16,-4-1-17-16,-7-5-2 15,-11 1-2-15,-19-6-70 16,-10-13-230-16</inkml:trace>
  <inkml:trace contextRef="#ctx0" brushRef="#br0" timeOffset="35186.08">23192 2803 150 0,'0'0'35'16,"0"0"-32"-16,0 0 25 15,0 0 6-15,0 0 72 16,0 0-46-16,-49-15-40 15,43 11-7-15,-1 1-12 16,-3 1 8-16,2 2-5 0,0-2 6 16,2 1-2-16,0-3-7 15,3 3-1-15,2 1 0 16,1 0 12-16,0 0-11 16,0 0 13-16,0 0-1 15,0 0-11-15,7 0-1 16,8 0 18-16,8 0-3 15,2 0 1-15,3 1-13 16,7 1 5-16,-1 0-10 16,3-2 2-16,2 1 9 15,-3-1-10-15,-4 0 1 16,-5 0 4-16,-7 0-4 16,-4 0-1-16,-10 0 4 15,-3 0-4-15,-3 0 5 0,0 0 1 16,0 0-4-16,0 0-2 15,0 0 1-15,-1 0-1 16,-4 0-9-16,-1 0 9 16,-1 0-1-16,-5 3 1 15,1-1-4-15,-3 4-7 16,-5-1 11-16,-3 1 1 16,-6-2-1-16,1 1 1 15,-1 0-6-15,-2-3 10 16,-1 2 4-16,2-1-9 15,3-3 0-15,4 1-8 16,9-1 8-16,6 0 0 16,4 2 8-16,3-2-8 0,0 0-2 15,0 0 2 1,0 0 29-16,3 0-26 0,14 0-1 16,12 0-2-16,8 0 0 15,2-3 6-15,0 0-4 16,-4 0-2-16,-3 2 8 15,-5 1-16-15,-3 0 7 16,-5 0 1-16,-6-2 0 16,-5 2 0-16,-5 0 0 15,-3 0-5-15,0 0-26 16,0 0 20-16,0 0-3 16,0 0 4-16,-11 0 5 0,-5 0 5 15,-2 0 1 1,-4 0 11-16,1 0-12 0,-3 0 1 15,-1 0 0-15,-1 0-1 16,5 2 3-16,0-2-3 16,1 1 11-16,0 1-8 15,-2-1 2-15,1 0-5 16,6 1 0-16,5-2 0 16,7 0-1-16,3 0 12 15,0 0-7-15,0 0 3 16,1 0-7-16,21 0 3 15,11 0 5-15,12 0-8 16,3 0 7-16,-2 0 3 16,-7-2-10-16,-6 1 0 15,-11 0-2-15,-7-1-3 0,-3 2 0 16,-11 0 3-16,-1 0-118 16,0 0-68-16,-12 4 87 15,-9 1-77-15</inkml:trace>
  <inkml:trace contextRef="#ctx0" brushRef="#br0" timeOffset="45797.06">17420 14947 430 0,'0'0'13'15,"0"0"-7"-15,0 0 11 16,0 0 25-16,0 0 13 16,0 0 5-16,0 0-25 15,-58-72-19-15,55 69 7 0,3 0-5 16,-4 3-12-16,3-3 5 15,-2 3-1-15,1 0-7 16,0 0 12-16,0 0 0 16,1 0-6-16,1 0-5 15,0 0 8-15,0 0-2 16,0 0-4-16,0 0-5 16,0 0 1-16,0 3-2 15,-2 3-2-15,-2 10-11 16,-2 9 10-16,-3 14-5 0,-5 14 3 15,4 9 10-15,-3 1-11 16,1 0 13-16,-1-11-14 16,-1-5 17-16,2-13-18 15,-4-6 12-15,0-8-4 16,2-6 1-16,2-1 0 16,2-4 4-16,3-2-5 15,4-1-4-15,2-2 4 16,-1-1 0-16,2-3 0 15,0 0 0-15,0 1 4 16,0-1-4-16,0 0 0 16,0 0-17-16,5 0 10 15,13 0 6-15,7 0 1 16,5-1-8-16,3-2 16 16,5 3-16-16,3 0 6 0,5 0-13 15,-1 0 14 1,2 0-2-16,0 4 1 0,-6 3-3 15,-6-7-7-15,-5 0-20 16,-11 0 2-16,-9 0-17 16,-5 0 21-16,-5-5 23 15,0-1-7-15,0 0-1 16,0-1 10-16,-5 3 2 16,1-1 4-16,1 1 4 15,1 0 1-15,1 4-10 16,1 0 0-16,0 0 0 15,0-2 1-15,0 2-1 16,-4 0-3-16,1-1 3 0,0 1 2 16,0 0-1-16,0-3 0 15,0 3 7-15,-2 0-8 16,2-3 1-16,-3 3-1 16,3-3 3-16,0 2 5 15,0 1 5-15,3-4 22 16,0 4-34-16,0 0 21 15,0-3-8-15,0 3-3 16,0 0 2-16,-1 0-13 16,1 0-1-16,0 0 1 15,-2 0 1-15,2 0-1 16,-1 0 0-16,1 0 0 16,0-2 10-16,0 2-6 15,-3-1-4-15,3 1 4 0,0 0-4 16,0 0 11-16,0 0-3 15,0 0 3-15,0 0 5 16,0 0-11-16,0 0-5 16,0 0 0-16,0 0 0 15,0 0 0-15,0 0-1 16,0 0-2-16,0 6 2 16,0 15-1-16,0 11 2 15,0 9 6-15,0-2 8 16,0 4-11-16,0-4-2 15,0-5-1-15,4-4 1 16,-1-8 0-16,-1-8 4 0,-1-11-5 16,-1 0-5-16,0-3 3 15,0 0-10-15,-6-6-20 16,-7-8-70-16,-7 4-54 16,3-2-20-16</inkml:trace>
  <inkml:trace contextRef="#ctx0" brushRef="#br0" timeOffset="48315.05">18239 15066 160 0,'0'0'125'16,"0"0"-86"-16,0 0 2 16,0 0 14-16,0 0 1 15,0 0-16-15,12-15-20 16,-12 12-2-16,1 2-5 16,-1 1 16-16,0 0-1 15,0-3-6-15,0 0-17 16,0-4 1-16,-7 4-3 0,-10-1 7 15,-4-3-10 1,-6 7-4-16,-2-2 4 0,-3 2-2 16,2 0-6-16,4 0 8 15,-3 7 0-15,3 5-6 16,2 5 2-16,6 5 2 16,0 2 2-16,12 5-5 15,6 5 9-15,0 2-4 16,12 1 2-16,16 2 9 15,11-2-9-15,0 0 9 16,3-3-7-16,-4-4 3 16,-2-10-3-16,-5-6 2 15,-2-8-6-15,-8-6-2 16,3-3 2-16,-5-17 0 16,-3-12 2-16,1-5-2 0,-11-6-4 15,-3-6-3 1,-3 1-7-16,0-1 5 0,0 6 8 15,-6 7 2-15,0 1-2 16,-5 8 5-16,2 0 0 16,-1 5-4-16,-6 1 0 15,-1 5-5-15,1 7 0 16,-4 3 2-16,-1 6-2 16,4 0-48-16,-3 3-18 15,7 11-48-15,7 1-185 16</inkml:trace>
  <inkml:trace contextRef="#ctx0" brushRef="#br0" timeOffset="48946.82">18820 15087 274 0,'0'0'81'16,"0"0"-73"-16,0 0-8 15,-88-11 20-15,68 8 46 16,1 3-3-16,2 0-37 16,2 0-17-16,-2 7 0 15,1 6-9-15,3 3 0 16,-3 8 2-16,6-3-1 16,10 7 0-16,0 2-1 15,3 1 12-15,20 6 3 16,5 5 12-16,9 2-3 15,5-2 4-15,0-3-16 16,1-6-5-16,-7-11-7 16,-5-8 5-16,-1-11-5 0,-3-3-1 15,-2-7-10-15,4-21 2 16,-6-9-15-16,0-3-7 16,-8-1 19-16,-4 2 12 15,-1 3 4-15,-10 3 11 16,0 7 5-16,0-2-6 15,-16 3 0-15,-7 3-14 16,-6-1-7-16,-2 5 7 16,0-1 0-16,-2 5 3 15,1-1 2-15,6 4-2 16,2 1 3-16,9 4-6 16,8 2-1-16,1 4 1 0,3 0-25 15,-2 4-141-15,2 6-102 16</inkml:trace>
  <inkml:trace contextRef="#ctx0" brushRef="#br0" timeOffset="52641.16">18864 15780 381 0,'0'0'55'16,"0"0"-54"-16,0 0 3 15,0 0 3-15,0 0-7 16,0 0 8-16,0 0-4 0,0 0 8 15,27 20-5-15,-20-7 7 16,-3 7-13-16,1 4 6 16,-1 2 7-16,2 7 6 15,0 0-13-15,2 1 2 16,4-5-8-16,-2 0 3 16,6-5 1-16,7-2-5 15,2-5 12-15,9-1 3 16,2 1-7-16,5-4 18 15,2-3-16-15,-1 0 1 16,10-3-6-16,12-2 2 16,15 0-5-16,12-2 15 0,10-3 3 15,4 0-18-15,4 0 5 16,0 0-3-16,3 0 0 16,-9 0 24-16,-12-9-15 15,-10 2-12-15,-5-5-2 16,-5 0-3-16,-7-7 4 15,-6-1-11-15,-5-4-1 16,-8 1 1-16,-6-5 8 16,-5-1-1-16,-6 0 1 15,-8 1 6-15,-4 1-8 16,-3 0 13-16,-3 1-6 16,-3 6 3-16,-2-3 7 15,-2 3-8-15,-3 3-4 16,0 2 3-16,0 1 1 0,0 4 12 15,0 3-16-15,0 1-6 16,0 4 5-16,0 2-3 16,0 0-40-16,0 0-119 15,0 2-188-15</inkml:trace>
  <inkml:trace contextRef="#ctx0" brushRef="#br0" timeOffset="53002.21">20722 15691 450 0,'0'0'3'15,"0"0"-3"-15,0 0-4 0,-97 7 4 16,72 2 21-16,-2 8-21 15,5-3-9-15,-2 2 8 16,6-2 1-16,-3-5-41 16,5-6-190-16</inkml:trace>
  <inkml:trace contextRef="#ctx0" brushRef="#br0" timeOffset="53241.78">20850 15625 512 0,'0'0'49'0,"0"0"-47"16,0 0 1-16,120 23 5 15,-75 0 19-15,4 7 0 16,-3 3-20-16,-3 1-7 15,-2 2 0-15,-10-7-4 16,-3 0-64-16,-6-5-93 16</inkml:trace>
  <inkml:trace contextRef="#ctx0" brushRef="#br0" timeOffset="56951.49">21531 14800 459 0,'0'0'30'15,"0"0"-6"-15,0 0 49 16,0 0-38-16,0 0 2 16,-15-83 0-16,0 74-17 15,-3 2-13-15,-9 2 2 16,-4 2-6-16,-4 3 8 16,1 0-11-16,6 0 0 15,2 14 0-15,9-1 0 16,3 4-3-16,8 3 0 15,6 3 0-15,0-1-1 0,23 5 4 16,9-1 12-16,8 1 2 16,-1-1-5-16,-3 2-4 15,-1-6-5-15,-6-1 0 16,-2 1 3-16,-3-5-3 16,-5 2-3-16,-4 1 0 15,-6-4 2-15,-3-2 0 16,-5 2-18-16,-1-3 7 15,0 0-12-15,-5-2 23 16,-9-5 0-16,-3 1 2 16,-5-3 2-16,-4-2-2 15,-7 1 0-15,0-3-1 0,-6 0 5 16,4 0-5-16,3 0-17 16,4-3 5-16,3-3-9 15,8-3-7-15,5-1-76 16,6-1-158-16</inkml:trace>
  <inkml:trace contextRef="#ctx0" brushRef="#br0" timeOffset="57162">21467 14726 420 0,'0'0'0'0,"91"-15"0"16,-32 11-3-16,10 4 3 15,4-3-1-15,-5 3-1 16,-9 0 2-16,-17 0-115 16</inkml:trace>
  <inkml:trace contextRef="#ctx0" brushRef="#br0" timeOffset="57483.79">21935 14780 569 0,'0'0'18'0,"0"0"2"16,0 0-7-16,0 0-11 15,0 0 4-15,0 0 7 16,1 59 15-16,7-19-4 16,-1 2-14-16,1 2-2 15,-1-1-7-15,-3 0-1 16,3-7 0-16,-1 0-6 15,-2-9 0-15,5-7-50 0,-5-7-34 16,1-9-158-16</inkml:trace>
  <inkml:trace contextRef="#ctx0" brushRef="#br0" timeOffset="58192.22">22308 14711 478 0,'0'0'40'16,"0"0"-4"-16,0 0 34 16,0 0-37-16,0 0 0 15,0 0 3-15,0-66-17 16,9 58-7-16,5-1 0 16,2 1-6-16,-2 0 2 15,0 0-6-15,1 5-2 16,-5 3 0-16,4 0 1 0,2 0-1 15,1 0 0-15,0 0-1 16,3 0 1-16,-5 14-1 16,1-1 0-16,-2-1-1 15,-3 5-4-15,-2 2 0 16,-4 6 4-16,-4 1-5 16,-1 10-4-16,0-4 9 15,-4 5 0-15,-12 0-2 16,-9-5 8-16,-1 3-2 15,-4-9 0-15,0-1-2 16,2-8 7-16,-2-4-5 16,3-2 0-16,3-5-1 0,2-3-1 15,2-3 6-15,0 0 0 16,2 0 4-16,4-3-10 16,5-4 1-16,5-3-1 15,4 1 7-15,0 2-3 16,0 0 5-16,15 0-9 15,15 4-1-15,2 3 1 16,6 0 11-16,3 0 1 16,-3 7-4-16,1 10-4 15,-5 3-4-15,1 3 0 16,-2 4-3-16,-1 1-13 16,-6-1-23-16,-1-3-88 15,-6-5-58-15,0-5-283 16</inkml:trace>
  <inkml:trace contextRef="#ctx0" brushRef="#br0" timeOffset="58361.99">22718 15199 777 0,'0'0'57'0,"0"0"-46"15,0 0-11-15,0 0-12 16,0 0-162-16,0 0-85 0</inkml:trace>
  <inkml:trace contextRef="#ctx0" brushRef="#br0" timeOffset="61929.28">19553 16608 301 0,'0'0'23'0,"0"0"-20"16,0 0 38-16,0 0-1 15,0 0 0-15,0 0 5 16,0 0 0-16,-2-5 3 16,2 0 14-16,0 2-39 0,-3 1 24 15,2-1-35 1,-1 1 7-16,2 2-7 0,0 0-4 15,0 0-8-15,0 0 0 16,0 0 11-16,0 0 2 16,0 0-13-16,0 0 0 15,0 0 0-15,0 12-9 16,0 11 9-16,0 0 5 16,0 10-2-16,0 0-1 15,-1-1 7-15,-2-2 1 16,3-1-5-16,-3-5 3 15,3-2-7-15,0-5-1 16,0-6-1-16,0-2 0 16,0-1-2-16,0-4 3 15,0 1-5-15,0 0-2 16,0 0-28-16,3 1-17 0,7 2-26 16,2-8-49-16,8 0-175 15</inkml:trace>
  <inkml:trace contextRef="#ctx0" brushRef="#br0" timeOffset="62468.58">19827 16608 298 0,'0'0'51'15,"0"0"17"-15,0 0 16 16,0 0-39-16,0 0 20 16,0 0-14-16,-1-10-7 0,1 10-20 15,0 0-2-15,0 0-16 16,0 0-6-16,0 0 0 16,0 0-8-16,0 8-5 15,0 9 5-15,0 8 8 16,0 6 1-16,0 2-1 15,0 0-3-15,3 3 3 16,-3-6 4-16,0-4-4 16,0-3 0-16,0-6 0 15,0-6-2-15,0-2 0 16,0-3 1-16,0-2-7 16,-3 0 7-16,0 1-8 0,1-1-4 15,1 3-16 1,1-1-58-16,0-3 47 0,0-2-82 15,0-1-163-15</inkml:trace>
  <inkml:trace contextRef="#ctx0" brushRef="#br0" timeOffset="63256.55">20154 16637 436 0,'0'0'75'16,"0"0"-58"-16,0 0 30 15,0 0 9-15,0 0-6 16,0 0-17-16,-2-5-21 0,2 0-9 16,0-2 12-1,0-1-9-15,5 2 2 0,2-5 6 16,4 4-14-16,-2 2-9 15,1 1 9-15,0 3 4 16,1 1-4-16,3 0 2 16,0 0 2-16,0 0-4 15,1 0-1-15,-3 0-6 16,1 3 4-16,-3 2-1 16,0 2-2-16,-2-2 2 15,-3 3-12-15,-1 3 3 16,-2 4-17-16,-2 6 27 15,0 1-1-15,0 5 1 16,0 2-7-16,-9 3 3 16,-8 3 7-16,1-3 9 15,-6-1-8-15,-4-4-1 0,0-6 7 16,-4-3 0-16,0-4 2 16,-1-5-7-16,1-3-2 15,3-4 19-15,3-2-19 16,6 0-1-16,2 0 0 15,5 0 2-15,4-10 2 16,7-1 0-16,0 1 13 16,0-4-16-16,9 1-7 15,10 4 7-15,4 1-6 16,3 3 3-16,3 4-18 16,-2 1 21-16,-7 0 8 0,-2 0-8 15,-1 6-6 1,-1 8 6-16,4-2-5 0,-6 3 3 15,3-2 2-15,1-2 0 16,-5-1-3-16,8-2-29 16,1-8-129-16,-1 0-314 15</inkml:trace>
  <inkml:trace contextRef="#ctx0" brushRef="#br0" timeOffset="63863.8">21106 16573 548 0,'0'0'17'15,"0"0"38"-15,0 0 15 16,0 0-36-16,0 0-12 15,0 0 12-15,-3-39-10 16,3 39-24-16,0 0 0 0,0 6 0 16,3 18-4-16,1 5 6 15,3 10-2 1,-2 4 2-16,1 5 3 0,-3 0 7 16,0-1-11-1,-3-8-1-15,0-10 0 0,0-8 0 16,0-11-17-16,0-7 5 15,0-3-1-15,-3 0-18 16,-2-13-7-16,-1-13-228 16</inkml:trace>
  <inkml:trace contextRef="#ctx0" brushRef="#br0" timeOffset="64270.33">21131 16355 236 0,'0'0'0'16,"0"0"-1"-16,94-23 1 15,-61 20-2-15,-3 3 1 0,-1 0 1 16,-2 0 15 0,-3 0 43-16,-2 3-7 15,-4 2-25-15,2 3-13 0,-7-1-11 16,2 6 3-16,-1 0-5 16,-6 8 0-16,0 1 0 15,-4 7 8-15,-2 2 23 16,-2 2-6-16,0 0 8 15,-5-4-5-15,-9-5-20 16,-8-1 1-16,-1-9 2 16,-7 2-7-16,-5-7-4 15,-5-1-40-15,5-5-109 16</inkml:trace>
  <inkml:trace contextRef="#ctx0" brushRef="#br0" timeOffset="64908.91">21698 16841 188 0,'0'0'266'0,"0"0"-233"0,0 0 39 16,0 0-24-16,0 0 17 15,0 0-41-15,-62-56-4 16,40 45-10-16,-3 2 1 15,0 2-10-15,-5 0 1 16,4 4 5-16,2-1-7 16,7 4 1-16,1 0-1 15,5 0 6-15,3 8-6 16,4 11 0-16,4 1 0 16,0 9 19-16,15 3 8 0,9-3-14 15,1-2-5 1,2-8-5-16,-7-9 2 0,-1-6-3 15,0-4 0-15,-3-4-2 16,4-13-17-16,-8-3-2 16,-4 3 7-16,-3-2 11 15,-4 2 2-15,-1 2 2 16,0 3-3-16,0 3-4 16,0 9 4-16,0-3 10 15,0 3-8-15,0 0-1 16,0 0 15-16,0 0-12 15,0 0-4-15,0 0 0 16,0 10 0-16,0 7 0 16,8 5-4-16,8 2 4 0,4 2 0 15,4-6-40-15,-1-3-113 16,1-13-203-16</inkml:trace>
  <inkml:trace contextRef="#ctx0" brushRef="#br0" timeOffset="65621.87">22002 16794 296 0,'0'0'96'16,"0"0"-69"-16,0 0 39 15,0 0-30-15,0 0-25 16,0 0 2-16,-67-32 7 16,47 28-8-16,3-1 28 15,2 3 3-15,-5 2-24 16,4 0-2-16,1 0-3 15,1 0-14-15,3 0 0 16,2 1-1-16,3 9 1 16,-1-1 0-16,4 1-1 0,2 3-6 15,1 6 7-15,0 5 15 16,0 3 0-16,14 0 19 16,6-1-3-16,-2-2-30 15,3-7 2-15,0-7 6 16,-1-8-6-16,6-2 1 15,3-14 7-15,-2-15-11 16,-4-10-27-16,-6-5 12 16,-5-6 2-16,-8 1 9 15,1 3-3-15,-4 5 6 16,-1 9-4-16,0 1 10 16,0 5 0-16,0 1 16 0,-7 5-10 15,1 7-2-15,-3-1 14 16,4 8-2-16,4 6-2 15,1 0 4-15,0 0-17 16,0 0-6-16,0 0-6 16,0 13 3-16,0 7 3 15,0 3-7-15,0 6 7 16,0 5 2-16,0 4 6 16,0 4-3-16,4 1-5 15,3 3-4-15,0-5 4 16,2 3 0-16,1-11-5 15,3-3-6-15,0-13-54 16,-4-11-5-16,5-6-97 16,6 0-45-16</inkml:trace>
  <inkml:trace contextRef="#ctx0" brushRef="#br0" timeOffset="66429.85">22452 16811 483 0,'0'0'19'0,"0"0"15"16,0 0 26-16,0 0-38 15,0 0 38-15,0 0 14 0,-62-49-64 16,42 39 9-16,0 3-9 15,-4 0-10-15,4 2 4 16,4 5-7-16,4 0 3 16,4 0-1-16,3 0-1 15,0 0 4-15,4 11 3 16,1 7-4-16,0 8 2 16,4 4-1-16,14 1 6 15,3-1 8-15,1-1-3 16,4-8-10-16,-4-6-1 15,2-11 1-15,1-4 7 16,1 0 3-16,0-18-5 16,3-14-8-16,-2-6 0 15,-8-11-10-15,-6-4 6 0,-5-1-1 16,-6 6-7-16,-2 7 12 16,0 2 18-16,0 7 0 15,-10 2-18-15,1 7 42 16,0 2-20-16,2 4-11 15,3 7 0-15,-4 8-10 16,5-1-1-16,0 3 0 16,1 0-11-16,-1 0 6 15,-4 0-1-15,0 3 6 16,-1 11 0-16,1 3 0 16,-1 4 0-16,4 6 1 0,1 2-1 15,3 5 0-15,0 6 0 16,0-1 1-16,11 3 3 15,5 5 9-15,3-4-12 16,1 0 1-16,-4-3 10 16,-1-14-12-16,0-5 0 15,-9-12-7-15,1-9 7 16,3 0 16-16,6-6-10 16,-2-18 1-16,3-2-7 15,-3-4-24-15,-4 3 15 16,-4 8 9-16,-5 3 6 15,-1 10-3-15,2 6 18 16,-2 0-10-16,0 0-11 16,0 9-22-16,0 11 22 0,1 7 0 15,1-1 0-15,1-4-26 16,1-7-26-16,-3-5-46 16,-1-10-66-16,0 0-141 15</inkml:trace>
  <inkml:trace contextRef="#ctx0" brushRef="#br0" timeOffset="66605.84">22718 16603 142 0,'0'0'479'0,"0"0"-447"16,0 0 37-16,0 0-61 15,0 0-8-15,0 0-20 0,-4 20 14 16,17 0-49-16,5-1-75 15,3-5-2-15,1 2-225 16</inkml:trace>
  <inkml:trace contextRef="#ctx0" brushRef="#br0" timeOffset="66967.59">22982 16919 486 0,'0'0'83'0,"0"0"-6"0,0 0-6 15,0 0-24-15,0 0-8 16,-45-75 8-16,43 55-14 16,2-1-1-16,0 6-8 15,0-1-6-15,0 6-4 16,5-1-6-16,6 3-8 15,1 3-6-15,5 0 3 16,1 5 3-16,2 0-6 16,1 0 1-16,-6 0-14 15,1 11-1-15,-2 7 19 16,-1 1-2-16,-1 3 2 16,-1 5-4-16,-1 0 2 0,-4-1-32 15,0-2 0 1,2-4-11-16,4-6-46 0,6-5-106 15,5-6-192-15</inkml:trace>
  <inkml:trace contextRef="#ctx0" brushRef="#br0" timeOffset="67615.23">23435 16820 563 0,'0'0'73'0,"0"0"7"0,0 0-3 16,0 0-30 0,0 0 12-16,0 0-28 0,-49-58-26 15,39 49 2-15,-2 1-4 16,3 4 1-16,3 1 3 16,3 3 4-16,3 0-8 15,-3 0-3-15,-2 3 0 16,1 18 0-16,1 5 13 15,3 6 0-15,0 2 3 16,10 0-11-16,13-2-2 16,-4-6-3-16,7-9-1 15,-6-12-17-15,6-5 7 16,-5 0-1-16,3-12-41 16,-5-8 5-16,-7 0 28 15,-8 2 15-15,-4 6 5 0,0 0 30 16,0 2-4-16,-6 6 2 15,-1 4 14-15,1 0-12 16,-3 0-19-16,2 17-2 16,-1 3 5-16,3 7-2 15,5 2 0-15,0 5 6 16,0 3-8-16,3 11-2 16,4 0-7-16,0 1 2 15,-1 0-2-15,0-1 1 16,-3-4 0-16,-3-2-1 15,0-3-2-15,0-2 2 16,0 4 1-16,-5-5-1 16,-9-2 4-16,-5-3-5 0,-3-3 10 15,-5-6 2-15,1-5-1 16,-6-6 23-16,-1-6-14 16,-4-4 11-16,-6-1-10 15,-5 0-14-15,-7-9-7 16,-5-5-2-16,-2-6-6 15,-13-4-57-15,-4-2-26 16,-14-1-35-16,1-2-207 16</inkml:trace>
  <inkml:trace contextRef="#ctx0" brushRef="#br0" timeOffset="70216.78">20215 17704 430 0,'0'0'19'15,"0"0"-13"-15,0 0 15 16,0 0 14-16,0 0-12 16,0 0 9-16,0 0-19 15,-77-31 21-15,55 28-17 16,2-2 4-16,-4 5-2 16,0 0-18-16,0 0 6 0,2 0 8 15,1 8-1-15,3 1 1 16,-1 3-15-16,2 3 5 15,5 0-3-15,5 1 1 16,1 3 4-16,3 1 2 16,3 0 6-16,0 5 11 15,0 3-19-15,12-3 8 16,4 2 5-16,7-7-12 16,-4-8-8-16,2-7 12 15,0-5-7-15,6 0 13 16,1-22-18-16,2-7-11 15,-7-3-17-15,-4-4-30 0,-5 2 50 16,-2 2 8 0,-1 0 11-16,-5 7 12 0,-3 3-14 15,-3 2 19-15,0 3-28 16,0 0-7-16,-6 0-6 16,-12 5 5-16,0 5 5 15,-9 1-27-15,-1 4-59 16,-1 2-43-16,6 0 37 15,2 2-125-15</inkml:trace>
  <inkml:trace contextRef="#ctx0" brushRef="#br0" timeOffset="70457.73">20405 17478 455 0,'0'0'101'0,"0"0"-96"16,0 0-6-16,0 0 7 16,0 0 22-16,0 83-20 15,-4-60-8-15,3-3-20 16,1-4-62-16,0-10-293 0</inkml:trace>
  <inkml:trace contextRef="#ctx0" brushRef="#br0" timeOffset="70928.52">20597 17799 551 0,'0'0'37'15,"0"0"-28"-15,0 0 18 16,0 0 11-16,0 0-14 16,0 0 17-16,-60 16-26 15,56-7 18-15,4-1-29 16,0 0 0-16,0 2 1 16,7 1 1-16,7 2-5 15,3 1 2-15,2 2 8 16,-2-1-6-16,-3-3-5 15,-3 1 0-15,-4-1-10 16,-4 2-7-16,-3-4 6 16,0 4-1-16,-6-2 10 0,-14 2 2 15,-3-4 3-15,-13 0 10 16,-9-3-11-16,-10-3-2 16,-13-3-48-16,3-1-231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3T09:14:24.968"/>
    </inkml:context>
    <inkml:brush xml:id="br0">
      <inkml:brushProperty name="width" value="0.05292" units="cm"/>
      <inkml:brushProperty name="height" value="0.05292" units="cm"/>
      <inkml:brushProperty name="color" value="#FF0000"/>
    </inkml:brush>
  </inkml:definitions>
  <inkml:trace contextRef="#ctx0" brushRef="#br0">9546 9478 144 0,'0'0'142'16,"0"0"-104"-16,0 0-20 0,0 0 5 15,0 0-13-15,0 0 5 16,0 0 43-16,-3-4-26 15,10-1 12-15,1 0-24 16,1-3-12-16,0 0-7 16,1-1 0-16,-1-2 17 15,-1 2-18-15,2-5 2 16,-4 1-2-16,-3 1 3 16,-3-3 7-16,0 3-3 15,0-2-2-15,0 5 3 0,0 3-6 16,0 1 6-1,0 3 0-15,0-2 2 0,0 4-3 16,0 0-1-16,0 0-6 16,0 0-4-16,0 0 3 15,0 0-13-15,0 0 6 16,3 6 5-16,3 11 2 16,0 5 0-16,1 0-4 15,1 7 5-15,1 1 0 16,4 3 6-16,-4 1-3 15,2 0-6-15,-1 0 7 16,-4-1-8-16,-3-1 8 16,0-3-14-16,0-7 16 15,0-2-12-15,0-2 12 16,-3-6-5-16,0 0 2 0,0-4-3 16,0-2-3-1,0 0 1-15,0 1 4 0,0-3 2 16,-12 2-2-16,-4-2 2 15,2-1-3-15,-5 4 5 16,4-4-5-16,0-1 0 16,6 3-1-16,6-3 6 15,0-2-5-15,3 0 1 16,0 3 7-16,0-3 0 16,0 0-9-16,6 0-14 15,18 0 14-15,4 0 3 16,8 0-1-16,9-3-2 0,4 3 0 15,6-4 0-15,0 1-25 16,5 1-53-16,-6-3-39 16</inkml:trace>
  <inkml:trace contextRef="#ctx0" brushRef="#br0" timeOffset="965.64">12386 9431 416 0,'0'0'36'0,"0"0"-1"16,0 0 0 0,0 0 10-16,0 0 25 0,0 0-23 15,-18-3-17-15,16 0-28 16,-1-3 15-16,2-2-14 15,-1 5-3-15,2-6 3 16,0-1 4-16,0 1-4 16,0-2-3-16,0-2 8 15,8 3-8-15,7-3 0 16,0 6-2-16,6-2-3 16,-2 2 5-16,-4 7-13 15,3 0-2-15,0 0-8 16,-5 0 10-16,1 0 13 15,2 14-17-15,-7 1 5 0,-3 6 8 16,-3 5-8-16,-3 6 1 16,0 2 10-16,-6 0-3 15,-6-2 6-15,-1 0-4 16,-4-4 2-16,1-5-1 16,-5-3 2-16,-3-4-1 15,-2-5 0-15,3-6-14 16,5-2 5-16,0-3 2 15,6 0 7-15,-1 0 0 16,6-5 2-16,6-3 4 16,1 5-6-16,5-1-2 15,17 2-22-15,8 2 21 16,5 0-2-16,4 0-5 16,3 15 6-16,0 4 4 0,4 2-2 15,-4 2 2-15,3 5-5 16,4-2-57-16,0-3-207 15</inkml:trace>
  <inkml:trace contextRef="#ctx0" brushRef="#br0" timeOffset="2008.98">15114 9369 273 0,'0'0'50'0,"0"0"22"15,0 0-13-15,0 0-15 16,0 0 9-16,0 0-3 15,0 0-9-15,-6-40-13 16,6 35-17-16,0 0 1 16,3 3-12-16,6-2-3 0,5 1-39 15,5 3 16-15,4 0-4 16,3 0 26 0,-4 0-11-16,-5 3-7 0,-1 11 5 15,-9 2-1-15,-4 6 18 16,-3 2-3-16,0 3-23 15,-7-1 20-15,-6-4 3 16,-4-2 3-16,1-9 0 16,-2 0 10-16,1-5 13 15,7-3 1-15,-3-3-5 16,7 0 2-16,0 0-9 16,1 0-10-16,5 0 6 15,0 0 17-15,0 0-22 0,14 0-3 16,6 0-2-16,9 3 2 15,-1 2-2-15,-1 4-9 16,-4 3-6-16,-1 1 7 16,-8 3-11-16,-1 1 21 15,-7 3-6-15,-3 1 1 16,-3-1 3-16,0-3 2 16,-6 0-8-16,-10-3 8 15,-4-3 4-15,-3-2 5 16,-3-2-5-16,-7-4-3 15,-3-3-1-15,-3 0 3 16,-2 0-3-16,2 0-9 16,3 0-33-16,9-1-72 15</inkml:trace>
  <inkml:trace contextRef="#ctx0" brushRef="#br0" timeOffset="2898.65">18141 9881 511 0,'0'0'7'16,"0"0"36"-16,0 0-16 16,0 0-8-16,4-85 20 15,5 58-18-15,-2 1 16 16,-1-5-12-16,1-1-2 16,-4 0-8-16,-3-2 3 15,0 1-18-15,0 2 7 16,0-1-5-16,0 6-4 15,0 6 6-15,-1 0-4 0,-4 7 0 16,4 2-1-16,-2 2-1 16,2 6 1-16,-1 1 0 15,1 2 1-15,-2 0-2 16,-3 0-3-16,-14 5-10 16,1 7 10-16,-8 9 1 15,2 2 0-15,1 3 2 16,3 1-5-16,-2-1 6 15,4-2 0-15,-1-5 1 16,3-2-1-16,1-7 1 16,4 0 0-16,2-4 0 15,3 2-2-15,6-5-1 16,1-3 4-16,0 2-2 16,0-2-12-16,18 3 13 0,10-2 11 15,9 2-2-15,8 0-7 16,-3 2-2-16,4-3 7 15,-1-2-7-15,1 3 0 16,-1-3 2-16,-3 4-2 16,-2-1-24-16,-8 6-31 15,0-2-56-15,-7-1-62 16</inkml:trace>
  <inkml:trace contextRef="#ctx0" brushRef="#br0" timeOffset="3664.25">20665 9475 419 0,'0'0'0'16,"0"0"8"-16,0 0-8 15,0 0 5-15,0 0 2 16,0 0-7-16,-49 7 22 15,46 12-7-15,2 2-9 16,1 1 11-16,0 7-8 0,1-1-6 16,15 5 5-16,4-4 2 15,5-2-10 1,1-1 5-16,-1-4-11 0,-4-5 7 16,-8-3-1-16,-4-4 3 15,-6 0-3-15,-3-5 0 16,0-3 7-16,0 3-1 15,-12-3 8-15,-11-2 30 16,-7 0-32-16,-2 0-12 16,3 0-1-16,0-2-11 15,6-5-25-15,-2-1-49 16,8-4-24-16,11-5-248 16</inkml:trace>
  <inkml:trace contextRef="#ctx0" brushRef="#br0" timeOffset="3861.08">20912 9369 288 0,'0'0'0'16,"0"0"-3"-16,120-30-2 15,-73 30 4-15,3 0-36 16,-1 0-83-16</inkml:trace>
  <inkml:trace contextRef="#ctx0" brushRef="#br0" timeOffset="4986.1">24101 9418 34 0,'0'0'3'0,"0"0"21"16,-94 21 16-16,68-4-6 16,6-1 31-16,1 4-30 0,2 2-13 15,1 1-9-15,-1 4 10 16,2 2 21-16,-2 5-22 15,5 2 23-15,1 3-6 16,0 2-3-16,3-2-24 16,1 0-3-16,4-2-7 15,3-3 7-15,0-7-1 16,14-5-7-16,11-7 15 16,6-2 14-16,7-9-3 15,-3-4-6-15,1 0-13 0,-4-5 19 16,-7-12-14-16,-6-3-1 15,-7 0 8-15,-6 1-6 16,-4 1-3-16,-2-1-7 16,0 6 2-16,-8 3-5 15,-8-4 3-15,-7 4-4 16,-3 3-4-16,-4 2-1 16,3 5-1-16,3 0 5 15,4 0 1-15,4 0-12 16,3 5-10-16,0 5-18 15,0 3-24-15,0 1 0 16,1-1-113-16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3T09:14:34.324"/>
    </inkml:context>
    <inkml:brush xml:id="br0">
      <inkml:brushProperty name="width" value="0.05292" units="cm"/>
      <inkml:brushProperty name="height" value="0.05292" units="cm"/>
      <inkml:brushProperty name="color" value="#FF0000"/>
    </inkml:brush>
  </inkml:definitions>
  <inkml:trace contextRef="#ctx0" brushRef="#br0">9895 10601 218 0,'-140'-16'118'15,"19"3"-117"-15,24 13 6 16,24 0-7-16,22 0-26 15,23 6-48-15,19 1-85 16</inkml:trace>
  <inkml:trace contextRef="#ctx0" brushRef="#br0" timeOffset="1446.88">11009 10239 145 0,'0'0'67'15,"0"0"-61"-15,0 0-6 16,0 0 1-16,0 0 38 16,0 0 28-16,-19-44-3 15,19 39-12-15,0 3-25 16,-3-1 0-16,3 0 5 15,0 3-11-15,-4 0-15 16,3 0-6-16,-2 0 0 0,0-1 4 16,-1 1-4-1,-2-3 1-15,3 3-2 0,3 0 4 16,0 0 6-16,0 0-9 16,0-2-7-16,0 2 7 15,0 0 0-15,24 0 0 16,7 0 11-16,5 0-11 15,3 0-21-15,-5 0 0 16,-10 0 8-16,-7 0 8 16,-4 0 4-16,-3 0 1 15,-7 0-5-15,0 0 10 16,-3 0-2-16,0 0 13 16,0 0 12-16,-6 0-28 15,-7 0 1-15,-1 0-2 0,-8 0-5 16,-2 0 6-16,-1 0 0 15,-1 0 0-15,1 0 0 16,-2 0 9-16,5 0-9 16,5 0-3-16,7 0 3 15,7 0-1-15,3 0 3 16,0 0 3-16,0 0 6 16,0 0-9-16,6 0-2 15,12 0-3-15,10 0-10 16,2 0 3-16,-4 0-19 15,0 0 16-15,-8 0 7 16,0 0 2-16,-9 0 4 16,-3 0 0-16,-3 0 2 0,-3 0 2 15,0 0-4-15,0 0 14 16,0 0 3-16,-9 0-9 16,-3 0-8-16,0 0 0 15,0 0 17-15,3 0-5 16,2 0 10-16,4 0-20 15,0 0 5-15,0 0-7 16,3-2 0-16,0 2 3 16,0 0-1-16,3 0-2 15,13 0-11-15,3 0 10 16,10 0 1-16,-2 4-24 16,-2 3-89-16,-12-2-349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3T09:16:22.793"/>
    </inkml:context>
    <inkml:brush xml:id="br0">
      <inkml:brushProperty name="width" value="0.05292" units="cm"/>
      <inkml:brushProperty name="height" value="0.05292" units="cm"/>
      <inkml:brushProperty name="color" value="#FF0000"/>
    </inkml:brush>
  </inkml:definitions>
  <inkml:trace contextRef="#ctx0" brushRef="#br0">6640 5213 197 0,'0'0'67'0,"0"0"-32"15,0 0-30-15,0 0-5 16,0 0 4-16,0 0 1 16,0 0 8-16,-16 0 25 15,13 0-1-15,0 0-30 16,0 0-7-16,-3 0-4 15,0-2 4-15,-6 1-1 16,-3 1 1-16,-1 0 5 16,-1 0 10-16,1 0-1 0,4 0-2 15,0 0 25-15,3 0-17 16,6 0-17-16,3 0 4 16,0 0-1-16,0 0-2 15,0 0-3-15,0 0-1 16,3 1 0-16,15 4-1 15,3 2 4-15,6-3-3 16,7-2 10-16,-1-1-5 16,7-1-5-16,-1 0 0 15,6 0-3-15,4 0 3 16,6 0-1-16,0-5 5 16,-1-2-3-16,3-1-1 15,-8 1-3-15,0-2 2 0,-4 0 2 16,-3 3-1-16,-7 0 9 15,-5 0-9-15,-15 2 0 16,-4-1-2-16,-4 2 2 16,-7 1 0-16,0-1 6 15,0 1 4-15,0-1-1 16,0-1-4-16,-7 4 4 16,-10-3-9-16,-11 3-3 15,-5 0-9-15,-6 0 4 16,2 7 12-16,-5 3-11 15,0 0 14-15,1-1-4 16,-3-1-3-16,0-2 0 16,5 0-5-16,-3-1 5 0,2-1 5 15,4 0-5-15,0 0-13 16,2 1 13-16,4 0 1 16,3 1-1-16,2-3 0 15,1 5 0-15,3-3 1 16,3 1-2-16,3-1 1 15,2 0-2-15,7-1 2 16,3-3 2-16,3-1 0 16,0 0 2-16,0 0-8 15,0 0 8-15,0 0-8 16,0 2 4-16,3-1-15 16,3 1 21-16,3 0-12 0,4 1-2 15,4-3 8 1,5 0 0-16,11 0 17 0,0 0-17 15,10-3 9-15,5-5-5 16,4 2-7-16,3-2 11 16,9 0-6-16,5-3-2 15,-5 2 0-15,-1 1 1 16,-8 2 2-16,-3 0-3 16,-10 1 0-16,-2 0 2 15,-12 1-1-15,-8-1-1 16,-7 2 0-16,-4-2 2 15,-6 2-4-15,-3 2 4 16,0-2-1-16,0 1 3 16,0 0 12-16,0-1-15 0,0 1 0 15,0 1-1-15,0-1 2 16,0 1-2-16,0 1 0 16,0 0-16-16,0 0-43 15,0 0-104-15,0-5-141 16</inkml:trace>
  <inkml:trace contextRef="#ctx0" brushRef="#br0" timeOffset="2151.34">18628 5220 363 0,'0'0'5'16,"0"0"-5"-16,0 0-13 0,0 0-28 16,0 0 41-1,0 0 0-15,0 0 12 0,0 21 88 16,9-21-35-16,15 2-27 16,5 0-38-16,7-1 5 15,2 2-10-15,5-2 17 16,3-1-21-16,6 0 19 15,5 0-10-15,3 0 5 16,4 0 24-16,-2 0-17 16,6 0-12-16,-4 0 2 15,2 0-2-15,-2 0 13 16,-3 0-13-16,-1 0-4 16,-8-3 4-16,-3 1 4 15,-10 0-4-15,-7 0 6 0,1 2-6 16,2 0 11-16,-2 0-11 15,-5 0 11-15,-1 0-7 16,-11 0-3-16,-6 2 2 16,-2 1-6-16,-2-2 3 15,-6 1 0-15,3-2-2 16,-3 1 2-16,0-1-11 16,0 0 9-16,0 4-13 15,0-4-8-15,0 3 8 16,-3-1 14-16,-11 2-11 15,-6-1 12-15,-6-2 0 16,1-1-9-16,-7 0 5 16,2 2 4-16,1-2 2 0,-4 0-2 15,-4 0-12-15,-4 0 12 16,-1 0 8-16,0 0-8 16,-3-2 0-16,2-5-6 15,1 4 6-15,3-5 0 16,0 2 4-16,9 3-3 15,8-2 12-15,2 2-13 16,5 0 8-16,2-1-5 16,6 3-3-16,4 0 16 15,0 1 7-15,3 0-2 16,0-2 1-16,0 2 20 0,0 0 11 16,0 0-35-1,6 0-7-15,9 0-11 0,12 0 0 16,7 0 9-16,7 0-9 15,3 0 0-15,3 0-5 16,3 3 5-16,2 1 0 16,-1-2 4-16,-6 0-4 15,-3 1 1-15,-6-1-2 16,-3 1 2-16,-4-2 2 16,-9 1-3-16,-6 1-1 15,-8 0 1-15,-5-2 0 16,-1-1-2-16,0 0-18 15,0 0 4-15,0 0-5 16,0 0-10-16,-12 0 20 16,-5 0 10-16,-9 0 0 15,1 0-1-15,-7 0-9 0,-3 0-5 16,1 0 16-16,-5 0 0 16,0 0 3-16,-1 0-8 15,-1 0 5-15,-1 0-5 16,-4 0 3-16,0 0 2 15,-2 0 0-15,2 0-1 16,-2-1 1-16,2 1 0 16,6 0 0-16,4 0 0 15,8 0 0-15,1 0 3 16,9 0-1-16,5 1-2 16,6-1 0-16,6 0 12 0,1 4-12 15,0-1 1 1,21 0 1-16,12 8 10 0,18-3-3 15,13-1 11-15,12-2-15 16,1-2-5-16,10 0 8 16,5-1-6-16,-2-1 6 15,-8 4-5-15,-14 0 3 16,-9-2-6-16,-16 1 1 16,-18-3-1-16,-8 1 0 15,-11-2 0-15,-3 2 0 16,-3 0 0-16,-12-1-44 15,-30-1-68-15,-21 0-48 0</inkml:trace>
  <inkml:trace contextRef="#ctx0" brushRef="#br0" timeOffset="6840.38">7525 4397 145 0,'0'0'34'15,"0"0"-33"-15,0 0 17 16,0 0-4-16,0 0 19 16,0 0-30-16,0 0-3 15,6-36-4-15,-3 32 4 16,0 0 0-16,-3-3 1 16,3 0 23-16,1-2-14 15,-1 0 19-15,0 1-13 0,0 0-2 16,-3 2 19-16,0-1-8 15,0 1 1-15,0 2-6 16,0-3-19-16,-9-2 9 16,2-2-9-16,1-3 23 15,0-1 9-15,1 1-32 16,-1 1 9-16,-1 2 8 16,1 3-18-16,0-1-5 15,-3 1 5-15,-3 2 5 16,-3 0-5-16,-4 1-5 15,-8-1 4-15,2 3-1 16,-1 0 1-16,2 1 2 16,-1 0-2-16,1 2 10 15,-1 0-15-15,-2 0 7 0,3 0-1 16,0 0 5-16,2 8-4 16,1 3-2-16,6 0-7 15,-4 2 7-15,-1 1 1 16,1 3 0-16,-5 0 0 15,6 5 8-15,-3 3-8 16,2 6-10-16,-1 0 7 16,-2 0 3-16,1 0 1 15,3-2-1-15,2-1-5 16,1 1 4-16,0-6 1 16,3 7-1-16,2-2 0 0,1 3 0 15,1 2-1 1,-1-1 4-16,-1 1 0 0,4 0-2 15,0-2-2-15,3 2-3 16,-2-4 5-16,-2-2 1 16,4-1-1-16,-3 1 1 15,6-2 0-15,0-2 1 16,0 2-2-16,0-4-2 16,0-1-6-16,0-3 1 15,0 0 7-15,6 0 0 16,0-1-2-16,1 1 2 15,1 2 0-15,-2-1 4 16,0-2-5-16,4 4 2 16,-4-6-2-16,5 3 2 15,-1 0-2-15,2-2 2 0,0-2-1 16,1 3 0-16,1-6-1 16,-1 2 1-16,2 0 4 15,3-3-3-15,0-1-1 16,0 1-5-16,1-6 5 15,4 1 3-15,-1-1-2 16,2-1-1-16,1-2 10 16,-2 0-10-16,2 0 0 15,-4 0 0-15,1 0 0 16,1-9 3-16,2-1-2 16,2-4 7-16,1-2-5 15,-4-1-3-15,-2 0 3 0,-5-2-3 16,5-3 0-16,-2-4-2 15,-1-1 2-15,5-4 9 16,-5 2-6-16,2-3-3 16,-3 1-2-16,-3 5 2 15,1-3 0-15,-2 4 2 16,-1-1-2-16,-1 1 0 16,-3-2 0-16,0 0 0 15,-3-4 0-15,0-2 0 16,3-1 1-16,-2-2 1 15,-1 0-4-15,2 2 1 16,-8 4-1-16,0 6-14 16,0 3 8-16,0-2-11 15,0 2 19-15,0 0 0 16,0 1 1-16,-3 1 4 0,-2-1-5 16,2 1-5-16,0 0 5 15,-4-1-2-15,-2 3-4 16,0 1 6-16,-1 2-4 15,-1 3 4-15,2 2 0 16,0-2 0-16,-1 2 0 16,4 1 0-16,-2 2 0 15,2-4 0-15,-1 4 11 16,4 0-7-16,-3-2 8 16,3 3-9-16,0 0 6 0,-3 1-8 15,0-1-1-15,0 4 0 16,0-1 3-16,3 1-5 15,-3 1 4-15,3-2-4 16,0 2 0-16,-1 0 1 16,1 0-4-16,-3 0 3 15,1 0-11-15,4 0-19 16,-1 7-52-16,2-3-184 16</inkml:trace>
  <inkml:trace contextRef="#ctx0" brushRef="#br0" timeOffset="21957.78">25547 15187 216 0,'0'0'72'0,"0"0"-61"16,0 0 1-16,0 0 20 15,0 0-20-15,0 0 30 16,0 0-4-16,-4-41 5 15,4 39-10-15,0 1-20 0,0 1-1 16,0-3-3-16,0 3-3 16,0 0 17-16,0 0-1 15,0 0-8-15,0 0-6 16,0 0 27-16,0 0-24 16,0 0-9-16,0 0 18 15,0 0-20-15,7 0 1 16,2 0 7-16,3 0-8 15,3 0 0-15,-1 0-1 16,3 3 1-16,0 0 0 16,2 1 1-16,4-1 10 15,-1 1-10-15,-2-4-1 16,2 2 0-16,0-2-7 16,2 3 4-16,3-3 3 15,-2 0 2-15,-1 4 0 0,-3-4 4 16,-4 6-6-1,0-2-8-15,-2-1 6 0,2 0 2 16,-4 2 0-16,-1-2 2 16,1-1-2-16,1-1 0 15,-1 2-2-15,1 0 4 16,2-1-4-16,-1-2 4 16,1 6-2-16,-2-6 0 15,2 2 0-15,-2-2 2 16,2 0 0-16,2 3-2 0,-2-3 1 15,1 4-1 1,1-4-5-16,0 0 5 0,-2 0 0 16,2 0-2-1,-3 0 2-15,1 0-1 0,2 0-3 16,-3 0-6-16,4 0-1 16,-1 0-5-16,2 0 12 15,-1 0-4-15,-1 0-3 16,3 0 7-16,0 0 4 15,-2 0-1-15,4 0 5 16,-1 0-4-16,-3 0 0 16,1-3 0-16,-4 2-2 15,1-4-18-15,-1 2 18 16,0-2-15-16,2 2-3 16,0-1 20-16,1-1 2 0,-2 0-2 15,1-1 0-15,0 0 2 16,-2-1-2-16,3 6 0 15,0-2-2-15,1-2 0 16,1 4 2-16,-3-2 0 16,0-3-1-16,0 2 1 15,-3-2 0-15,3 1 0 16,-5 0 1-16,-1 4-1 16,3-5 0-16,3 1 0 15,0 2 0-15,4 0 0 16,-1-3 3-16,-1 3-2 15,0-1 4-15,-3 4-4 0,-1-3 1 16,-2 3 3-16,-3 0-6 16,2 0 7-16,-2 0-8 15,0 0 5-15,-2 0-6 16,1 0 1-16,-1 0 2 16,0 3 6-16,0 1-6 15,0-1-8-15,0 0 8 16,-1-3 7-16,0 0 4 15,1 0 24-15,0 0-19 16,-1 0-5-16,0 0-4 16,-1 0-2-16,-1 0 4 15,-2 0-9-15,2 0 9 16,1 0-18-16,-2 0 9 16,1 3-1-16,-3-2 1 15,0 1-1-15,-1-2 0 0,-2 0 1 16,0 0 1-16,0 0 8 15,0 0-8-15,0 0 0 16,0 0 0-16,0 0 6 16,0 0 7-16,0 0-14 15,0 0-6-15,0 0-100 16,0 0-451-16</inkml:trace>
  <inkml:trace contextRef="#ctx0" brushRef="#br0" timeOffset="24239.12">27178 14162 154 0,'0'0'33'0,"0"0"13"16,0 0-35-16,0 0 44 15,0 0 6-15,0 0-44 16,44-53-10-16,-38 49-3 16,2-3 0-16,-3 2 4 15,2 1-2-15,-3 1 29 16,-1-4-10-16,0 4-17 15,-1-3 3-15,1 5 10 16,-2-2-5-16,-1-1 25 16,2 1-15-16,-2 3-5 15,0-3-8-15,1 3-5 16,-1 0-4-16,2 0 3 16,-1 0-6-16,-1 0-2 0,2 0-5 15,-2 0 5 1,0 0 1-16,0 0 7 0,0 0-7 15,0 0-11-15,0 0 5 16,0 0-5-16,0 6 0 16,0 11 8-16,0 2 2 15,0 3-1-15,0-3 1 16,0-2 1-16,0-2 1 16,0-1 1-16,0-1 0 15,0-2 3-15,0-5-5 16,0 4 0-16,0-6-9 15,0 1 9-15,0-4 4 0,0-1 1 16,0 0-5 0,0 0 3-16,0 0-3 0,0 0 12 15,0 0 3-15,0 0-3 16,0 0 6-16,0 0-15 16,0 0 1-16,0 0 15 15,0 0-5-15,8 0-6 16,6 0-13-16,4 0 12 15,0 0-7-15,6 0 2 16,-2 0-1-16,3-6 3 16,5-5-3-16,0-3 0 15,1-2 1-15,2-4-2 16,2-2 0-16,2-2 2 16,3 0 2-16,2-1-4 15,1-2 4-15,2 4-3 0,-2 1-1 16,-1 5 1-16,-5 3-1 15,-6 2 0-15,-5 4 0 16,-7 1-2-16,-5 5 2 16,-7-1 0-16,-5 3 3 15,-1-4-3-15,-1 4-2 16,0 0-26-16,0 0-59 16,0 13 37-16,-6 0-57 15,-7 2-216-15</inkml:trace>
  <inkml:trace contextRef="#ctx0" brushRef="#br0" timeOffset="43433.74">27573 16399 51 0,'0'0'55'15,"0"0"-25"-15,0 0-19 16,0 0-5-16,0 0 13 0,0 0-4 16,0 0-9-16,0 0-6 15,13-13 10-15,-10 12-7 16,-1-2 9-16,-1 3 0 16,1-4 10-16,-2 4 3 15,0 0-15-15,0 0 20 16,0 0-10-16,0 0 8 15,0 0-14-15,0 0-12 16,0 0 7-16,0 0-8 16,0 0 11-16,0 0-12 15,0 0 0-15,0 0 7 16,0 0-7-16,0 0 0 16,0 0-4-16,0 0 4 15,-5 0 3-15,-1 0-3 0,2 0 0 16,0 0 13-16,2 0-13 15,1 0-1-15,1 0-6 16,0 0 1-16,0 0 12 16,0 0 1-16,0 0-5 15,0 0 24-15,0 0 12 16,0 0 31-16,0 0-21 16,0 0-21-16,0 0 0 15,0 0-11-15,0 0-12 16,4 0 8-16,9 0-6 15,3 0-5-15,3 0 2 16,1 0-2-16,0 0 5 16,2 0-6-16,1 0 0 0,-5 0 0 15,0 0 0 1,-6 0-1-16,1 0 2 0,-4 0-4 16,2 0 0-16,-4-3 1 15,-3 3-1-15,-2 0 1 16,-2 0 2-16,0 0-9 15,0 0 4-15,0 0-4 16,0 0 0-16,0 0-19 16,-9 0-4-16,-11-3 5 15,-3 3 27-15,0 0-7 16,-1-3 7-16,0 3-1 16,-1-3 0-16,-2 2 1 0,-1 1 0 15,1 0 3-15,3 0-3 16,2-4 0-16,1 1 6 15,3 3-5-15,-1-3-2 16,-1 0 1-16,5 3 0 16,-1-5 13-16,5 4-13 15,4 0 5-15,1 1-1 16,5 0-4-16,-1 0 0 16,2 0 0-16,0 0 12 15,0 0 7-15,0 0-19 16,0 0 4-16,0 0-8 15,0 0 15-15,7 0-14 16,7 0 10-16,8 0-9 16,3 0 2-16,0 0 0 15,3 0 0-15,-1-4 3 0,1 4-3 16,-1 0-3-16,-2-2 1 16,-3 0 2-16,-3 1-1 15,-3 1 8-15,-4 0-11 16,-6 0 4-16,-3 0-6 15,-1 0-5-15,-2 0 7 16,0 0 4-16,0 0 0 16,0 0 4-16,0 0-12 15,0 0 13-15,0 0-5 16,0 0 2-16,0-1-2 16,-11 1-5-16,-6-3 3 15,-4 3-6-15,1 0 8 0,-2 0 0 16,-1 0 0-16,-2 0-1 15,-2 0-3-15,4 0 3 16,4 0 0-16,0 3 2 16,-2-1 3-16,4 2-3 15,1-4-1-15,5 4 0 16,5-4 7-16,2 0-6 16,4 0-1-16,0 1 2 15,0-1 1-15,0 0 27 16,0 0-20-16,0 0 29 15,0 1-23-15,0-1-6 16,0 2-10-16,7-2-1 16,8 3 1-16,9-3 5 15,6 3-1-15,4-3-4 16,4 3 1-16,0-3 5 0,-2 3-6 16,-5 1 0-16,-4-3 6 15,-9 2-6-15,-1-3 0 16,-7 3-4-16,-4-3 4 15,1 0 2-15,-4 0-2 16,-3 0-6-16,0 3-24 16,0 4-124-16,-6-7-157 15</inkml:trace>
  <inkml:trace contextRef="#ctx0" brushRef="#br0" timeOffset="79756.08">26083 17567 225 0,'0'0'30'0,"0"0"-30"16,0 0-10-16,0 0 9 16,0 0 2-16,0 0 5 15,0 0 4-15,0 0 2 16,0 0-9-16,0 0 4 16,0 0-1-16,0 0 24 15,0 0 17-15,-1 0 6 16,1-3 2-16,0 3-27 15,-2 0-3-15,0 0-25 16,-1 0 25-16,-3 0-14 16,-1-3-11-16,-3 3 4 15,-2 0 1-15,-2-2 6 0,5 2-4 16,3 0 5-16,3 0-3 16,3 0 15-16,0 0-21 15,0 0-3-15,0 0 8 16,0 0 1-16,0 0 2 15,0 0-2-15,0 0-3 16,0 0-5-16,0 0 7 16,0 0-4-16,2 0 2 15,5 0-3-15,4 0 0 16,5 0 1-16,8 0-4 16,6 2 1-16,4 1 2 15,5 0-3-15,0-3 0 0,1 3-8 16,-4 0 8-16,0-3 4 15,-1 5-3-15,4-2-2 16,-2 0 1-16,2 0-7 16,2 0 7-16,0-3-4 15,1 0 2-15,-3 0-1 16,-2 0 5-16,-4 0-4 16,-5 0 4-16,-4 0 1 15,-3 0-3-15,-2 0 0 16,-2 0-5-16,-1 0 4 15,-4 4-4-15,0-3 5 16,-3 0 4-16,-4 4-4 16,-1-5-3-16,-2 0 0 0,-2 0-25 15,0 0 13 1,0 0 13-16,0 0-18 0,0 0 16 16,0 0-18-16,-8 0 0 15,-10 0-2-15,-4 0 1 16,-5 0-4-16,-2 0 14 15,3 0 12-15,-3-3 2 16,0 0 0-16,-4-2-1 16,-3 2 6-16,1-3-5 15,3 2 6-15,0-3 6 16,2 4 1-16,-2-3 5 16,-5 3-15-16,-2 1-7 0,1 0 3 15,1-4 0 1,0 2 3-16,4-1-3 0,0 0-7 15,3 2 4-15,-1-1 2 16,1 4 0-16,2-3 0 16,-2 3 1-16,2 0-3 15,1 0-1-15,1 0 4 16,3 0 5-16,0 0 3 16,8 0-8-16,4 0 0 15,3 0 0-15,0 0 0 16,0 0-6-16,2 0 7 15,1 0-1-15,4 0 9 16,1 0-8-16,0 0 11 16,0 0 4-16,0 0 4 15,0 0-16-15,0 0 5 0,0 0 2 16,0 0 3-16,3 0-3 16,10 0 8-16,8 0-14 15,9-5 4-15,4 3-9 16,6 0 2-16,4-3-2 15,3 3-1-15,3-1 1 16,3-2 8-16,1 3 7 16,1-1 4-16,2-2-3 15,0 4-12-15,2-2 8 16,1-2-12-16,0 3-2 16,-5 1 2-16,-3-2 2 15,-7 0 4-15,-5 1-3 0,-3 1-3 16,-7 1 0-16,-8 0 4 15,-5 0-4-15,-4 0 0 16,-4 0-2-16,-3 0-5 16,-3 0 7-16,-3 0 2 15,0 0-2-15,0 0-11 16,0 0 6-16,0 0-1 16,0 0 2-16,0 0-36 15,-10 0-30-15,-10 0-55 16,-5 0-156-16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3T09:18:26.580"/>
    </inkml:context>
    <inkml:brush xml:id="br0">
      <inkml:brushProperty name="width" value="0.05292" units="cm"/>
      <inkml:brushProperty name="height" value="0.05292" units="cm"/>
      <inkml:brushProperty name="color" value="#FF0000"/>
    </inkml:brush>
  </inkml:definitions>
  <inkml:trace contextRef="#ctx0" brushRef="#br0">16082 4032 435 0,'64'85'0'15,"2"5"-14"-15,-5 6-56 16,4-8-113-16</inkml:trace>
  <inkml:trace contextRef="#ctx0" brushRef="#br0" timeOffset="1237.78">15621 5291 561 0,'0'0'42'16,"0"0"-22"-16,0 0-19 0,0 0 14 16,0 0 23-1,0 0 15-15,-24 0 3 0,22 0-15 16,2 0-24-16,0 0 1 16,0 0-12-16,0 0 15 15,0 0-7-15,0 0-7 16,0 0 8-16,5 0-14 15,12 0 16-15,12 0-9 16,21 0 15-16,11 0-13 16,9 0 7-16,15 0-14 15,10-3 3-15,16-5-2 16,8-1 2-16,8 4-1 16,-6 5 8-16,-2 0-5 15,-1 0 3-15,-4 1-6 0,6 6-1 16,0-1-2-1,3-2-4-15,-2 0 2 0,-1-4 0 16,-1 0 1-16,-2 0 1 16,-6-2 1-16,-13-7-2 15,-8 1-1-15,-14-1 0 16,-6 6-5-16,-1-4 7 16,-4 4-2-16,2 1 0 15,-4 0 0-15,1 2-8 16,-1 0 8-16,1 0 3 15,-2 0-3-15,-3 0 1 16,-1 0-2-16,-6 0 5 16,-7 7-4-16,1 0 1 0,-1 0-2 15,1 3 2-15,0-4-2 16,6 5 1-16,-1-2 0 16,0 2-5-1,-1 0 5-15,-3-4 4 0,-4 0 1 16,-1-2-8-16,-5 0 4 15,-1-2-2-15,-2-3 1 16,-4 1-1-16,-3-1 2 16,-11 0-2-16,-4 0 2 15,-5 0 1-15,0 0 0 16,-7 0-2-16,0 0 0 16,0 0 0-16,0 0-5 15,0 0-6-15,0 0 0 16,0 0-26-16,-3 2-64 0,-17 4-101 15,-6-6-16-15</inkml:trace>
  <inkml:trace contextRef="#ctx0" brushRef="#br0" timeOffset="1979.41">19346 5068 403 0,'0'0'190'16,"0"0"-175"-16,0 0-5 15,0 0 0-15,0 0 13 0,0 0 5 16,-7 2 8-1,7-1 4-15,0 1-17 0,0 3-17 16,10-1-2-16,6 9 16 16,8 3-6-16,5 2-9 15,7 2 10-15,2-1-13 16,5 1-4-16,-4 0 8 16,-4-1-12-16,3-5 15 15,2-1-4-15,-1-1-5 16,-3-2 1-16,-4-2 1 15,-5-1-2-15,-9-4 0 16,-7 0 0-16,-11 0 1 16,0 0-1-16,0-2-5 0,0-1 3 15,0 0-1 1,0 1-1-16,0 2 0 0,-14 2-12 16,-8 6 15-1,-14 7 1-15,-10 6 6 0,-6 9 16 16,1 4-9-16,-1 1 4 15,6 1 3-15,4-2-7 16,7-1 0-16,5-1 4 16,7-2-5-16,2-5 5 15,6 0-8-15,3-3-1 16,2-6-2-16,6-3-1 16,3-7-5-16,1-3-7 0,0-2-14 15,1 1-33 1,19-5-20-16,2 0-40 0,2-12-193 15</inkml:trace>
  <inkml:trace contextRef="#ctx0" brushRef="#br0" timeOffset="10395.08">8748 14642 93 0,'0'0'135'16,"0"0"-121"-16,0 0-11 15,0 0 26-15,0 0 35 16,0 0-7-16,0 0-20 15,16-12-17-15,-16 12-20 16,-7 0-35-16,-2 4-62 16,-6 4 54-16,3-3-93 0</inkml:trace>
  <inkml:trace contextRef="#ctx0" brushRef="#br0" timeOffset="10874.43">8748 14642 64 0,'-55'-30'188'16,"55"22"-136"-16,0 5-16 15,0-3 8-15,0 2-19 0,-3-3 34 16,-3 4-41-16,6 0 3 16,-3 3-1-16,-1-3 16 15,3 3-16-15,-2-3 14 16,3 1-6-16,-7 0 0 15,7 2-8-15,-3-3 19 16,0 3-14-16,3-4-6 16,0 1 8-16,-3 3-12 15,3-3 13-15,0 3-11 16,0 0-17-16,0 0 9 16,0 0-9-16,0 0-1 15,0 0-6-15,-3 6 3 16,-3 17-11-16,0 14 15 15,-4 12 1-15,5 4 3 16,-1 4-3-16,6-5 0 0,-3-9 0 16,3-10-1-1,0-5 3-15,-3-14-3 0,3-6 3 16,0-5 0-16,0-3-2 16,0 0-1-16,0 0 9 15,0 0-7-15,0-6-2 16,0-4-10-16,3-5-46 15,6-4-34-15,-1-1-65 16,-1 1-30-16</inkml:trace>
  <inkml:trace contextRef="#ctx0" brushRef="#br0" timeOffset="11548.03">8618 14551 216 0,'0'0'63'0,"0"0"-6"15,0 0 11-15,0 0-11 16,0 0 7-16,0 0-41 16,0-46 11-16,0 43 13 0,-3 3-17 15,0-2 8-15,3 2-34 16,-3 0 10-16,-1 0-5 16,-2 0-9-16,-6 0 0 15,-6 6 0-15,-7 14 0 16,-1-1 0-16,-1 4 0 15,-1 1 13-15,1 2-12 16,2 1-1-16,1-1 0 16,6-1 0-16,5-4 0 15,2-5 9-15,2-3-9 0,5-2 0 16,1-5 1 0,0-3-1-16,3 4 0 0,-3-4-6 15,3 1 6-15,0 2 0 16,0-2 3-16,0-1 5 15,0 1-7-15,0-1-1 16,0-1-5-16,0-2 5 16,13 0 7-16,10 0 22 15,5 0-3-15,5 0-25 16,4 0 21-16,2 0-21 16,1-5 0-16,3 1 2 15,-1-3 4-15,-3 1-7 16,-3 3 1-16,-6 2 2 15,-5 1-3-15,-6 0 0 16,-5 0-8-16,-7 0-4 0,-4 0 2 16,-3 0-29-1,0 0-49-15,0 0-45 0,0 4-14 16,0-4-206-16</inkml:trace>
  <inkml:trace contextRef="#ctx0" brushRef="#br0" timeOffset="12803.98">9161 14621 201 0,'0'0'59'0,"0"0"20"16,0 0 18-16,0 0-5 16,0 0-20-16,0 0-31 15,-70-23-17-15,67 16 0 16,3 0-2-16,0 1-12 15,0-2-5-15,0 0-4 16,0-1 9-16,9-1-9 16,3 1 7-16,7-3 0 15,4 2-8-15,2 3 4 16,2-3-2-16,3 7 0 16,4-3-2-16,2 5-5 15,1 1 5-15,-1 0 5 0,-2 0 0 16,-4 0-7-16,-6 1 9 15,-3 5-14-15,-5-3 6 16,-9 2-2-16,0-3 6 16,-3-2 1-16,-4 0-4 15,0 0 0-15,0 0 4 16,0 0-1-16,0 0 1 16,0 0 13-16,0 0-17 15,0 0 12-15,0 0-8 16,0 0-7-16,0 0 3 15,0 7-4-15,-7 6-3 16,-4 6 0-16,-5 5 7 16,1 3 4-16,-3 2 1 0,3 4 0 15,-1 4-5-15,-1 5 13 16,1 2-13-16,4-2 2 16,4 1 2-16,1-9 1 15,1-9-5-15,6-4 4 16,0-2-4-16,0-13 0 15,0 2 0-15,0-8 0 16,0 0 0-16,0 0-13 16,0 0 4-16,0 0-4 15,0 0-17-15,0 0-24 0,6 0-63 16,-3-10-260 0</inkml:trace>
  <inkml:trace contextRef="#ctx0" brushRef="#br0" timeOffset="13228.44">9258 14795 435 0,'0'0'110'16,"0"0"-20"-16,0 0 16 16,0 0-22-16,0 0-30 0,0 0-23 15,0-2-8 1,30-5-11-16,12-3-12 0,13 0 1 16,3 4 5-1,-6 6-6-15,-13 0-54 0,-12 6-46 16,-15 14-156-16</inkml:trace>
  <inkml:trace contextRef="#ctx0" brushRef="#br0" timeOffset="16006.41">7820 15609 164 0,'0'0'87'0,"0"0"-52"15,0 0 9-15,0 0 24 16,0 0-31-16,0 0-27 16,0 0 8-16,9-10 7 15,-9 9-2-15,0-2 1 16,0 1-1-16,0-1-20 0,0 1 6 15,0 0-5-15,0-2-2 16,-6 1-2-16,-1 3-2 16,-2 0 2-16,-2 0-4 15,-2 0 7-15,1 0-6 16,-2 0 2-16,-2 7 1 16,-3 0 1-16,-1 3-1 15,4-1 2-15,-2 4-2 16,3-6 1-16,6 6 0 15,-1-4 7-15,4 5-5 16,0-1 0-16,3 1-3 16,3 3 9-16,0 0-7 15,0 2 6-15,0 1-6 0,0 2 3 16,3-2 15-16,6 3 3 16,7-3-21-16,-1 1 17 15,3-4-8-15,1 0 8 16,-2-5-1-16,2-4-3 15,5-3-6-15,-6 0-7 16,4-5 23-16,-5 0-16 16,2 0-7-16,-1 0 5 15,-3-5-5-15,1-9 1 16,-5-2-3-16,1-4 5 16,-2-1-4-16,-1-1-1 15,-3-2 0-15,3 2 3 16,-6 1-12-16,-3 2 6 15,0-1 3-15,0 1 0 16,0 2 7-16,0 3-7 0,0 1-12 16,0 1 9-16,0 5-1 15,-5-3-8-15,-5 2 11 16,1 2-4-16,0 1-2 16,-7 0 4-16,2 5-8 15,-8 0 6-15,1 0-18 16,-1 0-5-16,-1 0-11 15,4 0-31-15,4 2 21 16,3 6-85-16,0-4-109 16</inkml:trace>
  <inkml:trace contextRef="#ctx0" brushRef="#br0" timeOffset="16852.66">8323 15729 159 0,'0'0'39'0,"0"0"21"16,0 0 0-16,0 0-27 15,0 0 1-15,0 0 3 16,-3-13-4-16,3 12-6 16,0 1-1-16,-3-3 1 15,3-2-4-15,-3 2-7 16,0 3 17-16,3-3-8 15,0 0-7-15,0 3-2 0,0-3 0 16,0 3 1-16,0 0-2 16,0 0-14-16,0 0 6 15,0 0-7-15,-2 0-6 16,-1 0-20-16,3 10 15 16,-7 10 7-16,4 6 4 15,-3 7-1-15,3 7 2 16,0 2 8-16,0 5-8 15,3-5 2-15,-3-2 4 16,3-8-6-16,0-3 0 16,-3-7 3-16,3-6 4 15,-4-6-14-15,4-7 12 0,0 1-12 16,0-4 10 0,0 0-4-16,0 0 4 0,0 0-3 15,0 0-2-15,0 0-36 16,0 0-68-16,4-7-95 15</inkml:trace>
  <inkml:trace contextRef="#ctx0" brushRef="#br0" timeOffset="17836.37">8745 15671 212 0,'0'0'50'0,"0"0"-27"15,0 0-6-15,0 0 11 16,0 0 7-16,0 0 23 16,-9-22-2-16,3 21-23 15,-3 1-11-15,-3 0-20 16,-4 0 7-16,-4 0-8 15,-2 0-1-15,3 6 6 16,5 2 3-16,1-1 4 16,4 2-13-16,3 0 7 15,3 2-6-15,-2-2 9 16,2 5-2-16,-1 3-8 0,4 6 7 16,0-1 17-1,0 5-21-15,0 0 11 0,12-1 9 16,3 2 0-16,7 0 2 15,2-5-3-15,1 1-11 16,2-4-6-16,-1-11 3 16,-7-2 12-16,3-7-19 15,2 0 19-15,-3-7-12 16,6-16-5-16,-8-4 0 16,-2 1 8-16,-7-7-8 15,-1 4-4-15,-3-1 1 16,-3 3 0-16,-3 0-7 0,0 2 6 15,0 4 2-15,-6 1-6 16,-6 4 0-16,-1 4 2 16,-4 4-8-16,1 2 9 15,1 0 0-15,-3 5 0 16,6 1-2-16,2 0-3 16,-2 0-32-16,4 0-32 15,5 10-58-15,3-4-115 16</inkml:trace>
  <inkml:trace contextRef="#ctx0" brushRef="#br0" timeOffset="18337.91">9109 15708 296 0,'0'0'80'0,"0"0"-35"15,0 0 4-15,0 0-16 16,0 0 10-16,0 0-21 16,-88-3-10-16,79 3-2 15,0 2-6-15,0 6 4 16,3 1-4-16,0 2-3 0,0 5-1 15,6 1 2 1,0 5 7-16,0 8 4 0,12 0 28 16,9 1 1-1,4 7 6-15,8-5-30 0,-7-2-12 16,2-7 4-16,-7-6-10 16,-5-9 5-16,-7-9-1 15,0 0-3-15,6-7 6 16,-3-14-7-16,-3-7-1 15,-2-5-18-15,-4 1 1 16,-3-4 3-16,0 2 12 16,-3 4-1-16,-10 0-13 15,1 8 15-15,-6 6-7 0,-3 5-9 16,3 4 14-16,-4 5-21 16,7 2-45-1,3 0-7-15,9 0-73 0,3 2-113 16</inkml:trace>
  <inkml:trace contextRef="#ctx0" brushRef="#br0" timeOffset="18826.75">9498 15736 404 0,'0'0'87'0,"0"0"-56"15,0 0 26-15,0 0-19 0,0 0 19 16,-97-21-19-16,81 21-8 16,-5 0-16-16,6 0 7 15,-1 0-20-15,-1 3 8 16,1 4 4-16,4 2-9 16,3 5 1-16,3-1-5 15,3 9 0-15,3 2 8 16,0 6-8-16,0 2 0 15,15-1 5-15,10 5 3 16,2-3 12-16,9 0-10 16,1-6-9-16,-1-5 8 15,0-8-2-15,-6-4-2 16,1-10 9-16,-4 0-9 0,-5-10-5 16,2-14-12-1,-9-5-7-15,-5-8-1 0,-2 0-14 16,-5-1 21-16,-3 4 2 15,0 5 11-15,0 2-5 16,-15 1 5-16,0 10 0 16,-1-1 0-16,-1 7 0 15,-2 3 0-15,2 4-2 16,4 1 1-16,4 2-26 16,-3 0-57-16,1 2-54 15,8 5-53-15</inkml:trace>
  <inkml:trace contextRef="#ctx0" brushRef="#br0" timeOffset="19290.9">9989 15754 466 0,'0'0'49'15,"0"0"32"-15,0 0 3 16,0 0-19-16,0 0-19 16,0 0-12-16,-6-42-2 15,6 42-11-15,0 0-21 16,-3 0-7-16,3 9-3 16,-3 11 10-16,-5 9 4 15,4 11-1-15,4 2-2 16,-3 5 5-16,3-4-1 15,0 1-4-15,0-11 6 0,3-7-6 16,1-7-2-16,4-8-4 16,1-5-28-16,3-6-5 15,4 0-85-15,8-11-26 16</inkml:trace>
  <inkml:trace contextRef="#ctx0" brushRef="#br0" timeOffset="19629.14">10265 15751 50 0,'0'0'495'15,"0"0"-416"-15,0 0 16 16,0 0-60-16,0 0-28 16,0 0-7-16,0 19-1 15,0 15 1-15,0 2 32 16,0 1-3-16,0-3-19 16,0-3 4-16,3-4-11 15,0-4 0-15,0-6-3 16,4-1 2-16,-4-7-2 0,3-2-33 15,2-4-64 1,5-3-111-16,5 0-143 0</inkml:trace>
  <inkml:trace contextRef="#ctx0" brushRef="#br0" timeOffset="19941.31">10612 15734 600 0,'0'0'87'0,"0"0"27"15,0 0-59-15,0 0-55 16,0 0 0-16,0 0 0 15,17 89 13-15,-14-35 35 16,0 2-33-16,0-6-10 16,-3-6 10-16,4-3-15 15,-4-5 0-15,0-7-9 16,0-2-12-16,0-8-65 16,0-11-190-16</inkml:trace>
  <inkml:trace contextRef="#ctx0" brushRef="#br0" timeOffset="20987.85">7565 16394 769 0,'0'0'0'0,"0"0"-17"0,0 0-63 16,106 0 68-1,-36 0 12-15,15 5 17 0,6 0 33 16,12-1-28 0,6-1 4-16,7-3-17 0,8 0-4 15,9 0 2-15,7 0 22 16,12-7 5-16,3-3 10 16,-1 7-15-16,-8 3-10 15,-7 0 0-15,-2 0-15 16,-1 8-4-16,1-2 0 15,5 0 0-15,4-3 1 16,-3 2 11-16,-13-5-5 16,-16 5-6-16,-16-1 2 15,-24 4-3-15,-16-3 0 0,-22 2-2 16,-12-3 1-16,-15-1-1 16,-6 0-13-16,-3 0-10 15,0 1-46-15,0 3 8 16,-12 3 46-16,-9-1-118 15,-4-6-288-15</inkml:trace>
  <inkml:trace contextRef="#ctx0" brushRef="#br0" timeOffset="21165.41">10684 16511 758 0,'0'0'44'16,"0"0"-44"-16,0 0-48 15,0 0-157-15,0 0-84 16</inkml:trace>
  <inkml:trace contextRef="#ctx0" brushRef="#br0" timeOffset="27337.68">9732 16927 424 0,'0'0'39'16,"0"0"-7"-16,0 0-19 16,0 0 21-16,0 0-7 15,0 0-8-15,0 0-13 16,39-56 14-16,-36 54 1 15,-3 2 8-15,0 0-6 16,0 0 11-16,0 0-34 16,0 0 6-16,0 0-6 15,0 0 13-15,-9 0-12 0,-7 0 4 16,-5 0-4-16,0 5 6 16,-3-1-3-16,-1 1-4 15,-5 1 5-15,0 3 11 16,-4 0-14-16,1-3 10 15,-3 0 5-15,0 2-7 16,-2-2-10-16,-4-2 5 16,0 3 1-16,-4-4-3 15,4-2-4-15,-4 1 2 16,4-2-1-16,2 0 6 16,1 0-2-16,0 0 4 15,2 0 5-15,4-3-1 16,-1 0-10-16,1-2 3 0,2 2 0 15,-2 0-4 1,0-3-1-16,2 6 9 0,-2-3-7 16,3-1-2-16,2 3 1 15,-2 1 8-15,0 0-8 16,-1 0-1-16,-2 0 0 16,0 0 1-16,2 0-5 15,1 0 5-15,6 0-1 16,6 0 0-16,-1 0-1 15,5-2 1-15,-2 2 6 16,4 0-6-16,2 0-2 16,5 0 2-16,2 0 0 0,3 0-1 15,0 0-12 1,0 0 4-16,0 0 5 0,0 0-23 16,0 0-5-1,0 0-7-15,0 0-63 16,-6 0-152-16</inkml:trace>
  <inkml:trace contextRef="#ctx0" brushRef="#br0" timeOffset="28126.75">8378 16736 142 0,'0'0'87'15,"0"0"-62"-15,0 0 23 16,0 0 20-16,0 0-2 16,0 0-11-16,-3-24-20 15,3 24-5-15,0 0 44 16,0-3-18-16,-3 3-48 16,-3 0-8-16,-4 3-6 15,-7 14 0-15,-8 5 2 16,-2 1 4-16,-3 8 6 15,-1 1-6-15,-2 2 0 16,0 2 4-16,5-7 1 0,1-2 16 16,5-10-16-16,5-5 7 15,4-5-4-15,7-1-3 16,3-2-5-16,3-4-5 16,-3 3 5-16,3-3 0 15,0 2 1-15,0 0 7 16,3 5-7-16,9 3 12 15,4-1-6-15,11 5-3 16,6 2 1-16,6 3 4 16,10-2 0-16,6 3 14 0,-4-3-18 15,1-2-1-15,-3 3 2 16,-7-9-6-16,-6 2 0 16,-11-5-12-16,-7-3 11 15,-9-2 1-15,-3-1 0 16,-3 0 14-16,0 0-14 15,3 0-9-15,1 0-42 16,-2-7-171-16</inkml:trace>
  <inkml:trace contextRef="#ctx0" brushRef="#br0" timeOffset="58196.62">14341 5025 104 0,'0'0'125'0,"0"0"-94"16,0 0 4-16,0 0 2 16,0 0-17-16,0 0 20 15,0 0-40-15,0 0 27 16,0 0 4-16,0 0-18 0,0 0-1 16,0 0 7-16,0 0-14 15,0 0 12-15,0 0-13 16,4-2-4-16,15 2 0 15,12-1 9-15,9-1-9 16,5 2 6-16,2-3-6 16,-2 1 0-16,0-1-1 15,0 1-6-15,-9 2 7 16,-6-2-1-16,-5 2 0 16,-12-2-6-16,-2 1 7 15,-5-1-13-15,-3-1 13 16,-3 1-9-16,0-1-2 15,0 1 11-15,0-2 11 0,0 4-11 16,-6-1-7 0,-5 1 7-16,-5 0-11 0,-3 0-7 15,-6 0 16-15,-1 4 2 16,-4 2-3-16,0-1 2 16,-1 0 1-16,1 0 0 15,-2 2 0-15,3-4-5 16,-4 3 5-16,4-1 10 15,6 0-10-15,0-1 0 16,13 1 0-16,1-3 0 16,9-1-1-16,0 2 1 15,0-1 0-15,0-2 1 16,0 0 1-16,0 0 9 16,6 0 6-16,7 0-4 0,13 0-10 15,4-2 0 1,7-2-2-16,7 0 2 0,1 1-3 15,1 0 2-15,-2 0-4 16,-5 0 1-16,-2-2 1 16,-15 4 0-16,-5-2-8 15,-8 1 5-15,-6-1-1 16,-3 0-19-16,0 1-5 16,0-3 25-16,0 3 3 15,0 0 3-15,0-1-2 16,0 3-1-16,0 0 0 15,-9 0-7-15,-8 0 7 16,-2 0-3-16,-10 5 0 16,-3 2-4-16,-1 3 2 0,-2-1-2 15,6-1 7 1,-1 1 2-16,-2-1-2 0,6 0 8 16,-1-5-8-16,11 2-2 15,7-2 2-15,1-2 0 16,8 1 0-16,0-2 14 15,0 0-3-15,0 1 1 16,0-1 8-16,0 0 9 16,0 0-15-16,4 0-14 15,12 0-2-15,7-3 1 16,9-3 1-16,11 0 0 0,2 2 0 16,4-1-5-1,2 0 5-15,-2 1 0 0,-3-2-5 16,-13 2-3-16,-11-1-11 15,-5 3 12-15,-5-2 2 16,-6-1 10-16,1 2-11 16,-3 0 5-16,-1-1 1 15,-1 1 1-15,-1-1 11 16,1 1 0-16,-1-2-5 16,-1 2-4-16,4 0-3 15,-4 0-1-15,0 3 0 16,0-1-1-16,0 1-4 15,0-2 9-15,0 2-7 16,0 0 0-16,0-2 3 16,0 2 1-16,0 0-20 0,0 0 7 15,0 0-51-15,0 0 0 16,0 0 49-16,-8 2-49 16,0 1-59-16,0 3 60 15</inkml:trace>
  <inkml:trace contextRef="#ctx0" brushRef="#br0" timeOffset="60295.54">15173 3875 100 0,'0'0'37'0,"0"0"-11"16,0 0-2-16,0 0 9 0,0 0-3 16,0 0 15-16,11-9 22 15,-11 9-41-15,0 0-13 16,0 0 18-16,0 0-28 16,0 0 8-16,0 0-11 15,0 0 0-15,0 0 9 16,0 0-1-16,0 0 4 15,0 0-11-15,0 0 1 16,0 0-2-16,0 0-11 16,0 0 3-16,0 0 8 15,0 0-11-15,0 7 11 0,-2 0 0 16,-1 5 0 0,-1-1-1-16,1 0 1 0,0 3-10 15,0 0 9-15,-1 2 1 16,1 1 1-16,3-1 1 15,0-3 13-15,0 0-24 16,0-2 9-16,0-4 0 16,0 0 8-16,0-4-6 15,0-3 9-15,0 0-7 16,0 0 4-16,0 0 6 16,0 0 12-16,0 0 10 15,0 0-1-15,0 0-13 16,3 0-18-16,4 0-4 15,0-6 1-15,1 1 17 16,0-1-18-16,5-2-2 0,-4 1-7 16,4 0 10-16,4 0-1 15,2-3 0-15,8 0 1 16,4-2-1-16,3-2 0 16,4-1 2-16,-2-3-2 15,4-2 0-15,-2-5-2 16,7 2 2-16,3 1-3 15,-2-3 2-15,4 4 1 16,-10 1-5-16,1-1 5 16,-3-1-2-16,1 2 4 15,-6 1 2-15,-5 4-4 16,-1 3 1-16,-10 0-1 0,-5 4 0 16,-5 4 0-1,-4 2-11-15,-3 2 9 0,0 0-2 16,0-1-32-16,0 1-1 15,0 0-19-15,0 0 49 16,0 0-16-16,0 3 11 16,0 4 11-16,0 1-84 15,0 3 76-15,-6 0-49 16,-4 1-98-16</inkml:trace>
  <inkml:trace contextRef="#ctx0" brushRef="#br0" timeOffset="81131.55">9543 16196 10 0,'0'0'176'16,"0"0"-124"-16,0 0-43 15,0 0 5-15,0 0 1 16,0 0 34-16,0 0-19 16,0 0 17-16,7 0-26 15,-7 0 15-15,3 0-1 16,-3 0 18-16,0 0-41 0,0 0-4 16,0 0-5-16,0 0 6 15,0 0-9-15,0 0 0 16,0 0 3-16,0 0 4 15,0 0-3-15,0 0-2 16,0 0 6-16,0 0-3 16,0 0 9-16,0 0-1 15,0 0 2-15,0 0 5 16,0 0-15-16,0 0 6 16,1 0-11-16,3 0-1 15,-1 0 1-15,3 0 0 16,0 0 0-16,4 0 0 0,2 0-1 15,3 0 1-15,0 0 0 16,1 0-3-16,1 0 8 16,-1 0-10-16,-1 0-5 15,0 0-16-15,-3 0 6 16,0 0 11-16,-1 0 9 16,5 3 0-16,0-3 0 15,5 0 1-15,0 0-2 16,6 0 3-16,1 0-4 15,-1 0-8-15,3 0-7 16,-5 0-11-16,-1 0 5 16,-6 2 6-16,1-2 17 15,-2 0 0-15,-1 1 0 16,-1-1 5-16,0 0-4 16,0 2 7-16,1-2-8 0,-2 0 13 15,5 0-10-15,-4 0 13 16,3 0-1-16,1 0-14 15,-5 0 11-15,2 0-12 16,-1 0 12-16,0 0 17 16,0 0-9-16,-2 0-4 15,-3 0-15-15,3 0 1 16,3-2 5-16,-1 2-7 16,3-1 0-16,-3 1 4 15,1 0-3-15,2 0-2 16,-3 0 2-16,-1 0-1 15,2 0 0-15,0 0 0 0,4 0 3 16,-4 0-3-16,-1 0 4 16,6 0-3-16,1 0 0 15,1 0 6-15,-1 0-6 16,2-2 1-16,-9 2-2 16,1 0 0-16,-5 0 0 15,-4 0-11-15,-4 0 3 16,-3 0-16-16,0 0-3 15,0 0-40-15,0 0 13 16,-3 0-37-16,-12 3-89 16</inkml:trace>
  <inkml:trace contextRef="#ctx0" brushRef="#br0" timeOffset="82646.32">7799 16254 296 0,'0'0'144'0,"0"0"-130"16,0 0-3-16,0 0-8 0,0 0 5 15,0 0-4 1,8 0 7-16,-8-5 6 0,0 5 10 16,3-3-11-16,-3 3-5 15,0 0-6-15,0 0 2 16,0 0-2-16,0 0 5 15,0 0 0-15,0 0 14 16,0 0 2-16,0 0-10 16,0 0-15-16,0 0-1 15,0 0 1-15,0 0 9 16,0 0-9-16,0 0 7 16,0 0-8-16,0 0 0 15,3 0 0-15,0 0-12 16,4 0 3-16,2 0 7 0,0 0-3 15,6-3 2 1,3 3 3-16,3-3 0 0,1 3 0 16,3-3 2-1,-2 3 3-15,1 0-5 0,-2 0 0 16,2 0-6-16,1-4 3 16,-5 4 3-16,5-4 0 15,2 4 4-15,-2-3 2 16,2 0-3-16,-3 0 5 15,3-1-7-15,-2 1 3 16,-1 1-4-16,-2 2-7 16,1 0 7-16,-4-2 0 15,2 2 0-15,0 0 0 0,6-3 0 16,2-1 10 0,3 3-8-16,4-1-1 0,-2 2 1 15,-3 0-1-15,-1-3-1 16,-4 3 0-16,-1-2 1 15,-1-1 4-15,1 2-4 16,-4-2-1-16,-3 0-6 16,1 1 2-16,1 2 4 15,2-1 0-15,2 1 1 16,4 0-1-16,-1-2 0 16,3 2 2-16,1 0-2 15,-1 0-2-15,-3 0 2 16,1 0 0-16,-5 0 0 15,-1 0-2-15,-4 0 2 0,0 0 1 16,1 0 1-16,-2-2-4 16,-1-1 5-16,1 0-5 15,-1 2 2-15,-4 1 0 16,-5-3-4-16,-1 3 0 16,-3 0 3-16,-2 0-2 15,-1 0 3-15,0 0-2 16,0 0-7-16,0 0-3 15,0 0-7-15,0 0 5 16,0 0-11-16,0 0-63 16,-4 0-45-16,-9 0-98 0</inkml:trace>
  <inkml:trace contextRef="#ctx0" brushRef="#br0" timeOffset="101253.18">12315 14532 17 0,'0'0'111'0,"0"0"-103"0,0 0 3 16,0 0-9-16,0 0 8 15,0 0 13-15,0 0-12 16,3 0 9-16,-3 0-19 16,0 0 26-16,0 0 8 15,0 0-5-15,0 0-10 16,0 0 1-16,0 0 15 16,0 0-2-16,0 0-6 15,0 0 1-15,0 0-7 16,0 0-18-16,-4 0 5 15,-3 0-7-15,-2 2 0 0,3 0 6 16,3 1 2-16,0-3 4 16,0 0 20-16,0 0-26 15,-2 0 19-15,4 0-9 16,-1 0 5-16,2 0-4 16,-3 0-18-16,2 0 3 15,1 0 2-15,-3 0-4 16,3-3-1-16,0-1 8 15,0-2 0-15,0-1 8 16,0 0-16-16,0 0 6 16,4-3-5-16,10 4-3 15,-2 0 2-15,0-2 5 0,2-1-6 16,2 6-7 0,-3-1 7-16,-4 0-1 0,-2 4-7 15,4 0 1-15,-2 0-9 16,0 0 1-16,1 0 1 15,-6 0 2-15,1 0-10 16,0 11 2-16,-5 9-1 16,0 8 12-16,0 6 3 15,0 2 6-15,0 5 11 16,-14-2-11-16,-2-5-4 16,1 1 4-16,-3-5 7 15,-4-3-3-15,2-5 12 16,1-5-2-16,-1-3-6 15,4-5-1-15,-3-8-1 16,3 1 1-16,2-2 1 0,2 0-4 16,3-6 6-16,0-4 1 15,6-3-8-15,3-1 18 16,0-1 3-16,0 1-24 16,0-3 7-16,7 1-6 15,7 3-1-15,-2-1 0 16,2 4 0-16,2 1 0 15,0 3-2-15,-4 4-9 16,3 2 11-16,0 0-2 16,1 0 4-16,1 0-5 0,2 2 3 15,-4 8-8 1,3 5 7-16,1 2 1 0,-2 6 2 16,2 0-1-16,0-2 4 15,4 1-3-15,-1-2-2 16,2-7-1-16,-5-3-13 15,4-7-74-15,-1-3-40 16,-2 0-83-16</inkml:trace>
  <inkml:trace contextRef="#ctx0" brushRef="#br0" timeOffset="101796.95">12860 14570 403 0,'0'0'26'16,"0"0"-19"-16,0 0 32 16,0 0 4-16,0 0-34 15,0 0-5-15,-49-15 21 16,34 15-2-16,-3 0-1 15,-4 0-20-15,-1 0 25 16,1 6 8-16,1 3-27 16,2-1-3-16,4 1 17 15,-2-1-19-15,4 1-3 0,4 2 3 16,2 2-3 0,1-4 0-16,6 4 0 0,0 1 0 15,0 4-3-15,10 4 3 16,5 4 18-16,9 7-13 15,1-1 13-15,2-1-12 16,-2-4 0-16,4-8 6 16,-4-9-12-16,2-10 0 15,-3-3 4-15,1-21 10 16,-5-12-6-16,-1-3-7 16,-7-4 6-16,-2 2-7 15,-5 4-13-15,-5 3 13 16,0 7 0-16,0 1 0 15,0 5-1-15,-8 6-3 16,-5 5 4-16,-5 0-7 0,-6 6-33 16,-4 4-31-1,-2 0-47-15,3 4-6 0,-1 9-231 16</inkml:trace>
  <inkml:trace contextRef="#ctx0" brushRef="#br0" timeOffset="102692.68">11785 15559 0 0,'0'0'392'16,"0"0"-355"-16,0 0-1 15,0 0 18-15,0 0-17 0,0 0-3 16,-12-26-14-16,5 22 7 16,2 1 8-16,-4 0-5 15,-6 3-20-15,-3 0-7 16,-4 0-1-16,-1 3 8 15,1 10-19-15,-2 0 9 16,2 1 0-16,7 3 0 16,0-1 12-16,3 0-12 15,3 1-1-15,-1-1-6 16,2 1 7-16,3-3 7 16,5 2-7-16,0 1 0 15,0-2 0-15,3 3 7 16,17 5 3-16,1 2 0 15,3-2 5-15,-1 4-13 16,3-4 0-16,-4-6 2 0,1-4-3 16,-1-6-1-16,-4-7 15 15,3-4 3-15,3-16-1 16,-2-12-16-16,-5-5 3 16,-4 0 8-16,-7-2-12 15,-3 0-10-15,-3 3 8 16,0 5-2-16,0 6-5 15,-3 1 4-15,-9 7-1 16,-2 7 1-16,4 0 5 16,-6 4 7-16,4 3-7 15,-3 3-15-15,3 0-6 16,0 0-19-16,0 0-27 0,6 0-54 16,3 3-78-1</inkml:trace>
  <inkml:trace contextRef="#ctx0" brushRef="#br0" timeOffset="103247.53">12055 15588 328 0,'0'0'140'15,"0"0"-122"-15,0 0 2 16,0 0 6-16,0 0 19 16,0 0-26-16,-56 17-12 15,46-13 8-15,1 2 6 16,-1 4-10-16,4-3 13 15,-4 3-11-15,4 0-13 16,5 3-6-16,-3 1 6 16,4 2 12-16,0 4-12 15,0-1 0-15,4 2 0 16,10 1 0-16,8 5 14 16,5-4-12-16,1 0 0 0,-5-7 1 15,-1-5-3 1,-1-11 8-16,-6 0-8 0,1-8 10 15,-2-17 0 1,-1-6-10-16,-4-2-33 0,-3 1-4 16,-3-1 10-16,-3 2 20 15,0 5 7-15,0 2 13 16,-3 5 6-16,-6 2-5 16,-4 7-10-16,4 5-3 15,-7 5-1-15,5 0-4 16,-4 0-19-16,4 5-24 15,4 2-41-15,4 3-49 16,3-6-233-16</inkml:trace>
  <inkml:trace contextRef="#ctx0" brushRef="#br0" timeOffset="103670.13">12480 15536 602 0,'0'0'119'16,"0"0"-109"-16,0 0 63 15,0 0-47-15,0 0-8 16,0 0-6-16,0-3-12 16,0 9-4-16,0 14 4 15,0 7 12-15,0 2 22 16,0 8-10-16,6-5-5 16,4 0-11-16,-1 0-7 15,-1-10 3-15,-2-2 0 16,-2-6-3-16,-1-8-1 15,-3-3 0-15,0-3 0 16,0 0-1-16,0 0-4 16,3 0-1-16,0-9-30 0,3-2-33 15,0-5-92 1,-5 2-198-16</inkml:trace>
  <inkml:trace contextRef="#ctx0" brushRef="#br0" timeOffset="105437.65">13005 15623 64 0,'0'0'98'0,"0"0"-42"16,0 0 18-16,0 0 24 16,0 0-81-16,0 0 8 15,7-14-24-15,-6 14 18 16,-1 0-6-16,0-1 8 0,0 1 11 16,0 0 4-16,0 0-2 15,0-3-18-15,0 3 8 16,0 0-17-16,0 0-7 15,0 0 1-15,0 0-2 16,0 0 1-16,0 0-5 16,-1 0 4-16,-6 0 1 15,-2 0 0-15,0 0 2 16,-4 0-2-16,0 3 10 16,3 4-8-16,-6-4-2 15,7 4 0-15,-5 0 2 16,4 1 1-16,1 0 0 15,-4 2-3-15,-1 3-3 16,5 0 3-16,-1 1 0 16,1 3 0-16,2-1-2 0,4-2 1 15,3 2 1 1,0-4 0-16,0 5-6 0,0 0 2 16,10 3 4-16,2 0 0 15,4 2 16-15,1-3-8 16,-1 4-8-16,-1-6 5 15,3-5-5-15,1-7 9 16,0-5-9-16,7 0 9 16,-2-15-9-16,-2-9 0 15,1-3-41-15,-4-5 9 16,-6 5 0-16,1-3 32 16,-2 3 11-16,-5 8 22 0,-4-1 3 15,-3 3-12-15,0 1-23 16,0-1 5-16,-13 2 0 15,0 1-6-15,-1 1 0 16,2 1 0-16,-4 4 3 16,2 1 9-16,-5 0-5 15,-1 7-7-15,4 0-21 16,-2 0-3-16,3 0-85 16,6 0-81-16</inkml:trace>
  <inkml:trace contextRef="#ctx0" brushRef="#br0" timeOffset="106042.35">13406 15586 358 0,'0'0'83'0,"0"0"-58"0,0 0 18 15,0 0 20-15,0 0 0 16,0 0-9-16,-64 19-31 15,49-9-4-15,0 0-19 16,2 2 7-16,0-1-7 16,5 0 4-16,2-1-4 15,0 2 0-15,3 2 0 16,3 3 3-16,0 2-3 16,0 5 5-16,3 4-5 15,14 2 10-15,5 7-10 16,1-7-2-16,6 1 2 15,0-6 4-15,0-11-3 0,-5-6-1 16,-3-7 4 0,-4-1-4-16,6-10 4 0,-8-20-8 15,3-3-3-15,-6-3-5 16,1-1 5-16,-9 7 6 16,-1 2-1-16,-3 4 0 15,0 0 4-15,0 4 1 16,-7 4-3-16,-6 3 0 15,1 0-1-15,-5 5-2 16,4 0-2-16,-6 4 3 16,2 4 1-16,1-2-21 15,1 2-53-15,4 0-42 16,11-3-65-16</inkml:trace>
  <inkml:trace contextRef="#ctx0" brushRef="#br0" timeOffset="106654.07">13876 15605 400 0,'0'0'114'16,"0"0"-108"-16,0 0 6 16,0 0 23-16,0 0 15 15,0 0-5-15,-52 13-7 16,43-6-8-16,-3 0-16 15,0 3-13-15,3 0 7 16,3 0-5-16,0 6-3 16,-1-3 2-16,1 4 2 15,6 6-4-15,0 4 1 16,0 2-1-16,0 0 5 16,13 5 3-16,2-7-8 0,9-1 0 15,1-6 1-15,-1-5 0 16,0-8-1-16,0-3 10 15,1-4-12-15,2-16 2 16,-1-11-49-16,0-7-60 16,-8-1 25-16,0-2 49 15,-6 5 26-15,-5 2 9 16,-4 7 7-16,-3-1-5 16,0 2 11-16,-4 2-3 15,-8 3-1-15,-9 3 16 16,0 4-2-16,-1 5-18 15,-2 0-5-15,2 5-1 0,2 0 0 16,1 0 1 0,2 0-5-16,10 1-62 15,1 3-108-15</inkml:trace>
  <inkml:trace contextRef="#ctx0" brushRef="#br0" timeOffset="107206.62">14156 15654 427 0,'0'0'32'0,"0"0"18"15,0 0-8-15,0 0 10 16,0 0-14-16,0 0-37 16,-79 27 23-16,67-13-13 15,5-4-6-15,1 6 1 16,0 1 0-16,3 6 10 15,3 3 11-15,0 7-27 16,3 6 16-16,12-2-6 0,6 3 5 16,4-7-15-16,-2-13 1 15,-1-4-3-15,2-9 8 16,-5-7-3-16,0 0-3 16,7-17-8-16,-4-12-59 15,2-9-72-15,-6-2 42 16,0-1 97-16,-9 4 11 15,-3 2 3-15,-3 5 38 16,-3 6 0-16,0 1-6 16,-6 3-11-16,-9-4-28 15,-5 7-2-15,4 0 6 16,-7 5-11-16,3 3 0 16,1 8-21-16,-1 1-21 0,1 0-50 15,3 0-67-15</inkml:trace>
  <inkml:trace contextRef="#ctx0" brushRef="#br0" timeOffset="110446.54">14627 15715 281 0,'0'0'87'0,"0"0"-67"16,0 0 38-16,0 0-21 15,0 0-25-15,0 0 0 16,0 0 1-16,0-11 9 16,-1 8 1-16,1 0-14 15,0 3-2-15,-3-3 12 16,0-1-18-16,0 4 0 15,-4 0 3-15,-2 0-4 16,0 0 0-16,-3 0 5 16,3 0-9-16,-3 4 4 15,-1 5 0-15,0 3 2 16,2 6-2-16,-1-4 0 0,0 3 0 16,0 1 1-16,3 3-1 15,3 2 1-15,3 0-1 16,3 1 0-16,0 1 3 15,3-1-1-15,12-5 0 16,6 1 16-16,1-4-6 16,1-2-9-16,-3-11-1 15,0 0 3-15,-2-3-1 16,2-3-8-16,0-14 4 16,-4-6-23-16,1-4 22 15,-8-2-15-15,-3-1 13 16,0 1-12-16,-2-1 11 15,-4 3 4-15,0 2-6 16,0 2 6-16,0 3 19 16,-13 6-15-16,1 4-2 15,-2 0 5-15,1 7-6 0,0-1-1 16,-4 4-1-16,4 0-18 16,-2 0-53-16,-2 0-64 15</inkml:trace>
  <inkml:trace contextRef="#ctx0" brushRef="#br0" timeOffset="112869.11">13536 16462 179 0,'0'0'83'16,"0"0"-83"-16,0 0 1 15,0 0 3-15,0 0-4 16,0 0 21-16,-3 0 0 15,3 0 38-15,0 0-7 16,0 0 6-16,0 0-16 16,0 0 8-16,0 0-3 15,0 0 2-15,0 0-30 16,0-1 2-16,0-2-10 16,-3 3-4-16,3-3 10 0,-8 1-5 15,1 1-10-15,-2 1 4 16,-10 0-4-16,-1 0 0 15,-2 0-2-15,-5 0 0 16,-5 0 7-16,-3 0-6 16,-8 0 10-16,-5 0-11 15,-1 0-7-15,-2 0 7 16,5 0 11-16,1-4-10 16,8-1 11-16,1 3 7 15,7-1-2-15,3 3-1 16,-3 0-15-16,4 0 6 15,-5 0 0-15,-3 0-6 16,1 0 1-16,-1 0-2 0,-3 0 0 16,-2 0 0-16,3 0 0 15,-5 3 0 1,7-2 1-16,0 5-1 0,2-4 0 16,7 0 0-16,3 1 10 15,3 0-13-15,3 0 6 16,2-3-4-16,0 1 1 15,2-1 0-15,2 0-6 16,0 0 5-16,-2 0 0 16,4 0 0-16,1 0 1 15,0 0 0-15,3 0 0 0,0 0 0 16,0 0-1 0,-1 0 0-16,4 0 1 0,0 0-1 15,0 0 0-15,0 0-8 16,0 0-19-16,0 0-9 15,0 0-55-15,-3 0-171 16</inkml:trace>
  <inkml:trace contextRef="#ctx0" brushRef="#br0" timeOffset="113898.51">12428 16160 245 0,'0'0'110'16,"0"0"-107"-16,0 0-3 16,0 0 0-16,0 0-5 15,0 0 5-15,-3-6 13 16,0 4-7-16,0 2 28 15,-2 0-10-15,2 0-9 0,1 0 15 16,-1 0-11 0,2 0-8-16,-6 0-9 0,4 0-2 15,0 0 0 1,-3 0 2-16,0 0 4 0,0 0-6 16,-5 8 3-16,1 2 0 15,1 2 8-15,-4 5-1 16,-1 4 6-16,-2-1 3 15,1 6 11-15,-2 1-5 16,4-4-13-16,-3 2 0 16,0-1-5-16,2-4-7 15,-1-3 7-15,0-5-6 0,6-2-1 16,0-3 0 0,6-5 2-16,3-2 2 0,0 0 11 15,0 0-8-15,0 0-7 16,0 0 1-16,0 0 1 15,0 0-4-15,0 0 1 16,0 0-1-16,0 0 2 16,0 0 0-16,0 0 11 15,0 0-2-15,0 0-8 16,3 0 2-16,3 0-2 16,6 0-2-16,6 3 2 15,0 6-2-15,6 4-1 16,4 6 2-16,2 4 4 15,3 1 13-15,-5 6-16 16,2-1 22-16,-5-2-23 0,-1-5 9 16,-5-1-13-16,1-8 12 15,-4 0-8-15,-3-7 4 16,0-6-2-16,-6 0 1 16,2 0 2-16,-6 0 1 15,3 0-5-15,-5 0-1 16,2 0 5-16,0 0-4 15,1 0-1-15,0 0-17 16,-4 0-22-16,3 0-1 16,3 0-85-16,-3-3-28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3T07:25:47.887"/>
    </inkml:context>
    <inkml:brush xml:id="br0">
      <inkml:brushProperty name="width" value="0.05292" units="cm"/>
      <inkml:brushProperty name="height" value="0.05292" units="cm"/>
      <inkml:brushProperty name="color" value="#FF0000"/>
    </inkml:brush>
  </inkml:definitions>
  <inkml:trace contextRef="#ctx0" brushRef="#br0">6130 766 191 0,'0'0'141'0,"0"0"-97"16,0 0-26-16,0 0-8 16,0 0 20-16,0 0 11 15,0 0-4-15,0 0-14 16,0-7-7-16,0 7 9 15,0 0 5-15,0 0-6 16,0 0 23-16,0 0-15 16,0 0-19-16,0 0 19 15,0 0-3-15,0 0-16 16,0-1 1-16,0 1 2 0,0 0-4 16,0 0 1-16,0 0-2 15,0 0 13-15,0 0-21 16,0 0-3-16,0 0-10 15,0 0 8-15,0 0-3 16,-12 13 5-16,-4 6 8 16,-2 10-7-16,-3 3 1 15,0 1-2-15,6 3 5 16,2-3-3-16,2 2-2 16,1-1 0-16,4-2 3 15,3 4-3-15,-3-3 0 16,3 4 5-16,-3-1-4 15,3 1-1-15,3-6 0 0,-4-2 0 16,4-7 0 0,0-7 0-16,0-1 0 0,0-5-20 15,0-3-15-15,7-1-31 16,2-5-71-16,3 0-64 16</inkml:trace>
  <inkml:trace contextRef="#ctx0" brushRef="#br0" timeOffset="742.73">6130 795 499 0,'0'0'46'15,"0"0"-26"-15,0 0 18 16,0 0-5-16,0 0 23 15,0 0-52-15,3-10 11 16,6 5 4-16,3 1-15 16,3 1 10-16,1 1 7 15,4 0-21-15,5 1 7 16,2 1-5-16,0 0-1 16,1 0-2-16,-4 0-6 0,1 6 7 15,-2 5 0-15,-1-3 0 16,-4 1 0-16,-3 3 0 15,-6-1-3-15,1 5 3 16,-2 3 0-16,-2 1 0 16,-3 1 5-16,0 1-5 15,-3 5 7-15,0-1-3 16,0 1 3-16,0 1-6 16,0 2 0-16,-6 4 2 15,0 0 2-15,-5 1-5 0,4-3 1 16,4-1 9-1,0 1-10-15,3-11-2 0,0-2 2 16,0-3 0 0,0-8 6-16,10-1-6 0,4-4-23 15,-2-3-33-15,4 0-39 16,-4-3-137-16</inkml:trace>
  <inkml:trace contextRef="#ctx0" brushRef="#br0" timeOffset="1288.85">6191 1185 448 0,'0'0'118'16,"0"0"-73"-16,0 0 50 16,0 0-13-16,0 0-46 15,0 0 4-15,-6 0-29 0,6 0-6 16,0 0 3-16,3-1-8 16,8-3-5-16,8-1 3 15,2 1-54-15,-9 1-146 16,-3 3-421-16</inkml:trace>
  <inkml:trace contextRef="#ctx0" brushRef="#br0" timeOffset="12406.14">6930 1105 286 0,'0'0'63'0,"0"0"-36"16,0 0-5-16,0 0-11 15,0 0 0-15,0 0-1 16,0 0-8-16,0 0 9 16,0 0 20-16,0 0 27 15,0 0-1-15,0 0-9 16,0 0 0-16,0 0-11 16,0 0-14-16,0 0-1 15,0 0-9-15,-2 0-1 16,2 0 7-16,0 0-6 15,0 0-1-15,0 0 11 16,0 0-14-16,0 0 2 16,0 0-6-16,0 0 1 0,-1 0-6 15,-4 0 0 1,2 0-1-16,-6 0 1 0,-4 0-1 16,-1 0 1-16,-2 0 1 15,4 2-1-15,-4 3-1 16,2-2-3-16,5-1 4 15,-4 2 10-15,1 1-10 16,0 0-1-16,0-2 1 16,3 1 0-16,-4 1-1 15,5 3-3-15,-1-2 8 16,-1 4-8-16,1 0 4 16,3 1 0-16,0-2 2 15,0 2 0-15,3 0-2 16,3-1 6-16,-3 1-5 0,3 1 0 15,0-3-1-15,0-1 0 16,0 4 0-16,0-4 0 16,0 2 2-16,0-1 2 15,0-1-3-15,0 3 1 16,6-3-2-16,1-1 2 16,-2 1 6-16,1-2-5 15,0 2-1-15,4 1-1 16,-4-2 1-16,0 0-1 15,2-3-1-15,-2 3 2 16,4-3-1-16,-1-1-1 16,0-2 0-16,3 1-2 15,-3-2 8-15,3 0-10 0,4 0 4 16,-2 0-6-16,2 0-7 16,-1-3-31-16,-3 0-68 15,-3-1-106-15,-3 1-320 16</inkml:trace>
  <inkml:trace contextRef="#ctx0" brushRef="#br0" timeOffset="13606.15">7358 1092 197 0,'0'0'36'0,"0"0"-36"15,0 0 0-15,0 0 0 16,0 0 17-16,0 0 4 16,-26 18 9-16,19-16 18 15,4 0-1-15,3-2-2 16,0 0 3-16,0 0 12 16,0 0-28-16,0 0 7 15,0 0 20-15,0 0-6 16,0 0-20-16,0 0 2 15,0 0-16-15,0 0-1 16,0 0-3-16,0 0 1 16,0 0 2-16,-3 0-11 15,0 0-3-15,0 0-3 0,0 0 0 16,-3 0-1-16,2-2 2 16,-1 0-2-16,-1 2-1 15,0 0 1-15,0 0 1 16,-4 0 0-16,4 0-1 15,-3 0 1-15,-2 0-1 16,1 0 0-16,-2 0 0 16,-1 2 0-16,-1 6 0 15,2 1 0-15,-1-1 0 16,2-1 9-16,-2 2-15 16,4-2 7-16,3 0-1 15,-3 0 0-15,5-1 0 16,-1-2-1-16,-1 3-2 0,6-2 3 15,-3 3 4-15,0 1-3 16,3 2 1-16,0 0 0 16,0 3-2-16,0-2 0 15,0 3 5-15,0-2-3 16,0-1-2-16,0-3 1 16,0 1-1-16,0 0 1 15,0 2-1-15,0 1 0 16,3-2 0-16,0 3 0 15,0-2 0-15,-1 1 0 16,1-4 0-16,4-1 1 16,-1 1-1-16,0-2 0 15,0 0 2-15,3-1 2 16,-2 1-4-16,1-3 0 0,1 1 1 16,4 0 1-1,2-2-2-15,0-1 0 0,0-1 2 16,1-1-2-16,-2 0-1 15,2 0-1-15,-4 0-39 16,2 0 11-16,2-1-10 16,-4-4-62-16,-2 0-25 15,-5 1 7-15,-2 0-168 16</inkml:trace>
  <inkml:trace contextRef="#ctx0" brushRef="#br0" timeOffset="14838.48">7559 1221 238 0,'0'0'166'16,"0"0"-96"-16,0 0-15 16,0 0-4-16,0 0-14 15,0 0-18-15,0 0 4 16,0-2-8-16,0 1-1 16,0 1 8-16,0 0 14 15,0 0-3-15,0 0-19 16,0 0-4-16,0 0-9 15,0 0 5-15,0 0-6 16,0 0 0-16,12 0 2 16,0 5-4-16,0-2 2 0,4 0 0 15,1-2 6 1,2-1-5-16,-2 0 2 0,5-4-3 16,-3-8-8-1,-5 0-35-15,-1-1 12 0,-4 1 2 16,-3 3 9-16,-3 1 19 15,-3 1 1-15,0 0 11 16,0-1-6-16,0 1 23 16,0 2-26-16,0-1 5 15,0 2-1-15,0 2-6 16,-3-2-1-16,-3 3 1 16,0-1 2-16,-4 0-2 15,1 2-2-15,3-2 2 16,-2 1 16-16,-2 1-15 0,4-1 1 15,-3 1 20 1,0 0-22-16,-3 0 0 0,0 0 0 16,-1 0 0-16,4 4 0 15,-5 1 4-15,4 1 19 16,1-1-16-16,0 3 6 16,2-2-11-16,2 2 5 15,-1 0 2-15,0 1-6 16,3 2-3-16,0-2 1 15,0 3-2-15,-4-2 2 16,4-1-2-16,0 3 2 16,0-2 6-16,3 1-5 15,0 2-1-15,0-1 4 16,0 2-5-16,0-4 2 16,0-2-1-16,0 1 2 0,3 1 1 15,3 0-2-15,4-1-2 16,-4 1 0-16,3-3 0 15,-1 3 9-15,-1-5-9 16,2 2 0-16,0 0 5 16,1-3-4-16,1 1 4 15,-2-2-5-15,1 0 0 16,2-1 4-16,2-2-2 16,-1 0-1-16,2 0 6 15,-2 0-7-15,1 0-2 16,-1 0-6-16,-1-2 2 0,1-3-12 15,-2-1 12-15,1 2-16 16,-5-3-69-16,-4-2-99 16,-3-4-339-16</inkml:trace>
  <inkml:trace contextRef="#ctx0" brushRef="#br0" timeOffset="15903.92">8108 1073 387 0,'0'0'75'0,"0"0"-35"15,0 0 11-15,0 0 3 16,0 0 27-16,0 0-37 16,-3 0-39-16,-3 0 5 15,-4 0-9-15,1 0-2 0,-5-2 4 16,1 2-5-16,1 0 4 16,-3 0-3-16,3 0 2 15,3 0-2-15,-1 7 1 16,2-3 0-16,2-1 1 15,0 4-1-15,0-3 10 16,2 2-10-16,1-1 0 16,0 2 12-16,0-2 11 15,0 2-14-15,3 1-9 16,0-2 0-16,0 5 2 16,0-4 1-16,0 0 5 15,0 0 1-15,6 1-8 0,4-3 23 16,-1 1-21-1,2-3-3-15,2-1 3 0,2-2-1 16,3 0 5-16,-3 0-4 16,1 1-3-16,1-1-7 15,-4 0 7-15,-1 0 3 16,1 0-3-16,-2 0 0 16,-5 0-5-16,0 0-5 15,-3 0 0-15,4 2 15 16,-1 1-16-16,0 3 10 15,-1-3-4-15,-2 4-6 16,3-2 8-16,-2 2 2 16,-4 1-20-16,3 3 16 15,-3 3-1-15,0-1 6 16,0 0-1-16,0-1-4 0,0-3-2 16,0 1 7-16,0 0 11 15,-10-3-5-15,2 2 3 16,-1 1-7-16,-1-2 0 15,1-1-2-15,-3 0 12 16,-6-2-6-16,3-1-6 16,-1 0 2-16,2-4-2 15,-2 0 0-15,1 0 6 16,-3 0-5-16,6 0 1 16,-1 0-2-16,-1 0-27 15,5-6-118-15,-1-1-100 16</inkml:trace>
  <inkml:trace contextRef="#ctx0" brushRef="#br0" timeOffset="16787.22">8481 1076 469 0,'0'0'33'0,"0"0"-3"0,0 0 3 16,0 0-31-1,0 0-2-15,0 0 7 0,-21 0 20 16,11 0-5-16,-1 0 10 16,-1 0-28-16,2 3 3 15,1 2 5-15,1-4-12 16,-2 4 0-16,4 0 0 16,3 1 0-16,-3-4 1 15,6 2-1-15,0 1 17 16,0-1 3-16,0 1 1 15,0 3 2-15,0-2-22 16,0 3 5-16,9 0 4 16,1-2-7-16,1 1 8 0,4-1-9 15,1 2 0 1,-2-2-2-16,2-2 0 0,-1 0 0 16,0-2 6-1,-6-1-4-15,4 0-2 0,-1-2 0 16,2 2-5-16,-4-2 5 15,-1 3-3-15,-3 0 0 16,0 2-2-16,1 1 3 16,-2 2-7-16,-2 0-5 15,0 4 13-15,0-1 1 16,-3 2-1-16,0-1-1 16,0-1 2-16,0 2 0 15,0-3 0-15,-9 2-3 16,1 3 3-16,-5-3 3 0,4 2 8 15,-4-1-8 1,-1-2 18-16,2-4 10 0,-1 1-13 16,-1-3-12-16,-2-3 11 15,-2-1-16-15,0-1 7 16,-1 0-2-16,-1 0-6 16,-2 0-2-16,0-1-25 15,2-4-3-15,4 0-85 16,2-3-88-16</inkml:trace>
  <inkml:trace contextRef="#ctx0" brushRef="#br0" timeOffset="17455.04">9449 822 579 0,'0'0'115'0,"0"0"-77"15,0 0 63-15,0 0-64 16,0 0-17-16,0 0 2 16,0-7 13-16,0 7-21 0,0 0 0 15,0 0 4 1,0 0-4-16,0 0-14 0,0 0 0 16,0 12-2-16,10 5 2 15,-2 6 0-15,4 4 0 16,1 2-8-16,-4 4 16 15,-2 0-15-15,0 0 7 16,0-4 0-16,-1-1 0 16,0-4 0-16,-6-3 10 15,3-4-10-15,-3-5-1 16,0-5-3-16,0 0-15 16,0-4 3-16,0 1 14 15,0-1-8-15,0-3 6 16,0 3 3-16,0-3-8 15,0 0-8-15,0 0-3 16,0 0-6-16,0-12-13 0,0-12-296 16</inkml:trace>
  <inkml:trace contextRef="#ctx0" brushRef="#br0" timeOffset="17911.11">9414 800 308 0,'0'0'96'0,"0"0"-32"15,0 0 2-15,0 0-10 16,0 0 38-16,0 0-46 16,7-5-1-16,-4 5-35 15,7 0 30-15,2 0-23 0,1 0-5 16,4 0 17-16,2 5-29 15,1 0-2-15,5 3-3 16,2 1 3-16,-2 2 0 16,2 1 2-16,-2 3-2 15,-2 0 0-15,-1 0-6 16,-1-2 3-16,-6 1 3 16,-4-3-14-16,-1-2 3 15,-1-6-44-15,-6-3-79 16,1 0-98-16</inkml:trace>
  <inkml:trace contextRef="#ctx0" brushRef="#br0" timeOffset="18348.2">9834 759 456 0,'0'0'168'0,"0"0"-142"0,0 0 4 15,0 0 12-15,0 0-11 16,0 0-29-16,0 12-2 16,0 0 39-16,-5 3-13 15,2 2 11-15,0 2-15 16,-4-2-2-16,1 2-6 16,3 3-5-16,-3-4-7 15,0 2 1-15,-1-3-3 16,-1-2 0-16,2-4-1 15,3-3 0-15,0-3-8 16,3-3-17-16,0-2-47 16,0 0-81-16,0 0-13 15,0-7-99-15</inkml:trace>
  <inkml:trace contextRef="#ctx0" brushRef="#br0" timeOffset="18902.34">9862 717 375 0,'0'0'65'0,"0"0"-44"0,0 0 56 16,0 0-26-16,0 0-2 15,88-15 9-15,-73 15-38 16,3 0 4-16,-3 0 0 16,-2 8-10-16,-2 1-5 15,2 2-8-15,-4 0-1 16,0 1 0-16,-3 3 10 15,3-2 0-15,-6 4 3 16,0 0 6-16,0 2-8 16,-3-1 3-16,3 2-6 15,-3 0 9-15,0 1-6 16,0 0-7-16,0 0-2 16,0 0 9-16,0 1-7 0,0-3 1 15,0 1-3-15,-3-1 5 16,3 1-6-16,-3-3 0 15,3 0 2-15,0-3 1 16,0-3-4-16,0 0 1 16,0-6 0-16,0 1 0 15,0-3-1-15,0 0-6 16,6-1-5-16,0 0-7 16,4-2-7-16,-4 0-42 15,5 0-120-15,-2-7-214 16</inkml:trace>
  <inkml:trace contextRef="#ctx0" brushRef="#br0" timeOffset="23162.08">10356 1059 293 0,'0'0'176'0,"0"0"-139"0,0 0 11 16,0 0 1-16,0 0 28 15,0 0-3-15,-3 0-14 16,3 0-22-16,-3 0-18 16,3 0 9-16,0 0 2 15,0 0-9-15,0 0-3 16,0 0-15-16,0 0 10 15,0 0-12-15,0 0 1 16,0 0-3-16,0 0 2 16,0 0 5-16,3 0-5 15,9 0-2-15,1-5 0 16,1-3 0-16,-1 2-10 16,-4 0 0-16,-3 0 0 0,0 1 2 15,-2-3 0-15,-3 2-3 16,-1-2-8-16,0 0-28 15,0 1 27-15,0 2 9 16,-8 0-26-16,-1 2-21 16,-3 3 48-16,-1 0 6 15,-4 0 4-15,4 0 6 16,-2 2 5-16,0 7-9 16,6-1 12-16,-3 5 28 15,2-3-19-15,3 5-12 16,4-1 4-16,3 1-3 15,0-1-6-15,0 3-3 0,0-2 0 16,0-1-1-16,10 2-2 16,0 2 3-16,5-3 2 15,-1 2 3-15,2-1-13 16,0-4 13-16,-3-2-16 16,4-6 9-16,-2-4-2 15,2 0-41-15,2 0-89 16,0-14-148-16</inkml:trace>
  <inkml:trace contextRef="#ctx0" brushRef="#br0" timeOffset="23815.2">10519 531 628 0,'0'0'71'0,"0"0"-43"16,0 0 14-16,0 0-5 15,0 0-10-15,0 0 1 16,16 0-15-16,-4 3 11 15,4 7-6-15,-5 2-17 16,5 0 18-16,-4 4-10 16,-2 1-7-16,4 3-1 15,-5 2 1-15,1 4-1 0,-1-2 7 16,-3 2 6-16,2-1 2 16,-4 0-7-16,-1 0-4 15,3 0-4-15,-3 4 0 16,0 0-1-16,3-3 9 15,0 1-6-15,1-4-3 16,1 0 3-16,-2-1 2 16,0-5-5-16,4 2 4 15,-4-1-5-15,0-2 1 16,2-2 0-16,2 0-4 16,-1-1 4-16,3-2-4 15,-1-2 1-15,2-3-21 16,3 0-3-16,-1-3 17 15,3-3-75-15,-3 0-194 0,-2-4-189 16</inkml:trace>
  <inkml:trace contextRef="#ctx0" brushRef="#br0" timeOffset="24915.67">10657 887 495 0,'0'0'178'16,"0"0"-130"-16,0 0-14 16,0 0-10-16,0 0-6 15,0 0 5-15,94-14-22 16,-55 8 8-16,1-1-14 16,-7-1 5-16,0-1-7 0,-5-1-8 15,-4-1-12 1,-3 0-2-16,0 2-21 0,-2-3-29 15,-7-1 62-15,-2 2 8 16,-2 1-3-16,-5 0 24 16,-3 3-3-16,0 2-2 15,0-2 6-15,0 2 15 16,0 1-5-16,-6 1 34 16,-3-2-41-16,3 3 24 15,3-1-6-15,0 2 4 16,3 1-27-16,0 0 26 15,0 0-25-15,0 0-2 16,0 0-1-16,0 0-3 16,0 0-3-16,0 11-2 15,0 6-1-15,0 3 1 0,6 4 0 16,1 0-1-16,4 1 3 16,1 1-3-16,0 3-8 15,1-6 8-15,-2 5 0 16,-1-3 2-16,-4-3-4 15,-3-4 2-15,3-2 0 16,0-2 8-16,-3-3-8 16,3-2-1-16,-6-1 1 15,3-3 0-15,-3-2-2 16,0-1 1-16,0-1 1 16,0-1 0-16,0 0-1 15,0 0-2-15,0 0 5 16,0 0-2-16,0 0 1 15,0 0 5-15,0 0 1 0,0-6 0 16,0-2 0-16,0-1-1 16,0 2-6-16,0-1 7 15,0 3-3-15,0-2-1 16,0 1-3-16,0 2 0 16,6-3-2-16,0 1-3 15,3-1 0-15,1 0 4 16,1-2-4-16,1 4 5 15,-2-1 0-15,-1 1-5 16,0 3 5-16,3-1 0 16,-3 3-1-16,3 0 3 15,1 0-2-15,4 0 0 16,-1 0 2-16,0 0-6 0,4 0 14 16,-4 3-11-1,-2 4 1-15,-1 0-7 0,-4 1 4 16,0 0 3-16,-2 3-11 15,4-2 18-15,-2 5-14 16,-3-3 3-16,0 2 3 16,-2-1-5-16,-4 1 6 15,0-1 8-15,0-3-8 16,0 1-8-16,0-3 8 16,0-4 0-16,0 1 0 15,0-4-22-15,0 0-37 16,-7 0-13-16,-2-8-135 0</inkml:trace>
  <inkml:trace contextRef="#ctx0" brushRef="#br0" timeOffset="25589.76">11737 979 469 0,'0'0'90'0,"0"0"-47"15,0 0 50-15,0 0-19 16,0 0-39-16,0 0-1 16,0 0-12-16,-37 0 1 15,25 0-10-15,-1 0 4 16,2 0-6-16,-4 0-7 16,2 0 4-16,0 5-5 15,3-3 4-15,0 2-3 0,4-1-3 16,3 2 7-1,0-2 3-15,3 4-6 0,0 0-5 16,0 4 0-16,0 0 6 16,0 4-5-16,0 2-2 15,6 2 2-15,6 0 7 16,1-2-6-16,1-3 3 16,-1-1-7-16,2-7 4 15,-2-3-2-15,1-3 0 16,-1 0-2-16,0 0 2 15,0-9-3-15,-6-7 3 16,-1 1-10-16,0 0 2 16,-3 0 6-16,-3 1 2 15,0 3-2-15,0 0 2 0,0 1 1 16,0 1-1 0,0 1 1-16,-3 3-2 15,-3 0 2-15,3 3-1 0,0 2 5 16,0-2-10-16,-4 1 2 15,-4 1-12-15,2 0-23 16,-4 0-25-16,1 1-72 16,0 3-68-16,9-3-126 15</inkml:trace>
  <inkml:trace contextRef="#ctx0" brushRef="#br0" timeOffset="26452.03">12092 969 360 0,'0'0'196'16,"0"0"-134"-16,0 0 6 0,0 0-24 15,0 0-1-15,0 0 2 16,-50-14-37-16,36 12 27 16,2 2-28-16,-1 0 27 15,-4 0 6-15,1 0-39 16,-1 9 5-16,4-1 6 15,1 1-12-15,0 1 6 16,4-1-1-16,2 2-5 16,3 2 8-16,3 2-8 15,0 0 0-15,0 4 4 16,8-2 2-16,10-3-1 16,0 1-3-16,3-1 2 15,-2-8-2-15,1 0 10 0,-1-6 6 16,3 0-8-1,2-2-3-15,-3-15-7 0,3-2-17 16,-5-4 16-16,-2 0 1 16,-1-4-2-16,-4 0 2 15,-5-2-2-15,1 0-5 16,-8-1 7-16,0 5-3 16,0-1 3-16,0 4-2 15,0 2-4-15,0 3 6 16,-3 4 3-16,-3 0-3 15,3 3 6-15,0 0 2 16,0 2-5-16,0 1 4 16,0 2-5-16,3 2-1 15,-3 1-1-15,3 2 0 16,0 0 7-16,0 0 3 16,0 0-6-16,0 0-1 15,0 0 1-15,0 0 0 0,0 0-4 16,0 8-3-16,-3 7 3 15,3 3 0-15,-3 3 0 16,3 5 1-16,0 1 0 16,0 2 1-16,0 1 1 15,9 0-3-15,1-1 4 16,7 0 3-16,-2-1-5 16,1-2-2-16,1-2 0 15,-1 1 2-15,-3-3-2 16,4-1-2-16,-5-1-4 0,4-4 1 15,-2-2-13-15,-1-4-28 16,-1-9-69-16,-3-1-201 16</inkml:trace>
  <inkml:trace contextRef="#ctx0" brushRef="#br0" timeOffset="34620.33">6014 3013 609 0,'0'0'122'0,"0"0"-112"16,0 0 13-16,0 0 32 15,0 0-36-15,0 0 3 16,0 0 0-16,0 0 11 15,0 0-31-15,3 0 7 16,-3 0 1-16,0 0-6 16,0 0 6-16,0 0 1 15,0 0 13-15,0-1-6 16,0-2-8-16,-6-1-10 16,-5 0-5-16,-2 3 4 15,-5 1-1-15,-6 0-12 16,-4 0 2-16,-2 9 10 15,3 0-8-15,-1 1 6 0,1 1 4 16,6-2-7-16,-3 0-7 16,5 3 14-16,2-1 3 15,-2 0-3-15,7 2-8 16,-1 1 7-16,2 0 2 16,8 5 0-16,0-4-1 15,3 2-9-15,0-1 6 16,9-2 3-16,8 0-9 15,2-2 9-15,2-2 1 16,-3-5 0-16,6-5 4 16,-2 0 2-16,3 0-7 0,-5-8 8 15,-1-6-1-15,-1-1-5 16,-6-3-2 0,-3 2 1-16,-3 2-2 0,-2 1 1 15,-4 6 0-15,0-1 0 16,0-1-3-16,0 2 3 15,0 0 3-15,0 2-2 16,0 1 12-16,0-2-7 16,0 1-6-16,0 1 0 15,0 0 0-15,0 1-2 16,0 0-3-16,0 3 5 16,0 0 2-16,0 0 1 15,0 0-6-15,0 0 6 16,0 0 2-16,0 0 4 0,0 0-4 15,0 0-5-15,0 0 0 16,0 0 1-16,0 0 2 16,0 0-5-16,0 0 2 15,0 0-2-15,0 0 2 16,0 0 1-16,0 0-1 16,5 0-3-16,7 7 3 15,4 5 0-15,4-2 3 16,2 2 2-16,5 0-5 15,-2 0 0-15,-1 1 0 16,0-2 0-16,-5-1-8 16,-1-1 7-16,-6-2-22 0,0-1-30 15,0-2-14-15,-6-4-127 16,-3 0-165-16</inkml:trace>
  <inkml:trace contextRef="#ctx0" brushRef="#br0" timeOffset="35238.68">6072 2808 170 0,'0'0'429'0,"0"0"-383"16,0 0 20-16,0 0-9 15,0 0-12-15,0 0-19 16,0 0-5-16,0-6-10 15,0 6 1-15,9 0-9 16,15 4-1-16,1 12 10 0,11 4 0 16,0 1-2-1,4 0-2-15,-3 0-6 0,-1-2-2 16,-3-1 4-16,-5-1-7 16,-1-3 3-16,-3 0 0 15,-6-3-7-15,-5-3 1 16,-4-1 3-16,-7-5-7 15,-2 0-1-15,0 1-8 16,0 2 15-16,0 4 3 16,-3 4 1-16,-11 0 3 15,-2 6 15-15,1 2 5 16,-3 0-4-16,2 4-14 16,2 4 15-16,2-2 3 0,2 6 2 15,4-2-12 1,0 2-10-16,3-4 2 0,3-2-5 15,0-2 0-15,0-7-1 16,0-3 1-16,0-3-9 16,0-6-14-16,0-1-56 15,0-2 9-15,0-3-128 16,6 0-176-16</inkml:trace>
  <inkml:trace contextRef="#ctx0" brushRef="#br0" timeOffset="42163.34">6478 2017 223 0,'0'0'171'16,"0"0"-129"-16,0 0 36 0,0 0-16 15,0 0-17 1,0 0 4-16,0 0-33 0,-9-7 14 15,9 6-20-15,0 1 10 16,0 0 2-16,0 0 7 16,0 0-7-16,0 0-6 15,0 0-4-15,0 0 2 16,0 0-9-16,0 0 6 16,0 0-8-16,0 0-3 15,0 0 4-15,0 0-9 16,0 1 5-16,0 12 0 15,0 4 0-15,0 5 1 16,6 1-1-16,1 1 0 16,-4 2-1-16,0-6 6 0,3 4-10 15,-3-7 10-15,-3-3-14 16,0-2 8-16,0-7-12 16,0-2 8-16,0-3-60 15,0 0-27-15,0 0-27 16,0 0-2-16</inkml:trace>
  <inkml:trace contextRef="#ctx0" brushRef="#br0" timeOffset="42718.7">6342 2087 286 0,'0'0'226'0,"0"0"-222"0,0 0 15 16,0 0 22-16,0 0-8 15,0 0 64-15,-46-13-49 16,40 2-8-16,-2 1 10 16,-1-4-32-16,-1 2-5 15,4-1 1-15,3 1 0 16,0-2 7-16,3-1-10 15,0 1 1-15,0-3-3 16,9 5-8-16,4-1-2 16,4 1-2-16,2-2 3 15,2 0-8-15,0 1-4 16,6 1 3-16,1 2-13 16,-1 3 13-16,1 0 7 15,-1 2-6-15,-2 3 8 16,-2 2-1-16,-2 0-8 0,-5 0-16 15,-1 0-15 1,0 10-35-16,-9 4-50 0,-3 2 43 16,0-2-18-16,-3-1-189 15</inkml:trace>
  <inkml:trace contextRef="#ctx0" brushRef="#br0" timeOffset="43184.62">6372 2332 538 0,'0'0'129'0,"0"0"-122"16,0 0 49-16,0 0-3 16,0 0-9-16,0 0-9 15,0 0-20-15,12 0-1 16,4 0-13-16,6 0 5 16,1-4-5-16,7-3-1 15,7-3-1-15,-3 1-14 16,5 4-11-16,-6-1-36 15,0 3-58-15,-11 0-69 16</inkml:trace>
  <inkml:trace contextRef="#ctx0" brushRef="#br0" timeOffset="44317.35">6806 2237 460 0,'0'0'52'16,"0"0"-48"-16,0 0 50 15,0 0-15-15,0 0 24 16,0 0-9-16,-3 0-26 15,3 0 9-15,0-5-22 16,6-2-8-16,1 0 8 16,5-3-14-16,-1 3 0 0,5-1 5 15,-1 0-6-15,3 4-8 16,-3-1-15-16,1 1 3 16,-5 4-18-16,2 0 21 15,-4 2 10-15,0 9-8 16,1 5 9-16,-2-2 6 15,-2-2 0-15,-3 2 8 16,-3-8-2-16,0 1 4 16,0-5 4-16,0-2-1 15,0 0 19-15,0 0 14 16,-9 0-32-16,1-2-4 16,-2-3-8-16,7 0 0 15,3 2 13-15,-3-1-9 16,3-1-6-16,0 0 4 15,0-3 1-15,0 2-2 0,3-2-3 16,3 1-33-16,6 0 12 16,-3 0 16-16,4 0-17 15,2-1 12-15,3 1-2 16,0-3 0-16,6 4-16 16,-2 0-6-16,-2 1-10 15,-1 5 2-15,-7 0-17 16,1 0 51-16,-5 0 7 15,-2 10-16-15,4-3 12 16,-7 1 0-16,3 1 5 0,-3-1 1 16,0-3 0-1,-3 0-2-15,0-3 7 0,0 0-2 16,0 0 9 0,0-2 16-16,0 0 6 0,0 0-21 15,0 0 32-15,0 0-7 16,0 0-8-16,0 0-4 15,0 0-14-15,0-4-3 16,0-3-10-16,0 1 0 16,0-1-9-16,6-2 9 15,-1 1 0-15,2 2 0 16,2-2-7-16,3 2 4 16,6-5-2-16,4 3-5 15,-2 4-4-15,2-1 13 16,2 0-10-16,-2 1 11 0,1 3-4 15,-1-1 0 1,-3 2 1-16,1 0 3 0,-4 0 10 16,-1 0-7-16,-3 12-6 15,-3 0 0-15,-3 3-3 16,1 3 7-16,-4 0-1 16,0 2 0-16,-3-5 3 15,0 0 6-15,0-5-9 16,0-3 0-16,0-3-1 15,-3-3-7-15,-4-1-43 16,1 0-165-16</inkml:trace>
  <inkml:trace contextRef="#ctx0" brushRef="#br0" timeOffset="44968.43">7796 2181 486 0,'0'0'121'0,"0"0"-99"15,0 0 81-15,0 0-46 16,0 0-4-16,0 0-9 16,0 0-12-16,-3 0-18 15,3 0-6-15,0 0-6 16,0 0-1-16,0 0-1 15,0 4 3-15,0 5-3 16,0 7 2-16,0 4 0 16,0 1 9-16,0 6-2 15,0 6-1-15,0 1-6 16,0 1-2-16,3-2-2 16,0-7 2-16,-3-4 0 15,0-7 0-15,0-5-1 16,0-4-2-16,0-3 1 0,0-3-7 15,0 0-19-15,0 0-4 16,0 0-19-16,0 0-52 16,0 0 4-16,-9 0-164 15</inkml:trace>
  <inkml:trace contextRef="#ctx0" brushRef="#br0" timeOffset="46249.95">7823 2146 469 0,'0'0'12'0,"0"0"65"16,0 0-13-16,0 0 2 16,0 0-24-16,0 0-25 15,12-27-17-15,-3 17-2 16,3 2 1-16,-6-1-4 16,3 2 3-16,1 2 1 15,2-2-1-15,-1 1 0 16,5-1-7-16,-1 1 9 15,3 3 4-15,-2-2 0 16,-4 3-2-16,-1 2 23 16,2 0-14-16,-4 0-3 15,0 0-8-15,-2 0 3 0,-2 0 6 16,1 7-9 0,0 2 4-16,0 3-4 0,1 0 0 15,2 6 11-15,-3 1-18 16,5 2 14-16,2 1 5 15,2-2 7-15,0-2-17 16,-3-2 22-16,4-4-24 16,-2-5 7-16,5-3 3 15,-1-4 10-15,3 0-8 16,4-4 0-16,-4-11-12 16,-3-3 0-16,0-5 4 15,-6-6-4-15,1-4-9 16,-4-5-10-16,0-3-28 15,-7 1-12-15,1 3 7 0,0 5-22 16,-3 9 49-16,0 4 22 16,0 7 3-16,0 2 19 15,-6 3 36-15,1 2 10 16,2 2-31-16,3 1 9 16,0 2-16-16,0 0-6 15,0 0-21-15,0 0-1 16,0 0 1-16,0 2-2 15,0 10 9-15,-3-1-14 16,3 2 17-16,-3 0-19 16,3 3 19-16,0-2-9 0,0 2 3 15,0 1-1 1,0 2 11-16,3-2-10 0,6 0 13 16,3 3-17-16,0 2 0 15,4-1 4-15,1 0-1 16,2-1-2-16,4-3-1 15,2-6 3-15,2-3-3 16,1-3 3-16,-4-5 3 16,1 0-6-16,-2-2-7 15,-4-12-11-15,-1-3-25 16,-6-1-2-16,-3 1-4 16,-2 1 11-16,-4 1 7 15,-3 5 31-15,0-1 10 16,0 3 15-16,0 3-9 15,0 1 17-15,0 2-5 0,-3 2-13 16,-4 0-6-16,4 0-5 16,0 0 4-16,0 0 0 15,-3 0-3-15,3 2 0 16,0 2-5-16,3 1 0 16,-3 1 0-16,3 2 0 15,-4 1 4-15,4 4-3 16,0 1 5-16,0 0 6 15,0 1 8-15,4 0-8 16,5-3-4-16,3 0-2 16,4-1-2-16,4-3 0 0,-1-5-4 15,5-1-2-15,-2-2-13 16,1-2-102-16,-1-9-447 16</inkml:trace>
  <inkml:trace contextRef="#ctx0" brushRef="#br0" timeOffset="48827.7">8869 2039 592 0,'0'0'31'16,"0"0"-6"-16,0 0 66 16,0 0-22-16,0 0-16 15,0 0-20-15,-3 0-24 16,3-3 0-16,3-2-9 15,10 0-14-15,-1-1 13 16,9 0-5-16,0-1 1 16,3 1-7-16,1 2-14 0,-1 0-16 15,-6 4-3-15,1 0 15 16,-5 0-1-16,-4 12-6 16,-4 6 31-16,-6 5 6 15,0 5 9-15,0-6 20 16,0-2 2-16,0-7 18 15,-3-4-10-15,-3-4-5 16,-1-2-4-16,1-1-24 16,-5-2 20-16,2 0-7 15,-1 0-6-15,4-8 7 16,0 0 20-16,6-1-23 16,0-2 5-16,0 1-7 15,0-3-11-15,0 1-4 16,3-2-1-16,6 2-7 15,4 1-8-15,1 2 11 0,-1 1-10 16,2 2 15-16,3-2-23 16,0 1 20-16,4 0-16 15,-1 1-12-15,3 2-27 16,-3 2 30-16,1 0 6 16,-1 2 2-16,-6 0 19 15,3 3-6-15,-3 10-2 16,-6 0 8-16,1 3 1 15,-7 0-9-15,-3-4 4 16,0-1 5-16,0 0 10 16,0-6 13-16,-6-1-10 15,3 0-1-15,-4-4 5 16,1 3 10-16,0-3-6 16,0 0-13-16,-3 0 21 0,6-8-9 15,-3-2-7-15,3 1-2 16,3-2-9-16,-3 3 4 15,3-2-3-15,0 1-3 16,0-1 0-16,0 2 0 16,3-1-9-16,6 1 9 15,3 1-1-15,-3 0-1 16,3 0 2-16,4 2-3 16,2-2 1-16,-3 4 2 15,1 1 0-15,1 1-8 16,-4 1 7-16,2 0-7 0,0 0 4 15,-9 0 1 1,3 0 2-16,-3 0 2 0,0 0-2 16,3 3 1-16,-3 7-9 15,0 0-2-15,3 1 11 16,-2 3 0-16,2-1 3 16,2 4-3-16,-1-4 4 15,2 2-4-15,-3-2 0 16,1-4 6-16,-2-1-6 15,1-2 1-15,1-3-1 16,-1-3 25-16,5 0-25 16,-1 0 1-16,-1 0-1 0,1-9-8 15,-2-2 2-15,1-2-2 16,-2 1-14-16,-1-1-5 16,-6 0 23-16,-3 3-21 15,0 2 24-15,0 2 1 16,0 1 7-16,0 2 4 15,0 1 0-15,-6-1-1 16,0 2 1-16,-1 1-10 16,4 0-1-16,-3 0-2 15,0 0 1-15,3 0 1 16,-2 0 1-16,5 3 1 16,-3 3 4-16,-1 1-5 15,4 2 10-15,0 0-4 16,0 2-3-16,0-1 6 0,0 3-8 15,7 0-2-15,4-2 18 16,-2 0-13-16,4-5 7 16,-1 0-4-16,6-4 2 15,-3-2-8-15,6 0 2 16,-2 0-4-16,2-12-4 16,0 0-6-16,1-2-12 15,-5 2 17-15,-4-1-20 16,-1-1 25-16,-5-1-32 15,1 1 9-15,-5-1 12 16,0 3 3-16,0 0 6 16,-3 5-7-16,3 0 9 0,-3 2 17 15,3 2-6-15,-3 1 3 16,0 2 2 0,0 0-3-16,0 0-4 0,0 0 0 15,0 0-8-15,0 0 1 16,3 0-2-16,0 0 1 15,0 7-4-15,4 3 1 16,-4 3 2-16,1 1 0 16,0 0 2-16,-1-2-2 15,-3 0 0-15,3-5-11 16,-3-2 22-16,0-5-11 16,0 3 1-16,0-3-1 15,0 0 0-15,0 0 1 0,0 0 0 16,0 0 2-16,0 0 7 15,0 0 16-15,0 0 4 16,0 0-9-16,0-7-15 16,0-3-5-16,0 0-1 15,0 1 0-15,0-1-1 16,0 0 1-16,0 2 0 16,0-1-1-16,3 1 0 15,3-1 0-15,4 1 1 16,-1-1-7-16,6 0-5 15,0 0 5-15,1 1-2 16,1 2 5-16,-1 0 3 16,-1 1-9-16,0 2 19 0,-3 0-10 15,0 2 1-15,1-1 0 16,-2 2 3-16,2 0-3 16,-4 0 0-16,-3 0-4 15,0 0-1-15,3 0 0 16,-6 6-8-16,0 4 6 15,0 0 4-15,0-1 3 16,0 3 0-16,-3 0-4 16,3 2 4-16,0 1-2 15,0 0 1-15,1 2 2 16,2-2 10-16,-2 0-10 16,3-6 7-16,-1 0 1 15,-3-6-8-15,1-3 8 16,-1 2 3-16,3-2-5 15,6 0 6-15,3-2 5 0,3-10-14 16,6-3-2-16,1-3-2 16,2-3-3-16,-2-5-4 15,-5-1 3-15,-1-2 1 16,-10 0-12-16,-3 1 3 16,-2 1 3-16,-4 2 9 15,0-1 7-15,0-2-4 16,-2-2-1-16,-6 1-2 15,-4 0-10-15,6 6 8 16,-1 3 2-16,1 6 2 0,2 5-2 16,0 1 3-1,1 2 3-15,0-1 8 0,0 3-12 16,0 0-2-16,3 2 6 16,0 0-4-16,-4 2 13 15,4 0-4-15,0 0-2 16,0 0-3-16,0 0-1 15,0 0-4-15,0 0-1 16,0 0 0-16,0 3-5 16,0 10 4-16,0 4-5 15,0 3 6-15,4 0 1 16,-1 1-1-16,0 0 0 16,0 1 5-16,0-2-4 15,0 1-2-15,-2-1 1 16,6 0 0-16,-7 2 0 0,7-2 0 15,-4-2 0-15,0 0 0 16,0-2 0-16,0-1 0 16,0-1 0-16,3 2 1 15,0-1-1-15,3-1 0 16,-3-1 0-16,0-1 0 16,0-5 1-16,1 0-1 15,2-4-2-15,2-1-2 16,5-2-11-16,-1 0 14 15,3 0-24-15,0 0-26 16,-1-5-56-16,0-9-114 16,-2-3-251-16</inkml:trace>
  <inkml:trace contextRef="#ctx0" brushRef="#br0" timeOffset="49139.98">10281 1806 365 0,'0'0'465'15,"0"0"-414"-15,0 0 26 0,0 0-28 16,0 0-21-16,0 0-10 16,33-3-18-16,-3-4 0 15,4 0-3-15,2-2-7 16,-3 1-17-16,-7-1 18 16,3-1-96-16,-10 1-197 15</inkml:trace>
  <inkml:trace contextRef="#ctx0" brushRef="#br0" timeOffset="50354.74">10863 1777 465 0,'0'0'108'0,"0"0"-71"16,0 0 52-16,0 0 15 16,0 0-28-16,0 0-48 15,-9 0 10-15,5 0-1 16,-4 0-33-16,-1 0 2 15,0 0-5-15,-7 0-1 16,-2 0-1-16,0 0 0 16,-5 3 1-16,7 2 1 0,0 2-1 15,3-2-8-15,5 3 4 16,2-2-1-16,0 4 3 16,3 0 1-16,3 3 1 15,0 3-3-15,0-1 6 16,6 1 0-16,6-1-3 15,6-1 0-15,-2-4 0 16,2-4 12-16,0-5 3 16,3-1-8-16,-3 0 2 15,1-10 0-15,-6-4-9 16,1-1-18-16,-5 1 18 16,-6 4-15-16,-3-2 14 15,0 5 0-15,0-1 1 16,0 2 1-16,0 3 10 0,0-2-2 15,0 2 7-15,0 0 19 16,0 3-21-16,0 0-2 16,0 0-2-16,0 0-1 15,0 0-3-15,0 0-6 16,0 0-3-16,3 0-2 16,-3 0 2-16,6 3-3 15,4 7 5-15,1 2 1 16,1 3 0-16,7-1 1 15,-1-3 1-15,0-2-1 16,-2-5 10-16,1-3-2 16,-1-1 3-16,-3 0-9 15,7-8 1-15,-5-6 2 0,2-9-4 16,-1-5-2 0,0-8 0-16,-6-5-6 0,1-3-8 15,-5 1-19-15,-3 4 13 16,-3 5 12-16,0 5 6 15,0 4 3-15,-9 4-1 16,-3 1 5-16,0 3 0 16,3 5 7-16,-1 2-2 15,7 4-8-15,0 5 5 16,-1 1-1-16,4 0-4 16,0 0 4-16,0 0-6 15,0 0-2-15,0 0-1 16,0 3 3-16,-1 9-4 0,-1 3 8 15,1 6-4 1,-1 1 12-16,1 1-3 0,1 0 1 16,0 4-1-16,0-1-4 15,11 3 0-15,5 0-1 16,-1 3-4-16,3-3 5 16,0 0-2-16,2-3-1 15,0-6-1-15,-5 0-1 16,0-6 0-16,-3-5-4 15,-3-1-2-15,1-3 2 16,2-5-19-16,2 0-1 16,2 0-9-16,0-2-49 0,1-11-68 15,-5-1-253-15</inkml:trace>
  <inkml:trace contextRef="#ctx0" brushRef="#br0" timeOffset="50602.28">11077 1682 740 0,'0'0'121'15,"0"0"-29"-15,0 0-32 16,0 0-17-16,0 0-25 0,0 0-18 15,56-9-4-15,-38 7 3 16,3-1-4-16,1 3-11 16,-3-3-71-16,1-2-74 15,-1 1-286-15</inkml:trace>
  <inkml:trace contextRef="#ctx0" brushRef="#br0" timeOffset="51020.16">11379 1567 577 0,'0'0'89'15,"0"0"21"-15,0 0-34 16,0 0-34-16,0 0 3 16,0 0-14-16,-9-37-22 15,9 33-2-15,0-1 4 16,0 2 1-16,6 0-3 16,6 0-9-16,3 2-3 0,3-1 0 15,1-1 3 1,5 3-3-16,-3 0 7 0,0 0-8 15,1 0 4-15,-5 0 0 16,2 3 4-16,-7 5-1 16,3 3-2-16,-6 1-2 15,-3 1-2-15,-3 1-21 16,1-2 4-16,-4 0-7 16,0 0-33-16,0-5-64 15,0-4-121-15</inkml:trace>
  <inkml:trace contextRef="#ctx0" brushRef="#br0" timeOffset="52130.05">12457 1910 145 0,'0'0'305'0,"0"0"-286"16,0 0 44 0,0 0-5-16,0 0-6 0,0 0-5 15,14-12-7-15,-11 10-7 16,0 2-10-16,0-1-2 15,-3 1 4-15,0 0 21 16,0 0-22-16,0 0 2 16,0 0 3-16,0 0-15 15,0-1-7-15,0 1 1 16,0-2-3-16,-9 2-5 16,-6 0-3-16,0 0-1 15,-7 0-2-15,5 0 6 16,-5 2-6-16,2 5 4 15,4 1 2-15,3-3 1 16,0 4 3-16,9-1-8 16,-3 3 4-16,4 3-1 0,-3 0 1 15,6 1 0 1,0 1-1-16,0 0 4 0,0 1-3 16,0 0 10-16,13-1 5 15,0-2-4-15,10-1 3 16,-4-5-9-16,7-1 11 15,-6-5-11-15,3-2 6 16,-4 0-2-16,4-5-5 16,-1-9-4-16,-2-5-1 15,-4 0-5-15,-6-1 0 16,-1 3-4-16,-4 0 9 16,-5 0-11-16,0 1 6 15,0 2 1-15,0 0 5 16,-5 3 2-16,-5 3-2 0,-2 1-4 15,-1 3 1-15,-1 3-6 16,-2 1 7-16,-2 0 1 16,0 0-17-16,0 0-15 15,2 5-6-15,6 5-13 16,6 1-45-16,1-1-71 16,3 0-43-16</inkml:trace>
  <inkml:trace contextRef="#ctx0" brushRef="#br0" timeOffset="53047.01">12646 2027 506 0,'0'0'20'15,"0"0"54"-15,0 0 33 16,0 0-25-16,0 0-3 16,0 0-48-16,71 12 5 0,-52-22-25 15,4-7-9-15,-1-6-2 16,2-5-2-16,-8-6-18 15,1-9 0-15,-5-6-16 16,-9-6-107-16,-3 2-72 16,0 6-30-16,0 11 245 15,-3 12 149-15,-3 5-3 16,0 7-36-16,-4 2-37 16,5 4 3-16,2 2-37 15,3 2-6-15,-3 2-5 16,3 0-10-16,0 0 1 15,0 0-18-15,0 6 0 16,0 10-1-16,0 5 23 16,0 1 7-16,0 4-1 0,0-1-6 15,0 1 5-15,0 0-12 16,3 2-13-16,0 3 8 16,2 3-6-16,2 0 10 15,-1 0-10-15,0 0 3 16,0 0 5-16,4 0-12 15,-3-1 3-15,3 1-7 16,3 0 3-16,-1 0-1 16,4-3 1-16,1 1 1 15,-1-4-1-15,-3-5 10 16,7-1-10-16,-5-3-4 16,9-9-3-16,-2-3 14 15,8-7-3-15,3 0-4 16,-1-4-5-16,3-7 2 0,-5-2 2 15,-2-3-10-15,-4-3 3 16,-2-4 4-16,-8 0 4 16,-2-1-9-16,-2 0-9 15,-7-1 14-15,-3 4 4 16,0-1 1-16,0 2 0 16,-16 2-1-16,-4-1 3 15,-2 2-4-15,-1 6 1 16,4 0 0-16,-4 5 0 15,6 1-2-15,-1 3 2 16,-6 2-1-16,-1 0 2 16,-2 0-2-16,-2 0 1 15,3 0-1-15,0 0 0 0,7 5-11 16,-4 0 12 0,7 1 0-16,3-3-19 0,4 4-11 15,2-1-19-15,3 1-56 16,4 0-56-16,0-2-152 15</inkml:trace>
  <inkml:trace contextRef="#ctx0" brushRef="#br0" timeOffset="54184.7">14028 1769 251 0,'0'0'12'16,"0"0"-12"-16,0 0-11 15,0 0-12-15,0 0-19 16</inkml:trace>
  <inkml:trace contextRef="#ctx0" brushRef="#br0" timeOffset="55039.97">14028 1769 383 0,'-25'16'132'0,"25"-16"-131"15,0-2-1-15,0 2 5 16,0 0 25-16,0 0 4 16,0 0-5-16,0 0-1 15,0 0 22-15,0 0-10 16,0 0-15-16,0 0 9 15,0 0 2-15,0 0-20 16,0 0-5-16,0 0 12 16,7-1-16-16,2-1-1 0,1-3-2 15,7-1 2-15,-5 0-6 16,-5-1 3-16,3-1 9 16,-3-2-12-16,2 1 0 15,-6-1-2-15,-3 0-6 16,0 1-9-16,0 2 10 15,-6-1 6-15,-10 3-16 16,-1 2-7-16,-7 2 11 16,3 1-9-16,-5 0 22 15,9 0-7-15,-5 0 3 16,3 0 4-16,2 6 0 0,0 2-1 16,1 1 1-16,4 2 0 15,-6 1 11-15,6 4 4 16,-1 1-4-16,4 1 5 15,6 1-5 1,3-2 2-16,0-3 1 0,6 1 6 16,7-6-11-16,2-1-6 15,6-1-3-15,-2-2 2 16,7-3-6-16,-1 1 13 16,5-3-11-16,-3 0 2 15,1 0-4-15,2 0 4 16,-5 0-3-16,2 0 3 15,-8 0-4-15,1 2-9 16,-8 2-21-16,-5 2 7 16,0 1-6-16,0 0-5 0,-7 1 18 15,3 0 3 1,-3 3 14-16,0-2 3 0,0-1 2 16,0 3 2-16,-3-3-4 15,-11 2 6-15,4-1 8 16,-5-1-7-16,-2-1 28 15,1-1-14-15,0-2-8 16,-4 0 0-16,7-1-1 16,-7-1-12-16,4 1 0 15,0-1 5-15,-7-1-2 16,4 1 3-16,-7-2-3 16,3 0-3-16,-1 0 0 15,3-3-3-15,-2-6-16 16,10 0-89-16,0-3-180 0</inkml:trace>
  <inkml:trace contextRef="#ctx0" brushRef="#br0" timeOffset="56779.17">14246 1570 273 0,'0'0'108'0,"0"0"-62"16,0 0-34-16,0 0 19 16,0 0 18-16,0 0 7 15,0 0-18-15,0-6 22 16,0 6-14-16,0 0-12 16,0 0 6-16,0 0-33 15,0 0-3-15,3 12 21 16,4 1-21-16,-3 2 15 0,3 2-18 15,-1 3 6-15,0-1-5 16,1 3 7-16,-1 1-7 16,-2-2 5-16,1-1 14 15,-1 2-10-15,3-4-11 16,-3 1 15-16,-1-1-9 16,-3-1-4-16,3 0 10 15,3 0-12-15,-3-2 9 16,0 1-8-16,3-1 3 15,-5 1-4-15,3-2 3 16,-1 0-8-16,0-2 7 16,0 0-5-16,4-2 6 0,-4-5-6 15,0-1 8-15,0-2-9 16,4-2 4-16,3 0 0 16,10 0-18-16,-2-3-46 15,-2-6-112-15,-2-5-205 16</inkml:trace>
  <inkml:trace contextRef="#ctx0" brushRef="#br0" timeOffset="57083.35">14279 1862 586 0,'0'0'167'0,"0"0"-85"15,0 0-60-15,0 0-14 16,0 0-8-16,0 0 3 15,61 0-6-15,-31-5-3 16,7 0-26-16,-2-3-87 16,0 2-149-16</inkml:trace>
  <inkml:trace contextRef="#ctx0" brushRef="#br0" timeOffset="58369.82">14795 1869 404 0,'0'0'131'0,"0"0"-70"15,0 0 21-15,0 0-37 16,0 0-4-16,0 0-8 15,0-17 12-15,-3 13-40 16,-3 3 2-16,-6 1-5 16,-5 0-1-16,1 0-1 15,-2 0 2-15,3 0 5 0,-4 1-7 16,4 3 0-16,3 2-1 16,3-2 4-16,-1 3-3 15,7-1 4-15,-3 3 1 16,2 1-5-16,3 1 3 15,1 0 6-15,0 1-6 16,0 2 3-16,5-2 5 16,7 1 20-16,5-2-23 15,3-2 11-15,-2-6-2 16,1-1-14-16,2-2 4 0,-3 0-6 16,3-8-1-16,-6-8-4 15,-1-2-34-15,-4 1-9 16,-1 0 37-16,-2 2 5 15,-1 0 3-15,-3 3 2 16,-3 2 5-16,0 4 6 16,0 3-5-16,0 0 11 15,0 3 7-15,0 0-17 16,0 0-4-16,0 0-3 16,0 0-5-16,0 0 5 15,0 5 1-15,0 5-1 16,0 1 1-16,6 0 6 15,4-2 5-15,1 1-5 16,1-4 2-16,-2-3 1 16,-3-2-6-16,1-1 0 15,3 0-4-15,-4 0-8 0,2-6-13 16,-5-1 8-16,-1 0 7 16,0 3 6-16,-1 1 7 15,-1 1-3-15,2 2-4 16,-3 0 2-16,0 0-4 15,1 0 2-15,6 0-5 16,-4 2 2-16,6 5 2 16,-6 0-1-16,3-2 2 15,-2 2-10-15,-3-2 10 16,1-2 0-16,-1-1 0 16,-1-2-5-16,0 1-6 15,0-1 11-15,0 0 15 16,0 0 1-16,0 0-1 0,0 0 22 15,0 0-5-15,0-1-15 16,0-9-16-16,0-1-1 16,0 0 1-16,3-3 0 15,3 2-1-15,1 1-8 16,-1 0-9-16,4 2 2 16,0-2 3-16,3 2 1 15,3 0-1-15,0 3 10 16,-1 0-12-16,0 1 14 15,-3 2 3-15,1 0-3 16,4 2-7-16,-2-1 7 16,-1 1 1-16,-1 1-1 15,0 0 0-15,-1 0-6 0,-6 0 2 16,1 9 1-16,1 3-1 16,-2 3-1-16,-3 0 5 15,3 0-11-15,-6-1 11 16,3-1 7-16,1-4-7 15,-4 1-7-15,0-6 7 16,0 1 0-16,0-2 0 16,0 0 0-16,0-2 0 15,0 1-50-15,0-2-35 16,3 0-153-16,0-3-144 16</inkml:trace>
  <inkml:trace contextRef="#ctx0" brushRef="#br0" timeOffset="59337.23">15511 1751 285 0,'0'0'214'16,"0"0"-173"-16,0 0 49 15,0 0-3-15,0 0-8 16,0 0-41-16,-20 0-33 16,10 0-5-16,-2 0 6 15,-8 0-6-15,6 0 0 0,-1 0-8 16,0 0 8 0,3 0 0-16,-3 7 13 15,-2-2-8-15,4 3-3 16,3-2-3-16,1 0 1 0,2 2 0 15,6 2 17-15,1 0-15 16,0 5 14-16,0 0-11 16,0-1 6-16,11 2 33 15,1-3-26-15,-1-2-8 16,3-1-10-16,1-5 22 16,-3-2-13-16,2-3 13 15,2 0-12-15,3-3 5 16,5-12-15-16,0-5 0 15,3-5 7-15,-2-2-7 16,-1-4-5-16,-8-1-10 16,-4 2 10-16,-4 0-25 15,-8 3 19-15,0 1-5 0,0 2 16 16,-4-1-4-16,-10 4 4 16,2 3-5-16,0 1 4 15,0 5 0-15,3 2 1 16,3 4 4-16,0 1-1 15,2 0 8-15,1 2-10 16,3 0 6-16,-3 3 11 16,3 0-6-16,0 0-11 15,0 0 3-15,0 0-4 16,0 0 0-16,0 3-12 0,0 5 12 16,0 4 0-16,0 1 6 15,0 4-5-15,0 2 1 16,6 2 1-16,1 1 4 15,3 3-6-15,1-1 2 16,1 2 8-16,0-2-11 16,-1-2 0-16,1 2 4 15,4-2 6-15,-3 0-5 16,0-1 0-16,7-6-5 16,-8 2 1-16,4-8 4 15,-2-1-1-15,-4-3-8 16,-4-2-1-16,-2-3-9 15,1 0-3-15,-1 0-2 16,7 0-14-16,-2 0-60 16,3-9-131-16,-2-5-404 0</inkml:trace>
  <inkml:trace contextRef="#ctx0" brushRef="#br0" timeOffset="61325.39">16012 1727 378 0,'0'0'270'0,"0"0"-211"16,0 0 9-16,0 0-5 16,0 0-21-16,0 0-10 15,-15 0-22-15,9-3-8 16,-4 0-2-16,-4 1-2 15,0 2 1-15,0 0 2 16,-7 0 1-16,3 0-2 16,2 0-3-16,-1 3 3 15,4 4 1-15,7-2-1 0,0 2 3 16,3 0-3-16,3 3 13 16,0 4 5-16,0 3-8 15,0 3 14-15,3 1-4 16,12-1-9-16,1-3 14 15,5-4-21-15,-6-5 8 16,-1-4 0-16,2-4-10 16,1 0 15-16,5-3-17 15,-2-11-5-15,3-1-18 16,-8 0 19-16,-2 1 2 0,-6 4 2 16,-1 0 1-16,-2 1 15 15,-1 3-8-15,-3 1-5 16,0 2-2-16,0 3 8 15,0-2-3-15,0 2-6 16,0 0 4-16,0 0-5 16,0 0 1-16,0 0-5 15,0 0 5-15,0 0-5 16,0 2-3-16,3 6 3 16,4 2 4-16,-1 0 1 15,6 1 16-15,6 0-15 16,2-1 7-16,5-3 3 15,-3-2-1-15,-2-5-8 16,2 0-1-16,-3 0-2 16,2-5 1-16,-5-8-23 0,-3-2-10 15,-3-2-8 1,-10-1 1-16,0 3 6 0,0 1-8 16,0 0 35-16,-6 3 7 15,-9 0 9-15,3 3 0 16,-4-1 21-16,2 4-27 15,3 2 7-15,3 0 6 16,2 3 0-16,3 0-2 16,3 0-9-16,-3 0-10 15,3 0 10-15,0 10 0 16,0-2 0-16,0-1 16 16,0 0-3-16,0-3-17 15,6-1 13-15,3-2 2 16,5-1 7-16,9 0-22 0,-1 0-2 15,7-5 1-15,4-7-4 16,-5 3-2-16,2-2-5 16,-5 2-2-16,-1 1 7 15,-12 2 5-15,-2 3 1 16,-6 0 0-16,0 3-2 16,-4 0 2-16,0 0-1 15,0 0-10-15,0 0 5 16,0 0 3-16,0 0 3 15,3 0-6-15,0 6 5 16,3 3 0-16,1 2 1 16,2 0 2-16,0 1-2 15,3 0 3-15,0-3-3 0,-2-1 3 16,5-3 0-16,-1-1 4 16,2-1 4-16,0-3-9 15,7 0 9-15,-3-3-7 16,6-6-2-16,-4-4-2 15,7 1-26-15,-2 0 13 16,-1 0-14-16,0 3 13 16,-3 4 8-16,-4 0 6 15,-6 1 0-15,-9 2-2 16,-1 1-1-16,-1 1-4 16,-2 0 5-16,0 0-3 15,0 0 4-15,0 0-9 0,0 0 9 16,0 0 1-16,0 0 1 15,0 0 3-15,0 0 9 16,0 0-10-16,0 0 4 16,0 0-5-16,-9 0 2 15,-1 0 0-15,-4 0-2 16,-2-3-4-16,1 3 4 16,-2 0-7-16,2 0 4 15,1 0-1-15,-2 0 2 16,3 4-1-16,3 4-1 15,1 3 2-15,3-2 0 16,0 3 14-16,4 0-14 16,2-2 2-16,0 2 16 0,0 0-18 15,11-3 15 1,4 2-3-16,1-2 0 0,4 0-3 16,2-4-4-16,2-5-3 15,-2 0 0-15,4 0 5 16,-1-12-7-16,2-2-8 15,-8-8 8-15,1-3-1 16,-7-6 0-16,-4-2 0 16,-3-4-8-16,-3 3 0 15,-3 0 8-15,0 5-1 16,0 5 1-16,0 2-4 16,-5 5 5-16,-5 1 5 15,1 2-1-15,-1 3 2 16,4 4-6-16,1 2 16 0,2 3-8 15,1-1-1-15,1 3-5 16,1 0-1-16,0 0-1 16,0 0 1-16,0 0-1 15,0 0 0-15,0 0-6 16,0 0 1-16,0 0-1 16,-2 8 1-16,-1 4 5 15,0 2 4-15,3 2-4 16,0 2 7-16,0 1 0 15,0 3-6-15,0 0 7 16,9 2 0-16,4 1-7 16,3 1 9-16,-1-1-8 15,6 1 5-15,-1-2-1 0,2-5-2 16,-3-2 5-16,-2-4-9 16,-1-4 2-16,1-2 6 15,5-1-6-15,-3 0-2 16,1-1 0-16,-4-5-7 15,-6 0-16-15,-4 0-14 16,-3 0-33-16,-3-4-128 16</inkml:trace>
  <inkml:trace contextRef="#ctx0" brushRef="#br0" timeOffset="62616.48">17898 1398 390 0,'0'0'152'0,"0"0"-48"0,0 0-9 16,0 0-18-16,0 0-56 16,0 0 3-16,36-6-10 15,-25 5-3-15,4-3-6 16,-6-3-2-16,0-3 9 15,1-4-12-15,-4-6-11 16,-3 0 10-16,-3 0-5 16,0 0-18-16,-3 3 6 15,-12 2 10-15,2 9-7 16,-11 1-2-16,2 5 17 0,-4 0 0 16,1 0 0-1,-1 0 1-15,3 8 0 0,0 3 6 16,7 4 5-16,-2 2 6 15,3 1-9-15,2 2-1 16,0 2 1-16,3-2 4 16,6 4 7-16,-1 0 3 15,5 0-14-15,0-1 11 16,0-1-8-16,15 1 0 16,5-1 12-16,3-3-8 15,6-4-6-15,-4-2 2 16,0-2-3-16,-4-9-6 15,-1-2-3-15,-4 0 0 16,-2-2-2-16,-2-11-26 16,-5 2 4-16,-4 3-1 0,-3 3-7 15,0 1 20-15,0 3 12 16,-2 1 0-16,-6 0-2 16,-9 0 10-16,-2 0-16 15,1 0 9-15,-3 5-5 16,5 3 2-16,4 1 2 15,-2 4 19-15,1-1-3 16,4 2-7-16,0 0-8 16,3 1-1-16,3 2 7 15,3 0 5-15,0 0 5 16,1 0-4-16,13 0 6 16,-1 0 2-16,5-2 2 15,2-1-10-15,2-4-8 0,5-1 6 16,-2-5-6-16,2-4 12 15,3 0-16-15,-1 0 0 16,4 0-1-16,-1-4-11 16,-6-3-1-16,-4 0-39 15,-9-1-76-15,-6-6-102 16,-5-3-363-16</inkml:trace>
  <inkml:trace contextRef="#ctx0" brushRef="#br0" timeOffset="63207.81">18128 1048 515 0,'0'0'67'0,"0"0"-61"0,0 0 13 16,0 0 76-16,0 0-24 16,0 0-6-16,52 66-15 15,-39-43-27-15,-3 5 8 16,-4 1-3-16,0 3-1 16,-3 3-11-16,0 0 0 15,0-1-3-15,1 0 4 16,4-3-8-16,-5-1 9 15,3-4-16-15,-3 1 12 16,0 1-4-16,-2-2-8 16,1 1 4-16,-2 1-6 0,0-2 0 15,0 0-1-15,1-3 1 16,5-3 0-16,0-3 2 16,3-4-5-16,-1-6 6 15,2 0-3-15,0-6 0 16,4-1-1-16,7 0-8 15,-1 0-9-15,6-5-35 16,-8-5-74-16,0-3-72 16,-6-4-202-16</inkml:trace>
  <inkml:trace contextRef="#ctx0" brushRef="#br0" timeOffset="65440.97">18261 1468 551 0,'0'0'166'15,"0"0"-72"-15,0 0-14 16,0 0-61-16,0 0 17 0,0 0 4 16,114-17-32-16,-75 11 2 15,-1-3-9-15,-4 1-1 16,-5-1-7-16,-7-2-10 16,-6-2-24-16,-2 1 6 15,-11-2 18-15,0-2 4 16,-3-1 7-16,0 0 0 15,-3 3-2-15,-7 2 8 16,0-1 1-16,3 4 0 16,1 1 7-16,0 4 24 15,5 0-2-15,-2 4 5 16,3 0-10-16,0 0-3 16,0 0-21-16,0 0-1 15,0 0-2-15,0 9-8 0,0 10 10 16,0 3 12-16,0 5-10 15,10 0 5-15,0 3 2 16,7 2-4-16,-5-2 4 16,0 1-7-16,1 1 2 15,-5-3-7-15,1-1 3 16,-5-1-2-16,-1-7 0 16,-2-6 1-16,-1-5 1 15,0-5 0-15,0-2-8 16,0 2 8-16,0-4 0 15,0 0 0-15,0 0 0 16,0 0 0-16,0 0 12 16,0 0-3-16,0 0 23 0,0 0-12 15,0-7-11 1,0-5-8-16,0 1-1 0,0 0 1 16,0-1-1-16,0 3-3 15,0-3 3-15,0 2-11 16,0-1 21-16,0 2-17 15,2 0 7-15,5 3-2 16,4 0-16-16,1 1 18 16,1 1-6-16,2-2 1 15,2 1 3-15,-1 3-2 16,-1-1 3-16,3 2 1 16,-5 1-3-16,2 0 0 15,-1 0-3-15,-5 0 4 16,-1 0-8-16,-2 0-2 0,-1 9 0 15,-2 3 7-15,0 4 0 16,1 2 4-16,4 0-1 16,-2 0 2-16,0-1 2 15,0-1 0-15,4-3-2 16,-1-5 16-16,2-1-10 16,2-3-1-16,2-2 10 15,3-2-15-15,1 0 16 16,4 0-16-16,-4-11-4 15,-4 2-7-15,0-3 4 16,-5-1-7-16,-4 1-4 16,-1-2 9-16,-5 6-6 15,0-1 15-15,0 3 0 0,0-1 0 16,0 5 3-16,-2 0 2 16,-1 2-1-16,2 0-4 15,1 0-7-15,-2 0 5 16,2 0 4-16,-1 0-4 15,-2 4 2-15,3 3 0 16,0-1 4-16,0 3 0 16,0-1-2-16,0 3 5 15,0 1 2-15,0 2 15 16,10-3-22-16,5 0 12 0,2-1-2 16,3-3 1-16,3 1 6 15,-4-6-17-15,4-2 6 16,-7 0-4-16,-1 0-4 15,0-13-3-15,-3-1-7 16,-5-2-3-16,-1-1-6 16,-3 2-7-16,-3 1-3 15,0 1 20-15,0 6 8 16,0-1 1-16,0 3 0 16,-9 1-2-16,3 0 2 15,2 1 2-15,-2 3 6 16,6 0-3-16,0 0 1 15,0 0-3-15,0 0-1 16,0 0-4-16,0 0 2 16,0 0 0-16,0 0 1 0,0 2 19 15,6-1 3-15,4-1-9 16,6 0-10-16,7 0-4 16,-7 0 9-16,4-3-19 15,-7 1 10-15,2 1 0 16,-6-1 4-16,-1 1-4 15,-5-1-1-15,1 2-7 16,-4 0 6-16,3 0 2 16,-3 0 1-16,0 0-1 15,0 0 0-15,4 0 2 16,2 0-6-16,2 2 5 16,3 7-1-16,5 3 4 15,-2 0-2-15,8 2-2 16,-2-1 2-16,6-3 8 0,-3-1 3 15,2-7-10-15,-3-2 0 16,-1 0-6-16,-5-5-5 16,-1-7-3-16,-5-2-13 15,-3-3-17-15,0 2 25 16,-7 1 4-16,3 2 3 16,-3 4 9-16,0-1 7 15,0 4 0-15,0 1-2 16,0 2 0-16,0 1 9 15,0 1 2-15,0 0-1 16,0 0-15-16,0 0-7 16,0 0-8-16,0 0 6 15,0 9 3-15,0 3-4 0,0 2 10 16,0 1 7-16,0-2-7 16,0 0-4-16,3-5 4 15,-3 1 0-15,0-5 0 16,0-2-2-16,0 0-4 15,0-2 1-15,0 0 1 16,0 0 8-16,0 0 0 16,0 0 6-16,0 0 19 15,0 0 11-15,0-11-12 16,1-3-25-16,2 1-2 16,2 0-1-16,1 0 0 15,1 2-1-15,-1-1 1 0,2 1-8 16,-2 0 7-16,4-1-16 15,-1 0 12-15,1 3-3 16,1 1 1-16,-2 4 5 16,-3 1-1-16,0 0 3 15,4-1 0-15,-3 4 0 16,6-3-4-16,-3 3 2 16,0 0 1-16,1 0 1 15,1 3-13-15,-5 4 8 16,1 3-7-16,-1-2 2 15,0 1 10-15,-2 1-5 16,0 1 4-16,1-2 0 16,-3 2 1-16,0 1-7 0,0 1 5 15,-2 1-3-15,2 0 5 16,-3-3 3-16,1 0-2 16,-1-6 1-16,0-3-2 15,0 1-3-15,0-3 0 16,0 4-21-16,0-4-25 15,0 3-26-15,0-3-48 16,0 0-128-16</inkml:trace>
  <inkml:trace contextRef="#ctx0" brushRef="#br0" timeOffset="66405.39">20015 1478 491 0,'0'0'53'0,"0"0"-31"15,0 0 35-15,0 0 15 16,0 0-7-16,0 0-34 15,40-8-4-15,-34 2-18 16,-3 2 6-16,-3 2 26 16,0-1-21-16,0-1-10 15,0 1-10-15,-7-1 0 0,-3 2-1 16,-2 1-8-16,1 1 9 16,2 0 0-16,5 0 0 15,2 0-1-15,1 0 1 16,1 0 1-16,0 0 3 15,-2 1-4-15,2 12 32 16,0 5-5-16,0 6 16 16,0 0-4-16,5 2-16 15,9-4 9-15,2-5-13 16,-5-5-16-16,3-3 6 16,-2-8 2-16,4-1-3 15,3 0 2-15,3-15-10 0,-2-5-6 16,0-1 2-16,-8-3 1 15,1-2 1-15,-1 0-2 16,-1-2 4-16,-5-1 0 16,-2-3 6-16,-4-2-6 15,0 0-3-15,0-1-4 16,0 1 7-16,-13 2-1 16,0 1 4-16,0 4-3 15,0 1 0-15,1 2 1 16,1 4 6-16,4-1-5 15,2 8 2-15,2-1 6 16,2 6-8-16,1 2 10 16,0 3-2-16,0 1 5 0,0 2-4 15,-4 0 2 1,4 0-9-16,0 0-4 0,0 0 0 16,0 0-6-16,0 0-6 15,0 7 6-15,0 8 2 16,0 4 1-16,0 2 4 15,0 6-2-15,0 4 2 16,0 3-1-16,0 0 1 16,0 2-1-16,0-3 3 15,0-5 1-15,0-3-4 16,4 1 0-16,0-2 8 16,1-1-8-16,1 2-6 15,-2-1 6-15,1-4 0 16,4 0 1-16,-6 0-1 0,3-3 1 15,-3-2-2-15,0-5 2 16,1 0 4-16,1-4-5 16,3 0-5-16,1-1 5 15,8-3-1-15,-1-2 1 16,10 0-8-16,-1 0-11 16,2-9-17-16,-6-4-41 15,0-4-129-15,-11 0-348 16</inkml:trace>
  <inkml:trace contextRef="#ctx0" brushRef="#br0" timeOffset="66757.97">20038 1296 763 0,'0'0'156'0,"0"0"-62"0,0 0-55 16,0 0-35-16,91-15 12 16,-39 5-6-16,1-1-9 15,0 1-1-15,-4-2-8 16,-9 3-45-16,-11 1-126 16,-10-2-304-16</inkml:trace>
  <inkml:trace contextRef="#ctx0" brushRef="#br0" timeOffset="69826.96">9431 3450 273 0,'0'0'173'0,"0"0"-113"15,0 0 8-15,0 0-27 0,0 0-25 16,0 0 30-1,0 0-31-15,0 0-15 0,0 0-6 16,0 0 5-16,0 0 1 16,0 0 0-16,0 0 18 15,0 0-5-15,0 0 21 16,0 0 2-16,0 0-8 16,0 0-8-16,0 0 5 15,0 0-19-15,0 0-2 16,0 0 4-16,0 0-6 15,0 0 7-15,0 0 1 16,0 0 2-16,0 0 19 16,0 0-29-16,0 0 19 0,0 0-11 15,0 0-6 1,0 0-3-16,0 0 9 0,0 0-8 16,0 0-2-1,0-1 10-15,0 1-9 0,0 0 5 16,0 0-1-16,0 0-5 15,0-2 6-15,0 1-6 16,0 1 3-16,0 0 5 16,0 0-7-16,0 0-1 15,0 0 0-15,0 0 0 16,0 0-1-16,0 0-1 16,0 0 1-16,0 0 1 15,0 0-8-15,0 0 8 16,0 0 0-16,0 0-2 0,0 0 1 15,0 0 0 1,0 0-4-16,0 0 3 0,0 0 2 16,0 3-7-16,0-2 2 15,0 0 4-15,0 1-1 16,0-1 2-16,0-1 0 16,0 0-3-16,0 0 8 15,0 0-5-15,0 0 1 16,0 0-1-16,0 0-1 15,-7 0-19-15,-4 2-103 16,-8-2-104-16,-2 3-326 16</inkml:trace>
  <inkml:trace contextRef="#ctx0" brushRef="#br0" timeOffset="70813.42">8108 3319 467 0,'0'0'84'16,"0"0"-25"-16,0 0 19 15,0 0-14-15,0 0-36 16,0 0-4-16,0-10-15 16,0 10-4-16,0 0 6 15,0 0 20-15,0 0-14 0,0 0-17 16,0 5-4-16,0 8 4 16,0 5 10-16,0 8-10 15,0 1 17-15,0 5-15 16,0 4 3-16,3 3-4 15,3 6 4-15,1 0-5 16,-2-5 0-16,-2-1 9 16,-3-6-3-16,0-3-4 15,0-7-2-15,0-4 3 16,0-7-3-16,0-7-6 16,0-3 6-16,0-2-36 15,0 0 20-15,0 0-22 16,0 0-10-16,0 0 21 15,0 0-1-15,-6-5-145 0,-3-8-237 16</inkml:trace>
  <inkml:trace contextRef="#ctx0" brushRef="#br0" timeOffset="71736.05">8135 3302 383 0,'0'0'112'15,"0"0"-102"-15,0 0 55 16,0 0-25-16,0 0 24 16,0 0-21-16,22 3-19 0,-2-3 12 15,5 0-12 1,-1 0-24-16,-2-4-5 0,1-5 5 15,-1 2 0 1,2-1-16-16,1-1 3 0,2 0 7 16,1 1 3-16,-2-2-16 15,-3 3 18-15,0 0 0 16,-11 2 1-16,-2 2 0 16,-5 3 19-16,-5 0-7 15,3 0-11-15,-3 0-1 16,3 13 15-16,0 1-3 15,3 6 12-15,1 0 3 16,2 1-18-16,-3 2 6 16,2 2-7-16,-1 4-8 15,2 1 2-15,0 7-2 0,4 4 5 16,-5-2-1 0,1-2-4-16,0-1 2 0,1-9-2 15,-4-6 4-15,0-3-4 16,-1-4-2-16,-2-2 1 15,-3 0 1-15,4-3-1 16,-4-5 3-16,0 0-2 16,0 1 0-16,0-3-1 15,0 1 1-15,0-1 0 16,0-2-3-16,0 0-3 16,0 0 3-16,0 0 3 15,0 0 0-15,0 0 5 0,-7 0-5 16,-1 0-3-1,-4 0 3-15,-4-2 1 0,-5 2 11 16,-3 0-12-16,-6 0 6 16,0 0-5-16,-1 0 31 15,-2 4-19-15,0 3 5 16,1 1-6-16,-1-2-5 16,0 1 0-16,0 2-4 15,-1 0-3-15,7 2 0 16,2-5 1-16,8-1-4 15,7-2 6-15,4-3-7 16,6 0 3-16,0 0-9 16,0 0 7-16,0 0-63 15,0 0 0-15,6 0-118 16,1 0-125-16</inkml:trace>
  <inkml:trace contextRef="#ctx0" brushRef="#br0" timeOffset="76364">8575 3581 181 0,'0'0'26'16,"0"0"-8"-16,0 0 34 15,0 0-36-15,0 0 18 16,0 0 10-16,0 0 11 0,-3 0-6 16,3 0 1-16,0 0-8 15,0 0-10 1,0 0 17-16,0 0-13 0,0 0-6 16,0 0 14-16,0-1-10 15,0-1-9-15,7-1 1 16,10-1-24-16,2-4 12 15,5 0-8-15,0-2 13 16,3 2-6-16,1 0-12 16,2-1 6-16,0-1-6 15,-2 0 2-15,5 3-3 16,0 2 2-16,1 2-6 16,3-1 4-16,-1-2 0 15,3 2-4-15,-3 0 9 16,-2-4-8-16,-1 3 9 0,1-2-12 15,-1-1 6-15,1 5 0 16,-1-3 7-16,3 1-6 16,-5-1-2-16,2 0-6 15,-3 1 5-15,-1-2 2 16,0 0 3-16,-2-3-3 16,-2 6 4-16,-8-1-8 15,-1 2-4-15,-4 2 8 16,1 0 4-16,-2-2-3 15,-2 3 2-15,4 0-3 16,4-3 0-16,2 0 0 16,3 2-1-16,5-2 1 15,-1 1 0-15,5 2 0 16,3 0-2-16,-4-3 2 16,1 3 0-16,-5-2 0 0,-1 0 0 15,-1 2 0-15,-2 0 0 16,-2 0 0-16,2 0 0 15,-1 0 0-15,1 0 2 16,1-1-1-16,2-2-1 16,2 0 5-16,-1 0-1 15,3 0-3-15,4 1 0 16,-4-3 0-16,6 2-1 16,1-1 0-16,-3 0 4 15,7 0 2-15,-3-2 1 16,-1 1-7-16,3 0 0 15,1 2-2-15,-1 0 2 0,0 0 5 16,-2-1-5-16,0-3 0 16,-1 2 5-16,-6-1 0 15,1 0 3-15,2 0-8 16,0-2 1-16,2 0 0 16,7 0 0-16,3-3 0 15,-3 1 3-15,4 1-2 16,-1 1 2-16,-5 1-4 15,-1 1 0-15,0 0 1 16,-2 1 2-16,0-1 0 0,2 0-2 16,-3 1-1-16,4-1 3 15,-4 0-3 1,-1 1 4-16,3 1 0 0,-2-1 3 16,4 0-7-16,-1 1 1 15,-4-2 4-15,3 2-5 16,2 1 4-16,-1 0 0 15,0-1 0-15,7 4 4 16,2-3-2-16,7 0-5 16,0 0 4-16,-3 0 0 15,5-4 7-15,-3 3-10 16,1-2-2-16,3 2 3 16,-2-3 0-16,3 1-2 0,-1 1 1 15,-3-2-2 1,0 2 0-16,4-2 5 0,-4 2-1 15,0 1-4-15,0 0 2 16,-4 0 6-16,-1 0-8 16,-2 2 0-16,-6 0-3 15,-3-1 6-15,1 0-1 16,-1 0-2-16,0-1 0 16,4 0 0-16,-1 1 2 15,-2-1-2-15,-2 0 0 16,-3-2-1-16,1 2-1 15,-4-1 2-15,3 0 0 16,4-2 1-16,1 0-1 16,2-1 5-16,-3 1-3 0,1 0-1 15,-5 2-1 1,3 1-4-16,-5 1 4 16,0-2 10-16,5 3-9 0,1-1-1 15,4 0-7-15,5 0 7 16,0 3 3-16,2-1 0 15,2 1 7-15,-3 0-8 16,0 0-2-16,-4 0 3 16,-4 0-3-16,1 0 0 15,-6 0 0-15,-2 0 1 16,5 0 0-16,0 0 6 16,2 0-7-16,4-3-1 15,-2 1-7-15,2-3 8 16,-2 2 0-16,0 1-1 15,-2-3 1-15,1 0 10 0,-2 1-9 16,-1 2 2-16,0 0-3 16,2-1 4-16,1-2-10 15,4 0 6-15,0 2 0 16,3 0 0-16,-2 0 2 16,-1 2 0-16,-4-1-1 15,-3 2-1-15,1-3 4 16,-4 1-4-16,0 0 0 15,-2 1-2-15,3-1 2 16,5 1 0-16,-3 0 0 16,0-1 0-16,4 1 0 0,-1 1 0 15,1-2 4-15,-3-2-4 16,-1 3 0-16,-2-2 0 16,2 1-1-16,-3 1 1 15,-2 1-1-15,0-2 1 16,4 2 1-16,-5 0-1 15,3-1 0-15,0 1 0 16,-1 0 0-16,1 0 0 16,3 0 1-16,-1-1-1 15,5 1 0-15,3 0 0 16,-1 0 0-16,0 0-5 16,-2 0 4-16,-1 0 1 15,-2 0 0-15,-2 0 9 16,-2 0-9-16,-7 0-6 0,6 0 6 15,-5 0-2 1,2 0 4-16,5 0 0 0,1 0-1 16,-5 0-2-16,-2 0 2 15,0 0-3-15,-2 0 4 16,0 0-3-16,3 0 1 16,-2 0 0-16,-4 0 0 15,3 0 0-15,-5 0 0 16,3 0 0-16,3 0 0 15,-5 0 0-15,5 0 0 16,-2 2-1-16,3 1 2 16,4 2-1-16,-2 0 0 15,1-3 1-15,1-2 1 0,0 0-1 16,1 0 13 0,-4 0-13-16,3 0 0 0,1 0 3 15,-3 0 3-15,-4 0-4 16,3 0-3-16,-3 0-7 15,4 0 7-15,3 0 0 16,-3 0 2-16,1-2 0 16,0-1-4-16,1 2 4 15,-5-2 4-15,2 2-6 16,0-2-5-16,4 3 5 16,0-2 3-16,2 2-3 15,-4 0 3-15,-2-2-3 16,-6 0 3-16,0 2-3 15,-5-3 0-15,0-1-1 0,-1 0 5 16,-1 0-4-16,0 2 1 16,0-3-1-16,1 3 2 15,0-1-2-15,6 3-2 16,4 0 2-16,-2 0 0 16,2 0 0-16,-9 0 0 15,0 0 4-15,-4 0 0 16,-2 0 0-16,5 0-3 15,-4 0-1-15,7 0 1 16,-1 0-2-16,5 0 2 16,-2 0-2-16,1 0 1 0,-7 0 0 15,-1 0 1 1,-5 0 0-16,3 0-1 0,0 0-6 16,-2 0 6-16,-2 0 6 15,-1-2-6-15,-2 1-3 16,-6-1 1-16,0 2 2 15,-3 0 0-15,0 0-6 16,0 0-4-16,0 0 6 16,0 0-7-16,0-1-9 15,0 0-24-15,-3-2-74 16,-18-9-333-16</inkml:trace>
  <inkml:trace contextRef="#ctx0" brushRef="#br0" timeOffset="79824.27">9455 3555 233 0,'0'0'118'0,"0"0"-77"0,0 0 30 16,0 0-31-16,0 0-11 16,0 0-2-16,0 0 1 15,0 0-28-15,4-2-5 16,-4 2 4-16,-7 0 1 16,4-2-1-16,-3-1 8 15,0 0-14-15,3 1 16 16,0-2-9-16,0 2 21 15,-1-1 10-15,1 0-30 16,0-1 14-16,-1 3-2 16,3-2-13-16,-2 2 5 0,3 1 7 15,0 0 24-15,0 0-2 16,0 0-8-16,0 0-5 16,0 0-15-16,0 0 1 15,-3-2-7-15,0 2 0 16,-3-3-9-16,2 3-16 15,1 0 22-15,0-4 3 16,3 1 0-16,-3-1 0 16,0 1 3-16,0 0-3 15,0 1 0-15,-4-1-4 16,6 0-4-16,-3 2 5 16,1-2-11-16,3 3 14 15,0-1-4-15,0 1 9 0,0 0 0 16,0-2 21-1,0 2-25-15,0-1 14 0,0 0 26 16,0 1-41-16,0-2 0 16,0-3 9-16,-6 4-9 15,3-1-2-15,3-1-1 16,-3 1 2-16,3 0 0 16,0 0 0-16,0-3 1 15,0 0 3-15,-3 1-3 16,0-1 0-16,0-1-2 15,-4-2 11-15,4 2-13 16,0 0 8-16,-2 1-8 16,5 4-2-16,0-2 6 15,0 1 1-15,0-1 5 0,0 1-6 16,0 0 12-16,0 1-11 16,0 0 4-16,0 1 1 15,0-1-1-15,0-1 6 16,0 1-10-16,0-3 12 15,0 1 2-15,0 2 5 16,0-2-10-16,0 3-7 16,0 0 6-16,0 0-9 15,0 0 0-15,0 0 0 16,0 0 0-16,0 0 0 16,0 3 0-16,0 9-15 15,5 8 8-15,5 0 2 16,-4 0 5-16,3 2 5 0,-3-3-5 15,0-5-8 1,-2-3 8-16,1-2-6 0,-5-6 4 16,3-3 0-16,-3 0 0 15,0 0 4-15,0 0 8 16,0 0-6-16,0 0 10 16,0 0-3-16,3 0 0 15,-3 0-9-15,0-3 10 16,0-6-3-16,0-6-12 15,0 0 3-15,0 0 0 16,0-1 1-16,0-1-1 16,0 0-6-16,0 0-2 0,-3 3-14 15,0 4 13 1,-2 2 4-16,5 5 5 16,-4-1-12-16,-2 2 8 0,3 2-6 15,0-1 5-15,3-3 5 16,0 4 0-16,-3-3-1 15,0 1-5-15,0 2 4 16,0-1 2-16,3 0 0 16,0-1 2-16,0 2 5 15,0-1 3-15,0-1 6 16,3-3-9-16,9-2-4 16,6-1-3-16,3-2 0 15,-2 4-2-15,-1-1-2 16,-3 1 4-16,-2 4 1 15,1-1-1-15,-5-1-3 0,1 4 3 16,-4-1-5-16,-6 1 1 16,3 0-6-16,-3 0-11 15,3 0 19-15,-3 0 4 16,1 0-13-16,1 8 14 16,-2-2-6-16,0 5 3 15,1-1-1-15,3 4-14 16,-4 2 15-16,3 1-2 15,4 1 11-15,-4-2-16 16,6 2 17-16,-3-6-7 16,0-1-1-16,-2-2-2 15,-1-5 2-15,-2-3 4 0,-1-1-6 16,4 0 1-16,-4 0-2 16,0 0 2-16,0 0-1 15,0 0 0-15,-5 0 2 16,-5 0-1-16,-2 0-1 15,0 0-3-15,-2 0-2 16,1 0 1-16,0 0 0 16,-2 0 4-16,0 0 6 15,3 0-6-15,-1 0 0 16,7 0-2-16,1 0 2 16,2 0 3-16,3 0 5 15,0 0-8-15,0 0-3 16,0 0 3-16,0 0 0 0,-3 0 5 15,3 0-4 1,0 0 5-16,-3 0-5 0,0-4 3 16,0 0 0-16,-1 1-4 15,-2-3 2-15,3 3-2 16,3 2 0-16,0-3 3 16,0 1-3-16,0-3 11 15,0-2-11-15,3 2 0 16,10-1-15-16,-1 0-9 15,-1 2-9-15,-1 0-78 16,-1 1-103-16,-6 0-293 16</inkml:trace>
  <inkml:trace contextRef="#ctx0" brushRef="#br0" timeOffset="81331.41">10805 3096 98 0,'0'0'26'0,"0"0"-24"16,0 0 31-16,0 0 55 15,0 0 69-15,0 0-62 16,6 2-8-16,-6-2 13 16,0 0-34-16,0 0-39 15,0 0 8-15,0 0-2 16,0 0-25-16,0 0 6 15,0 0-8-15,0 0 2 16,0 0-8-16,0 0 0 16,3 2 11-16,10 8-11 15,-1 1 0-15,-1 3-12 16,5 6 12-16,-4 1 0 16,-1 3 4-16,2-3-4 15,-7-1-3-15,1-6 2 16,-4-1-3-16,0-6 1 15,0-2 1-15,-3-3 2 16,0 0-7-16,0-2 7 0,0 0-4 16,0 0 4-16,0 0 1 15,0 0 5-15,0 0-12 16,0 0 7-16,0 0-1 16,0 0 10-16,0-4 4 15,0-4-14-15,0-1 0 16,0-3-2-16,-6 0-1 15,-4 0 3-15,1-1 0 16,1-1-2-16,2 2 1 16,-1-3 1-16,-2 4 0 0,3 1-19 15,0 3 19-15,-5 1-5 16,5 4-3-16,2-1 8 16,1-1-1-16,0 2 1 15,0 1 12-15,3-1-11 16,0 1 3-16,0 1 14 15,0 0-17-15,0 0 15 16,0-1-3-16,0 1-9 16,0 0-2-16,0-2-2 15,0-1 9-15,12 1-3 16,9-4-3-16,0 0-1 16,3-2-1-16,1 2-2 15,-4 0 9-15,0 1-17 0,-3 0 17 16,-6 1-8-1,-2 1 0-15,-1 0-2 0,-6 3-10 16,-2 0 19-16,1 0-16 16,-2 0 5-16,1 0-3 15,1 0 5-15,4 0-2 16,-3 10 4-16,3 3-2 16,0 3-1-16,0 1 3 15,0-2 0-15,-2 1 0 16,0-1 0-16,-2-3 0 15,1-2 0-15,-2 0-1 16,-1-3 0-16,4 0 1 16,-4-2 0-16,0 0 0 0,0-1-4 15,0-3 4-15,0-1 0 16,0 0 0-16,0 0-4 16,0 0 4-16,0 0 0 15,0 0 0-15,-4 0 0 16,-3 0 0-16,-3 0-3 15,1-1 3-15,0 1-1 16,-2 0-6-16,1 0 14 16,-5 0-16-16,-1 0 6 15,2-2 3-15,1 2 0 16,1 0 0-16,6 0 0 16,-3 0 1-16,6 0 6 15,0 0 11-15,0 0-13 16,0 0-5-16,-3 0 0 0,3-3 5 15,-1-1 17 1,1-3-14-16,3-1-7 0,0 4 10 16,0-6 2-16,0 4-10 15,0 2 11-15,0-3-13 16,0 1 0-16,3 0-1 16,1 2-1-16,2 1 0 15,-6 2 1-15,3-1-7 16,-3 2 3-16,6 0-8 15,0 0-35-15,6 0 34 16,-3 0-31-16,0 0-72 16,1 0-198-16</inkml:trace>
  <inkml:trace contextRef="#ctx0" brushRef="#br0" timeOffset="82005.59">12529 2905 238 0,'0'0'112'0,"0"0"-112"0,0 0 0 16,0 0 21-16,0 0 44 15,0 0 2-15,0 0-31 16,0 0-8-16,0 0 34 16,0 0 36-16,0 0-32 15,0 0 1-15,0 0-18 16,0 0-17-16,0 0-6 15,0 0-19-15,0 0 13 16,0 0-11-16,0 3-7 16,9 3-2-16,0 5-2 15,9 5-8-15,-6 1 6 16,2 2 2-16,-1 2-3 16,-3-1 10-16,-1 0-5 15,-6-3 0-15,-3-3-4 16,3-4 0-16,-3-5-5 0,0 1 0 15,0-5 7-15,0 1 0 16,0-2-15-16,0 0 5 16,0 0 8-16,0 0-10 15,0 0 0-15,0 0-20 16,0 0-26-16,0 0-48 16,0-9-240-16</inkml:trace>
  <inkml:trace contextRef="#ctx0" brushRef="#br0" timeOffset="82749.89">12607 2934 426 0,'0'0'75'0,"0"0"-75"16,0 0 50-16,0 0 10 16,0 0 9-16,0 0 20 15,-8 0-40-15,8 0 3 16,0 0-28-16,5 0 23 16,8 0-21-16,5 0 0 15,9 0-24-15,-1 0 6 16,6 0-5-16,-2-5-6 15,-4 2 3-15,-3 1-8 0,-5-1 3 16,-5 1 0-16,-5 0 5 16,-2 2-1-16,-6 0 0 15,0 0 1-15,0 0-3 16,0 0 3-16,0 0-12 16,0 0-16-16,0 8 24 15,0 1-1-15,3 5 5 16,-3 2 0-16,3 3 0 15,0-1-4-15,-3 1 12 16,4-4-17-16,-1 2 7 16,0-6 2-16,0-3-4 0,-2-2 8 15,-1-3-1-15,0-2-1 16,0-1-4-16,0 0 4 16,0 0 4-16,0 0-6 15,0 0 0-15,0 3-8 16,0-3 8-16,0 0 10 15,0 0-10-15,0 0-10 16,-1 0 10-16,-8 0-2 16,-7 0 1-16,-1 0 1 15,1-3 0-15,0 1 1 16,-1-1 1-16,-5 0-1 16,2 0-1-16,4 0 0 15,0 0 0-15,5 3 0 16,3-1 1-16,7 0-1 0,-2 1 2 15,3-2 10-15,0 2-12 16,0 0 3-16,0 0-4 16,0 0 1-16,0 0-20 15,0 0-17-15,6-1-63 16,8-1-64-16,5-2-211 16</inkml:trace>
  <inkml:trace contextRef="#ctx0" brushRef="#br0" timeOffset="83588.6">14601 2810 82 0,'0'0'68'0,"0"0"-25"16,0 0 58-16,0 0 11 15,0 0-59-15,0 0-1 16,0 0 3-16,6 0 18 16,-3 0-35-16,-3 0 0 15,3-1 34-15,-3-3-37 16,0 1-6-16,0 3 1 16,0 0 26-16,0 0-32 15,0 0-7-15,0 0-16 16,0 0-2-16,0 0 4 0,0 0-5 15,0 0 2-15,4 4-8 16,-3 12 0-16,2 4 11 16,-1 2-5-16,-1 2 2 15,2 0 0-15,-3 1 0 16,0-3-2-16,0-3-1 16,0-3-4-16,0-6-23 15,0-5 13-15,0-1 14 16,0-4-13-16,0 0-2 15,0 0 3-15,0 0 5 16,0 0-58-16,0-10-106 16,0-4-30-16,0 0-187 0</inkml:trace>
  <inkml:trace contextRef="#ctx0" brushRef="#br0" timeOffset="84255.79">14662 2810 92 0,'0'0'276'0,"0"0"-262"15,0 0 50-15,0 0-2 16,0 0 6-1,0 0-6-15,0-1 21 0,0 1-51 16,0 0 8-16,0 0-5 16,0 0-4-16,1 0-17 15,14-3 11-15,5 0-7 16,5-2-15-16,-1 0 9 16,-5 0-12-16,-2 2-7 15,-5 2 1-15,-5-1 6 16,-3 2-22-16,-1 0 22 15,-1 0-7-15,-2 0 0 16,1 0 7-16,-1 7-7 16,0 4 13-16,0 5-10 15,0 0 8-15,0 1-8 0,0-2 7 16,0-1-12-16,0 2 13 16,0-2-5-16,0-3 1 15,0-1-1-15,0-2 1 16,0-4-2-16,0-1 2 15,0-2-3-15,0 0 3 16,0 1 0-16,0-2-5 16,0 2 4-16,0-1-1 15,0-1-4-15,0 2 6 16,0 0 0-16,-3-1 0 16,-4 1-1-16,-6-1 2 15,1 0 4-15,-9-1 1 16,-1 2 1-16,-1-2 12 0,-2 0-8 15,1 0-8 1,-1 0 4-16,5 0-4 0,4 0-1 16,7 1-2-16,6-1 0 15,3 0-2-15,0 0 2 16,0 0-54-16,12 0-112 16,8 0-311-16</inkml:trace>
  <inkml:trace contextRef="#ctx0" brushRef="#br0" timeOffset="85028.48">17053 2780 459 0,'0'0'70'16,"0"0"15"-16,0 0 27 16,0 0-52-16,0 0 1 15,0 0-9-15,0 0-31 16,0 0 6-16,-3 0-16 16,3 0-6-16,0 0-1 0,0 0-3 15,0 0-1 1,0 11-5-16,-3 6 4 0,-1 2-2 15,1 4 3 1,0-2 0-16,0-1 0 0,3-2 0 16,-5-5 0-16,5-4 0 15,-2-1 2-15,2-5-2 16,0-3-28-16,0 0 1 16,0 0-17-16,0 0-51 15,0-1-44-15,0-9-317 16</inkml:trace>
  <inkml:trace contextRef="#ctx0" brushRef="#br0" timeOffset="85605.26">17043 2776 396 0,'0'0'183'0,"0"0"-96"15,0 0-12-15,0 0-32 16,0 0 7-16,0 0-29 16,19-12-21-16,-2 8 1 15,2 1 3-15,-8-2-4 0,0 2-12 16,-3-2 12-16,2 1 0 15,-4 2 0-15,0-1 0 16,-3 3 4-16,-2 0 15 16,1 0 8-16,-2 0-27 15,1 0 4-15,2 5 10 16,2 7-14-16,0 5 0 16,2-1-1-16,-4 2-1 15,3 1 2-15,-3-2 4 16,0 0-4-16,0-2-9 15,1-2 9-15,-3-2 3 16,-1-1-3-16,0-4-10 16,0-3 10-16,0 0 6 15,0-3-5-15,0 0-1 0,0 0-1 16,0 0 1-16,0 0 0 16,-1 2 5-16,-6 1-4 15,-5-1-1-15,-8 0-1 16,1 1 1-16,-7-1 23 15,0 1-4-15,-1-3-4 16,-1 0-15-16,-5 0 1 16,-3 3-1-16,-5-1-14 15,-5 1-59-15,-4-3-311 16</inkml:trace>
  <inkml:trace contextRef="#ctx0" brushRef="#br0" timeOffset="86969.59">9528 3577 372 0,'0'0'122'0,"0"0"-72"16,0 0 1-16,0 0 13 15,0 0 30-15,0 0-54 16,0 0-14-16,0-6 1 16,0 5-13-16,0-1-1 15,0 2-4-15,0 0-8 0,0 0 0 16,0 0 5-1,0 7-12-15,0 7 14 0,3 11-8 16,6 4 0-16,5 5 0 16,5 7-6-16,0 5 6 15,2 7 4-15,0 5-2 16,0 0 5-16,1 1-6 16,-2-4 1-16,2-6-1 15,-3-4-1-15,-2-8 0 16,-1-6-1-16,-7-10 0 15,-1-5 1-15,-4-7-11 16,-1-4 11-16,-3-2-26 16,0-2-46-16,0-1-112 15,-3 0-66-15</inkml:trace>
  <inkml:trace contextRef="#ctx0" brushRef="#br0" timeOffset="87637.47">9725 4277 160 0,'0'0'228'0,"0"0"-177"15,0 0 25-15,0 0 3 16,0 0 6-16,0 0-35 16,-6-7 10-16,6 7-36 15,0 0-9-15,0 0-14 0,0 0-1 16,0 7 0-16,0 12-1 15,0 7 2-15,0 5 1 16,0 2 4-16,0 1-10 16,0-3 9-16,3-1-4 15,0-5-1-15,4-5-1 16,-4-5-26-16,-2-3-26 16,1-6-92-16,-2-3-38 15</inkml:trace>
  <inkml:trace contextRef="#ctx0" brushRef="#br0" timeOffset="89484.83">9697 4319 538 0,'0'0'55'16,"0"0"14"-16,0 0-14 16,0 0-40-16,0 0 8 15,0 0-14-15,7 0-1 16,8 0 14-16,5 0-11 0,12-6 18 15,4-6-23-15,6-4-6 16,1-1 0-16,-1 4-18 16,-11 2 2-16,-7 5 6 15,-8 3 9-15,-6 3-1 16,-3 0 1-16,-4 0 1 16,-3 0-3-16,0 0 3 15,0 0 0-15,0 0 0 16,0 0 4-16,3 7-9 15,0 4 10-15,1 2-4 16,-1 3 9-16,3 4-11 16,0 1 1-16,3 3 0 0,0 0-10 15,-3 2 20-15,0-1-20 16,0 1 9-16,-3-1 1 16,4-1 8-16,-4-1-8 15,3-5 0-15,-5-3-5 16,3-1 12-16,-1-5-7 15,0-3 3-15,0-4-3 16,-3-2-4-16,0 0-5 16,0 0 6-16,0 0 2 15,0 0 2-15,0 0 12 16,0 0-7-16,0 0 6 16,-6 0-7-16,-5 0-5 15,1 0-4-15,-5 0 4 16,-6 0 0-16,0 0 0 15,-9 0 0-15,-1 0-7 0,1 0 7 16,-4 3-4-16,3 0 3 16,1-1 1-16,4-1 0 15,4-1 11-15,2 0-11 16,10 0 7-16,1 0-3 16,9 0 15-16,0 0 24 15,0 0-36-15,0 0 9 16,0 0-16-16,0 0 0 15,0 0-6-15,0 0 2 16,-4 0-16-16,1 0-3 0,0 0 14 16,-3 0-15-1,3 0 16-15,3 0 8 16,0 0 4-16,0-1-3 0,0 1 22 16,0 0-21-16,0 0-1 15,0 0 15-15,0 0-16 16,0 0 3-16,0 0-6 15,0 0-4-15,0 0 7 16,0 0 7-16,0 0-1 16,0 0 3-16,0 0-2 15,0 0-5-15,0 0 6 16,0 0-3-16,0 0-2 16,0 0-1-16,0 0 2 15,0 0-3-15,0 0 3 16,0 0 9-16,0 0-10 0,0 0 8 15,0 0-2 1,0 0-9-16,0 0 0 0,0 0 1 16,0 0-2-16,0 0 1 15,0 0-8-15,0 0 5 16,-4 0-6-16,0 1-2 16,-6 15 7-16,1 5-4 15,-3 3 8-15,-3 4-4 16,3 0 4-16,2 0 0 15,-2-3-4-15,2-1 14 16,2-7-20-16,5-7 13 16,0 0-3-16,0-7 8 0,3-2-8 15,-3 1-11 1,3-1 11-16,0 2 5 0,0-3-3 16,0 4 2-16,0-1-4 15,0-3 10-15,0 0-5 16,0 0-4-16,0 0 2 15,0 0 2-15,0 0 2 16,0 0-1-16,0 0-6 16,0 0 0-16,0 0 4 15,0 0-2-15,0 0-4 16,0 0-1-16,0 0-13 16,0 0 16-16,6 0 2 15,8 3 12-15,5-3 0 16,7 0-12-16,6 0 8 15,4 0-9-15,4 0-1 0,-4-1 4 16,-2 1-8-16,-4-2 1 16,-8 2-12-16,-2 0 15 15,-4 0-3-15,-7 0 3 16,0 0-6-16,-3 0 6 16,0 0-5-16,-3 0 3 15,3 0 2-15,-3 0 0 16,4 0 9-16,-4 0-8 15,1 0-2-15,3 0 1 16,-4 0-8-16,3 0-7 16,1 0 14-16,-1 0-5 15,0 0 4-15,3 0 2 0,-5 0-9 16,4 0 2-16,-2 0 7 16,-3 0 0-16,3-3 3 15,-3 3-3-15,0-4-4 16,0 4 3-16,-3 0 1 15,4-1 0-15,-4 1 0 16,0-2 7-16,0 2 11 16,3-3-11-16,0-4-6 15,5 0-1-15,-2-3 9 16,0-3-9-16,-2 0-3 16,2-2 3-16,-6 1 3 15,3 0 2-15,-3 1-4 16,0 1-1-16,0 2 2 0,0 5 10 15,0-2-12-15,0 2-5 16,0 1 5-16,0 4-3 16,0 0 2-16,0 0-22 15,-6 0-62-15,-4 0-150 16</inkml:trace>
  <inkml:trace contextRef="#ctx0" brushRef="#br0" timeOffset="91996.19">11018 3286 174 0,'0'0'200'0,"0"0"-127"0,0 0-39 15,0 0-32 1,0 0 7-16,0 0 7 0,0-1 8 15,0 1 12-15,0 0 14 16,0 0-18-16,0 0-1 16,0 7-26-16,0 8 53 15,6 9-13-15,1 6-41 16,4 5 4-16,1 6-7 16,4 2 15-16,-2-3-16 15,5 0-6-15,-7-2 5 16,3-1 2-16,-3 4-2 15,-6-1 3-15,0 0-4 16,-2 0 2-16,-4 1 0 16,0-3 0-16,3-4 0 0,-3 0 0 15,4-4 0 1,3 1 0-16,-4-3 8 0,3-3-16 16,1-3 7-16,-4-3 1 15,0-7 7-15,0-2-7 16,-3-1-4-16,0-4 0 15,3-1 4-15,-3-1-16 16,0-1 16-16,0 1-1 16,0-3 1-16,0 3-11 15,0-2 21-15,0 2-12 16,3-2 4-16,-3 1 0 16,3 0-1-16,-3 0 0 15,0-2 2-15,0 0-1 0,0 0-2 16,0 0 1-1,0 0 0-15,0 0 0 0,0 0 4 16,0 0 3-16,0 0-4 16,0 0 15-16,0 0 6 15,0 0-9-15,0 0-12 16,0 0-4-16,0 0-2 16,0 0 1-16,0 0 2 15,0 0 7-15,0 0-7 16,0 0 8-16,0 0-3 15,0 0-6-15,0 0 3 16,0 0-1-16,-3 0-2 0,-9 0 0 16,-1 0-1-1,-4 0-3-15,-5 0 4 0,-2 0 0 16,2 6 7-16,0-5-7 16,2 3-1-16,5 0 1 15,0 1-9-15,0-2 8 16,5 1 1-16,1-3 0 15,1-1 9-15,5 0-9 16,3 0-10-16,0 0 10 16,0 0 11-16,0 0-10 15,0 0 18-15,0 0-12 16,0 0 1-16,0 0 1 16,0 0-8-16,0 0 2 15,0 0-1-15,0 0-1 16,0 0-1-16,0 0 4 0,0 0 2 15,3 0-8 1,8 0 4-16,1 0 7 0,4 0-7 16,5 0-2-16,0-1 0 15,0-3-11-15,4 3 9 16,-1-1 2-16,0 0 10 16,0-1-10-16,-2-1-13 15,2 0 12-15,-3-3 1 16,0 4 0-16,-5 0-8 15,-4 2 5-15,-5 1-4 16,-1 0-3-16,-1 0-1 16,-5 0-1-16,0 0 7 0,0 0-5 15,0 0 14 1,0 0-13-16,0 0 1 0,0 0 6 16,0 0 2-16,0 0 3 15,0 0-3-15,0 0-8 16,0 0 8-16,0 0 0 15,0 0-7-15,0 0 6 16,0 0 1-16,0 4 0 16,0 2 0-16,0 2 0 15,3-2 0-15,0 0 0 16,-3 2-2-16,0 0-5 16,3 3 6-16,-3 3 1 15,0 3 3-15,3-1 12 16,0 6-5-16,0-2-8 15,0 2 4-15,0-2-6 0,1-2 0 16,-1 0 3-16,1-1 0 16,-1-3 1-16,0-1-4 15,1-3 0-15,-1-4 4 16,-3 0-4-16,0-3 4 16,0-3-6-16,0 0 2 15,3 0-2-15,-3 0 2 16,0 0 4-16,0 0-4 15,0 0 2-15,0 0-8 16,0 0 15-16,0 0 2 16,0 0-11-16,0 0-7 15,0 0 7-15,0 0 0 0,0 0 2 16,-11 0 1-16,-1 0-3 16,-7 0 1-16,-2 3-2 15,-4-2 1-15,-1 0-1 16,-2 1 1-16,1-1 0 15,5 3-6-15,-2-1 6 16,3 2 0-16,-3-1 0 16,2 1-2-16,-2 0 2 15,3 2 0-15,3-2-1 16,2-1 1-16,7 0 0 16,3-4 0-16,1 0 10 15,3 0-17-15,2 0 14 16,0 0-3-16,0 0 1 0,0 0-2 15,0 0-3-15,0 0 0 16,-1 0 0-16,1 0 8 16,-3 0-8-16,3 1-10 15,0-1 4-15,-4 2 6 16,4-2-2-16,0 0 2 16,0 0 0-16,0 0 4 15,0 0-4-15,0 0 0 16,0 1 0-16,0-1 6 15,0 0 2-15,0 0 12 16,0-6-8-16,0-5-11 16,-3-1 0-16,-3-4 1 0,3 0-2 15,3 1-6-15,-3 1 6 16,3 0 3-16,0 2-2 16,0 1-1-16,0 1 0 15,0 2 2-15,0-2-2 16,0 0-9-16,0 3 1 15,0 0-12-15,0 1 19 16,0 3 1-16,0-4 0 16,0 3-18-16,6-2 13 15,-3 3-13-15,3-2-24 16,-2 0-95-16,-4 4-140 16</inkml:trace>
  <inkml:trace contextRef="#ctx0" brushRef="#br0" timeOffset="93053.72">10979 4542 389 0,'0'0'130'0,"0"0"-75"16,0 0 3-16,0 0-2 15,0 0-21-15,0 0-9 16,0-4 1-16,0 4-26 16,0 0-1-16,-3 0 0 15,-10 12 0-15,-2 10 7 16,-9 2-3-16,2 4 14 0,-2 2 19 15,3-5-18-15,3-2-1 16,3-7-16-16,2-5 6 16,10-6-6-16,0-1 0 15,3-4 4-15,0 0 19 16,0 0 7-16,0 0-3 16,0 0-24-16,0 0 9 15,3 0 1-15,0 0-10 16,6 0-5-16,1 0 0 15,0 0-3-15,4 0 1 16,4 0 2-16,-2 0-2 16,1 0-3-16,2 1 2 0,-2 3 3 15,2-1-16 1,1-3 15-16,2 0 1 0,-3 0-1 16,-1 0 1-16,0 3-1 15,-1-3 1-15,2 3-4 16,3-1-1-16,-1-2 5 15,4 1-1-15,-2-1-3 16,2 0-12-16,-4 0-5 16,-2 0-2-16,-7 0-4 15,-1 0-30-15,-1 0 27 16,-4 0 21-16,-3 0 2 16,-3 3 4-16,0 0-10 15,0-1 4-15,0-2 4 16,0 0-14-16,0 0-4 15,0 0 18-15,0 0 10 0,0 0 5 16,0 0 37-16,0 0-25 16,0 0-4-16,0 0-5 15,0 0-7-15,0 0 0 16,0 0-6-16,0 0 16 16,0 0 15-16,0 0 0 15,3 0 1-15,0 0-10 16,-3-11-22-16,3 0-2 15,-3-1 2-15,1-7-4 16,-1-3-3-16,2-1-24 16,-1 0 22-16,2 2-2 15,5 3-6-15,-2 4 7 0,0 1-2 16,-3 4 9-16,0 2 3 16,0 4 0-16,-3 1-2 15,4 2 2-15,-4 0-70 16,3 0-78-16,-3 0-33 15,0 0-56-15</inkml:trace>
  <inkml:trace contextRef="#ctx0" brushRef="#br0" timeOffset="95489.51">12736 3171 359 0,'0'0'19'0,"0"0"49"0,0 0 5 15,0 0-43-15,0 0 4 16,0 0 6-16,1 60 3 15,9-52-12-15,-7 5-11 16,3 1 3-16,0 4-6 16,-2 2 27-16,-1 0-20 15,-3 6-1-15,0 2-3 16,0 6-8-16,0 4-1 16,0 4-5-16,-7 0-1 0,4-1-5 15,3 0 1 1,-3-2 6-16,3-4-7 0,0-4 0 15,0 2-1-15,-3-4 1 16,3-1 0-16,0 0 1 16,0-7-2-16,0-1 1 15,0-5-3-15,0-4 3 16,0-3 0-16,0-2 0 16,0-2 0-16,0-3 0 15,0 0 3-15,0-1-7 16,0 0 8-16,0 0-3 15,0 2-1-15,0-2 0 16,0 0 3-16,0 0-3 16,0 2-1-16,0-1 1 0,0-1-2 15,0 0 2 1,0 0 0-16,0 0-5 0,0 2 5 16,0-2 0-16,0 0-3 15,0 0 1-15,0 0 2 16,0 0 1-16,0 0 0 15,0 0-1-15,0 0 3 16,0 0-3-16,0 0 17 16,0 0-6-16,0 0 2 15,0 0 11-15,0 0-21 16,-6 0-2-16,-4 0-1 16,-1 0 9-16,-4 0-9 15,-5 0-3-15,-3 0-10 16,-4 0 4-16,0 0 5 15,0 0 3-15,2 4 1 0,7 1 0 16,6-1-4-16,6-2 4 16,3-2 0-16,3 0 4 15,0 0 11-15,0 0-15 16,0 0 5-16,0 0 2 16,6 0-1-16,6 0-6 15,-2 0 0-15,10 0 17 16,-1 0-17-16,8 0 0 15,1 0-12-15,5-3 13 16,0 0-3-16,0 0-8 16,-5 1-6-16,-4 0 6 15,-6 1 8-15,-4 0 2 0,-1 1 1 16,-1-3 4-16,-2-2-5 16,-1 4 0-16,-1-2-8 15,2 2 8-15,-7-1 0 16,0 2-3-16,3 0 1 15,-3 0-3-15,3 0 1 16,-3 0-6-16,2-1-3 16,-2 1 11-16,1 0-7 15,-4 0 9-15,0 0-3 16,0 0 6-16,0 0 2 16,0 0-5-16,0 0 0 15,0 0 8-15,0 0-8 16,0 0-7-16,0 0 5 0,0 1-8 15,0 9 8 1,0 4 2-16,0 2 0 0,0-1 2 16,-5 3 3-16,2 1-1 15,-3 1 2-15,2 2-6 16,1 1 2-16,-3-2-2 16,3 0 0-16,0-4 0 15,0-2-1-15,0-4 0 16,3 0 0-16,0-2 1 15,0-2 0-15,0-2 0 16,0 0 0-16,0 0-4 16,0 0 4-16,0-5-1 0,0 3-1 15,0-1-4 1,0-2 3-16,0 1 2 0,0 1 1 16,0-1 0-16,0 0 0 15,0 0 0-15,0 2 0 16,0 0-3-16,0-3 1 15,0 0 2-15,0 0 1 16,-4 3 0-16,-4-1-2 16,-1-1 3-16,0 1-4 15,-7 0 2-15,-2 2 0 16,0-1 1-16,-8 0 0 16,0-1-1-16,-1-1 3 15,-1 4 2-15,-2-4 8 16,0 3-4-16,6 1-2 15,0-4 1-15,2 2-3 0,2-2-4 16,7 0 2-16,-3-1-3 16,7 2 0-16,2-2 0 15,3 0 11-15,4 0-11 16,0 0 0-16,0 0 0 16,-3 0-2-16,3 0 2 15,0 1 0-15,-3-1 0 16,-1 0 0-16,1 0-7 15,0 1 7-15,3-1-2 16,0 0 2-16,0 0 0 16,0 0-3-16,0 0-3 15,0 0-1-15,0 0 5 0,0 0-5 16,0 0 7-16,0 0 2 16,0 0 0-16,0 0-2 15,0 0 23-15,0 0-4 16,0 0 4-16,6-2-8 15,1-10-9-15,-3-4-4 16,6-5 0-16,-4 0-2 16,-3-1 0-16,4 4 3 15,-4 1-1-15,3 1-1 16,-3 6-1-16,0-4-1 16,1 4 0-16,-2-1 1 15,1 0 0-15,-2 5 1 16,3-2-1-16,3 2 0 0,-4 0-7 15,0 0 15-15,3 1-8 16,-3 1 0-16,-3 2-3 16,3 2-18-16,-3 0-24 15,0 0-31-15,0 0-178 16,-6 4-59-16</inkml:trace>
  <inkml:trace contextRef="#ctx0" brushRef="#br0" timeOffset="96728.69">12489 4316 388 0,'0'0'84'0,"0"0"-67"16,0 0 7-16,0 0 29 16,0 0-11-16,0 0-7 15,0 0-6-15,0 0-6 0,0 0-9 16,-3 0-13-16,0 12 8 16,-3 2 22-16,-3 4-6 15,-6 1 4-15,3 2-23 16,-4-4 2-16,3-3 1 15,6-3-10-15,-3-4 9 16,4 2-3-16,0-3-2 16,6-2 2-16,-3 3-4 15,3-4 8-15,-3-1-7 16,3 1 2-16,0-2-5 16,0-1 4-16,0 2 1 15,0-1-1-15,0 1-1 16,0 1 13-16,0-3-6 0,0 0 4 15,0 0-2-15,3 0-7 16,3 3 19-16,0-1-14 16,7-2 1-16,-3 1-7 15,7 1 1-15,1-2-4 16,0 0 0-16,3 0 0 16,3 0 2-16,-5 0 0 15,0 0-4-15,1 0-7 16,-1 0 9-16,1 0 9 15,-4 0-8-15,-1 0-2 16,3 0-2-16,-2 0 2 16,-1 0 1-16,0 0-10 0,0 0 10 15,-2 0-6-15,4-3 6 16,-1 2-3-16,-4 0-13 16,2-2 3-16,-7 3 5 15,-1 0-4-15,-3 0-1 16,-3 0 7-16,3 0-5 15,-3 0 8-15,0 0 3 16,3 0-1-16,-3 0-11 16,0 0 12-16,0 0 0 15,0 0 3-15,0 0-6 16,0 0 0-16,3 0 3 16,0 0 23-16,4 0-19 15,-3 0-1-15,3 0 3 16,-1-4 5-16,0 0-8 15,1-2 2-15,-1 1 0 0,0 0 3 16,0 0 14-16,2-2-2 16,-1-3-15-16,-4 0-1 15,-3-2 1-15,0 0-5 16,0 0 3-16,0 0-3 16,0-1 9-16,0 1-9 15,0 1 0-15,0 1-2 16,0 3-2-16,0 2 4 15,0 3-7-15,0-1 7 16,0 3-4-16,0 0-11 16,0 0-26-16,0 0 5 15,0 0-33-15,-3 0-177 0</inkml:trace>
  <inkml:trace contextRef="#ctx0" brushRef="#br0" timeOffset="98460.53">14704 3087 143 0,'0'0'227'16,"0"0"-225"-16,0 0 11 15,0 0 47-15,0 0 10 16,0 0-13-16,0 16-15 16,0-6 15-16,0 2-20 15,0 2-4-15,4 3-17 16,0 2 5-16,1 4-13 16,-2-2 10-16,1 4-10 15,0 2-6-15,2 1 0 0,-3 1 6 16,-3 1-6-16,0 4-2 15,0-1-1-15,0-2 0 16,0-2-1-16,0-5 4 16,0-3-4-16,0 0 2 15,0-1 0-15,0 1 11 16,0-1-11-16,0-6 0 16,0 2-9-16,0-6 9 15,0 1 1-15,0-6 2 16,0 1-3-16,0-3 0 15,0-1 0-15,0-2-2 16,0 0 1-16,0 0 0 16,0 0-9-16,0 0 9 0,0 0 1 15,0 0 1 1,0 1-1-16,0-1 2 0,0 1-2 16,0-1 0-16,0 0 1 15,0 0 10-15,0 0-2 16,0 0-1-16,0 0 7 15,0 0-4-15,0 0 1 16,0 0-11-16,0 0 1 16,0 0 5-16,-3 0-6 15,-8 0-2-15,-4 0 1 16,-4 0-7-16,-4 0 3 16,3 0 4-16,-2 3 0 15,2 0-1-15,5 0 1 16,-3-2 0-16,6 1-1 0,5 1 12 15,-2-3-22-15,5 3 6 16,3-3 4-16,-1 0 1 16,2 1-1-16,0-1 1 15,0 0 5-15,0 0-2 16,0 0-3-16,0 0 1 16,0 0-2-16,0 0 2 15,0 0 5-15,0 0-1 16,0 0-5-16,0 0 4 15,0 0 2-15,10 0 16 16,6 0-22-16,0 0 0 16,7 0-6-16,-4-4 6 15,4 0 3-15,-1 0-3 0,2 0-6 16,-4 0-5-16,2 0 7 16,0 0-5-16,-5 2-2 15,2-1-6-15,-5-1 14 16,2 1-5-16,0-2-5 15,-7 2 6-15,-2 1 5 16,-2 0 2-16,-1 0 0 16,1 2 4-16,-2-1-13 15,3-1 11-15,-6 2-12 16,3 0 19-16,-3 0-19 16,0 0 11-16,0 0-1 15,0 0 13-15,0 0-2 16,0 0-6-16,0 0 7 0,0 0-21 15,0 0 9-15,0 0-48 16,0 0-27-16,0 0-49 16,0 0-172-16</inkml:trace>
  <inkml:trace contextRef="#ctx0" brushRef="#br0" timeOffset="99474.73">14546 3743 359 0,'0'0'160'0,"0"0"-68"0,0 0 4 15,0 0-47-15,0 0-16 16,0 0-6-16,0 0-8 16,0 0-8-16,0 3-7 15,0 5 7-15,0 2-1 16,0 3-3-16,3 3-5 16,0 4 7-16,-3 2-9 15,0 3 1-15,0 4 1 16,0 0-1-16,0-2 18 15,-6-2-18-15,3-7 3 16,-1 0 3-16,3-6-7 0,-1-2 0 16,1-4 1-1,1-3 0-15,0-2 2 0,0-1-3 16,0 0 0-16,0 1 4 16,0-1-4-16,0 0 3 15,0 0 7-15,0 0-3 16,0 0-6-16,0 0 5 15,3 0 3-15,11 0-9 16,-1 0 9-16,2 0-19 16,6-2 10-16,-2-1 0 15,4 0-2-15,0-3 0 16,3 2-4-16,-3-1 6 16,6-1-9-16,-4 0 0 0,1 1-4 15,1-2 4-15,-2-1-1 16,-1 2 9-16,-1 0-1 15,-4 1-9-15,0 1 6 16,-7 3 2-16,-1 1-1 16,-4-1 4-16,-4-1 0 15,0 2 0-15,-3-1-1 16,0 1-9-16,0 0-4 16,0 0-1-16,0 0 15 15,0-2 2-15,0 2 10 16,0-3 23-16,0 3-29 15,0-5 12-15,0-1-7 16,0 1 0-16,0-6-1 16,0 1-10-16,0-6 0 0,0-1-1 15,0-3 2 1,-6-4-3-16,-1 1 2 0,0 1-12 16,0 2 12-16,1 2 0 15,-3 3 0-15,2-1-4 16,1 1 2-16,1 6 2 15,2 1 0-15,1 5-1 16,2 0-8-16,0 3-11 16,-1 0-17-16,-4 0-119 15,1 0-134-15</inkml:trace>
  <inkml:trace contextRef="#ctx0" brushRef="#br0" timeOffset="100843.97">14533 4088 185 0,'0'0'192'16,"0"0"-167"-16,0 0-25 0,0 0-6 15,0 0 6-15,0 0 33 16,2 0-1-16,-2 0-7 16,0 0 21-16,0 0-12 15,0 3-17-15,-2 5 27 16,-8 2 28-16,0 2-3 16,-10 4-41-16,4-2 12 15,-3 1-7-15,-3-1-8 16,5-2-16-16,5-2 1 15,-2-3-5-15,7-3 4 16,4-1-9-16,3-3 0 16,0 0 0-16,0 0 0 0,0 0-1 15,0 1 1-15,0-1 14 16,0 0-13-16,0 0 12 16,0 0 2-16,0 0-15 15,0 0 0-15,0 0 1 16,0 1-1-16,0 2-1 15,0-3 0-15,0 3-5 16,7 3 4-16,6 2 2 16,-3-2 0-16,2 3-1 15,2 0 1-15,2-3 8 16,-3 3-8-16,0-2-3 16,7 1 0-16,-5-1 6 0,5-1-3 15,3 0 5-15,-4-1 5 16,4-5-10-16,0 0 0 15,3 0 1-15,-2 0-3 16,0 0 1-16,-2 0-15 16,-1 0 8-16,-6 0 2 15,-5 0 6-15,1 2-4 16,-2-1-10-16,-6-1 12 16,3 0 1-16,1 0-9 15,-1 0 3-15,1 0-1 16,3 0 8-16,0 0-5 15,-1 0-12-15,-2 0 0 16,7 0-7-16,-2 0-23 16,-3 0-8-16,1 0-11 15,-4 0 59-15,0 0 7 0,-1 0 23 16,-2 0-22-16,-3 0 0 16,3 0-1-16,-3 0-3 15,0 0 0-15,0 0 0 16,0 0 3-16,0 0 3 15,0 0 22-15,0 0 21 16,0 0-8-16,0 0 5 16,0 0-16-16,0 0-9 15,0-3-11-15,0-2-7 16,0-1 2-16,0 2 12 16,-3-1-1-16,3 0 23 15,0-2-15-15,0-3-3 16,0 0-17-16,0-4-1 0,0-2 4 15,0-2-4-15,7-1 0 16,-1 2 0-16,0 0-4 16,1 0-5-16,-1 1-4 15,1 3 12-15,-3 2-5 16,-1 0 5-16,0-2-18 16,-3 2-14-16,0-1 7 15,3 3-3-15,0 1 25 16,0 1-6-16,0 2 10 15,0 0 12-15,1 3-1 16,-3 0-11-16,1 1-12 16,-1 1-63-16,-1 0-97 0,0 0-146 15</inkml:trace>
  <inkml:trace contextRef="#ctx0" brushRef="#br0" timeOffset="101930.63">17106 2992 54 0,'0'0'309'0,"0"0"-238"15,0 0-25-15,0 0 0 16,0 0 9-16,0 0-2 16,0-3 20-16,0 3-48 0,0 0-7 15,0 0-8 1,0 0-1-16,0 0-7 0,0 0-2 16,0 3 5-16,0 8-1 15,0 4 12-15,0 6 0 16,0 3 7-16,0 3-11 15,0 4-3-15,0 2 0 16,0 1-6-16,0 4 4 16,-4-5-4-16,3 2-3 15,-2-6 0-15,3-4-1 16,-3-1 3-16,3-5 7 16,0-2-9-16,0-5 0 15,0-2 0-15,0-6 0 16,0 1-2-16,0-5 2 0,0 0 0 15,0 0-2-15,0 0 4 16,0 0 1-16,0 0-1 16,0 0-2-16,0 0 7 15,0 0-7-15,0 0 0 16,0 0-2-16,0 0 9 16,0 0-8-16,0 0 2 15,0 0 1-15,0 0-2 16,0 0-3-16,0 0-9 15,0-2-61-15,0-10-283 16</inkml:trace>
  <inkml:trace contextRef="#ctx0" brushRef="#br0" timeOffset="103658.14">16975 3517 134 0,'0'0'311'15,"0"0"-270"-15,0 0 1 16,0 0 7-16,0 0 5 15,0 0 25-15,-6-8-1 16,6 8-12-16,0 0-17 16,0 0-42-16,0 0 13 15,0 0-1-15,9-2 12 16,11-2-31-16,3-3 0 16,6 4-1-16,-7-1-1 15,1 2-3-15,-3-2 2 0,-1 2-4 16,-6-1-2-1,-6 3 8-15,-2 0-5 0,-4-2 3 16,-1 2 2-16,0 0-1 16,0 0-3-16,0-1 3 15,0 1-1-15,0 0-9 16,2 0 5-16,-1 1 7 16,5 10-2-16,-1 0 2 15,1 5-10-15,-3 4 9 16,0-1 1-16,0 3 0 15,0-1 0-15,0 4 4 16,-3-1-3-16,0-1-1 0,0 0 0 16,0-4 0-1,0 1-2-15,1-4 10 0,3-2-11 16,-1 0 6-16,2-3-5 16,-2 0 2-16,1-2 0 15,3-1 4-15,0-1-4 16,-1 0 0-16,0-4 4 15,-2 1-4-15,2-1 2 16,1-3-7-16,0 1 1 16,-4-1-4-16,-3 0-8 15,0 1 5-15,0 1 11 16,0-2 0-16,0 0 2 16,0 0 19-16,-7 0-20 15,-4 0 0-15,-1 0-1 0,-4 0 2 16,-4 0-4-16,-2 0 0 15,-2 0 2-15,-4 0 0 16,-2 0 6-16,0 0-6 16,-1 0 5-16,4 0 0 15,0 0 4-15,9 0-12 16,2 0 6-16,3 0-4 16,6 0 1-16,0 0 0 15,4 0-3-15,3 0 3 16,0 0 0-16,0 0 0 15,-2 0-2-15,2 0 2 16,-1 0 0-16,-2 0 0 16,3 0-10-16,-6 0 10 0,3 0-2 15,0 0 4 1,-6 0-4-16,4 0 7 0,1 0-8 16,1 0 3-16,1 0 0 15,2 0 3-15,0 0 0 16,-1 0 22-16,1 0-7 15,0-6-8-15,0-1 1 16,0 0-3-16,0 0 4 16,0-2-10-16,0 0 11 15,0-3-9-15,0-1-2 16,0 1-2-16,0-1 0 16,1 2-2-16,-1 3 1 0,2-1 2 15,-1 1-2 1,1-1 1-16,1-1 0 0,0 0 0 15,0-3 1-15,3 0 2 16,-3 1-3-16,0-2-5 16,0 3 5-16,0 5 0 15,0-1 1-15,0-3-1 16,0 2-11-16,0-2 11 16,1 0-4-16,-1 5 4 15,-2-1 0-15,1 1 4 16,-2 0-4-16,0 2-7 15,0-1 2-15,0 2-4 16,0 2 9-16,0-3 0 16,0 3-12-16,0 0 10 15,0 0-4-15,0 0 3 0,0 0 1 16,0 0 2-16,0 0 0 16,0 0 5-16,0 0-5 15,0 0-3-15,0 3-4 16,0-3-9-16,0 0 13 15,0 0 1-15,0 0-7 16,0 0 4-16,0 0-2 16,1 0 7-16,1 0 0 15,-1 0-6-15,2 0 6 16,1 2 0-16,-4-2 4 16,3 0-4-16,-3 0-13 15,0 1-27-15,0 1-145 0,0 1-78 16</inkml:trace>
  <inkml:trace contextRef="#ctx0" brushRef="#br0" timeOffset="104964.04">16871 3849 359 0,'0'0'108'0,"0"0"-63"15,0 0 35-15,0 0-27 16,0 0-19-16,0 0 58 16,0 0-33-16,0-17-33 15,0 17-2-15,0 0-21 16,0 0-3-16,0 0 3 15,-3 5-6-15,3 8 6 16,-3 4-3-16,-4 2 6 0,-4 4-5 16,-3 2-1-1,0 0 3-15,-1 0-3 0,-2 0-2 16,4-6 1-16,3-5 2 16,0-5-2-16,7-5 1 15,2 0 0-15,1-4 0 16,0 0 3-16,0 0 4 15,0 0 9-15,0 3-9 16,0-1 13-16,3-1-17 16,11 2 7-16,0-1-8 15,9-1-2-15,-2 2 5 16,6-1-9-16,-2 3 4 16,5-1 0-16,-1 2 2 15,0-1 0-15,-2 1-4 0,-6-2 5 16,3-1-3-16,-2-2 0 15,2 1-6-15,-5 0 6 16,2 1-2-16,-3 0 3 16,-3 1-1-16,-6-1 0 15,0-1 8-15,-6-1-16 16,-3-1 4-16,0 2-3 16,0-2 7-16,0 0-2 15,0 0-2-15,0 0-8 16,0 0 5-16,0 0 7 15,0 0-6-15,0 2 6 16,0-2 0-16,0 0 0 16,0 0 10-16,0 0 12 0,0 0-20 15,0 0-1 1,0 0 6-16,0-4-7 0,0-3 1 16,0-2-1-16,0-3 8 15,0 1 2-15,0-2-2 16,0-1-4-16,0-2 10 15,0-1-5-15,3-1-9 16,0 0 4-16,0-1-4 16,0 4 0-16,1 0-10 15,-1 4 10-15,3 2 0 16,-2 1 6-16,-1 2-3 16,0 0 0-16,0 0-3 15,1 3 0-15,-4-2-6 16,3 2 2-16,-3 1 0 0,0-2 3 15,3 1-6-15,-3 1 0 16,4-3-11-16,-1 4 18 16,-3-4-10-16,3 1 10 15,0 0-7-15,-3 0 5 16,3 1-2-16,-3 1 4 16,0 1 1-16,0 1 10 15,0 0 1-15,0 0-12 16,0 0-11-16,0 0 11 15,0 0-2-15,0 0-3 16,0 0-21-16,0 0-14 16,0 0-95-16,0 0-236 15</inkml:trace>
  <inkml:trace contextRef="#ctx0" brushRef="#br0" timeOffset="108317.97">10056 5366 535 0,'0'0'25'0,"0"0"11"15,0 0 32-15,0 0-15 16,0 0-22-16,0 0-29 15,0 0 2-15,21-28-3 16,-21 28 1-16,0 0 2 16,0 0-3-16,0 0 10 15,0 0 2-15,0 0-2 16,0 0 2-16,0 0 2 0,0 0-11 16,0 0 1-16,0 3-3 15,-3 8 8-15,-6 3-9 16,0 3-1-16,-3 2 10 15,-1-1-4-15,1 3-1 16,1 2 0-16,-2 0 3 16,1 4 1-16,3 1 1 15,-3 1-8-15,3 0 8 16,0-5-7-16,-1-2-3 16,4-7 1-16,3-5-1 15,-2-6-3-15,5-4-13 16,0 0 13-16,0 0-60 15,0 0-51-15,0 0-22 16,14-9-193-16</inkml:trace>
  <inkml:trace contextRef="#ctx0" brushRef="#br0" timeOffset="108938.52">10059 5412 493 0,'0'0'93'0,"0"0"-89"15,0 0 79-15,0 0-15 16,0 0-21-16,0 0 2 16,-3 0-29-16,3 0-4 15,4 0-15-15,7-3-1 16,1 3 7-16,1-3 8 15,4 3-8-15,-1 0-4 16,2 0-1-16,3 0 18 0,-2 0-9 16,1 0 0-1,-4 3-9-15,-4 4-2 0,-3 0 5 16,0 3-1-16,0 1-3 16,-3 4 6-16,0 1-7 15,1 0-1-15,-4-1 1 16,0 2 0-16,0 0 2 15,2 2 2-15,-5-4 2 16,3 2-6-16,3 1 6 16,-2-1-5-16,-1 1-1 15,-3 1 0-15,3-3-8 16,0-2 8-16,0-3 0 16,-3-3 1-16,3-4-1 15,-3 1-2-15,0-5-8 0,3 0-10 16,-3 0-37-16,0 0-45 15,0 0-48-15,0 0-132 16</inkml:trace>
  <inkml:trace contextRef="#ctx0" brushRef="#br0" timeOffset="109219.46">10116 5674 707 0,'0'0'68'16,"0"0"27"-16,0 0-32 15,0 0-7-15,0 0-17 16,0 0-17-16,19-11-21 15,5 2-1-15,0-2-1 16,3 0-8-16,-2 2-27 16,-1 3-43-16,-5-5-191 15</inkml:trace>
  <inkml:trace contextRef="#ctx0" brushRef="#br0" timeOffset="109928.72">11285 5145 456 0,'0'0'104'16,"0"0"-89"-16,0 0 38 15,0 0-8-15,0 0-14 16,0 0-13-16,-3 13 8 15,3 0 27-15,0 1-21 16,6 6-5-16,-3 0-9 16,3 5-2-16,-3 1-5 15,-2-2-4-15,1 5-4 16,1-6-2-16,-2 0-1 0,-1-6 1 16,0-6-1-16,0-5 0 15,0-1-12-15,0-5-24 16,0 0-62-16,0 0-42 15,0-15-410-15</inkml:trace>
  <inkml:trace contextRef="#ctx0" brushRef="#br0" timeOffset="110763.44">11213 5109 496 0,'0'0'57'16,"0"0"-51"-16,0 0 34 0,0 0-4 16,0 0-16-16,0 0 9 15,5-10-29-15,7 3-39 16,0-1 17-16,4-1 19 16,-2 0-7-16,5 2 4 15,-6 1 5-15,4 1 0 16,2-1 0-16,-2 1 0 15,2 4-6-15,-1 1 4 16,0 0-5-16,-3 4-5 16,-2 15 11-16,-7 1 2 15,2 5 0-15,-8 5 3 16,0-6 24-16,0 2-22 16,0-7 18-16,0-4-21 15,-7-4 16-15,0-3 8 0,-2-2 4 16,-1-2-22-16,4-1 20 15,0 1-27-15,3-4 24 16,3 0-23-16,0 0 0 16,0 0 3-16,0 0-8 15,3 0 3-15,9-4-6 16,4 0-23-16,-2-1 16 16,2 4 13-16,-4-1-2 15,1 1-9-15,-2 1 0 16,1 0 0-16,-2 0 3 15,-3 4-11-15,3 9 13 16,-7 0 3-16,4 0 1 16,-4 3-2-16,-3-1 8 0,3 1-1 15,-3 1 3-15,0-2 10 16,0-1 7-16,0-1-12 16,-10 0 28-16,4-3-16 15,-5 1 8-15,-5-2 11 16,4-2-28-16,-5 1 1 15,4-2-6-15,-6-3-9 16,2 0 0-16,-5-1 0 16,-5-2-1-16,-4 0 0 15,1 0-24-15,3-2-15 16,6-9-37-16,0 2-31 16,12-3-66-16,2-6-280 15</inkml:trace>
  <inkml:trace contextRef="#ctx0" brushRef="#br0" timeOffset="111487.7">12932 4855 242 0,'0'0'146'15,"0"0"-94"-15,0 0 23 16,0 0 7-16,0 0-13 16,0 0-12-16,0-2 0 15,0-1-21-15,-3 3 2 16,-4 0-33-16,-3 0 5 15,-3 0-11-15,-6 0 1 16,-1 8 0-16,-2 5 2 16,1 0 0-16,3 1 17 0,-2 1-4 15,7-3 11-15,3 0-11 16,4 4-6-16,3 0 3 16,3 1-9-16,0 3 7 15,0 0-2-15,12 2 7 16,4 0 13-16,8-2-18 15,-3-6 2-15,9 3-4 16,-4-7-6-16,3-3-2 16,-2-4-9-16,-1-3-3 15,3 0-49-15,-6-3-95 16,-1-11-500-16</inkml:trace>
  <inkml:trace contextRef="#ctx0" brushRef="#br0" timeOffset="112215.42">14607 4699 569 0,'0'0'40'15,"0"0"77"-15,0 0-15 16,0 0-38-16,0 0-30 15,0 0 10-15,0-1-23 16,0 1-9-16,0 0-12 16,0 1-1-16,0 13 1 0,0 7 4 15,0 3-4-15,0 1-3 16,0 2 3-16,0 1 3 16,0-2-3-16,0-1 0 15,0-3 0-15,0-5 0 16,0-6-3-16,0-3 1 15,0-5-3-15,0-3-21 16,0 0-15-16,0 0 8 16,0 0-42-16,0-13-211 15</inkml:trace>
  <inkml:trace contextRef="#ctx0" brushRef="#br0" timeOffset="112755.28">14504 4678 263 0,'0'0'324'0,"0"0"-307"15,0 0-17 1,0 0 5-16,0 0-11 0,0 0 6 16,55-51-1-16,-42 45-2 15,4-2 6-15,1 5 1 16,-1-3 3-16,5 1-5 16,0 2 0-16,2 0 6 15,-7 3 5-15,-2 0 13 16,2 0-2-16,-5 6-17 15,1 2-6-15,1 3 3 16,-2 2 2-16,-1 4-6 16,-2 3 5-16,1 5-4 15,-7 0-1-15,0 3-1 16,-3-2 0-16,0 1 1 0,0-2 5 16,0-4-2-1,-3-1 5-15,-8-3 12 0,-1-3-1 16,-1 1 17-16,-2-4-21 15,-6 0 21-15,-1-2-34 16,0 2 7-16,2-5-8 16,-1 4-1-16,6-4-4 15,-1-2 3-15,0 3-1 16,5-7-37-16,5 0-61 16,0 0-94-16</inkml:trace>
  <inkml:trace contextRef="#ctx0" brushRef="#br0" timeOffset="113640.77">16881 4471 391 0,'0'0'101'0,"0"0"-93"15,0 0 40-15,0 0 11 16,0 0 4-16,0 0-25 15,-1 0-28-15,-1 4 13 16,-2 7 32-16,1-2-6 16,0 2-14-16,3 1-17 15,-3 1 17-15,3 1-10 16,0 1 0-16,0 1 11 16,0 0-31-16,0 3-1 15,0 2 0-15,0 2 4 16,0 1-1-16,0-3-4 15,6 0 3-15,0-1-6 16,3-3 6-16,6 0 0 16,0-1-5-16,1-5-1 0,1-3 0 15,-1-4-9-15,-4 1-3 16,6-5-21-16,-3 0-54 16,-1 0-57-16,-1-12-399 15</inkml:trace>
  <inkml:trace contextRef="#ctx0" brushRef="#br0" timeOffset="113950.27">16917 4464 528 0,'0'0'162'16,"0"0"-137"-16,0 0 4 15,0 0-10-15,0 0 26 16,0 0-42-16,103-10-3 15,-80 10-10-15,-4-1-22 16,-3-1-82-16,-5 2-93 0</inkml:trace>
  <inkml:trace contextRef="#ctx0" brushRef="#br0" timeOffset="114277.7">16952 4662 680 0,'0'0'163'0,"0"0"-125"16,0 0-11-16,0 0 19 15,0 0-13-15,0 0-13 16,52 3-15-16,-30-3-5 16,-1 0-11-16,-6 0-58 15,-3-2-50-15,0-6-234 16</inkml:trace>
  <inkml:trace contextRef="#ctx0" brushRef="#br0" timeOffset="116361.29">18928 2740 198 0,'0'0'304'0,"0"0"-298"16,0 0-6-16,0 0 53 16,0 0 15-16,0 0-5 15,-14-35-18-15,14 32-13 16,0-2 1-16,0 2-11 15,0 0-7-15,0 0 20 16,-1 2-8-16,-1-2-10 16,1 3 2-16,1-2 19 15,-2 2-18-15,2 0-2 16,0 0-6-16,0 0 1 16,0 0-1-16,0 0-2 15,0 0-9-15,0 0-1 16,0 0 4-16,0 0-4 15,0 0 0-15,0 0-3 16,0 0 0-16,0 9-2 16,0 5 1-16,6 2 4 15,2 6 0-15,1 2 1 0,-3 5-1 16,0 0 0 0,-3 1-6-16,-2-1 6 0,-1-1 7 15,0-1-7-15,0-3-4 16,0-4-9-16,-3-6 13 15,-1-2-18-15,1-7 11 16,3-4 5-16,0-1-34 16,0 0-12-16,-3 0 20 15,0 0 0-15,0-6-96 16,-5-6-235-16</inkml:trace>
  <inkml:trace contextRef="#ctx0" brushRef="#br0" timeOffset="117194.03">19005 2657 469 0,'0'0'159'0,"0"0"-131"0,0 0 20 16,0 0-3-16,0 0 18 15,0 0-29-15,26 0-20 16,-4 0 1-16,5 0-11 15,-3-2-8-15,1 0 2 16,0 0 2-16,-4 2 0 16,-3-3-12-16,-4 1 12 15,-5 2 0-15,-6 0 2 16,-2 0-2-16,1 0-7 16,-1 0-1-16,1 0 8 0,1 5 0 15,2 4 8-15,1 2-14 16,0 3 10-16,1 2-4 15,-1 1 6-15,1 0 2 16,-3 3-16-16,4 2 16 16,-1 0-11-16,2-1 4 15,-1 3-2-15,-2-2-8 16,-2 0 9-16,-1-3 12 16,-1-2-12-16,-1-4-13 15,-1-2 13-15,0-3 0 16,0-4 0-16,2 1 0 15,-1-3 9-15,2 1-9 16,-2-1 0-16,-1-1 1 0,2 1-1 16,-2-2-8-16,0 0 2 15,1 0 10-15,-1 0-5 16,0 0 2-16,0 0-1 16,0 0 7-16,0 0-4 15,0 0-3-15,0 0 7 16,-7 0-7-16,-6 0 5 15,-8 2-1-15,-3 1-3 16,-6 1 11-16,2 0-8 16,-5 0 1-16,4 2 3 15,6-1 10-15,2-3-1 16,6 2-6-16,2-4 0 0,0 3-11 16,0-1 0-16,3 2 0 15,-2-2 0-15,-2 1-9 16,2-1-24-16,1 1-3 15,-1 3-40-15,-2-5-49 16,-1 1-111-16</inkml:trace>
  <inkml:trace contextRef="#ctx0" brushRef="#br0" timeOffset="125330.68">20935 2496 592 0,'0'0'14'0,"0"0"7"0,0 0 67 16,0 0-16-16,0 0-14 16,0 0-21-16,0 0-22 15,0 0-11-15,-4-7 2 16,4 7 0-16,0-1 1 15,0 1-5-15,0 0 15 16,0 0 1-16,0 0-1 16,0 0 4-16,0 0-9 15,0 0-10-15,0 1-2 16,0 8 1-16,6 7 4 16,1 5 1-16,4 0-1 15,4 4 0-15,-6-1 4 16,4-2-7-16,-3-1 3 0,0 1-4 15,-4-3-1-15,-1 1 0 16,0 1 0-16,-2 1 2 16,0 2 6-16,-3 0 4 15,0-1-10-15,0 1 4 16,0-1-3-16,0-4 3 16,0 0 4-16,0-3-10 15,0-3 0-15,0-2-2 16,0-4 9-16,0-2-10 15,1-1 3-15,2 0 0 16,0 0 2-16,0-3 10 16,4-1-7-16,0 0-2 15,3 0-2-15,8 0 9 0,5 0 9 16,2-3-16-16,3-5-2 16,1 1-1-16,-6 0 0 15,0 4-6-15,-7 0-5 16,0 3-8-16,0-1-9 15,-5-1-15-15,0 2-13 16,-2-1-36-16,3-3-56 16,-2-4-200-16</inkml:trace>
  <inkml:trace contextRef="#ctx0" brushRef="#br0" timeOffset="125940.3">21641 2467 529 0,'0'0'93'0,"0"0"-69"16,0 0 83-16,0 0-52 15,0 0-4-15,0 0-30 16,-3-6-7-16,3 6 1 16,-2 0-7-16,2 0-1 15,-1 0 7-15,1 0 9 16,-3 0-20-16,-3 1 3 0,2 9-5 16,-4 2 7-16,1 5-1 15,-4 4-7-15,2 1 6 16,2 3-1-16,1 4-4 15,-4 3 4-15,4 1-4 16,-4 3 15-16,4 0-8 16,-1-5-8-16,3-3 0 15,1-2 2-15,0-4-2 16,3-1 0-16,-2-7 0 16,2-3-1-16,0-2 0 15,-1-4-6-15,1-2-13 16,0-1-14-16,0-2-25 15,0 0-31-15,0 0-154 16,0-2-80-16</inkml:trace>
  <inkml:trace contextRef="#ctx0" brushRef="#br0" timeOffset="126570.99">21625 2489 542 0,'0'0'113'16,"0"0"-102"-16,0 0 95 15,0 0-52-15,0 0 3 16,0 0-39-16,16-22-18 16,-2 19-4-16,-1 1 4 15,-4 2 5-15,0 0 4 16,-1 0-9-16,2 0 5 15,0 2-5-15,2 6 1 16,1 1 1-16,2-1 4 16,0 1-6-16,0 3 0 0,-1 1-5 15,-7 1 5-15,3 0 8 16,-4 2-1-16,2-1-4 16,0 2-2-16,-1 1 10 15,-6 0-2-15,1 2-9 16,1 2 2-16,-2 2 7 15,2-1-7-15,-1 0 0 16,-1 1 3-16,1-1-4 16,-2-2 0-16,1 0 10 15,-1 0-11-15,2-3-5 16,-1 2 5-16,-1-3 6 16,2-1-6-16,-2-3 1 15,1-6-6-15,1-2 5 16,2-2-5-16,-3-1-33 15,4-2-20-15,-4 0-94 16,3 0-63-16,-4-2-282 0</inkml:trace>
  <inkml:trace contextRef="#ctx0" brushRef="#br0" timeOffset="126931.64">21660 2813 400 0,'0'0'267'16,"0"0"-201"-16,0 0 58 16,0 0-78-16,0 0 1 15,0 0-29-15,17-4-4 16,-3-2-7-16,2 1-3 16,-2 1-4-16,1-2 0 15,3 0-9-15,0 0 3 16,2-1-47-16,-7 1-26 0,-3-2-145 15,-7-1-225-15</inkml:trace>
  <inkml:trace contextRef="#ctx0" brushRef="#br0" timeOffset="127471.08">22102 2528 574 0,'0'0'176'0,"0"0"-172"15,0 0 75-15,0 0-15 0,0 0-32 16,0 0 2-1,-5-8-25-15,5 8-9 0,0 0-3 16,3 10 3-16,3 5 8 16,5 5-6-16,-7 3 6 15,2 3 0-15,-1 3-2 16,-2 3-5-16,-2 2-1 16,1-3 5-16,-2-2-5 15,0-2 0-15,0-5-4 16,0-4 4-16,1-5-7 15,-1-6 2-15,0-4-7 16,0-3-7-16,0 0-34 16,0 0 14-16,0 0-42 15,0-7-141-15</inkml:trace>
  <inkml:trace contextRef="#ctx0" brushRef="#br0" timeOffset="127920.17">22152 2488 512 0,'0'0'165'0,"0"0"-140"16,0 0 27-16,0 0-21 15,0 0 34-15,0 0-18 16,-1 0-16-16,1 0-22 16,0 0 13-16,0 0-12 15,11 7 4-15,-2 6 15 16,4 1-27-16,2 3 5 15,3 3-1-15,0 2-1 16,6 2 2-16,-5 0-4 16,5 1-2-16,-6-2-1 15,2 2 0-15,0-3 0 16,-5-2-3-16,-5-4-3 0,1-4 1 16,-5-4-14-16,-3-3-5 15,-2-2-13-15,1-3-22 16,-1 0-136-16,1 0-100 15</inkml:trace>
  <inkml:trace contextRef="#ctx0" brushRef="#br0" timeOffset="128446.43">22578 2409 628 0,'0'0'78'15,"0"0"-3"-15,0 0-13 16,0 0-31-16,0 0-8 0,0 0-17 16,0 0-2-16,0 5-6 15,0 9 4-15,0 6 7 16,-7 3 1-16,-1 4 12 16,0 3 1-16,-2 4-15 15,0 2 4-15,-1-3-5 16,2-1-1-16,-1-4-6 15,4-1 0-15,0-3-1 16,1-3 1-16,1-3 1 16,0-3 9-16,0-3-11 15,1-2 1-15,2-3-10 16,-1-2 10-16,1-3 1 16,1-1 10-16,0-1-11 15,0 0-6-15,0 0-5 0,0 0 5 16,0 0-2-1,0 0-13-15,0-3-21 0,0-7-124 16,0-1-346-16</inkml:trace>
  <inkml:trace contextRef="#ctx0" brushRef="#br0" timeOffset="130150.05">23297 2665 276 0,'0'0'246'0,"0"0"-244"0,0 0 25 16,0 0 73-16,0 0-12 15,0 0-23-15,-2-8 2 16,2 6-33-16,0 2-22 16,0 0-1-16,0 0 14 15,0 0 1-15,0 0-13 16,0 0-7-16,0 0 5 15,0 0-8-15,0 0 1 16,0 0-6-16,0 0 2 16,0 0 0-16,0 0 7 15,0 0 1-15,0 0-4 16,0 0 3-16,0 0-3 16,0 0-4-16,0 0-3 0,0 10 3 15,7 2 3-15,6 5 8 16,-1-1-2-16,2-2-5 15,1 0-3-15,3-3 1 16,-4-5 8-16,4-2-9 16,-5-4 5-16,5 0-6 15,0-2-2-15,-5-9-1 16,0-2-9-16,-4 3 7 16,1 0 1-16,-7 2 1 15,0-3 2-15,1 4 1 16,0-3 0-16,-1 3 0 15,-3 0-4-15,0 2 1 16,0 1-6-16,0 1 9 16,0-2-1-16,0 3 1 15,0 1 4-15,0-1-4 0,-1 1 0 16,-1 1 0-16,2 0 0 16,0 0 0-16,0 0 2 15,0 0 2-15,0 0 2 16,0 0-2-16,0 0-3 15,0 0 2-15,0 0 3 16,0 0-6-16,0 0 0 16,0 0 0-16,3 3 0 15,6 5 0-15,3 1 0 16,5-1 0-16,0 4 1 16,2-1 0-16,0 0-1 15,-1-3 1-15,-2-2 3 0,-2-3-4 16,2-3 4-16,-4 0-4 15,3 0 2-15,0-6-4 16,0-6-1-16,-6-1-1 16,1 0 4-16,0 1 0 15,-4 0-2-15,-1 2 2 16,-4 3 0-16,3-4-3 16,-4 2 2-16,0 0-4 15,0-1 3-15,0 2 1 16,0 0-1-16,-5 0-3 15,-1 2 5-15,-3 0-1 16,-1-1-5-16,-2 2 2 16,-2 0-1-16,2 2-19 0,3 1 18 15,1 0-11-15,2 2 7 16,-1 0-3-16,1 0-35 16,-1 2 22-16,-2 6-74 15,3-4-202-15</inkml:trace>
  <inkml:trace contextRef="#ctx0" brushRef="#br0" timeOffset="132076.49">23856 2706 514 0,'0'0'107'16,"0"0"-84"-16,0 0-3 16,0 0-2-16,0 0 23 15,0 0-24-15,0 1-13 16,0 2 16-16,1 0 18 15,5 0 13-15,2 0-30 16,4-1 12-16,1-2-14 16,7 0-8-16,3 0-5 15,2-9-6-15,-2-4-25 16,-2-1-3-16,-7-3-14 0,-7 0 22 16,-3 0-63-1,-4 2 46-15,0 2 37 0,0 2 2 16,0 3 11-16,0 3 11 15,0 1 45-15,0-1-43 16,0 3 3-16,0 2-21 16,0-2-8-16,0 2 1 15,-1 0-6-15,1-1 10 16,0 1-7-16,0 0 4 16,0 0 2-16,0 0 2 15,0 0 4-15,0 0-10 16,0 0 0-16,0 0 6 15,0 0-6-15,0 0-13 16,0 3 13-16,0 7 1 16,0 1 8-16,6 2-9 0,3 1 5 15,0 1 3 1,3-3 9-16,-2 5-10 0,3-3-7 16,-2-3 8-16,1-3-8 15,0-3 21-15,0-2-11 16,1-3 3-16,2 0-9 15,3-2 6-15,-1-11 0 16,2-1-14-16,-2-1 11 16,-1-4-8-16,-1 1 8 15,0-4-7-15,-6-3 5 16,1-3-5-16,-4-2-20 16,-3 0 4-16,-3-3-24 15,0 4 12-15,0 0 20 0,-5 5 5 16,-3 6 3-16,0 4 0 15,1 3 1-15,0 2 1 16,3 2 7-16,2 1 14 16,0 5-2-16,0-1-11 15,2 2 2-15,0 0-4 16,0 0 0-16,0 0-2 16,0 0-6-16,0 0 7 15,0 0-7-15,0 0-3 16,0 0 1-16,0 0-6 15,0 3 6-15,0 8 3 16,0 4-6-16,0 3 10 0,0 2-10 16,0 2 15-16,0 1-16 15,0 1 8-15,4 2-2 16,4 3 3-16,0 0-2 16,2 0 3-16,3-2-1 15,-1-2-1-15,3-1 4 16,-3-3-5-16,4-4-1 15,-3-3 1-15,-3-4 9 16,2-3-4-16,-5-4-1 16,2-3-5-16,3 0 1 15,2 0 6-15,3-6 9 16,2-10-13-16,4-4-6 16,0-6 3-16,-1-5-10 15,-4-1-35-15,-3-2 12 0,-6 0 2 16,-3 2 1-16,-6 0 17 15,0 2 7-15,0 1 4 16,-2 1 2-16,-7 2 1 16,-2 1-1-16,3 9 0 15,4 2 20-15,-3 11 6 16,7-1-3-16,-1 4-1 16,1 0-17-16,0 0-6 15,0 0 1-15,0 0-4 16,0 5-1-16,0 6 5 15,0 3 3-15,0 5-2 16,0 2-1-16,4 5 1 16,4 3 0-16,0 2 7 0,0 2-8 15,-2 2 0 1,-1-1 1-16,-4-4-1 0,1-1-4 16,-1-5 4-16,-1-5 0 15,0-3 3-15,0-3-2 16,0-3-1-16,0-2 1 15,0-2-1-15,0-1-2 16,0 0 2-16,0-4 1 16,0-1 2-16,0 0-1 15,0 0 8-15,0 0 8 16,0-6 8-16,0-6-14 16,0-4-10-16,0-1 1 0,0 1-3 15,0 2-10-15,0 2 10 16,0 1 0-16,0-2 0 15,0 3-1-15,0-2-1 16,0 0 1-16,5 1-6 16,5 0 6-16,-1 5-9 15,-1 0 5-15,-1 1-6 16,2 2 10-16,2 0-2 16,-4 0 2-16,6 0-2 15,1 3 0-15,1-2 3 16,0 2-2-16,1 0-1 15,-4 0 3-15,-3 0-7 16,1 2-1-16,-2 10 6 16,-2 2-14-16,0 1 11 0,0 0 4 15,-3 4-2-15,0-2 3 16,0 0 2-16,0 0-1 16,0-2 1-16,-2-1-2 15,-1-1 2-15,2-4-3 16,-2-4 1-16,0-2-2 15,0-1-37-15,0-1-50 16,0-1-79-16,-6 0-63 16</inkml:trace>
  <inkml:trace contextRef="#ctx0" brushRef="#br0" timeOffset="132587.51">24211 2404 569 0,'0'0'155'0,"0"0"-147"16,0 0 47-16,0 0-20 0,0 0 2 15,0 0-33-15,34-1 2 16,-11-8-7-16,7-1 12 15,0 1-20-15,-4 3 9 16,-3 3-14-16,-10 0-95 16,-6 0-165-16</inkml:trace>
  <inkml:trace contextRef="#ctx0" brushRef="#br0" timeOffset="133220.81">24020 2277 156 0,'0'0'494'0,"0"0"-428"15,0 0-10-15,0 0-27 16,0 0-13-16,0 0-5 15,0-3-5-15,0 3-12 16,0 0 3-16,3 6 3 0,3 2 2 16,-2 0 23-16,2-4-6 15,0-2 6-15,2-2-8 16,2 0 17-16,-1 0 21 16,-3 0-20-16,0 0-25 15,-4-1-2-15,-2 1-4 16,0-1-4-16,0 1-9 15,0 0-22-15,0 0-19 16,-9 0-18-16,-9 10-3 16,-3-1-70-16,0-1-449 15</inkml:trace>
  <inkml:trace contextRef="#ctx0" brushRef="#br0" timeOffset="135728.54">25170 2655 509 0,'0'0'39'0,"0"0"-2"0,0 0 24 16,0 0 33-16,0 0-18 16,0 0-23-16,-1-1-28 15,1 1-13-15,0 0-12 16,3 0 7-16,7 0-1 15,2 0 17-15,7-3 14 16,5-5-26-16,5-6-11 16,2-6-6-16,-1-4-28 15,-6-2 2-15,-5-6 25 16,-10-5-11-16,-6-6-1 16,-3-5-35-16,0 2-13 0,-8 10 61 15,1 9 6 1,0 10 44-16,4 7 27 0,0 4-36 15,3 5-10 1,0 0-7-16,0 1 11 0,0 0-29 16,0 0 2-16,0 0 5 15,0 0-3-15,0 0-2 16,0 0-2-16,0 0-2 16,0 0-2-16,0 6 1 15,0 6 3-15,0 6 3 16,0 2 0-16,1 3-2 0,4 1 4 15,2 0-5-15,-1 0 0 16,0 3 0-16,1-5-4 16,2 2 13-16,-1 2-15 15,-2-4 12-15,3 2-5 16,-1 1 2-16,3-4 6 16,1 1-9-16,3-3 8 15,1-2-8-15,2-4 12 16,1-4-6-16,-2-1 7 15,1-4-5-15,0-4-6 16,1 0-2-16,0 0-1 16,-3-12-4-16,-2-2-10 15,-3-6 8-15,-2-3-25 16,0 1-26-16,-8-3 33 0,-1 4-3 16,0 1 11-16,-4 5 16 15,-13 4-8-15,-2 1-3 16,-1 6 11-1,0 0 1-15,5 0 0 0,3 4-1 16,1 0-1-16,7 0 2 16,-2 0 0-16,6 0 12 15,0 0 6-15,0 0 9 16,0 0-19-16,0 0 0 16,13 0 11-16,4 0 24 15,5 0-15-15,5 0-7 16,6-6-21-16,1-5-3 15,2 2-2-15,-5 1-4 16,-5-1 7-16,-9 2-10 16,-6 3 12-16,-5 0-1 0,-4 4-8 15,-2 0 7 1,0 0 4-16,0 0-4 0,0 0 4 16,0 0-4-16,0 0 2 15,0 0-2-15,0 0-6 16,0 0 8-16,0 0-4 15,0 0 3-15,0 0-9 16,0 0 10-16,0 0-3 16,0 0 8-16,0 0-11 15,0 0 11-15,0 0-5 16,0 2 2-16,0 8 0 16,0 3 6-16,1 0 0 15,5 4-3-15,1 0 6 16,4 2-3-16,2 1-5 0,1-1 10 15,5 1-8 1,-4-4 3-16,4-3-6 0,-4-4 7 16,-1-4-5-16,-1-4 3 15,3-1-6-15,0 0-1 16,3-1 0-16,0-8-7 16,-1-3 2-16,3-1 1 15,-4-1-2-15,-1-2 0 16,-3 0-18-16,-3 2 20 15,-2-1-18-15,-5 3-1 16,-3 2-1-16,0 0 11 16,0 4 7-16,0 3 6 15,0 1 0-15,-1-1 0 0,-1 3 0 16,-1-3 0-16,2 1 10 16,-1 1 18-16,2-1-14 15,0 2-6-15,0 0 0 16,0 0-8-16,0 0 5 15,0 0-5-15,0 0 0 16,0 0-3-16,0 8-5 16,0 1 8-16,0 2 11 15,0 1-10-15,3 1 2 16,6 1 4-16,0 0-7 16,4 0 8-16,0-4-6 15,0-2 7-15,-1-4-2 0,1-1 5 16,1-3-12-16,-2 0 0 15,2 0-17-15,-1-5 11 16,0-4 2-16,-3-4-6 16,-1 3 10-16,3-4-3 15,-4 1-11-15,-2 2 5 16,0-1 8-16,-1 2 1 16,-2 2-5-16,0-1-1 15,0-1 6-15,-3 0 3 16,2 1-3-16,-2-1-1 15,1 4 1-15,-1 2 13 16,0 0-6-16,0-1 0 16,0 3-3-16,0-3-2 0,0 0 5 15,-3 2-13 1,0 3 6-16,2 0 0 0,1 0 4 16,0 0-4-16,0 0-1 15,0 0-8-15,0 3 5 16,0 4 2-16,0 0 4 15,0 0 8-15,0 0-6 16,6-4-2-16,8 7 25 16,2-5-25-16,3 0 6 15,-1 2-8-15,1-2-2 16,-5 1-2-16,1 0 4 16,-3-2 0-16,-2 0 0 15,0 0-7-15,1 1-5 16,-3-1 12-16,0 0-6 0,-2 0-1 15,-3 1 3-15,2 2-20 16,-2-1 22-16,-2 3-14 16,-1-1 16-16,0 0-10 15,0 2 9-15,0 0-10 16,0-1 7-16,0-1-5 16,0 0 6-16,-6-2-5 15,-1 1 3-15,-5-1 5 16,0 1 0-16,-3-3 5 15,-6 1 6-15,-4-1-11 16,-3-3-11-16,-4-1 11 16,4 0 0-16,-2 0-37 15,0-7-107-15,2-12-205 0</inkml:trace>
  <inkml:trace contextRef="#ctx0" brushRef="#br0" timeOffset="136568.43">27393 1810 710 0,'0'0'30'0,"0"0"-17"0,0 0-3 16,0 0 0-16,0 0 53 15,0 0-19-15,0 0-3 16,11 48-17-16,-3-31-9 16,-2 2 6-16,2 3-11 15,-3 4 9-15,1 5-10 16,-1 2-7-16,-2 3 16 16,1 2-15-16,-1-3 7 15,0-4-8-15,0 0 6 16,-3-3-5-16,0-3-4 15,0 2 4-15,0-3-3 16,0 3 1-16,0-1 0 16,0 0-1-16,0 3 1 15,0-4-1-15,0 0 0 0,0-5 0 16,0-4-8-16,7-3 7 16,3-5-2-16,4-3-12 15,3-1 12-15,5-4 0 16,2 0-30-16,3-7-52 15,-5-5-40-15,-2-2-166 16,-8-5-144-16</inkml:trace>
  <inkml:trace contextRef="#ctx0" brushRef="#br0" timeOffset="136850.17">27348 2261 410 0,'0'0'425'0,"0"0"-380"16,0 0 22-16,0 0-35 15,0 0-32-15,0 0 0 16,82-15-1-16,-54 10-5 16,-2 2-59-16,-6-1-102 0,-3 0-156 15</inkml:trace>
  <inkml:trace contextRef="#ctx0" brushRef="#br0" timeOffset="137431.6">27846 2302 587 0,'0'0'27'16,"0"0"-24"-16,0 0-3 16,0 0 75-16,0 0 8 15,0 0-24-15,-52 0-36 16,44 0-14-16,1 0 0 15,1 5-7-15,0 2 0 16,0 3 3-16,0 4-3 0,2 1 3 16,2 4-2-16,2-2 0 15,0 7 8-15,0-3-1 16,3 0 19-16,9-1-9 16,1-5-15-16,0-2 8 15,3-4-9-15,1-8 5 16,6-1 3-16,4 0-12 15,1-15-20-15,-3-4-1 16,-4-5-19-16,-9 0 17 16,-4 2-102-16,-5 0 91 15,-3 4 34-15,0 4 7 16,0 2 11-16,-9 3 10 16,-2 2-11-16,-2-1-17 15,-1 3 2-15,-2 2-4 0,0 2-59 16,-2 1-64-16,4 0-43 15,7 0-184-15</inkml:trace>
  <inkml:trace contextRef="#ctx0" brushRef="#br0" timeOffset="137857.65">28157 2307 116 0,'0'0'479'0,"0"0"-385"16,0 0-8-16,0 0-49 16,0 0-3-16,0 0-23 15,-1 14-9-15,1 6 10 16,0 6 15-16,0 7 6 16,0 0-19-16,3 1-5 0,0 2 7 15,-3-4-16 1,0 0 0-16,0-2 0 0,0-7 1 15,0-3 8-15,0-7-9 16,0-6-1-16,0-4-11 16,0-3-42-16,0 0 33 15,0 0-94-15,0-8-25 16</inkml:trace>
  <inkml:trace contextRef="#ctx0" brushRef="#br0" timeOffset="138367.75">28113 2246 394 0,'0'0'327'0,"0"0"-324"16,0 0-6-16,0 0 9 15,0 0-17-15,0 0 16 16,61-41-9-16,-52 38 5 0,1 2-1 16,-1-1 13-16,2 2-2 15,2 0-6-15,1 0-5 16,2 0-11-16,1 0 11 15,0 5-4-15,-1 1 3 16,-2 5 2-16,-2 0 3 16,0 3-3-16,-6 3-1 15,-4 1 0-15,-2 1 5 16,0 0-10-16,0 1 5 16,0 1-3-16,0-1 2 15,-8-3 0-15,-5 2-9 16,2-7 9-16,-3-1-2 15,-2 0-4-15,3-6 5 16,-2 2 4-16,0-5-2 16,-1 1 0-16,2-3 0 0,-2 0-21 15,5 0-47 1,3 0-84-16,5 0-94 0</inkml:trace>
  <inkml:trace contextRef="#ctx0" brushRef="#br0" timeOffset="138938.78">28581 2254 378 0,'0'0'219'16,"0"0"-216"-16,0 0 1 16,0 0 9-16,0 0 21 15,0 0 15-15,-52-2-27 16,46 2 1-16,-1 0 18 15,1 2-10-15,0 1 13 16,1 4-33-16,-1 3-3 16,-1 1-6-16,3 2 0 15,-1 2 6-15,2 3-3 0,3 2 4 16,0 2-2-16,0 1 2 16,3 2 14-16,10-3-2 15,1-1-17-15,2-4 8 16,-2-5-1-16,1-7-11 15,-2-2 5-15,1-3 6 16,2 0-11-16,-1-9 1 16,3-7-3-16,-6-2-2 15,-2-2-3-15,-4 1-15 16,-3 2 0-16,-3 1 15 0,0 2 2 16,0 2 5-1,-3 4 0-15,-10 1-16 0,-2 3-10 16,-6-1 0-16,3 5-38 15,0 0-76-15,6-2-145 16</inkml:trace>
  <inkml:trace contextRef="#ctx0" brushRef="#br0" timeOffset="139380.81">28797 1981 638 0,'0'0'124'16,"0"0"-18"-16,0 0-74 15,0 0 0-15,0 0 6 16,0 0-11-16,0 0-22 16,0 0 0-16,0 6-9 0,0 9 9 15,5 6-3 1,1 7 14-16,0 2-12 0,0 5 5 15,0 4-7-15,0 0 3 16,-3 1-5-16,-2-1-3 16,1-4 1-16,-2-5-7 15,0-8-14-15,1-7-51 16,2-8 14-16,5-7-167 16,5 0-312-16</inkml:trace>
  <inkml:trace contextRef="#ctx0" brushRef="#br0" timeOffset="139890.19">29144 2213 585 0,'0'0'114'15,"0"0"-107"-15,0 0-3 16,0 0 22-16,0 0 50 16,0 0-20-16,-63-9-45 15,54 9 2-15,0 0 24 16,2 0 1-16,2 0-8 16,1 0-13-16,1 1-17 15,0 4-1-15,0 6 1 0,-3 3 0 16,3 6 2-16,3 2 2 15,0 3-1-15,0 4 1 16,0-2-1-16,9-2 2 16,1-4 3-16,4-5 2 15,2-8-3-15,1-2-6 16,5-6-1-16,2 0 0 16,1-6-2-16,-3-11-22 15,-5-2 16-15,-4 0 7 16,-5-2 0-16,-4 3-5 15,-4 1 1-15,0 5 5 16,0 1 12-16,0 2-12 16,-4 1-1-16,-4 0-2 15,-1 3 0-15,3 1 3 16,0-1-13-16,0 1 6 0,-2 0-64 16,3 1-25-16,2 1-176 15</inkml:trace>
  <inkml:trace contextRef="#ctx0" brushRef="#br0" timeOffset="140657.39">29544 2232 519 0,'0'0'101'16,"0"0"-99"-16,0 0 62 15,0 0-12-15,0 0 52 16,-81-19-66-16,69 19-30 16,-2 0 10-16,-2 0 0 15,4 0-15-15,-3 0 28 16,5 0-12-16,4 2-7 15,0 4-10-15,0 0 10 16,3 4-18-16,2 5 7 16,1 6-1-16,0 4 12 15,0 5-1-15,0 0-11 16,13-2 4-16,2-5 15 0,4-6-8 16,3-10-1-16,4-5-1 15,4-2-5-15,0-4-4 16,-3-11 0-16,-7-7-6 15,-9 4-1-15,-5 2-3 16,-4 7 10-16,-2 3 9 16,0 2 9-16,0 2-17 15,0 2 14-15,0 0-15 16,0 0 0-16,0 0-17 16,0 0 12-16,0 5-4 15,0 6 2-15,0 1 7 0,-2 1 4 16,0 4-3-16,1 2 5 15,1 3-5-15,0 2-1 16,0 2-2-16,0 1 2 16,0 2-1-16,1-2 1 15,5 0 0-15,-2-4-1 16,0 2-3-16,-4-1 2 16,0 0-22-16,0 1 0 15,0-2 23-15,-8-2-3 16,-1-5 4-16,0-4 1 15,-4-3 5-15,-5 0-5 16,-4-2 7-16,-4-3-3 16,1-4 10-16,-4 0-7 15,-2 0 12-15,1-2-15 16,-3-8 0-16,5-4-6 0,3-6 1 16,2-2-6-16,10-7-19 15,4 0-107-15,9-2-120 16</inkml:trace>
  <inkml:trace contextRef="#ctx0" brushRef="#br0" timeOffset="141631.82">29891 2263 455 0,'0'0'139'0,"0"0"-80"16,0 0 29-16,0 0-11 15,0 0-12-15,0 0-29 16,-3 0-14-16,3 0 20 16,0 0-24-16,0 0-10 15,0 0 11-15,0 0-6 16,0 0 0-16,0 0-11 15,0 1-2-15,0 13-1 16,0 9 1-16,7 4 6 16,4 3-5-16,4 1 2 15,-2-4 1-15,6-5 1 16,1-8 0-16,2-5 2 16,4-6 1-16,-1-3 1 15,2-5-9-15,-3-13-7 0,-2-6-7 16,-3-4-10-16,-6 5 17 15,-6 5-15-15,-3 6 22 16,-4 6 13-16,0 0-3 16,0 4 4-16,0-1-9 15,0 3-1-15,0 0 4 16,0 0-6-16,0 0-2 16,0 0 5-16,0 0 5 15,0 0-8-15,0 0 0 16,0 0-2-16,0 0-1 15,0 0-2-15,0 11-7 16,-1 7 10-16,-5 7 1 16,0 5 3-16,2 1 6 0,0-1-2 15,4 2-6 1,0-1 5-16,0 1 3 0,2-3 2 16,7 4-11-16,0-3 1 15,-2-1-1-15,-2 0-2 16,2 2 0-16,4 1 1 15,-2 4 3-15,1-2-1 16,-2 1-2-16,-3-1 0 16,-3-1-1-16,-2-4 0 15,0-4 1-15,0-2-3 16,-7-5 1-16,-4-5 0 16,-1-3 2-16,-1-3 6 0,-2-3-4 15,-4-3-2-15,-5-1 14 16,-6 0-12-16,-3 0 6 15,-3-1 1-15,-3-9 0 16,-2 0 1-16,0 0-10 16,9-2 3-16,0-1-6 15,7-1-8-15,3-1-37 16,2 1-25-16,7-3-100 16,5-4-470-16</inkml:trace>
  <inkml:trace contextRef="#ctx0" brushRef="#br0" timeOffset="143929.25">6949 7218 478 0,'0'0'89'0,"0"0"-71"16,0 0 57-16,0 0-1 15,0 0-30-15,0 0-3 16,0 0 2-16,0-19-25 16,0 19-6-16,0-1 3 15,0 1 4-15,0 0 4 16,0 0-2-16,0 0 0 0,0 0-3 16,0 0-13-1,-3 0-5-15,3 0 0 0,0 0 6 16,-3 0-6-16,3 0-6 15,0 0 0-15,0 1-4 16,-3 13 9-16,3 2 1 16,-3 11-5-16,3 2 5 15,0 11 10-15,0-1-7 16,0 0 2-16,0 2-1 16,0-4 2-16,0-6-6 15,0-1 2-15,0-7-2 16,0-2 0-16,0-5-1 15,0-5-3-15,0-1 4 16,0-5-4-16,0 2 4 16,0 3 0-16,0-3-1 15,0 3 1-15,0-1-2 16,0-6 2-16,0 1-1 0,0-4 0 16,0 0-4-16,0 0 3 15,0 0-18-15,0-4-18 16,0-6-70-16,0-2-200 15,0-2-166-15</inkml:trace>
  <inkml:trace contextRef="#ctx0" brushRef="#br0" timeOffset="144598.93">6979 7487 400 0,'0'0'154'0,"0"0"-107"15,0 0 0-15,0 0 30 16,0 0-18-16,0 0-15 0,-3 0-11 16,3 0-2-16,0 0-5 15,0-4-3-15,3-5-19 16,6-1 1-16,4 0-5 16,-1 0-7-16,6-1 4 15,-6 2-5-15,4-1 5 16,-2 3-4-16,-2 0 3 15,1 4 2-15,-4 0-3 16,-1 3 10-16,-1 0-6 16,-1 0 1-16,3 4-9 15,0 6 9-15,1 2 0 16,1 5-7-16,-2 2 7 16,-2-2 0-16,-1 0 0 15,0 0-2-15,-3-4-5 0,0 3 5 16,-3-3 2-16,0 0-4 15,0 1-1-15,0 3 4 16,0-4 1-16,-3 1 1 16,-6-3 26-16,0-2-14 15,-1-1 5-15,-1-2-16 16,-5 0 6-16,4-1-8 16,-4 1 2-16,2-3-1 15,-2 2 3-15,-2 1-8 16,-3-2 11-16,-1 2-15 15,2-6 8-15,1 0-7 0,-2 0 6 16,3 0-10 0,2-5-29-16,5-7-16 0,8-4-144 15,3-1-262-15</inkml:trace>
  <inkml:trace contextRef="#ctx0" brushRef="#br0" timeOffset="145444.17">7258 7021 448 0,'0'0'80'16,"0"0"-62"-16,0 0 81 16,0 0-22-16,0 0-34 15,0 0-19-15,0-8-21 16,0 8-1-16,0 0 15 15,0 0-9-15,6 10 13 16,13 5 3-16,5 4 6 16,7 5-9-16,5 1-12 15,0 1-9-15,0 5 0 16,0-2 0-16,-4 0 0 16,-2 2 0-16,-6-5 0 15,0 4-6-15,-5-3 1 0,-2-4-6 16,-4-7 6-16,-7-7 5 15,-3 1-14-15,-3-6 13 16,0-3 1-16,0 1 16 16,0-2-5-16,0 0-11 15,0 3 7-15,0-3 2 16,0 4 5-16,0 3-14 16,0 3-1-16,-12 10 0 15,-4 2 1-15,2 4 0 16,-2 6 10-16,1 3-3 15,0 2 21-15,0 1-18 16,2-1 11-16,-1-1-13 16,4-2-3-16,4-4-2 15,3-5-1-15,0-4-1 16,3-5-1-16,0-5 0 0,0-2 0 16,0-5 3-16,0-1-3 15,3-3-2-15,0 0-7 16,0 3-3-16,0-3-10 15,4 0-46-15,-1 0-43 16,2-3-160-16</inkml:trace>
  <inkml:trace contextRef="#ctx0" brushRef="#br0" timeOffset="148322.07">9424 7038 379 0,'0'0'121'0,"0"0"-120"15,0 0 22-15,0 0 49 16,0 0-1-16,0 0-28 0,-33-57 24 16,30 51-20-1,-3-2-8-15,3 8-12 0,3-2-5 16,0 1-10-16,0-1 5 15,0 1 5-15,0 1-5 16,0 0-13-16,0 0 2 16,0 0-6-16,0 6 0 15,0 14-5-15,0 4 10 16,9 5-10-16,1 5 7 16,2 4-2-16,-1-1 10 15,-1 1-6-15,2 2-4 16,-3 1-4-16,3 6 4 15,-3 5 4-15,0 1-2 0,1-3-1 16,-4 0-1 0,0-7-3-16,-2 0 3 15,3-4 1-15,-3-3 6 16,-1-2-7-16,3 0 0 0,-6-2-7 16,3-3 11-16,0-3-4 15,0 1 1-15,-3-4 0 16,0-1 8-16,0-2-9 15,0-3 1-15,0 2-1 16,0-2 2-16,0 0-2 16,0 3 1-16,0 1-1 15,0 1 5-15,0-5-1 16,3 0-4-16,-3-5 0 16,0-1 1-16,0-1-1 15,3-2-1-15,-3 2 1 16,0 0 2-16,3 4-2 0,-3 1 0 15,4-4 1 1,-4 0-1-16,3-2 0 0,-3-2 7 16,0-4-7-16,0 0-1 15,0 0 1-15,0 0 0 16,0 2-6-16,0 0 6 16,0 2 7-16,0 1-7 15,0-2 0-15,0 2 0 16,0-6 0-16,0 2 0 15,0 1 2-15,0-5-3 16,0 1 1-16,0 3 0 16,0-1 2-16,0 7-2 15,0 0-5-15,0-1 5 0,0 1 3 16,0-7-2-16,-3 1-2 16,3-2 2-16,0-1-1 15,0 2 5-15,0 3-10 16,-4 1 10-16,1 3-2 15,3-3-3-15,0 0-9 16,0-3 9-16,0-1 0 16,0 0 0-16,0 0 6 15,0 0-11-15,0 1 9 16,0 1-4-16,0 2 0 0,0-1 1 16,0 4 2-1,0-1-1-15,0-1 4 0,0 2-4 16,0 0 0-16,0 0-2 15,0-1 5-15,0-1-5 16,0-2-5-16,3 1 5 16,-3 2 5-16,0 1-3 15,0 0-2-15,0 1 0 16,0-1-1-16,0 0 1 16,0-5 1-16,0-2 2 15,0-3-6-15,0 0 1 16,0 0 1-16,0 0-6 15,0 0-5-15,0 0-40 16,-3-8-13-16,-6-9-226 16</inkml:trace>
  <inkml:trace contextRef="#ctx0" brushRef="#br0" timeOffset="150747.26">9379 6861 311 0,'0'0'125'15,"0"0"-100"-15,0 0 41 16,0 0 42-16,0 0-14 16,0 0-39-16,0 5-12 15,0-5-43-15,0 0 0 16,0 0 11-16,6 0-11 16,10 0 16-16,11 0 18 15,9 0-14-15,4 0 0 16,2-3-17-16,1-5-3 0,-4 2 0 15,0-1-13 1,1 3-2-16,2-2 6 16,4 3 1-16,-4-4 8 15,7 0 0-15,-1-3-3 0,4-2 3 16,3 2 1-16,0-2 3 16,-4 1 5-16,-2 5-9 15,-7-1 0-15,-6 3-11 16,-6 3 11-16,-5-1 0 15,-7 2-4-15,-6 0 15 16,1-2-11-16,-3 1 0 16,0-3-7-16,-7 3 7 15,1-2 0-15,-4 3 7 16,0 0-2-16,0 0-3 16,0 0 1-16,0 0-6 0,0 0 1 15,0 0 1 1,0 0 1-16,0 0-1 0,0 0 1 15,0 0-3-15,0 0 2 16,0 0 1-16,0 4-3 16,6 10 8-16,-3 2-2 15,3 3-3-15,3-1 0 16,-1 4 0-16,5 8-3 16,-4 6 8-16,4 1 8 15,1 3-10-15,-1-3 11 16,2-1-6-16,-2-2 6 15,1 3-13-15,-5-2 3 16,1 0-1-16,-1 5-3 0,-1 3 0 16,-2-1 10-16,1-1-10 15,-1 0-3-15,3 1 3 16,-3-4 2-16,1-1-2 16,1-1 2-16,-2 0 3 15,0-1 0-15,0 0 6 16,4-2-1-16,-4-4-1 15,0-1 0-15,2-6-2 16,-1-1-3-16,-1-2 0 16,0 1 0-16,3-1-2 15,-2 1-2-15,-3-1 0 16,3 3 3-16,-1-3-5 0,-3 7 4 16,0-4-1-1,0-3 1-15,4 1-1 0,-4-3-1 16,-3 2 0-16,3-1-3 15,-3 3 6-15,0 1-6 16,3 2 3-16,-3-2 0 16,3 2-1-16,-2-7 5 15,2 0-9-15,1-5 6 16,-1 3-2-16,1-3 2 16,-1-2 3-16,0-1-1 15,0-1-3-15,0 1-2 16,0 2 2-16,0 0-1 15,-3 1-3-15,0-3 4 16,3 1 4-16,-3 0-4 16,0 0-3-16,3-1 3 15,0 6 6-15,1-1-6 0,-3 3 0 16,-1 0 0-16,2-2 0 16,-2-3 2-16,0-2-2 15,0-4-9-15,0-3 9 16,0 2 3-16,0-2-3 15,0 0 0-15,0-1-2 16,0 2 1-16,0-4 1 16,0 3 0-16,0 1-2 15,0-3 11-15,0-1-8 16,0 0-1-16,0 2-10 16,0-2 10-16,0 0-1 0,0 0-6 15,0 0 7-15,0 0 7 16,-3 0-6-16,-10 3-2 15,-2-3 1 1,-3 0-1-16,-4 0 1 0,-1 0 0 16,1 0 0-16,-2 0 0 15,-1 0 0-15,1 0 0 16,3 0 2-16,-3 0-2 16,2 0-1-16,-2 0-9 15,6 3 19-15,-8 0-11 16,6-2 2-16,-2 6-10 15,2-5 8-15,-2 2-2 16,2-4 4-16,-2 3 1 16,1-3-1-16,6 1 0 15,-1-1 0-15,2 0 10 0,4 0-10 16,1 0-2-16,0 2 0 16,-6 0-7-16,3 3 9 15,-4-1-2-15,-4 2-2 16,1-2 1-16,-1 0-2 15,4 1-2-15,-3-4 7 16,2 3-5-16,1 0-5 16,1-2 7-16,-3 2 3 15,6-1-6-15,-4-1 0 16,-1 1-3-16,1 2 3 16,-4 1 5-16,7 0-2 15,-3-1 3-15,4-3 0 0,1 1 10 16,1 0-10-16,1 0 0 15,0-2 0-15,-5 1 0 16,4 3 0-16,-2-2 0 16,-1 3 3-16,2-3-3 15,-2 1 0-15,1 2-3 16,0-2 2-16,-6-1 2 16,-1 0-2-16,-1 1-1 15,1 0 0-15,0-1 2 16,2-1 0-16,4 2-1 15,1-2 7-15,6 0-6 16,-2-2 0-16,1 3 3 0,-2-3-2 16,-3 2-1-1,-2 1 1-15,1-3-2 0,3 1 0 16,1-1 1-16,0 0 0 16,4 0 0-16,-2 0 0 15,1 0 1-15,6 0 0 16,0 0 10-16,0 0-9 15,0 0-2-15,0 0 9 16,0 0 0-16,0 0 3 16,0 0-11-16,10 0 1 15,1 0-2-15,1 0-49 16,1-1-52-16,-4-4-307 16</inkml:trace>
  <inkml:trace contextRef="#ctx0" brushRef="#br0" timeOffset="151632.41">9968 8972 562 0,'0'0'170'16,"0"0"-135"-16,0 0 9 15,0 0-27-15,0 0 26 16,0 0-12-16,0-3-17 16,0 3 7-16,0 0-21 15,0 4 0-15,0 12 8 16,0 3 39-16,0 2-17 16,1 3-22-16,4 2-3 0,-2 4-1 15,0 4 0-15,0 0-1 16,0 7-3-16,0-7 0 15,-3-3-2-15,3-4 0 16,-3-11 0-16,0-3-4 16,0-9-4-16,0 0-12 15,0-4-9-15,0 0-30 16,0 0-30-16,0 0-125 16,0 0-107-16</inkml:trace>
  <inkml:trace contextRef="#ctx0" brushRef="#br0" timeOffset="152320.4">10056 9215 302 0,'0'0'483'0,"0"0"-452"15,0 0 24-15,0 0-2 16,0 0-8-16,0 0 0 16,3-5-33-16,15-1-3 15,4 0-9-15,8 2 0 16,3-2 22-16,2 2-18 16,6-3 13-16,-5 4-15 15,-6 3-2-15,-5-6-9 0,-7 3-2 16,-6-2-17-16,-6-1-1 15,-2-1-2-15,-4-3 0 16,0-1-10-16,-4-1 23 16,-5 2 18-16,-3 0 16 15,3 1-16-15,0 3 12 16,0-4-1-16,0 6 14 16,2-3-20-16,1 2 6 15,2 1-10-15,1 3 8 16,2 1 20-16,1-2-14 15,0 1-12-15,-3-2 3 16,3 3 4-16,0 0 7 16,0 0-3-16,0 0-7 15,0 0 0-15,0 0-4 0,0 0-1 16,0 0-2-16,0 0-1 16,0 0 1-16,0 0-1 15,0 0 2-15,0 11 1 16,0 5 7-16,7 7-4 15,3-1 2-15,0 4 4 16,-1 2-11-16,3 2 5 16,-3 2-3-16,-3-1 6 15,0-2-8-15,0-6-10 16,-6-3 10-16,0-7-6 16,0-6 1-16,0 0-10 15,0-4-6-15,0 1-3 16,0-2 2-16,0 1-4 0,0 2 1 15,0-4-55-15,0-1-73 16,0 0-151-16</inkml:trace>
  <inkml:trace contextRef="#ctx0" brushRef="#br0" timeOffset="153648.43">10635 9185 600 0,'0'0'150'0,"0"0"-142"16,0 0 85-16,0 0-32 15,0 0-24-15,0 0 5 16,-6-3-31-16,6 3 0 0,0 0-6 16,-3 0-1-1,0 0 7-15,0 6 6 0,-1 0-9 16,1 3-2-16,3 3 0 15,0-3 5-15,0 7-1 16,0 1 4-16,7 0-14 16,11 2 18-16,1-2-5 15,2 2-6-15,4-5 0 16,-2-1-6-16,-1-6-1 16,-4-5 0-16,-3-2-7 15,-6 0-6-15,-1-12-12 16,-1-2-9-16,-7-6-28 15,3 3 36-15,-3-2 21 16,0 2 0-16,0 2 5 0,3 1 10 16,-3 4 2-1,0 6 14-15,0 1-4 16,0 3-7-16,0 0-3 0,0 0-11 16,0 0 1-16,0 0-1 15,0 0-1-15,0 0-2 16,0 0 1-16,0 0 0 15,0 0 1-15,0 0 2 16,3 4-2-16,0 7 0 16,4-2 9-16,2 4-7 15,3-6 16-15,3 3-16 16,0-3 7-16,-1-5-7 16,-1 1-1-16,-4-3 10 0,1 0-11 15,-1 0 4-15,-3-15-9 16,6-9-2-16,-3-5-11 15,-3-5-4-15,-3-3-4 16,-3 1-6-16,0 3-16 16,0 3 16-16,-6 4 32 15,0 7 2-15,0 2 40 16,3 1-15-16,3 2-4 16,-4 2 13-16,4 4-22 15,0 2 13-15,0 3-25 16,0-1 2-16,0 4 3 15,-4 0 0-15,4 0 6 16,0 0-8-16,0 0-4 0,0 10 0 16,0 1 7-1,0 4-5-15,0-1 5 0,0-1-4 16,11 4 8-16,-2-1-10 16,0 4 4-16,4 0-6 15,1 6 0-15,2-2 7 16,-1 4-5-16,0 0 1 15,-3-3 2-15,0 0-4 16,-2 0 5-16,4-5-6 16,-1-4 0-16,-4-2 0 15,0-5 0-15,3-5-3 16,0-4-10-16,0 0 5 16,-1 0 6-16,5 0-8 15,0 0 0-15,-4-10 10 0,3-7-12 16,-3 1-2-16,1-7-1 15,-3 1 6-15,3-3 0 16,-6 3 8-16,-1 2-6 16,-3 0 0-16,-3 7 4 15,0-1 1-15,0 5 2 16,-9 4 1-16,-4 0-1 16,-1 2 4-16,1 0-3 15,-2 3 8-15,0 0-6 16,-3 0-2-16,2 0-1 15,-1 6 1-15,-2 6 7 16,2 0-8-16,4-3-1 16,1 4 0-16,2-4-1 15,-1 2-2-15,5-2-10 0,-1-1-14 16,1 1-3-16,3-9-12 16,3 3-28-16,0-3-70 15,0 0-271-15</inkml:trace>
  <inkml:trace contextRef="#ctx0" brushRef="#br0" timeOffset="157429.82">10511 6948 179 0,'0'0'125'0,"0"0"-70"0,0 0 8 16,0 0 8-16,0 0-11 16,0 0-31-16,0 0 17 15,0 0-24-15,0 0 8 16,0 0-21-16,0 0-2 16,0 0 5-16,0 0-11 15,0 0 4-15,0 0 13 16,0 0 22-16,0 0-9 15,0 0-9-15,3 0-8 16,4 0-11-16,4 0 6 16,1-1 2-16,1-1-7 15,4-2 5-15,2 1-11 16,0 1 2-16,4 2 0 16,-1 0 2-16,2 0-2 15,-1 0 0-15,-1 0 0 0,3-2-1 16,2-4 1-16,3 2 0 15,1-3-3-15,-4 1 3 16,3 2 2-16,-2-1-2 16,-4 0 2-16,4 0-14 15,-5-2 22-15,3 0-10 16,3 2 0-16,1 0 1 16,1-4-1-16,2-1 0 15,3 3 1-15,-7-3-1 16,3 6 0-16,-8-2 0 15,-5 4-1-15,-1-1 1 16,0-1-10-16,-2 4 20 0,1-3-11 16,2 0 2-1,-4-1 0-15,6 0-1 0,-2-2-5 16,1 1 5-16,-1 0 11 16,0 2-11-16,1 0-3 15,2-3 3-15,-1 4 0 16,0-4-3-16,0 3 3 15,1 0 0-15,-2-2-2 16,2 0 10-16,-3 1-16 16,1 3 7-16,0-1 1 15,3 0 0-15,-5 1-1 16,3-3 1-16,-5 1 0 16,-1 2 1-16,3 0-1 0,-3 0 0 15,-1-2-1 1,5 3 7-16,0-3-6 0,2 2 0 15,0-1-2-15,3-3 2 16,-2 5 0-16,2-3-1 16,-3 0-1-16,-4 0 4 15,2 1-3-15,0-1 1 16,2-2-8-16,-6 4 8 16,-1-2-1-16,2-1 9 15,0 0-8-15,0-1 0 16,4 1 0-16,3-4 2 15,3 0-1-15,-5 4-1 0,3-1 0 16,-5 3-1-16,-2-3 1 16,2 2-3-16,-7 0 3 15,3 0 0-15,-6 2 4 16,3-2-4-16,-4 1 2 16,1-3-4-16,4 2 6 15,-6 2-9-15,-1-2 8 16,0 1-6-16,-3 2 6 15,0 0-5-15,-3-1 2 16,0 1-2-16,0-4 1 16,0 4 2-16,0 0 1 15,0 0-2-15,0 0 9 16,0 0 1-16,0 0-6 16,0 0-1-16,0 0-2 15,0 0 5-15,0 0 2 0,0 0-7 16,0 0 9-16,0 0-1 15,0-3-2-15,0-3-3 16,-3 3-2-16,-3-5-2 16,0-1 0-16,-4-1-2 15,-3 1-4-15,3-4 6 16,0 1 0-16,1 0 0 16,3 1 1-16,-5 0 0 15,7 3 3-15,-1-1-3 16,1 1-1-16,1-1 0 15,-3-1 0-15,0-4-1 16,-1 8-5-16,4-2 6 0,-4 0 0 16,6 1 0-1,-1 2 0-15,2-1 12 0,0 3-2 16,0 0-1-16,0 2-7 16,0 0 2-16,0 1-8 15,0 0-13-15,0 0-32 16,0 0-26-16,0 0-119 15,0 0-79-15</inkml:trace>
  <inkml:trace contextRef="#ctx0" brushRef="#br0" timeOffset="157966.44">12331 5845 137 0,'0'0'0'16,"0"0"-70"-16,0 0 20 15</inkml:trace>
  <inkml:trace contextRef="#ctx0" brushRef="#br0" timeOffset="158552.81">12425 5777 91 0,'0'0'210'0,"0"0"-136"16,0 0 12-16,0 0-27 16,0 0 2-16,0 0-26 0,-6-11-1 15,6 8 26-15,0 3-21 16,0 0-7-16,0 0-10 15,0 0 19-15,0 0-10 16,0 0-12-16,0 0-2 16,0 0-1-16,0 0-1 15,0 0-5-15,0 0 0 16,0 0-1-16,0 0-5 16,0 0 1-16,0 0-4 15,0 0-1-15,0 12 3 16,0 9-3-16,0 5 0 15,0 8 2-15,0-4 1 16,0 4-1-16,0 0-2 0,6-1 0 16,-3-3-1-16,4-1 1 15,-4-2 0-15,-3-8-7 16,3-4-6-16,-3-6-7 16,0-5-12-16,0-1 0 15,3-1-33-15,-3 1-26 16,3-2-51-16,0-1-36 15,-3 0-97-15</inkml:trace>
  <inkml:trace contextRef="#ctx0" brushRef="#br0" timeOffset="160517.1">12359 5782 447 0,'0'0'61'0,"0"0"-31"0,0 0 9 15,0 0-15-15,0 0 3 16,0 0 25-16,63-17-17 16,-35 7-18-16,-1 4-15 15,-1-2-2-15,0 3 2 16,-1 1-2-16,-2-2-2 15,-1 4 1-15,-1-3-6 16,-6 2 3-16,0 2-3 16,-6-2 7-16,-3 3-11 15,-6 0 11-15,3 0 6 16,-3 0-6-16,3 0-9 16,1 0 9-16,-1 3 0 0,0 3 0 15,0-1 0 1,0 5 1-16,1 0 8 0,3 4-9 15,0 0 3-15,-4 3-3 16,3 1 1-16,-3 1 1 16,0-2 17-16,0 2-17 15,-3-2 0-15,3 2 0 16,0 1 2-16,-3 2-4 16,0 0 0-16,0 1 7 15,0-1-3-15,0-2-1 16,0 1-5-16,0-1 2 15,0-3 0-15,0-3-1 16,0-4 0-16,0-3 1 0,0-2 0 16,0-1 4-16,0-2-4 15,0 0-2-15,0-1 2 16,0-1-1-16,0 3 2 16,0-1-1-16,0-1 2 15,0-1 0-15,0 0 8 16,0 0-3-16,-6 0-5 15,0 0-2-15,-6 0-2 16,-3 0 2-16,0 0 2 16,-4 0-2-16,-1 0-1 15,1 0 0-15,-2 0 1 16,5 0 0-16,1-1 0 16,4-1 2-16,1-1 3 15,1-1-2-15,6-1 1 0,0 5 4 16,0-2 11-16,3 2-11 15,0 0-3-15,-3 0 0 16,-1 0-10-16,1 0 10 16,-3 0-6-16,1 0 1 15,0 0-6-15,4 0 2 16,-2 0 4-16,3 0-5 16,0 0 10-16,0 0-5 15,0 0 0-15,0 0 9 16,0 0-7-16,0 0-4 15,0 0 5-15,0 0-3 16,0 0 8-16,0 0-8 0,0 0 1 16,0 0-1-1,0 0 3-15,0 0 15 0,0 0 1 16,0 0-10-16,0 0 0 16,0 0 4-16,0 0 5 15,0 0-4-15,0 0-6 16,0 0 1-16,0 0-9 15,0 0 0-15,0 0-5 16,0 0 2-16,0 0 3 16,0 0-7-16,-7 0-20 15,-2 10 4-15,-3 7 23 16,-3 1-4-16,3 1 1 16,-1-2 3-16,4 2 0 0,1-3-2 15,2-1 1 1,3-1 1-16,-1-2 5 0,1-2-5 15,3 2-1-15,0-5 1 16,-3 2 0-16,3-4 4 16,0-5-3-16,0 3 2 15,0-3-1-15,0 0-1 16,0 2 6-16,0-2-3 16,0 0-4-16,0 1 0 15,0-1 0-15,0 0 5 16,0 0 1-16,0 0 7 15,0 0-9-15,0 0-2 0,0 0-2 16,0 0 0 0,0 0-1-16,0 0 1 0,0 0 9 15,0 0-9-15,6 0-4 16,7 0 4-16,4 0 5 16,5 0 8-16,-4 0-12 15,3 0-1-15,0 0 0 16,-2 0 0-16,-3 0-3 15,4 0 2-15,-5 0 1 16,-1 0-1-16,-1 0-5 16,0 0 3-16,-7 3-6 15,3 0-13-15,-5-3 12 16,2 1-2-16,-1 1 12 16,-2-2-3-16,3 0 0 15,-3 5 2-15,0-3-1 0,7-1-1 16,-4 1-1-16,-2-1 3 15,2-1-26-15,1 0 27 16,-7 0-18-16,0 0 13 16,0 0 0-16,0 0 5 15,0 0 0-15,0 0 6 16,0 0 5-16,0 0 4 16,0 0-3-16,0 0-12 15,0 0 0-15,0 0 9 16,-3-4-6-16,3-3 1 15,0-2 18-15,0 3-7 16,0-4 16-16,0 1-31 16,0-2 8-16,0-2-5 15,0-2-2-15,0 3-1 0,0 1 0 16,0 0-5-16,0-1 5 16,0-1-6-16,0 5-4 15,0 0-3-15,0 2 10 16,0 6-4-16,0-3 7 15,0 2-3-15,0-1-3 16,0-3 6-16,0 5-11 16,0 0-10-16,-4-3-28 15,3 0-11-15,-1 0 21 16,1 3-11-16,-1 0-17 16,-1 0 3-16,-1 0-34 0,-3 0-63 15</inkml:trace>
  <inkml:trace contextRef="#ctx0" brushRef="#br0" timeOffset="161192.49">13061 5971 122 0,'0'0'339'15,"0"0"-297"-15,0 0 36 16,0 0 29-16,0 0-27 16,0 0-1-16,-9-5-57 15,9 5-5-15,0 0-10 16,0 0 9-16,0 0-13 0,-1 1 3 15,-2 15-5 1,0 4 21-16,-3 3-6 0,-1 4-14 16,4 2 7-16,0 0-8 15,3 1 2-15,0-2 3 16,0-2-6-16,0-5-1 16,0-5-1-16,0-2 2 15,0-6-4-15,0-5-16 16,0-3-15-16,0 0-35 15,0 0-39-15,0 0-33 16,3 0-115-16</inkml:trace>
  <inkml:trace contextRef="#ctx0" brushRef="#br0" timeOffset="161702.03">13061 5950 500 0,'0'0'75'0,"0"0"-20"15,0 0 16-15,0 0-32 0,0 0-34 16,0 0 18-16,53-28 22 16,-37 23-19-16,2 5-6 15,0 0-8-15,-3 0 6 16,1 0-10-16,-2 0-8 16,-1 0 0-16,-4 0 0 15,-2 10 0-15,-1 2 10 16,2 3-9-16,-5 4 8 15,0 0 2-15,0-2-9 16,0 3 6-16,-3 1-4 16,6-1-4-16,0 0 0 15,-2 0 4-15,2-1 7 16,2 3-11-16,-2-5 0 16,-3-3 0-16,0-5 1 15,-3 2-5-15,0-8 1 0,4 0-29 16,-4-1 18-16,0-2-38 15,0 0-18-15,0 0-20 16,0 0-79-16,0 0-133 16</inkml:trace>
  <inkml:trace contextRef="#ctx0" brushRef="#br0" timeOffset="162049.28">13117 6151 590 0,'0'0'112'15,"0"0"-3"-15,0 0-20 16,0 0-76-16,0 0 11 16,0 0 2-16,0 1-10 15,0-1 1-15,0 0-15 16,6 0 3-16,13 0 2 16,11-10-7-16,-2 0-3 0,2 3 1 15,-6 3-44-15,-6 3-69 16,-7-1-112-16,-3 2-262 15</inkml:trace>
  <inkml:trace contextRef="#ctx0" brushRef="#br0" timeOffset="167290.96">10593 7338 326 0,'0'0'65'16,"0"0"-42"-16,0 0 24 16,0 0 7-16,0 0-6 15,0 0-8-15,0 0-16 16,0 0-10-16,0 0 1 0,0 0 6 15,0 0-1 1,0 0 6-16,0 0 6 0,0 0 13 16,0 0-19-16,0 0-2 15,6 0-12-15,3 0 1 16,6 0 0-16,-3-3-13 16,1 3 0-16,4-2 0 15,2 2 8-15,0-1-8 16,1-3 0-16,2 0 0 15,-1-2 0-15,0 3-14 16,0-1 14-16,-2 1 0 16,-3 0 10-16,4 0-10 15,-2 0 0-15,0-1-12 16,4 1 23-16,5-1-23 16,1 1 24-16,2-4-22 0,6 0 11 15,-5 1-1 1,5-1 0-16,0 2 10 0,-3 0-11 15,-2 2 2-15,-4 1-1 16,-2-3 0-16,-1 5-12 16,-5 0 12-16,7-5 12 15,-4 1-11-15,5-4-1 16,3 2 0-16,1-2 0 16,2-1 1-16,0 1-1 15,-4 0 2-15,3 3-2 16,-2-2-2-16,-2 3 1 15,2 1 1-15,3-4 0 0,-1 0 0 16,6-2-2-16,-1-2-7 16,2 5 9-16,-3-2 0 15,-1 2 4-15,3 0-4 16,-4 1 8-16,-4-1-10 16,1 2 2-16,-1-3-1 15,3-2-2-15,2 1 6 16,6-5-4-16,2 2 1 15,2-1 0-15,-3 1 2 16,-2 3-2-16,-1-1 1 16,-3 3-4-16,-2-4 6 15,3 4-14-15,-1-5 13 16,0 5-2-16,-1-5 0 16,4 2 2-16,0-1-2 15,0-2 11-15,-3 5-10 0,-4 2-1 16,3-3 0-16,-2 1 3 15,-3 1-2-15,-1-2 8 16,0 3-1-16,0-2 2 16,3-1-4-16,-2 2-3 15,-1 0 1-15,3-1 0 16,1 7-3-16,-3-4 0 16,-2 1 4-16,2 3-5 15,-5-4 0-15,2 1-2 16,-1 0-3-16,0-2 5 15,1 0 4-15,-3-4-2 16,6 3-2-16,-1-1 2 0,7 0 0 16,-3 1-2-16,0-2 0 15,1 2 0-15,-1 0-11 16,-3-2 11-16,-2 2 0 16,2 0 1-16,-3 1-2 15,1 0 2-15,2 1-1 16,-6-1 0-16,6 0 11 15,0 5-11-15,-5-2-9 16,2-1 8-16,-4 2 2 16,0 1 9-16,-4 0-9 15,1 0-1-15,-1 0-1 16,-1 0 0-16,3 0 2 16,-3 0-2-16,3-3 2 0,-2 1-7 15,1-1 6-15,2-2 0 16,-2 4 4-16,6-1-2 15,-7-1-4-15,4 2 4 16,-6 0 0-16,2-1-2 16,-3 0-4-16,-4 2-2 15,6-3 12-15,-3 1-10 16,2-1 8-16,2-1-8 16,0-1 2-16,2 5 2 15,-6-3-1-15,2 1 0 16,-1-1 1-16,0 2 3 15,2-2 2-15,3 2-4 0,-1-1-2 16,2 0 1-16,-5 0 0 16,3-3 0-16,-5 2 0 15,-1 1 0-15,5 1 0 16,-3-2 0-16,2-1 0 16,3 0 0-16,1-3 0 15,2 1-10-15,-8-1 10 16,1 4 11-16,-5 0-10 15,-3 2-2-15,-4-1-7 16,1-1 8-16,-3 1-1 16,-1 0 11-16,-1 2-9 15,-1 0 0-15,0 0-1 16,0 0 4-16,0 0 0 16,0-1-2-16,2-1 0 15,-2 2 1-15,0-1 3 0,0 1 0 16,0 0 4-16,0 0 5 15,0 0-6-15,0 0-9 16,0-2 4-16,0-2 12 16,0 4-15-16,1-4-1 15,-1-2 0-15,4 3 0 16,-4-1 0-16,0-1 0 16,0 0-2-16,0-1 2 15,0-2-1-15,0 0-3 16,0-1 3-16,0 0 2 15,0-2-1-15,0 2 0 16,0-3 4-16,-4 0-4 0,1-2 0 16,-3 1-1-1,2 1 0-15,-3 3-8 0,1 1 5 16,0 0 4-16,0 0 0 16,-2 2 0-16,4-1 0 15,1 2 2-15,3-2 1 16,-2-2 0-16,2 1-2 15,-1 2 5-15,-1 3-5 16,1 2-1-16,-1-1-5 16,1 2 2-16,-2-5-9 15,0 5 10-15,3 0-3 16,0 0 0-16,0 0 3 16,0 0-7-16,0 0 9 0,0 0-37 15,0 0-46 1,0 0-124-16,-3-5-176 0</inkml:trace>
  <inkml:trace contextRef="#ctx0" brushRef="#br0" timeOffset="168301.84">14704 5453 515 0,'0'0'60'16,"0"0"-52"-16,0 0 81 15,0 0-16-15,0 0-27 16,0 0 0-16,0 0-19 16,-6-8-20-16,6 8 0 15,0 0-4-15,0 0-3 16,0 5 0-16,0 9-2 15,0 6 7-15,0 0-5 0,0 4 2 16,0-1 10 0,10 2-12-16,-4-1 0 0,0 5-8 15,2-4 4-15,-5 0 4 16,0 0 0-16,0-3 3 16,-3-5-3-16,0-7-16 15,0-8-12-15,0-2-48 16,0 0-18-16,0 0-25 15,0-6-20-15</inkml:trace>
  <inkml:trace contextRef="#ctx0" brushRef="#br0" timeOffset="169114.28">14695 5439 239 0,'0'0'187'0,"0"0"-118"16,0 0-5-16,0 0-2 0,0 0-13 15,0 0-1 1,9 0-21-16,4 2 25 0,4-2-29 16,5 0 18-1,8 0-32-15,-1-2-9 0,4-6-9 16,-1 1 3-16,-7 2 4 16,-4 0-1-16,-12 3-10 15,-2 1 5-15,-4-1 7 16,-1 2-5-16,-1 0 5 15,3 0 1-15,-2 0-1 16,3 0-1-16,1 0 1 16,0 0-2-16,0 0 3 15,-3 10 0-15,4-1 2 16,0 4 10-16,3 1-12 0,0-2 0 16,-1 5-1-16,1-2 1 15,2 0 3-15,-1 2 5 16,-2 2-1-16,2-1-4 15,-2 0-1-15,1-4-2 16,-4 1 0-16,1-6 0 16,-4-1 0-16,-3 0 0 15,0-4 0-15,0 1-6 16,0-5 4-16,0 0 2 16,0 0-3-16,0 0 0 15,0 0 0-15,0 0 6 16,0 0-6-16,-6 0-1 15,-8 0 4-15,1 0 2 0,-3 0-2 16,-1 0-1-16,1 0 1 16,-3 0 0-16,2 0 13 15,-2 0-12-15,-4 0 2 16,1 0-3-16,1 0 4 16,6 7-4-16,-4-3 2 15,2 2-7-15,4-1 5 16,1-1-1-16,-1 1 0 15,2-3-1-15,-2 1 2 16,1-1 0-16,3 1-5 16,-2-2-3-16,8-1 6 15,3 0-43-15,0 0-32 16,0 0-94-16</inkml:trace>
  <inkml:trace contextRef="#ctx0" brushRef="#br0" timeOffset="170470.47">14769 5760 205 0,'0'0'256'15,"0"0"-209"-15,0 0 17 16,0 0-4-16,0 0-5 16,0 0 6-16,-3-6-31 15,2 6-16-15,1 0 5 16,-5 0-19-16,-1 1 1 16,-4 12-1-16,-6 3 0 0,0 1 2 15,2 0 1-15,2-3-1 16,1-1 1-16,5-2 0 15,2-3 2-15,1-1-1 16,3-7-2-16,-3 3 7 16,3-2-9-16,0 1 2 15,0-2-3-15,0 1 1 16,0-1-8-16,0 0 5 16,0 0 3-16,0 0 4 15,0 0-4-15,0 0 0 16,0 0-8-16,0 0 19 15,0 0-22-15,0 0 22 0,0 0-18 16,0 0 14 0,0 0-11-16,0 0 9 0,0 0 4 15,0 0-8-15,0 0 5 16,0 0 1-16,0 0-2 16,0 0-5-16,0 0 2 15,0 0 0-15,4 2 12 16,4-2-14-16,4 1 5 15,-3 2 1-15,3-3-6 16,2 2 3-16,2-2-10 16,0 2 11-16,-3-2-4 15,7 0 3-15,-4 0-3 16,-4 0 0-16,2 0 2 16,2 0-1-16,-4 0-1 15,3 0-3-15,0 0 3 0,-4-2 2 16,0 0-2-16,0-1-2 15,-4 3-1-15,2 0 3 16,-3-1 0-16,4 1-1 16,4 0 0-16,1 0 0 15,-2-2 1-15,4 1-1 16,-4 1-2-16,-4-3-4 16,-6 0-6-16,-2 3 6 15,-1 0 6-15,0 0-1 16,0 0 2-16,0 0 0 15,0 0-2-15,0 0 2 16,0 0 2-16,0 0-1 0,2 0-1 16,-2 0 0-1,0 0 0-15,0 0 0 0,1 0 5 16,-1 0-5-16,0 0 0 16,3 0-4-16,3 0 4 15,-1-2 0-15,-2 2 1 16,0-2-1-16,0 1 9 15,-3-1-4-15,0 2 1 16,0-3 4-16,0 3-1 16,0-2 2-16,0-3-3 15,0-2 8-15,0 2-14 16,0 1-2-16,0-2 10 16,3-1-3-16,-3-2-6 15,3-3-1-15,0-1 0 16,0-1-1-16,1 2 2 0,-1-1-1 15,1-3 0-15,-2 1 0 16,-1-2-4-16,-1 0 4 16,0 3 0-16,0 0-5 15,0 1-4-15,0 6-5 16,0 0 7-16,0 4 11 16,0 1-4-16,0 2 0 15,0 0-4-15,0 0 4 16,0 0 0-16,0 0-8 15,0 0-6-15,0 0-13 0,0 0 1 16,0 0-41-16,0 0-59 16,0 0-39-16,0 2-149 15</inkml:trace>
  <inkml:trace contextRef="#ctx0" brushRef="#br0" timeOffset="171018.19">15361 5884 167 0,'0'0'496'0,"0"0"-474"16,0 0 14-16,0 0 23 16,0 0-14-16,0 0-9 15,-10-15 2-15,10 15-32 16,0 0-6-16,0 0 6 16,0 0-12-16,0 2 8 15,0 13-2-15,3 7 1 16,-2 4-1-16,1 3 7 15,-1 3-7-15,-1-1 6 16,0-1-5-16,0-4-2 16,0-4-1-16,0-8 2 15,0-4-1-15,0-6-17 16,0-1-7-16,0-1-2 16,0-2-23-16,0-5-7 15,0-11-275-15</inkml:trace>
  <inkml:trace contextRef="#ctx0" brushRef="#br0" timeOffset="171707.83">15332 5842 480 0,'0'0'81'0,"0"0"-54"0,0 0 20 15,0 0-1-15,0 0 52 16,0 0-11-16,9-24-80 16,1 15-6-16,-1 2-1 15,-2 1 0-15,4-2 14 16,-2 2-14-16,3-2 0 15,2 0-4-15,5 0-12 16,-5 3-34-16,1 1 19 16,2 4 25-16,-5 0 2 15,-1 0 4-15,2 9-4 16,-4 4 4-16,-2 4-1 16,-7 4 1-16,0 0-1 15,0 3-5-15,0 0 6 0,-4-2-1 16,-2-2-9-16,-8-6 10 15,4 1 27-15,1-5-13 16,0-2 12-16,3-4-7 16,-1 0-6-16,7-1-13 15,0-3-3-15,0 0 3 16,0 0 0-16,0 0 11 16,0 0 9-16,7 0-20 15,8-3 0-15,-1-2-6 16,2-1 2-16,0 3 4 15,-4 3-2-15,3 0-5 16,-3 0-1-16,-3 0 4 0,2 0 4 16,-2 6-2-16,1 5-3 15,-4 3 2-15,1 5-1 16,-4-1-4-16,-3 3 8 16,0-1-3-16,-3-3 3 15,-7 0 15-15,1-3-3 16,-4-3-10-16,2-2 3 15,-1-2-3-15,-9 0-4 16,-4 2 2-16,-5-5-122 16,-5-1-173-16</inkml:trace>
  <inkml:trace contextRef="#ctx0" brushRef="#br0" timeOffset="172794.12">14835 6385 223 0,'0'0'180'16,"0"0"-122"-16,0 0 35 16,0 0-11-16,0 0-37 15,0 0 0-15,0 0 8 16,0 0-12-16,0 0 2 15,0-1-5-15,0-2-13 16,0 0-15-16,0 0 31 0,0-2-31 16,0 2 15-16,0 0-15 15,0-4 1-15,0 3-7 16,0-2 2-16,0-5-4 16,0 6-1-16,0-5-2 15,0 0 2-15,0 1-3 16,0-1 1-16,0-2 0 15,0 3 0-15,0-1 1 16,-3 1 1-16,3 3-1 16,0-2 0-16,0 2-2 15,0-1 2-15,-4-1 0 16,4-2 0-16,-3 1 4 16,0-7-4-16,0 5-3 0,-2 2-11 15,2 1 13 1,0 5-9-16,1-2 9 0,2 1-9 15,0 3 10-15,-1-5 5 16,1 2 0-16,0-2-5 16,0-1 1-16,0 2-1 15,-2 3 0-15,2 1-3 16,-1 0-1-16,1-1 1 16,0 1 6-16,0-2-6 15,0 1 2-15,0 0 1 16,0-1 4-16,0 3 3 15,0 0-7-15,0-1 1 0,0 1 2 16,0 0-3 0,0 0-5-16,0 0 3 0,0 0 2 15,0 0 0-15,0 0 0 16,0 0 0-16,0 0-4 16,0 0 0-16,0 0-3 15,0 0-13-15,0 0-17 16,0 0-64-16,0 0-244 15</inkml:trace>
  <inkml:trace contextRef="#ctx0" brushRef="#br0" timeOffset="177700.21">10830 7775 235 0,'0'0'44'0,"0"0"-35"15,0 0 8-15,0 0 6 16,0 0 30-16,0 0-13 16,0 0-24-16,-3 0-4 15,0 0 27-15,3 0-24 16,0 0 29-16,-4 0-32 15,1 0-9-15,0 0-2 0,-3 3-1 16,-2 0-3 0,-2 2 3-16,1-1 7 0,0 2-4 15,-4-2-3-15,6 0-1 16,3 2 1-16,1-6 1 16,0 0 1-16,3 0 7 15,0 0-8-15,0 0 11 16,0 0-12-16,-3 0 9 15,3 3 2-15,-3-2 0 16,-4 1-6-16,1 1-5 16,3-2 7-16,0-1-5 15,0 0 16-15,0 0 12 16,3 4 1-16,0-4 1 16,0 0 13-16,0 0-38 15,0 0-3-15,-4 0 6 0,4 0-12 16,0 0 6-16,0 0 7 15,0 0 31-15,0 0-12 16,0 0-18-16,0 0 2 16,0 0-14-16,0 0 0 15,0 0 0-15,0 0 0 16,10 0 0-16,6-7 0 16,2 0 0-16,9-3-6 15,0 3 6-15,7 2 7 16,5-2-7-16,1 1 0 15,5 0-1-15,-2 2 2 16,-1-1-2-16,-3-1 1 0,1-2-1 16,-3 0 1-16,2-3 0 15,0 2 0-15,1-5 0 16,-1 5 0-16,-3-3-1 16,-2 0 2-16,2 2-1 15,1 0 0-15,2-1 0 16,3-4-1-16,4 0 1 15,6 0-6-15,-1-1 4 16,1 2 2-16,-3 5 0 16,-4-4-1-16,-6 6-8 15,-2 0 9-15,-3 3-9 16,-1-1 8-16,6-1 1 16,-3-2-1-16,7-3-1 0,5 3 2 15,1-1-5-15,-1-2 5 16,-2 1 0-16,-1-1 3 15,-2 1-2-15,2 1-1 16,-2 2 0-16,2 0 0 16,1-3 0-16,-5 5 0 15,4 0-11-15,-3-5 11 16,1 1 11-16,5-5-11 16,2-1-5-16,2 1 1 15,3-2 4-15,3 3 10 0,4-1-10 16,0 4-1-1,-4 3 1-15,-6-1 1 0,-1 2 2 16,-5-2-3 0,3-3 0-16,2 1-3 0,6-3 3 15,1-3 0-15,0 5 3 16,-3 0 5-16,-6-1-7 16,-3 4 0-16,-2 0-1 15,-4-2-1-15,2 0 1 16,-3 1 0-16,4-1 3 15,-1-1-3-15,0-4 1 16,1 5 1-16,-2-3-4 16,-1 2-2-16,2 1 4 15,0-2 5-15,6 1-3 16,1-2 4-16,0 3-6 16,3-3-9-16,1-1 9 15,-2 4-2-15,1-3 11 0,0 3-9 16,3-3 1-16,-4 1 0 15,-1 2 2-15,-3 3-1 16,-1-2-2-16,-4 1 0 16,2-2-2-16,-2 1 4 15,3 2 3-15,-3 0 1 16,-6 3-4-16,3-2-1 16,-4 3-1-16,-1 1 0 15,4-4-11-15,-5 2 11 16,1-1 1-16,-1 0 0 15,0 0 0-15,0-1-1 16,-2 0 9-16,6-1-9 0,-1 4 0 16,0 0-6-1,-2 0 3-15,2 0 3 0,-3 1 6 16,1-1-4-16,-3-3-2 16,-1 0 0-16,-3 1-3 15,1-1 3-15,1 1 12 16,0-1-8-16,3 1-4 15,1-2 0-15,-2-2 10 16,1 2-9-16,3-1-1 16,-2 2 0-16,1 2 0 15,2-5-8-15,0 5 18 16,4-2-18-16,-6 1 8 0,2-1 0 16,0 2-2-16,0-2 2 15,-5 0 0-15,0 2 0 16,1-1 0-16,-4 2 0 15,2-1 10-15,0 1-10 16,-5-1-2-16,2-1 2 16,-2 0 0-16,2 0 0 15,-6 1 0-15,3 1 0 16,-5 0-3-16,1-1 1 16,-1 3 2-16,-4-4 0 15,-3 1 2-15,-3 4-2 16,-3-4 0-16,-1 3 0 15,-2-4 0-15,-1 4 3 16,4-1-3-16,2 0 5 16,2-2-4-16,-3 1 3 0,-1 0-4 15,-3 1 1-15,-3 0 3 16,2 2 10-16,-2-3-9 16,1 2 21-16,1-3-17 15,-1-5 2-15,-1 5-11 16,0-4 6-16,0-3-2 15,0 2-4-15,0-5-8 16,0 0 8-16,0 1 0 16,0-1 0-16,-1-1 0 15,-2-4 4-15,0 2-2 16,0-3-2-16,0-1-6 16,0 4 6-16,0-5 4 15,3 0-2-15,0 1 2 0,0-1-3 16,0 0 3-16,-3 2-7 15,-1 1 3-15,1 0-3 16,-3 2-2-16,-1 0-1 16,1-2 11-16,-2 2-5 15,3 0 1-15,1 0-1 16,1-2-4-16,0 6 4 16,0-3 4-16,3 2-1 15,-3 1-2-15,3 3 1 16,0 5-2-16,-3-3 0 15,0 4 0-15,-2-1 3 16,4-4-3-16,-1 1-2 0,1-2 1 16,-1 1 2-16,1-2 2 15,1 7-2-15,0-3 2 16,0 5-3-16,0 2 0 16,-2 0 4-16,2 0-1 15,0 0-3-15,0 0-3 16,0 0 1-16,0 0-30 15,0 0-9-15,0 0-4 16,-3 0-48-16,-4 0-202 16</inkml:trace>
  <inkml:trace contextRef="#ctx0" brushRef="#br0" timeOffset="178605.49">16722 5179 429 0,'0'0'19'0,"0"0"42"0,0 0 12 16,0 0-2-16,0 0 15 16,0 0-20-16,-9-5-10 15,9 5-44-15,0 0 6 16,0 0-4-16,0 0-12 15,0 0-2-15,0 13 5 16,0 5 8-16,0 6-12 16,0 1-1-16,0 0 3 15,0 3-3-15,0 1 0 16,6 5 0-16,0 2 13 0,-3 0-13 16,3 0 0-16,-6-3 4 15,1-6-4-15,1-4-5 16,-2-8 3-16,1-6-8 15,-1-6-2-15,0-3 1 16,0 1-6-16,0-1 16 16,0 0-33-16,0 0-65 15,0-8-128-15,-3-3-138 16</inkml:trace>
  <inkml:trace contextRef="#ctx0" brushRef="#br0" timeOffset="179672.08">16673 5170 336 0,'0'0'169'0,"0"0"-126"16,0 0 67-16,0 0-21 15,0 0-35-15,0 0-54 16,43-3 2-16,-14-2-2 16,6-4 6-16,4 1-6 15,7 1 0-15,-1-3-5 16,-3 0 5-16,1 1-3 16,-14 2-13-16,-3 0-6 15,-10 4 7-15,-4 1 11 16,-4 2 2-16,-8-2-6 15,0 2-10-15,0 0 18 16,0 0 1-16,0 0 0 0,0 0-1 16,0 0 1-16,6 0-1 15,-3 7 7-15,3 2 15 16,-1 6-9-16,0 0-9 16,-1 3-4-16,2 1 8 15,1 4-8-15,-1 1 11 16,4 3-11-16,-6-1 5 15,4 3-10-15,1 0 9 16,0-2-4-16,0-3 16 16,0-1-16-16,-2-3 0 0,0-2-6 15,-2-1 6 1,-2-3 0-16,-2-2 2 0,-1-1-2 16,0-6 1-16,0-1 1 15,4-2-2-15,-4 0-7 16,3 1-14-16,-3-3 14 15,0 0-5-15,0 0 13 16,0 0-1-16,0 0 18 16,0 0-13-16,0 0 23 15,-7 0-28-15,0 0-3 16,-1 0 2-16,0 0 1 16,-1 0 0-16,-7 0 0 15,-3 0-9-15,-1 3 9 16,-6 3 0-16,3-3 9 15,1-1-20-15,2 4 15 0,-4-2-4 16,3 3 3 0,-2-2 0-16,3-1 2 0,-2 2-4 15,2-2-1-15,-4 0 0 16,6-1 2-16,0-1-2 16,4-1 1-16,3-1-8 15,-1 3 8-15,0-1-1 16,3 1 0-16,0-1 2 15,-1 2-2-15,4-3 0 16,0 1 0-16,6-2-3 16,0 0 3-16,0 0 4 15,0 0-4-15,0 0 2 16,0 0 21-16,0 0-6 16,0 0-17-16,0 0-1 15,0 0 1-15,6 0 0 0,0 0-33 16,4 0-46-16,-3 0-119 15</inkml:trace>
  <inkml:trace contextRef="#ctx0" brushRef="#br0" timeOffset="181300.44">16750 5598 391 0,'0'0'36'0,"0"0"10"0,0 0 15 16,0 0-7-16,0 0-8 15,0 0 21-15,-6-3-12 16,6 3-11-16,0 0-17 15,-4 0-15-15,1 0-7 16,-3 0 4-16,0 0-9 16,-6 8 0-16,-2 4-1 15,4 0 0-15,-6 2 2 16,5 2-1-16,-2 0 0 16,4 1-1-16,0-3 1 15,0 3-1-15,-3-2 1 16,3 3 0-16,0-2-6 15,2-1 13-15,4-1-7 16,0 0 0-16,0-5 0 16,3 1 0-16,-3-3 0 0,3-4 0 15,0 0 0-15,0-1 0 16,0 0 1-16,0-1 8 16,0 1-11-16,0-2 4 15,0 4-4-15,-4-3 2 16,4 1 0-16,0 0 1 15,0-2 0-15,0 0 1 16,0 0-4-16,0 0 3 16,0 0-1-16,0 0 9 15,0 0-3-15,0 0 6 16,0 0 12-16,0 0-21 16,0 0-2-16,0 0 0 0,7 0-1 15,2 0-13-15,-2 0 8 16,-1 0 5-16,3 0-1 15,1 3 12-15,4-1-12 16,-1 1 1-16,3-1-1 16,3-2-10-16,-2 0 11 15,6 0 0-15,-5 0 1 16,3 0-1-16,-5 0 0 16,-6 0 0-16,-1 0 8 15,-3 0-8-15,2 0-1 16,-2 4-1-16,-3-2 2 15,6 2 0-15,-3-4 2 16,5 5-4-16,2-3 4 0,-3 1-2 16,-3-3 0-1,2 0 0-15,-1 0 0 0,1 3-7 16,0-3 5-16,-3 0 0 16,0 1 1-16,2-1 0 15,0 0 2-15,3 0-3 16,-1 0 8-16,0 0-13 15,-1 0 6-15,5 0 1 16,-5 0 0-16,0 0-5 16,1 0 2-16,-4 0-6 15,-2 0 7-15,-1 0 2 16,1 0 3-16,-4 0-3 16,0 0 0-16,0 0 6 15,0 0-5-15,0 0-1 0,0 0 0 16,0 0-9-16,0 0 9 15,0 0 20-15,0 0-15 16,0 0 4-16,0 0-4 16,0 0 11-16,0 0-10 15,0 0-5-15,0 0 3 16,0 0-4-16,0 0 3 16,0 0-3-16,0 0 0 15,0-1 6-15,0-5 18 16,0-4-17-16,0 1-5 15,3-3-1-15,0 0-1 0,0 2 0 16,-3-4 0 0,7 1 10-16,-4 1-10 0,0-2 0 15,3 3-7-15,-2 2 5 16,2-4 4-16,5 0 6 16,-5 1-8-16,3-2 0 15,2 0-6-15,0 3 11 16,0 0-6-16,-1 0 2 15,-4 2-2-15,-2 1-8 16,2 1 9-16,-4-3 6 16,1 2-6-16,0 0 0 15,2-1 6-15,2 1-6 16,-4 0-1-16,3 1-6 16,0-3 7-16,-2 4 5 0,3-2-5 15,-1 1-2-15,-1-1 1 16,0 3 2-16,1-1-2 15,1 3 1-15,-4-2-13 16,0 2 13-16,0 0 8 16,-2 2-8-16,1-1 0 15,-1 1-4-15,-1 1-2 16,0 0 7-16,0 0-1 16,0 0 3-16,0 0-3 15,0 0-23-15,0 0-17 16,0 0-20-16,-1 0-84 15,-5 1-119-15</inkml:trace>
  <inkml:trace contextRef="#ctx0" brushRef="#br0" timeOffset="182115.3">17769 5378 159 0,'0'0'77'0,"0"0"-76"15,0 0 37-15,0 0 6 16,0 0-20-16,0 0 18 15,40-22 13-15,-39 19-4 16,-1 3 12-16,0-1 14 16,0-1-6-16,0 1-41 15,-1-2-18-15,-8 3-6 16,-1 0-4-16,-5 0-2 16,-3 0 10-16,-1 0 8 0,-4 3-5 15,-2 4 21-15,-2 5-14 16,2-2-12-16,-4 1 1 15,9-1-4-15,1 0 0 16,8 0-2-16,-1-1 2 16,2 5 7-16,2 2 14 15,2 4-24-15,1-2 11 16,1 2-5-16,4 1 15 16,0-1-16-16,0 1-6 15,4-1 6-15,11-5 6 16,5 1-13-16,0-4 8 15,6-2-6-15,-1-2-2 16,5-6 10-16,0-2-11 0,1 0 1 16,2 0-7-1,0 0-31-15,-5 0-44 0,-1-4-66 16,-9-4-194-16</inkml:trace>
  <inkml:trace contextRef="#ctx0" brushRef="#br0" timeOffset="187454.17">10850 8078 91 0,'0'0'0'16,"0"0"-91"-16</inkml:trace>
  <inkml:trace contextRef="#ctx0" brushRef="#br0" timeOffset="191446.76">10846 8031 180 0,'0'0'77'0,"0"0"-51"0,0 0-24 16,0 0 1-16,0 0 2 15,0 0 7-15,-29 11 14 16,29-11 14-16,0 0-1 15,0 0-1-15,0 0 7 16,0 0-4-16,0 3-28 16,0-3 7-16,0 0 5 15,0 0 10-15,0 0 12 16,0 0-13-16,0 0 0 16,0 0 15-16,0 0-19 15,0 0-18-15,0 0-8 16,0 0 11-16,10 0-12 15,2 0 14-15,6-5 2 16,0 0-19-16,6-2 2 0,4-1-11 16,5-4 18-16,6-1-1 15,1 1-7-15,2 1-2 16,-2-1 3-16,3 2 2 16,-1 2-4-16,-6 1 0 15,1 3 0-15,-4-2 0 16,-2 4-11-16,-1-1 11 15,3-1 10-15,-2 3-10 16,5-6 0-16,0 4-10 16,0-3 10-16,-1 1 10 0,1-3-10 15,-6 4-3 1,-2 1 2-16,-5 1 1 0,-1-1-4 16,-1 1 2-16,-3 0 0 15,3-1 0-15,1 3 2 16,5-2 1-16,-3 1 8 15,3-3-9-15,-1 0-8 16,3 1 6-16,1-3 2 16,-2 2 4-16,2-3-4 15,0 4-3-15,-2-1 3 16,5-1 4-16,3 0-2 16,-1-4-2-16,7 3 0 15,0-2 0-15,1 0-10 16,-1-1 9-16,-3 1 1 15,-3 5 1-15,1-4-1 0,-6 4 2 16,5-1-2-16,-3-1-1 16,9-3 1-16,1 2 0 15,2-2-1-15,4-1 1 16,-1 1 12-16,4 0-12 16,-3-1-1-16,-1 4-3 15,-2-2 4-15,-1 0-4 16,1 2 4-16,-4 0 1 15,1 1 7-15,-1-2-12 16,-5 1 4-16,4 1 0 16,-3-6-8-16,1 4 18 15,0 0-20-15,-2-2 17 16,1 4-9-16,4-1 4 16,1-2-4-16,1 1 7 0,2-2-16 15,0-1 22-15,0 3-22 16,1-1 11-16,-4 2 0 15,-4-4 0-15,0 6 0 16,-3-1 0-16,-4 1 0 16,7-4 0-16,-3 0-4 15,3-2 16-15,-3-3-17 16,3 3 5-16,-1-3 0 16,4-1 0-16,-2 7 0 15,-1-5 0-15,0 4 0 16,0 0 6-16,-1 1-6 15,-2 1-1-15,-3-3-6 16,3 2 9-16,-2-5-2 0,4 2 2 16,3-2-2-16,-2 2 0 15,0-2-10-15,1 1 9 16,-8 0 1-16,3-1 0 16,1 1 0-16,-3-1 0 15,-1 4 0-15,0-2 0 16,1 2 1-16,-5 1-1 15,2-2 0-15,0 2 3 16,-4 0-3-16,3-3-2 16,-1 2 1-16,2-1 1 15,-3-1 0-15,-4 4 0 16,3-3 13-16,-5-1-13 0,3 0 0 16,-2 1-2-16,-2-3 1 15,2 5 1-15,2-4 0 16,1 1 1-16,2-1 2 15,2-2-3-15,6 3 6 16,-2 1-3-16,3 0 3 16,-4 1-2-16,0 5 4 15,1-3-16-15,-5-2 5 16,-1 2 1-16,-2-2 0 16,2 1 1-16,-4-1 1 15,3-3 3-15,3-3-3 16,-3-2 0-16,6 0-3 15,-2 1 3-15,2 1 0 0,0-1 0 16,-2 8 2-16,-5-2-2 16,-1 2 0-16,-4-3 0 15,2 7 0-15,-3-1 2 16,0-2-2-16,1 2 0 16,0-1 1-16,3-1-1 15,-1-2 0-15,4 4 2 16,-4-4-1-16,2 3-2 15,-6 1 2-15,0 0-1 16,1 2 0-16,-6-4 0 16,7 0 0-16,-5 2 2 15,4 1 4-15,1-2-4 16,0 4 1-16,6-4 11 16,-4 2-11-16,1 2 8 0,2 0-11 15,-1-2 0-15,-4 0 2 16,-1 2-2-16,-2 0-1 15,-2-3 1-15,5 3 1 16,-6 0 0-16,2 0-1 16,-7 0 1-16,4 0 2 15,-4 0-3-15,1 0-2 16,4 0-2-16,-2 0 4 16,-2 0 1-16,0 0 6 15,0 0-7-15,0 0 0 16,-3 0-9-16,1 0 8 15,-1 0 1-15,-2 0 1 16,1 0 1-16,-3 0-2 0,0 0 0 16,0 0 0-16,3 0 5 15,-3 0-5-15,5 0-7 16,0 0 6-16,-1 0-1 16,3 0 2-16,-3 0 2 15,-1 0-1-15,3 0-1 16,0 0 0-16,6 0 3 15,-6 0-2-15,-2 0 2 16,-1 0-3-16,-3 0-4 16,-2 0 4-16,-1 0 0 15,2 0 11-15,-2 0-8 16,0 0 7-16,0 0-2 0,0 0 2 16,0 0-2-1,0 0-8-15,0 0 4 0,0 0-1 16,0 0-3-16,0 0 0 15,0 0 3-15,0 0-1 16,0 0 4-16,0 0-6 16,0 0 1-16,0 0 1 15,0 0 0-15,0 0 5 16,0 0-6-16,0 0 0 16,0 0-1-16,0 0-3 15,0 0-3-15,0 3 4 16,3 4-1-16,8 2 2 15,-1 4 1-15,2-2 0 0,0 4 1 16,6 4-1-16,-6-2-2 16,2 7 1-16,-1-4-3 15,-3 0 2-15,-4 3-1 16,0-3-1-16,0 0 4 16,0-4 0-16,2 3 0 15,-1-2 9-15,2-3-15 16,-3 0 12-16,4-1-12 15,-3 0 4-15,3 2 2 16,-4 0 0-16,1 1 2 16,-4 0-2-16,3-3 0 15,-2-3 2-15,1 4 2 16,-1-1 1-16,0-3-3 16,-1 0-2-16,1 0 0 0,-1 0 0 15,-3 2 10-15,3 2-10 16,-3 2-1-16,3-2-7 15,-3-2 8-15,3 2 0 16,0-3 8-16,-3-6-8 16,3 3 0-16,-3-2-7 15,3 0 6-15,-3 2 1 16,0 0 8-16,0 1-8 16,1-1 0-16,-1-4-9 15,0 1 18-15,0-1-15 16,3-3 14-16,-2 5-9 15,-1-4 2-15,0 2-2 16,2 1 1-16,-2-2 0 0,1 1 1 16,1-1-1-16,-1-1 0 15,-1 1-4-15,2-2 4 16,-2 2-4-16,0-3 12 16,0 0-8-16,0 0 0 15,0 3-2-15,0-3-4 16,0 0 12-16,0 3-5 15,0 0-1-15,0 0 0 16,0-2-1-16,0 3 2 16,1-1-2-16,-1-3 2 0,0 0-1 15,0 0 0 1,0 2-3-16,0-2-1 0,0 1 4 16,0-1-2-16,0 0 2 15,0 0 0-15,0 0 6 16,0 0-6-16,0 0-6 15,0 0 4-15,0 0 2 16,0 0-7-16,0 0-1 16,0 0 3-16,0 0 5 15,0 0 0-15,0 0-4 16,0 0 3-16,0 0 1 16,0 0-1-16,0 0 2 15,0 0 5-15,0 0-1 16,0 0 0-16,0 0 5 15,0 0-10-15,0 0-15 16,0-10-104-16,0-10-282 16</inkml:trace>
  <inkml:trace contextRef="#ctx0" brushRef="#br0" timeOffset="192550.08">17475 7775 445 0,'0'0'132'16,"0"0"-107"-16,0 0 48 16,0 0-4-16,0 0-32 15,0 0 22-15,-3-7-18 16,3 7-19-16,0 0 3 15,0 0 1-15,0 0-1 16,0 0-15-16,0 0-7 16,0 0-1-16,0 0-2 0,0 0 15 15,0 0-15-15,0 0-15 16,0 0 15 0,0 0 9-16,0 11-9 0,0 6 0 15,0 1 1-15,0 1-1 16,0 1 0-16,0 1 2 15,0-3-2-15,0 1 0 16,0-2 0-16,0 0 0 16,0-6 0-16,0-5-3 15,0-3-2-15,0-3 1 16,0 4-3-16,0-4 7 16,0 0-18-16,0 0-1 15,0 0-16-15,0 0 8 16,0 0-44-16,0-13-140 15,4 0-370-15</inkml:trace>
  <inkml:trace contextRef="#ctx0" brushRef="#br0" timeOffset="193532.48">17420 7623 505 0,'0'0'140'0,"0"0"-107"15,0 0 76-15,0 0-57 16,0 0 22-16,0 0-34 16,0 0 4-16,0 0-38 15,0 0 21-15,0 0-22 16,12 0 15-16,12 0-14 16,8-8-6-16,4 3 0 15,4-2-7-15,-2 0 5 16,-5 3-6-16,-1-2-10 15,-3 5 18-15,-4-2-4 0,-5 3-4 16,-6 0-5-16,-5 0 4 16,-3 0 2-16,2 0 6 15,-8 0 1-15,0 0-2 16,3 0-5-16,-3 0 4 16,0 0 0-16,6 4-7 15,-3 5 10-15,1 0 5 16,1 2 0-16,2 5 1 15,-1 1 0-15,2 3-6 16,-2 1 2-16,4 0-1 16,-4 1 16-16,3 0-17 15,-3-1 4-15,6 0-4 16,-6 0 5-16,0 1-5 16,0 2 6-16,0-1 0 0,-1 2-6 15,-2 0 0-15,-1-5 0 16,-1-4-8-16,-1-2 16 15,2-5-9-15,-2 2 1 16,1-8-9-16,-1-1 6 16,0-1 0-16,4-1 2 15,-4 0-3-15,0 3-6 16,0-3 8-16,0 0 2 16,0 0 0-16,0 0 0 15,0 0-10-15,0 0 10 16,0 0 0-16,-7 0 6 15,-4 0-6-15,-1 0-15 16,-11 0 15-16,1-4-1 0,-7 1 1 16,3 1 0-1,-6-1 0-15,5 3 5 0,1 0-1 16,0 0-4-16,6 0 9 16,0 0-6-16,8 0-3 15,6 0-3-15,3 0 3 16,3 0 3-16,0 0 2 15,0 0 12-15,0 0-16 16,0 0-1-16,0 0-11 16,-4 0 3-16,-2 3 1 15,-4 3 2-15,-1 0-8 16,3-2 10-16,4-4-14 0,1 0-1 16,3 0-20-1,-4 0-19-15,4 0-114 0,0 0-234 16</inkml:trace>
  <inkml:trace contextRef="#ctx0" brushRef="#br0" timeOffset="194140.6">17511 7807 201 0,'0'0'66'0,"0"0"-19"16,0 0 79-16,0 0-50 15,0 0-23-15,0 0-19 0,-13 3-16 16,13-3 19 0,0 0-37-16,0 0 0 0,-4 0 20 15,1 0 20-15,2 0-11 16,-2 0 38-16,0 0-26 15,-2 0-27-15,1-6 8 16,1-2-2-16,-1 2 2 16,4-3 4-16,-3 2-7 15,0-2-1-15,0-2-17 16,0 1 7-16,3-2 7 16,-3-2-11-16,0 0-2 15,3 1 2-15,-4 1-4 16,4-2 1-16,0 3-2 15,0 2 2-15,0-1-5 16,0 6 4-16,0 1-1 0,0 3 1 16,0-3-2-16,0 3-7 15,0 0-14-15,0 0-39 16,0 0-3-16,0 0-82 16,0 0-15-16,0 3-68 15</inkml:trace>
  <inkml:trace contextRef="#ctx0" brushRef="#br0" timeOffset="195264.65">17490 8012 486 0,'0'0'56'0,"0"0"30"15,0 0 7-15,0 0-50 16,0 0-5-16,0 0-24 15,0-3-4-15,0 3-9 16,0 0-1-16,-3 11 10 16,0 9 34-16,-3 4-32 15,0 7 8-15,-4-5 3 16,1 1-9-16,-2-5 3 16,-4 2-14-16,2-3 4 0,-7-4-6 15,3-3-1-15,2 0-8 16,0-4 6-16,6-4 2 15,3 3 0-15,3-5 1 16,0-2-1-16,3 0 1 16,0-2-1-16,0 0 8 15,0 0-6-15,0 0 0 16,0 0 8-16,0 0-9 16,0 0 0-16,0 0 2 15,0 0-3-15,3 0 0 16,4 0-1-16,4 6 1 0,4-4 0 15,1 3-3 1,3-1 3-16,7 1 9 0,4 1-8 16,2-2-1-16,1 3 0 15,2-4 0-15,-9 3-1 16,0-2-9-16,-3 0 7 16,-4-4 1-16,-2 2-13 15,-1-1 13-15,0-1 0 16,-4 3-8-16,1-3 9 15,1 0 1-15,-1 3 0 16,-3-3 0-16,1 0 0 16,-2 0-1-16,0 3-8 15,-3-3-2-15,-5 0-9 16,1 0 16-16,-1 0-10 0,-1 4 12 16,2-4-2-1,-1 0 4-15,1 3-2 0,-2-3 2 16,1 0 0-16,2 0-8 15,-2 0 10-15,4 0-2 16,3 0 8-16,1-3-7 16,1-4 9-16,-1-2 0 15,1-2 3-15,4-2-13 16,-2-2 1-16,-2-4-1 16,0 0 8-16,3-4-6 15,-3 0-2-15,-6 3-1 16,2 0 1-16,-1 2 7 15,-1 1 1-15,-1 2-8 0,-1 3 0 16,-1 3 0 0,-1 4 6-16,0-1-5 0,0 3-2 15,0 3 1-15,0 0-12 16,0 0-14-16,0 0-19 16,0 0-80-16,0 3-110 15</inkml:trace>
  <inkml:trace contextRef="#ctx0" brushRef="#br0" timeOffset="195747.5">18239 8197 855 0,'0'0'42'0,"0"0"-31"0,0 0 18 16,0 0 8-16,0 0-16 15,0 0-10-15,-3 6-11 16,3 10 0-16,0 8 8 16,0-1 0-16,0 2 3 15,3-1-1-15,0 0-7 16,0-2 2-16,-3-1-4 15,3-3-2-15,-3-7 2 16,0 0-2-16,0-8-2 16,0 0 1-16,0-3-12 15,0 0-10-15,0 0-13 16,0-9-59-16,0-10-293 0</inkml:trace>
  <inkml:trace contextRef="#ctx0" brushRef="#br0" timeOffset="196321.09">18213 8187 643 0,'0'0'145'0,"0"0"-122"15,0 0 45-15,0 0-31 16,0 0-1-16,0 0 1 15,-1-10-30-15,1 7 1 0,0-1-6 16,3-1-1-16,4 0 5 16,7 1 2-16,1-1-5 15,4-3-3-15,2 3-3 16,0 0 3-16,0 5 0 16,-5 0 0-16,0 0-2 15,1 0-3-15,-7 2 1 16,-1 6-2-16,0 0 4 15,2 1 1-15,-2 1-2 16,-3 5 1-16,-3-4-2 16,2 0 1-16,-2 3 3 15,-1-3-2-15,-2 2-2 16,0-1 2-16,0 5 2 16,0-1-1-16,0 0 4 0,0 0-3 15,-2 0 6-15,-2-3-3 16,-3-3-2-16,-2 1 4 15,-5-1 6-15,-1 0-11 16,-1 0 1-16,-2 2 4 16,0-2-2-16,2 2-1 15,-4 0 11-15,7-2 5 16,0 0-4-16,3-5-3 16,6-1-6-16,2-3-4 15,2-1-1-15,-1 0-6 16,1 0-8-16,-2 0 0 15,1 0-32-15,-2 0-31 16,-6 0-13-16,2 0-338 0</inkml:trace>
  <inkml:trace contextRef="#ctx0" brushRef="#br0" timeOffset="200385.15">10860 8260 113 0,'0'0'31'0,"0"0"-28"0,0 0 5 15,0 0 30-15,0 0-2 16,0 0-33-16,0 0-2 15,0 0 3-15,0 0-2 16,0 0 15-16,0 0 40 16,0 0-56-16,0 0 2 15,0 0 6-15,0 0-7 16,0 0 9-16,0 0-7 16,0 0 4-16,0 0-7 15,0 0 7-15,0 0 6 16,0 0-4-16,0 0 12 15,0 0-2-15,0 0 15 0,-3 0-14 16,3 0-8-16,-3 0-7 16,3 0-6-16,0 0 7 15,0 0-8-15,0 0 1 16,0 0 0-16,0 0 2 16,-4 0 0-16,-1 0-2 15,0 0 8-15,1 0-8 16,-2 0 0-16,0 0 19 15,-7 0 3-15,0 0-16 16,2 0-4-16,-1 0 10 16,6 2-12-16,3-2 24 15,3 0-10-15,0 0 40 16,0 0 10-16,0 0-5 16,0 0-7-16,0 0-36 0,0 0 13 15,0 0-27-15,0 0 9 16,0 0 3-16,0 0-4 15,6 0 3-15,0 0-13 16,6-2 10-16,-4-1-4 16,2-1-6-16,-1 4 0 15,1 0-15-15,2 0 15 16,-1 0 4-16,5-1-4 16,-1 1 0-16,0-3 1 15,-3 0-1-15,4 3-2 16,-3-1 2-16,7-1-4 15,2 2-1-15,-2-3 5 16,2-2-5-16,-1 2 5 0,-6-3 9 16,-2 6-3-16,-2-3-3 15,-2-1 7-15,1 0-6 16,2 2 21-16,-2-4-23 16,1 3-1-16,-2-2 2 15,-3 5-3-15,0-2 0 16,5 2 0-16,5 0 7 15,6-1-6-15,-1-1-1 16,4-2 1-16,1 1 1 16,-1 2-1-16,2-3-1 0,-4 1 1 15,0 3-1 1,-8 0 5-16,0 0-10 0,-6 0 7 16,-3 0-2-1,3 0 11-15,1 0-11 0,-1 0-11 16,6 0 8-16,-3 0 3 15,3-3 6-15,3 1-5 16,-2-2-1-16,4 4 8 16,-1-2-8-16,-3-1 0 15,4-2-7-15,2 2 7 16,-5 0 9-16,2 0-9 16,-4 3 0-16,0-3 0 15,0 1 0-15,1-1 0 16,2 0 1-16,-3 3-1 15,-3-2-3-15,6 0-2 16,1-3 5-16,4 2 0 16,-1-1 4-16,8-2-8 0,-5 2 3 15,2-3 1-15,-2 1 0 16,-2 3-3-16,0 0 9 16,3-2-6-16,-3-1 0 15,0 3-5-15,-5-4 4 16,3 4 1-16,-6 0-1 15,1 2 1-15,1-2 0 16,-1 0-2-16,5 0 4 16,0-1-2-16,3 0 0 15,-2-4 0-15,2 1 1 16,-3 1-2-16,3-1 2 16,1 0-1-16,2 0 0 0,-2 2 0 15,2-3-1-15,-3 4 1 16,3-4 1-16,0 3-1 15,4-1 0-15,-1-1 0 16,-1 3 0-16,0-1 0 16,1 3 0-16,-5 0 1 15,-1-1-2-15,-2-1 1 16,1 4 0-16,-4-3 0 16,5 1 0-16,-3-2 1 15,6 1 6-15,-2 1-9 16,2-4 2-16,-4 4-4 0,2-2-7 15,-5 1 17 1,0 1-13-16,-2-4 9 0,0 6-4 16,-3-2 4-16,4 2-9 15,2-1 14-15,0-2-7 16,3 0 0-16,-2 1-8 16,2-3 8-16,-2 2 5 15,1 0-4-15,-4 3-2 16,-3-1-7-16,4 1 8 15,-3-2 2-15,5 1-2 16,0-2 6-16,-1 1-6 16,0 2-10-16,0-5 7 0,1 3-5 15,-3-1 6 1,1-1 1-16,0 1-5 0,3-1 6 16,-2-2 0-1,3 5 0-15,-1-4 0 0,3 1 0 16,-4-3 1-16,4 4-1 15,-3-3 1-15,3 1-4 16,-7 2 6-16,4 0-2 16,-6 0-1-16,2 3-3 15,0-3 3-15,2-4 0 16,4 4 5-16,-2-1-5 16,5 1 1-16,-4 1-4 15,2-1 3-15,3-1 0 16,-6 2-3-16,6 0 4 0,-8-1-1 15,3 0 0-15,-4 1-1 16,-1 1 1-16,-6 1 0 16,-1-2 0-16,-1 1 0 15,-1 1 0-15,2-1 0 16,-1-2 10-16,5 3-15 16,0-1 5-16,0-1-5 15,4-2 5-15,-2 4 0 16,3-2 5-16,4 2-5 15,2-3 2-15,-1 0-2 16,6 1-7-16,-5-1 7 16,1 2 0-16,-2-1 0 15,-6 2 0-15,0-1-4 0,1-1 7 16,-4-1-3 0,6-2 0-16,-2 2-2 0,3-1-1 15,-5-1 3-15,1 1 1 16,-4 1 0-16,-4-1-2 15,0 3 2-15,0 0-1 16,-2-2 0-16,3-1 0 16,7 2 1-16,-5-1-1 15,3 2-1-15,0-3 1 16,-2 2 1-16,1 1 0 16,2-2 0-16,-2 2-1 15,2-3 0-15,-3 4-1 16,1 0 5-16,2-3-1 15,0 1-3-15,7-2-6 16,-3 1 6-16,0 2 0 0,-8-3 0 16,-3 1 0-16,-9 3 7 15,0 0 6-15,-3 0 8 16,0 0-8-16,3 0-4 16,0 0-1-16,3-2 2 15,4 1-10-15,-1 1 0 16,-1-2 1-16,-2 1-1 15,-2-2 0-15,-4 3 1 16,3 0-1-16,-3 0 0 16,0 0-2-16,0 0 2 15,0 0 1-15,3 0-1 16,3 0 0-16,-3 0 1 0,-3 0 0 16,3 0 2-1,-3 0-3-15,0 0 3 0,0 0 0 16,0 0 2-16,0 0-4 15,0 0 0-15,0 0-1 16,0 0 0-16,0 0-1 16,0 0 1-16,0 0-2 15,0 0-2-15,0 0 2 16,0 0 2-16,0 0-3 16,0 3-4-16,1 6 6 15,4 2 1-15,0 3 2 16,1 2-2-16,1 4-2 15,-1 2 2-15,0 3 0 0,1 0 0 16,-4-1 8-16,0-2-16 16,-2 2 14-16,-1-7-15 15,0-5 9-15,2-2 0 16,-1-6 0-16,-1-1 0 16,2-1-1-16,-2 1 1 15,0-3 0-15,0 0-4 16,0 0 4-16,0 3 0 15,0-3 3-15,0 0-2 16,0 0-1-16,1 0 0 16,1 0 0-16,-2 0 0 15,0 0-6-15,0 0-5 16,0 0-15-16,0 0-5 16,1 0-59-16,1 0-192 0</inkml:trace>
  <inkml:trace contextRef="#ctx0" brushRef="#br0" timeOffset="201149.27">15032 7970 424 0,'0'0'123'16,"0"0"-42"-16,0 0 66 15,0 0-65-15,0 0-37 16,0 0 4-16,0-14-19 16,0 14-6-16,0 0-10 15,0 0-7-15,0 0 10 16,0 0-15-16,0 0-2 0,0 0 0 15,0 6 0 1,0 11-2-16,0 7 1 0,1 5-1 16,2 0 2-16,3 0-1 15,-2 2 1-15,3-4 0 16,-4 2 0-16,3 0 1 16,-3-9-2-16,0 3 1 15,0-6 0-15,1-3 0 16,-4-4-7-16,1-1 4 15,1-5-1-15,-2-1-2 16,1 1-5-16,-1-4-1 16,2 1 10-16,-2-1-2 15,0 2-13-15,0-2-15 16,0 0 11-16,0 0-7 16,0 0-54-16,0 0-9 0,0 0-8 15,0-7-67-15</inkml:trace>
  <inkml:trace contextRef="#ctx0" brushRef="#br0" timeOffset="203941.26">15014 7936 315 0,'0'0'181'15,"0"0"-85"-15,0 0-11 16,0 0-7-16,0 0 10 16,0 0-24-16,-4 0-46 0,4 0-1 15,4 0 13 1,11 0-21-16,6 0-7 0,7 0 8 16,5-1-6-16,3 1 5 15,-4-2-8-15,4 0-1 16,-1-1 0-16,2 0 0 15,-6 0-2-15,-1 1 1 16,-4 1 1-16,-7-2-2 16,-3 2 1-16,-5-6 1 15,-2 7-20-15,-6-2 19 16,4 1-9-16,-4-2-15 16,1 0 18-16,-1 1-11 15,-1 2 15-15,-1 0-5 16,-1 0 8-16,0 0 0 0,0 0 2 15,0 0-2 1,0 0 0-16,0 0 7 16,0 0-5-16,0 0-2 0,3 0-1 15,2 2 1-15,4 7 8 16,-3 3-4-16,-3 0 4 16,3 1-2-16,0 6-2 15,0 0-3-15,1 4 10 16,-3 3-11-16,6 0 0 15,-4 1 0-15,-3-1 3 16,4-1-3-16,-3-4 0 16,1-1 5-16,-1-1-5 15,-1-1-1-15,-1-3-3 0,-1 2 4 16,2-1 5 0,5-4-5-16,-5 0 0 0,0 1 0 15,0-6-6-15,-3 0 6 16,0-5 0-16,0-2-1 15,0 3-1-15,0-3 2 16,0 2-7-16,0-2 1 16,0 0-1-16,0 0-3 15,0 0 10-15,0 0 0 16,-9 0 0-16,-6 0 0 16,0 0 5-16,-4 0-4 15,1 0 0-15,3 0-1 16,-1 0-6-16,-1 0 6 15,1 0 0-15,0 0-2 16,-1 0 2-16,2 0 0 0,-3 0-1 16,3 0 1-16,2 0 1 15,-3 0-1-15,3 0 0 16,3 0-2-16,4 0 1 16,0 0 2-16,-1 0-2 15,2 0 2-15,2 1-1 16,0-1 1-16,-2 0-2 15,1 0 0-15,-3 0 1 16,1 0 0-16,-3 0 0 16,-2 1 0-16,-1-1-1 15,2 0 1-15,1 0 0 16,-3 0 0-16,7 0-1 0,2 0 2 16,2 0 1-16,1 0 2 15,0 0-6-15,-2 3 2 16,2-3 0-16,0 0 1 15,0 0 11-15,0 0-12 16,0 0-7-16,-3 0 3 16,-1 3 3-16,-6 1 1 15,-2-1 0-15,-3 0 10 16,6-2-20-16,0 2 10 16,3-3 0-16,-1 3 1 15,-1 1-1-15,3-4 0 16,2 0-1-16,2 2 2 0,1-2 8 15,0 0-1 1,0 0-5-16,0 0 25 16,0 0-27-16,0 0 23 0,0 0-20 15,0 0-4-15,0 0 5 16,0 0-5-16,0 0 0 16,0 0-1-16,0 0-7 15,0 0-7-15,0 1-2 16,0-1 8-16,0 0-1 15,0 0 10-15,0 0 0 16,0 0 6-16,0 0-5 16,0 0-1-16,0 0 2 15,0 0-1-15,0 0-1 0,0 0 1 16,0 0 3 0,0 0-1-16,0 0-3 0,0 0 3 15,0 0 5-15,0 0 0 16,0 0-2-16,0 0-1 15,0 0-5-15,0 0 0 16,0 0 0-16,0 0 1 16,0 0-1-16,0 0 0 15,0 0 3-15,0 0-2 16,0 0-1-16,0 0 1 16,0 0-7-16,0 0 10 15,0 0-5-15,0 0 1 16,0 0-10-16,0 3 6 15,0 3 4-15,-6 5-7 16,-1 3 14-16,-5 2-7 0,1 4 0 16,-2-1 1-16,1 5 2 15,-4-2-2-15,0-2-1 16,-1-1 9-16,0-5-8 16,1-3 0-16,4-5 7 15,2-3-7-15,7-1 6 16,3-2-5-16,0 0-1 15,0 2 1-15,0-2 0 16,0 1 4-16,0-1 5 16,0 0-7-16,0 0-4 15,0 0 1-15,0 0 2 16,0 0-3-16,0 2 0 0,0-2 0 16,0 0-1-16,0 0 2 15,0 0 2-15,0 3 0 16,0-3-3-16,0 0-1 15,0 0 1-15,0 0 0 16,0 0 0-16,0 0 2 16,0 0 6-16,0 0-2 15,0 0 0-15,0 0-2 16,0 0-1-16,0 0-1 16,0 0-1-16,0 0 3 15,0 0-4-15,0 0 8 16,0 0-7-16,0 0 1 15,3 0 5-15,-3 0-3 16,0 0-3-16,0 0 3 16,0 0 0-16,3 0-4 0,4 0 0 15,2 0 0-15,0 0-1 16,6 0-2-16,-6 0 3 16,3 1 1-16,-1 3 7 15,2-3-8-15,0 2-1 16,-1 0-2-16,1-1 3 15,4 3 0-15,-1-2 0 16,-1 1-7-16,6-1 7 16,-6 1 7-16,3-4-7 15,-3 0 1-15,1 3-1 16,-2-3 2-16,2 4-9 16,-6-2 15-16,5-1-9 0,-1-1 1 15,-1 0 0-15,0 0-4 16,4 0 4-16,-5 0-5 15,3 0 4-15,3 2 1 16,-6-2 5-16,4 0-5 16,-2 0-2-16,-1 0 2 15,-4 5-2-15,-3-5-2 16,2 0-8-16,-3 0 8 16,0 0 2-16,1 0 0 15,0 2 0-15,1-2 2 16,-1 1 0-16,-2-1 4 15,1 0-4-15,-1 0 0 0,3 0-3 16,-7 0 3-16,4 0-13 16,-4 0 5-16,0 0 4 15,0 0-2-15,0 0 6 16,0 0 5-16,0 0-5 16,0 0 2-16,0 3-2 15,0-3 7-15,0 0 4 16,0 0-6-16,0 0-2 15,0 0 1-15,0 0 8 16,0 0 4-16,0 0-13 16,3-11-3-16,3 2 1 15,0-4 0-15,0-4-1 16,-2 3 0-16,3-1 0 0,-2 1 0 16,3-2-4-16,-5 3 4 15,3-1-1-15,-3 5 0 16,1-2 0-16,-4-1-5 15,0-1-3-15,3 1 0 16,-3 3 9-16,0 4-6 16,0 0 6-16,0 2 1 15,0 3-1-15,0-1 0 16,0-2 1-16,0 1-1 16,0-3-6-16,3 3-5 15,-3 1-7-15,0 1 6 16,0 0-1-16,0 0-5 0,0 0-35 15,0-2-60-15,0 2-158 16</inkml:trace>
  <inkml:trace contextRef="#ctx0" brushRef="#br0" timeOffset="204516.53">15672 8584 548 0,'0'0'77'0,"0"0"-71"16,0 0 87-16,0 0-1 15,0 0-28-15,0 0-19 16,0 0-3-16,-6-8-18 0,6 8-5 15,0 0-14-15,0 0 5 16,0 5 0-16,0 4-8 16,0 4 23-16,0-1-15 15,0 3-1-15,0-2-5 16,3 3 2-16,0-2 4 16,0 3-6-16,4 0 5 15,0 3-4-15,6 1-5 16,0-1 3-16,-1 0-2 15,3-1 1-15,-3-2 0 16,1-3-4-16,0-2-1 16,0-5 1-16,-7-1-4 15,1-5-14-15,-4-1 6 16,3 0-14-16,4 0-16 0,7 0-53 16,-2-7-114-1,1-6-414-15</inkml:trace>
  <inkml:trace contextRef="#ctx0" brushRef="#br0" timeOffset="204934.75">15727 8526 453 0,'0'0'160'0,"0"0"-66"15,0 0-17-15,0 0 0 16,0 0-28-16,0 0-47 0,39 0 33 16,-23-3-18-16,1-3-6 15,-1 3-4-15,-1 0 23 16,3-1-20-16,-4 3-6 16,1-5-4-16,-2 3 0 15,-3 3-5-15,-4-2-9 16,-3 2-26-16,-3 0-47 15,0 0-163-15,0 0-267 16</inkml:trace>
  <inkml:trace contextRef="#ctx0" brushRef="#br0" timeOffset="205279.67">15799 8686 476 0,'0'0'406'0,"0"0"-373"16,0 0 19-16,0 0-28 0,0 0 2 15,0 0-12-15,63-4-14 16,-38 1 0-16,0 0-7 16,-1 3-26-16,-9 0-39 15,-5-3-39-15,-10 3-421 16</inkml:trace>
  <inkml:trace contextRef="#ctx0" brushRef="#br0" timeOffset="209622.31">20684 6129 535 0,'0'0'104'16,"0"0"-104"-16,0 0 0 0,0 0 51 16,0 0 7-1,0 0-11-15,0 0-4 0,0 0-30 16,0 0-7-16,0 0 3 15,0 0 7-15,0 0 2 16,0 0-1-16,0 0 9 16,4 0 6-16,-4 0-30 15,0 0-2-15,0 0-2 16,0 0 2-16,3 3 0 16,0 5 2-16,3 4-2 15,0 4 5-15,1-2-5 16,3 8 4-16,0-1 7 15,-3 6-3-15,2 4-4 16,-5 3 5-16,2 2 10 16,-3 2-18-16,0-4 3 0,0-2-4 15,-3-3 3-15,0 0-3 16,0 1 2-16,0-4-1 16,0 0-1-16,-1-5 0 15,-2-1-1-15,0-6 1 16,3-4 0-16,0-5 0 15,0-2 0-15,0-2 0 16,0 1 0-16,0 1-1 16,0-2 1-16,10-1 10 15,5 0-5-15,0 0 2 16,5 0-6-16,0 0-1 16,5-6-1-16,6-2-3 0,6-1-2 15,0-2-9-15,4 0 10 16,-9 0-2-16,-2 1 7 15,-4 1 0-15,-12 2-2 16,-3 0 1-16,-5 3 1 16,-2 1-15-16,-1 0-11 15,1 0-16-15,-4 3-38 16,0 0-107-16,0 0-38 16</inkml:trace>
  <inkml:trace contextRef="#ctx0" brushRef="#br0" timeOffset="210209.2">21366 6129 313 0,'0'0'201'16,"0"0"-163"-16,0 0 70 15,0 0-24-15,0 0-47 16,0 0-7-16,-6-11-4 16,6 11-6-16,0 0-15 15,0 0-5-15,0 0 6 16,0 9-3-16,0 4-1 15,0 1 19-15,-4 8-10 16,0 2-4-16,1 1 14 16,0 5 0-16,1 3-16 15,2 0 5-15,0-1 2 0,0 0-7 16,-1-4-5-16,-1 1-1 16,1-5 1-16,-2-4 0 15,0-3 2-15,0-3-2 16,0-3-10-16,-2-5-11 15,5-3-25-15,0 1 17 16,0-4-81-16,0 0-78 16,5 0-118-16</inkml:trace>
  <inkml:trace contextRef="#ctx0" brushRef="#br0" timeOffset="210816.15">21379 6101 548 0,'0'0'139'0,"0"0"-118"16,0 0 46-16,0 0-34 15,0 0-27-15,0 0 7 16,26-15-9-16,-6 11 13 15,2 1 8-15,1 3-2 16,-3-2-14-16,3 2-8 16,-2 0-1-16,-1 0 2 15,-3 0-2-15,-2 10-1 16,-5 2 1-16,1 2 0 16,-4 5-1-16,-4 1 1 15,-1 2 16-15,-2 3 2 16,0-2-12-16,0 4 6 0,0-4-1 15,0 1 2-15,0 1 2 16,0 0-14-16,3-1 10 16,1 1-7-16,2-3-4 15,0-2 1-15,0-1 0 16,-2-4 4-16,3-3-5 16,-2 0-6-16,1-4 6 15,-1-5-22-15,-1 2 9 16,1-4-14-16,1 2-19 15,2-3-26-15,2 0-81 16,0-4-179-16</inkml:trace>
  <inkml:trace contextRef="#ctx0" brushRef="#br0" timeOffset="211237.48">21502 6364 761 0,'0'0'74'0,"0"0"-52"16,0 0 9-16,0 0-28 15,0 0 27-15,0 0-15 16,-1 3-8-16,1-3-7 16,4 0-11-16,14 0 8 15,4-4-10-15,5-12-51 0,-4 3-213 16</inkml:trace>
  <inkml:trace contextRef="#ctx0" brushRef="#br0" timeOffset="211737.69">21987 6145 479 0,'0'0'313'0,"0"0"-311"15,0 0 13-15,0 0 50 16,0 0-31-16,0 0-3 16,-3 0-8-16,3 3-21 0,0 3 0 15,0 8-2-15,6 3 0 16,4 5 4-16,-2 6 4 16,-1 5 20-16,4 3-14 15,-8 3 5-15,1-3-11 16,-2-2 3-16,-2-5-10 15,0-9 0-15,0-1 5 16,0-8-12-16,0-3-12 16,0-5-15-16,-5-3-28 15,-3 0 3-15,-5-15-153 16,4-4-423-16</inkml:trace>
  <inkml:trace contextRef="#ctx0" brushRef="#br0" timeOffset="212211.14">22018 6060 567 0,'0'0'93'0,"0"0"-41"0,0 0 11 16,0 0-19-16,0 0-10 16,0 0-15-16,36-1 9 15,-19 12-16-15,-3 1 9 16,1 5 6-16,2 2-9 15,-7 1-14-15,2 4 4 16,-2 2-7-16,0 2 6 16,-1 0-4-16,-1 0 9 15,1-3-5-15,0 2 3 16,1-4-8-16,-3 2 1 16,0-2 4-16,1-5-7 15,-1-1 2-15,2-5-2 0,2-1 6 16,-2-5-5-16,2-3-2 15,4-3-5-15,2 0-9 16,-2 0-36-16,4-5-61 16,-5-7-188-16</inkml:trace>
  <inkml:trace contextRef="#ctx0" brushRef="#br0" timeOffset="212706.55">22447 6021 450 0,'0'0'164'15,"0"0"-160"-15,0 0 62 0,0 0-14 16,0 0-19 0,0 0-2-16,0 4-14 0,0 10 25 15,0 2-8-15,0 2 9 16,0 8-9-16,0 3-10 15,0 5-6-15,-6 6-5 16,0-2-3-16,-1 0-2 16,-2 1-8-16,1-3 2 15,0-3 1-15,4-2-3 16,1-6 2-16,0-8 7 16,0-4-8-16,3-4-1 15,0-7-1-15,0-2 1 16,0 0-3-16,0 0-1 15,0 0-13-15,0-5-49 16,0-3-42-16,0-1-112 16,0 1-267-16</inkml:trace>
  <inkml:trace contextRef="#ctx0" brushRef="#br0" timeOffset="-212987.04">23280 6408 168 0,'0'0'181'16,"0"0"-161"-16,0 0-11 0,0 0 3 16,0 0-2-16,0 0 17 15,-6 0-11-15,6 0 13 16,0 0 14-16,0 0 44 15,0 0-15-15,0 0-27 16,0 0 1-16,0 0 10 16,0 0-34-16,0 0-13 15,0 0 7-15,0 0-5 16,0 0-4-16,0 0 10 16,0 0-7-16,0 0 3 15,0 0 4-15,0 0-15 16,0 0-1-16,0 0 0 15,0 0 2-15,0 0-3 16,0 0 4-16,0 0 0 16,0 0 1-16,0 0 9 15,0 0-12-15,0 0-2 0,0 0 0 16,0 0 0-16,0 0 5 16,0 0-2-16,0 0-1 15,0 0-2-15,0 0 1 16,0 0-4-16,-1 0 2 15,-2 0 1-15,-1 0 5 16,-1 0-5-16,5 0 0 16,0 0-6-16,0 0 8 15,0 0-4-15,0 0 4 16,0 1-5-16,0 3 1 16,-2 6 2-16,2 3 8 15,0 3-8-15,0 2 4 0,15 1 4 16,0 0 8-16,3-1-5 15,2-3-1-15,0-3-7 16,0-6-2-16,-4-4-1 16,2-2 0-16,0 0-4 15,-2-7-26-15,-4-4-41 16,-1-1 26-16,-5 1 26 16,-3 2 9-16,-2 1 10 15,-1 1 5-15,0 2 18 16,0 0-22-16,0 0 8 15,0 2-3-15,0-3-5 16,0 5 5-16,0 0-1 16,0 0-1-16,0 1-1 15,0 0 13-15,0 0-13 16,0-2-3-16,0 2 13 0,0 0-8 16,0 0 8-16,0 0-12 15,0 0 17-15,0 0-11 16,0 0-3-16,0 0 2 15,0 0 0-15,0 0-6 16,8 2 6-16,6 5-2 16,3 3 7-16,7 2 2 15,1-1-10-15,0 0 0 16,1-2 2-16,-4-2-4 16,-2-4-2-16,-4-3 2 15,-3 0-2-15,1 0-1 16,1-10-7-16,-3-7-24 0,0 0 2 15,-8 0 2-15,-1 1 29 16,-1 4-6-16,-2-1 6 16,0-1 0-16,0 4 5 15,0 0 7-15,0-1-12 16,0 4 11-16,-3 0-9 16,-3 1-2-16,-1 1 0 15,-1 2 6-15,-1-1 1 16,-3-3-6-16,-5 1 2 15,0 0-6-15,0-2-6 16,-1 2 5-16,5 0 0 0,0 2-9 16,4 3-2-16,-1 1-2 15,-1 0-14-15,0 0-24 16,2 0-74 0,5 0-33-16,4 0-102 0</inkml:trace>
  <inkml:trace contextRef="#ctx0" brushRef="#br0" timeOffset="-212587.8">23877 6341 672 0,'0'0'59'0,"0"0"-53"16,0 0 68-16,0 0-11 15,0 0-22-15,0 0 12 16,0-5-32-16,0 5-20 15,0 0-2-15,0 5-2 16,6 9 3-16,1 1 15 16,2 7-4-16,1-3 3 0,0 3-13 15,-1-3 0-15,-3-5-1 16,-1-4-2-16,-3-3-37 16,-2-4-18-16,0-3-14 15,0 0-72-15,0 0-48 16</inkml:trace>
  <inkml:trace contextRef="#ctx0" brushRef="#br0" timeOffset="-212365.85">23840 6157 780 0,'0'0'171'0,"0"0"-158"16,0 0 32-16,0 0-16 16,0 0-26-16,0 0-3 15,0-9-10-15,8 9-44 16,3 0-32-16,1 0-59 16,3 0-103-16</inkml:trace>
  <inkml:trace contextRef="#ctx0" brushRef="#br0" timeOffset="-211937.87">24017 5792 491 0,'0'0'270'15,"0"0"-270"-15,0 0 7 16,0 0 37-16,0 0 34 0,27 75-12 16,-18-51-29-1,3 2-16-15,-3 2 7 0,0 0-17 16,-1-1-5-16,2-1-4 15,-7 1 7-15,1 2-1 16,1 0-3-16,-2 1-6 16,2 0 7-16,-2 1-4 15,2-1-2-15,-1-1 3 16,2 2-9-16,1-2 7 16,1-3-2-16,0-3 1 15,1-4-4-15,-1-6-11 16,1-6-6-16,4-3-13 15,3-4-66-15,4 0-88 16</inkml:trace>
  <inkml:trace contextRef="#ctx0" brushRef="#br0" timeOffset="-210956.38">24139 6123 608 0,'0'0'200'0,"0"0"-196"16,0 0 59-16,0 0-33 15,0 0-24-15,0 0 26 16,35 9-8-16,-7-6-4 16,2-1-18-16,1-2 21 15,2 0-22-15,-1 0-1 16,-1-10-6-16,-1-4-48 16,-8-3-29-16,-6 0-50 15,-11-6-8-15,-5 3 114 16,0 5 27-16,-2 0-8 15,-10 4 8-15,3 3 64 16,3 2 22-16,3 3 14 16,2 3-32-16,1 0-17 15,0 0 6-15,0 0-49 0,0 0-2 16,0 2-4-16,0 10 1 16,0 3 10-16,0 4 8 15,7 8-13-15,2-4-8 16,2 4 3-16,1 1-4 15,-3 2 5-15,2 0 0 16,0 4-4-16,-2-2-6 16,-2-4 4-16,-4-3 2 15,-1-4 0-15,-2-5 0 16,0-2 1-16,0-3 2 16,0-2 0-16,0-3-6 15,0-1 0-15,0-1 3 0,-2-1 0 16,1-2 0-16,1-1-1 15,-2 0 1-15,2 0 0 16,0 0 2-16,0 0 6 16,-1 0 1-16,-3-5 2 15,4-4-10-15,0 0-1 16,0-1 6-16,0 3-2 16,0-3-4-16,0 3 0 15,0-2-1-15,0 1 0 16,4-1 2-16,5-1-2 15,0 3 1-15,4-1-3 16,-2 1-1-16,-2 0 2 16,2 3 0-16,3-2 0 15,2 4-4-15,2-3 5 0,0 2-2 16,2 0 1-16,-3 0-1 16,3 3 3-16,-4 0 0 15,-1 0 0-15,-4 0-5 16,-1 6 1-16,-1 4-1 15,-2 0 2-15,1 3 3 16,-2 0-2-16,0 4 2 16,-2 3 0-16,-1-4 4 15,-1 2-3-15,1-1-1 16,-3-6 0-16,0-1 1 16,0-1-2-16,0-8-3 15,0-1-23-15,0 0-73 16,0 0-79-16,-5-3-396 0</inkml:trace>
  <inkml:trace contextRef="#ctx0" brushRef="#br0" timeOffset="-209649.03">25579 6288 355 0,'0'0'171'0,"0"0"-155"15,0 0 51-15,0 0 2 16,0 0-55-16,0 0 8 15,28-14 10-15,-18 8 27 16,0-1-16-16,-4 4-22 16,-1-4 1-16,0 0-15 15,-4 0-6-15,1-1-1 16,-2 0-9-16,0-1-2 16,-6 2-4-16,-12 2-23 15,-1 3 10-15,-1 0-5 16,-2 2 24-16,0 0 8 15,0 0 0-15,0 0 0 16,3 3 1-16,-1 5 15 16,1 1 27-16,0 4-40 0,2 0 31 15,2 3-25-15,3 3 7 16,5-3-5-16,4 1 2 16,3-3-10-16,0-2-2 15,0-4 2-15,0-2 4 16,1-3-3-16,5-1-3 15,2 0 0-15,3-2-2 16,2 0 2-16,2 0-3 16,-1 0 3-16,3 0 0 15,2 0 3-15,-2 3-3 16,1-2-1-16,-2 4 1 16,-2-4 0-16,-1 4-18 15,-3 2 16-15,-2-1 2 0,-2 4-15 16,0-2 6-16,-5 5-12 15,1-1-23-15,-2 2 18 16,0 0 25-16,0-3 2 16,-6-2-1-16,-2 1 14 15,-1-4 9-15,2 2-14 16,-5-5 6-16,1 0 6 16,1 0-15-16,-3-1 9 15,-2-1-4-15,-3-1-6 16,-1 0-5-16,-1 0 9 15,-1 0-9-15,2 0-4 16,1 0 4-16,-3-6-3 16,3-8-21-16,0-6-105 0,2-2-154 15</inkml:trace>
  <inkml:trace contextRef="#ctx0" brushRef="#br0" timeOffset="-209079.85">25738 5604 706 0,'0'0'13'0,"0"0"-1"15,0 0 67-15,0 0-35 16,0 0 0-16,69 76-34 0,-53-49 24 16,-2-1-10-1,-1 3-1-15,-2 0-11 0,-4 1-4 16,-2 1 1-16,-2 3-1 16,-2 0-1-16,-1 4-5 15,0-1 3-15,0 1 3 16,0-1-6-16,0-1 3 15,0-1 1-15,0-5-2 16,0 4-5-16,0-2 2 16,7-1 0-16,-2-2 0 15,-1 1-2-15,3-4 0 16,-1-7 1-16,1 0-9 16,2-7-3-16,0 1 9 15,2-6-28-15,3-2-4 0,1-5-41 16,1 0-113-16</inkml:trace>
  <inkml:trace contextRef="#ctx0" brushRef="#br0" timeOffset="-208810.21">25790 6154 767 0,'0'0'59'0,"0"0"-59"15,0 0-6-15,0 0 4 16,96-12-4-16,-63 5-28 15,0 1-96-15,-8-2-256 16</inkml:trace>
  <inkml:trace contextRef="#ctx0" brushRef="#br0" timeOffset="-207567.47">26306 6277 448 0,'0'0'234'0,"0"0"-200"0,0 0 23 16,0 0 16-16,0 0-19 15,0 0-33-15,-13 1-20 16,6-1-1-16,-5 0-3 15,-6 0 3-15,-3 0 0 16,-3-3 0-16,3 3 0 16,0 0-3-16,8 0 2 15,0 0 1-15,4 0 20 16,1 2-19-16,1 4 10 16,2 4 5-16,2 1-12 15,3 2-4-15,0 1 0 0,0 1 10 16,0-1-6-16,9 0-1 15,8-2 0-15,2 2-3 16,2-3-9-16,3-2 5 16,1-4-3-16,0-5-8 15,1 0-17-15,-5-2 12 16,0-12-34-16,-8-4-137 16,-4-3 38-16,-6-2 27 15,-3 3 126-15,0 3 32 16,0 4 81-16,0 4 1 15,0 3-12-15,0 2-8 16,0 4-35-16,0 0-37 16,0 0-14-16,0 0-3 0,0 0-5 15,0 0-9 1,0 0 4-16,0 0 7 0,0 0-2 16,0 2 2-16,0 5 5 15,0 1 13-15,4 1 8 16,5 4-21-16,2 0 11 15,2 1 6-15,2-1-24 16,-1 2 8-16,2-3-3 16,-1-4 0-16,0-3 0 15,-3-2 12-15,0-3-12 16,1 0 1-16,-1 0-6 16,0-13 0-16,-5-4-10 0,-1 0-12 15,-3 0-2-15,-3 2 13 16,0 1 2-16,0 4 4 15,0 1 5-15,-3 1 1 16,-7 3 0-16,-3 1-1 16,-3-1 0-16,2 2-10 15,-1 1 10-15,5 2 0 16,3 0 6-16,6 0 4 16,-1 0 3-16,1 0 1 15,1 5-7-15,0 0 21 16,0-2-14-16,0-2-7 15,3-1-6-15,12 0 21 16,3 0-21-16,6 0 7 0,1 0-8 16,2 0-1-16,-1-7 1 15,-1 0-4-15,-2 0-9 16,0-1-14-16,-4 2 18 16,-4 1-19-16,-3-1 26 15,0 6-1-15,-3-4-1 16,-3 3 4-16,0 1 0 15,-3 0 0-15,1 0 1 16,2 0-3-16,0 0 10 16,3 5-8-16,0 3 10 15,0 4-6-15,0 5 4 16,1-1-6-16,1 2 7 16,1-1-2-16,1-1-4 15,2-3-3-15,-2-6 0 0,-3 1-10 16,0-6 2-16,-3-2-63 15,-2 0-134-15</inkml:trace>
  <inkml:trace contextRef="#ctx0" brushRef="#br0" timeOffset="-206701.33">27234 5416 657 0,'0'0'80'0,"0"0"-75"15,0 0 39-15,0 0-22 16,0 0 23-16,0 0-18 15,65 26 6-15,-51-4 12 16,0 1-14-16,-1 6-13 16,1 0 6-16,-4 2-13 15,1 2 1-15,-2-1-2 16,-3 4-5-16,-2 3 1 0,2 7 7 16,-3-3 2-1,0-3-2-15,0-1-6 0,0-3-1 16,-2-2-4-16,1 4 10 15,1-5-11-15,-2 1-1 16,1-1-8-16,3-4 8 16,0-4 1-16,1-3-1 15,2-8 0-15,-1 2 0 16,3-7-4-16,1 0-6 16,1-4-2-16,7-5-11 15,5 0-19-15,3 0-47 16,-2-6-68-16,-4-9-268 15</inkml:trace>
  <inkml:trace contextRef="#ctx0" brushRef="#br0" timeOffset="-206452.83">27316 5967 804 0,'0'0'27'16,"0"0"-23"-16,0 0-4 16,97-14 0-16,-58 11 1 0,1 0-1 15,-2 2 0 1,-5-1-99-16,-7-5-298 0</inkml:trace>
  <inkml:trace contextRef="#ctx0" brushRef="#br0" timeOffset="-205869.7">27889 5992 627 0,'0'0'104'0,"0"0"-103"15,0 0 45-15,0 0-7 16,0 0 15-16,0 0-33 16,-64 8-13-16,52-2 2 15,3 0 2-15,0-1 9 16,0 2-7-16,5 0-14 16,-2 1 11-16,4 6-9 15,1 3 13-15,1 3-4 0,0 8 9 16,0 2-5-16,12 0-12 15,4-3 6-15,2-3 2 16,0-9-7-16,0-5-4 16,-5-7 6-16,4-3-6 15,-4-5-13-15,-1-13-25 16,1-4-18-16,-5 1 15 16,-5-2 31-16,0 0 6 15,-3 1 4-15,0 5 5 16,0 0 3-16,-7 3 6 15,-4 2 0-15,-2 4-3 16,-2-1-11-16,-2 6-5 16,2 2-11-16,1 1 0 0,1 0-7 15,4 0-21 1,-1 0-64-16,4 3-66 0,2-2-176 16</inkml:trace>
  <inkml:trace contextRef="#ctx0" brushRef="#br0" timeOffset="-205485.61">28110 6060 446 0,'0'0'150'0,"0"0"-133"15,0 0 47-15,0 0 42 16,0 0-24-16,0 0-56 16,6 16 9-16,-3 3 16 15,6 4-12-15,-3 5-14 16,-2 4-12-16,2 2 0 15,-4 0-7-15,-1 0-6 16,1-1 0-16,-2-5-1 16,0-5 0-16,0-6-11 15,0-9-4-15,0-3-24 0,0-5-6 16,0 0-9-16,-3-2-4 16,0-12-289-16</inkml:trace>
  <inkml:trace contextRef="#ctx0" brushRef="#br0" timeOffset="-205037.39">28027 5961 636 0,'0'0'42'0,"0"0"-41"16,0 0 28-16,0 0-22 15,0 0-7-15,0 0 0 16,64-27 0-16,-51 25-20 16,-1 2 20-16,4-1 4 15,-4-1-3-15,6 2 3 16,0 0 9-16,0 0-8 15,3 0-3-15,-3 5 16 16,1 7-18-16,-4 3 10 16,-2-1-4-16,-5 3 15 0,-2 0-21 15,-3 0 10-15,0 3-10 16,-3 1 4-16,0-2 8 16,0-2-4-16,-4-4-7 15,-12 2 7-15,-3-6-8 16,-5-3 0-16,0-1 0 15,-3-4 0-15,4-1-43 16,3 0-25-16,4 0-54 16,6 0-280-16</inkml:trace>
  <inkml:trace contextRef="#ctx0" brushRef="#br0" timeOffset="-204505.29">28508 6022 687 0,'0'0'31'15,"0"0"-18"-15,0 0 53 16,0 0-7-16,0 0-14 0,0 0-25 16,-46-1-6-16,39 1-3 15,2 0 7-15,1 3 2 16,2-2-14-16,1 0 1 16,1 6 8-16,0-1-15 15,-2 5 1-15,2 6 3 16,0 0-1-16,0 6 8 15,5 1 10-15,5-1-9 16,5 2-11-16,0-5 7 16,0-4-6-16,-2-7 5 15,2-6-4-15,0-3-3 16,1-3-3-16,0-14-34 16,-3-5-11-16,-4-6-3 15,-6 3 23-15,-3 2 6 0,0 1 9 16,0 7 13-16,0 2 10 15,-6 4 13-15,-3 4 7 16,-8-1-25-16,-1 3-10 16,1-2 4-16,-3 0-20 15,8 3-42-15,5-1-143 16,0-1-249-16</inkml:trace>
  <inkml:trace contextRef="#ctx0" brushRef="#br0" timeOffset="-204131.44">28678 5679 727 0,'0'0'159'0,"0"0"-147"15,0 0-7-15,0 0 1 16,0 0 15-16,0 0 17 16,11 66-5-16,-1-32-21 0,0 3 3 15,0 3 8-15,-1 1-21 16,-1-1 9-16,0 1-8 15,-2-2 0-15,0-3-3 16,-1-7-1-16,0-2-6 16,0-11-11-16,-1-4-36 15,1-8-40-15,4-4-127 16,4 0-244-16</inkml:trace>
  <inkml:trace contextRef="#ctx0" brushRef="#br0" timeOffset="-203667.04">28981 5951 664 0,'0'0'137'0,"0"0"-137"16,0 0 34-16,0 0-21 15,0 0 41-15,0 0-24 16,-40-2-14-16,31 2-3 16,0 5-10-16,-1 2 12 15,2 2 1-15,4 2-2 16,-1 3-4-16,5 2 1 0,0 2 6 16,0 3-7-1,0 1-5-15,14 2 3 0,3 1-5 16,1-4 7-1,2-2 0-15,-3-9-8 0,0-5 4 16,1-5-6-16,-3-2-12 16,1-18-22-16,-4-2-1 15,-2-3 30-15,-8 0-33 16,-2 2 32-16,0 3 6 16,0 6 1-16,0 1 31 15,-10 5-12-15,-1-1-12 16,-2 1-7-16,-2 5-1 0,0 2-4 15,-1 1-28 1,6 0-55-16,4 0-94 0,6 0-171 16</inkml:trace>
  <inkml:trace contextRef="#ctx0" brushRef="#br0" timeOffset="-202923.4">29330 5937 374 0,'0'0'205'16,"0"0"-175"-16,0 0 55 16,0 0-18-16,0 0 9 0,0 0-29 15,-55-13-33 1,46 13 6-16,3 0 2 0,-3 0 19 15,0 0-21-15,3 0-3 16,-3 0 5-16,3 1-2 16,0 5-16-16,0 2-4 15,2 2 5-15,-1 2 0 16,2 2-5-16,3 3 5 16,0 3-4-16,0 2 8 15,3 0-4-15,11-2 3 16,2-4 3-16,1-4-2 15,5-3-6-15,-1-9-5 16,1 0 2-16,-1 0-19 16,-2-12-4-16,-3-2-7 0,-8 3 10 15,-3 2 20-15,-5 4 10 16,0-1 14-16,0 6 4 16,0 0 13-16,0 0-30 15,0 0-2-15,0 0-9 16,0 0-5-16,0 0-2 15,0 3 3-15,0 8 2 16,1 6-2-16,5 0 4 16,3 2 7-16,2 0 5 15,-1 1-10-15,3 0 7 16,1 2-9-16,0 3-1 16,0 3 0-16,0 3-1 15,-2 2-7-15,-5-1 2 0,1 2-1 16,-5 1 5-1,-3-4 2-15,0 2-4 0,0-4 3 16,-14-3-7-16,-7-8 1 16,-4-2 3-16,-5-7 2 15,-1-5 4-15,0-2-2 16,1-2 2-16,1 0 6 16,4 0 8-16,-1-6-7 15,1-7 0-15,-2-2-6 16,-3-2-2-16,2-2-2 15,0-1-37-15,10-2-22 16,6-3-82-16,9-3-206 0</inkml:trace>
  <inkml:trace contextRef="#ctx0" brushRef="#br0" timeOffset="-201965.41">29722 5981 651 0,'0'0'187'0,"0"0"-181"15,0 0 14-15,0 0 42 16,0 0 9-16,0 0-39 16,0 0-22-16,-6-3-2 15,6 3 2-15,0 0-9 16,0 0 0-16,0 5 1 15,0 12 8-15,0 5-9 16,8 6 14-16,7 4 1 16,4-1 4-16,4-2-5 15,0-3-6-15,1-12-5 0,4-5 2 16,4-9-6-16,-5 0-3 16,1-13-18-16,-5-8-9 15,-7-1 6-15,-7 0 7 16,-3 5 17-16,-3 0 3 15,-3 5 11-15,0 1 5 16,0 5 4-16,0-2-6 16,0 2-4-16,0 6-3 15,0 0-1-15,0 0-1 16,0 0-3-16,0 0 1 0,0 0 3 16,0 0 4-1,0 0-2-15,0 0-9 0,0 0-2 16,0 3-5-16,0 8 3 15,0 6 2-15,0 2 9 16,0 4-5-16,0-1-1 16,0 6-3-16,0 4 0 15,9 1 3-15,1 1 0 16,-1-1-2-16,1 0 1 16,-1-4 1-16,-1 2-3 15,-2-2-3-15,3 3 3 16,-2 4-5-16,1-2 1 15,-1 4 4-15,1-4-2 16,-7-3-10-16,-1 4 5 0,0-6 1 16,-1 0-7-16,-14-7-8 15,-6-8 1 1,-3-2 12-16,-6-11 0 0,-1-1 8 16,1 0 0-16,0-1 0 15,0-9 0-15,-3 1 13 16,0-7 0-16,0 2 1 15,6-2-1-15,6-4 2 16,3 0 13-16,7 0-27 16,2-2 1-16,5-2-2 15,4 4-1-15,0 5-9 16,7-2-18-16,5 3 4 16,6 3-8-16,5 0-12 0,1 3-25 15,5 4-31-15,3-1-149 16</inkml:trace>
  <inkml:trace contextRef="#ctx0" brushRef="#br0" timeOffset="-183574.72">1673 10786 370 0,'0'0'32'0,"0"0"-24"16,0 0 9-16,0 0 29 16,0 0-13-16,0 0 3 15,0 0 1-15,-10 36 7 16,8-36-23-16,2 0 15 16,0 4 2-16,0-4-7 15,0 3-20-15,0-3 7 16,0 3 4-16,0-3 0 15,0 0 0-15,0 0 18 0,0 0 2 16,0 0-18-16,2 0 13 16,5-6-8-16,4-4-6 15,2-3-16-15,-1-4 4 16,3-2-10-16,-3-4 1 16,1 0 0-16,1 0-2 15,-2-1-3-15,1 4 3 16,-4 0-6-16,-3 4 0 15,1 5 5-15,-7 4 2 16,0 4-1-16,0 3 6 16,0-3-6-16,0 3-1 15,3 0-3-15,5 7-14 16,1 6 9-16,7 1 9 0,-1 1 0 16,-3-1 6-1,-3-3-6-15,5-2 0 0,-3 4 1 16,0 3 2-16,5 1-5 15,-1 4 2-15,0 2-4 16,-3-1-2-16,-3 2 6 16,1-1-3-16,-4-4 3 15,-1-5 0-15,-2-3 2 16,-3-6-1-16,3 1-2 16,-3-3 0-16,3-3-4 15,-3 5 3-15,0-5 0 16,0 2 2-16,0-2 0 15,0 0 1-15,0 0 7 16,0 0-4-16,0 0 1 0,-12 0-4 16,-6 0 1-16,0-2-2 15,0 0-3-15,-4 2 2 16,4 0-4-16,-6 0 5 16,3 0 1-16,-4 0-1 15,5 5-2-15,-2 2 1 16,0-2 0-16,8 0 1 15,2-2 0-15,2 0 0 16,4 0 0-16,1-3-7 16,4 0 4-16,-1 3 2 15,2-3 2-15,0 0 1 16,0 0 7-16,0 0-6 16,0 0 3-16,0 0-2 15,0 0-1-15,0 0 4 0,0 0 5 16,0 0 8-16,5-6-2 15,7-8-18-15,12-6 8 16,1-6-17-16,5 0 3 16,3 3-14-16,-5 0 18 15,-3 4-17-15,-8 2 7 16,-1 4 5-16,-7 1 2 16,-1 4 5-16,-5 2-1 15,4-2 2-15,-4 5 0 16,0 0-1-16,-3 2 0 15,0-1 5-15,0 2 0 16,0 0-3-16,0 0-1 16,0 0 3-16,0 0-4 0,0 0 0 15,0 0 4-15,0 0 3 16,0 0-7-16,0 0-7 16,0 0-1-16,0 0 8 15,0 0-6-15,0 9-19 16,0 11 25-16,0 10 6 15,-3 6-4-15,-7 4 7 16,2-1 3-16,-2-3 0 16,-2 0-4-16,3-6-1 15,1-9-3-15,2-5-4 16,2-7 2-16,0-4 1 16,4-3-2-16,-2-2-1 15,2 0-8-15,0 0-13 0,0 0-48 16,0 0-87-16,0 0-471 15</inkml:trace>
  <inkml:trace contextRef="#ctx0" brushRef="#br0" timeOffset="-182387.4">3181 10338 419 0,'0'0'35'0,"0"0"-27"15,0 0 10-15,0 0 5 16,0 0 23-16,63-73 40 15,-57 57-44-15,0 2-23 16,-6 1-14-16,0-2 41 16,0 6-6-16,0-1-22 15,-3 3-17-15,-12-1-1 16,-6 0-4-16,-4 7-2 0,-5-1 5 16,0 2-1-1,-3 0-7-15,-1 6 9 16,4 4-6-16,3 0 7 15,2 3-1-15,5 1 6 0,1 3 9 16,7 5 1-16,3 1-6 16,3 1 19-16,5 3-20 15,1-2-1-15,0 2 2 16,7-4-10-16,5 1 0 16,3-4 16-16,1-3-16 15,1 0 3-15,1-3 9 16,0-4-9-16,4-3 2 15,2 0 0-15,1-4-4 16,2 3-1-16,0-3 0 0,-3-2 0 16,0 2 0-16,1 1 0 15,-3-1-7-15,-2 4-13 16,1-1 10-16,-5 7-3 16,-4 1-8-16,-3 3-13 15,0 2 23-15,-6 3-5 16,-3 2 14-16,0 2 0 15,0-1 3-15,-6-3-1 16,-6 1 2-16,3-4 15 16,-4-2-2-16,2-1 7 15,-1-6-10-15,-1 0 6 16,-2-3-16-16,-6 0 30 0,2-3 2 16,-8-1-20-16,1-3 22 15,-5 0-23-15,-6 0-13 16,4 0 9-16,3 0-9 15,-1 0-3-15,3-3 1 16,1-4-21-16,1 3-9 16,4 1-28-16,1-4-90 15,9-3-109-15,12-6-200 16</inkml:trace>
  <inkml:trace contextRef="#ctx0" brushRef="#br0" timeOffset="-176273.65">5633 9455 188 0,'0'0'85'16,"0"0"-85"-16,0 0 0 15,-92 57-5-15,65-32 5 16,0 2-24-16,2-1 6 15,1-6 18-15,-1 1 10 0,2-4-9 16,-2-2 20 0,4 4-21-16,2 1-11 0,4 4-150 15</inkml:trace>
  <inkml:trace contextRef="#ctx0" brushRef="#br0" timeOffset="-165395.64">3608 10244 157 0,'0'0'60'0,"0"0"-34"16,0 0 81-16,0 0-15 16,0 0-32-16,0 0 5 15,0 0-9-15,0-20 22 16,0 20 6-16,0-2-34 16,0 2-15-16,0-3-12 15,0 3-5-15,0-1-3 16,0-2 2-16,0 3 0 15,0 0-5-15,0-3-2 16,0 3 6-16,0 0-7 16,0 0 3-16,0 0-3 15,0 0-7-15,0 0 1 16,0 0-3-16,0 0-1 0,0 0 1 16,0 0 0-1,0 0 0-15,0 0 0 0,0 0 0 16,0 0 2-16,1 0 2 15,7 10-2-15,-2 3-1 16,4 0 1-16,-1 0-1 16,0 6 0-16,0-2 1 15,0 5-2-15,0 5 0 16,0-4 0-16,0 8 0 16,-2-4 1-16,-2 2-1 15,1 1 2-15,-3-4-4 16,1 4 2-16,2-4 0 15,-3 0 0-15,0-2 2 16,-3-2-2-16,3 2-2 0,-3-4 2 16,0-6 0-16,0 1 6 15,0-2-6-15,0-2 0 16,0-1-1-16,0 3 1 16,0-4 0-16,0 1 0 15,0 4 0-15,0-5 0 16,0 2-1-16,0-2 1 15,0 1 0-15,0-3 2 16,0 3-2-16,0-6 0 16,0 4 0-16,0-1 3 15,0 0-3-15,3 0 0 16,-1 3 0-16,-1-5 1 16,2 0 0-16,0 1-1 0,3-3 0 15,-3 0 0 1,3 2 1-16,0-2 1 0,3 0 1 15,0 0-3-15,-2 0 0 16,4 1-3-16,2-4-14 16,1 0-26-16,2 0-71 15,-4 0-154-15</inkml:trace>
  <inkml:trace contextRef="#ctx0" brushRef="#br0" timeOffset="-164856.87">3639 10614 374 0,'0'0'184'0,"0"0"-97"16,0 0 57-16,0 0-71 0,0 0-11 15,0 0-14 1,0 0-29-16,12 0-16 0,6 0 16 16,10 0-6-16,5-3-11 15,3-4 3-15,3 0-5 16,-2 2-6-16,-6 5-46 16,-5-2-78-16,-7 2-213 15</inkml:trace>
  <inkml:trace contextRef="#ctx0" brushRef="#br0" timeOffset="-162454.1">4354 10721 81 0,'0'0'157'16,"0"0"-132"-16,0 0 59 15,0 0 41-15,0 0-41 16,0 0-10-16,0 0 12 0,0 0-6 15,-3 0-28 1,3 0-22-16,-2 0 9 0,2 0-21 16,-3-6-14-16,2 4 4 15,-2-4-8-15,-2 5 1 16,-1-2-1-16,-1 1 0 16,1-1-1-16,-3 3 1 15,-6-2 0-15,0 2-9 16,-6 0 6-16,3 0-8 15,2 0 11-15,-1 7-6 16,1 0 6-16,1 4 0 16,-3 3 7-16,6-2-7 15,-1 3 0-15,1-1 5 16,6 3-5-16,-3-5-2 16,6 2 2-16,3 0 7 0,0-1-5 15,0 4 17-15,0-2-15 16,0-1 0-16,0 3 11 15,0-1-12-15,3-2 2 16,9 2-5-16,-3-3 3 16,3 0-1-16,1-2-1 15,4-2-1-15,2-2 8 16,5 0-4-16,-6-7 1 16,6 0-3-16,-2 0 3 15,2-4 2-15,-3-9-7 16,1-7-4-16,-4 0-22 15,-3 1-14-15,-6-2-4 16,0 0 24-16,-6 2-5 16,0 1 25-16,-3 1-1 0,0 3-4 15,0 1-1-15,0 0-5 16,0 3 11-16,-3 6 1 16,1 1 8-16,2 0 5 15,-1 2-3-15,-1-2 29 16,-1 0-17-16,-1 3-15 15,1-2 5-15,0-3-11 16,3 5-1-16,-3-2 7 16,3 2 9-16,0 0 3 15,0-3 15-15,0 3-4 16,0 0-20-16,0 0-3 0,0 0 2 16,0 0-10-1,0 0-5-15,0 0 5 0,0 0 4 16,0 0-4-1,0 0-9-15,0 0 8 0,0 9-3 16,0 0 4-16,0 2 0 16,0 1 0-16,9 2 0 15,0 0 2-15,0 2-2 16,3-2 0-16,4 1 0 16,-2-1 0-16,2 2-6 15,-1-5 6-15,0-2 10 16,-3-6-5-16,1 1-3 15,-1-4 10-15,0 0-4 16,3 0-2-16,1-13 3 0,1-4-7 16,-1-8 4-16,-1-4-6 15,3-9-2-15,-3-8-20 16,0-3-17-16,-3-1-19 16,-6 6-4-16,1 7 39 15,-4 1 15-15,-3 7-1 16,0-4 9-16,0 3 17 15,-10-2-3-15,4 2-10 16,0 2-2-16,0 6-2 16,-3 8-1-16,6 2-3 15,-3 5 4-15,3 1 18 16,0 2-10-16,0 4 22 16,3 0-16-16,0-3 17 0,0 3-21 15,0 0 3 1,0 0-4-16,0 0 6 0,0 0-12 15,0 0-3-15,0 0 1 16,0 0 6-16,0 0-14 16,0 9 12-16,0 2-12 15,0 1 7-15,0 5 0 16,0 2 0-16,0 1 2 16,0 4 5-16,0-2-6 15,0-1 1-15,3 1 2 16,0 2-1-16,-3-4 6 15,3 0-9-15,-3 0 2 0,3 3-2 16,0-4 0 0,0 5-2-16,4-1 2 0,-4 2 0 15,2-3 1-15,1 1-2 16,-3 0 1-16,3-5 0 16,4-4 1-16,-4 3-1 15,5-7 0-15,-1 0 2 16,-1-4-1-16,0 1-1 15,4-4 1-15,-4 0-1 16,-1-2 5-16,2-1-5 16,-4 0 1-16,0 0-1 15,5 0 2-15,-1 0-2 16,-1-4 0-16,3-6 0 0,1-4-1 16,-2 2-3-1,-2-5-1-15,1 1 1 0,-1-1-4 16,-4-2 1-16,-1-2-14 15,-1-1-4-15,0 5 3 16,-3 0-4-16,0 4 16 16,0 3 5-16,0 7 5 15,0-1 3-15,0 1 11 16,0 3 5-16,0 0-8 16,0 0-1-16,0 0-2 15,0 0-8-15,0 0 1 16,0 0 2-16,0 0 12 0,0 0-6 15,0 0-4 1,0 0 2-16,0 0-6 0,0 0 1 16,0 0-2-1,0 0-3-15,0 0 3 0,0 0 0 16,0 0 0-16,0 0 0 16,0 3 0-16,0 1 1 15,0 6 0-15,0-1-1 16,0 5 2-16,0 0-2 15,0 2 1-15,0-2 2 16,0 2-2-16,0-3-1 16,3 4 6-16,3-4-6 15,-3-1 3-15,3 2-3 16,0-4 1-16,1 0-1 16,1-3 0-16,-2-4-8 0,3 0-18 15,4-3-27 1,-1 0-53-16,3-4-207 0</inkml:trace>
  <inkml:trace contextRef="#ctx0" brushRef="#br0" timeOffset="-162149.02">4867 10301 456 0,'0'0'308'15,"0"0"-294"-15,0 0 1 16,0 0 6-16,0 0 3 15,0 0-9-15,-3 15-15 16,3-12 0-16,0-1-1 16,0 1-21-16,-6 1-91 15,-3 1-138-15</inkml:trace>
  <inkml:trace contextRef="#ctx0" brushRef="#br0" timeOffset="-161872.27">4610 10592 607 0,'0'0'265'0,"0"0"-259"0,0 0 18 16,0 0-4-16,106-50-15 15,-73 40-10-15,4 3 3 16,-7 1-141-16,-9 2-462 16</inkml:trace>
  <inkml:trace contextRef="#ctx0" brushRef="#br0" timeOffset="-160543.95">5319 10681 532 0,'0'0'93'0,"0"0"-91"16,0 0 65-16,0 0-11 15,0 0-4-15,0 0-12 16,-45-13-25-16,30 13-1 16,0 0-11-16,-4 0 4 15,2 6 6-15,-2 4-13 16,4-4 2-16,6 2 2 15,0 1 5-15,3-1-2 16,3 3 3-16,3 0 0 16,0 1 2-16,0 3-8 15,0 0 17-15,12 2-2 16,3 0-3-16,3 3 2 0,4-2-10 16,2-4 1-1,3 1 1-15,-3-6-10 0,3-6 2 16,-5-3 3-1,3 0-5-15,-8 0-3 0,2-10-27 16,-8-4-30-16,-5-4-4 16,-6 0 36-16,0-2-44 15,0 1 5-15,-6 2 65 16,-2 5 2-16,-4-3 21 16,2 6 22-16,-2-1 4 15,0 6-47-15,0 1 5 16,0 1-4-16,-1-1 13 15,7 3 5-15,1 0 10 16,2 0-6-16,3 0 3 0,0 0-6 16,0 0-18-1,0 0 9-15,0 8-2 0,0 1 16 16,11 3-4-16,2 1-3 16,2-4-18-16,3-2 8 15,0 0-4-15,1-4-4 16,5-3 0-16,-3 0-10 15,0-3-63-15,-2-11-34 16,-2 2-90-16,-7-1-166 16,-7 1 111-16,-3 3 238 15,0 0 14-15,0 2 240 16,0 4-33-16,0 2-75 16,0 1-31-16,0 0-43 15,0 0-21-15,0 0-22 16,0 4-13-16,3 7 23 0,6 1-17 15,-3 2 10-15,4-2-16 16,-5-1 8-16,-2-2-9 16,0-2 1-16,-3-1-2 15,0-2-3-15,0-1-3 16,0-3 3-16,0 3 3 16,0-3 0-16,0 0 27 15,0 0 31-15,0 0-8 16,0 0-12-16,0 0-16 15,0-6 2-15,0-5-1 16,0 2-18-16,0-4 3 16,0 2-8-16,3-1 0 0,6 1-8 15,1-1-2-15,4 2-12 16,2 2 6-16,-1-1 4 16,6 3 3-16,1 1 5 15,1 0 3-15,-1 2-6 16,2 2 7-16,-6-2 0 15,4 3-4-15,-7 0 4 16,0 0-3-16,-6 0 0 16,3 0-3-16,-3 7-1 15,0 3-1-15,-2 2 7 16,2 1 1-16,-3-1 0 16,-1 0 0-16,-5 2 0 15,0-1 0-15,0-1-2 16,0 1-2-16,-11-2-3 15,2-2-6-15,-1-6-20 0,1 2-43 16,4-5-109-16,1 0-472 16</inkml:trace>
  <inkml:trace contextRef="#ctx0" brushRef="#br0" timeOffset="-160018.68">6552 10288 755 0,'0'0'48'0,"0"0"35"15,0 0 2-15,0 0-15 16,0 0-33-16,0 0-19 15,0-1-11-15,0 4 3 16,0 8-9-16,0 12 5 16,-3 6 5-16,0 7-11 15,0 5 13-15,3-2-13 16,0 3 14-16,0-2 11 16,0-4-8-16,0-2-12 15,0-4 1-15,0-7-6 16,3-3-1-16,0-7-7 15,-3-2-8-15,0-6-2 16,3-2-17-16,0-2-16 16,0-1-18-16,2 0-34 0,1 0-27 15,4-17-281-15</inkml:trace>
  <inkml:trace contextRef="#ctx0" brushRef="#br0" timeOffset="-159418.08">6557 10268 546 0,'0'0'83'0,"0"0"-50"16,0 0 60-16,0 0-93 15,0 0 1-15,80-37 39 16,-57 30 2-16,5 5-24 15,-1 2 7-15,3 0-3 16,-2 0 5-16,-1 0-3 0,4 0-21 16,-4 0 4-16,0 0 3 15,1 10 22-15,-4-1-4 16,-3 1 0-16,-3 4-14 16,-6-1 3-16,1 0-14 15,-4 4 5-15,0 1-8 16,-4 3 0-16,-5 1 14 15,0 6-9-15,0 0-5 16,0 2 3-16,0-2 0 16,-5-3 5-16,-4 6-1 15,0-5-4-15,2 1 6 16,4-1-9-16,-3-1 2 16,3-4-2-16,0 0 5 0,0-5-5 15,1-3-5 1,1-3-5-16,1-4-17 0,0 1-8 15,0-7-34-15,-2 0-24 16,2 0-29-16,0 0-92 16</inkml:trace>
  <inkml:trace contextRef="#ctx0" brushRef="#br0" timeOffset="-159049.68">6725 10565 660 0,'0'0'206'0,"0"0"-178"16,0 0 52-16,0 0-10 0,0 0-24 16,0 0-11-16,0 0-17 15,15 0-17-15,3 0-1 16,0-7-5-1,6 0-1-15,-5-2-32 0,-4 6-105 16,-7-5-203-16</inkml:trace>
  <inkml:trace contextRef="#ctx0" brushRef="#br0" timeOffset="-157284.41">8002 10512 402 0,'0'0'284'0,"0"0"-246"16,0 0 41-16,0 0-10 15,0 0-32-15,0 0 8 16,0 0-18-16,18-4-21 15,0 4 14-15,0-3-1 16,-2-4-10-16,1-2-6 16,-1-2-3-16,0-6-14 15,-5 0-36-15,-2-5-27 16,-3 0 35-16,-3 2-29 0,-3 3 40 16,0 1 20-1,0 7 11-15,-3-1 29 16,-3 3-9-16,3 0 15 15,0 1 14-15,0 5-25 0,3-2 22 16,0 3-8-16,0 0 4 16,0 0-22-16,0 0-5 15,0 0-10-15,0 4-5 16,0 7 0-16,9 8-4 16,4 6 4-16,-1 6 4 15,2 5-4-15,2 3-1 16,-4 3 1-16,0-2-4 15,-6 1 4-15,-3-5-8 16,-3-7 7-16,0 0 1 0,0-9 1 16,0-8-1-16,-3-4-11 15,0-7 11-15,3 2 4 16,0-3-4-16,0 0 6 16,0 0 10-16,-3 0 7 15,3-4-9-15,-5-4-3 16,2-4 0-16,3-4 16 15,0 2-25-15,0-2 4 16,0-1-12-16,0-2 1 16,0 5 1-16,3-2-15 15,5 2 9-15,1 4 4 16,0 1-1-16,4-1 0 16,-2 4 3-16,2 0-2 15,-1-1 6-15,4 0 0 0,-2 4-8 16,5-4 3-16,-4 7 3 15,0 0-6-15,0 0-1 16,1 0 7-16,-2 0 1 16,2 7-5-16,-1 0 3 15,-3 3 2-15,3 0-7 16,-2 3-4-16,-4 4-5 16,-1 1 13-16,1-1 0 15,-2 3 1-15,-4-6 3 16,0-2-2-16,-3-1 2 15,0-5-2-15,0 2-8 16,3-6-37-16,-3 1-31 16,3-3-169-16,3 0-239 0</inkml:trace>
  <inkml:trace contextRef="#ctx0" brushRef="#br0" timeOffset="-156234.99">8855 10562 482 0,'0'0'77'0,"0"0"15"0,0 0 3 16,0 0-3-16,0 0-28 15,0 0-25-15,0 0-9 16,0 0 11-16,0 0-29 16,0 0-3-16,-13-3-1 15,-2-1-16-15,-6 4 12 16,-1 0-10-16,-5 0 3 16,6 0 3-16,-3 0 0 15,5 0-2-15,7 0 2 16,1 0 1-16,4 0-1 0,4 4-2 15,0 2 2-15,3 1 6 16,0 6-5-16,0 2 7 16,3 2 2-16,13 0 8 15,4 0-7-15,5-4 5 16,2-3-7-16,-3-7-8 16,1-3 9-16,-1 0-10 15,-6 0-8-15,-2-6-19 16,-5-8 3-16,-8-5 8 15,-3 2 5-15,0 3-11 16,0 1 9-16,0 6 13 16,0 2 4-16,0 2 5 15,-3 2 2-15,3 1-4 16,0 0 11-16,0 0-8 16,0 0-1-16,0 0 2 15,0 0-10-15,0 0 1 0,0 0 1 16,0 7 3-16,9 2 2 15,7 1 1-15,-1 0 0 16,6-3-1-16,1-2-1 16,2-5-6-16,-3 0-2 15,3 0-5-15,-2-2 2 16,-5-11-28-16,-1 1-22 16,-4-5-5-16,-6 0-7 15,0 3 44-15,-6 2 0 16,0 1 8-16,0 5 12 15,-9-4-8-15,0 9 9 0,0-2 2 16,-1 3 18 0,4 0 2-16,3 0 26 0,3 0-19 15,0 0-8-15,0 0-4 16,0 0-9-16,0 0 8 16,3 3-6-16,10 5 3 15,-1-2-10-15,2 1 22 16,5 3-9-16,-3-7-9 15,4 3-4-15,-1-2-2 16,2 0-8-16,-3-1-3 16,1 3-1-16,-2-2 10 15,-1 2-13-15,-1-2 0 16,-3 1-5-16,-6 0 8 16,0 3-26-16,-3-1 15 15,-3 3 21-15,0-1 2 16,0 3-1-16,0-2 1 0,0-1 1 15,-12 2 1-15,-6-2 23 16,-3 1-20-16,-3-1-1 16,-4-2-4-16,4-3 4 15,2-1 3-15,2 0-4 16,-5-2-2-16,-5-1-1 16,-3 0-28-16,2 0-182 15</inkml:trace>
  <inkml:trace contextRef="#ctx0" brushRef="#br0" timeOffset="-154800.61">10053 10710 780 0,'0'0'80'16,"0"0"-56"-16,0 0 16 15,0 0-1-15,0 0-5 0,0 0-5 16,102-33-27-1,-74 7-2-15,-1-7-1 0,-5-3-34 16,-1-4 6-16,-9-4-16 16,-3-2 16-16,-2-3-22 15,-7 1 32-15,0 9 19 16,0 10 60-16,0 7-40 16,0 11-8-16,-3 5 38 15,-1 2-26-15,4 4 13 16,0 0-14-16,0 0 7 15,0 0-30-15,0 4 6 16,0 9-5-16,7 7 2 16,0 9 15-16,3-1-17 15,0 3 14-15,-1 5-2 16,0-2-3-16,0 5-1 0,0 2 2 16,-3-1-7-1,3 1 1-15,-3-3-3 0,1 5-1 16,2-3-1-16,-1-1 0 15,-2 3-3-15,7-2 3 16,-7 0 5-16,6 0-5 16,0-4 0-16,0 1 0 15,4-5 0-15,1-9-6 16,2-3 2-16,5-7 0 16,-3-9-6-16,3-4 0 15,1 0-5-15,-1-11-17 16,-2-8-13-16,-6-8 0 15,1 0-51-15,-5-4-18 16,-3-2-118-16,-6-1-175 0</inkml:trace>
  <inkml:trace contextRef="#ctx0" brushRef="#br0" timeOffset="-154153.98">10657 10793 206 0,'0'0'234'0,"0"0"-167"16,0 0-25-16,-97-33 94 15,75 29-50-15,6-3-9 16,2 5-26-16,2 1 4 15,2-2-47-15,4 3 3 16,-2-3-1-16,8 3-2 16,-3 0-7-16,3 0 0 15,0 0 1-15,0 0 7 0,0 0 1 16,0 0 5 0,0 9-1-16,4-1-4 0,13-1 2 15,1-2-11-15,9-5 24 16,1 0-13-16,5 0-12 15,-3-9-5-15,4-11 2 16,-1-2-12-16,-6-3-8 16,-8-1 5-16,-9 2-24 15,-3 2 13-15,-7 5 12 16,0 3 5-16,-4 2 5 16,-9 2 0-16,-6 1 7 15,-5 1 1-15,0 6-1 0,-3-2-1 16,5 4 1-16,4 0 15 15,6 0 7-15,3 0-13 16,6 0 34-16,-1 6-14 16,4-2-26-16,0 2 8 15,0-2 3-15,7 1 2 16,8 0-1-16,6-2-3 16,4-1-1-16,2 0-9 15,4-2-2-15,-1 0 0 16,3 0-1-16,-4 0-8 15,6-3-11-15,-5-4-11 16,-2-3-25-16,-5 3-52 16,-1 3-14-16,-7-2 75 15,-6 6 37-15,-3 0 8 16,-3 0 4-16,0 0 7 0,0 0 23 16,1 6 23-1,-1 11-15-15,1 0 2 0,3 2 13 16,2 1-21-16,1 3-29 15,-1-6-3-15,-2 0-2 16,4-8 0-16,1-1-70 16,-3-8-94-16,7 0-517 15</inkml:trace>
  <inkml:trace contextRef="#ctx0" brushRef="#br0" timeOffset="-152589.22">11312 10580 622 0,'0'0'82'15,"0"0"-71"-15,0 0 20 16,0 0 12-16,0 0 18 0,0 0-36 16,-76-8-6-1,58 8 22-15,0 0-10 0,2 0 5 16,0 7 0-16,6-1-8 16,-3 1-19-16,4 2 9 15,3 1-8-15,3 3-7 16,-2 3 11-16,5 1-7 15,0 2 4-15,11 1 0 16,4-3-3-16,1-3 2 16,8-1-10-16,-3-4 4 15,6-6-4-15,-2-3-6 16,2 0 1-16,0-9-15 16,-6-8-32-16,-7-3-50 15,-4 1 6-15,-7 0-5 0,-3 5 73 16,0 0 28-1,0 5 1-15,0 2 63 0,0 4-8 16,0 3-16-16,0-3 21 16,0 3-27-16,0 0-10 15,0 0 1-15,0 0 4 16,0 0-25-16,7 0-3 16,2 3-2-16,6 4 2 15,0 2-2-15,0-6-2 16,1 5-13-16,-2-8-7 15,-1 0 1-15,-4 0-16 16,0 0-38-16,-5 0 30 16,4 3 37-16,-2 0 9 0,-3 0 0 15,0 0-4 1,-3-3 4-16,0 4 4 0,0-4 2 16,0 0 6-1,0 0 15-15,0 0 13 0,0 0-9 16,-6 0 2-16,0-7-5 15,1-2 3-15,-1-1-24 16,2 0 3-16,4 0-7 16,0 1-1-16,0 0 8 15,0-1-7-15,3 2-6 16,9 1 3-16,0-3 0 16,7 6-16-16,1-6 6 15,2 8-10-15,5-2 14 16,-5 1 4-16,2 3-4 15,-6 0-3-15,-1 0 7 16,-1 9-2-16,0 2-6 0,-4 2 9 16,0 2-3-16,-6-4-26 15,0 5 14-15,-3-5-4 16,0-1-17-16,-3-5 26 16,0 3 5-16,0-5 4 15,0 0 2-15,-6-3 18 16,0 0 16-16,3 0-7 15,-4 0-10-15,4-6 18 16,-2-2-20-16,0-1-7 16,4 1-6-16,1 0 5 15,-3 1 21-15,3 3-14 16,0-4 2-16,0-1-5 16,0-1-1-16,4-2-10 0,9 2 0 15,3-3-2-15,-1 7-7 16,3-4 9-16,1 3-4 15,4 0 0-15,-1 0 2 16,-1 4 0-16,1 3 2 16,0-2 0-16,1 2-14 15,-1 0 8-15,-2 0-19 16,-4 0 12-16,-2 2 8 16,-7 5-2-16,-1 3-9 15,0 3 14-15,-3-3-2 0,0 6-3 16,0-2 3-16,-3 3 8 15,3 0-1-15,1-2 0 16,-1 1 1-16,1-2 3 16,3-1-1-16,-1-6-1 15,0-4 5-15,4 4-4 16,0-7 2-16,7 0-6 16,1 0-2-16,2-7-13 15,6-3-3-15,-7-6 16 16,4 2-10-16,-6-2 6 15,-1 2 1-15,-6-1 3 16,-4 2 0-16,-3 2-5 16,-3 2 0-16,0 5 5 15,0 4 2-15,0-4-1 16,-9 4-1-16,-1 0 6 0,-3 0-3 16,6 0 8-16,0 0-3 15,1 0 5-15,3 4-4 16,-3 2-6-16,3 1 14 15,0 3-5-15,3-1-6 16,0 4 14-16,0-2-17 16,0 4 5-16,3-1 1 15,6 0 1-15,7 0-5 16,1-5-5-16,2-1 0 16,5-6-7-16,-3-2-25 15,9 0-59-15,-1 0-135 16,3-10-477-16</inkml:trace>
  <inkml:trace contextRef="#ctx0" brushRef="#br0" timeOffset="-152027.54">12776 9888 638 0,'0'0'46'0,"0"0"20"16,0 0 3-16,0 0 11 0,0 0-19 16,0 0-17-1,32 85-3-15,-26-59-19 0,3-2-1 16,-1 6-4-16,2-1-8 15,-4 2-8-15,0 2 2 16,-6-1 2-16,4 5-3 16,-4 2 11-16,0 1-6 15,0-1 1-15,0-3 8 16,0-2 1-16,0-7-1 16,0-4-3-16,9-3-12 15,-3-4 2-15,5-2 5 16,2 2-8-16,2-3-10 15,3 0-12-15,4-3 11 16,-3 0-7-16,7-3-14 16,-2-4-4-16,-2-3-65 15,-3 0-132-15</inkml:trace>
  <inkml:trace contextRef="#ctx0" brushRef="#br0" timeOffset="-151768.6">12792 10336 436 0,'0'0'445'0,"0"0"-379"15,0 0 21 1,0 0-27-16,0 0-20 0,0 0-34 15,43-20-6-15,-15 15 0 16,2 2 0-16,-5-1-20 16,1 1-39-16,-6-1-74 15,3-2-209-15</inkml:trace>
  <inkml:trace contextRef="#ctx0" brushRef="#br0" timeOffset="-151153.62">13260 10384 587 0,'0'0'122'16,"0"0"-109"-16,0 0 48 16,0 0 9-16,0 0-13 15,0 0-19-15,-69-17-1 16,56 17-8-16,-2 0-6 0,-2 0-5 15,7 2-8-15,0 9 5 16,4-2-11-16,0 2-3 16,3-1 4-16,3 5 16 15,0 2-19-15,0 5 12 16,3 0-6-16,16 0-5 16,-1 2 3-16,9-5 2 15,0-2 2-15,1-3-15 16,-4-6 12-16,2-6-9 15,-1-2 2-15,-3 0-18 16,2-10-30-16,-5-7 14 16,-9-3 11-16,0 0 0 15,-7 0 4-15,-3-2 16 0,0 3 3 16,0-3 12-16,-6-1 14 16,-8 4-10-1,1-4 0-15,-2 6-14 0,0 0 11 16,3 7-8-16,-4 5-3 15,2 3-2-15,-2 2-2 16,-2 0-37-16,0 0-22 16,3 0-77-16,5 4-327 15</inkml:trace>
  <inkml:trace contextRef="#ctx0" brushRef="#br0" timeOffset="-148244.25">14231 10321 293 0,'0'0'65'15,"0"0"-26"-15,0 0 23 16,0 0 31-16,0 0 3 16,0 0-10-16,0 0-41 15,0-2 15-15,0 2-18 16,0 0-21-16,0 0-11 0,0 0 11 15,0 0-14-15,0 0-7 16,0 0 0-16,0 0-3 16,9 0-3-16,4 0 5 15,1 0-1-15,5 0 0 16,-4 0-4-16,3 0-4 16,-9-1 5-16,0-7 2 15,-6-1 1-15,-3 2-6 16,0-2-53-16,0 2 23 15,-3 0 16-15,-12 4-33 16,-11 0 36-16,0 3 16 16,-1 0 2-16,-3 0-2 15,5 5 3-15,-1 6 2 0,4 2 0 16,1 3 19 0,6 0 16-16,5-2-4 0,7-1 4 15,3 0-34-15,0-3 16 16,0 0-19-16,10-3 12 15,0-3 10-15,2 2-4 16,-1-3-18-16,-2 5 0 16,0-5-6-16,-3 2 6 15,5-2 0-15,2-1 0 16,0 1-1-16,0-1 0 16,4 1-33-16,-5 1 23 15,-2 1-20-15,2 3 28 16,-4-1-4-16,-2 3-12 15,-3-1 19-15,-3 2-2 0,0-2 4 16,0 4 2-16,0-2-4 16,0-1 0-1,0 3 7-15,-3 0-4 0,-3-3 17 16,-5 1 15-16,1-5-24 16,1 1-3-16,-3-2 15 15,-2-2-21-15,-2-3 11 16,-6 0 9-16,-5 0-22 15,-6 0-6-15,2 0 6 16,-2 0 0-16,0 0 2 16,8-1-8-16,1 1-2 15,2-2 0-15,6-1-23 16,2 1-49-16,5-3-138 0,6-2-213 16</inkml:trace>
  <inkml:trace contextRef="#ctx0" brushRef="#br0" timeOffset="-147725.89">14413 10436 607 0,'0'0'119'15,"0"0"-118"-15,0 0 13 16,0 0 10-16,0 0-3 15,0 0-20-15,76-31-1 16,-64 23-1-16,-6 0-1 16,-6 5-9-16,0 1 10 15,0 1 1-15,0-2 0 0,0 3-3 16,0-3 3-16,0 3-4 16,0 0-5-16,0 0 9 15,0 0-11-15,0 0 21 16,0 0-12-16,0 0 2 15,0 0 0-15,0 0 9 16,0 0 14-16,0 0-5 16,0 0-18-16,0 0 6 15,0 0-12-15,0 0 14 16,0 0 1-16,0 0-9 16,0 0-14-16,0 0-128 15,-9 0-141-15</inkml:trace>
  <inkml:trace contextRef="#ctx0" brushRef="#br0" timeOffset="-147068.45">14449 9818 239 0,'0'0'358'0,"0"0"-345"16,0 0 67-16,0 0 2 15,0 0-19-15,0 0-37 0,0 0-16 16,0 20 34-16,9 0-29 15,1 3 5-15,0 3 21 16,2 1-23-16,2 3-12 16,-5 3-1-16,-3-4 12 15,1 5-13-15,-3-5 3 16,-1 0 7-16,0 2-10 16,0-2 9-16,1 0-13 15,-1 4 1-15,-3-2 1 16,3-1 12-16,-3 2-10 15,0-2-4-15,0 1 0 16,0-3 1-16,0-1-1 16,0-3 0-16,0-2 0 15,6-2 0-15,1-3 0 0,2 0 2 16,1-5-2-16,4-3 1 16,-5-1-8-16,0-6 7 15,2-2-21-15,2 0-17 16,0 0-54-16,-1-8-96 15,-8-3-376-15</inkml:trace>
  <inkml:trace contextRef="#ctx0" brushRef="#br0" timeOffset="-146766.64">14395 10430 761 0,'0'0'102'0,"0"0"-35"16,0 0 19-16,0 0-68 15,0 0-9-15,0 0-4 16,97-24-5-16,-67 18-9 16,-6 0 3-16,2 1-14 0,0-1-82 15,-4 0-195 1</inkml:trace>
  <inkml:trace contextRef="#ctx0" brushRef="#br0" timeOffset="-145409.5">15091 10403 249 0,'0'0'364'0,"0"0"-353"16,0 0 77-16,0 0 12 16,0 0-50-16,0 0-21 15,-16-14 6-15,3 11-31 0,-6 3-4 16,-1-3 5-16,-4 0 2 16,2 3 23-16,-3 0-18 15,5 0-3-15,-3 0-1 16,3 0-4-16,8 0 0 15,0 6-4-15,0-3 0 16,7 5 1-16,1 5-1 16,1-4-4-16,3 8 4 15,0 3 2-15,6-3 8 16,12 3-6-16,3-5 3 16,1-1-2-16,5-4-2 15,0-3-3-15,-1-7-8 16,0 0-3-16,-8 0-26 15,0-14-23-15,-6-3 25 0,-6 2 4 16,-3 0 5-16,-3 1 22 16,0 5 4-16,0-2 3 15,0 6 24-15,-3 2 4 16,3 2-19-16,-3 1 9 16,3 0-7-16,0 0-8 15,0 0-2-15,0 0 3 16,0 0-7-16,0 1 0 15,3 10 24-15,7 1 4 16,0-2-12-16,7-1-6 16,-5-1 9-16,4-5-7 15,1-3 2-15,2 0-5 16,1-3-9-16,5-11 0 0,-4-6-8 16,-6-7 2-16,-1-9 2 15,-8-7-16-15,-6-9 8 16,0-1-26-16,0 5 8 15,-4 9 22-15,-2 10 4 16,-1 5 8-16,1 9 11 16,0-2 12-16,0 8 0 15,-4-1-25-15,2 5 8 16,5 3-4-16,3-1 8 16,0 3 11-16,0 0-12 15,0 0-13-15,0 0 3 16,0 3-3-16,0 7 5 15,0 4-4-15,0 1-1 16,0 2 2-16,1 2-2 0,5 7 0 16,1-2 3-16,3 3 14 15,-4 0-15-15,0 2-1 16,1 1-1-16,-1 0 3 16,1 2-1-16,6-1-1 15,0-2 7-15,3 1-8 16,4-4 0-16,-1-2 2 15,-4-4-2-15,3-8-1 16,-3-5-5-16,1-7-3 16,1 0-3-16,-4 0-1 15,-3 0-2-15,4-14 5 16,-8-1 7-16,3-5-7 16,-6 0 8-16,1 0-9 0,-2 0 11 15,1 3-16 1,-3 4 11-16,0 2 4 0,0 2 1 15,0 3 12-15,0 2-10 16,0 4 12-16,0 0 10 16,0 0-19-16,0 0 13 15,0 0-17-15,0 0 11 16,0 0-12-16,0 0-4 16,0 7 3-16,2 7 1 15,4-2 0-15,7 2 0 0,0 0-10 16,-3-1 7-16,2-5-15 15,2-1-18-15,-2-2-15 16,-6-5-52-16,1 0-30 16,-4 0-276-16</inkml:trace>
  <inkml:trace contextRef="#ctx0" brushRef="#br0" timeOffset="-145198.89">15455 10118 758 0,'0'0'116'16,"0"0"-102"-16,0 0-1 0,0 0 1 16,0 0-8-16,0 0-6 15,10-6-1-15,-3 9-14 16,-4 7-96-16,-3-6-151 15</inkml:trace>
  <inkml:trace contextRef="#ctx0" brushRef="#br0" timeOffset="-144938">15202 10257 831 0,'0'0'80'0,"0"0"-27"16,0 0 27-16,0 0-26 15,0 0-54-15,97-45 0 16,-67 38-2-16,1 3-59 15,2 1-92-15,-3-2-305 16</inkml:trace>
  <inkml:trace contextRef="#ctx0" brushRef="#br0" timeOffset="-143683.33">15942 10372 485 0,'0'0'73'0,"0"0"-52"15,0 0 112-15,0 0-61 16,0 0-38-16,0 0-4 15,-27-39-30-15,9 36 0 16,-8 3 4-16,0 0 28 16,-1 0-17-16,-1 3 10 15,1 7-7-15,1 0-18 16,10 0 0-16,3-4 9 0,4 5-3 16,6-2-9-16,3 5 10 15,0 0-7-15,0 2 7 16,6 4 9-16,7 0 25 15,5 0-13-15,3-2-12 16,2-4 2-16,3-4-7 16,-2-3-6-16,3-7-5 15,0 0-4-15,-5 0-26 16,-2-14-37-16,-4-6-24 16,-7 4 51-16,-6-3-4 15,-3 2 30-15,0 0 10 16,-3 1-3-16,-6 3 7 15,0 0 0-15,-2 5 7 16,2 5 4-16,2 1 5 0,-2 2 4 16,5 0 21-16,1 0-10 15,0 0 3-15,3 5-17 16,0 6 8-16,0 3-1 16,3-1 5-16,7-4-11 15,0 2-4-15,4-2-7 16,4-6-3-16,4-3-4 15,2 0-12-15,0 0-30 16,0-3-8-16,-8-4-20 16,-3-6 23-16,1 4-63 15,-8-1-25-15,0-1 28 0,-6 5 85 16,0 2 22 0,0 2 43-16,0 2 81 0,1 0-64 15,1 0-60-15,2 0 1 16,4 11 55-16,4 1 45 15,0 4-69-15,1 0-26 16,0 2 11-16,1-7-15 16,-8 3 3-16,-3-8-10 15,0 1 1-15,-3-4-27 16,0 0-3-16,0-3 4 16,-6 0 30-16,0 0 20 15,2 0 5-15,4-6 7 0,0-1 17 16,0-2-13-16,0-7-19 15,0 4-6-15,0-2-3 16,7 2-7-16,2 0 7 16,0 3-3-16,5 0 4 15,2 4-7-15,0-2-2 16,1 0 4-16,5 4-8 16,-2 0 4-16,6 0 0 15,-3 3-2-15,0 0 0 16,3 0 2-16,-7 0 0 15,-3 0 1-15,1 9 3 16,-2 2-1-16,-4-2-2 16,-2 4-2-16,1 3-3 0,-4-2 1 15,1 1 6 1,-3-1-3-16,-1-3 0 0,-1-2-2 16,-1-2 2-16,-1 0-1 15,0-7 1-15,0 3-13 16,0-3-37-16,2 0-31 15,1 0-41-15,1-10-443 16</inkml:trace>
  <inkml:trace contextRef="#ctx0" brushRef="#br0" timeOffset="-142561.2">17250 10122 131 0,'0'0'583'0,"0"0"-557"16,0 0 99-16,0 0-40 16,0 0-11-16,0 0-16 15,0 0-31-15,-8-7 10 16,8 7-29-16,0 0 15 15,0 0-8-15,0 0-10 16,0 7-5-16,6 6 0 16,6 8-1-16,2 1 0 15,-5 7-6-15,2 5 5 16,0 5-11-16,-3 5-2 16,-5-2-9-16,-3-2 22 15,0-4-10-15,0-6-6 16,-13-9 4-16,1-9 5 15,1-5-1-15,-1-4 5 0,-3-3 5 16,3 0-2-16,-4-7 2 16,0-6 0-16,3-1-3 15,3 0 9-15,1 0 5 16,6-3-11-16,3 4 10 16,0 0 3-16,0 0 4 15,6 0-13-15,6-2-4 16,5 3 0-16,3 2-1 15,-2-1-1-15,3 3-8 16,-6 4 9-16,2 1-15 16,-1 3 1-16,0 0 14 15,-4 0-4-15,3 7 2 16,3 8 3-16,-2 5 3 0,5 1 1 16,-3 1-3-16,6 2 1 15,-2-5-2-15,5-1 0 16,-5-4 0-16,1-6 2 15,-3-4 3-15,-1-4-3 16,0 0-2-16,0-4 3 16,1-12-4-16,0-4 1 15,0-6-14-15,-4-12 7 16,-3-1-19-16,-7-4-16 16,-4-3 15-16,-2 4 19 15,0 5 1-15,-2 6 7 16,-12 5 4-16,-4-3-4 0,-5 8-1 15,3-1 1 1,-7 2 0-16,3 6 8 0,-2 1-6 16,3 4 0-16,0-1 13 15,4 4-8-15,-5-2 1 16,2 4-3-16,-1 3-3 16,4 1 12-16,-4 0-4 15,6 0 4-15,-1 0-6 16,0 1 4-16,3 8-6 15,-2 0-4-15,2 4 2 16,1 3 3-16,2 1 1 16,2 3-3-16,5-4 0 15,5 7-5-15,0-3 2 0,8 0-2 16,11 2 15 0,9 0-3-16,3-5-4 0,4-3-3 15,-2-6 2 1,-4-2-7-16,0-6-7 0,-10 0-54 15,-5 0-87-15,-7-9-195 16</inkml:trace>
  <inkml:trace contextRef="#ctx0" brushRef="#br0" timeOffset="-137430.65">1888 12252 519 0,'0'0'60'0,"0"0"20"15,0 0 25-15,0 0-49 16,0 0-22-16,0 0 4 16,0 0-31-16,0 0 18 15,0 0-1-15,0-2 6 16,0-5-14-16,5-3 10 16,-2-2-26-16,2-5-8 15,1-3 8-15,-1-1 10 16,1 5-10-16,-3-1-10 15,3 1 6-15,-2 3-1 16,-1 2-1-16,2 3 1 16,-4 1 4-16,1 0-3 15,1 3 4-15,-2-2 0 16,1 3 3-16,1-1-1 16,-2 1 0-16,1 3-1 0,1-3 2 15,-3 3-3 1,0-1-4-16,4 1 2 0,-4 0 1 15,3 0 1-15,3 0-13 16,0 7 13-16,7 7-8 16,-4 3 5-16,2 2-1 15,2 3 1-15,-2 2 2 16,-2-4 0-16,-3-3 0 16,1-5 1-16,-4-2-3 15,-3-6-2-15,0-1-8 0,0 0-6 16,0-3 13-1,0 2 1-15,-3-2 5 0,-12 3 1 16,-3-1 0-16,-4-2 7 16,-5 3-7-16,5 1-1 15,-2-1 0-15,1 1 2 16,-2-1 8-16,7 0-8 16,3-3-2-16,5 3 1 15,7-3 6-15,3 0-3 16,0 0 14-16,0 0-12 15,0 0 7-15,0 0-13 16,0 0 2-16,0 0 3 16,0 0 6-16,0 0-11 15,0 0 11-15,0 0-4 16,3-6-6-16,15-11-1 0,1-5 0 16,6 0-11-1,1-3 7-15,-1 2-9 0,-1 4-2 16,0-1 13-16,-6 3-1 15,-2 4 2-15,-2 5-4 16,-4-1 9-16,-4 5-7 16,-3 2 3-16,0-2 0 15,-3 4 5-15,0-1 0 16,0 1 4-16,0 0 9 16,0 0-7-16,0 0-11 15,0 0-2-15,0 5-5 16,-6 10 1-16,-3 6 1 15,-3 5 5-15,0 4 17 16,2 2-13-16,1-2 16 0,3 0-11 16,0-3 2-16,1-1 7 15,0 0-8-15,0-9-7 16,2-1-3-16,3-7 2 16,0-5 2-16,0-4-3 15,0 0-1-15,0 0-10 16,0 0-19-16,0 0-9 15,10 0-17-15,-1 0-66 16,-1 0-221-16</inkml:trace>
  <inkml:trace contextRef="#ctx0" brushRef="#br0" timeOffset="-13933.91">3681 11853 237 0,'0'0'325'16,"0"0"-315"-16,0 0-10 16,0 0 56-16,0 0 9 15,0 0-14-15,0 0-20 16,0 0-18-16,-6-13 0 16,6 13-3-16,0-1 19 15,0 1-18-15,0 0 13 16,0 0-7-16,0 0 21 15,0 0-22-15,0 0-4 16,0 0-1-16,0 0-11 16,0 0 0-16,0 0-3 0,0 0-6 15,0 1 8 1,0 12-2-16,0 3 2 0,0 4 1 16,3 7-6-16,3-4 6 15,1 10 0-15,-1 0 0 16,0 1 0-16,-1 5 2 15,-2-3-2-15,0 1 0 16,-3-1 0-16,0-7 0 16,3-5 0-16,-3-2 1 15,0-2-1-15,0-6-3 16,0 0-7-16,0-9 6 16,0-4-6-16,0 2 1 15,0-3 6-15,0 0-6 16,0 0-3-16,0 0-32 0,0 0-16 15,-6-9-151-15,0-5-229 16</inkml:trace>
  <inkml:trace contextRef="#ctx0" brushRef="#br0" timeOffset="-13274.8">3741 11883 233 0,'0'0'154'0,"0"0"-140"15,0 0 8-15,0 0 34 16,0 0-9-16,0 0 17 16,-2 0-26-16,2 0-16 15,0 0 22-15,0 0-12 16,0 0 29-16,0 0-36 16,0 0-1-16,0 0-4 15,0 0-4-15,0 0 5 16,0 0-20-16,0 0 1 15,0 0-2-15,0 0 0 16,0 0 0-16,6 0 2 16,3 0-2-16,0 6 1 15,3 3-2-15,6 1 8 0,1 1-7 16,1 3 1-16,-1-3 1 16,3 1-4-16,-2 4 2 15,-1-4 0-15,-2 0 0 16,-1 0 0-16,-4-2-1 15,-2 0-8-15,-1-3-7 16,-3 2-13-16,-1-2-19 16,-2-3-40-16,1-1-46 15,-4 1-98-15</inkml:trace>
  <inkml:trace contextRef="#ctx0" brushRef="#br0" timeOffset="-12770.41">4100 11794 503 0,'0'0'55'16,"0"0"-46"-16,0 0 49 16,0 0 21-16,0 0-20 15,0 0-47-15,-3 0-3 16,3 0-8-16,0 0 8 15,0 7 5-15,0 8 18 16,-6 2 0-16,0 5-20 16,-1 6 11-16,1-2-13 15,-2 1 0-15,2 3-1 16,-1-5 1-16,1 2-8 16,3-4-2-16,0-2 1 15,3-5 0-15,0-2-1 0,0-5 0 16,0-6-7-16,0 0 6 15,0 0 1-15,0-3-11 16,0 0-17-16,0 0 3 16,0 0-2-16,0-9-71 15,0-2-192-15</inkml:trace>
  <inkml:trace contextRef="#ctx0" brushRef="#br0" timeOffset="-12170.33">4116 11821 389 0,'0'0'205'0,"0"0"-172"16,0 0 57-16,0 0-13 16,0 0-74-16,0 0-3 0,17-20-1 15,-4 16 1-15,-1 4 6 16,-1 0-2-16,5 0 1 15,-4 0 2-15,3 0 2 16,-3 0 2-16,4 4-10 16,-1 2-1-16,0 1 0 15,-3 2 0-15,-1 4 0 16,2 0 0-16,-4-2 0 16,4 5 1-16,-7 1 13 15,2 3-8-15,-4 0 11 16,1 3 2-16,-2 2-17 15,-3 2 10-15,4-1 8 16,-4 1-14-16,0-1-5 16,0 1 15-16,0 0 2 15,3-1-5-15,3 0-6 0,0-1-4 16,0-3 7-16,4-2-9 16,-2-4 0-16,1-3 7 15,0-3-8-15,-2-4-1 16,-4-1-11-16,0-5-17 15,0 0-14-15,-1 0-26 16,-1-8 2-16,-1-5-313 16</inkml:trace>
  <inkml:trace contextRef="#ctx0" brushRef="#br0" timeOffset="-11407.01">4886 12092 377 0,'0'0'103'0,"0"0"-97"15,0 0 7-15,0 0 41 16,0 0 14-16,0 0-33 16,-46 0-6-16,34 2-7 15,0 1 10-15,-6 1-7 16,3 2-3-16,-1 1-20 16,-2 0 6-16,3 3-4 0,3-1 0 15,-1 1-2 1,2-3 1-16,1 3-3 0,7-4 0 15,-3 8 2-15,6-5-1 16,0 1-1-16,0 5 9 16,3-3-8-16,13 5 10 15,4-2 6-15,5-1-1 16,5 3-9-16,1-8 9 16,-1-4-12-16,3-3-3 15,-5-2 6-15,-4 0-7 16,1-13-1-16,-11-4 0 15,-1-3-26-15,-7-2 21 16,-6 0-13-16,0 0-14 16,0-1 32-16,0 7 1 15,-9 0 7-15,-1 1 10 0,1 6-3 16,1-1-3-16,-5 4 7 16,4 2 4-16,0-1-15 15,-3 5-3-15,0-2 0 16,3 2-6-16,-4 0 2 15,5 0-18-15,-1 0-10 16,-4 0-13-16,4 4-78 16,3 3-64-16,3-1-318 15</inkml:trace>
  <inkml:trace contextRef="#ctx0" brushRef="#br0" timeOffset="-10327.5">5178 12100 76 0,'0'0'472'16,"0"0"-447"-16,0 0 18 0,0 0 27 15,0 0 4-15,0 0-40 16,-4 0-20-16,4 0-3 16,0 0-2-16,0 0-17 15,0 4 18-15,0 6-1 16,0 6-6-16,3 1-2 15,0 6-1-15,3-3 1 16,-3 3-3-16,3 1 0 16,-3-4 2-16,0-1 10 15,0-6-9-15,-3 0-2 16,0-10 1-16,0 4-3 16,0-7 3-16,0 0 5 15,0 0-3-15,0 0 26 16,-3-7-13-16,-3-2 1 0,0-5-11 15,3-2-4-15,0 5 7 16,3-4-8-16,-3 2 1 16,3 4 6-16,0-3-6 15,0 2 3-15,0-2 4 16,0 1-8-16,9 1 0 16,0-2-2-16,4 2 2 15,-1 0-9-15,-1 0 8 16,2 3-7-16,-4 0 8 15,4 0-2-15,-2 1 1 16,1-1-6-16,1 5 7 16,-1-3 4-16,3 3-4 0,-3-1-2 15,0 0 2-15,-3 3-3 16,0 0 2-16,-3 0 1 16,4 0-1-16,-4 0-2 15,2 6 3-15,1-2 3 16,-2 6-2-16,2-1-1 15,-3 2-1-15,3 3 1 16,0 3 6-16,-3 3 1 16,3-3 4-16,0 4-2 15,1-1-5-15,1-4-2 16,2-1 24-16,-1-1-16 0,3-4 2 16,-3-4-12-1,0-2 26-15,1-4-8 0,1 0-4 16,-1-4-7-16,-4-12-5 15,3 2 0-15,-6-3-2 16,0 3-3-16,-5-3-8 16,-1 3 10-16,0 3 1 15,0 2 0-15,0-1 0 16,0 7 0-16,0-3 0 16,0 6 1-16,-3-1 6 15,-1 1 2-15,4 0-9 16,0 0 5-16,0 0-5 15,0 0 1-15,0 0 2 16,0 0-3-16,0 0 1 16,0 4-1-16,0 5 0 0,10 4 0 15,-2 0 0-15,4 2 0 16,-2-1 0-16,1-2-7 16,-2 1-16-16,1-9-29 15,-1-1-48-15,0-3 34 16,1-3-84-16,-5-17-430 15</inkml:trace>
  <inkml:trace contextRef="#ctx0" brushRef="#br0" timeOffset="-10092.06">5666 11909 723 0,'0'0'82'15,"0"0"-79"-15,0 0 81 16,0 0-44-16,0 0-21 16,0 0-19-16,-25-13-1 15,25 13 0-15,0 0 1 16,0 0-38-16,0 0-26 16,0 0-29-16,0-3-99 15,0-4-152-15</inkml:trace>
  <inkml:trace contextRef="#ctx0" brushRef="#br0" timeOffset="-9661.91">5754 11500 449 0,'0'0'92'0,"0"0"-91"16,0 0 22-16,0 0 120 16,0 0-55-16,0 0-31 0,30 89-8 15,-21-66-26-15,0 0 2 16,0 4-1-16,6-4 0 15,-3 6-10-15,-2 0 11 16,5 1-24-16,-3 1 9 16,0-2 10-16,3 1-19 15,-3 0 0-15,-3-4 14 16,4 2-14-16,-1-3-1 16,-1 1 1-16,2-2 0 15,-4-5 0-15,3-2-1 16,3 0-1-16,-6-7-1 15,1-1-14-15,-4-2-19 0,0-7-29 16,0 0-10 0,6 0-13-16,-6-14-134 0</inkml:trace>
  <inkml:trace contextRef="#ctx0" brushRef="#br0" timeOffset="-9415.65">5851 11906 545 0,'0'0'180'0,"0"0"-175"0,0 0 43 16,0 0 24-16,0 0-29 15,0 0-25 1,14 7-14-16,2-7-1 0,-1 0-1 15,9 0-4-15,1-8-19 16,-1-1-87-16,4-1-185 16</inkml:trace>
  <inkml:trace contextRef="#ctx0" brushRef="#br0" timeOffset="-8826.48">6354 11846 271 0,'0'0'234'16,"0"0"-225"-16,0 0 53 15,0 0 35-15,0 0-18 16,0 0-44-16,-48 20-2 16,42-17-3-16,-1 0-8 15,-2 4-22-15,4-3 2 16,-4 2 22-16,2 5-16 16,1-2-6-16,0 4-1 15,3 1 12-15,3 2-2 0,0 1 14 16,0 3 3-16,12 2 4 15,4 2-10-15,1-1-14 16,5-1 8-16,2-5-11 16,-2-2 2-16,4-10-4 15,-4-2 2-15,2-3 2 16,-2-8-7-16,-5-10 0 16,-1-4-23-16,-7 1-16 15,-3-2 16-15,-3 3 23 16,-3 1 0-16,0-1-1 15,0 3 1-15,0 0 2 16,-9 1 0-16,-3 5-2 16,-1 1-13-16,-1 1 13 0,-2 6 11 15,-2 0-10 1,0 3 0-16,-1-3-1 0,2 3 0 16,1 0-3-16,7 0-9 15,3 0-31-15,3 0-38 16,3 0-89-16,0 0-91 15</inkml:trace>
  <inkml:trace contextRef="#ctx0" brushRef="#br0" timeOffset="-8188.6">6579 11922 558 0,'0'0'35'0,"0"0"25"15,0 0 55-15,0 0-46 16,0 0-26-16,0 0 1 15,-3 3-15-15,3-2-4 16,0-1 0-16,0 0-9 0,3 0-8 16,9 4 4-1,6-1-12-15,0-1 0 0,-2 2 0 16,5 4-1-16,-6-3 1 16,6 2-7-16,-6 0-2 15,-2 2 8-15,1 0-11 16,-5-2 12-16,-2 3-15 15,-1-3 10-15,0 3 3 16,-3-3-2-16,0-1-12 16,-3-2 6-16,0 0-6 15,0-2 2-15,0 2 11 16,-3-4-1-16,-3 3 3 16,0-3 2-16,0 0-1 15,2 0 1-15,-2 0 4 0,4 0 1 16,-1 0 4-16,-3 0 21 15,0-7-9-15,3-3-11 16,-1-3-7-16,1 0 2 16,3 2-5-16,0-4 1 15,0 5-1-15,0-4-1 16,0 1 0-16,10-3-3 16,5 6-7-16,0-1-2 15,3 2-4-15,-3 2-35 16,-3 4-2-16,1 3-28 15,-1 0-90-15,-1 0-134 16</inkml:trace>
  <inkml:trace contextRef="#ctx0" brushRef="#br0" timeOffset="-7445.89">7082 11916 441 0,'0'0'86'16,"0"0"-73"-16,0 0 27 16,0 0 57-16,0 0-33 15,0 0-3-15,55 14-39 16,-46-14-20-16,3 0 3 16,-6-5 3-16,-3-4-8 15,-3-1-3-15,0 4-5 16,0-1 6-16,0 3-10 15,0 1 12-15,0 3-13 16,-8 0 8-16,-5 0 5 16,1 0 5-16,0 0-5 15,-3 3 33-15,0 6-33 0,2-2 17 16,4 1-5-16,4-2 0 16,2 5 1-16,0-5-12 15,3 5 15-15,0-3-13 16,0-1 11-16,6 0 3 15,5-1-13-15,5-2 7 16,-4-2-11-16,3 1-7 16,-3-1-1-16,0 3-28 15,-2-2 27-15,1-1 1 16,1 3 2-16,-2-1-1 16,-4 2 4-16,0 1-6 0,-3 3 5 15,0-3 1-15,-1 3 1 16,1 0 2-16,1 0-2 15,-4 0-1-15,0 2 3 16,0-2-4-16,0 0 4 16,-4 0 5-16,-7-4 7 15,-4 2-10-15,-1-2 9 16,-8-3-4-16,0-2-1 16,-6-1-4-16,0 0-2 15,-1 0 0-15,-6 0-16 16,1-7-44-16,-3-4-170 15,6 0-301-15</inkml:trace>
  <inkml:trace contextRef="#ctx0" brushRef="#br0" timeOffset="-5960.63">7890 12094 520 0,'0'0'63'0,"0"0"-26"16,0 0 36-16,0 0-1 15,0 0-8-15,0 0-36 16,-3 0-26-16,3 0 0 16,0 0 19-16,0 0 2 15,0 0-10-15,0-7-6 16,3 0-7-16,8-1-3 16,-1 0-11-16,2-1 11 15,4 5-14-15,-5-2-3 16,4 6 2-16,-2 0 2 15,1 0 2-15,2 0 3 16,-1 3 8-16,0 10 2 16,-3-2 1-16,-2 4 5 0,-4-1-5 15,-6-1-1 1,0-6 1-16,0-2 3 0,0 0-3 16,0-2 0-16,-6-3 5 15,-7 0 8-15,4 0 16 16,-3 0-4-16,3-8-7 15,3 2 17-15,0-2-4 16,3 0-22-16,3 1 22 16,0 0-11-16,0-1-10 15,0-2-1-15,0 2-8 16,9-2-2-16,3 1 0 16,0-1-14-16,0 3 13 0,4 1-2 15,-4-1-2 1,6 3-6-16,-3 1 10 0,6 0-6 15,0 3 4-15,3 0-2 16,-2 0-31-16,-3 0 14 16,-2 0 12-16,-1 3-2 15,-4 7 8-15,-7 0 0 16,1 1-5-16,-6-2 7 16,4 1 3-16,-4-4 0 15,0-2 0-15,0 0 3 16,0-4 2-16,0 3 16 15,0-3-2-15,0 0-16 16,-4 0 12-16,1 0 11 16,0 0-15-16,1 0-2 15,-4-7 5-15,6 1 5 0,0-1-13 16,0-3 3-16,0 4-8 16,0-2 5-16,0-1-6 15,0 1 0-15,6-1-1 16,6 0-1-16,0 2-13 15,0-3 14-15,3 3-17 16,0-1 16-16,-2 3 1 16,4 2 0-16,-1-1 1 15,-1 2-1-15,3-1 1 16,1 3-2-16,-1 0 4 16,3-3-4-16,1 3 2 15,-5 0 0-15,-1 0 0 0,-4 0-1 16,-4 0-14-16,-1 6 12 15,-1 3-2-15,0 4-1 16,-3-1-3-16,3 2 7 16,-3 2-3-16,0-2-1 15,1 3-2-15,-4-4 3 16,3 1-5-16,2-4-6 16,-2 0-8-16,0-5-4 15,0-1-56-15,-3-1-110 16,6-3-246-16</inkml:trace>
  <inkml:trace contextRef="#ctx0" brushRef="#br0" timeOffset="-5593.79">8715 11981 539 0,'0'0'55'16,"0"0"-49"-16,0 0-4 16,0 0 2-16,0 0 6 15,82-19-10-15,-76 13 12 16,-3 6-5-16,-3-1 11 16,0-2 35-16,0 1-36 15,-6-1-17-15,-7-2-16 16,-2 5 4-16,0 0 11 0,3 0 1 15,0 0 0-15,0 0 28 16,6 5 13-16,0 10-19 16,3 2 1-16,3 5 0 15,0 2-14-15,0-5-6 16,3-1 5-16,9-5-6 16,0-3-4-16,3-8-12 15,4-2-71-15,-2 0-194 16</inkml:trace>
  <inkml:trace contextRef="#ctx0" brushRef="#br0" timeOffset="-4424.66">9228 11916 385 0,'0'0'89'16,"0"0"-75"-16,0 0 61 16,0 0 0-16,0 0-19 15,0 0 10-15,-61-7-35 16,49 7-12-16,-1 0 11 15,-4 0-16-15,-5 0-3 16,1 0 3-16,-1 7-10 16,5-4-1-16,-2 0-3 0,7 1 0 15,3 0 0-15,0-1 2 16,6 0-2-16,0 3 0 16,3 4 3-16,0 4 2 15,0 1 26-15,12 5-8 16,9 1-11-16,4-2 11 15,2-5 0-15,3-1-5 16,-5-6-15-16,2-4 2 16,-3-3 3-16,3 0-3 15,0-17-5-15,1-5-9 16,-4-3-13-16,-2-5 11 16,-7-2 0-16,-4 2-3 15,-7-3-35-15,-1 4 30 16,-3 2 13-16,0 1 3 0,0 4 3 15,-10 1 0-15,-1 4 5 16,2 0 14-16,-4 5 2 16,4-1 6-16,0 4-19 15,0-2 2-15,3 5-7 16,3-2 7-16,3 5-1 16,0 3-4-16,0 0 20 15,0 0-14-15,0 0-8 16,0 0-3-16,0 0-2 15,0 3 1-15,0 10 1 16,0-1 3-16,0 2-3 16,0 1 5-16,0 0-11 15,3 2 15-15,3 6-6 0,-3-2-3 16,6 4 3-16,0-1-3 16,0 2 2-16,1 1-2 15,2 0 4-15,3-2 2 16,0-1-6-16,1-2 3 15,4-1-1-15,-4-8-1 16,1 0-1-16,-4-10-10 16,-4 0 8-16,0-3-2 15,6 0-1-15,-6-10 3 16,4-9-36-16,-4 2 21 16,-3 0 1-16,2-2 12 15,-5 3 8-15,4-1-7 0,-7 4 10 16,0 5-5-16,0-1 7 15,0 6 3-15,0 0 1 16,0 3-7-16,0 0-6 16,0 0 14-16,0 0-4 15,0 0-2-15,0 0-7 16,0 3-2-16,3 9 2 16,6 5 1-16,-3 0 4 15,4 0-5-15,-2 0-1 16,-2-2 0-16,-3-5-10 15,0-3-31-15,-3 0-55 16,6-7-74-16,-2-3-179 16</inkml:trace>
  <inkml:trace contextRef="#ctx0" brushRef="#br0" timeOffset="-4226.6">9492 11721 274 0,'0'0'582'16,"0"0"-560"-16,0 0 3 15,0 0 2-15,0 0 2 16,0 0-28-16,0 0-1 16,9 4-66-16,-2 5-10 0,7-3-134 15</inkml:trace>
  <inkml:trace contextRef="#ctx0" brushRef="#br0" timeOffset="-3577.96">9697 11913 671 0,'0'0'46'0,"0"0"-3"16,0 0 48-16,0 0-43 15,0 0 15-15,0 0-21 16,-3 0-36-16,3 0 1 16,0 0-7-16,0 0 3 15,0 0 1-15,0 9-2 16,3 5-2-16,10 5 0 16,5 2 8-16,0 1-1 15,4-2 2-15,2 1-6 0,-6-9-3 16,1-2-1-16,-5-6-9 15,-1-4-4-15,-1 0 1 16,-1-3-1-16,-1-11-19 16,-4 1-14-16,-3-4 47 15,-3 7 9-15,0-2 8 16,0 2 13-16,0 0-14 16,0 3-1-16,0 2 8 15,0 3-4-15,0-1-2 16,0 3-9-16,0 0-3 15,0 0 6-15,0 0-11 16,0 0 2-16,0 0 3 16,0 0-2-16,0 0-6 0,3 0 2 15,6 10 1-15,6 2 0 16,0 3 0-16,1-3-1 16,2 2 3-16,-3-2-4 15,-3-5-26-15,1-4-53 16,1-3-53-16,2 0-152 15</inkml:trace>
  <inkml:trace contextRef="#ctx0" brushRef="#br0" timeOffset="-2623.8">10083 11933 531 0,'0'0'136'15,"0"0"-51"-15,0 0 5 16,0 0-34-16,0 0 19 16,0 0-44-16,-3 0 0 15,3 0-11-15,0-7-3 16,0 3-17-16,0-2 0 16,6-1 0-16,4 4 2 15,4 0-2-15,2-4 0 16,2 4-3-16,3 3 0 15,1 0-15-15,-2 0 9 16,-1 0-12-16,-4 5 7 0,3 10 9 16,-6 2-10-16,1 0 2 15,-9-2 9-15,-1-5-1 16,-3-3-2-16,0-5 2 16,0 1 0-16,0-3 3 15,0 0 2-15,-4 0 27 16,-5 0-21-16,2 0 21 15,1 0-11-15,3-5 8 16,0-2 2-16,0-3 2 16,3 0-9-16,0-3-9 15,0 0-2-15,0 3-7 16,6-1-1-16,10 2-2 16,1-1 2-16,5 3-4 0,2-3-2 15,0 1-23-15,3 4 12 16,1 0-6-1,2 1 2-15,-5 4-5 0,5 0 8 16,-6 0 14-16,1 0-9 16,-2 3 13-16,-1 3-5 15,-6 8-6-15,-5-3 1 16,-5-2-56-16,-3 2 53 16,-3-3 8-16,0 0 4 15,0-5 1-15,0 0 0 16,-6-3 15-16,3 0-4 15,0 0 15-15,-5 0 2 16,5 0 3-16,-4 0-14 16,4 0 11-16,0 0-3 15,3-4-9-15,0-1 4 16,0-3 2-16,0 1-13 0,6-2-3 16,5 0 2-16,5-2-8 15,3 2 0-15,5 2-2 16,-3 0-4-16,6 1 6 15,-2 2 3-15,-1 1-3 16,-1 3 0-16,-1 0-2 16,0 0 2-16,-1 0 0 15,-6 7-4-15,-1 3 4 16,2 6-1-16,-6 1-1 16,-1 3 0-16,-3-1-1 15,-2-2 3-15,3-1-1 16,-7-5-5-16,0-2 5 0,0-5 2 15,0-2-2-15,0-2-7 16,0 0 8-16,0 3-11 16,0-3-11-16,0 0 11 15,0 0-27-15,0 0-72 16,0 0-66-16,0-3-197 16</inkml:trace>
  <inkml:trace contextRef="#ctx0" brushRef="#br0" timeOffset="8714.27">11808 11969 94 0,'0'0'275'16,"0"0"-272"-16,0 0 0 15,0 0 61-15,0 0-22 16,0 0-15-16,0 0-1 16,17-33 17-16,-17 30-31 15,3 0 34-15,-3-1 5 16,0 4 4-16,0-1-12 16,0-2-18-16,0 3 0 15,0-3-9-15,0 2 3 0,0-1-7 16,0-1-12-16,-3-1 0 15,3 4 0-15,0 0-7 16,0 0 7-16,0 0 5 16,0 0-1-16,0 0 1 15,0 0 3-15,0 0-2 16,0 0-2-16,0 0-4 16,0 0 6-16,0 0-12 15,0 0 8-15,0 0-2 16,0 0 2-16,0 0-2 15,0 0 0-15,0 0 7 16,0 9-7-16,0-1-1 0,3 5 1 16,3 4 2-16,6-1 1 15,2 1 3-15,5-1 3 16,1 1-6-16,6-4 6 16,-3-3-7-16,2-1 16 15,-3-8-18-15,-1-1-4 16,-3 0-2-16,0-7-11 15,-2-10 5-15,-1-6 8 16,-6 1-4-16,3 0 8 16,-6 2 13-16,-3 2-3 15,0 8-8-15,0 0 4 16,-3 7 7-16,0 0 4 16,0 3-3-16,0 0-5 15,0 0-7-15,0 0 4 16,0 0-2-16,0 0-3 0,0 0 2 15,0 0 1-15,0 0-4 16,0 0 0-16,0 0-1 16,0 0-3-16,3 9 6 15,4 4-2-15,0 4 7 16,6 3-6-16,3 2 6 16,2 2-1-16,6-1 0 15,-4-3-1-15,-1-4-5 16,0-8 3-16,-4-5-3 15,-3-3 0-15,0 0-5 0,-2-7 3 16,-1-10-12 0,-1 0-3-16,-2 1-19 0,-2 3 36 15,-1-1 1-15,-3 7-1 16,3-1 4-16,-3 4 5 16,0 1 1-16,0-2-3 15,0 0-2-15,3 2-2 16,-3-1 11-16,0-1-14 15,0-3 2-15,0-1-2 16,3 4-1-16,-3-2 1 16,0 2 4-16,3 0-4 15,-3 0 1-15,4 2-1 16,1-4 2-16,4 3-4 16,3-2-3-16,4-1 3 15,-3 0-1-15,4 4-3 0,-2-3 2 16,-5 6 8-16,4-5-7 15,-5 5 5-15,0 0-4 16,-2 0 0-16,0 0 2 16,3 0-1-16,-4 0 1 15,1 5-3-15,2-2-8 16,-3 3 11-16,-2 1 3 16,1-3-3-16,4 5-2 15,-3-2 2-15,0 2 0 16,3 4-1-16,1 2 1 15,-3 2 0-15,3-1 0 16,0 4 1-16,-1-1 0 0,0-2 0 16,-2-4 6-1,4-3-6-15,-2-1-1 0,0-8 1 16,2-1 13-16,5 0-9 16,0 0 2-16,-4-14-7 15,2-5-3-15,-4-2-20 16,-4-1-1-16,0-2-6 15,-2-1 3-15,-4 0 11 16,3-1 8-16,-3-3 5 16,0-2 3-16,0-3-14 15,0 0-19-15,0 1 13 16,0 5 16-16,0 6 8 16,0 0 4-16,0 5 7 15,0 0 14-15,-3 0-7 16,-1 1-15-16,1 6-7 0,3 1 17 15,-3 4-2-15,3 5 17 16,0 0-1-16,0 0-19 16,0 0-12-16,0 0 8 15,0 0-5-15,0 0-2 16,0 3-1-16,0 4-2 16,0 3 2-16,0 4 9 15,0-2-9-15,0 5 1 16,0 0 6-16,0 2-4 15,0-2-2-15,6 2-1 0,1 1 4 16,-1 5 2 0,1 3-8-16,7 0 6 0,-2 2 2 15,0-1-3 1,6 1 1-16,1-2 0 0,-1-3 6 16,6-6-7-16,-8-5-3 15,4-4 1-15,-1-7 10 16,-3-3-10-16,4 0 1 15,-8-7-4-15,2-9-7 16,-1-1-1-16,-3 0-6 16,-4 3 3-16,-3-1 4 15,0 2 1-15,-3 2 3 16,0-3-3-16,0 5 6 0,0 2-1 16,0 1 3-1,-6 2 7-15,3-2 1 0,0 4-8 16,-1-3 22-16,1 5-15 15,3-2-2-15,0 2-5 16,0 0 5-16,0 0-2 16,0 0-1-16,0 0-2 15,0 0 5-15,0 9-5 16,10 8 0-16,0 6 5 16,10 3 3-16,1 1 7 15,3-7-5-15,-2-1 0 16,2-8-5-16,-6-8-2 15,1-3 8-15,-2 0-2 16,-1-13 3-16,-4-13-5 0,0-11-7 16,-3-6-9-16,-6-10 1 15,3 0-21-15,-3 2 7 16,1 4 12-16,-4 2 5 16,0 9 2-16,0 1 0 15,-7-2 3-15,-2 5 18 16,-3-2-7-16,0 4-4 15,3 8 2-15,3 8-7 16,3 7 13-16,3 4 4 16,0-1-6-16,0 4-2 15,0 0-7-15,0 0-3 16,0 0-2-16,0 0 1 16,0 0-2-16,0 11-8 15,0 6 10-15,0 2 1 16,0 6 7-16,3 6-3 0,6 2-5 15,0-2 5-15,6 5-1 16,-3-1-4-16,1 5 1 16,4-3-1-16,-1 5 4 15,-3-6-4-15,4 4 0 16,-2-4 1-16,-1-3-1 16,-1-6 8-16,0-5-16 15,-1-7 6-15,-5-6-2 16,2-1 3-16,2-8-27 15,-5 0 5-15,3 0-32 0,-2 0-43 16,-3-8-64 0,-1-6-80-16,0-5-369 0</inkml:trace>
  <inkml:trace contextRef="#ctx0" brushRef="#br0" timeOffset="8965.86">13194 11615 387 0,'0'0'155'0,"0"0"-96"0,0 0 92 16,0 0-65-16,0 0-35 15,0 0-29-15,-22-17-13 16,22 17-8-16,0 0 0 15,0 0-1-15,0 0-21 16,0 0-66-16,0 0-69 16,-6 3-182-16</inkml:trace>
  <inkml:trace contextRef="#ctx0" brushRef="#br0" timeOffset="9595.91">12668 11671 482 0,'0'0'25'16,"0"0"20"-16,0 0 27 15,0 0 14-15,0 0-18 16,0 0-38-16,-6 0 28 16,6 0 8-16,3-3 10 15,16 3-42-15,8-3-29 16,-1 0-4-16,6 0-1 15,-5-2-10-15,-2 5-16 16,1 0-33-16,-7 0-34 16,-12 0-98-16,-4 0-296 15</inkml:trace>
  <inkml:trace contextRef="#ctx0" brushRef="#br0" timeOffset="10146.41">13101 11562 427 0,'0'0'46'0,"0"0"48"16,0 0 45-16,0 0-51 15,0 0-26-15,0 0-38 16,-14-14-8-16,11 14-7 16,0 0-7-16,0 0-2 15,0 2 0-15,0 10 4 16,3 5-4-16,0-1 36 16,9-2 24-16,3-1-33 0,-2-6-11 15,1-1-5 1,-5-6-11-16,0 0-2 0,1 0-1 15,-4-7-3-15,0-9-34 16,-3 2 7-16,0 5 19 16,0-1-7-16,-9 6 12 15,-1 1 7-15,-6 3 0 16,2 0-6-16,-1 0-36 16,-5 7-35-16,7 3-69 15,0-1-166-15</inkml:trace>
  <inkml:trace contextRef="#ctx0" brushRef="#br0" timeOffset="14106.18">14389 11913 337 0,'0'0'70'0,"0"0"-28"16,0 0 44-16,0 0-3 0,0 0-12 16,0 0-19-1,0 6-9-15,0-3-22 0,0 5-9 16,14-2 7-16,5 5 53 15,3 1-31-15,5-2-13 16,0-3 0-16,-3-4-19 16,3-3-6-16,-5 0-3 15,-1 0 0-15,-3-10-10 16,-5-4-27-16,-6-5-4 16,0 1 4-16,-4 0 9 15,-3 1 28-15,0 3 2 16,0 5 1-16,0-1 7 15,0 6 10-15,0 1-9 16,0 3-2-16,0 0-6 0,0 0-1 16,0 0 2-16,0 0-4 15,0 0 4-15,0 0-4 16,0 0 0-16,6 10 0 16,7 6 18-16,7 1 21 15,2 0-13-15,5-1-21 16,-2-2 5-16,-1-5-3 15,-6-4-4-15,1-5-3 16,-1 0 8-16,-3-8-8 16,-1-15 0-16,2-10-16 15,-4-7 1-15,-5-6-15 16,-3-7-3-16,-2 2-4 16,-2 0 13-16,0 4 13 0,-5 5 2 15,-6-1 9 1,-4 2 6-16,-3-1 18 0,3 5 4 15,-1 5-13-15,2 12-14 16,8 3 25-16,3 11 16 16,3 2-18-16,0 4-1 15,0 0-14-15,0 0-7 16,0 0 0-16,0 0-2 16,0 0 0-16,0 0 0 15,0 10-5-15,0-1 5 16,0 12 0-16,0-1 8 15,0 2-7-15,3 4 3 0,6 5-2 16,-1-1 1 0,5 4 6-16,-1-2-6 0,1 1-2 15,4 3 18-15,-2-3-19 16,1 4 0-16,5-1 0 16,-5 4 11-16,7 0-11 15,-4-5 0-15,-3-2 2 16,4-2 1-16,-5-6-3 15,0-8-4-15,-3-4-16 16,-3-9-1-16,-1-4-17 16,0 0-19-16,3-7-58 15,-4-12-197-15</inkml:trace>
  <inkml:trace contextRef="#ctx0" brushRef="#br0" timeOffset="14355.55">14757 11618 783 0,'0'0'19'0,"0"0"-18"0,81-20 12 15,-39 11 15 1,4 2-16-16,-4 0-11 0,-6 1-1 16,-11 2-28-16,-12-1-109 15,-5-2-319-15</inkml:trace>
  <inkml:trace contextRef="#ctx0" brushRef="#br0" timeOffset="14874.95">14747 11520 498 0,'0'0'43'16,"0"0"-40"-16,0 0 60 15,0 0 23-15,0 0-39 0,0 0-31 16,-32-10-15-16,31 20 17 16,-1 3 11-16,2-3 5 15,0 0-9-15,0-5-11 16,0-3 25-16,0-2-22 16,0 0 0-16,3 0 5 15,0 0-5-15,2-7-15 16,0-3-2-16,-5 0-9 15,0 3 1-15,0 1 7 16,0 5 0-16,0 1-9 16,-11 0-4-16,2 0-4 15,-7 4-2-15,-1 9-28 16,4 1-121-16,4-4-407 0</inkml:trace>
  <inkml:trace contextRef="#ctx0" brushRef="#br0" timeOffset="16238.28">15605 11760 245 0,'0'0'70'0,"0"0"76"15,0 0-18-15,0 0-11 16,0 0-39-16,0 0-23 15,49 76-8-15,-31-72 16 16,-1-4-4-16,12 0-29 16,1-4-4-16,1-16-20 15,2-6-6-15,-6-7-10 16,-8-6-26-16,-1-3-37 16,-4-5-49-16,-7 3 5 15,-7 5-22-15,0 7 139 16,0 4 29-16,-3 11 28 15,-4 2 39-15,1 8-51 16,-1-1-12-16,4 8-23 16,3 0 10-16,0 0-6 0,0 0-2 15,0 0 10-15,0 0-1 16,0 0-13-16,0 8-8 16,0 5 11-16,0 0-6 15,0 11-3-15,5-2 4 16,3 2 2-16,2 5-1 15,2 0 19-15,1 2-5 16,7 2-6-16,3 3-8 16,3 0 16-16,2 4-14 15,2-1 4-15,3-2-13 16,-5-7 8-16,-2-10-2 0,1-5-8 16,-4-11 6-1,6-4-6-15,-6-4 2 0,3-18-18 16,-10-8-12-16,-6 0 2 15,-8 1 16-15,-2-1-10 16,0 7 12-16,-6 4 10 16,-4 2 14-16,-5 4-6 15,-3 4-1-15,-1 1-7 16,-1 4 1-16,1 1-5 16,4 3 8-16,0 0 1 15,4 0 0-15,7 0-4 16,0 0 1-16,4 0-1 15,0 0-1-15,0 0 0 16,0 0 6-16,10 0-2 0,10 9 6 16,8 6 10-16,5-5-7 15,7 0-6-15,-1-5-7 16,-4-1 6-16,-2-4-12 16,-4 0 6-16,-7-7-12 15,-4-5-15-15,-9-2-1 16,-3 3 11-16,-6 0 13 15,0 0-12-15,0 2 14 16,0 1 1-16,0 3 2 16,-6 1-1-16,0 1 0 15,-5 3-1-15,5-4 1 16,2 4 3-16,1 0 16 16,1 0-18-16,1 0 5 15,-2 0 0-15,0 0-5 16,-1 0-1-16,1 0 0 0,3 0-13 15,-3 0 13-15,0 7 2 16,3 2-2-16,0 2 0 16,0 3 4-16,0 0 14 15,9 4-17-15,5 4 8 16,6-1 11-16,-2-1-20 16,-1-6 3-16,2-2 1 15,-2-5-2-15,3-4 1 16,-2-3 8-16,-1 0-11 15,-1 0-4-15,-3 0-4 16,-6 0-6-16,1 0-7 16,-1 0-23-16,4 0-32 0,-2 0-21 15,3-3-94-15,-1 0-220 16</inkml:trace>
  <inkml:trace contextRef="#ctx0" brushRef="#br0" timeOffset="17468.09">16943 11579 258 0,'0'0'182'0,"0"0"-116"16,0 0 34-16,0 0-22 16,0 0-7-16,0 0-39 15,0-4-23-15,0 4-8 16,0 0-1-16,-7 0-1 15,-10 0 1-15,-1 4 1 16,-3 6 2-16,-1-1 2 0,6-1-2 16,3 1-3-16,6 1 9 15,-2 0-7-15,6-1 1 16,0 2 3-16,3 2-4 16,0 0 1-16,0 7 3 15,3 0 17-15,12-1-12 16,12 4 22-16,2-6-27 15,6 0 1-15,5-4-7 16,-7-9-33-16,-5-4-7 16,-5 0-95-16,-3-7-208 15</inkml:trace>
  <inkml:trace contextRef="#ctx0" brushRef="#br0" timeOffset="17941.25">17211 11629 374 0,'0'0'154'0,"0"0"-138"16,0 0 0-16,0 0 27 16,0 0-11-16,0 0-5 15,-58 0 18-15,49 0 12 16,-4 0-29-16,2 6-12 15,2-2 3-15,4 1-7 0,1-1-8 16,3 3-2 0,1 3 13-16,0 4-13 0,0 0 16 15,1 7 32-15,15 0-12 16,4 1-15-16,-1 1-8 16,4-2-11-16,0-6 6 15,-1-1-3-15,-3-5-4 16,-2-8-3-16,-1-1-10 15,-3-1 9-15,-4-17-32 16,-3-6-64-16,-5 1 62 16,-1 0 12-16,0-1-6 15,-4 5 25-15,-8 1 2 16,-4 7 4-16,-2-3 6 0,0 8-8 16,-1-2-3-1,-1 8 3-15,4 0 0 0,0 0-5 16,5 0 5-16,8 0-105 15,3 0-79-15,0 0-224 16</inkml:trace>
  <inkml:trace contextRef="#ctx0" brushRef="#br0" timeOffset="19739.55">17384 11659 445 0,'0'0'120'16,"0"0"-75"-16,0 0 83 15,0 0-45-15,0 0-58 16,0 0 19-16,-7 0-6 16,7 0-9-16,0-5-14 15,5-3 8-15,6 1-15 16,3 0-5-16,-1 0-3 16,2 0 0-16,6 1 6 0,-4 0-6 15,1 5-15-15,2 1-7 16,-4 0 11-16,-3 1-11 15,0 15-5-15,-3 4 10 16,-4 0 17-16,0-1 2 16,-3-2-2-16,-3-5-1 15,0-1-10-15,0-7 22 16,0-2-22-16,0-2 22 16,-2 0-3-16,-7 0 14 15,1 0 0-15,-1-2-7 16,3-2 4-16,1-2 13 15,2-1-14-15,1 3-3 0,2-4 2 16,0-3-6 0,0 2-6-16,0 1-2 0,0-1-3 15,5-2-4-15,6 2-4 16,2-1-4-16,-1-1 2 16,9 5-3-16,-5-1-1 15,7 0 2-15,-1 4-5 16,-3-3 2-16,1 6 5 15,-4 0 3-15,4 0-20 16,-4 0 1-16,-3 0 4 16,4 9 14-16,-2 2-4 15,-1-2 9-15,-1 5-9 16,-7 0-9-16,-3-6 18 16,-3 0-13-16,0-5 11 15,0 0-2-15,0 0 7 0,-3 2 12 16,-3-2-4-16,1-3 13 15,0 0-14-15,4 0 6 16,-1 0 20-16,-2 0-5 16,0 0 9-16,-1-3-35 15,4-8 12-15,-2 1-4 16,0 1-10-16,3-2 3 16,0 4-2-16,0-3-1 15,0 1-1-15,0-2-5 16,0 5 3-16,0-4-10 15,9 3-23-15,5 0 6 16,2-1 25-16,0 3-2 0,0 0 1 16,4-2 5-16,0 0-4 15,-1 1 5-15,-2 5 1 16,1-2-1-16,2 0-2 16,-3 3-2-16,2 0 4 15,-3-3-7-15,-4 3 7 16,3 0 0-16,-6 0 0 15,0 6-2-15,-3 4-5 16,4 4 7-16,1 4-2 16,2-1 2-16,-1 4 0 15,3-2 0-15,3-5 1 16,-1-2 4-16,2-1 15 16,1-8-12-16,2-3 9 0,-2 0-4 15,-1-6-13 1,-3-7-8-16,-6-4-28 0,-3 0 22 15,-5 3 13-15,-2 1-7 16,0 3 8-16,0 3 0 16,0 1 0-16,-6 6 23 15,-3-2-15-15,-5 2-1 16,2 0 2-16,2 0 8 16,3 0-1-16,4 5-15 15,0-1 3-15,3 5 6 16,0-2 10-16,0 0-4 15,0 2 2-15,6 5-5 0,7-1-11 16,0-2 13 0,7 1-7-16,-5-1 0 0,6-2-4 15,-2-4 0-15,3-2 3 16,1-3-4-16,-1 0 7 16,1 0-6-16,-3-3-4 15,0-8-10-15,-2 1 8 16,-3-3-4-16,-3 0 3 15,-5 2-8-15,-1-1-9 16,-2 4 19-16,-4 2-7 16,0-1-5-16,0 4 6 15,0 3 4-15,-3-3 3 16,0 3 3-16,2 0 8 0,1 0-10 16,0 0 4-1,0 0 2-15,0 0-1 0,0 0 3 16,0 0 7-16,6 0 0 15,6 0-6-15,6 6-5 16,-3-2-5-16,1 2 0 16,1 0 1-16,2 2-1 15,-1-2 0-15,0 1-2 16,-2-1 1-16,-2-2-7 16,-5 3 6-16,-2-4 0 15,-3 3-17-15,1 0 19 16,-2-1-7-16,0 1 5 15,-2 2-2-15,1 0-1 16,-2 1 5-16,0 2-2 0,0-2 1 16,0 2 2-16,0-2-1 15,0-2 0-15,0 3 0 16,-6 0 2-16,0-4 2 16,-6 2-4-16,2-2 9 15,-10-3 2-15,1-3-8 16,-5 0 4-16,-1 0-5 15,-1 0 0-15,1 0-1 16,-9-6-1-16,4 3-7 16,-1-5-29-16,2 2-18 15,5 3-62-15,0 0-20 16,7-5-317-16</inkml:trace>
  <inkml:trace contextRef="#ctx0" brushRef="#br0" timeOffset="21977.73">19401 11635 503 0,'0'0'92'0,"0"0"-76"0,0 0 63 16,0 0-35-1,0 0-28-15,0 0 3 0,9 7 24 16,10 5 0-16,2-4-8 15,4-5 11-15,-2 0-21 16,2-3-13-16,2 0-3 16,0-6-9-16,-2-12-32 15,-5-1-58-15,-6-1 5 16,-6 0-19-16,-7 4 19 16,-1 2 85-16,0 2 0 15,0 5 41-15,-1 1 24 16,-4 2-18-16,2 4 0 15,2-3-20-15,1 3-14 16,0 0 1-16,0 0-7 0,0 0-1 16,0 0 5-16,0 0 7 15,0 0-1-15,0 0-8 16,0 0-8-16,0 0 2 16,0 6 7-16,0 4 15 15,6 1-5-15,7 4-4 16,7 2 13-16,0 2-29 15,3-2 4-15,1-3-12 16,0-2 4-16,-2-8-25 16,-1-1-48-16,-8-3-45 15,1-3-221-15</inkml:trace>
  <inkml:trace contextRef="#ctx0" brushRef="#br0" timeOffset="22359.65">19622 11246 669 0,'0'0'68'16,"0"0"-66"-16,0 0 43 15,0 0-31-15,0 0 6 0,0 0-19 16,-3 9 19-16,10 1 9 16,-1 0-4-16,0-3-2 15,-2-2-3-15,-1-3-18 16,-1-2 8-16,-2 0 0 16,0 0 0-16,0 0-3 15,0-4-7-15,0-9-4 16,0 3-25-16,-3 8 17 15,-3-3 12-15,0 2-11 16,3 3-1-16,-4 0-13 16,4 0 7-16,3 13-53 15,0-1-97-15,0 0-134 16</inkml:trace>
  <inkml:trace contextRef="#ctx0" brushRef="#br0" timeOffset="23993.12">20242 11453 369 0,'0'0'118'0,"0"0"-83"15,0 0 77-15,0 0-43 16,0 0-28-16,0 0-12 16,-64-34-11-16,43 34 7 15,-4 0-8-15,-1 0-2 16,4 3 3-16,-4 5-7 16,6 1 1-16,-3-1 7 0,7 1-19 15,-2 2-2 1,6-5 2-16,0 4 3 0,5 0-2 15,-3 0-2-15,7 4 1 16,3-1-2-16,0 5 4 16,7-1 8-16,13 3 13 15,12 1 6-15,0-2-21 16,4-2 0-16,2-8-5 16,-5-1-3-16,-4-3-7 15,0-5-1-15,-2 0 8 16,-1-13-12-16,3-9-60 15,-6-1 33-15,-1-5 7 0,-6-2 13 16,-6-1 19 0,-5-6-12-16,-5-4 10 0,0 5 2 15,0 1 1-15,0 5 7 16,-6 10-7-16,3 0 35 16,-2 7-5-16,2 0 14 15,0 3-23-15,-1 3-10 16,1 1 13-16,-1 3-18 15,1 0 4-15,3-1-1 16,-3 4 19-16,3 0-28 16,0 0 14-16,0 0-15 15,0 0 0-15,0 0-10 16,-4 0 9-16,1 0-2 0,2 7-5 16,-1-1 8-1,1 4 2-15,1 3 5 0,0 1-1 16,0 5-5-16,0 3 7 15,6 9-8-15,5 1 17 16,3 2-17-16,3 0 4 16,1 2 0-16,2-7-4 15,-1 0 2-15,1-5-2 16,3-5 0-16,-1 1 4 16,1-10-2-16,-3-3-2 15,2-7 3-15,-2 0-10 16,5-3-3-16,-1-11 5 15,1-6-15-15,-2-6 0 16,-2-3-2-16,-2-8 12 0,-4-5-18 16,-3-3-5-16,-1 4 29 15,-8 0-15-15,-3 2 18 16,0 6-20-16,0 3 17 16,-6 5-3-16,-11 0 5 15,2 11 4-15,1-1 8 16,0 5-8-16,5 4 17 15,3 2-15-15,2 2 11 16,2 2-15-16,1 0 25 16,1 0-25-16,0 0 2 15,0 0-1-15,0 0-1 16,0 5 5-16,-3 7 6 16,3 2 18-16,0 6-12 15,0-3-6-15,0 3 7 16,0 1-11-16,3 1 1 0,1 2-3 15,6 5-4-15,-1 0 0 16,8 4 1-16,-1 4 4 16,5-3 11-16,3-5-13 15,2-3-3-15,-3-2-1 16,3-6 0-16,0-6 2 16,0-3 3-16,-4-6 5 15,4-3-5-15,-1 0-5 16,-1 0-9-16,-2-7 4 15,-1-8 4-15,0 1 1 0,0-2 0 16,-5-4-8 0,-1 3 6-16,-7 1 1 0,-2 0 1 15,-6 1 0-15,0 6-14 16,0-1 12-16,-3 0-9 16,-8 0 10-16,-1 3 1 15,3 2-6-15,3 0 6 16,2 3 3-16,1 2-1 15,-1 0-1-15,4 0 1 16,-5 0-2-16,2 0-1 16,-3 0-1-16,-2 7 2 15,2 5 3-15,-2 4 4 0,5 1-7 16,3 3 13 0,0 1 5-16,0-2 3 15,3 5-8-15,11-2-2 0,3 0 5 16,5-2-2-1,2-3-5-15,1-6-6 0,0-5 2 16,3-3-5-16,-1-3-4 16,-1 0-21-16,1 0-13 15,-2-9-38-15,-2-2-109 16,-8 1-155-16</inkml:trace>
  <inkml:trace contextRef="#ctx0" brushRef="#br0" timeOffset="24430.44">21513 11447 723 0,'0'0'137'16,"0"0"-118"-16,0 0 20 0,0 0-14 15,0 0 14-15,0 0-24 16,-4 9 8-16,8-4 4 15,-1-3 8-15,0-2-23 16,0 0 0-16,3 0-4 16,4-7 4-16,-3-2 1 15,-2-2-12-15,-2 5 9 16,-3 1-9-16,0 5-2 16,0 0-5-16,0 0 0 15,0 0-30-15,-6 0-6 16,-2 0-38-16,0 0-135 15,5 9-482-15</inkml:trace>
  <inkml:trace contextRef="#ctx0" brushRef="#br0" timeOffset="26404.09">22922 11572 358 0,'0'0'112'15,"0"0"-106"-15,0 0-6 16,0 0 2-16,0 0 32 16,0 0 26-16,0 0-21 15,0 0 10-15,0 3 5 16,0-3 4-16,0 0-13 16,0 0-14-16,0 0-15 15,0 0 37-15,5 0-9 16,13 0-30-16,5 0-6 0,3-3 10 15,6-1 8-15,6-2-25 16,4 2 4-16,5-1 3 16,3-2-5-16,5 0-3 15,-2-2-2-15,3-1 2 16,-7 0 3-16,0 0 3 16,-1 3-6-16,-2 0 0 15,0-3 7-15,-1 6-7 16,1-4 0-16,-1 4 2 15,3-2 6-15,-2-1-7 16,0-1 3-16,-1 3-3 16,-2 1-1-16,-2-1 2 0,-6-1 2 15,-2 4-4-15,-3-1 2 16,-2 3-3 0,-1-1 1-16,2-2-2 0,-4-2 2 15,5 0 0-15,-1-1 1 16,4 2-1-16,5-1 2 15,1 0-2-15,2 0 0 16,0 1 0-16,-4 1-1 16,-3-1-1-16,-4 1-4 15,0 3 2-15,-3-3 4 16,0 3 0-16,-1-3-1 16,3-1 1-16,0-3 0 15,1 4 0-15,5-1 1 16,-3 2-1-16,3 2 0 15,2 0 0-15,0 0 0 0,1-5 0 16,1 5-8-16,-4-2 8 16,2-1 1-16,-1-1 3 15,-4 1-4-15,-3 0 3 16,-3 2-4-16,-1-2 11 16,2-1-20-16,5-2 13 15,0 1-3-15,2-2 0 16,-1 0 0-16,-3 4 5 15,-3-4-5-15,-2 3 0 16,-2-2 0-16,2-1 0 16,0 4 2-16,1-1-2 15,2-1-2-15,-4 0-2 16,1-1 2-16,1 3 0 0,-4 0 2 16,-4-4 5-16,0 7-5 15,-9-4-3-15,-2 4 2 16,2 0 0-16,-3-3 1 15,2 3-1-15,-2-2 2 16,1 2-2-16,2 0 1 16,0 0-1-16,1 0-9 15,-2 0 2-15,-4 0-11 16,-2 0-29-16,-1 0-27 16,-1 0 9-16,0 0-19 15,0 0-156-15,-16 0-273 16</inkml:trace>
  <inkml:trace contextRef="#ctx0" brushRef="#br0" timeOffset="28878.8">22937 11560 328 0,'0'0'140'16,"0"0"-114"-16,0 0 45 0,0 0-34 15,0 0 20-15,0 0-7 16,-2 0-10-16,2 0-3 16,0 0-9-16,0 0-2 15,0 0 4-15,0 0-18 16,0-2-12-16,0-6-2 16,0-2 2-16,0 0 0 15,0-1 0-15,0-2-1 16,0 0-3-16,0 0 3 15,0-3 2-15,0-1-2 16,0 0 8-16,-2-3-9 16,-1 4 2-16,0 0-4 15,-2-1 2-15,1 3-3 0,-2 2-4 16,0-2-13-16,2 1 22 16,-3 2-7-16,7-1 4 15,0 2-5-15,0 0 8 16,0 0 6-16,0 1-5 15,0-2 0-15,0-2-1 16,0 1-8-16,0 0 7 16,0-1-1-16,0 7 2 15,-1 0-8-15,-1 4 8 16,1-1 1-16,1 3 9 16,0-3-8-16,0 3 4 15,0-2-4-15,0 2 5 16,0-4 10-16,0 1-16 15,0 3 5-15,0 0-3 0,0 0-3 16,0-3-1-16,8 3 1 16,2 0-2-16,5-2 10 15,6 2-15-15,-3-5 14 16,5 2-14-16,3 3 14 16,1-3-11-16,-4-1 4 15,4 2-2-15,3-3 0 16,-2 2 2-16,0 0-1 15,0-1 1-15,0-1 0 16,-1 1-2-16,0-2 2 16,-2 6-1-16,2-4 1 0,0 4 0 15,-5-3 0-15,4-1 0 16,-4 1-4-16,0 0 4 16,1 0 0-16,-1 2 0 15,2 1-1-15,0-3-2 16,1 3-5-16,-1-4 6 15,1 2-2-15,-1-2-18 16,0 1 16-16,-3 0-6 16,0-1-1-16,1 1 5 15,-1-1-13-15,-1 1 19 16,0 3 2-16,-3 0 0 16,-1 0 2-16,-2 0 8 0,-1 0-10 15,2-3-1 1,0 3-7-16,0 0-19 0,3-3 19 15,-5-1 8-15,3 1-1 16,-2 1 0-16,1 0 1 16,-3-1 3-16,-2 3 0 15,-1 0 4-15,-1 0-14 16,2-2 12-16,0 2-5 16,2 0 2-16,2-1-2 15,1-1 0-15,2 2-3 16,-3-2 3-16,1 2-5 15,-3-2 5-15,-1 2 5 16,-3 0-4-16,0 0-2 16,-2 0 2-16,1-3-1 15,0 3 0-15,3-1 0 0,-6 1 5 16,2-2 0 0,-1 2-4-16,0 0 0 0,0-1 1 15,-2-2 4-15,1 3-3 16,2 0-3-16,1 0 0 15,0-3-2-15,-3 3 4 16,1 0 0-16,-1-3 3 16,1-1-4-16,-1 1 4 15,6 2 0-15,1-2-4 16,0 1 2-16,2 2-3 16,-4 0 0-16,-1-3-1 15,-3 3 1-15,-2 0-2 0,-1-3 1 16,1 3 2-1,-2-1-2-15,5 0 4 0,-1-2-5 16,2 0 2-16,2 2 0 16,-1-1 0-16,-4 2 0 15,2-3 2-15,1 3-2 16,-1-4 0-16,-1 3-7 16,-1 1 7-16,2-3 5 15,5 3-5-15,-4 0 3 16,4-3-3-16,0 3 0 15,-3-3-3-15,0 3 3 16,-2 0 0-16,-2 0 3 16,0 0-3-16,1 0 3 0,-4 0-7 15,2 0 8 1,-1 0-8-16,-1 0 4 0,-1 0 0 16,0 0-10-16,0 0-2 15,0 0 10-15,0 0 0 16,0 0-7-16,0 0 9 15,0 0 0-15,0 0 0 16,0 0-2-16,2 0 2 16,-1 0-7-16,1 3 7 15,-1 3 5-15,-1-1-4 16,0-2 3-16,2 3-2 16,-2-1-1-16,0 4 3 15,1 1-2-15,-1 0 8 16,2 0-5-16,4 1-5 0,-5 0 7 15,4-1-4-15,-1 3-3 16,1 0 0-16,-2-3 2 16,3 4-2-16,-3-2-2 15,4 5 2-15,-1 0 0 16,2-2 0-16,-2-1-3 16,1 0 7-16,-1-4-4 15,-2-1 1-15,-1-2-1 16,0 0-1-16,-1-4 1 15,-2 0-4-15,1 1 9 16,1-4-10-16,-1 4 8 16,-1-4-3-16,2 0 0 15,-2 3-2-15,1-3 0 0,-1 0-36 16,0 0-70-16,0 0-131 16</inkml:trace>
  <inkml:trace contextRef="#ctx0" brushRef="#br0" timeOffset="29905.45">23049 11294 345 0,'0'0'101'0,"0"0"-88"15,0 0 22-15,0 0-2 16,0 0 12-16,0 0-8 15,0 0 9-15,0-2-11 16,-1 2 12-16,1 0-3 16,-2 0-31-16,2 0 5 15,0 0-16-15,0 0 1 16,0 0-3-16,0 0 0 16,0 0-4-16,0 2 5 15,0 8-1-15,0 1 2 0,0 4 0 16,0 6-2-1,0-1 7-15,0-1-6 0,0 4 2 16,2-6-3-16,2-3 1 16,2-2-6-16,-5-1 13 15,1-7-16-15,-2-4-5 16,0 0-41-16,0 0-12 16,0 0-15-16,0 0-19 15,-2 0-67-15,-3 0-111 16</inkml:trace>
  <inkml:trace contextRef="#ctx0" brushRef="#br0" timeOffset="30816.62">23031 11269 116 0,'0'0'165'0,"0"0"-107"16,0 0 4-16,0 0-10 15,0 0-18-15,0 0-15 16,21-17-4-16,-17 14 8 16,1 0-1-16,1 0-6 15,-2-1-10-15,9 3 0 16,-6-2-1-16,2 0-4 15,1 3-1-15,0-3 0 16,3 3 1-16,-6-3-1 16,2-1-13-16,-2 4 13 15,-4 0 2-15,0 0-2 0,0 0-10 16,2 0 4-16,4 0 0 16,-3 7 10-16,3 3-4 15,-2 0 2-15,2 3-1 16,-6 0-1-16,-2-1-9 15,-1-1 8-15,0 2 1 16,-3 0 1-16,-8-2-1 16,5-5-1-16,-3 0 1 15,-1-2 14-15,3-1-6 16,0-2-5-16,1 2 10 16,4-3-13-16,-1 0 0 15,3 0 7-15,0 0-4 16,0 0 16-16,0 0-2 15,0 0 11-15,0 0 3 0,0 0-29 16,5 0-2-16,2 0-6 16,1 0-1-16,1-3-16 15,-2 3 19-15,1 0-2 16,-1 0 6-16,0 0-15 16,-1 0 15-16,-3 0 1 15,4 3-1-15,-7 0-6 16,1 0-27-16,1 4 7 15,-2 0 17-15,0 0 1 16,0 2 3-16,0 4 5 16,-3-3 2-16,-8 0-2 15,-1-3 2-15,0-2 7 16,2 3 23-16,-2-4-25 0,6-1-6 16,0-3 29-16,0 2-28 15,-3-2 1-15,-1 0-3 16,-1 0-2-16,-4 0-10 15,0-6-62-15,-3-5-151 16</inkml:trace>
  <inkml:trace contextRef="#ctx0" brushRef="#br0" timeOffset="32485.25">23382 11324 186 0,'0'0'274'0,"0"0"-265"0,0 0 4 15,0 0 12-15,0 0 40 16,0 0-26-16,0 0-15 16,-15-3 12-16,13 3-6 15,1 0-12-15,-2 0 7 16,-2 0-22-16,1 0-3 15,1 0 5-15,3 0-5 16,-2 0 0-16,2 0-8 16,0 4 8-16,0 8 16 15,0-2 9-15,8 7 9 16,5-6-17-16,2 2-3 16,-2-4-9-16,1-1-1 15,1-6-3-15,-2-2-1 0,4 0-1 16,-10-10-2-1,1-2-24-15,-4-2-14 0,-2 4 6 16,1 0 19-16,-3 3 16 16,2 4 4-16,-2 0 17 15,0 2-2-15,0-1 3 16,0 2-12-16,0 0-7 16,0 0 1-16,0 0 1 15,0 0 4-15,0 0 5 16,0 0-7-16,0 0-1 15,0 0 1-15,0 0-6 16,0 0-1-16,3 0 4 16,3 2-3-16,4 5 3 15,3 4-3-15,2-2 2 0,3-5 4 16,-3-1-6-16,1-3 2 16,-2 0 0-16,-7 0 4 15,2-3-7-15,-3-10 0 16,0-1-21-16,-3 1-11 15,0 0 21-15,-3 2 10 16,0 1-9-16,0 3 9 16,0-1-7-16,-2 4-2 15,-7-2 6-15,2 6-4 16,0-4-1-16,2 4 9 16,1 0 17-16,0 0-12 15,3 0 5-15,-2 0-2 16,3 0-7-16,0 0 0 0,0 0 2 15,0 0 2 1,3 0 3-16,11 3 14 0,5 1 7 16,3-1-20-16,2 1-9 15,-1 2 1-15,-1-2 4 16,-1 3-5-16,-5-2-12 16,-6 1 1-16,-4-2-17 15,-4 3 6-15,-2 3 0 16,0 0 22-16,0-1-6 15,0-1 6-15,0-5 3 16,-3 3 2-16,0-6 2 16,-6 0-6-16,0 0 7 0,-1 0-7 15,-2 0 1 1,3 0-3-16,3 0 4 0,3 0 1 16,1 0-2-16,2 0-1 15,0-6 14-15,0-8-8 16,12 0-7-16,5 2-1 15,-2 1-2-15,1 0-3 16,-3 0 6-16,-2 5 0 16,-2-1 0-16,-6 4-2 15,0-1 2-15,-3 1 0 16,0 3 0-16,0-2 3 16,0-1-2-16,0 3-1 15,0-2 0-15,0 2-1 16,0 0 1-16,0 0 2 15,0 0 5-15,0 0 5 0,0 0-2 16,0 0-10-16,1 0 0 16,7 5 0-16,2 7 11 15,2-2 7-15,3 0-13 16,1-4 11-16,1-3-4 16,-4 0-7-16,1-3 1 15,1 0-6-15,-2-6-14 16,3-3-21-16,-2-1 32 15,-1 0-3-15,-1-4 12 16,0 5-1-16,-4 2 4 0,-5 0-7 16,-3 4-2-1,0 0-9-15,0-1 5 0,0 4-1 16,0 0 5-16,-2 0 6 16,1 0-6-16,-3 0 2 15,1 0 6-15,3 0-5 16,0 0-3-16,0 0 0 15,0 0 0-15,0 7 9 16,0 3-6-16,10 3-1 16,0 3 6-16,2 1-8 15,-3-1-6-15,2 4 6 16,-4 0 0-16,0 0-2 16,-1 2 2-16,-1 0 0 15,-2 0 0-15,-2-2-4 16,-1 2-4-16,0-2 7 0,0-3-10 15,-3 0-1-15,-10 0-22 16,-7-4 9-16,-2-4-9 16,-4-2-8-16,-6-1-68 15,-1-2-13-15,-3-4-34 16</inkml:trace>
  <inkml:trace contextRef="#ctx0" brushRef="#br0" timeOffset="33200.32">22927 10833 320 0,'0'0'140'15,"0"0"-109"-15,0 0 32 16,0 0 18-16,0 0-22 15,0 0-37-15,0 0-12 16,0 9-9-16,0-2 19 16,0-1 6-16,8 8 5 15,5 2-4-15,-3 10-18 16,6 5-3-16,3 5-4 16,-3 4 3-16,1 2-2 15,-1-2 1-15,-2-6 4 16,-2-3-8-16,-3-6-5 0,-2-9-22 15,-3-10-55 1,-4-6-96-16,0 0-336 0</inkml:trace>
  <inkml:trace contextRef="#ctx0" brushRef="#br0" timeOffset="33477.27">22909 11060 389 0,'0'0'72'0,"0"0"-2"16,0 0 36-16,97 37-37 15,-61-24-46-15,-4 0-19 16,0-2-4-16,-5-6-36 16,-7-4-50-16,-5-1-67 15,-4-1-291-15</inkml:trace>
  <inkml:trace contextRef="#ctx0" brushRef="#br0" timeOffset="33657.55">23171 11030 558 0,'0'0'144'0,"0"0"-143"16,0 0 11-16,0 0-12 16,0 0 0-16,0 0 8 15,-12 57 0-15,12-37 14 16,0-1 1-16,0-2-23 16,-3-4-1-16,2-4-26 15,-2-2-75-15,3-7-129 16</inkml:trace>
  <inkml:trace contextRef="#ctx0" brushRef="#br0" timeOffset="34032.55">23446 10754 528 0,'0'0'49'0,"0"0"-43"0,0 0-1 15,0 0 37-15,0 0 20 16,33 79-15-16,-15-51-11 16,-5-1-2-16,3-1-25 15,-4 2 4-15,0-2-13 16,-4 3-3-16,-2-5 2 16,-2-5-6-16,-2-2-35 15,-2-7-91-15,0-10-117 16</inkml:trace>
  <inkml:trace contextRef="#ctx0" brushRef="#br0" timeOffset="34257.87">23437 10938 469 0,'0'0'90'15,"0"0"-52"-15,0 0 11 16,0 0 2-16,0 0 5 16,110 20-11-16,-77-11-43 15,-6-4 2-15,-6-2-4 16,0-1-41-16,-5-2-77 16,1 0-133-16</inkml:trace>
  <inkml:trace contextRef="#ctx0" brushRef="#br0" timeOffset="34436.44">23708 10905 463 0,'0'0'104'0,"0"0"-96"16,0 0-4-16,0 0 30 16,0 0 27-16,-4 79-17 15,2-62-31-15,2-1-7 16,0-5-6-16,0-4-11 15,-1-2-67-15,1-5-164 16</inkml:trace>
  <inkml:trace contextRef="#ctx0" brushRef="#br0" timeOffset="34784.82">23878 10735 600 0,'0'0'2'0,"0"0"-2"0,0 0 18 15,0 0-17 1,0 0 5-16,0 0 40 0,8 34 12 15,-4-10-27-15,1-1 12 16,1 7-31-16,1-1 10 16,1 4-4-16,-2-2-15 15,1 2-4-15,-1-4 2 16,3-3-2-16,-6-6-4 16,0-7 4-16,-3-3-31 15,0-6-130-15,0-4-177 16</inkml:trace>
  <inkml:trace contextRef="#ctx0" brushRef="#br0" timeOffset="34992.08">23851 10944 391 0,'0'0'185'0,"0"0"-130"16,0 0 43-16,0 0-62 15,0 0-14-15,0 0 13 16,102 14-30-16,-71-4-2 16,-2 0 6-16,-7-3-18 15,-5 0-13-15,-6-7-152 16,-3 0-198-16</inkml:trace>
  <inkml:trace contextRef="#ctx0" brushRef="#br0" timeOffset="35192.08">24083 10922 595 0,'0'0'138'0,"0"0"-131"15,0 0-7-15,0 0 0 16,0 0 24-16,0 0 10 16,-12 76-19-16,12-59 0 15,-2-2-15-15,1-5 0 16,1 0 0-16,0-6-3 15,0-4-73-15,0 0-80 16,4 0-33-16</inkml:trace>
  <inkml:trace contextRef="#ctx0" brushRef="#br0" timeOffset="35563.6">24250 10601 432 0,'0'0'193'0,"0"0"-189"15,0 0 15-15,0 0 25 16,0 0 20-16,16 97-14 16,1-69-36-16,-4 0-3 15,3 0-3-15,-5 0-5 16,1 1-3-16,-3-3 11 16,-2 1-11-16,1-5 0 15,-1-1-1-15,-3-8 1 16,3 0-14-16,-7-6-44 15,0-3-140-15,0-4-143 16</inkml:trace>
  <inkml:trace contextRef="#ctx0" brushRef="#br0" timeOffset="35796.25">24179 10872 544 0,'0'0'140'0,"0"0"-86"15,0 0-7-15,0 0-45 16,0 0 9-16,0 0-11 16,83 19-3-16,-55-16 3 15,-1 4-1-15,0 0-20 16,-2-4-64-16,-4 0-143 15</inkml:trace>
  <inkml:trace contextRef="#ctx0" brushRef="#br0" timeOffset="36021.08">24469 10833 315 0,'0'0'364'0,"0"0"-340"15,0 0-20 1,0 0 16-16,0 0 38 0,0 0-15 16,-5 78-33-1,5-58-10-15,0-3 0 0,0-1-1 16,0-5-6-16,-3-5-39 16,-1-1-113-16,-2-5-181 15</inkml:trace>
  <inkml:trace contextRef="#ctx0" brushRef="#br0" timeOffset="36739.35">24672 10545 131 0,'0'0'253'15,"0"0"-211"-15,0 0 8 16,0 0-8-16,0 0-18 15,0 0-13-15,12 3 35 16,-6 4-17-16,3 6 17 16,-2 1-18-16,2 8 11 15,0 2-22-15,3 5 23 16,-1 7-38-16,2-2 28 16,-1 6-26-16,0-5 26 15,1-1-8-15,-2 1-6 0,-1-4-5 16,-3-5-8-16,1 4 3 15,-2-3-8-15,0-1 11 16,1 0-9-16,2-3 0 16,-1 0 0-16,-1-6 10 15,1-3-4-15,-4 1-2 16,-1-1-3-16,0-1-1 16,0 2-1-16,0-6-3 15,-1 1 4-15,-2 0-2 16,0-4 0-16,0 0 0 15,0 1-5-15,0-4-6 16,0 4-5-16,0-7-15 16,0 0 3-16,0 3 1 0,-2-3-58 15,-5 0-53-15,1 0-112 16</inkml:trace>
  <inkml:trace contextRef="#ctx0" brushRef="#br0" timeOffset="37092.94">24763 11104 545 0,'0'0'179'16,"0"0"-119"-16,0 0-5 15,0 0-15-15,0 0-12 16,0 0-28-16,4 0 1 16,5 0 20-16,5 6 8 15,-4 3-13-15,4 4-11 16,2 1 0-16,-1 0-5 15,3-1-1-15,-2-1-1 16,1-4-31-16,0-1-46 16,2-7-40-16,3 0-130 0</inkml:trace>
  <inkml:trace contextRef="#ctx0" brushRef="#br0" timeOffset="37412.4">25078 11067 31 0,'0'0'585'0,"0"0"-559"16,0 0 50-16,0 0-7 15,0 0-35-15,0 0-11 16,-3-3-5-16,1 3-18 15,-2 0 0-15,-3 3 2 0,-6 13-2 16,1 5 36-16,-4 4 2 16,4-1-13-16,0 5-17 15,5-5 3-15,4-4-10 16,1 0 3-16,2-6-4 16,0 1-2-16,0-1-30 15,0-5-44-15,0 1-8 16,8-4-150-16</inkml:trace>
  <inkml:trace contextRef="#ctx0" brushRef="#br0" timeOffset="38344.58">25062 11606 188 0,'0'0'326'16,"0"0"-244"-16,0 0 12 0,0 0-1 15,0 0-16-15,0 0-65 16,14 0 10-16,1 3 23 16,-2-3-23-16,0 0-19 15,0 0-3-15,-3 0 0 16,2-11-62-16,-4-2-16 16,-4 0-39-16,-2 1 56 15,-1 2 61-15,1 0 62 16,-2 9 35-16,0-5-41 15,0 6-26-15,0-3-4 16,0 3-13-16,0 0-11 0,0 0 6 16,0 0 5-1,0 0-3-15,0 0-9 0,0 0-2 16,0 0-1-16,0 9 2 16,3 0 1-16,3 3 3 15,2-3 1-15,1 7 2 16,4-6-7-16,0 4 3 15,0-5-3-15,3 1 0 16,-2-6-24-16,1-1-41 16,-5-3-24-16,-2 0-126 15</inkml:trace>
  <inkml:trace contextRef="#ctx0" brushRef="#br0" timeOffset="38737.14">25183 11361 125 0,'0'0'565'0,"0"0"-541"16,0 0 26-16,0 0 14 15,0 0-42-15,0 0-10 16,-1-3-12-16,1 9 0 16,1 5 7-16,4-1-21 0,-1-5 23 15,-1-1-18 1,-1-1 7-16,-2-3 2 0,1 0 6 16,-1 0-5-16,2-3 11 15,-1-11-12-15,-1 5 0 16,0-1-8-16,0 7 15 15,0 3-14-15,0-3 14 16,0 3-14-16,0 0 5 16,0 0-23-16,0 6-34 15,0 4-38-15,0-1-162 16</inkml:trace>
  <inkml:trace contextRef="#ctx0" brushRef="#br0" timeOffset="40242.44">25562 11536 225 0,'0'0'173'15,"0"0"-109"-15,0 0 26 16,0 0 15-16,0 0-37 15,0 0-26-15,-50-10-13 16,38 10-21-16,0 0-7 16,1 0 4-16,1 0 13 15,-1 0-18-15,1 0 14 16,1 7-14-16,3 3 21 16,1 0-18-16,1 2 2 15,4 2-2-15,0-1 1 16,0 4-2-16,7-4 17 0,7 0-8 15,4-2 3-15,0-6-14 16,1-5 1-16,0 0-1 16,1 0-13-16,-1-12-26 15,4-5 0-15,-4 3 29 16,4-5 10-16,-1 2 0 16,-4 0 0-16,-3-2 2 15,-5 3 14-15,-8-4-15 16,-2 3 4-16,0 1-5 15,-3-4 0-15,-11 3-4 16,-1 4 4-16,3 1 8 16,-1 1 1-16,6 5-5 0,-3 1 6 15,6-3 17-15,1 6-22 16,0 0-4-16,3-1 1 16,0 3 1-16,-1 0 14 15,1 0-16-15,0 0-1 16,-2 0 2-16,2 0-2 15,0 0-2-15,-3 0-7 16,2 3 17-16,-1 4-8 16,2 0 2-16,0 1-1 15,0 4-1-15,0 2 3 16,0 6 2-16,0 1-5 16,5-1 22-16,5 0-10 15,2-1-8-15,3 2 6 16,3-1-10-16,4-1 1 15,0-3 3-15,1 1 0 16,2-7-7-16,-4-4 9 0,1-5-12 16,-3-1-2-16,-3 0 6 15,0-3-14-15,1-8-8 16,-4-3 22-16,2 2-5 16,-8-8-2-16,1 4 7 15,-3-4-2-15,-1 1-1 16,-4-5 4-16,0 5-4 15,0-5 2-15,0 4-4 16,-4 3 5-16,-4 1-7 0,2 2 9 16,1 2 8-16,2 5 2 15,2 1 18-15,-1 5-15 16,2-2 5-16,-1 3-13 16,-2-4-3-16,3 4 2 15,0 0 1-15,0 0-4 16,0 0-1-16,0 0 0 15,0 0 2-15,0 0 2 16,0 0-8-16,0 0-4 16,-1 11 8-16,1 2 6 15,0 4 15-15,0 2-12 16,0-1-3-16,0 1-6 16,5 1 1-16,4-1 7 15,4 1-4-15,3 0-4 16,0 0 6-16,4-3-5 0,0-5 1 15,-1-2-1-15,1-7-1 16,3-3-2-16,-1 0-9 16,2 0-22-16,-2-7-7 15,-7-2 20-15,-1 0 5 16,-8 4 14-16,-3-4 2 16,-2 2 3-16,-1-2 6 15,0 2 4-15,0 3-4 16,0 2-2-16,0-1 2 15,0 3-3-15,-6 0 10 16,0 0-12-16,3 0-1 16,0 0 4-16,1 0-5 0,1 0-3 15,-5 3 0-15,2 3 6 16,-2 4 6-16,3 3 5 16,3-4-3-16,0 5 5 15,0-4-4-15,0 3 7 16,6 1-8-16,11-2 3 15,5 2-9-15,5-2 1 16,2-2 0-16,3-2-9 16,1-5-23-16,-2 3-35 15,-3-6-37-15,-6 0-94 16,-7 0-167-16</inkml:trace>
  <inkml:trace contextRef="#ctx0" brushRef="#br0" timeOffset="43384.35">2152 13624 111 0,'0'0'93'0,"0"0"-46"0,0 0 59 16,0 0-16-16,0 0-30 15,0 0-12-15,0 0-4 16,0 0 7-16,0 0-6 15,0 0-14-15,-3 0-15 16,3 0-1-16,0 0 14 16,0 0-13-16,0 0 9 15,0 0 8-15,0 0 5 16,0-1-5-16,0-13-22 16,0 2-11-16,0-2 0 15,0-1-1-15,0 1-14 0,0-3 4 16,0 5 11-16,0 4-3 15,0-1-15-15,0-1 5 16,0 3 7 0,0-3 5-16,0 4 1 0,3 0 0 15,-3-1 5-15,0 3-2 16,0 1-2-16,3 3 12 16,-3 0-2-16,0 0-9 15,0 0-2-15,0 0-1 16,0 0 1-16,3 0 0 15,3 0-18-15,7 4 16 16,-2 9 2-16,8 4-5 16,-2-1 4-16,-1 4 1 15,-4-4 2-15,1 1-2 0,-4-4 4 16,-4-6-9-16,-2-2 4 16,0-5 1-16,-3 0-4 15,0 0 9-15,0 0-4 16,0 0 4-16,0 0 4 15,0 0-6-15,0 0 14 16,0 0-16-16,0 0 1 16,-6 0-1-16,-5 0-1 15,-2 0 0-15,-2 0-1 16,0 0 1-16,0 0 1 16,-1 7 1-16,2-4 4 15,-2 4 4-15,1 0-8 16,2-2-2-16,1 0-4 15,1 2 4-15,1-5 0 0,4 5 0 16,0-6 0-16,3 2 0 16,0 0 0-16,1 0-1 15,2-3 1-15,0 0 0 16,0 0 2-16,0 0 7 16,0 0 4-16,0 0-1 15,3-6-8-15,8-7 3 16,8-2-7-16,1-1-1 15,2 1-7-15,2-5 7 16,-2 3-11-16,-1 1 7 16,-3 2-13-16,-6 4-6 0,-2 3 18 15,-7 4 5-15,-3 3 1 16,0 0-7-16,0-2 6 16,0 2 1-16,0 0 1 15,0 0 1-15,0 0 7 16,0 0-9-16,0 0-1 15,0 0 1-15,0 0-3 16,0 0-15-16,0 0 2 16,0 2 10-16,0 8-2 15,-1 3 8-15,-5 4 0 16,-3 6 5-16,0 1 5 16,-2 2 14-16,0 4-12 15,-3-2 1-15,4-1-5 0,4-7-5 16,3-3 3-1,3-8-5-15,0-6 5 0,0-1-2 16,0-2 11-16,0 0-4 16,0 0-4-16,0 0 3 15,0 0-10-15,3 0-4 16,10 0-35-16,1 0-73 16,2 0-170-16</inkml:trace>
  <inkml:trace contextRef="#ctx0" brushRef="#br0" timeOffset="52528.14">4395 13383 356 0,'0'0'125'0,"0"0"-115"0,0 0 14 16,0 0 34-16,0 0 0 16,0 0 17-16,0 0-23 15,-3 0-16-15,3 0-5 16,-1 0 7-16,-2 0 12 16,-3 0-27-16,3 0-10 15,3 0 18-15,-3 0 1 16,3 0-16-16,0 0-15 15,0 0-1-15,0 0 0 16,0 0-4-16,0 3 4 16,0-3-5-16,0 6 4 15,0 7-5-15,0 7 6 0,0 5 0 16,0 4 1-16,0 0 1 16,3-3-2-16,6 1 11 15,0-4-5-15,0 2-6 16,0 0-1-16,-2-5 1 15,2-1 2-15,-3-5 1 16,-3-2 1-16,-1-2-8 16,-2-6 2-16,3-1 1 15,-3-3-12-15,0 0-5 16,0 0-4-16,0 0-44 16,0 0-15-16,-12-3-12 15,-6-6-119-15,0-5-200 16</inkml:trace>
  <inkml:trace contextRef="#ctx0" brushRef="#br0" timeOffset="52971.12">4112 13455 229 0,'0'0'344'0,"0"0"-342"16,0 0 2-16,0 0 44 15,0 0 14-15,0 0-20 16,-45-50 3-16,45 37-13 16,0-4-28-16,8 5 2 15,5-5 4-15,2 0-10 16,6 2 0-16,4-2-1 16,5 3-4-16,6 4 5 15,6 0 0-15,5 4-2 16,0 6 2-16,-1 0-4 0,-1 0-6 15,-5 0 1-15,-9 0-23 16,-4 16-46 0,-12 1-51-16,-3 2-42 0</inkml:trace>
  <inkml:trace contextRef="#ctx0" brushRef="#br0" timeOffset="53961.83">4798 13643 514 0,'0'0'49'15,"0"0"-43"-15,0 0 31 16,0 0 15-16,0 0-17 15,0 0 8-15,-64 0-24 16,58 10-12-16,0-4 7 16,0 5-2-16,5-5-4 15,1 5 4-15,0 1 5 16,0-1-4-16,19 5 45 0,6-4-24 16,8 5-5-16,0 0-13 15,3-4-9-15,1 0-5 16,-4-6-2-16,-3 0-1 15,-3-7-29-15,-8 0 25 16,-4-7-18-16,-2-10-6 16,-8-3 1-16,-5 0 12 15,0 1 3-15,0 3 13 16,0 4 3-16,-2 4 7 16,-1 4 8-16,2 2 8 15,-1-1-16-15,2 3 11 16,0 0-16-16,0 0-4 15,0 0-1-15,0 0-3 16,0 0-6-16,0 5 9 16,0 2 1-16,0 6 10 0,11 1 6 15,2 1-5-15,5 2 4 16,6 0-8-16,-2-4-5 16,-2-2 3-16,-1-5-6 15,0-3 0-15,-5-3-5 16,2 0 4-16,-2-7-13 15,-5-12 6-15,1 2-23 16,-1-2 4-16,-6-1 26 16,-3 3 1-16,0 0-11 15,0 4 0-15,0 4 9 0,0 1-8 16,-9 2 6-16,-1-1-7 16,1 1 6-16,-5 6-1 15,1-3 6-15,1 3-8 16,3 0 8-16,-3 0-2 15,3 0 1-15,0 0-28 16,-1 0-41-16,-1 3-57 16,2 0-137-16</inkml:trace>
  <inkml:trace contextRef="#ctx0" brushRef="#br0" timeOffset="54556.51">5471 13634 468 0,'0'0'117'16,"0"0"-113"-16,0 0 52 0,0 0-8 15,0 0-4 1,0 0 12-16,-55 0-31 0,44 0-4 16,-1 6-10-16,-4 0 7 15,4 5-16-15,2-1 10 16,2-4-10-16,2 5 0 15,3-2-2-15,3 2 0 16,0 3 12-16,6 1 8 16,15 0 14-16,4-1 11 15,5 0-34-15,1-2-2 16,-1-4 5-16,-4-2-13 16,-4-3-1-16,-4-3 0 15,-6 0-1-15,1-9 1 16,-4-11-1-16,-1-4-8 15,-5-2-26-15,-3-4 31 0,0 7-1 16,0 4 2 0,0 5-3-16,-3 7-1 0,-11-2-5 15,-2 9 4-15,-1 0-2 16,-2 0-2-16,3 2-4 16,2 6-9-16,-2 1 17 15,4-2 0-15,1 2-6 16,-2-1-42-16,7-2-153 15,0-3-325-15</inkml:trace>
  <inkml:trace contextRef="#ctx0" brushRef="#br0" timeOffset="55589.24">7018 13481 162 0,'0'0'354'15,"0"0"-288"-15,0 0 14 0,0 0-9 16,0 0-36-16,0 0-19 16,-14-6-4-16,4 3 0 15,-2 3-1-15,-2 0-2 16,-5 0-3-16,0 0-6 15,-4 0 3-15,1 7 12 16,-2-2-6-16,9 5-7 16,0-3 21-16,6 3-12 15,-1-3-2-15,7 3-8 16,0-1 8-16,3 5-5 16,0-1-3-16,0 1 8 15,0 3-3-15,13 2-6 16,4 1 2-16,5-1 11 15,8-5-6-15,4-2-2 16,2-4-5-16,4-8-3 0,-4 0-97 16,-3-3-114-16</inkml:trace>
  <inkml:trace contextRef="#ctx0" brushRef="#br0" timeOffset="57368.13">7355 13511 404 0,'0'0'156'0,"0"0"-94"15,0 0 17-15,0 0-13 16,0 0-7-16,0 0-34 16,-6-6-14-16,-5 6-11 15,1 0 4-15,-5-4 1 16,-1 4-5-16,-4 0 0 0,1 0 1 15,-2 0 4 1,3 0 6-16,-3 7-5 0,6-1-2 16,2 2-4-16,4-2-1 15,4 0 1-15,-1 4 4 16,6 0 0-16,0 9-4 16,0 5 26-16,6 2 2 15,8-3 0-15,5 1 1 16,1-7-23-16,2-8 2 15,2-4-1-15,-5-5 3 16,1-5-10-16,-4-12-8 16,-4-5-35-16,-6 2-14 15,1 3 11-15,-7 1 44 16,3 5 4-16,-3 5 2 16,0 2 16-16,0 4 8 0,0 0-20 15,0 0-8-15,0 0-1 16,0 0-1-16,0 0 2 15,5 0 0-15,1 7 4 16,7 3 16-16,2-3 12 16,6-2-18-16,-3-3 1 15,6-2-7-15,-2 0-5 16,-5-5 9-16,-1-7-12 16,-4-5-2-16,-2 1-13 15,-4 0 11-15,-4 2 2 16,-2 5-6-16,0-2-1 15,0 2-5-15,-8 2 13 0,-2 3 2 16,1 1 0-16,6 3 0 16,0 0 9-16,3 0 3 15,0 0-7-15,0 0-4 16,0 0 1-16,0 0-3 16,0 6 16-16,6-2 3 15,6 3-6-15,6-1-4 16,4 2-3-16,5-2-2 15,1 0 0-15,-2 1-2 16,2 0-2-16,2-1-6 16,-3 1 5-16,-2 0-8 15,-7-2 5-15,-3 0-11 16,-9 0-3-16,1 2-12 0,-4 0 14 16,0 3-14-1,-3 0 13-15,0 2 16 0,0 2-11 16,-3-3 12-16,-10-2 0 15,-2 1 7-15,0-3-4 16,-3 0 2-16,5-5-10 16,-4-1 12-16,4-1-7 15,1 0 2-15,0 0 0 16,6 0-2-16,6 0 0 16,0-6 10-16,0-5 11 15,18-5-10-15,7-1-11 16,5-3 1-16,3 0 2 0,-2 3 3 15,-1 2-6-15,0-2-1 16,-9 3-3-16,-5 5 4 16,-5 3-3-16,-5 2 3 15,-2 3 0-15,-4-2 7 16,0 3-6-16,0 0 1 16,0 0-4-16,0 0 9 15,0 0 2-15,0-3-4 16,0 3 2-16,0 0-5 15,0 0-2-15,0 0 0 16,-7 0 0-16,4 0 2 16,0 0-2-16,3 0-4 15,0 3 2-15,0 1-3 0,0 3 5 16,0 2 7 0,3 5 9-16,13 2 1 0,2 0 11 15,6-1-15-15,-2-3-5 16,2-5-3-16,-3-7 1 15,0 0 4-15,4 0-4 16,2-14-6-16,0-6-3 16,-3 1-16-16,-3 2 5 15,-5-2 7-15,-7 5 3 16,-6 1 1-16,-3 3 6 16,0-1-6-16,0 3 1 15,0 1-1-15,0 4 3 0,0 3 0 16,-6-1 7-1,-3 1 2-15,2 0-6 0,-4 0 3 16,5 0-4-16,0 0-2 16,2 1 3-16,4 2-8 15,0 7 10-15,0-3 2 16,4 5-6-16,11 2 6 16,6-2 6-16,-3-1-3 15,9-2 1-15,-5-1-10 16,-1 1-1-16,0-5-1 15,-3 2-7-15,-3-2-6 16,1 1-4-16,-5 2 1 16,-1 0 14-16,-4 3-5 0,-3 0 8 15,0 3-5 1,0 1-1-16,-3-2 4 0,0 4-1 16,0-2 3-1,0 3 0-15,-6-1 7 0,-6-4 3 16,-3 0 2-16,-4-5 5 15,-2 1 1-15,-3-4-8 16,-6-4-8-16,2 3 0 16,-5-3-2-16,-6 0-24 15,-4 0-27-15,-2 0-35 16,-4-9-168-16</inkml:trace>
  <inkml:trace contextRef="#ctx0" brushRef="#br0" timeOffset="58515.79">4849 14433 434 0,'0'0'174'0,"0"0"-166"15,0 0 19-15,0 0 45 0,0 0-29 16,0 0-8-16,0 0-23 16,-5 0-4-16,5 0-4 15,0 6-3-15,0 5-1 16,0 5 1-16,0 3 17 15,0 5-17-15,0 3 20 16,0-1-21-16,0 3 1 16,0-5 5-16,0-2-6 15,5-2 0-15,-1-7 0 16,4-1-10-16,-2-10-28 16,4-2-98-16,-4 0-70 15</inkml:trace>
  <inkml:trace contextRef="#ctx0" brushRef="#br0" timeOffset="59181.52">4776 14364 417 0,'0'0'103'0,"0"0"-82"16,0 0 24-16,0 0 29 15,-91 2-16-15,79 8-23 16,4 5-25-16,-2-1-6 15,4 6 4-15,0 5 2 16,3 0 2-16,0 5 0 16,3-3 10-16,0 2-8 15,0-3-6-15,0 5 3 16,3-4-3-16,6 2 8 16,7 1-12-16,1 3 4 15,2 0 11-15,8-1-8 16,3-2 12-16,1-4-4 0,8-9-8 15,0-4-3-15,7-10-8 16,-4-3 5-16,4 0 2 16,-4-9-2-16,1-11-5 15,-4-3 0-15,-5-1 0 16,-1-1-1-16,-6-5-5 16,-5 0 6-16,-10-4-5 15,-3-3-2-15,-9-1-9 16,0-1-16-16,-9 5 10 15,-6 0-13-15,-6 9 23 16,-4 5 12-16,1 3 0 16,-7 2 7-16,-2 3-6 15,-6 3-1-15,3 3 0 0,5 1-1 16,4 5-6-16,5 0 7 16,1 5 0-16,0 5 0 15,3 6-8-15,9 3-25 16,3-2-30-16,6 0-76 15,0-4-198-15</inkml:trace>
  <inkml:trace contextRef="#ctx0" brushRef="#br0" timeOffset="59835.52">5936 14422 305 0,'0'0'231'15,"0"0"-228"-15,0 0 80 16,0 0 27-16,0 0-55 0,0 0-13 15,0-6-7-15,0 6-15 16,-4 0-7-16,4 0-13 16,0 4-1-16,0 13-7 15,0 9 8-15,0 0 12 16,0 10-2-16,0-3-3 16,0 0 6-16,0-4-13 15,0-4 0-15,4-6 1 16,-1-4-1-16,-3-3-11 15,3-7-11-15,-3 0-37 16,0-5-50-16,0 0-133 16,0 0-120-16</inkml:trace>
  <inkml:trace contextRef="#ctx0" brushRef="#br0" timeOffset="60448.6">5969 14397 233 0,'0'0'126'0,"0"0"-103"16,0 0 45-16,0 0-24 16,88-11-12-16,-67 11-26 15,-2 0 41-15,-5 0-13 16,-1 0 27-16,-1 11-26 16,-3 5-10-16,0-4 16 15,0 5-21-15,0 0-12 16,1 3 9-16,4-4-3 15,-1 3 5-15,2 3-9 16,0-3 2-16,3-2-8 16,1 2 0-16,1-6-1 0,2 3-1 15,2-6 6 1,-2-3 3-16,5-4 0 0,-6-3-5 16,3 0-6-16,-5-3-3 15,1-9-6-15,-4-9-17 16,-4 1 15-16,-6-6-11 15,-3-3 19-15,-3 2-14 16,-3-3-6-16,-12 8 8 16,-1-3 15-16,2 5 6 15,-2 4-5-15,1 1 14 16,0-2-11-16,0 4 9 16,3 2-13-16,5 2 2 15,4 5 2-15,0 4-4 16,3 0 4-16,0 0-8 0,0 0-14 15,0 0-60-15,0 10-17 16,0 0-146-16</inkml:trace>
  <inkml:trace contextRef="#ctx0" brushRef="#br0" timeOffset="61027.74">6879 14541 336 0,'0'0'191'15,"0"0"-174"-15,0 0 35 16,0 0 19-16,0 0-27 16,0 0 8-16,-88 0 2 15,76 7-34-15,0 3-9 0,3-3 12 16,2 3-21-1,7-1 13-15,0 5-12 0,0-4 9 16,7 7 27-16,11-2 17 16,6 2-27-16,7 0-9 15,-1-4-15-15,-3-4 0 16,-2-1 2-16,-5-8-3 16,-7 0-8-16,-1 0 1 15,1-11 2-15,-2-6-16 16,-8-5-5-16,-3-2 10 15,0-2-33-15,0 6 18 16,-3 1 11-16,-6 5 14 16,-6 4-7-16,3 5 5 15,-1 1 4-15,-4 4-23 16,-2 0 15-16,1 0-33 0,0 4 7 16,6 3-73-16,2 1-90 15,5-4-69-15</inkml:trace>
  <inkml:trace contextRef="#ctx0" brushRef="#br0" timeOffset="62181.34">8457 14459 428 0,'0'0'167'0,"0"0"-147"15,0 0 69-15,0 0-32 16,0 0-35-16,0 0 13 16,0-12-14-16,0 12-14 15,-7 0-5-15,-7 0 6 16,-2 5-7-16,-4 6-1 15,1 1 3-15,4 2 0 16,0-1-3-16,3-1 2 16,5 0-2-16,1 1 6 15,3 3-5-15,3-1 2 16,0 6 0-16,0-4-2 0,16-4 8 16,7 3 1-16,2-6-9 15,5-3 8-15,-1-4-9 16,3-3-28-16,-2 0-58 15,-2-7-141-15</inkml:trace>
  <inkml:trace contextRef="#ctx0" brushRef="#br0" timeOffset="62720.08">8803 14472 199 0,'0'0'312'16,"0"0"-283"-16,0 0 28 16,0 0-1-16,0 0-22 15,0 0-13-15,-36 0 24 16,20 0-33-16,1 0 31 15,0 3-15-15,0 1-5 16,5 2-12-16,-2-2-10 16,4 2 11-16,2 1-9 0,2 0-3 15,1 3-2 1,3 0 2-16,0 4 5 0,0 4 7 16,13 2 33-16,11 0-16 15,2-1-7 1,5 1-13-16,3-6-5 0,-1-4-4 15,-5-7-3-15,-5-3-9 16,-7 0-13-16,-4-17-33 16,-3-5-23-16,-3-2 38 15,-6 2 19-15,0 1 5 16,0 5 19-16,-3 3 23 16,-6 0-3-16,3 6 1 15,-3 1-18-15,0 5-3 16,-4-2-1-16,-4 3-5 0,1 0 1 15,-3 0-4-15,-1 3-29 16,1 4-31-16,2-3-26 16,4 2-44-16,7-6-261 15</inkml:trace>
  <inkml:trace contextRef="#ctx0" brushRef="#br0" timeOffset="64786.33">9003 14630 381 0,'0'0'119'0,"0"0"-100"16,0 0 134-16,0 0-54 16,82 7-53-16,-49-10-16 15,-3-11-6-15,1-5-1 16,-4-1-12-16,-8-10-11 15,-2 1-6-15,-7-7-7 16,-7 2-14-16,-3-2 6 16,0 3 3-16,0 7 14 0,0 2 4 15,0 11 6 1,0 0 16-16,0 6 7 0,-3 4-11 16,0 0 6-16,3 3-7 15,0 0 1-15,0 0 15 16,0 0-11-16,0 0-10 15,0 0-5-15,0 6-7 16,0 8 0-16,0 2 2 16,0 1-1-16,3 2-1 15,3-2 4-15,3 3-1 16,3-1-2-16,3 1 5 16,1 4-4-16,1-4 2 0,5 6 1 15,-2-4-2-15,5-1 1 16,-5-6-4-16,3-4-4 15,-5-8 1-15,3-3 3 16,-5 0 5-16,4 0-3 16,-1-14-2-16,0-8-5 15,-2-1-5-15,2-7 1 16,-6 1 3-16,4 0 4 16,-2 2 4-16,-2 0-3 15,-5 5 1-15,-5 5-2 16,-3 3 1-16,0-2 0 15,0 6-16-15,-3 0 14 16,-5 3 3-16,1 2 1 16,4 0 0-16,0 3 17 15,0-1-3-15,0 1 0 0,3 2-2 16,0 0-2-16,0 0-10 16,0 0-1-16,0 0 0 15,0 0 0-15,-3 0-4 16,0 2 4-16,0 8 4 15,0-1-2-15,0 4 4 16,3 3-4-16,0-3 3 16,0 4-4-16,0-1 1 15,3 1 0-15,6 3 3 16,3-1 0-16,6 1 2 16,1 1-4-16,-1-1-3 15,6-1 2-15,1 1 7 0,2-8-8 16,-4-5 1-16,-4-3-2 15,-3-4-1-15,-5 0 0 16,1-4 0-16,1-5-8 16,-4-9-16-16,-2 6 5 15,-3-5 12-15,0 1 6 16,-4 4-6-16,0 1 7 16,0 1-6-16,0 4 0 15,0 3 1-15,0 1 6 16,0 2 8-16,0 0 0 15,0 0 4-15,0 0-5 16,0 0-4-16,0 0-3 16,0 0 0-16,0 0-1 0,0 0 1 15,0 0-9 1,0 0 1-16,0 0 8 0,0 0 0 16,0 11 2-16,3 0 3 15,9 1-2-15,-3 4 0 16,5-2 1-16,2-3 2 15,0-2 2-15,-4-4-6 16,3-3-1-16,-3-2 12 16,4 0-6-16,1 0-7 15,-4-7-4-15,2-7-3 16,-3 2-6-16,-3-2 6 16,0 2-8-16,-3 1 15 0,1 1-8 15,-4-1 7 1,0 6 1-16,-3-2 0 0,0 4-2 15,0 1-4-15,0-1 6 16,0 3 8-16,0 0 0 16,0 0-7-16,0 0 7 15,0 0-8-15,0 0 1 16,0 0-2-16,0 0-4 16,0 0 5-16,0 0 0 15,0 5 10-15,3 1-2 16,8-2 1-16,5 1-2 15,-1 3-4-15,6-2 9 16,1 2-11-16,-2 0-2 16,-1 0-3-16,5 1-10 15,-3-2 1-15,0 0-6 0,-2 2-3 16,-4-2-10-16,-3 0 5 16,-6-2 13-16,0 0 5 15,-3 1-13-15,-3-2 1 16,0 3 13-16,0-2 4 15,0-1-6-15,-9 4 10 16,-9 0 0-16,0-4 2 16,-3-1-2-16,2-1 2 15,4-2 14-15,1 0-16 16,7 0 0-16,4 0 9 16,3 0-7-16,0 0 26 15,0-9-1-15,12-4-17 16,9-1-10-16,1-1-5 15,2 1 3-15,0-2 0 0,0 2 1 16,-5 2-5 0,-2-1 5-16,-4 2 2 0,-1-1-4 15,-4 5 3-15,-1 0 0 16,-4-1 3-16,-3 6-2 16,0-1 15-16,0-1-2 15,0 4 1-15,0 0-1 16,0 0-8-16,0 0 6 15,0 0-12-15,0 0 0 16,3 0-4-16,3 4 3 16,0 6 2-16,7 5-3 15,1 2 4-15,-1-2-2 16,-1 0 0-16,-3-2 0 0,-4-6-27 16,-2-4-52-1,1-3-51-15,-4 0-140 0,3-6-276 16</inkml:trace>
  <inkml:trace contextRef="#ctx0" brushRef="#br0" timeOffset="64996.67">10317 14159 715 0,'0'0'94'16,"0"0"-43"-16,0 0 4 0,0 0-49 16,0 0-6-16,0 0-48 15,0 12 5-15,0-1-69 16,-9-5-157-16</inkml:trace>
  <inkml:trace contextRef="#ctx0" brushRef="#br0" timeOffset="65369.88">9883 14265 632 0,'0'0'184'0,"0"0"-180"15,0 0 57-15,0 0-24 16,0 0-26-16,0 0-11 16,0-3 0-16,0 3-55 15,0 3-13-15,0 4-97 16,0-4-387-16</inkml:trace>
  <inkml:trace contextRef="#ctx0" brushRef="#br0" timeOffset="66749.81">10654 14439 391 0,'0'0'25'0,"0"0"19"16,0 0 40-16,0 0-39 16,0 0-23-16,0 0-18 15,57-26 30-15,-51 23 14 0,-3 1-1 16,0-1 10-16,-3 3-23 16,0 0 2-16,0 0-11 15,0 0-10-15,0-2-1 16,0 2 3-16,0 0-3 15,0 0 3-15,0 0-15 16,0 0-2-16,0 0-3 16,-6-3 3-16,-7 3 1 15,2 0 0-15,-4 0 0 16,5 0 1-16,-1 0 0 16,2 0-2-16,-1 0-4 15,7 0-5-15,0 0 5 0,3 3-1 16,0 4 4-16,0 3 1 15,0 6 11-15,16 0-3 16,1 4 1-16,8-3 16 16,2 3-24-16,-2-3 10 15,2-2-1-15,-2-8-1 16,-5 0-7-16,2-7 3 16,-4 0-5-16,-6-7-4 15,0-9-11-15,-5-4-16 16,-4 3-4-16,-3-2 14 15,0 6-5-15,-3-3 11 16,-7 5 6-16,-2 2-1 16,3 4 0-16,-2 3 10 0,4 2-5 15,1 0 0 1,3 0 5-16,3 0 11 0,-3 0-5 16,3 0 8-16,0 7 4 15,0 2 5-15,9 1 10 16,1-4-14-16,7-1-7 15,-5-3 0-15,1-2-12 16,1 0 0-16,2-4-22 16,-1-5-99-16,-4-1-31 15,-1 1 55-15,-4 4 97 16,-3 5 21-16,3 0 58 16,0 0-2-16,2 0-37 15,5 3-17-15,0 8 25 16,-1 0-15-16,0-3-19 0,0 3-14 15,-6-8-4-15,-3 0-8 16,-3-3-69-16,0 0 29 16,0 0 34-16,0 0 18 15,0 0 13-15,0 0 41 16,0 0 18-16,0 0-26 16,0-6-4-16,0-1-21 15,0 3-2-15,0-1 0 16,0-3 4-16,0 3-6 15,0-2-13-15,9-1-3 16,1-1-1-16,1 1 0 16,1-1 0-16,4 4-1 15,2-6-1-15,0 5 2 0,1-2-2 16,5 3 3-16,-3 3-2 16,3 0-6-16,-5 2 7 15,1 0 0-15,-4 0 1 16,-1 0-2-16,3 14-1 15,-3 1 2-15,-2 2-2 16,-2 2 2-16,-5 5-5 16,-2-4 1-16,-4-3 0 15,0-5-33-15,0-5-34 16,-13 0-54-16,-1-4-147 16</inkml:trace>
  <inkml:trace contextRef="#ctx0" brushRef="#br0" timeOffset="66944">11343 14505 730 0,'0'0'141'0,"0"0"-141"15,0 0-42-15,0 0-37 16,0 0-186-16</inkml:trace>
  <inkml:trace contextRef="#ctx0" brushRef="#br0" timeOffset="69555.99">5071 15804 186 0,'0'0'160'15,"0"0"-122"-15,0 0 14 16,0 0 1-16,0 0 3 16,0 0 12-16,0 0-35 15,0 0 0-15,0 0-27 0,0 0-6 16,0 3-1 0,-9 6 1-16,-1 2 11 0,-1-5-5 15,2 4 9-15,-1-6-4 16,1-1 4-16,0-3-3 15,-3 0-4-15,0 0-6 16,6 0 6-16,0 0-5 16,6 0 1-16,0 0 12 15,0-6 2-15,0-5-15 16,3 5-2-16,6-5 0 16,0 5 1-16,0 0 3 15,-3 2-5-15,0 1 0 16,0-1 2-16,4 1-1 15,-2 0-1-15,1-1 5 0,0 1-1 16,1 0-4-16,2-1 2 16,-4 4-2-16,-1 0 0 15,-1 0 0-15,0 0-1 16,-3 0-9-16,3 0 10 16,1 0-7-16,2 10 5 15,-1 1-6-15,-2 5 7 16,1 4-3-16,-1 7 1 15,-3 2 3-15,-3 5 0 16,0 4 0-16,0-1 0 16,0-1 1-16,-6-3-1 0,-4-6 5 15,2-5 5 1,-1-7 8-16,-1-6-10 0,4-3 10 16,-3-4-4-16,0-2 8 15,-6 0-5-15,0 0-5 16,-4 0-9-16,-2-2-2 15,6-4 4-15,2 0-5 16,2-1 0-16,2 3 2 16,6-1-2-16,3 1 11 15,0-3 0-15,0 1 0 16,9-5-6-16,9 2-4 16,0-1-2-16,3 0 2 15,-6 6 0-15,-2 1-1 16,-1-2 0-16,-3 5-1 0,0 0-2 15,0 0 1 1,3 12 2-16,4 0 0 0,2 5 4 16,0 0-3-16,3-3 7 15,4 1 3-15,-2-3-3 16,2 0 3-16,-1-2-9 16,-2 0-3-16,-5-6 2 15,2-3-2-15,-7-1-35 16,3 0-54-16,-6 0-70 15,-3-10-311-15</inkml:trace>
  <inkml:trace contextRef="#ctx0" brushRef="#br0" timeOffset="70366.77">5143 15605 392 0,'0'0'60'0,"0"0"-59"16,0 0 27-16,-100-29 30 15,73 23 18-15,2 5 16 16,-1 1-70-16,-1 0-9 16,-1 0-9-16,4 10 0 15,-4 6 3-15,4 7-1 16,-3 7 17-16,3 3-22 15,5 2 21-15,1 3-6 16,6-2 1-16,3 1 5 16,2-2-22-16,4 2 2 15,3 0-2-15,0 2 26 16,0-2-12-16,3-3-13 0,13 4 8 16,6-2 10-1,5 1 9-15,6-3-6 0,4-2-5 16,4 1-5-16,3-3-4 15,1-1 0-15,1-3-7 16,2-2 0-16,4-4 2 16,-1-10 1-16,7-3 1 15,-1-7 3-15,-2 0-7 16,0-16 2-16,-6-4 7 16,-8-5-10-16,-10 0-9 15,-1-1 0-15,-8-1 8 0,-5 1-12 16,2-5 11-16,-10-1 1 15,1-2-8-15,-4-2 9 16,-4-4-2-16,-2 1-5 16,0 0 7-16,-12-2-10 15,-9 2-24-15,-3 2 18 16,-4 5 9-16,-2 5 6 16,-1 1-6-16,-2 10 7 15,3 2 7-15,3 4-5 16,2 1 7-16,-5 5-17 15,5 4 8-15,2 0-5 16,-2 0 5-16,1 4-1 16,2 9-48-16,2 0-32 15,-2-1-27-15,-2 2-109 16,2-4-189-16</inkml:trace>
  <inkml:trace contextRef="#ctx0" brushRef="#br0" timeOffset="72016.95">6703 15824 396 0,'0'0'50'16,"0"0"-42"-16,0 0 19 15,0 0 32-15,0 0-40 16,0 0 5-16,-49-1 18 16,38 5-9-16,-2 6-1 15,1 3-5-15,-3 0 16 0,-6 4-25 16,2 2 1 0,2 2-2-16,4 4-11 0,1 2-5 15,3 1 4-15,-3-1-3 16,9 2 8-16,0-1-5 15,3-1 7-15,0-1 11 16,12-3-15-16,9 4 15 16,1-5-1-16,5 2-18 15,3-3-4-15,-2-6-5 16,2-5-44-16,1-9-20 16,-1-1-43-16,0-1-89 15</inkml:trace>
  <inkml:trace contextRef="#ctx0" brushRef="#br0" timeOffset="72734.59">7067 16070 381 0,'0'0'125'16,"0"0"-119"-16,0 0 8 16,0 0 9-16,0 0-12 15,0 0 12-15,-46 5 17 16,32-2-15-16,-5 0 9 16,2 3-5-16,-2 1-10 15,0-3 9-15,2 2-11 16,-2 1-16-16,7 0 12 0,0 3-2 15,3-4-11-15,6 3 11 16,0-1-11-16,3 3-5 16,0-2 5-16,0 2 14 15,6 3-5-15,10 3-7 16,4-1 9-16,2 1-10 16,8 0 9-16,0-4-8 15,1-3 5-15,-4-3-5 16,0-5 7-16,-2-2-8 15,-5-2-1-15,-1-15-9 16,-4-3-28-16,-8 1-39 16,-4-5 17-16,-3 5 58 15,0 2-22-15,0 2 23 16,-10 3 35-16,1 2 0 16,0 3-19-16,-4 2 13 0,2 0-28 15,-1 2 0-15,-4 1-1 16,7 2-2-16,-3 0 1 15,0 0-3-15,0 0-2 16,0 0-2-16,0 2 3 16,3 6-30-16,-1-3-68 15,4-1-31-15,3-4-312 16</inkml:trace>
  <inkml:trace contextRef="#ctx0" brushRef="#br0" timeOffset="74797.47">7316 16283 340 0,'0'0'155'16,"0"0"-134"-16,0 0 132 16,0 0-51-16,103 42-37 0,-76-38-19 15,1-4-6 1,-1 0-19-16,-2-12-21 0,-1-8 13 15,-3-8-13-15,-3-4-10 16,-6-9-20-16,-5 2-29 16,-4-3 20-16,-3 2-17 15,0 9 33-15,0 3 13 16,0 7 10-16,-3 5 51 16,0 6-14-16,-1 0-25 15,4 6 15-15,0-1 1 16,0 4-4-16,0 1-16 15,0 0 3-15,0 0-8 16,0 0-1-16,-3 0-2 16,3 1-7-16,0 15 7 15,-3 1-1-15,3 5 2 16,0 2 0-16,0 1 5 16,0-1-6-16,10 2 9 0,-1-2 4 15,2-4 2-15,2 2-4 16,2-5 0-16,0 2-11 15,0-2 3-15,7 0 1 16,-5-3 8-16,5-5-12 16,-1-3 4-16,1-5-1 15,4-1 12-15,-4 0-15 16,5-7-1-16,-2-10-17 0,-5-3-4 16,-1-2 18-1,-3-3 2-15,-2-4-19 16,-5-3 11-16,-2-5-31 15,-4 1-10-15,-3 6 10 0,0 1 32 16,0 5 6-16,0 7 6 16,-6 2-3-16,2 5 0 15,-2 3 18-15,3 2-9 16,3 3 16-16,-3 2-3 16,0 0-16-16,3 0 1 15,0 0-4-15,0 0 7 16,0 0-20-16,0 0 9 15,0 0 0-15,-3 7 1 16,3 5 1-16,-3 3 0 16,3 3 12-16,0 2 10 15,0-3-9-15,0 4 9 16,0 0-17-16,3 0 2 0,6-1 9 16,4 3-10-16,-1-1-7 15,2-2 8-15,5 4-8 16,0-1 0-16,1-2 0 15,-4-3 1-15,4-4 1 16,-1-3 4-16,-1-6-3 16,3-5 2-16,1 0 8 15,-1 0-13-15,4-10-3 16,-8-2-3-16,-1 1 4 16,-1-2-11-16,-7-1 6 0,-1-1 6 15,-1 1-11 1,-3 1 12-16,0 1 0 0,-3 4-3 15,0 4 3-15,0 2 6 16,0-1-1-16,0 3 8 16,0 0-11-16,0 0 0 15,0 0 0-15,0 0 8 16,0 0-6-16,0 0-4 16,0 0 4-16,0 0-14 15,0 0 19-15,3 0-18 16,3 6 10-16,6 5-1 15,0-2 7-15,4 4-5 16,-1-6 5-16,3 1-6 16,-3 0 0-16,3-7 0 15,-3 2 1-15,-2-3-2 16,4 0 0-16,-1 0-2 0,-1-7-2 16,0-6-21-16,-6-1-7 15,0-3 8-15,-5 5 14 16,-1-4 1-16,-3 5 3 15,0 1 6-15,0 0 0 16,0 4 0-16,0 3 0 16,-7 3 0-16,4-5 12 15,0 5-3-15,3 0-4 16,0 0 11-16,0 0-7 16,0 0 7-16,0 0-16 15,0 0 3-15,0 8 2 16,6-2-2-16,7 4 6 15,1-3-8-15,5 3 13 0,3-1-14 16,1 4-2 0,2-3 2-16,-1 1 1 0,-2-3-1 15,-2 2-5-15,-1-1-30 16,-8 0 4-16,-4 0-4 16,-1 1 0-16,-3-3 21 15,-3 3 12-15,0-3-10 16,0 3 3-16,0 1 9 15,-16-2 6-15,2-3 37 16,-5 1-41-16,2-4 3 16,1 1-1-16,1-4-3 15,0 0 14-15,0 0-14 16,-1 0 5-16,7 0 2 0,4-4-1 16,5-5 11-16,0-1 19 15,2-1-26-15,13-5 1 16,10-1-11-16,8 0-1 15,0-1 0-15,4-1-2 16,-3 0-6-16,2 0-12 16,-3 6 20-16,-8 0 8 15,-8 6-8-15,-7 1 1 16,-10 5-1-16,0-2 7 16,0 0-7-16,0 3-1 15,0-3 1-15,0 3 3 16,-3 0-3-16,-1 0 8 0,4 0 13 15,0 0-14-15,0 0-3 16,0 0 0-16,0 3 6 16,4 10 5-16,5 0 8 15,6 1-20-15,3 1 4 16,1 0-3-16,-2-3-4 16,-1-2-1-16,-4-1-17 15,3-1-27-15,-6-8-35 16,0 0-82-16,0 0-98 15</inkml:trace>
  <inkml:trace contextRef="#ctx0" brushRef="#br0" timeOffset="74985.68">8966 15844 684 0,'0'0'155'0,"0"0"-140"15,0 0 15-15,0 0-5 16,0 0-25-16,0 0-7 16,0 0-20-16,-13 15-26 15,-7-4-208-15</inkml:trace>
  <inkml:trace contextRef="#ctx0" brushRef="#br0" timeOffset="75238.34">8402 15911 880 0,'0'0'115'0,"0"0"-113"0,0 0 48 16,0 0-37 0,0 0-13-16,0 0-1 0,51-15-31 15,-47 15-99 1,-1 7-133-16</inkml:trace>
  <inkml:trace contextRef="#ctx0" brushRef="#br0" timeOffset="76356.55">9343 16094 424 0,'0'0'87'0,"0"0"-60"0,0 0 97 15,0 0-50-15,0 0-34 16,0 0 4-16,-16-24-22 15,2 22-21-15,-2-2 0 16,-4 1-1-16,-5 3 2 16,6 0 2-16,-2 0 0 15,6 0-4-15,6 3 1 16,-3 3 3-16,9 5 2 16,0-5-6-16,3 8 4 15,0-2-2-15,0 3 6 16,0 0 14-16,12 2 12 15,6 0-19-15,4 0 3 0,2-5-8 16,0-2-3 0,0-3 9-16,4-7-14 0,-4 0-4 15,-1-3-5-15,-4-11-27 16,-3-2-23-16,-7-4 23 16,-4 0 33-16,-5 3-2 15,0 2-18-15,0 1 21 16,-8 1-6-16,2 3 12 15,0 7-6-15,6 0 11 16,0 3 25-16,0 0-12 16,0 0-15-16,0 0 5 15,0 0-10-15,3 3 6 16,6 3 10-16,5 1-8 0,2-4-6 16,-1 1-6-16,3-1 0 15,-6 0-30-15,1-3-46 16,-6 0 27-16,3 0 28 15,0 0 19-15,-4 3-9 16,3 1 11-16,4 0 3 16,-5 4 4-16,4 0 24 15,-5-2-31-15,-1 0 10 16,-3-1-9-16,0-3 0 16,-3-1-1-16,0-1 7 15,0 0 0-15,0 0 3 16,-3-1 4-16,-3-9 0 0,3-2 5 15,-1 2 4-15,4-1 14 16,0 2 4-16,0-2-8 16,4 2-33-16,5-4 7 15,5 2-5-15,2 1-2 16,2 2-9-16,0 3 2 16,1 0-6-16,-4 5 9 15,6 0 3-15,-6 0 1 16,3 0-1-16,-3 8 1 15,1 2-4-15,-2 0 4 16,-1 1-9-16,-1 2-30 16,1 0-43-16,-2 0 19 15,-2-4-32-15,1-4-213 16</inkml:trace>
  <inkml:trace contextRef="#ctx0" brushRef="#br0" timeOffset="76536.33">9956 16094 958 0,'0'0'140'0,"0"0"-138"15,0 0-2-15,0 0-33 0,0 0-190 16</inkml:trace>
  <inkml:trace contextRef="#ctx0" brushRef="#br0" timeOffset="147353.83">18920 13829 195 0,'0'0'0'0</inkml:trace>
  <inkml:trace contextRef="#ctx0" brushRef="#br0" timeOffset="148381.74">18300 14122 203 0,'0'0'9'16,"0"0"-9"-16,0 0-39 16,0 0-62-16</inkml:trace>
  <inkml:trace contextRef="#ctx0" brushRef="#br0" timeOffset="159790.32">17468 14452 119 0,'0'0'0'0</inkml:trace>
  <inkml:trace contextRef="#ctx0" brushRef="#br0" timeOffset="160569.99">16855 14698 56 0,'0'0'0'0</inkml:trace>
  <inkml:trace contextRef="#ctx0" brushRef="#br0" timeOffset="160853.69">16855 14698 178 0,'-42'-34'0'0,"39"34"-12"0,0 0 8 16,0 3-1-16,3-3-40 15,-6 0-67-15</inkml:trace>
  <inkml:trace contextRef="#ctx0" brushRef="#br0" timeOffset="161315.09">16753 14726 360 0,'0'0'68'16,"0"0"-66"-16,0 0-3 15,0 0 1-15,0 0-2 16,0 0-8-16,-3 0-54 15,3 0-94-15,1 0-36 16</inkml:trace>
  <inkml:trace contextRef="#ctx0" brushRef="#br0" timeOffset="-214618.14">16995 12936 343 0,'0'0'2'16,"0"0"41"-16,0 0 43 0,0 0-22 16,0 86-9-16,0-72-19 15,0-4 17-15,0-1-27 16,3 1-22-16,0-3 18 15,-3 2-6-15,0-1-2 16,0 4-2-16,0 8 3 16,0 1 14-16,0 1-10 15,0 5-2-15,0 0-11 16,0-1 18-16,0 10-11 16,0 3 7-16,0 8-7 15,6 3 3-15,2 6-11 16,-2 3 12-16,0 3-13 15,4 2 9-15,0 2-7 16,-1 0-3-16,0-4 3 16,0-2 7-16,3-1-2 0,-3 7-10 15,-3 1 6-15,-3-2-6 16,1-2 1-16,-3 0-2 16,1-3 2-16,-2-4 0 15,1 3-2-15,2 1 3 16,-1-5-2-16,-2 3 2 15,1 1-3-15,-1-3 0 16,2 3 3-16,-2 0 5 16,0-6-7-16,0-4-2 15,0-1 2-15,0-10 3 16,0 2-3-16,0 0 0 16,0 0-1-16,0 6 1 0,-3-3-1 15,0 0 2-15,0-7 1 16,0-4-3-16,-3-2 2 15,2 1-1-15,1-8-2 16,-3 0-2-16,3-4 3 16,-4-6 3-16,4-2-3 15,-1-1 0-15,1 0 1 16,2-1-1-16,-1 5-3 16,1-4 3-16,1 2 3 15,0 2-2-15,-2-1-1 16,2-4-2-16,0 2 0 15,-1-4-1-15,-1-1 2 16,1 1-2-16,-1-7 3 0,2 3-8 16,0-3 7-1,0 0-8-15,-1 0 5 0,1-9-15 16,0-16-77-16,0-11-270 16</inkml:trace>
  <inkml:trace contextRef="#ctx0" brushRef="#br0" timeOffset="-213180.55">20525 12755 376 0,'0'0'144'0,"0"0"-99"16,0 0 82-16,0 0-42 15,0 0-36-15,0 0-12 16,-3-12-12-16,3 12-15 15,0 0-10-15,0 0 0 16,0 5 0-16,-1 12-1 16,1 5 1-16,0 9 8 0,0 5 4 15,0 7-3 1,0 2 4-16,0 10 0 0,0-1-2 16,4 3-2-16,1 2-6 15,2 1 3-15,1 6-4 16,1-1 2-16,-3 2 2 15,2 2-2-15,-3 5 2 16,-4 1-4-16,-1 0-1 16,0-2 6-16,0-3-4 15,0-6-1-15,0 0 5 16,-1 3-7-16,-4-6 3 16,1 1 8-16,1-3 0 15,2-3-11-15,-2 4 12 16,1-4 5-16,1 0-9 15,1 0-7-15,0-3 10 16,0 2-9-16,0-3 8 16,0 3-10-16,0-2 1 0,0-2-2 15,0 4 1-15,0-6-2 16,0-3 2-16,0 7 3 16,-3-4-3-16,3 4-3 15,0 2 3-15,0-4 0 16,7-1 2-16,6-5 1 15,-1-1 0-15,2-5-2 16,-5-2 0-16,-2-2 0 16,2-4 0-16,0-2-1 15,-1 0 0-15,1 0 0 16,-3 3 1-16,1 0-1 16,-3 2 0-16,2 6 0 0,0-1 1 15,1 7 1 1,0 5 6-16,-7-3-12 0,3-1 9 15,0-10-8-15,0-5 8 16,0-3 10-16,-2 2-13 16,1-6 5-16,-2-3-4 15,0-6-2-15,0-6-1 16,0 0 0-16,0-5-2 16,-3 0 1-16,3-3 1 15,-2-2 0-15,-1 0 0 16,-4 0-22-16,-11-9-13 15,-7-23-31-15,-16-17-103 0,-8-23-259 16</inkml:trace>
  <inkml:trace contextRef="#ctx0" brushRef="#br0" timeOffset="-211667.08">17071 15608 131 0,'0'0'117'0,"0"0"-56"16,0 0 5-16,0 0-4 15,0 0-19-15,0 0 6 16,-2-13 7-16,2 8-10 16,0 3 15-16,0 0-17 15,-1-1-5-15,1 3-10 16,0-1-8-16,-2-2-8 15,2 3-1-15,-1-3-2 16,-1 3-9-16,2 0 0 16,-1 0 9-16,1 0 9 15,-2 0-14-15,2 0-5 0,-1 7 0 16,-2 13 4 0,3 5 2-16,-3 5 6 0,3 3-8 15,0 7 9-15,0-1 0 16,0 7 6-16,0 7-4 15,6 3 5-15,0-2-14 16,-2-2-2-16,1-5-4 16,-1-12 2-16,-3-5 2 15,-1-3-4-15,0-7 1 16,0-6 0-16,0-2-1 16,0-5 0-16,0-4-1 15,0-3 2-15,0 0-1 16,0 0 0-16,0 0-3 15,0-13-13-15,0-13-77 16,-5-16-81-16,-4-19-485 0</inkml:trace>
  <inkml:trace contextRef="#ctx0" brushRef="#br0" timeOffset="-209348.74">16981 13019 440 0,'0'0'1'16,"0"0"3"-16,0 0 3 15,0 0 19-15,0 0 16 16,0 0 17-16,14 24 4 0,-2-19 4 16,-2 2-23-16,-1-1-28 15,2-2 3-15,-1 3-7 16,-1-1-6-16,1 0 0 15,7 2-5-15,1 1 7 16,2 2 10-16,6-2-9 16,4-2 2-16,5-3-7 15,3 1-3-15,6-4 0 16,1 3 0-16,1-1 5 16,-1-1-5-16,0-1-1 15,-6-1 1-15,0 0-1 16,-10 0 0-16,-2 0 0 15,-6 0-2-15,-4 0-6 16,-6 0 4-16,0 0 3 16,-5 0 1-16,3 0 0 0,-6 0 1 15,0 0-1-15,0 0-6 16,-3 0 6-16,0 3 0 16,0-3-9-16,0 6 4 15,0 1-2-15,3 3 7 16,-3 4 0-16,3 5 6 15,-3-3-6-15,3 4 0 16,-2 1-1-16,2 5 0 16,-1 3-1-16,-2 4 2 15,1 1 3-15,-1 8 1 16,2-1-4-16,-2-2 1 0,4 7 0 16,-1 0-1-16,1 8 0 15,-1 8 0 1,1 1 3-16,-4 2 3 0,0-1-7 15,0-5 1-15,0 0 0 16,0 1 10-16,0-4-7 16,0 0-3-16,0-6 17 15,0-8-11-15,0 1-4 16,0 0-1-16,-5 1 5 16,-1-1-3-16,-1-1 8 15,-1 4-4-15,4-2-6 16,-2 1-1-16,0-1 2 15,3-2 5-15,-1-2-7 16,-1-1 8-16,3-3-8 0,1 5 0 16,-2-11 13-16,3 3-13 15,-2-3 5-15,1-7-2 16,-1 4 2-16,1-1-4 16,-1 1-1-16,-1 1 0 15,0 3-1-15,2-2 2 16,-6-2 2-16,1 1-3 15,0-1 0-15,-1-5-5 16,0 3 11-16,1-5-6 16,2-3 3-16,1-2-3 15,0 1 0-15,0-1-3 16,0-2 3-16,3 0-1 0,0-4 1 16,0 2 0-16,0-2 1 15,0 2-1-15,0-5 0 16,0 5 3-16,0-2-3 15,0 1-1-15,0-3-7 16,0 3 10-16,0 0-2 16,0-1 0-16,0 1 1 15,0 3-1-15,0 0 0 16,0 1 0-16,0-1 0 16,0-4-1-16,0 1 1 15,0 0 1-15,0-3-1 16,0 3 0-16,0-3 0 15,0-2 0-15,0 3-1 0,0-1 1 16,0-1 3 0,0-2-3-16,-3-1 0 0,3 1 0 15,0-2-3-15,0 5 2 16,0-4 1-16,0 0-1 16,-3 0 1-16,3-2 0 15,0 2 0-15,0-3 2 16,0 0-2-16,0 0-2 15,0 0 2-15,0 0 0 16,0 0 3-16,0 0-3 16,0 0 3-16,-4 0 3 15,4 0 3-15,-4 0-8 0,-2 0 1 16,-3 0-2-16,-5 0 0 16,-2 0 0-16,0 0 0 15,0 0 1 1,-5-3 4-16,2 2-5 0,-3-2-1 15,3 0-2-15,-1 3 3 16,3-2 0-16,-2 2 0 16,-7 0 0-16,7 0 0 15,-4 0 11-15,6-1-7 16,2 1-4-16,4 0 0 16,2 0 4-16,3-4 7 15,2 4-1-15,-2 0-7 16,0 0-3-16,-1 0 0 0,-3 0 0 15,3 0 0 1,-5 0 0-16,2 0 1 0,-4 0-1 16,1 0 0-1,4 0 2-15,3 0-2 0,3 0-7 16,3 0 6-16,0 0-6 16,0 0-42-16,0-9-84 15,9-8-294-15</inkml:trace>
  <inkml:trace contextRef="#ctx0" brushRef="#br0" timeOffset="-208206.9">16819 12405 496 0,'0'0'12'0,"0"0"5"0,0 0 78 16,0 0-28-16,0 0-28 15,0 0-21-15,-6-10-18 16,6 10-2-16,0 0-6 15,0 0 14-15,0 0-14 16,0 0 8-16,0 0-2 16,-3 2 2-16,3 3 6 15,-3 4-1-15,0 1 2 16,-5 0-2-16,4 6-4 16,-2-2 6-16,1 6 8 15,-2 0-14-15,0 0 0 16,4 2 2-16,-3 1 8 15,-2 1-10-15,3 3 3 16,-2 2-1-16,3 4-2 16,1-3-1-16,0-1 2 0,0-2 3 15,0-5-5-15,3-2-5 16,0-6 4-16,0-1-4 16,0-6-14-16,0-1-4 15,6-6-91-15,-3 0-72 16,0 0-269-16</inkml:trace>
  <inkml:trace contextRef="#ctx0" brushRef="#br0" timeOffset="-207598.98">16865 12412 447 0,'0'0'42'0,"0"0"-39"16,0 0 10-16,0 0 2 16,0 0 27-16,0 0-32 15,91-37-3-15,-81 37-4 16,-1-3 8-16,-1 3 12 15,1 0 5-15,0 0-15 16,0 0 4-16,4 8-11 16,4 0 15-16,-1 5-8 15,2-2-2-15,0 2-9 16,-1 0 7-16,-5 0-9 0,-2 6 6 16,-3 2-3-1,-7 2-1-15,0 3 8 0,0 4-2 16,0 0-1-16,0-1-1 15,0-2-6-15,0 0 0 16,0 2 0-16,0-9 2 16,0 0-1-16,0-4-1 15,0-7 0-15,0-4 3 16,-4 0-7-16,1-1-34 16,-4-1-69-16,-3-3 17 15,-3 0-48-15</inkml:trace>
  <inkml:trace contextRef="#ctx0" brushRef="#br0" timeOffset="-207326.02">16852 12659 518 0,'0'0'131'16,"0"0"-44"-16,0 0-12 0,0 0-46 15,0 0-26-15,0 0-3 16,117-30 0 0,-75 21 0-16,0-2 0 0,-6 2-1 15,-2 2-49-15,-6-6-152 16,-2 3-240-16</inkml:trace>
  <inkml:trace contextRef="#ctx0" brushRef="#br0" timeOffset="-206330.9">20967 12213 454 0,'0'0'86'0,"0"0"-86"15,0 0 98-15,0 0-20 16,0 0-29-16,0 0-27 16,-3-7-11-16,3 7-11 15,0 0 3-15,0 4-3 16,0 9 2-16,0 4 8 0,0 9-5 15,0 4-1 1,0 10 9-16,0 7-10 0,0 4-2 16,0 6-2-16,-9-8 2 15,3-3 4-15,-2-12-5 16,1-8-2-16,0-4 2 16,1-8-3-16,0-8-6 15,-1-1-24-15,0-5-90 16,-2-1-179-16</inkml:trace>
  <inkml:trace contextRef="#ctx0" brushRef="#br0" timeOffset="-205721.25">20956 12157 511 0,'0'0'10'0,"0"0"37"15,0 0-2-15,0 0-20 16,0 0-25-16,0 0 15 16,81-36-11-16,-57 36 26 0,-6 0-20 15,3 0 12-15,-5 0 1 16,-3 0 2-16,4 0-24 16,-7 0 0-16,5 0-2 15,1 10-12-15,2 0 13 16,0 3 13-16,2 0-9 15,-2 4-4-15,-4 0 1 16,2 3-1-16,-6 2 3 16,-3 1-2-16,-2 4-2 15,-5-1-4-15,0 3 5 0,0-2 0 16,-3 0 6 0,-6 1 6-16,-1-3 7 0,-6 1-6 15,0 4-10-15,-3-1 8 16,-7-2-2-16,-2-1 1 15,-2-7 1 1,2 1-3-16,0-6-2 0,1-4 12 16,0 0-15-16,4-3-3 15,-1-1 8-15,-1 0-8 16,-3 2-2-16,0-3-22 16,-8 6-15-16,-2-8-108 15,-2 0-165-15</inkml:trace>
  <inkml:trace contextRef="#ctx0" brushRef="#br0" timeOffset="-204943.65">18018 12262 496 0,'0'0'115'0,"0"0"-95"0,0 0-2 16,0 0 17-16,0 0 0 15,0 0-28-15,0 0-7 16,3-2-1-16,0 14 1 15,0 5 17-15,0 4-3 16,0 1 15-16,-2 1-20 16,-1 5 1-16,0 0-4 15,0 2 1-15,0-4-6 16,0 1-1-16,0-3 0 16,0-5-1-16,0-3-2 15,0-3-13-15,-1-6-51 16,-1-4-39-16,2-3-53 15,0 0-179-15</inkml:trace>
  <inkml:trace contextRef="#ctx0" brushRef="#br0" timeOffset="-204169.65">18021 12206 98 0,'0'0'398'0,"0"0"-363"16,0 0 8-16,0 0 47 16,0 0-65-16,0 0-24 15,13-35-2-15,-7 27 2 16,0-1-1-16,5 2 0 16,-2 1-3-16,1-1 3 15,6-1-2-15,4 5-9 16,-1 0-12-16,4 0-1 15,-3 3 10-15,-1 0-13 16,0 0 20-16,-3 9 2 16,1 8 0-16,-7 11 4 0,-1 2 2 15,-8 4 0-15,-1-3-1 16,0-1 23-16,-4-7 18 16,-9-6-12-16,1-5-8 15,-6-5 16-15,6-1-8 16,-4-1-16-16,3-5 0 15,3 0-1-15,6 0-9 16,2 0-3-16,2 0 6 16,0 0-6-16,0 0 0 15,0 0 5-15,5 0-5 0,9 0 0 16,6 0-1-16,-7 0-2 16,2 0-9-16,2 2 12 15,-5 5-19-15,2 3-6 16,-1 0 22-16,-3 7 3 15,2-1-1-15,-3 6-11 16,-1 3 8-16,-4 4-2 16,-4 0 6-16,0-2 0 15,-9-1-2-15,-6-9 2 16,-7 0 11-16,-7-8-7 16,-4 1-1-16,-1-3-2 15,3-2-1-15,-1-5 0 16,9 3 0-16,-3-3 7 15,7 0-7-15,4 0-11 0,6-3-139 16,6-11-398-16</inkml:trace>
  <inkml:trace contextRef="#ctx0" brushRef="#br0" timeOffset="-203697.08">19608 12184 581 0,'0'0'57'16,"0"0"-42"-16,0 0 39 15,0 0-19-15,0 0 2 16,-80 6-23-16,64 10-5 0,3 5 9 16,6 4-13-16,1 2 15 15,6 4-6-15,0 0-3 16,20 3-10-16,12 5 18 16,7-2-18-16,3 3 7 15,7-5-8-15,3-8-22 16,0-4-19-16,2-12-179 15</inkml:trace>
  <inkml:trace contextRef="#ctx0" brushRef="#br0" timeOffset="-181725.73">25163 12743 485 0,'0'0'27'0,"0"0"3"0,0 0 67 16,0 0-35-16,0 0-22 15,0 0 0-15,0 0-3 16,0-22-16-16,0 22-20 16,0 0 33-16,0 0-31 15,0 0 14-15,0 0-17 16,0 1 0-16,0 12-5 15,4 10 5-15,4 6 5 16,3 8-3-16,1 3 12 16,3 4-12-16,0 4 5 15,1 2 2-15,0 2-2 16,1 5-2-16,0 2 0 0,1 1-1 16,-2 3 4-16,2 2 8 15,-3-2-16-15,-2 9 4 16,-1-4 2-16,-1 4-3 15,-2 4-3-15,0-7 0 16,-2 0 1-16,0-3-1 16,0-3 5-16,-1 7-3 15,-2 0-1-15,1 2 10 16,0-4-10-16,0 2-1 16,-1-4 2-16,2 1-4 15,-1-5 2-15,-1-3 0 16,-2-1 12-16,1-4-12 15,0 0-9-15,-2 1 9 16,2 2 0-16,0-3 2 0,0-3 7 16,0-4-6-16,0 0-1 15,2-5-2-15,-2 1 1 16,-2-2 0-16,-1-2 5 16,0 3-6-16,0 2 1 15,0-2 1-15,0 2 1 16,0 2 2-16,3-7-4 15,-2 4 0-15,1-3 0 16,-2-3-1-16,0-3 0 16,0 7 0-16,0-4 0 15,0-1 11-15,0-4-20 0,0-8 9 16,0 2 0 0,0-6 7-16,0 4-6 0,0-1 0 15,0 2-1-15,0-1 0 16,0-4 0-16,0-1 0 15,1-2 1-15,-1 0-3 16,2-5 4-16,1 0-4 16,-2 0 4-16,1-6-3 15,0-2 1-15,-2-2-13 16,0-2-16-16,0 0-5 16,0-16-105-16,0-23 95 15,0-24-405-15</inkml:trace>
  <inkml:trace contextRef="#ctx0" brushRef="#br0" timeOffset="-180950.93">25104 12062 447 0,'0'0'51'15,"0"0"-48"-15,0 0 12 16,0 0 50-16,0 0 5 16,0 0-14-16,-3 3-11 15,2-3-28-15,-1 0-5 0,1 0 11 16,-1 0-17 0,-2 6 2-16,-6 1-8 0,-1 2 1 15,-4 8 9-15,0 0-9 16,1 5 0-16,0 2-1 15,2 2 0-15,-1 4 2 16,5 2-2-16,4-1 1 16,-4-1-1-16,4 0 0 15,1-5 0-15,-3-5 0 16,1-3-1-16,2-8-8 16,2-1-5-16,-1-8-27 15,2 0-28-15,0 0-48 16,0 0 1-16,0-8-233 15</inkml:trace>
  <inkml:trace contextRef="#ctx0" brushRef="#br0" timeOffset="-180486.22">25049 12101 174 0,'0'0'309'0,"0"0"-258"0,0 0 29 15,0 0-51-15,0 0-29 16,0 0 5-16,72-30 18 15,-48 27-7-15,-2 3-8 16,0 0 19-16,-5 0-15 16,-4 0-8-16,-4 4 19 15,0 4-23-15,0-1 0 16,-3 0 6-16,2 3-4 16,-2 0 1-16,1 2-3 15,-3 9 0-15,2-1 1 16,-1 3 7-16,-2 5-8 0,-2 1 7 15,-1 0-4 1,0 0-6-16,0 2 6 0,0-6-2 16,0-6-1-16,0-2-9 15,0-6 7-15,0-5-19 16,0-3-82-16,0-3-111 16,0 0-186-16</inkml:trace>
  <inkml:trace contextRef="#ctx0" brushRef="#br0" timeOffset="-180267.86">25057 12286 563 0,'0'0'103'16,"0"0"-82"-16,0 0 44 15,0 0-48-15,0 0-8 16,0 0-8-16,118-40-1 16,-74 34-7-16,0 3-65 15,-8 3-119-15</inkml:trace>
  <inkml:trace contextRef="#ctx0" brushRef="#br0" timeOffset="-178664.48">29117 12731 440 0,'0'0'68'0,"0"0"-60"16,0 0-8-16,0 0 36 16,0 0-7-16,0 0 32 15,-11-19 5-15,11 19-9 0,0 0-12 16,0 0-15-1,0 0-2-15,0 0 0 0,0 0-17 16,0 0-5-16,0 0-6 16,0 0-4-16,0 14 4 15,0 8 4-15,5 10-2 16,2 2-2-16,5 6 5 16,-1 6 0-16,1 1-1 15,1 6 2-15,-2 2 0 16,3 8-6-16,0 0 6 15,2 10-5-15,-1 2 15 16,0 4-12-16,-5 2-6 16,-2 3 3-16,-2-3-1 15,0-2 0-15,-5-4 0 16,2-12 5-16,-1-1 0 0,2-1 5 16,2-5 21-1,0 3-2-15,5-3-15 0,-7-3 10 16,-1-3-10-16,-1-4-2 15,-2 4-11-15,0-4-1 16,0 7 4-16,0 3 1 16,0-3-5-16,-2 3 1 15,1-2 5-15,-1-3-4 16,2 2-1-16,0-3 0 16,0 0 5-16,0-6-5 15,0 1 3-15,0-6 3 16,0 4-5-16,0-5-1 15,0 1-2-15,0 0 2 16,2 0-2-16,-2 0 2 0,0-2 0 16,0 2-1-16,0-8 4 15,0-1-8-15,0 2 3 16,0-5 1-16,0-1 1 16,0 1-1-16,1-5 0 15,4-1 3-15,-4 2-3 16,-1-1 0-16,2 2-1 15,-2 6 2-15,0-1-2 16,0 4-3-16,0-3 3 16,0-3 2-16,0-1-1 15,0 0 1-15,0-2-1 0,0 1 1 16,1-1 0-16,2-2 1 16,-1-2-2-16,3 2 1 15,-3 0-1-15,2-2 2 16,-2 0-1-16,-2-5 1 15,0-1-1-15,0-1-1 16,0 1 1-16,0-1 3 16,0 0 1-16,0 0 2 15,3 0-6-15,-2-2 2 16,1-2-4-16,-1 1 1 16,-1-3 0-16,2 1 3 15,-2-2 4-15,1 2-7 16,-1-5-1-16,0 2-7 15,2-5 5-15,-2 0-16 0,0 0-51 16,2-20-49-16,-1-24-91 16</inkml:trace>
  <inkml:trace contextRef="#ctx0" brushRef="#br0" timeOffset="-175103.71">25191 12834 382 0,'0'0'58'0,"0"0"-49"15,0 0 41-15,0 0 4 16,0 0-28-16,0 0 16 16,-2 4-26-16,2-4 19 15,0 0 23-15,0 0-38 16,16 3 13-16,15 0-28 15,12-3 19-15,8 3-11 16,4 4-13-16,-3-3 0 16,-3-1 0-16,-5 0 0 15,2 0-3-15,-8-3 1 16,0 0-5-16,-4 0 0 0,-7 0 5 16,-3 0 2-1,-8 0-1-15,-1 0 1 0,-4 0 0 16,-1 0 0-16,2 4-8 15,0-1 6-15,3 3 2 16,0 2-1-16,1 1 1 16,-1 4 0-16,0 4 0 15,-1-2-1-15,-3 6-1 16,-2-1 2-16,-1 3 3 16,-1 4-2-16,1 1-1 15,1 3 0-15,-2 2 0 16,3 4 1-16,1-1-1 15,-2 3 4-15,4 4 3 16,-2 3 0-16,-4 0-7 0,-1 0 1 16,-2 0 0-16,-2 1-1 15,0-4 0-15,-1 7 2 16,1 0-2-16,-2 0 3 16,1 1 2-16,1-1 0 15,-1-1-1-15,1-3 2 16,1 1-6-16,1-3 4 15,1-2-3-15,0 1-1 16,0 1 9-16,-1-2 3 16,-1 0 1-16,2-1 10 15,-3 4-15-15,-1-5 5 0,1 6-10 16,1 0 12-16,1 1-13 16,-1-2-2-16,1 2 8 15,-1-4-13-15,2 0 6 16,-4-2-1-16,4 1 1 15,-2-2 9-15,1 5-10 16,3-5 3-16,0 4-2 16,-1-5-2-16,-2 0 2 15,5 1-1-15,-5-3 0 16,2 2-9-16,0-3 9 16,-1 1 0-16,1-4 10 15,1-3-10-15,-2-4 0 16,-2 4 0-16,0-3 0 15,-3 2 0-15,0-4 0 0,0 3 0 16,0-2 0-16,0-2 4 16,0-1-2-16,0 0 0 15,0-4-1-15,0 1-1 16,0-4 1-16,0 8-1 16,0-2 0-16,0 5 0 15,0-3 0-15,-2-1 0 16,-1-4 2-16,0-2-2 15,0-3 0-15,2-2 0 16,-1-5-1-16,2 0 1 16,0-3 0-16,0 2-2 0,0 1 4 15,-1-2-3 1,-2 2 2-16,3-2-1 0,0-3 0 16,0 4-1-16,0-6-3 15,0 0 4-15,0 1-1 16,0-1 1-16,0 0 0 15,0 0 4-15,0 0-3 16,-1 0 1-16,-2 0 5 16,-4 0-6-16,-2 0 0 15,-4 0-1-15,-3 0 0 16,-2 0 0-16,-2 0 0 16,-2 0 1-16,0 0 7 15,-2 0-7-15,0 0-1 16,-2 0-1-16,0 0 1 0,-1 6-3 15,0-3 3-15,0 4-5 16,-3-3 4-16,1 5 0 16,-4-2-2-16,1 3 3 15,1-3 2-15,4-1 4 16,0 1-6-16,1-4-1 16,1 3-3-16,-3-2 8 15,0 3-6-15,1 2 3 16,0-2-1-16,-1-2 0 15,-2 3 0-15,-1-1-11 16,2-5 21-16,4 3-10 16,5-2 0-16,1 0 1 15,3 1-2-15,2-4 1 0,4 2-3 16,-3-2-17 0,0 0-41-16,-3 0-31 0,0-5-215 15</inkml:trace>
  <inkml:trace contextRef="#ctx0" brushRef="#br0" timeOffset="-174252.63">25974 12936 321 0,'0'0'153'16,"0"0"-93"-16,0 0 22 15,0 0-6-15,0 0-35 16,0 0-21-16,0 0-20 15,0 11-6-15,7-4 4 16,7 2 1-16,8 0 1 16,10 2-3-16,8-8-17 15,9 4-66-15,0 0-73 16,-7-4-181-16</inkml:trace>
  <inkml:trace contextRef="#ctx0" brushRef="#br0" timeOffset="-174114.68">26468 13072 302 0,'0'0'17'16,"0"0"51"-16,86 46 6 16,-65-27-59-16,-3-2 1 15,-2 0 18-15,-4-1-34 16,5 1-12-16,-1-3-132 16,6-5-173-16</inkml:trace>
  <inkml:trace contextRef="#ctx0" brushRef="#br0" timeOffset="-173803.29">27070 13416 551 0,'0'0'205'0,"0"0"-205"15,0 0-12 1,0 0-1-16,0 0-29 0,0 0 26 15,41 26-13-15,-24-21-163 16</inkml:trace>
  <inkml:trace contextRef="#ctx0" brushRef="#br0" timeOffset="-173663.1">27070 13416 671 0,'87'23'10'0,"-87"-23"-10"16,0 0-86 0,0 0-169-16</inkml:trace>
  <inkml:trace contextRef="#ctx0" brushRef="#br0" timeOffset="-170437.85">28985 11903 270 0,'0'0'150'0,"0"0"-116"15,0 0-25-15,0 0 10 16,0 0-7-16,0 0-10 16,2 6 20-16,1 1-21 15,-1 2 25-15,1 5 5 16,-2 9-13-16,-1 4 23 15,0 9 4-15,0 4-29 16,0-1 5-16,0 0-11 16,0-2-8-16,0-1-2 15,0-9 2-15,0-8-2 16,0-2 1-16,0-10-1 0,0 0-2 16,0-4-1-16,0-3-17 15,0 0-1-15,0 0-31 16,0 0 7-16,0 0 10 15,0-11-144-15</inkml:trace>
  <inkml:trace contextRef="#ctx0" brushRef="#br0" timeOffset="-169838.9">28992 11821 392 0,'0'0'82'16,"0"0"-51"-16,0 0 32 15,0 0-21-15,0 0-29 16,0 0-9-16,12-34-3 16,-4 32 5-16,0 2-5 15,1 0 0-15,3-5 0 0,3 5-1 16,5 0 2 0,4 0-2-16,3 0 0 15,-1 0-1-15,-1 7 0 0,-4 3-2 16,-5 0-1-16,-1 4 4 15,-4-2-1-15,-1 4 0 16,-3-2-11-16,1 3 12 16,0 1-2-16,-1 0 1 15,-4 2-6-15,-3 3 0 16,0 2 7-16,0 2 0 16,0 3-2-16,-7 0-2 15,4-4 4-15,1 0 10 16,1 1-4-16,-2-6-2 15,-1-2-3-15,-2 0 1 0,-5-1 5 16,0 1 8-16,-6-3-2 16,-6 1 10-16,-6-7-2 15,-3 3 5-15,-6-3-20 16,1 0-2-16,37-10-4 16,-65 7-8-16,33-7-51 15,-1 0-97-15,2 0-110 16</inkml:trace>
  <inkml:trace contextRef="#ctx0" brushRef="#br0" timeOffset="-166697.04">26802 12072 267 0,'0'0'12'15,"0"0"1"-15,0 0 33 0,0 0 43 16,0 0-33-16,0 0 0 16,-27-61 12-16,25 55-31 15,1 2-1-15,1 1-22 16,0 3 24-16,0 0-28 16,-2 0-10-16,1 0-1 15,-2 0-8-15,0 7-12 16,-3 16 19-16,0 7 0 15,2 2 2-15,-1 4-1 16,4 5 1-16,1-2-2 16,-2 2-1-16,-1-6 2 15,0-2 1-15,0-9-3 16,-1-8 2-16,1-5-6 0,3-9-25 16,0-2-26-1,0 0 5-15,0 0 23 0,0 0-101 16,-3 0-113-16,-2-2 103 15</inkml:trace>
  <inkml:trace contextRef="#ctx0" brushRef="#br0" timeOffset="-166298.9">26657 11989 449 0,'0'0'23'16,"0"0"-19"-16,0 0 14 0,0 0-18 16,0 0-41-1,0 0-48-15,12-10 58 0,-2 7-14 16,4-1 21-16,1-2 24 16,-3-1 0-16,1 3-1 15,-2-1-17-15,1 2-21 16,1 0 9-16,-1 1 14 15,4 2 10-15,1 0-42 16,1 0 12-16</inkml:trace>
  <inkml:trace contextRef="#ctx0" brushRef="#br0" timeOffset="-165850.53">26857 12014 10 0,'0'0'90'16,"0"0"-43"-16,0 80-24 16,0-54-5-16,-2-6 8 15,-2-6-3-15,-6-1-2 16,-1-4 14-16,-7 2 11 0,3-5 25 15,-2 2-19 1,4-3-13-16,3-2-13 0,7-2 12 16,2-1 0-1,1 0-12-15,0 0-16 0,0 0-1 16,0 0 1-16,0 0 28 16,0 0-31-16,1 0-7 15,9 0-10-15,3-4-23 16,1 4 1-16,3 0 10 15,4 0-18-15,-2 0 16 16,2 0 16-16,0 0 3 16,-6 7-11-16,1 3 1 15,1 2 4-15,-1 0-2 16,-4 3 12-16,-2-1-7 0,-4 3-25 16,-4 2 27-16,-1 1 6 15,1 6 4-15,-2-1 13 16,0-3-1-16,-2 1-3 15,-14-4 5-15,-2-5 0 16,-1 0 10-16,-4-5-13 16,4-2 11-16,-3-1 1 15,1-2-21-15,4 1-4 16,-2 0-2-16,4-2-1 16,-1-3-14-16,3 0-43 15,6 0-84-15</inkml:trace>
  <inkml:trace contextRef="#ctx0" brushRef="#br0" timeOffset="-165213.27">28274 12121 266 0,'0'0'54'0,"0"0"0"0,0 0 24 16,0 0-56-16,0 0 3 15,0 0-5-15,-46-34 2 16,25 32 7-16,-3-1-12 16,-3 3-3-16,0 0-2 15,-4 0-11-15,6 10-1 16,1 2 0-16,6 1-1 15,4 1 1-15,5 9 4 16,5-1-3-16,4 8 18 16,0 1 6-16,18-2 2 0,10 1-1 15,10-1-14 1,5-6 1-16,0 1-12 0,8-1-2 16,-5-6-28-16,6-1-41 15,-1 0-49-15,-3-5-180 16</inkml:trace>
  <inkml:trace contextRef="#ctx0" brushRef="#br0" timeOffset="-163771.84">27196 13218 515 0,'0'0'1'0,"0"0"12"0,0 0-11 16,0 0-4-16,0 0 1 15,0 0 1-15,-94 50 18 16,76-35-4-16,6 4 5 16,-1-2-18-16,-4 3 18 15,-4 3-19-15,-4 1 14 16,-2 6-2-16,-3-1-12 15,0 1 2-15,6 3-4 16,2-7 2-16,7 1-12 16,8-5-47-16,5-5-60 0,1-10-193 15</inkml:trace>
  <inkml:trace contextRef="#ctx0" brushRef="#br0" timeOffset="-163301.1">26887 13167 236 0,'0'0'146'15,"0"0"-86"-15,0 0-15 16,0 0-36-16,0 0-9 16,0 0-2-16,10 24 2 0,14 6 57 15,4 12-41-15,7 4 9 16,8 3 8-16,6 1-9 16,3 0-9-16,1-3-4 15,-1-1-6-15,3 0-10 16,-1-6 3-16,-2-7-43 15,-1-7-28-15,-7-9-6 16,-8-7-237-16</inkml:trace>
  <inkml:trace contextRef="#ctx0" brushRef="#br0" timeOffset="-163002.15">27431 13710 562 0,'0'0'38'0,"0"0"-36"0,0 0-2 15,0 0-49-15,0 0-88 16,0 0-204-16</inkml:trace>
  <inkml:trace contextRef="#ctx0" brushRef="#br0" timeOffset="-159980.39">26832 13439 330 0,'0'0'0'16,"0"0"1"-16,0 0-1 15,0 0 11-15,0 0-1 16,0 0-10-16,-17-11 0 15,17 11 12-15,0 0-12 16,0 0 0-16,0 0 1 16,0 0-1-16,0 0 0 15,0 0-3-15,0 0-4 16,0 0 5-16,0 0-24 0,0 0-63 16,0 0 4-16</inkml:trace>
  <inkml:trace contextRef="#ctx0" brushRef="#br0" timeOffset="-159814.54">26832 13439 456 0</inkml:trace>
  <inkml:trace contextRef="#ctx0" brushRef="#br0" timeOffset="-159720.37">26832 13439 456 0,'-38'86'86'0,"38"-86"-84"0,0 0-2 16,-1 0-9-16,1 0 9 15,-3 0 9-15,0 3-8 16,-3 3-2-16,-2 4-2 16,1 7-26-16,-5-3-89 15,3-2-241-15</inkml:trace>
  <inkml:trace contextRef="#ctx0" brushRef="#br0" timeOffset="-159549.79">26615 13791 344 0,'0'0'132'15,"0"0"-132"-15,0 0-3 16,0 0 3-16,0 0-8 15,0 0-2-15,-55 50-57 16,55-40-145-16</inkml:trace>
  <inkml:trace contextRef="#ctx0" brushRef="#br0" timeOffset="-159369.33">26378 13953 288 0,'0'0'194'16,"0"0"-178"-16,0 0-16 15,0 0-3-15,0 0-17 16,0 0-103-16,-31 24-170 16</inkml:trace>
  <inkml:trace contextRef="#ctx0" brushRef="#br0" timeOffset="-159199.36">26183 14016 325 0,'0'0'28'0,"0"0"-28"0,0 0-13 16,0 0-33-16,0 0-123 15</inkml:trace>
  <inkml:trace contextRef="#ctx0" brushRef="#br0" timeOffset="-159032.16">26183 14016 343 0,'-56'73'17'16,"55"-72"-17"-16,1 2-29 0,0-3-83 16,6 0 2-16</inkml:trace>
  <inkml:trace contextRef="#ctx0" brushRef="#br0" timeOffset="-158881.43">26195 14076 429 0,'0'0'36'0,"0"0"-35"16,0 0-1-1,0 0-10-15,0 0-13 0,0 0-160 16</inkml:trace>
  <inkml:trace contextRef="#ctx0" brushRef="#br0" timeOffset="-152701.28">26453 14383 281 0,'0'0'79'0,"0"0"-79"15,0 0 0-15,0 0 15 16,0 0 20-16,0 0-12 16,0 0-17-16,0 0 17 15,0 0-7-15,0 0 17 16,0 0-16-16,0 0 7 15,0 3-17-15,0-3 14 0,0 0 0 16,0 0 2-16,0 0-11 16,0 0 3-16,0 0 7 15,0 0-2-15,0 0-14 16,0 0 5-16,0 0-4 16,-5 0-7-16,-1 0-2 15,-1-6 1-15,-1 2 1 16,-2-1-6-16,0 0 6 15,-1 3 0-15,-2-1 6 16,1 1-6-16,-2 2-10 16,4 0-1-16,-2 0 8 15,-1 0-13-15,2 0 14 0,1 0 1 16,1 2 0-16,4 1 0 16,1 2-8-16,1-3 7 15,1 1-1-15,2-1-7 16,0 5 10-16,0 1-6 15,0 4 6-15,0 2 9 16,3 2 5-16,6-2-6 16,2-2-5-16,2-2 2 15,-1 0-2-15,1-6 5 16,1-2-8-16,2-2 5 16,1 0-9-16,-1-6 4 15,-1-7-3-15,-2-6 3 16,-2 2 6-16,-4-3-3 15,1 3-4-15,-4 4 2 16,-2 4 0-16,-1 2 8 0,-1 2 3 16,2 0-4-16,-2 1-7 15,0 4 8-15,0-3-7 16,0 3-1-16,0 0 7 16,0 0-5-16,0 0-3 15,0 0-1-15,0 0-9 16,0 0 10-16,0 0-5 15,0 0 4-15,0 0-6 16,1 0-1-16,7 12-7 16,2 3 15-16,5 0 1 15,0-4-1-15,0-1 0 16,-5-4 0-16,2-2-1 0,-4-4-8 16,2 0 9-16,3-7 8 15,0-10-8-15,0 0-3 16,-4-5-23-16,0-5 26 15,-5 4-15-15,-1-2 14 16,-3 1 1-16,0 4-1 16,0 3 0-16,0 5-5 15,0-2 12-15,0 4-5 16,-3 4 10-16,0 2-5 16,2-3 1-16,1 7 10 15,-2-2-11-15,2 2-2 16,0 0-3-16,0 0 0 15,0 0-1-15,-1 0 0 16,-1 0-2-16,-1 0-9 16,-1 9 10-16,1 4-8 15,0 3 9-15,0 4 0 0,3-1-4 16,0 0 2-16,0 3 2 16,0-2 0-16,3 3 0 15,4 0 12-15,4 1-12 16,2-1 2-16,1 2-2 15,-1-1 0-15,0-4 0 16,0-1 1-16,-2-4-1 16,-2-9 1-16,-1 2-1 15,2-6-2-15,-2-2-3 0,1 0-5 16,4 0 5-16,-1-11 4 16,-1-9-27-16,0 1 7 15,-5-5 20-15,-1 4-16 16,-4 3 17-16,1 1-9 15,-2 1 9-15,0 0-8 16,0 6 8-16,0-1 0 16,-2 0 1-16,-7 7-3 15,-2 0-7-15,-3 3-16 16,-2 0 13-16,-1 0-8 16,-1 0 5-16,5 0-5 15,0 6 12-15,4-3-30 16,4 5-61-16,2-2-90 15</inkml:trace>
  <inkml:trace contextRef="#ctx0" brushRef="#br0" timeOffset="-152184.24">26899 14357 274 0,'0'0'91'16,"0"0"-82"-16,0 0-9 15,0 0 14-15,0 0 43 16,0 0-28-16,0 0 6 15,-44 0-24-15,43 2-2 16,1-2-7-16,-2 5-4 16,1-3 1-16,-2 3-6 15,3 4 7-15,0 2 17 16,0-2-17-16,0 7 0 16,9-5 8-16,2 4-5 15,-2-5-6-15,1 1 3 16,0-8-7-16,2-3 0 15,2 0-11-15,1-7 6 0,4-10-62 16,0-8-11-16,-4-1-66 16,0 1 41-16,-6 0 110 15,-6 8 71-15,0 3 14 16,-3 1-30-16,0 6 5 16,-7 1 0-16,-13 4-60 15,-1 0-26-15,-4 2 8 16,4 0 7-16,9 0-13 15,3 0-74-15,9 0-76 16</inkml:trace>
  <inkml:trace contextRef="#ctx0" brushRef="#br0" timeOffset="-151729.32">27063 14311 435 0,'0'0'100'15,"0"0"-94"-15,0 0 12 16,0 0 26-16,0 0-27 16,0 0-14-16,19 0-3 15,-10 0 1-15,0 0 0 16,-3 0 1-16,-1 0-4 15,1 3-6-15,1-1 7 16,0 6-1-16,1 1 2 0,0 2 0 16,-1 2-1-16,-4-4-8 15,0 1 5-15,-2-3-4 16,1-1-5-16,-2-4-1 16,0-2-2-16,0 0 16 15,0 0 7-15,0-11-4 16,0 0-3-16,-8-1 0 15,3-1 7-15,-1 2 6 16,2 5-2-16,4-1 3 16,0-3 18-16,0 0-32 15,8 0-8-15,10 4-20 16,1-1-25-16,4 5-16 0,0-3-98 16,1 0-62-16</inkml:trace>
  <inkml:trace contextRef="#ctx0" brushRef="#br0" timeOffset="-151249.92">27336 13958 491 0,'0'0'49'0,"0"0"-48"0,0 0 37 16,0 0 5-16,0 0-29 15,0 0-13-15,0-8-1 16,0 8 0-16,0 0-1 16,0 0 1-16,0 8-2 15,0 4-7-15,0 2 9 16,0 8 12-16,0 5 0 16,4 2-4-16,-2 7-1 0,1 0 1 15,0 1-7-15,0-3 6 16,0-4 5-16,0 0-11 15,-2-5-1-15,4-5 2 16,0 0-4 0,3-6 4-16,4 1-3 0,4-3 1 15,4 0-24-15,2-4-31 16,2-3-35-16,-3-5-299 16</inkml:trace>
  <inkml:trace contextRef="#ctx0" brushRef="#br0" timeOffset="-147511.92">27191 14112 166 0,'0'0'162'15,"0"0"-116"-15,0 0-33 16,0 0 49-16,0 0-22 15,0 0-21-15,-9 0-6 16,9 0-13-16,0 0 0 16,0 0 0-16,0 0 0 15,-1 0-1-15,1 0-7 16,0 0 8-16,-2 0 8 16,1 0-4-16,-4 0 7 15,4 0-11-15,1 0 0 16,-2 0 6-16,2 0-2 15,0 0-4-15,-1 0 11 0,1 0-11 16,0 0-2 0,0 0 2-16,0 0 12 0,0 0 3 15,0 0-6-15,0 0-3 16,0 0 2-16,0 0-6 16,0 0 6-16,0 0-5 15,0 0 0-15,1 0 6 16,7-3-7-16,4 3 1 15,1-2-3-15,3 0 0 16,-1 2 0-16,5-2-3 16,2-3 3-16,2 0 8 15,5-2-5-15,-1 0-2 0,-3-2 9 16,0 5-8 0,1-3-1-16,-5 4-1 0,1 0 4 15,0 0-4-15,1-1 2 16,-4 1-2-16,-3-1 0 15,-5 4 0-15,-2 0 0 16,-2 0-6-16,1 0 3 16,-1 0-14-16,0 0-38 15,0 0-64-15,-6 0-130 16</inkml:trace>
  <inkml:trace contextRef="#ctx0" brushRef="#br0" timeOffset="-145007.2">26196 14430 274 0,'0'0'155'16,"0"0"-101"-16,0 0-10 15,0 0-32-15,0 0-12 16,0 0-4-16,0 0 3 0,-40 0 1 15,28 3 0-15,-1 10 0 16,-8 4 0 0,-3 5 8-16,1 5-8 0,1 0 35 15,1 4-20-15,5 0-8 16,3-2 9-16,2 0-16 16,3 3 1-16,1 0 10 15,3 8-11-15,-1-1 0 16,-1 5 0-16,2 1 0 15,-4 0 1-15,1-4-1 16,-2 2 0-16,-2 0 0 16,0 0-5-16,0 1-2 15,3-4 7-15,-2-4-10 16,4 0 5-16,-3-3 5 16,-1-1 0-16,1-1-2 0,-3 2-3 15,0-4 4-15,-2-2 1 16,1 3 0-16,3-7 0 15,-2-1 0-15,3 1-1 16,-2 1-2-16,4-2 6 16,-6 2-3-16,2-5 1 15,-3 1 5-15,-2 0-5 16,4 1 9-16,-3 0-9 16,5-1 1-16,1-2 0 15,-3-2 0-15,1-3-3 16,0 1 1-16,0 5 0 15,1 2-1-15,-1-1 8 16,2-3-14-16,3-3 14 0,0-2-14 16,2 1 9-16,-2-3-2 15,2 3 0-15,-2-4 0 16,-1 4 0-16,0 1 0 16,-2 2 0-16,2-4 0 15,1-3 0-15,1-2-1 16,2-1 1-16,2-3 0 15,1-3 0-15,0 0 2 16,0 0 8-16,0 0-20 16,0 0 10-16,0 0-28 0,6-9-35 15,7-7-21 1,3-6-359-16</inkml:trace>
  <inkml:trace contextRef="#ctx0" brushRef="#br0" timeOffset="-135034.42">15978 12854 331 0,'0'0'34'16,"0"0"33"-16,0 0-40 16,0 0 12-16,0 0-6 15,0 0-6-15,-36-30 17 16,36 30-18-16,0 0-9 16,0 0-9-16,0 0 11 15,0 0-5-15,0 0 10 0,-3 0-16 16,3 0 15-16,0 0-12 15,0 0 1-15,0 0-12 16,0 0-1-16,0 14 1 16,0 9 0-16,0-1 0 15,0 3-1-15,0 3-6 16,3-1 14-16,0-1-14 16,0-1 14-16,0-3-6 15,2-5-1-15,-2-5-1 16,0-2-8-16,-1-4-17 15,-1-5-4-15,1 1-42 16,-1-2 13-16,6 0-18 16,-4-2-52-16</inkml:trace>
  <inkml:trace contextRef="#ctx0" brushRef="#br0" timeOffset="-134391.74">15907 12666 460 0,'0'0'52'16,"0"0"-28"-16,0 0 7 16,0 0 26-16,0 0-30 15,0 0-16-15,-7-12-10 16,7 12-2-16,0 8-16 15,7 6 17-15,13 6 0 16,4-1 24-16,6 1-18 16,1 0 8-16,3 0-14 15,2 2-4-15,-6-5 4 16,-2 3 1-16,-1-7-1 16,-11 1 0-16,-1-8-1 0,-4 1 1 15,-8-5-1-15,-3 0 1 16,0-2 2-16,0 0-2 15,0 2 6-15,0 6-8 16,0 7 4-16,0 15 16 16,-3 3-2-16,-8 10 10 15,1 1-15-15,1-5-9 16,0-2 6-16,2-2-8 16,4-6 3-16,0-4-3 15,3-6 0-15,0-2 7 0,0-11-7 16,0 2-5-16,0-3 5 15,0-1-3-15,0 2-9 16,0-2-11-16,10 3-31 16,2-1-28-16,7-6-29 15,7 0-282-15</inkml:trace>
  <inkml:trace contextRef="#ctx0" brushRef="#br0" timeOffset="-132519.72">23456 12521 308 0,'0'0'99'0,"0"0"-65"16,0 0-20-16,0 0-1 16,0 0 17-16,0 0 16 0,20-57-7 15,-20 53 12 1,0 2 0-16,0-1-20 0,0-1-18 15,0 4-10 1,0-1 4-16,0 1-6 0,0 0-1 16,0 0-1-16,0 0-13 15,0 0-1-15,-5 0 8 16,-5 1 3-16,1 3 1 16,-3-1 3-16,6-1-2 15,0-2 0-15,1 0 2 16,1 0 1-16,3 0 3 15,-1 0 3-15,2 0 16 16,0 0-17-16,0 0 14 16,0 0-1-16,0-9-19 15,0 2-3-15,0 1 3 0,0-2 0 16,0 0-6 0,0 0-5-16,3 5 0 0,4-6-9 15,-2 8 17-15,-1-5-1 16,-1 3-1-16,0 2 5 15,3-2 0-15,2 0-6 16,-1 1-15-16,2 2 11 16,3 0-9-16,-2 0 14 15,1 0-19-15,1 0 11 16,-3 0-11-16,0 0 13 16,-1 0-10-16,-1 5-2 15,-4-1 3-15,-2 6 14 0,-1 2-8 16,0 4 4-1,0 1 8-15,-6 6 2 0,-4-2-6 16,-1 6 4-16,1 2 2 16,-3-3 7-16,-1 4 6 15,-1-7-4-15,3 0 2 16,-3-6 2-16,5-4 9 16,1-7-14-16,0 2 29 15,2-3-16-15,-3-1-20 16,3 3 1-16,-8-4-2 15,3-3 8-15,-1 3-8 16,2-3 6-16,2 0 0 16,1 0-6-16,0 0 2 15,0 0 8-15,2 0-5 16,0-3 0-16,2 0-4 0,1-4-1 16,3 3-2-1,-3-2 2-15,3-3 0 0,0 2 3 16,0-3-1-16,3-2-2 15,7 0 0-15,6-1-4 16,-3 4-5-16,-1-2-18 16,0 9 7-16,-2 0 0 15,1 2 19-15,-2 0-13 16,1 0 7-16,1 0 6 16,1 4 1-16,2 4 8 15,1 1-3-15,3 4-2 16,0 2-3-16,-1-1-3 15,-3 3-2-15,-3-1-28 0,-7-5-3 16,-2-1-3-16,-1-1-12 16,1-5-10-16,1-4-42 15,6 0-85-15</inkml:trace>
  <inkml:trace contextRef="#ctx0" brushRef="#br0" timeOffset="-131827.96">23650 12130 430 0,'0'0'92'0,"0"0"-58"15,0 0 9-15,0 0-5 16,0 0-24-16,0 0-7 16,-4-7-7-16,4 27-13 15,0 7 13-15,0 1 11 16,7 4-9-16,9 0-2 16,6-1 1-16,3-5 9 15,3 1-16-15,-1-2 6 16,-3-5-15-16,-6-3 3 15,-3-8-11-15,-6-1-11 16,-3-3 10-16,-5-4 17 16,-1-1-17-16,0 0 24 15,0 0 11-15,0 0 14 16,0 3-15-16,0 4-10 0,0 3-1 16,-10 11 1-16,-2 8 4 15,-3 3 0-15,-3 8 20 16,-3 4 0-16,-1 1-4 15,-2-5-5-15,0 4 5 16,-2-8-14-16,3-7-6 16,2-2 3-16,4-4-3 15,6-8 5-15,5-3-2 16,-1-3 1-16,6-6-4 16,1-3 0-16,0 0 6 15,0 0-12-15,0 0-8 16,0 0-69-16,11 0-34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86E89-3DF4-4DF8-BF1F-11FFAB79BACD}" type="datetimeFigureOut">
              <a:rPr lang="en-IN" smtClean="0"/>
              <a:t>13-10-2020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A23A8-34ED-4BB3-9E1A-ECBE6A169E98}" type="slidenum">
              <a:rPr lang="en-IN" smtClean="0"/>
              <a:t>‹#›</a:t>
            </a:fld>
            <a:endParaRPr lang="en-IN"/>
          </a:p>
        </p:txBody>
      </p:sp>
    </p:spTree>
    <p:extLst>
      <p:ext uri="{BB962C8B-B14F-4D97-AF65-F5344CB8AC3E}">
        <p14:creationId xmlns:p14="http://schemas.microsoft.com/office/powerpoint/2010/main" val="134502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B9108F-C201-4305-98BD-215E614D58B8}"/>
              </a:ext>
            </a:extLst>
          </p:cNvPr>
          <p:cNvSpPr>
            <a:spLocks noGrp="1" noChangeArrowheads="1"/>
          </p:cNvSpPr>
          <p:nvPr>
            <p:ph type="sldNum" sz="quarter" idx="5"/>
          </p:nvPr>
        </p:nvSpPr>
        <p:spPr>
          <a:ln/>
        </p:spPr>
        <p:txBody>
          <a:bodyPr/>
          <a:lstStyle/>
          <a:p>
            <a:fld id="{2BFC1D5D-B410-4C73-9AD0-213A6F5195EE}" type="slidenum">
              <a:rPr lang="en-US" altLang="en-US"/>
              <a:pPr/>
              <a:t>1</a:t>
            </a:fld>
            <a:endParaRPr lang="en-US" altLang="en-US"/>
          </a:p>
        </p:txBody>
      </p:sp>
      <p:sp>
        <p:nvSpPr>
          <p:cNvPr id="1081346" name="Rectangle 2">
            <a:extLst>
              <a:ext uri="{FF2B5EF4-FFF2-40B4-BE49-F238E27FC236}">
                <a16:creationId xmlns:a16="http://schemas.microsoft.com/office/drawing/2014/main" id="{ADDD63F9-856C-4EE5-A9DB-AFF95998B00F}"/>
              </a:ext>
            </a:extLst>
          </p:cNvPr>
          <p:cNvSpPr>
            <a:spLocks noGrp="1" noRot="1" noChangeAspect="1" noChangeArrowheads="1" noTextEdit="1"/>
          </p:cNvSpPr>
          <p:nvPr>
            <p:ph type="sldImg"/>
          </p:nvPr>
        </p:nvSpPr>
        <p:spPr>
          <a:ln/>
        </p:spPr>
      </p:sp>
      <p:sp>
        <p:nvSpPr>
          <p:cNvPr id="1081347" name="Rectangle 3">
            <a:extLst>
              <a:ext uri="{FF2B5EF4-FFF2-40B4-BE49-F238E27FC236}">
                <a16:creationId xmlns:a16="http://schemas.microsoft.com/office/drawing/2014/main" id="{07D22963-7FFE-4AEA-8DE8-4FE082781A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91090F5-4A3D-4F83-9A05-2600C25E39FE}"/>
              </a:ext>
            </a:extLst>
          </p:cNvPr>
          <p:cNvSpPr>
            <a:spLocks noGrp="1" noChangeArrowheads="1"/>
          </p:cNvSpPr>
          <p:nvPr>
            <p:ph type="sldNum" sz="quarter" idx="5"/>
          </p:nvPr>
        </p:nvSpPr>
        <p:spPr>
          <a:ln/>
        </p:spPr>
        <p:txBody>
          <a:bodyPr/>
          <a:lstStyle/>
          <a:p>
            <a:fld id="{6A649147-5FAE-451E-910E-BC50F2AA8457}" type="slidenum">
              <a:rPr lang="en-US" altLang="en-US"/>
              <a:pPr/>
              <a:t>11</a:t>
            </a:fld>
            <a:endParaRPr lang="en-US" altLang="en-US"/>
          </a:p>
        </p:txBody>
      </p:sp>
      <p:sp>
        <p:nvSpPr>
          <p:cNvPr id="908290" name="Rectangle 2">
            <a:extLst>
              <a:ext uri="{FF2B5EF4-FFF2-40B4-BE49-F238E27FC236}">
                <a16:creationId xmlns:a16="http://schemas.microsoft.com/office/drawing/2014/main" id="{C24503FC-6DB5-4B64-A3F1-D1138D43668E}"/>
              </a:ext>
            </a:extLst>
          </p:cNvPr>
          <p:cNvSpPr>
            <a:spLocks noGrp="1" noRot="1" noChangeAspect="1" noChangeArrowheads="1" noTextEdit="1"/>
          </p:cNvSpPr>
          <p:nvPr>
            <p:ph type="sldImg"/>
          </p:nvPr>
        </p:nvSpPr>
        <p:spPr>
          <a:ln/>
        </p:spPr>
      </p:sp>
      <p:sp>
        <p:nvSpPr>
          <p:cNvPr id="908291" name="Rectangle 3">
            <a:extLst>
              <a:ext uri="{FF2B5EF4-FFF2-40B4-BE49-F238E27FC236}">
                <a16:creationId xmlns:a16="http://schemas.microsoft.com/office/drawing/2014/main" id="{461358B6-9AE5-42C3-8A19-E9AE0E5DF6B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73F7154-DDA5-4972-8F8F-9118719386D2}"/>
              </a:ext>
            </a:extLst>
          </p:cNvPr>
          <p:cNvSpPr>
            <a:spLocks noGrp="1" noChangeArrowheads="1"/>
          </p:cNvSpPr>
          <p:nvPr>
            <p:ph type="sldNum" sz="quarter" idx="5"/>
          </p:nvPr>
        </p:nvSpPr>
        <p:spPr>
          <a:ln/>
        </p:spPr>
        <p:txBody>
          <a:bodyPr/>
          <a:lstStyle/>
          <a:p>
            <a:fld id="{F84CF2B0-6AE3-4569-B3D4-45840AABE95B}" type="slidenum">
              <a:rPr lang="en-US" altLang="en-US"/>
              <a:pPr/>
              <a:t>12</a:t>
            </a:fld>
            <a:endParaRPr lang="en-US" altLang="en-US"/>
          </a:p>
        </p:txBody>
      </p:sp>
      <p:sp>
        <p:nvSpPr>
          <p:cNvPr id="909314" name="Rectangle 2">
            <a:extLst>
              <a:ext uri="{FF2B5EF4-FFF2-40B4-BE49-F238E27FC236}">
                <a16:creationId xmlns:a16="http://schemas.microsoft.com/office/drawing/2014/main" id="{2C09B4B4-AB60-4D92-A707-3E75E1F67339}"/>
              </a:ext>
            </a:extLst>
          </p:cNvPr>
          <p:cNvSpPr>
            <a:spLocks noGrp="1" noRot="1" noChangeAspect="1" noChangeArrowheads="1" noTextEdit="1"/>
          </p:cNvSpPr>
          <p:nvPr>
            <p:ph type="sldImg"/>
          </p:nvPr>
        </p:nvSpPr>
        <p:spPr>
          <a:ln/>
        </p:spPr>
      </p:sp>
      <p:sp>
        <p:nvSpPr>
          <p:cNvPr id="909315" name="Rectangle 3">
            <a:extLst>
              <a:ext uri="{FF2B5EF4-FFF2-40B4-BE49-F238E27FC236}">
                <a16:creationId xmlns:a16="http://schemas.microsoft.com/office/drawing/2014/main" id="{7045DB49-1259-4F0B-930C-769D20DEBD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07D549-C0BB-448D-A6ED-5BEA74DB4511}"/>
              </a:ext>
            </a:extLst>
          </p:cNvPr>
          <p:cNvSpPr>
            <a:spLocks noGrp="1" noChangeArrowheads="1"/>
          </p:cNvSpPr>
          <p:nvPr>
            <p:ph type="sldNum" sz="quarter" idx="5"/>
          </p:nvPr>
        </p:nvSpPr>
        <p:spPr>
          <a:ln/>
        </p:spPr>
        <p:txBody>
          <a:bodyPr/>
          <a:lstStyle/>
          <a:p>
            <a:fld id="{4C51AF83-6B93-4371-99F7-235ADACE34B8}" type="slidenum">
              <a:rPr lang="en-US" altLang="en-US"/>
              <a:pPr/>
              <a:t>13</a:t>
            </a:fld>
            <a:endParaRPr lang="en-US" altLang="en-US"/>
          </a:p>
        </p:txBody>
      </p:sp>
      <p:sp>
        <p:nvSpPr>
          <p:cNvPr id="910338" name="Rectangle 2">
            <a:extLst>
              <a:ext uri="{FF2B5EF4-FFF2-40B4-BE49-F238E27FC236}">
                <a16:creationId xmlns:a16="http://schemas.microsoft.com/office/drawing/2014/main" id="{44966E04-85F7-4F0A-AED9-306E29F90F32}"/>
              </a:ext>
            </a:extLst>
          </p:cNvPr>
          <p:cNvSpPr>
            <a:spLocks noGrp="1" noRot="1" noChangeAspect="1" noChangeArrowheads="1" noTextEdit="1"/>
          </p:cNvSpPr>
          <p:nvPr>
            <p:ph type="sldImg"/>
          </p:nvPr>
        </p:nvSpPr>
        <p:spPr>
          <a:ln/>
        </p:spPr>
      </p:sp>
      <p:sp>
        <p:nvSpPr>
          <p:cNvPr id="910339" name="Rectangle 3">
            <a:extLst>
              <a:ext uri="{FF2B5EF4-FFF2-40B4-BE49-F238E27FC236}">
                <a16:creationId xmlns:a16="http://schemas.microsoft.com/office/drawing/2014/main" id="{131209A5-1BF3-4879-BE64-B3C050FCD4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ABD3A8-3677-46F9-8175-96CB47364C6F}"/>
              </a:ext>
            </a:extLst>
          </p:cNvPr>
          <p:cNvSpPr>
            <a:spLocks noGrp="1" noChangeArrowheads="1"/>
          </p:cNvSpPr>
          <p:nvPr>
            <p:ph type="sldNum" sz="quarter" idx="5"/>
          </p:nvPr>
        </p:nvSpPr>
        <p:spPr>
          <a:ln/>
        </p:spPr>
        <p:txBody>
          <a:bodyPr/>
          <a:lstStyle/>
          <a:p>
            <a:fld id="{696E67CD-E6E3-426C-88DE-8838EA59F768}" type="slidenum">
              <a:rPr lang="en-US" altLang="en-US"/>
              <a:pPr/>
              <a:t>14</a:t>
            </a:fld>
            <a:endParaRPr lang="en-US" altLang="en-US"/>
          </a:p>
        </p:txBody>
      </p:sp>
      <p:sp>
        <p:nvSpPr>
          <p:cNvPr id="911362" name="Rectangle 2">
            <a:extLst>
              <a:ext uri="{FF2B5EF4-FFF2-40B4-BE49-F238E27FC236}">
                <a16:creationId xmlns:a16="http://schemas.microsoft.com/office/drawing/2014/main" id="{73BF9B73-FA61-4E6C-9489-B918DD420FB1}"/>
              </a:ext>
            </a:extLst>
          </p:cNvPr>
          <p:cNvSpPr>
            <a:spLocks noGrp="1" noRot="1" noChangeAspect="1" noChangeArrowheads="1" noTextEdit="1"/>
          </p:cNvSpPr>
          <p:nvPr>
            <p:ph type="sldImg"/>
          </p:nvPr>
        </p:nvSpPr>
        <p:spPr>
          <a:ln/>
        </p:spPr>
      </p:sp>
      <p:sp>
        <p:nvSpPr>
          <p:cNvPr id="911363" name="Rectangle 3">
            <a:extLst>
              <a:ext uri="{FF2B5EF4-FFF2-40B4-BE49-F238E27FC236}">
                <a16:creationId xmlns:a16="http://schemas.microsoft.com/office/drawing/2014/main" id="{12AB31B1-B1A7-40CB-B62A-46F3165D29B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D053A7-B8D0-4FF6-AB02-6DFEA099A504}"/>
              </a:ext>
            </a:extLst>
          </p:cNvPr>
          <p:cNvSpPr>
            <a:spLocks noGrp="1" noChangeArrowheads="1"/>
          </p:cNvSpPr>
          <p:nvPr>
            <p:ph type="sldNum" sz="quarter" idx="5"/>
          </p:nvPr>
        </p:nvSpPr>
        <p:spPr>
          <a:ln/>
        </p:spPr>
        <p:txBody>
          <a:bodyPr/>
          <a:lstStyle/>
          <a:p>
            <a:fld id="{DF9C5C74-DBD7-4267-AE28-895FCE591832}" type="slidenum">
              <a:rPr lang="en-US" altLang="en-US"/>
              <a:pPr/>
              <a:t>15</a:t>
            </a:fld>
            <a:endParaRPr lang="en-US" altLang="en-US"/>
          </a:p>
        </p:txBody>
      </p:sp>
      <p:sp>
        <p:nvSpPr>
          <p:cNvPr id="912386" name="Rectangle 2">
            <a:extLst>
              <a:ext uri="{FF2B5EF4-FFF2-40B4-BE49-F238E27FC236}">
                <a16:creationId xmlns:a16="http://schemas.microsoft.com/office/drawing/2014/main" id="{21B0BDC0-05DF-4799-87B7-001BBE99DA80}"/>
              </a:ext>
            </a:extLst>
          </p:cNvPr>
          <p:cNvSpPr>
            <a:spLocks noGrp="1" noRot="1" noChangeAspect="1" noChangeArrowheads="1" noTextEdit="1"/>
          </p:cNvSpPr>
          <p:nvPr>
            <p:ph type="sldImg"/>
          </p:nvPr>
        </p:nvSpPr>
        <p:spPr>
          <a:ln/>
        </p:spPr>
      </p:sp>
      <p:sp>
        <p:nvSpPr>
          <p:cNvPr id="912387" name="Rectangle 3">
            <a:extLst>
              <a:ext uri="{FF2B5EF4-FFF2-40B4-BE49-F238E27FC236}">
                <a16:creationId xmlns:a16="http://schemas.microsoft.com/office/drawing/2014/main" id="{710C0896-C227-4E54-87DE-95F7D926D2D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ABBACD-231A-47F2-B3E7-9510F4071063}"/>
              </a:ext>
            </a:extLst>
          </p:cNvPr>
          <p:cNvSpPr>
            <a:spLocks noGrp="1" noChangeArrowheads="1"/>
          </p:cNvSpPr>
          <p:nvPr>
            <p:ph type="sldNum" sz="quarter" idx="5"/>
          </p:nvPr>
        </p:nvSpPr>
        <p:spPr>
          <a:ln/>
        </p:spPr>
        <p:txBody>
          <a:bodyPr/>
          <a:lstStyle/>
          <a:p>
            <a:fld id="{0712E815-A1B9-4967-8F59-C270F7DA46EB}" type="slidenum">
              <a:rPr lang="en-US" altLang="en-US"/>
              <a:pPr/>
              <a:t>16</a:t>
            </a:fld>
            <a:endParaRPr lang="en-US" altLang="en-US"/>
          </a:p>
        </p:txBody>
      </p:sp>
      <p:sp>
        <p:nvSpPr>
          <p:cNvPr id="913410" name="Rectangle 2">
            <a:extLst>
              <a:ext uri="{FF2B5EF4-FFF2-40B4-BE49-F238E27FC236}">
                <a16:creationId xmlns:a16="http://schemas.microsoft.com/office/drawing/2014/main" id="{DD32B3AC-C35A-4CFC-A4A8-3038881C7341}"/>
              </a:ext>
            </a:extLst>
          </p:cNvPr>
          <p:cNvSpPr>
            <a:spLocks noGrp="1" noRot="1" noChangeAspect="1" noChangeArrowheads="1" noTextEdit="1"/>
          </p:cNvSpPr>
          <p:nvPr>
            <p:ph type="sldImg"/>
          </p:nvPr>
        </p:nvSpPr>
        <p:spPr>
          <a:ln/>
        </p:spPr>
      </p:sp>
      <p:sp>
        <p:nvSpPr>
          <p:cNvPr id="913411" name="Rectangle 3">
            <a:extLst>
              <a:ext uri="{FF2B5EF4-FFF2-40B4-BE49-F238E27FC236}">
                <a16:creationId xmlns:a16="http://schemas.microsoft.com/office/drawing/2014/main" id="{F08E5E96-1B88-4A14-903C-CB813FC286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94D6F3F-2CDE-4AA5-9E3A-BA6D9512BE74}"/>
              </a:ext>
            </a:extLst>
          </p:cNvPr>
          <p:cNvSpPr>
            <a:spLocks noGrp="1" noChangeArrowheads="1"/>
          </p:cNvSpPr>
          <p:nvPr>
            <p:ph type="sldNum" sz="quarter" idx="5"/>
          </p:nvPr>
        </p:nvSpPr>
        <p:spPr>
          <a:ln/>
        </p:spPr>
        <p:txBody>
          <a:bodyPr/>
          <a:lstStyle/>
          <a:p>
            <a:fld id="{DA8F1B7E-3D94-441D-A24F-E3820C67CD4D}" type="slidenum">
              <a:rPr lang="en-US" altLang="en-US"/>
              <a:pPr/>
              <a:t>17</a:t>
            </a:fld>
            <a:endParaRPr lang="en-US" altLang="en-US"/>
          </a:p>
        </p:txBody>
      </p:sp>
      <p:sp>
        <p:nvSpPr>
          <p:cNvPr id="914434" name="Rectangle 2">
            <a:extLst>
              <a:ext uri="{FF2B5EF4-FFF2-40B4-BE49-F238E27FC236}">
                <a16:creationId xmlns:a16="http://schemas.microsoft.com/office/drawing/2014/main" id="{F0F9E834-F204-4B34-8F89-E235DCB7BD32}"/>
              </a:ext>
            </a:extLst>
          </p:cNvPr>
          <p:cNvSpPr>
            <a:spLocks noGrp="1" noRot="1" noChangeAspect="1" noChangeArrowheads="1" noTextEdit="1"/>
          </p:cNvSpPr>
          <p:nvPr>
            <p:ph type="sldImg"/>
          </p:nvPr>
        </p:nvSpPr>
        <p:spPr>
          <a:ln/>
        </p:spPr>
      </p:sp>
      <p:sp>
        <p:nvSpPr>
          <p:cNvPr id="914435" name="Rectangle 3">
            <a:extLst>
              <a:ext uri="{FF2B5EF4-FFF2-40B4-BE49-F238E27FC236}">
                <a16:creationId xmlns:a16="http://schemas.microsoft.com/office/drawing/2014/main" id="{CAF4A2FA-1985-4720-9723-0A43BE203C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9F13F8-4B43-4B2E-9D28-93960155FAE3}"/>
              </a:ext>
            </a:extLst>
          </p:cNvPr>
          <p:cNvSpPr>
            <a:spLocks noGrp="1" noChangeArrowheads="1"/>
          </p:cNvSpPr>
          <p:nvPr>
            <p:ph type="sldNum" sz="quarter" idx="5"/>
          </p:nvPr>
        </p:nvSpPr>
        <p:spPr>
          <a:ln/>
        </p:spPr>
        <p:txBody>
          <a:bodyPr/>
          <a:lstStyle/>
          <a:p>
            <a:fld id="{F32C1810-344D-4A57-9BE7-0E400A826BE1}" type="slidenum">
              <a:rPr lang="en-US" altLang="en-US"/>
              <a:pPr/>
              <a:t>19</a:t>
            </a:fld>
            <a:endParaRPr lang="en-US" altLang="en-US"/>
          </a:p>
        </p:txBody>
      </p:sp>
      <p:sp>
        <p:nvSpPr>
          <p:cNvPr id="915458" name="Rectangle 2">
            <a:extLst>
              <a:ext uri="{FF2B5EF4-FFF2-40B4-BE49-F238E27FC236}">
                <a16:creationId xmlns:a16="http://schemas.microsoft.com/office/drawing/2014/main" id="{F5082863-4BD2-4181-A5FF-F65F505FAB97}"/>
              </a:ext>
            </a:extLst>
          </p:cNvPr>
          <p:cNvSpPr>
            <a:spLocks noGrp="1" noRot="1" noChangeAspect="1" noChangeArrowheads="1" noTextEdit="1"/>
          </p:cNvSpPr>
          <p:nvPr>
            <p:ph type="sldImg"/>
          </p:nvPr>
        </p:nvSpPr>
        <p:spPr>
          <a:ln/>
        </p:spPr>
      </p:sp>
      <p:sp>
        <p:nvSpPr>
          <p:cNvPr id="915459" name="Rectangle 3">
            <a:extLst>
              <a:ext uri="{FF2B5EF4-FFF2-40B4-BE49-F238E27FC236}">
                <a16:creationId xmlns:a16="http://schemas.microsoft.com/office/drawing/2014/main" id="{02C64481-6120-4E32-95D2-CFB60F9EA1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F816211-21A9-4533-978D-B7AACF65D14D}"/>
              </a:ext>
            </a:extLst>
          </p:cNvPr>
          <p:cNvSpPr>
            <a:spLocks noGrp="1" noChangeArrowheads="1"/>
          </p:cNvSpPr>
          <p:nvPr>
            <p:ph type="sldNum" sz="quarter" idx="5"/>
          </p:nvPr>
        </p:nvSpPr>
        <p:spPr>
          <a:ln/>
        </p:spPr>
        <p:txBody>
          <a:bodyPr/>
          <a:lstStyle/>
          <a:p>
            <a:fld id="{77B795BC-53A3-439A-9498-99CA6651F772}" type="slidenum">
              <a:rPr lang="en-US" altLang="en-US"/>
              <a:pPr/>
              <a:t>20</a:t>
            </a:fld>
            <a:endParaRPr lang="en-US" altLang="en-US"/>
          </a:p>
        </p:txBody>
      </p:sp>
      <p:sp>
        <p:nvSpPr>
          <p:cNvPr id="916482" name="Rectangle 2">
            <a:extLst>
              <a:ext uri="{FF2B5EF4-FFF2-40B4-BE49-F238E27FC236}">
                <a16:creationId xmlns:a16="http://schemas.microsoft.com/office/drawing/2014/main" id="{75BEB83C-B260-4EA7-9248-09B5FE25EABF}"/>
              </a:ext>
            </a:extLst>
          </p:cNvPr>
          <p:cNvSpPr>
            <a:spLocks noGrp="1" noRot="1" noChangeAspect="1" noChangeArrowheads="1" noTextEdit="1"/>
          </p:cNvSpPr>
          <p:nvPr>
            <p:ph type="sldImg"/>
          </p:nvPr>
        </p:nvSpPr>
        <p:spPr>
          <a:ln/>
        </p:spPr>
      </p:sp>
      <p:sp>
        <p:nvSpPr>
          <p:cNvPr id="916483" name="Rectangle 3">
            <a:extLst>
              <a:ext uri="{FF2B5EF4-FFF2-40B4-BE49-F238E27FC236}">
                <a16:creationId xmlns:a16="http://schemas.microsoft.com/office/drawing/2014/main" id="{B2012B91-A97B-40BC-8E9A-495853C646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4885C5-044F-4D0E-BEC3-055B1A7FFEFA}"/>
              </a:ext>
            </a:extLst>
          </p:cNvPr>
          <p:cNvSpPr>
            <a:spLocks noGrp="1" noChangeArrowheads="1"/>
          </p:cNvSpPr>
          <p:nvPr>
            <p:ph type="sldNum" sz="quarter" idx="5"/>
          </p:nvPr>
        </p:nvSpPr>
        <p:spPr>
          <a:ln/>
        </p:spPr>
        <p:txBody>
          <a:bodyPr/>
          <a:lstStyle/>
          <a:p>
            <a:fld id="{6E60D5C1-0659-4D66-807E-0A9874B20D16}" type="slidenum">
              <a:rPr lang="en-US" altLang="en-US"/>
              <a:pPr/>
              <a:t>21</a:t>
            </a:fld>
            <a:endParaRPr lang="en-US" altLang="en-US"/>
          </a:p>
        </p:txBody>
      </p:sp>
      <p:sp>
        <p:nvSpPr>
          <p:cNvPr id="917506" name="Rectangle 2">
            <a:extLst>
              <a:ext uri="{FF2B5EF4-FFF2-40B4-BE49-F238E27FC236}">
                <a16:creationId xmlns:a16="http://schemas.microsoft.com/office/drawing/2014/main" id="{3DBDA322-6FD8-40FC-99E1-1ACE363B795B}"/>
              </a:ext>
            </a:extLst>
          </p:cNvPr>
          <p:cNvSpPr>
            <a:spLocks noGrp="1" noRot="1" noChangeAspect="1" noChangeArrowheads="1" noTextEdit="1"/>
          </p:cNvSpPr>
          <p:nvPr>
            <p:ph type="sldImg"/>
          </p:nvPr>
        </p:nvSpPr>
        <p:spPr>
          <a:ln/>
        </p:spPr>
      </p:sp>
      <p:sp>
        <p:nvSpPr>
          <p:cNvPr id="917507" name="Rectangle 3">
            <a:extLst>
              <a:ext uri="{FF2B5EF4-FFF2-40B4-BE49-F238E27FC236}">
                <a16:creationId xmlns:a16="http://schemas.microsoft.com/office/drawing/2014/main" id="{87B059F5-F0C2-481A-A17A-B6FB05E14C1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3ED3B8-7092-494B-95B8-ACE2AA51C491}"/>
              </a:ext>
            </a:extLst>
          </p:cNvPr>
          <p:cNvSpPr>
            <a:spLocks noGrp="1" noChangeArrowheads="1"/>
          </p:cNvSpPr>
          <p:nvPr>
            <p:ph type="sldNum" sz="quarter" idx="5"/>
          </p:nvPr>
        </p:nvSpPr>
        <p:spPr>
          <a:ln/>
        </p:spPr>
        <p:txBody>
          <a:bodyPr/>
          <a:lstStyle/>
          <a:p>
            <a:fld id="{F0FDD7E4-6364-4FE3-B078-5FDEE7FD2379}" type="slidenum">
              <a:rPr lang="en-US" altLang="en-US"/>
              <a:pPr/>
              <a:t>2</a:t>
            </a:fld>
            <a:endParaRPr lang="en-US" altLang="en-US"/>
          </a:p>
        </p:txBody>
      </p:sp>
      <p:sp>
        <p:nvSpPr>
          <p:cNvPr id="1116162" name="Rectangle 2">
            <a:extLst>
              <a:ext uri="{FF2B5EF4-FFF2-40B4-BE49-F238E27FC236}">
                <a16:creationId xmlns:a16="http://schemas.microsoft.com/office/drawing/2014/main" id="{5E5EB123-B804-4403-93B7-BA4EC7C8A460}"/>
              </a:ext>
            </a:extLst>
          </p:cNvPr>
          <p:cNvSpPr>
            <a:spLocks noGrp="1" noRot="1" noChangeAspect="1" noChangeArrowheads="1" noTextEdit="1"/>
          </p:cNvSpPr>
          <p:nvPr>
            <p:ph type="sldImg"/>
          </p:nvPr>
        </p:nvSpPr>
        <p:spPr>
          <a:ln/>
        </p:spPr>
      </p:sp>
      <p:sp>
        <p:nvSpPr>
          <p:cNvPr id="1116163" name="Rectangle 3">
            <a:extLst>
              <a:ext uri="{FF2B5EF4-FFF2-40B4-BE49-F238E27FC236}">
                <a16:creationId xmlns:a16="http://schemas.microsoft.com/office/drawing/2014/main" id="{7A27739F-EE6D-4838-9830-BE987F36CD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078CDB2-533A-4271-A60E-3D5D5E45E3C5}"/>
              </a:ext>
            </a:extLst>
          </p:cNvPr>
          <p:cNvSpPr>
            <a:spLocks noGrp="1" noChangeArrowheads="1"/>
          </p:cNvSpPr>
          <p:nvPr>
            <p:ph type="sldNum" sz="quarter" idx="5"/>
          </p:nvPr>
        </p:nvSpPr>
        <p:spPr>
          <a:ln/>
        </p:spPr>
        <p:txBody>
          <a:bodyPr/>
          <a:lstStyle/>
          <a:p>
            <a:fld id="{D78843F1-2860-4980-AF19-62A8B54547D5}" type="slidenum">
              <a:rPr lang="en-US" altLang="en-US"/>
              <a:pPr/>
              <a:t>22</a:t>
            </a:fld>
            <a:endParaRPr lang="en-US" altLang="en-US"/>
          </a:p>
        </p:txBody>
      </p:sp>
      <p:sp>
        <p:nvSpPr>
          <p:cNvPr id="918530" name="Rectangle 2">
            <a:extLst>
              <a:ext uri="{FF2B5EF4-FFF2-40B4-BE49-F238E27FC236}">
                <a16:creationId xmlns:a16="http://schemas.microsoft.com/office/drawing/2014/main" id="{8599B33E-EABA-4951-A17D-B6216DBFAAE1}"/>
              </a:ext>
            </a:extLst>
          </p:cNvPr>
          <p:cNvSpPr>
            <a:spLocks noGrp="1" noRot="1" noChangeAspect="1" noChangeArrowheads="1" noTextEdit="1"/>
          </p:cNvSpPr>
          <p:nvPr>
            <p:ph type="sldImg"/>
          </p:nvPr>
        </p:nvSpPr>
        <p:spPr>
          <a:ln/>
        </p:spPr>
      </p:sp>
      <p:sp>
        <p:nvSpPr>
          <p:cNvPr id="918531" name="Rectangle 3">
            <a:extLst>
              <a:ext uri="{FF2B5EF4-FFF2-40B4-BE49-F238E27FC236}">
                <a16:creationId xmlns:a16="http://schemas.microsoft.com/office/drawing/2014/main" id="{991EE1F6-E746-460B-96B1-08667AC82F6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73BB4F7-C88C-4016-9E15-04D2925B7EAA}"/>
              </a:ext>
            </a:extLst>
          </p:cNvPr>
          <p:cNvSpPr>
            <a:spLocks noGrp="1" noChangeArrowheads="1"/>
          </p:cNvSpPr>
          <p:nvPr>
            <p:ph type="sldNum" sz="quarter" idx="5"/>
          </p:nvPr>
        </p:nvSpPr>
        <p:spPr>
          <a:ln/>
        </p:spPr>
        <p:txBody>
          <a:bodyPr/>
          <a:lstStyle/>
          <a:p>
            <a:fld id="{A0CD7C45-2831-4907-9F86-476AE8487062}" type="slidenum">
              <a:rPr lang="en-US" altLang="en-US"/>
              <a:pPr/>
              <a:t>23</a:t>
            </a:fld>
            <a:endParaRPr lang="en-US" altLang="en-US"/>
          </a:p>
        </p:txBody>
      </p:sp>
      <p:sp>
        <p:nvSpPr>
          <p:cNvPr id="919554" name="Rectangle 2">
            <a:extLst>
              <a:ext uri="{FF2B5EF4-FFF2-40B4-BE49-F238E27FC236}">
                <a16:creationId xmlns:a16="http://schemas.microsoft.com/office/drawing/2014/main" id="{4EA10F67-6228-4EB3-A417-62C9B315194E}"/>
              </a:ext>
            </a:extLst>
          </p:cNvPr>
          <p:cNvSpPr>
            <a:spLocks noGrp="1" noRot="1" noChangeAspect="1" noChangeArrowheads="1" noTextEdit="1"/>
          </p:cNvSpPr>
          <p:nvPr>
            <p:ph type="sldImg"/>
          </p:nvPr>
        </p:nvSpPr>
        <p:spPr>
          <a:ln/>
        </p:spPr>
      </p:sp>
      <p:sp>
        <p:nvSpPr>
          <p:cNvPr id="919555" name="Rectangle 3">
            <a:extLst>
              <a:ext uri="{FF2B5EF4-FFF2-40B4-BE49-F238E27FC236}">
                <a16:creationId xmlns:a16="http://schemas.microsoft.com/office/drawing/2014/main" id="{F906D08B-3698-40AA-8F99-99025C7CBC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DC5CEF-3E35-4DC1-B2D8-784A5E236F7C}"/>
              </a:ext>
            </a:extLst>
          </p:cNvPr>
          <p:cNvSpPr>
            <a:spLocks noGrp="1" noChangeArrowheads="1"/>
          </p:cNvSpPr>
          <p:nvPr>
            <p:ph type="sldNum" sz="quarter" idx="5"/>
          </p:nvPr>
        </p:nvSpPr>
        <p:spPr>
          <a:ln/>
        </p:spPr>
        <p:txBody>
          <a:bodyPr/>
          <a:lstStyle/>
          <a:p>
            <a:fld id="{E34E1F32-5B76-47EC-A605-ED5C4CF06831}" type="slidenum">
              <a:rPr lang="en-US" altLang="en-US"/>
              <a:pPr/>
              <a:t>24</a:t>
            </a:fld>
            <a:endParaRPr lang="en-US" altLang="en-US"/>
          </a:p>
        </p:txBody>
      </p:sp>
      <p:sp>
        <p:nvSpPr>
          <p:cNvPr id="920578" name="Rectangle 2">
            <a:extLst>
              <a:ext uri="{FF2B5EF4-FFF2-40B4-BE49-F238E27FC236}">
                <a16:creationId xmlns:a16="http://schemas.microsoft.com/office/drawing/2014/main" id="{B5C92C97-8663-4281-88D8-8CBB2C97ED60}"/>
              </a:ext>
            </a:extLst>
          </p:cNvPr>
          <p:cNvSpPr>
            <a:spLocks noGrp="1" noRot="1" noChangeAspect="1" noChangeArrowheads="1" noTextEdit="1"/>
          </p:cNvSpPr>
          <p:nvPr>
            <p:ph type="sldImg"/>
          </p:nvPr>
        </p:nvSpPr>
        <p:spPr>
          <a:ln/>
        </p:spPr>
      </p:sp>
      <p:sp>
        <p:nvSpPr>
          <p:cNvPr id="920579" name="Rectangle 3">
            <a:extLst>
              <a:ext uri="{FF2B5EF4-FFF2-40B4-BE49-F238E27FC236}">
                <a16:creationId xmlns:a16="http://schemas.microsoft.com/office/drawing/2014/main" id="{2A8B9216-724F-44EB-902B-9AC7761ACB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33A3BE-BFC5-4822-B713-78C48EFE7357}"/>
              </a:ext>
            </a:extLst>
          </p:cNvPr>
          <p:cNvSpPr>
            <a:spLocks noGrp="1" noChangeArrowheads="1"/>
          </p:cNvSpPr>
          <p:nvPr>
            <p:ph type="sldNum" sz="quarter" idx="5"/>
          </p:nvPr>
        </p:nvSpPr>
        <p:spPr>
          <a:ln/>
        </p:spPr>
        <p:txBody>
          <a:bodyPr/>
          <a:lstStyle/>
          <a:p>
            <a:fld id="{E912F65E-6A0F-4EED-BF3D-366E1086A539}" type="slidenum">
              <a:rPr lang="en-US" altLang="en-US"/>
              <a:pPr/>
              <a:t>25</a:t>
            </a:fld>
            <a:endParaRPr lang="en-US" altLang="en-US"/>
          </a:p>
        </p:txBody>
      </p:sp>
      <p:sp>
        <p:nvSpPr>
          <p:cNvPr id="921602" name="Rectangle 2">
            <a:extLst>
              <a:ext uri="{FF2B5EF4-FFF2-40B4-BE49-F238E27FC236}">
                <a16:creationId xmlns:a16="http://schemas.microsoft.com/office/drawing/2014/main" id="{37507A88-A97D-4642-AA0F-E146447EB5E6}"/>
              </a:ext>
            </a:extLst>
          </p:cNvPr>
          <p:cNvSpPr>
            <a:spLocks noGrp="1" noRot="1" noChangeAspect="1" noChangeArrowheads="1" noTextEdit="1"/>
          </p:cNvSpPr>
          <p:nvPr>
            <p:ph type="sldImg"/>
          </p:nvPr>
        </p:nvSpPr>
        <p:spPr>
          <a:ln/>
        </p:spPr>
      </p:sp>
      <p:sp>
        <p:nvSpPr>
          <p:cNvPr id="921603" name="Rectangle 3">
            <a:extLst>
              <a:ext uri="{FF2B5EF4-FFF2-40B4-BE49-F238E27FC236}">
                <a16:creationId xmlns:a16="http://schemas.microsoft.com/office/drawing/2014/main" id="{D71992A0-35F1-4C59-8CFA-67F08D9E88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879FE8F-2182-454C-88BA-7F37517211CB}"/>
              </a:ext>
            </a:extLst>
          </p:cNvPr>
          <p:cNvSpPr>
            <a:spLocks noGrp="1" noChangeArrowheads="1"/>
          </p:cNvSpPr>
          <p:nvPr>
            <p:ph type="sldNum" sz="quarter" idx="5"/>
          </p:nvPr>
        </p:nvSpPr>
        <p:spPr>
          <a:ln/>
        </p:spPr>
        <p:txBody>
          <a:bodyPr/>
          <a:lstStyle/>
          <a:p>
            <a:fld id="{3861DA4E-2E1F-4E1D-97A0-8BBFF0090974}" type="slidenum">
              <a:rPr lang="en-US" altLang="en-US"/>
              <a:pPr/>
              <a:t>3</a:t>
            </a:fld>
            <a:endParaRPr lang="en-US" altLang="en-US"/>
          </a:p>
        </p:txBody>
      </p:sp>
      <p:sp>
        <p:nvSpPr>
          <p:cNvPr id="1118210" name="Rectangle 2">
            <a:extLst>
              <a:ext uri="{FF2B5EF4-FFF2-40B4-BE49-F238E27FC236}">
                <a16:creationId xmlns:a16="http://schemas.microsoft.com/office/drawing/2014/main" id="{3738525D-8D49-4418-8168-F3A473CAA8A9}"/>
              </a:ext>
            </a:extLst>
          </p:cNvPr>
          <p:cNvSpPr>
            <a:spLocks noGrp="1" noRot="1" noChangeAspect="1" noChangeArrowheads="1" noTextEdit="1"/>
          </p:cNvSpPr>
          <p:nvPr>
            <p:ph type="sldImg"/>
          </p:nvPr>
        </p:nvSpPr>
        <p:spPr>
          <a:ln/>
        </p:spPr>
      </p:sp>
      <p:sp>
        <p:nvSpPr>
          <p:cNvPr id="1118211" name="Rectangle 3">
            <a:extLst>
              <a:ext uri="{FF2B5EF4-FFF2-40B4-BE49-F238E27FC236}">
                <a16:creationId xmlns:a16="http://schemas.microsoft.com/office/drawing/2014/main" id="{0BE675A8-D206-4A37-88A5-E8DE539DCF9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41C0FE-F76D-471F-BE8B-B446C5C84AB4}"/>
              </a:ext>
            </a:extLst>
          </p:cNvPr>
          <p:cNvSpPr>
            <a:spLocks noGrp="1" noChangeArrowheads="1"/>
          </p:cNvSpPr>
          <p:nvPr>
            <p:ph type="sldNum" sz="quarter" idx="5"/>
          </p:nvPr>
        </p:nvSpPr>
        <p:spPr>
          <a:ln/>
        </p:spPr>
        <p:txBody>
          <a:bodyPr/>
          <a:lstStyle/>
          <a:p>
            <a:fld id="{510A15FB-EEFE-4326-B327-3AEBAC12D78F}" type="slidenum">
              <a:rPr lang="en-US" altLang="en-US"/>
              <a:pPr/>
              <a:t>4</a:t>
            </a:fld>
            <a:endParaRPr lang="en-US" altLang="en-US"/>
          </a:p>
        </p:txBody>
      </p:sp>
      <p:sp>
        <p:nvSpPr>
          <p:cNvPr id="1120258" name="Rectangle 2">
            <a:extLst>
              <a:ext uri="{FF2B5EF4-FFF2-40B4-BE49-F238E27FC236}">
                <a16:creationId xmlns:a16="http://schemas.microsoft.com/office/drawing/2014/main" id="{76FD983C-7843-4D0E-83E8-97B0EF49C25A}"/>
              </a:ext>
            </a:extLst>
          </p:cNvPr>
          <p:cNvSpPr>
            <a:spLocks noGrp="1" noRot="1" noChangeAspect="1" noChangeArrowheads="1" noTextEdit="1"/>
          </p:cNvSpPr>
          <p:nvPr>
            <p:ph type="sldImg"/>
          </p:nvPr>
        </p:nvSpPr>
        <p:spPr>
          <a:ln/>
        </p:spPr>
      </p:sp>
      <p:sp>
        <p:nvSpPr>
          <p:cNvPr id="1120259" name="Rectangle 3">
            <a:extLst>
              <a:ext uri="{FF2B5EF4-FFF2-40B4-BE49-F238E27FC236}">
                <a16:creationId xmlns:a16="http://schemas.microsoft.com/office/drawing/2014/main" id="{D3A75B6D-8B43-4BEC-9B0B-2D68988B28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2A4BC60-0952-4041-B525-6339F97C2C01}"/>
              </a:ext>
            </a:extLst>
          </p:cNvPr>
          <p:cNvSpPr>
            <a:spLocks noGrp="1" noChangeArrowheads="1"/>
          </p:cNvSpPr>
          <p:nvPr>
            <p:ph type="sldNum" sz="quarter" idx="5"/>
          </p:nvPr>
        </p:nvSpPr>
        <p:spPr>
          <a:ln/>
        </p:spPr>
        <p:txBody>
          <a:bodyPr/>
          <a:lstStyle/>
          <a:p>
            <a:fld id="{87A23BC6-A0DD-4180-BDB4-8EDAE90FF1BD}" type="slidenum">
              <a:rPr lang="en-US" altLang="en-US"/>
              <a:pPr/>
              <a:t>6</a:t>
            </a:fld>
            <a:endParaRPr lang="en-US" altLang="en-US"/>
          </a:p>
        </p:txBody>
      </p:sp>
      <p:sp>
        <p:nvSpPr>
          <p:cNvPr id="901122" name="Rectangle 2">
            <a:extLst>
              <a:ext uri="{FF2B5EF4-FFF2-40B4-BE49-F238E27FC236}">
                <a16:creationId xmlns:a16="http://schemas.microsoft.com/office/drawing/2014/main" id="{7D9336AF-DD33-43D9-A418-5185DF50597E}"/>
              </a:ext>
            </a:extLst>
          </p:cNvPr>
          <p:cNvSpPr>
            <a:spLocks noGrp="1" noRot="1" noChangeAspect="1" noChangeArrowheads="1" noTextEdit="1"/>
          </p:cNvSpPr>
          <p:nvPr>
            <p:ph type="sldImg"/>
          </p:nvPr>
        </p:nvSpPr>
        <p:spPr>
          <a:ln/>
        </p:spPr>
      </p:sp>
      <p:sp>
        <p:nvSpPr>
          <p:cNvPr id="901123" name="Rectangle 3">
            <a:extLst>
              <a:ext uri="{FF2B5EF4-FFF2-40B4-BE49-F238E27FC236}">
                <a16:creationId xmlns:a16="http://schemas.microsoft.com/office/drawing/2014/main" id="{7E09C149-ED38-4F44-99E7-9979F052F9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A3EDA9-BAEB-4752-A022-FF623B24A34F}"/>
              </a:ext>
            </a:extLst>
          </p:cNvPr>
          <p:cNvSpPr>
            <a:spLocks noGrp="1" noChangeArrowheads="1"/>
          </p:cNvSpPr>
          <p:nvPr>
            <p:ph type="sldNum" sz="quarter" idx="5"/>
          </p:nvPr>
        </p:nvSpPr>
        <p:spPr>
          <a:ln/>
        </p:spPr>
        <p:txBody>
          <a:bodyPr/>
          <a:lstStyle/>
          <a:p>
            <a:fld id="{2C97304B-8215-4CED-92A1-21BB8AC5EC82}" type="slidenum">
              <a:rPr lang="en-US" altLang="en-US"/>
              <a:pPr/>
              <a:t>7</a:t>
            </a:fld>
            <a:endParaRPr lang="en-US" altLang="en-US"/>
          </a:p>
        </p:txBody>
      </p:sp>
      <p:sp>
        <p:nvSpPr>
          <p:cNvPr id="902146" name="Rectangle 2">
            <a:extLst>
              <a:ext uri="{FF2B5EF4-FFF2-40B4-BE49-F238E27FC236}">
                <a16:creationId xmlns:a16="http://schemas.microsoft.com/office/drawing/2014/main" id="{9A7BC5AB-3812-48FA-B301-93CA1850B954}"/>
              </a:ext>
            </a:extLst>
          </p:cNvPr>
          <p:cNvSpPr>
            <a:spLocks noGrp="1" noRot="1" noChangeAspect="1" noChangeArrowheads="1" noTextEdit="1"/>
          </p:cNvSpPr>
          <p:nvPr>
            <p:ph type="sldImg"/>
          </p:nvPr>
        </p:nvSpPr>
        <p:spPr>
          <a:ln/>
        </p:spPr>
      </p:sp>
      <p:sp>
        <p:nvSpPr>
          <p:cNvPr id="902147" name="Rectangle 3">
            <a:extLst>
              <a:ext uri="{FF2B5EF4-FFF2-40B4-BE49-F238E27FC236}">
                <a16:creationId xmlns:a16="http://schemas.microsoft.com/office/drawing/2014/main" id="{81E8E61A-FA72-425E-8C79-83DD6D4697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8AFA163-745A-4643-86CB-73A811195F3E}"/>
              </a:ext>
            </a:extLst>
          </p:cNvPr>
          <p:cNvSpPr>
            <a:spLocks noGrp="1" noChangeArrowheads="1"/>
          </p:cNvSpPr>
          <p:nvPr>
            <p:ph type="sldNum" sz="quarter" idx="5"/>
          </p:nvPr>
        </p:nvSpPr>
        <p:spPr>
          <a:ln/>
        </p:spPr>
        <p:txBody>
          <a:bodyPr/>
          <a:lstStyle/>
          <a:p>
            <a:fld id="{DB722BDF-0ED3-47A8-AC56-DA08087F93B0}" type="slidenum">
              <a:rPr lang="en-US" altLang="en-US"/>
              <a:pPr/>
              <a:t>8</a:t>
            </a:fld>
            <a:endParaRPr lang="en-US" altLang="en-US"/>
          </a:p>
        </p:txBody>
      </p:sp>
      <p:sp>
        <p:nvSpPr>
          <p:cNvPr id="905218" name="Rectangle 2">
            <a:extLst>
              <a:ext uri="{FF2B5EF4-FFF2-40B4-BE49-F238E27FC236}">
                <a16:creationId xmlns:a16="http://schemas.microsoft.com/office/drawing/2014/main" id="{E51EB0CC-5509-4BEF-8FD5-3A2D394D745D}"/>
              </a:ext>
            </a:extLst>
          </p:cNvPr>
          <p:cNvSpPr>
            <a:spLocks noGrp="1" noRot="1" noChangeAspect="1" noChangeArrowheads="1" noTextEdit="1"/>
          </p:cNvSpPr>
          <p:nvPr>
            <p:ph type="sldImg"/>
          </p:nvPr>
        </p:nvSpPr>
        <p:spPr>
          <a:ln/>
        </p:spPr>
      </p:sp>
      <p:sp>
        <p:nvSpPr>
          <p:cNvPr id="905219" name="Rectangle 3">
            <a:extLst>
              <a:ext uri="{FF2B5EF4-FFF2-40B4-BE49-F238E27FC236}">
                <a16:creationId xmlns:a16="http://schemas.microsoft.com/office/drawing/2014/main" id="{A4710EDB-02CC-4C1F-9049-68A97474658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77F2DFD-E075-4B76-A25F-31511ED88EA9}"/>
              </a:ext>
            </a:extLst>
          </p:cNvPr>
          <p:cNvSpPr>
            <a:spLocks noGrp="1" noChangeArrowheads="1"/>
          </p:cNvSpPr>
          <p:nvPr>
            <p:ph type="sldNum" sz="quarter" idx="5"/>
          </p:nvPr>
        </p:nvSpPr>
        <p:spPr>
          <a:ln/>
        </p:spPr>
        <p:txBody>
          <a:bodyPr/>
          <a:lstStyle/>
          <a:p>
            <a:fld id="{2B405454-1920-4655-B7EA-167827FEEF22}" type="slidenum">
              <a:rPr lang="en-US" altLang="en-US"/>
              <a:pPr/>
              <a:t>9</a:t>
            </a:fld>
            <a:endParaRPr lang="en-US" altLang="en-US"/>
          </a:p>
        </p:txBody>
      </p:sp>
      <p:sp>
        <p:nvSpPr>
          <p:cNvPr id="906242" name="Rectangle 2">
            <a:extLst>
              <a:ext uri="{FF2B5EF4-FFF2-40B4-BE49-F238E27FC236}">
                <a16:creationId xmlns:a16="http://schemas.microsoft.com/office/drawing/2014/main" id="{F424ED73-E212-458B-AFBC-4F7981143997}"/>
              </a:ext>
            </a:extLst>
          </p:cNvPr>
          <p:cNvSpPr>
            <a:spLocks noGrp="1" noRot="1" noChangeAspect="1" noChangeArrowheads="1" noTextEdit="1"/>
          </p:cNvSpPr>
          <p:nvPr>
            <p:ph type="sldImg"/>
          </p:nvPr>
        </p:nvSpPr>
        <p:spPr>
          <a:ln/>
        </p:spPr>
      </p:sp>
      <p:sp>
        <p:nvSpPr>
          <p:cNvPr id="906243" name="Rectangle 3">
            <a:extLst>
              <a:ext uri="{FF2B5EF4-FFF2-40B4-BE49-F238E27FC236}">
                <a16:creationId xmlns:a16="http://schemas.microsoft.com/office/drawing/2014/main" id="{9336989A-9924-4095-9C4B-05226C902D5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EDE9F1-95E5-4E0A-AFB1-589D11E2E027}"/>
              </a:ext>
            </a:extLst>
          </p:cNvPr>
          <p:cNvSpPr>
            <a:spLocks noGrp="1" noChangeArrowheads="1"/>
          </p:cNvSpPr>
          <p:nvPr>
            <p:ph type="sldNum" sz="quarter" idx="5"/>
          </p:nvPr>
        </p:nvSpPr>
        <p:spPr>
          <a:ln/>
        </p:spPr>
        <p:txBody>
          <a:bodyPr/>
          <a:lstStyle/>
          <a:p>
            <a:fld id="{552F97BB-ABCB-4B0E-BA56-68C1C54F6D8E}" type="slidenum">
              <a:rPr lang="en-US" altLang="en-US"/>
              <a:pPr/>
              <a:t>10</a:t>
            </a:fld>
            <a:endParaRPr lang="en-US" altLang="en-US"/>
          </a:p>
        </p:txBody>
      </p:sp>
      <p:sp>
        <p:nvSpPr>
          <p:cNvPr id="907266" name="Rectangle 2">
            <a:extLst>
              <a:ext uri="{FF2B5EF4-FFF2-40B4-BE49-F238E27FC236}">
                <a16:creationId xmlns:a16="http://schemas.microsoft.com/office/drawing/2014/main" id="{4B75F4E5-3743-470E-8D32-5E604BBB18AF}"/>
              </a:ext>
            </a:extLst>
          </p:cNvPr>
          <p:cNvSpPr>
            <a:spLocks noGrp="1" noRot="1" noChangeAspect="1" noChangeArrowheads="1" noTextEdit="1"/>
          </p:cNvSpPr>
          <p:nvPr>
            <p:ph type="sldImg"/>
          </p:nvPr>
        </p:nvSpPr>
        <p:spPr>
          <a:ln/>
        </p:spPr>
      </p:sp>
      <p:sp>
        <p:nvSpPr>
          <p:cNvPr id="907267" name="Rectangle 3">
            <a:extLst>
              <a:ext uri="{FF2B5EF4-FFF2-40B4-BE49-F238E27FC236}">
                <a16:creationId xmlns:a16="http://schemas.microsoft.com/office/drawing/2014/main" id="{6B0C2960-D47C-470C-A345-62259B700873}"/>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E13C-A2B8-4681-8F7D-B41889D5C7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89443F-AB4B-4852-A339-30DECA8EA3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113164-C615-4F86-888F-83544EBED8E6}"/>
              </a:ext>
            </a:extLst>
          </p:cNvPr>
          <p:cNvSpPr>
            <a:spLocks noGrp="1"/>
          </p:cNvSpPr>
          <p:nvPr>
            <p:ph type="dt" sz="half" idx="10"/>
          </p:nvPr>
        </p:nvSpPr>
        <p:spPr/>
        <p:txBody>
          <a:bodyPr/>
          <a:lstStyle/>
          <a:p>
            <a:fld id="{0023FE26-6403-43E8-A77A-E459CFC85214}" type="datetimeFigureOut">
              <a:rPr lang="en-IN" smtClean="0"/>
              <a:t>13-10-2020</a:t>
            </a:fld>
            <a:endParaRPr lang="en-IN"/>
          </a:p>
        </p:txBody>
      </p:sp>
      <p:sp>
        <p:nvSpPr>
          <p:cNvPr id="5" name="Footer Placeholder 4">
            <a:extLst>
              <a:ext uri="{FF2B5EF4-FFF2-40B4-BE49-F238E27FC236}">
                <a16:creationId xmlns:a16="http://schemas.microsoft.com/office/drawing/2014/main" id="{4B6F455A-7B39-44E8-8220-D46FEA9D13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5B502C-C9B1-4568-B7D3-CF9471E3C615}"/>
              </a:ext>
            </a:extLst>
          </p:cNvPr>
          <p:cNvSpPr>
            <a:spLocks noGrp="1"/>
          </p:cNvSpPr>
          <p:nvPr>
            <p:ph type="sldNum" sz="quarter" idx="12"/>
          </p:nvPr>
        </p:nvSpPr>
        <p:spPr/>
        <p:txBody>
          <a:bodyPr/>
          <a:lstStyle/>
          <a:p>
            <a:fld id="{323401A1-ED6F-4CBB-B7EF-BD75A2896E28}" type="slidenum">
              <a:rPr lang="en-IN" smtClean="0"/>
              <a:t>‹#›</a:t>
            </a:fld>
            <a:endParaRPr lang="en-IN"/>
          </a:p>
        </p:txBody>
      </p:sp>
    </p:spTree>
    <p:extLst>
      <p:ext uri="{BB962C8B-B14F-4D97-AF65-F5344CB8AC3E}">
        <p14:creationId xmlns:p14="http://schemas.microsoft.com/office/powerpoint/2010/main" val="257923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D6FA-7ABF-4219-80A0-190679F53B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CDA6DE-EDE7-408A-A013-0F53936F0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2BE955-00E7-4A5C-9DF9-DE73C876D892}"/>
              </a:ext>
            </a:extLst>
          </p:cNvPr>
          <p:cNvSpPr>
            <a:spLocks noGrp="1"/>
          </p:cNvSpPr>
          <p:nvPr>
            <p:ph type="dt" sz="half" idx="10"/>
          </p:nvPr>
        </p:nvSpPr>
        <p:spPr/>
        <p:txBody>
          <a:bodyPr/>
          <a:lstStyle/>
          <a:p>
            <a:fld id="{0023FE26-6403-43E8-A77A-E459CFC85214}" type="datetimeFigureOut">
              <a:rPr lang="en-IN" smtClean="0"/>
              <a:t>13-10-2020</a:t>
            </a:fld>
            <a:endParaRPr lang="en-IN"/>
          </a:p>
        </p:txBody>
      </p:sp>
      <p:sp>
        <p:nvSpPr>
          <p:cNvPr id="5" name="Footer Placeholder 4">
            <a:extLst>
              <a:ext uri="{FF2B5EF4-FFF2-40B4-BE49-F238E27FC236}">
                <a16:creationId xmlns:a16="http://schemas.microsoft.com/office/drawing/2014/main" id="{3E008196-C9D0-454D-B2FE-967652600C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7C2FF-3D82-45BE-8F0E-00082A21CA62}"/>
              </a:ext>
            </a:extLst>
          </p:cNvPr>
          <p:cNvSpPr>
            <a:spLocks noGrp="1"/>
          </p:cNvSpPr>
          <p:nvPr>
            <p:ph type="sldNum" sz="quarter" idx="12"/>
          </p:nvPr>
        </p:nvSpPr>
        <p:spPr/>
        <p:txBody>
          <a:bodyPr/>
          <a:lstStyle/>
          <a:p>
            <a:fld id="{323401A1-ED6F-4CBB-B7EF-BD75A2896E28}" type="slidenum">
              <a:rPr lang="en-IN" smtClean="0"/>
              <a:t>‹#›</a:t>
            </a:fld>
            <a:endParaRPr lang="en-IN"/>
          </a:p>
        </p:txBody>
      </p:sp>
    </p:spTree>
    <p:extLst>
      <p:ext uri="{BB962C8B-B14F-4D97-AF65-F5344CB8AC3E}">
        <p14:creationId xmlns:p14="http://schemas.microsoft.com/office/powerpoint/2010/main" val="76559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C9F4C-875B-46E3-930D-BB418A13AE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80195E-FFBD-4348-B608-B9A48E4B3E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8A162-990F-40AE-B4B6-DC231B5EE123}"/>
              </a:ext>
            </a:extLst>
          </p:cNvPr>
          <p:cNvSpPr>
            <a:spLocks noGrp="1"/>
          </p:cNvSpPr>
          <p:nvPr>
            <p:ph type="dt" sz="half" idx="10"/>
          </p:nvPr>
        </p:nvSpPr>
        <p:spPr/>
        <p:txBody>
          <a:bodyPr/>
          <a:lstStyle/>
          <a:p>
            <a:fld id="{0023FE26-6403-43E8-A77A-E459CFC85214}" type="datetimeFigureOut">
              <a:rPr lang="en-IN" smtClean="0"/>
              <a:t>13-10-2020</a:t>
            </a:fld>
            <a:endParaRPr lang="en-IN"/>
          </a:p>
        </p:txBody>
      </p:sp>
      <p:sp>
        <p:nvSpPr>
          <p:cNvPr id="5" name="Footer Placeholder 4">
            <a:extLst>
              <a:ext uri="{FF2B5EF4-FFF2-40B4-BE49-F238E27FC236}">
                <a16:creationId xmlns:a16="http://schemas.microsoft.com/office/drawing/2014/main" id="{5933F313-7A32-431F-9665-8AA2ACFEE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DDED47-1824-4F42-B687-D9A7E42E52B5}"/>
              </a:ext>
            </a:extLst>
          </p:cNvPr>
          <p:cNvSpPr>
            <a:spLocks noGrp="1"/>
          </p:cNvSpPr>
          <p:nvPr>
            <p:ph type="sldNum" sz="quarter" idx="12"/>
          </p:nvPr>
        </p:nvSpPr>
        <p:spPr/>
        <p:txBody>
          <a:bodyPr/>
          <a:lstStyle/>
          <a:p>
            <a:fld id="{323401A1-ED6F-4CBB-B7EF-BD75A2896E28}" type="slidenum">
              <a:rPr lang="en-IN" smtClean="0"/>
              <a:t>‹#›</a:t>
            </a:fld>
            <a:endParaRPr lang="en-IN"/>
          </a:p>
        </p:txBody>
      </p:sp>
    </p:spTree>
    <p:extLst>
      <p:ext uri="{BB962C8B-B14F-4D97-AF65-F5344CB8AC3E}">
        <p14:creationId xmlns:p14="http://schemas.microsoft.com/office/powerpoint/2010/main" val="210656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900-6F9F-46C0-8C67-9BBFD0E4B2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8B59FC-40E1-45B0-B501-90EE5BA110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2A3B38-296F-45E2-97A2-847D4DD4082B}"/>
              </a:ext>
            </a:extLst>
          </p:cNvPr>
          <p:cNvSpPr>
            <a:spLocks noGrp="1"/>
          </p:cNvSpPr>
          <p:nvPr>
            <p:ph type="dt" sz="half" idx="10"/>
          </p:nvPr>
        </p:nvSpPr>
        <p:spPr/>
        <p:txBody>
          <a:bodyPr/>
          <a:lstStyle/>
          <a:p>
            <a:fld id="{0023FE26-6403-43E8-A77A-E459CFC85214}" type="datetimeFigureOut">
              <a:rPr lang="en-IN" smtClean="0"/>
              <a:t>13-10-2020</a:t>
            </a:fld>
            <a:endParaRPr lang="en-IN"/>
          </a:p>
        </p:txBody>
      </p:sp>
      <p:sp>
        <p:nvSpPr>
          <p:cNvPr id="5" name="Footer Placeholder 4">
            <a:extLst>
              <a:ext uri="{FF2B5EF4-FFF2-40B4-BE49-F238E27FC236}">
                <a16:creationId xmlns:a16="http://schemas.microsoft.com/office/drawing/2014/main" id="{8D286BDF-22EC-429E-A3C1-DB6A67A2B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D96F23-ED14-48D6-ADE9-D4C4181E95E7}"/>
              </a:ext>
            </a:extLst>
          </p:cNvPr>
          <p:cNvSpPr>
            <a:spLocks noGrp="1"/>
          </p:cNvSpPr>
          <p:nvPr>
            <p:ph type="sldNum" sz="quarter" idx="12"/>
          </p:nvPr>
        </p:nvSpPr>
        <p:spPr/>
        <p:txBody>
          <a:bodyPr/>
          <a:lstStyle/>
          <a:p>
            <a:fld id="{323401A1-ED6F-4CBB-B7EF-BD75A2896E28}" type="slidenum">
              <a:rPr lang="en-IN" smtClean="0"/>
              <a:t>‹#›</a:t>
            </a:fld>
            <a:endParaRPr lang="en-IN"/>
          </a:p>
        </p:txBody>
      </p:sp>
    </p:spTree>
    <p:extLst>
      <p:ext uri="{BB962C8B-B14F-4D97-AF65-F5344CB8AC3E}">
        <p14:creationId xmlns:p14="http://schemas.microsoft.com/office/powerpoint/2010/main" val="105650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C6DE-FF5B-4F1D-9317-76B1D819AD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FB59AC-64F6-48E5-9295-85DF666D3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CA42E3-2FBE-4906-8FC6-07AF4311E9C3}"/>
              </a:ext>
            </a:extLst>
          </p:cNvPr>
          <p:cNvSpPr>
            <a:spLocks noGrp="1"/>
          </p:cNvSpPr>
          <p:nvPr>
            <p:ph type="dt" sz="half" idx="10"/>
          </p:nvPr>
        </p:nvSpPr>
        <p:spPr/>
        <p:txBody>
          <a:bodyPr/>
          <a:lstStyle/>
          <a:p>
            <a:fld id="{0023FE26-6403-43E8-A77A-E459CFC85214}" type="datetimeFigureOut">
              <a:rPr lang="en-IN" smtClean="0"/>
              <a:t>13-10-2020</a:t>
            </a:fld>
            <a:endParaRPr lang="en-IN"/>
          </a:p>
        </p:txBody>
      </p:sp>
      <p:sp>
        <p:nvSpPr>
          <p:cNvPr id="5" name="Footer Placeholder 4">
            <a:extLst>
              <a:ext uri="{FF2B5EF4-FFF2-40B4-BE49-F238E27FC236}">
                <a16:creationId xmlns:a16="http://schemas.microsoft.com/office/drawing/2014/main" id="{84468992-B987-4542-AAC9-418A9437D6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C64C6-0C05-4AFA-988F-9AF8D39574DE}"/>
              </a:ext>
            </a:extLst>
          </p:cNvPr>
          <p:cNvSpPr>
            <a:spLocks noGrp="1"/>
          </p:cNvSpPr>
          <p:nvPr>
            <p:ph type="sldNum" sz="quarter" idx="12"/>
          </p:nvPr>
        </p:nvSpPr>
        <p:spPr/>
        <p:txBody>
          <a:bodyPr/>
          <a:lstStyle/>
          <a:p>
            <a:fld id="{323401A1-ED6F-4CBB-B7EF-BD75A2896E28}" type="slidenum">
              <a:rPr lang="en-IN" smtClean="0"/>
              <a:t>‹#›</a:t>
            </a:fld>
            <a:endParaRPr lang="en-IN"/>
          </a:p>
        </p:txBody>
      </p:sp>
    </p:spTree>
    <p:extLst>
      <p:ext uri="{BB962C8B-B14F-4D97-AF65-F5344CB8AC3E}">
        <p14:creationId xmlns:p14="http://schemas.microsoft.com/office/powerpoint/2010/main" val="134712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4326-AEA7-4349-B6D0-C2E6A4FE29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EB90FE-C733-4107-91FD-52DD202F98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BF22CB-481E-4C7E-A057-5A097B2440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210B8C-5641-4B81-B5DB-BC79F26A57EC}"/>
              </a:ext>
            </a:extLst>
          </p:cNvPr>
          <p:cNvSpPr>
            <a:spLocks noGrp="1"/>
          </p:cNvSpPr>
          <p:nvPr>
            <p:ph type="dt" sz="half" idx="10"/>
          </p:nvPr>
        </p:nvSpPr>
        <p:spPr/>
        <p:txBody>
          <a:bodyPr/>
          <a:lstStyle/>
          <a:p>
            <a:fld id="{0023FE26-6403-43E8-A77A-E459CFC85214}" type="datetimeFigureOut">
              <a:rPr lang="en-IN" smtClean="0"/>
              <a:t>13-10-2020</a:t>
            </a:fld>
            <a:endParaRPr lang="en-IN"/>
          </a:p>
        </p:txBody>
      </p:sp>
      <p:sp>
        <p:nvSpPr>
          <p:cNvPr id="6" name="Footer Placeholder 5">
            <a:extLst>
              <a:ext uri="{FF2B5EF4-FFF2-40B4-BE49-F238E27FC236}">
                <a16:creationId xmlns:a16="http://schemas.microsoft.com/office/drawing/2014/main" id="{7D4CEB5B-0760-4B52-9F90-3E6F0DDEF0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C6D57B-8A6E-4F3A-9B31-D3E0911BCF8A}"/>
              </a:ext>
            </a:extLst>
          </p:cNvPr>
          <p:cNvSpPr>
            <a:spLocks noGrp="1"/>
          </p:cNvSpPr>
          <p:nvPr>
            <p:ph type="sldNum" sz="quarter" idx="12"/>
          </p:nvPr>
        </p:nvSpPr>
        <p:spPr/>
        <p:txBody>
          <a:bodyPr/>
          <a:lstStyle/>
          <a:p>
            <a:fld id="{323401A1-ED6F-4CBB-B7EF-BD75A2896E28}" type="slidenum">
              <a:rPr lang="en-IN" smtClean="0"/>
              <a:t>‹#›</a:t>
            </a:fld>
            <a:endParaRPr lang="en-IN"/>
          </a:p>
        </p:txBody>
      </p:sp>
    </p:spTree>
    <p:extLst>
      <p:ext uri="{BB962C8B-B14F-4D97-AF65-F5344CB8AC3E}">
        <p14:creationId xmlns:p14="http://schemas.microsoft.com/office/powerpoint/2010/main" val="137526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C6BD-94AA-4B79-9B8F-2CF0741D57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307650-B606-4715-A210-2F810A79D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A8706-FADE-40CF-94D5-3749E20638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D3CCA1-7EC7-4B7F-9ACB-95A4EA5C0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9F5C7B-6F3E-4C3F-AE34-55BDFB2670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9221BA-746B-4F15-BFDE-6DACA1E7098A}"/>
              </a:ext>
            </a:extLst>
          </p:cNvPr>
          <p:cNvSpPr>
            <a:spLocks noGrp="1"/>
          </p:cNvSpPr>
          <p:nvPr>
            <p:ph type="dt" sz="half" idx="10"/>
          </p:nvPr>
        </p:nvSpPr>
        <p:spPr/>
        <p:txBody>
          <a:bodyPr/>
          <a:lstStyle/>
          <a:p>
            <a:fld id="{0023FE26-6403-43E8-A77A-E459CFC85214}" type="datetimeFigureOut">
              <a:rPr lang="en-IN" smtClean="0"/>
              <a:t>13-10-2020</a:t>
            </a:fld>
            <a:endParaRPr lang="en-IN"/>
          </a:p>
        </p:txBody>
      </p:sp>
      <p:sp>
        <p:nvSpPr>
          <p:cNvPr id="8" name="Footer Placeholder 7">
            <a:extLst>
              <a:ext uri="{FF2B5EF4-FFF2-40B4-BE49-F238E27FC236}">
                <a16:creationId xmlns:a16="http://schemas.microsoft.com/office/drawing/2014/main" id="{FD841979-2569-4370-B412-890BD09311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2C98A2-F4E9-4839-BE40-0E34573CF4F6}"/>
              </a:ext>
            </a:extLst>
          </p:cNvPr>
          <p:cNvSpPr>
            <a:spLocks noGrp="1"/>
          </p:cNvSpPr>
          <p:nvPr>
            <p:ph type="sldNum" sz="quarter" idx="12"/>
          </p:nvPr>
        </p:nvSpPr>
        <p:spPr/>
        <p:txBody>
          <a:bodyPr/>
          <a:lstStyle/>
          <a:p>
            <a:fld id="{323401A1-ED6F-4CBB-B7EF-BD75A2896E28}" type="slidenum">
              <a:rPr lang="en-IN" smtClean="0"/>
              <a:t>‹#›</a:t>
            </a:fld>
            <a:endParaRPr lang="en-IN"/>
          </a:p>
        </p:txBody>
      </p:sp>
    </p:spTree>
    <p:extLst>
      <p:ext uri="{BB962C8B-B14F-4D97-AF65-F5344CB8AC3E}">
        <p14:creationId xmlns:p14="http://schemas.microsoft.com/office/powerpoint/2010/main" val="57316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7725-644B-4CB9-B7AB-1A6A03629D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DE5660-0980-48DE-920E-78E7B940C14E}"/>
              </a:ext>
            </a:extLst>
          </p:cNvPr>
          <p:cNvSpPr>
            <a:spLocks noGrp="1"/>
          </p:cNvSpPr>
          <p:nvPr>
            <p:ph type="dt" sz="half" idx="10"/>
          </p:nvPr>
        </p:nvSpPr>
        <p:spPr/>
        <p:txBody>
          <a:bodyPr/>
          <a:lstStyle/>
          <a:p>
            <a:fld id="{0023FE26-6403-43E8-A77A-E459CFC85214}" type="datetimeFigureOut">
              <a:rPr lang="en-IN" smtClean="0"/>
              <a:t>13-10-2020</a:t>
            </a:fld>
            <a:endParaRPr lang="en-IN"/>
          </a:p>
        </p:txBody>
      </p:sp>
      <p:sp>
        <p:nvSpPr>
          <p:cNvPr id="4" name="Footer Placeholder 3">
            <a:extLst>
              <a:ext uri="{FF2B5EF4-FFF2-40B4-BE49-F238E27FC236}">
                <a16:creationId xmlns:a16="http://schemas.microsoft.com/office/drawing/2014/main" id="{D5069499-6B9D-48CA-AAFA-6614C5FF2C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8C6024-5626-41A6-9A0D-DB9BE35EB035}"/>
              </a:ext>
            </a:extLst>
          </p:cNvPr>
          <p:cNvSpPr>
            <a:spLocks noGrp="1"/>
          </p:cNvSpPr>
          <p:nvPr>
            <p:ph type="sldNum" sz="quarter" idx="12"/>
          </p:nvPr>
        </p:nvSpPr>
        <p:spPr/>
        <p:txBody>
          <a:bodyPr/>
          <a:lstStyle/>
          <a:p>
            <a:fld id="{323401A1-ED6F-4CBB-B7EF-BD75A2896E28}" type="slidenum">
              <a:rPr lang="en-IN" smtClean="0"/>
              <a:t>‹#›</a:t>
            </a:fld>
            <a:endParaRPr lang="en-IN"/>
          </a:p>
        </p:txBody>
      </p:sp>
    </p:spTree>
    <p:extLst>
      <p:ext uri="{BB962C8B-B14F-4D97-AF65-F5344CB8AC3E}">
        <p14:creationId xmlns:p14="http://schemas.microsoft.com/office/powerpoint/2010/main" val="29342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5BFC8-2B5F-4586-8F51-71FB21DD107C}"/>
              </a:ext>
            </a:extLst>
          </p:cNvPr>
          <p:cNvSpPr>
            <a:spLocks noGrp="1"/>
          </p:cNvSpPr>
          <p:nvPr>
            <p:ph type="dt" sz="half" idx="10"/>
          </p:nvPr>
        </p:nvSpPr>
        <p:spPr/>
        <p:txBody>
          <a:bodyPr/>
          <a:lstStyle/>
          <a:p>
            <a:fld id="{0023FE26-6403-43E8-A77A-E459CFC85214}" type="datetimeFigureOut">
              <a:rPr lang="en-IN" smtClean="0"/>
              <a:t>13-10-2020</a:t>
            </a:fld>
            <a:endParaRPr lang="en-IN"/>
          </a:p>
        </p:txBody>
      </p:sp>
      <p:sp>
        <p:nvSpPr>
          <p:cNvPr id="3" name="Footer Placeholder 2">
            <a:extLst>
              <a:ext uri="{FF2B5EF4-FFF2-40B4-BE49-F238E27FC236}">
                <a16:creationId xmlns:a16="http://schemas.microsoft.com/office/drawing/2014/main" id="{13C2D2DE-ACD8-48E2-8F65-62F3BB572A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FF6100-9BD6-4A06-9066-14A18DC6C985}"/>
              </a:ext>
            </a:extLst>
          </p:cNvPr>
          <p:cNvSpPr>
            <a:spLocks noGrp="1"/>
          </p:cNvSpPr>
          <p:nvPr>
            <p:ph type="sldNum" sz="quarter" idx="12"/>
          </p:nvPr>
        </p:nvSpPr>
        <p:spPr/>
        <p:txBody>
          <a:bodyPr/>
          <a:lstStyle/>
          <a:p>
            <a:fld id="{323401A1-ED6F-4CBB-B7EF-BD75A2896E28}" type="slidenum">
              <a:rPr lang="en-IN" smtClean="0"/>
              <a:t>‹#›</a:t>
            </a:fld>
            <a:endParaRPr lang="en-IN"/>
          </a:p>
        </p:txBody>
      </p:sp>
    </p:spTree>
    <p:extLst>
      <p:ext uri="{BB962C8B-B14F-4D97-AF65-F5344CB8AC3E}">
        <p14:creationId xmlns:p14="http://schemas.microsoft.com/office/powerpoint/2010/main" val="343217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80D8-6196-46AB-A4B5-3547E8AEB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BC1284-C368-44D5-B76B-05BD5D2894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4EC9EB-A7DE-4018-B24D-BF49FD48E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787E0-9926-41B4-8A79-504D1C12E61F}"/>
              </a:ext>
            </a:extLst>
          </p:cNvPr>
          <p:cNvSpPr>
            <a:spLocks noGrp="1"/>
          </p:cNvSpPr>
          <p:nvPr>
            <p:ph type="dt" sz="half" idx="10"/>
          </p:nvPr>
        </p:nvSpPr>
        <p:spPr/>
        <p:txBody>
          <a:bodyPr/>
          <a:lstStyle/>
          <a:p>
            <a:fld id="{0023FE26-6403-43E8-A77A-E459CFC85214}" type="datetimeFigureOut">
              <a:rPr lang="en-IN" smtClean="0"/>
              <a:t>13-10-2020</a:t>
            </a:fld>
            <a:endParaRPr lang="en-IN"/>
          </a:p>
        </p:txBody>
      </p:sp>
      <p:sp>
        <p:nvSpPr>
          <p:cNvPr id="6" name="Footer Placeholder 5">
            <a:extLst>
              <a:ext uri="{FF2B5EF4-FFF2-40B4-BE49-F238E27FC236}">
                <a16:creationId xmlns:a16="http://schemas.microsoft.com/office/drawing/2014/main" id="{BD9E7D4F-EA71-4910-A9EC-BD3BEBEAFD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177885-FD44-4C32-820B-E80D960C137C}"/>
              </a:ext>
            </a:extLst>
          </p:cNvPr>
          <p:cNvSpPr>
            <a:spLocks noGrp="1"/>
          </p:cNvSpPr>
          <p:nvPr>
            <p:ph type="sldNum" sz="quarter" idx="12"/>
          </p:nvPr>
        </p:nvSpPr>
        <p:spPr/>
        <p:txBody>
          <a:bodyPr/>
          <a:lstStyle/>
          <a:p>
            <a:fld id="{323401A1-ED6F-4CBB-B7EF-BD75A2896E28}" type="slidenum">
              <a:rPr lang="en-IN" smtClean="0"/>
              <a:t>‹#›</a:t>
            </a:fld>
            <a:endParaRPr lang="en-IN"/>
          </a:p>
        </p:txBody>
      </p:sp>
    </p:spTree>
    <p:extLst>
      <p:ext uri="{BB962C8B-B14F-4D97-AF65-F5344CB8AC3E}">
        <p14:creationId xmlns:p14="http://schemas.microsoft.com/office/powerpoint/2010/main" val="62764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55D-B44B-4529-9C49-BF555DCB08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CF0E84-CE19-44BC-B9C6-7E92132B2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242630-1E27-43C0-A3D3-E67067274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49B5E-4D49-4F0C-86D0-B11F44AB06E3}"/>
              </a:ext>
            </a:extLst>
          </p:cNvPr>
          <p:cNvSpPr>
            <a:spLocks noGrp="1"/>
          </p:cNvSpPr>
          <p:nvPr>
            <p:ph type="dt" sz="half" idx="10"/>
          </p:nvPr>
        </p:nvSpPr>
        <p:spPr/>
        <p:txBody>
          <a:bodyPr/>
          <a:lstStyle/>
          <a:p>
            <a:fld id="{0023FE26-6403-43E8-A77A-E459CFC85214}" type="datetimeFigureOut">
              <a:rPr lang="en-IN" smtClean="0"/>
              <a:t>13-10-2020</a:t>
            </a:fld>
            <a:endParaRPr lang="en-IN"/>
          </a:p>
        </p:txBody>
      </p:sp>
      <p:sp>
        <p:nvSpPr>
          <p:cNvPr id="6" name="Footer Placeholder 5">
            <a:extLst>
              <a:ext uri="{FF2B5EF4-FFF2-40B4-BE49-F238E27FC236}">
                <a16:creationId xmlns:a16="http://schemas.microsoft.com/office/drawing/2014/main" id="{69241105-4E70-451E-B279-0D455B5C0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E47039-199B-48ED-B410-2AC5345DA728}"/>
              </a:ext>
            </a:extLst>
          </p:cNvPr>
          <p:cNvSpPr>
            <a:spLocks noGrp="1"/>
          </p:cNvSpPr>
          <p:nvPr>
            <p:ph type="sldNum" sz="quarter" idx="12"/>
          </p:nvPr>
        </p:nvSpPr>
        <p:spPr/>
        <p:txBody>
          <a:bodyPr/>
          <a:lstStyle/>
          <a:p>
            <a:fld id="{323401A1-ED6F-4CBB-B7EF-BD75A2896E28}" type="slidenum">
              <a:rPr lang="en-IN" smtClean="0"/>
              <a:t>‹#›</a:t>
            </a:fld>
            <a:endParaRPr lang="en-IN"/>
          </a:p>
        </p:txBody>
      </p:sp>
    </p:spTree>
    <p:extLst>
      <p:ext uri="{BB962C8B-B14F-4D97-AF65-F5344CB8AC3E}">
        <p14:creationId xmlns:p14="http://schemas.microsoft.com/office/powerpoint/2010/main" val="321314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6EA3A-C384-44D8-BB96-B04C99776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37475F-A59A-48F6-8CC1-3FE86010A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8A1A8-2207-46E6-AC6C-07CC579B89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3FE26-6403-43E8-A77A-E459CFC85214}" type="datetimeFigureOut">
              <a:rPr lang="en-IN" smtClean="0"/>
              <a:t>13-10-2020</a:t>
            </a:fld>
            <a:endParaRPr lang="en-IN"/>
          </a:p>
        </p:txBody>
      </p:sp>
      <p:sp>
        <p:nvSpPr>
          <p:cNvPr id="5" name="Footer Placeholder 4">
            <a:extLst>
              <a:ext uri="{FF2B5EF4-FFF2-40B4-BE49-F238E27FC236}">
                <a16:creationId xmlns:a16="http://schemas.microsoft.com/office/drawing/2014/main" id="{9112677D-50AB-4963-8CEB-9AC0673A7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14E7B6-76CA-4CCE-A58C-EB927D9A0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401A1-ED6F-4CBB-B7EF-BD75A2896E28}" type="slidenum">
              <a:rPr lang="en-IN" smtClean="0"/>
              <a:t>‹#›</a:t>
            </a:fld>
            <a:endParaRPr lang="en-IN"/>
          </a:p>
        </p:txBody>
      </p:sp>
    </p:spTree>
    <p:extLst>
      <p:ext uri="{BB962C8B-B14F-4D97-AF65-F5344CB8AC3E}">
        <p14:creationId xmlns:p14="http://schemas.microsoft.com/office/powerpoint/2010/main" val="1139603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customXml" Target="../ink/ink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customXml" Target="../ink/ink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customXml" Target="../ink/ink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customXml" Target="../ink/ink8.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9.xml"/><Relationship Id="rId1" Type="http://schemas.openxmlformats.org/officeDocument/2006/relationships/slideLayout" Target="../slideLayouts/slideLayout7.xml"/><Relationship Id="rId5" Type="http://schemas.openxmlformats.org/officeDocument/2006/relationships/image" Target="../media/image20.emf"/><Relationship Id="rId4" Type="http://schemas.openxmlformats.org/officeDocument/2006/relationships/customXml" Target="../ink/ink10.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0323" name="Text Box 3">
            <a:extLst>
              <a:ext uri="{FF2B5EF4-FFF2-40B4-BE49-F238E27FC236}">
                <a16:creationId xmlns:a16="http://schemas.microsoft.com/office/drawing/2014/main" id="{756EB5F6-DD71-4C27-884B-E9DDB32C2D57}"/>
              </a:ext>
            </a:extLst>
          </p:cNvPr>
          <p:cNvSpPr txBox="1">
            <a:spLocks noChangeArrowheads="1"/>
          </p:cNvSpPr>
          <p:nvPr/>
        </p:nvSpPr>
        <p:spPr bwMode="auto">
          <a:xfrm>
            <a:off x="1752600" y="406400"/>
            <a:ext cx="46520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 CONTROLLED ACCESS</a:t>
            </a:r>
          </a:p>
        </p:txBody>
      </p:sp>
      <p:sp>
        <p:nvSpPr>
          <p:cNvPr id="1080324" name="Text Box 4">
            <a:extLst>
              <a:ext uri="{FF2B5EF4-FFF2-40B4-BE49-F238E27FC236}">
                <a16:creationId xmlns:a16="http://schemas.microsoft.com/office/drawing/2014/main" id="{1D330B02-0A8A-4371-ACEF-04A9414FADE6}"/>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080325" name="Rectangle 5">
            <a:extLst>
              <a:ext uri="{FF2B5EF4-FFF2-40B4-BE49-F238E27FC236}">
                <a16:creationId xmlns:a16="http://schemas.microsoft.com/office/drawing/2014/main" id="{CA6558AA-9B72-4EFA-AE37-4AAE383FEE7B}"/>
              </a:ext>
            </a:extLst>
          </p:cNvPr>
          <p:cNvSpPr>
            <a:spLocks noChangeArrowheads="1"/>
          </p:cNvSpPr>
          <p:nvPr/>
        </p:nvSpPr>
        <p:spPr bwMode="auto">
          <a:xfrm>
            <a:off x="1828800" y="2314465"/>
            <a:ext cx="822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dirty="0">
                <a:effectLst>
                  <a:outerShdw blurRad="38100" dist="38100" dir="2700000" algn="tl">
                    <a:srgbClr val="C0C0C0"/>
                  </a:outerShdw>
                </a:effectLst>
              </a:rPr>
              <a:t>In </a:t>
            </a:r>
            <a:r>
              <a:rPr lang="en-US" altLang="en-US" dirty="0">
                <a:solidFill>
                  <a:schemeClr val="hlink"/>
                </a:solidFill>
                <a:effectLst>
                  <a:outerShdw blurRad="38100" dist="38100" dir="2700000" algn="tl">
                    <a:srgbClr val="C0C0C0"/>
                  </a:outerShdw>
                </a:effectLst>
              </a:rPr>
              <a:t>controlled access</a:t>
            </a:r>
            <a:r>
              <a:rPr lang="en-US" altLang="en-US" dirty="0">
                <a:effectLst>
                  <a:outerShdw blurRad="38100" dist="38100" dir="2700000" algn="tl">
                    <a:srgbClr val="C0C0C0"/>
                  </a:outerShdw>
                </a:effectLst>
              </a:rPr>
              <a:t>, the stations consult one another to find which station has the right to send. A station cannot send unless it has been authorized by other stations.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2" name="Text Box 4">
            <a:extLst>
              <a:ext uri="{FF2B5EF4-FFF2-40B4-BE49-F238E27FC236}">
                <a16:creationId xmlns:a16="http://schemas.microsoft.com/office/drawing/2014/main" id="{2A3F0FED-AD70-4E27-A434-4EECEE3932B9}"/>
              </a:ext>
            </a:extLst>
          </p:cNvPr>
          <p:cNvSpPr txBox="1">
            <a:spLocks noChangeArrowheads="1"/>
          </p:cNvSpPr>
          <p:nvPr/>
        </p:nvSpPr>
        <p:spPr bwMode="auto">
          <a:xfrm>
            <a:off x="1828800" y="762000"/>
            <a:ext cx="34820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Minimum and maximum lengths</a:t>
            </a:r>
          </a:p>
        </p:txBody>
      </p:sp>
      <p:pic>
        <p:nvPicPr>
          <p:cNvPr id="867334" name="Picture 6">
            <a:extLst>
              <a:ext uri="{FF2B5EF4-FFF2-40B4-BE49-F238E27FC236}">
                <a16:creationId xmlns:a16="http://schemas.microsoft.com/office/drawing/2014/main" id="{4AD80AAC-2A4A-4DEB-8AF8-F992486C0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433638"/>
            <a:ext cx="8574088" cy="267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F325681-7BC4-4D19-A107-90B23D19256B}"/>
                  </a:ext>
                </a:extLst>
              </p14:cNvPr>
              <p14:cNvContentPartPr/>
              <p14:nvPr/>
            </p14:nvContentPartPr>
            <p14:xfrm>
              <a:off x="6175440" y="764280"/>
              <a:ext cx="3916800" cy="5734800"/>
            </p14:xfrm>
          </p:contentPart>
        </mc:Choice>
        <mc:Fallback>
          <p:pic>
            <p:nvPicPr>
              <p:cNvPr id="2" name="Ink 1">
                <a:extLst>
                  <a:ext uri="{FF2B5EF4-FFF2-40B4-BE49-F238E27FC236}">
                    <a16:creationId xmlns:a16="http://schemas.microsoft.com/office/drawing/2014/main" id="{FF325681-7BC4-4D19-A107-90B23D19256B}"/>
                  </a:ext>
                </a:extLst>
              </p:cNvPr>
              <p:cNvPicPr/>
              <p:nvPr/>
            </p:nvPicPr>
            <p:blipFill>
              <a:blip r:embed="rId5"/>
              <a:stretch>
                <a:fillRect/>
              </a:stretch>
            </p:blipFill>
            <p:spPr>
              <a:xfrm>
                <a:off x="6166080" y="754920"/>
                <a:ext cx="3935520" cy="575352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15" name="Rectangle 11">
            <a:extLst>
              <a:ext uri="{FF2B5EF4-FFF2-40B4-BE49-F238E27FC236}">
                <a16:creationId xmlns:a16="http://schemas.microsoft.com/office/drawing/2014/main" id="{BC15D0D9-D9A7-4F04-BC4B-E0DFAB1FA9EB}"/>
              </a:ext>
            </a:extLst>
          </p:cNvPr>
          <p:cNvSpPr>
            <a:spLocks noChangeArrowheads="1"/>
          </p:cNvSpPr>
          <p:nvPr/>
        </p:nvSpPr>
        <p:spPr bwMode="auto">
          <a:xfrm>
            <a:off x="2019300" y="2759075"/>
            <a:ext cx="8077200" cy="9233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hlink"/>
                </a:solidFill>
              </a:rPr>
              <a:t>Frame length:</a:t>
            </a:r>
            <a:endParaRPr lang="en-US" altLang="en-US"/>
          </a:p>
          <a:p>
            <a:pPr algn="ctr"/>
            <a:r>
              <a:rPr lang="en-US" altLang="en-US"/>
              <a:t>Minimum: 64 bytes (512 bits) </a:t>
            </a:r>
            <a:br>
              <a:rPr lang="en-US" altLang="en-US"/>
            </a:br>
            <a:r>
              <a:rPr lang="en-US" altLang="en-US"/>
              <a:t>Maximum: 1518 bytes (12,144 bits)</a:t>
            </a:r>
            <a:endParaRPr lang="en-US" altLang="en-US" baseline="30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6" name="Text Box 4">
            <a:extLst>
              <a:ext uri="{FF2B5EF4-FFF2-40B4-BE49-F238E27FC236}">
                <a16:creationId xmlns:a16="http://schemas.microsoft.com/office/drawing/2014/main" id="{35AD0029-BE5E-4633-86CE-B5135B1AA6D8}"/>
              </a:ext>
            </a:extLst>
          </p:cNvPr>
          <p:cNvSpPr txBox="1">
            <a:spLocks noChangeArrowheads="1"/>
          </p:cNvSpPr>
          <p:nvPr/>
        </p:nvSpPr>
        <p:spPr bwMode="auto">
          <a:xfrm>
            <a:off x="1828801" y="762000"/>
            <a:ext cx="6002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Example of an Ethernet address in hexadecimal notation</a:t>
            </a:r>
          </a:p>
        </p:txBody>
      </p:sp>
      <p:pic>
        <p:nvPicPr>
          <p:cNvPr id="868358" name="Picture 6">
            <a:extLst>
              <a:ext uri="{FF2B5EF4-FFF2-40B4-BE49-F238E27FC236}">
                <a16:creationId xmlns:a16="http://schemas.microsoft.com/office/drawing/2014/main" id="{402ED5B4-219C-4E12-94F9-C38963B5F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939" y="2679701"/>
            <a:ext cx="6078537"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C450A28-14B8-491B-B9D1-EFD6C132B959}"/>
                  </a:ext>
                </a:extLst>
              </p14:cNvPr>
              <p14:cNvContentPartPr/>
              <p14:nvPr/>
            </p14:nvContentPartPr>
            <p14:xfrm>
              <a:off x="3435480" y="3351600"/>
              <a:ext cx="5241240" cy="239040"/>
            </p14:xfrm>
          </p:contentPart>
        </mc:Choice>
        <mc:Fallback>
          <p:pic>
            <p:nvPicPr>
              <p:cNvPr id="2" name="Ink 1">
                <a:extLst>
                  <a:ext uri="{FF2B5EF4-FFF2-40B4-BE49-F238E27FC236}">
                    <a16:creationId xmlns:a16="http://schemas.microsoft.com/office/drawing/2014/main" id="{1C450A28-14B8-491B-B9D1-EFD6C132B959}"/>
                  </a:ext>
                </a:extLst>
              </p:cNvPr>
              <p:cNvPicPr/>
              <p:nvPr/>
            </p:nvPicPr>
            <p:blipFill>
              <a:blip r:embed="rId5"/>
              <a:stretch>
                <a:fillRect/>
              </a:stretch>
            </p:blipFill>
            <p:spPr>
              <a:xfrm>
                <a:off x="3426120" y="3342240"/>
                <a:ext cx="5259960" cy="25776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80" name="Text Box 4">
            <a:extLst>
              <a:ext uri="{FF2B5EF4-FFF2-40B4-BE49-F238E27FC236}">
                <a16:creationId xmlns:a16="http://schemas.microsoft.com/office/drawing/2014/main" id="{5C44914D-BE60-41CF-83FE-DC0A7399B5FB}"/>
              </a:ext>
            </a:extLst>
          </p:cNvPr>
          <p:cNvSpPr txBox="1">
            <a:spLocks noChangeArrowheads="1"/>
          </p:cNvSpPr>
          <p:nvPr/>
        </p:nvSpPr>
        <p:spPr bwMode="auto">
          <a:xfrm>
            <a:off x="1828801" y="762000"/>
            <a:ext cx="34965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Unicast and multicast addresses</a:t>
            </a:r>
          </a:p>
        </p:txBody>
      </p:sp>
      <p:pic>
        <p:nvPicPr>
          <p:cNvPr id="869382" name="Picture 6">
            <a:extLst>
              <a:ext uri="{FF2B5EF4-FFF2-40B4-BE49-F238E27FC236}">
                <a16:creationId xmlns:a16="http://schemas.microsoft.com/office/drawing/2014/main" id="{F093D822-1CF2-402A-8FB6-7AE74480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2892426"/>
            <a:ext cx="72771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3EE0C0F-4BBF-4076-9EC2-07A2DDDD21D0}"/>
                  </a:ext>
                </a:extLst>
              </p14:cNvPr>
              <p14:cNvContentPartPr/>
              <p14:nvPr/>
            </p14:nvContentPartPr>
            <p14:xfrm>
              <a:off x="3375360" y="3662640"/>
              <a:ext cx="661680" cy="154080"/>
            </p14:xfrm>
          </p:contentPart>
        </mc:Choice>
        <mc:Fallback>
          <p:pic>
            <p:nvPicPr>
              <p:cNvPr id="2" name="Ink 1">
                <a:extLst>
                  <a:ext uri="{FF2B5EF4-FFF2-40B4-BE49-F238E27FC236}">
                    <a16:creationId xmlns:a16="http://schemas.microsoft.com/office/drawing/2014/main" id="{A3EE0C0F-4BBF-4076-9EC2-07A2DDDD21D0}"/>
                  </a:ext>
                </a:extLst>
              </p:cNvPr>
              <p:cNvPicPr/>
              <p:nvPr/>
            </p:nvPicPr>
            <p:blipFill>
              <a:blip r:embed="rId5"/>
              <a:stretch>
                <a:fillRect/>
              </a:stretch>
            </p:blipFill>
            <p:spPr>
              <a:xfrm>
                <a:off x="3366000" y="3653280"/>
                <a:ext cx="680400" cy="17280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9" name="Rectangle 11">
            <a:extLst>
              <a:ext uri="{FF2B5EF4-FFF2-40B4-BE49-F238E27FC236}">
                <a16:creationId xmlns:a16="http://schemas.microsoft.com/office/drawing/2014/main" id="{9DA49220-6871-4386-AD0F-E340A93AC573}"/>
              </a:ext>
            </a:extLst>
          </p:cNvPr>
          <p:cNvSpPr>
            <a:spLocks noChangeArrowheads="1"/>
          </p:cNvSpPr>
          <p:nvPr/>
        </p:nvSpPr>
        <p:spPr bwMode="auto">
          <a:xfrm>
            <a:off x="2019300" y="2759076"/>
            <a:ext cx="8077200" cy="120032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least significant bit of the first byte </a:t>
            </a:r>
            <a:br>
              <a:rPr lang="en-US" altLang="en-US"/>
            </a:br>
            <a:r>
              <a:rPr lang="en-US" altLang="en-US"/>
              <a:t>defines the type of address.</a:t>
            </a:r>
            <a:br>
              <a:rPr lang="en-US" altLang="en-US"/>
            </a:br>
            <a:r>
              <a:rPr lang="en-US" altLang="en-US"/>
              <a:t>If the bit is </a:t>
            </a:r>
            <a:r>
              <a:rPr lang="en-US" altLang="en-US">
                <a:solidFill>
                  <a:schemeClr val="hlink"/>
                </a:solidFill>
              </a:rPr>
              <a:t>0</a:t>
            </a:r>
            <a:r>
              <a:rPr lang="en-US" altLang="en-US"/>
              <a:t>, the address is unicast;</a:t>
            </a:r>
            <a:br>
              <a:rPr lang="en-US" altLang="en-US"/>
            </a:br>
            <a:r>
              <a:rPr lang="en-US" altLang="en-US"/>
              <a:t>otherwise, it is multicast.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63" name="Rectangle 11">
            <a:extLst>
              <a:ext uri="{FF2B5EF4-FFF2-40B4-BE49-F238E27FC236}">
                <a16:creationId xmlns:a16="http://schemas.microsoft.com/office/drawing/2014/main" id="{1672F397-CD1A-4A6E-82DE-30EB6DB70ADE}"/>
              </a:ext>
            </a:extLst>
          </p:cNvPr>
          <p:cNvSpPr>
            <a:spLocks noChangeArrowheads="1"/>
          </p:cNvSpPr>
          <p:nvPr/>
        </p:nvSpPr>
        <p:spPr bwMode="auto">
          <a:xfrm>
            <a:off x="2019300" y="2759076"/>
            <a:ext cx="8077200" cy="64633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broadcast destination address is a special case of the multicast address in which all bits are 1s.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33" name="Rectangle 9">
            <a:extLst>
              <a:ext uri="{FF2B5EF4-FFF2-40B4-BE49-F238E27FC236}">
                <a16:creationId xmlns:a16="http://schemas.microsoft.com/office/drawing/2014/main" id="{CC34691B-6AAE-4231-99D9-987B0EA86993}"/>
              </a:ext>
            </a:extLst>
          </p:cNvPr>
          <p:cNvSpPr>
            <a:spLocks noChangeArrowheads="1"/>
          </p:cNvSpPr>
          <p:nvPr/>
        </p:nvSpPr>
        <p:spPr bwMode="auto">
          <a:xfrm>
            <a:off x="1752600" y="990600"/>
            <a:ext cx="8686800" cy="1373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Define the type of the following destination addresses:</a:t>
            </a:r>
          </a:p>
          <a:p>
            <a:pPr algn="just"/>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4A:30:10:21:10:1A               </a:t>
            </a:r>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47:20:1B:2E:08:EE</a:t>
            </a:r>
          </a:p>
          <a:p>
            <a:pPr algn="just"/>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FF:FF:FF:FF:FF:FF</a:t>
            </a:r>
          </a:p>
        </p:txBody>
      </p:sp>
      <p:sp>
        <p:nvSpPr>
          <p:cNvPr id="897034" name="Rectangle 10">
            <a:extLst>
              <a:ext uri="{FF2B5EF4-FFF2-40B4-BE49-F238E27FC236}">
                <a16:creationId xmlns:a16="http://schemas.microsoft.com/office/drawing/2014/main" id="{645951EA-A2E9-4C6F-AD1E-36CE24EB39CB}"/>
              </a:ext>
            </a:extLst>
          </p:cNvPr>
          <p:cNvSpPr>
            <a:spLocks noChangeArrowheads="1"/>
          </p:cNvSpPr>
          <p:nvPr/>
        </p:nvSpPr>
        <p:spPr bwMode="auto">
          <a:xfrm>
            <a:off x="1752600" y="2438401"/>
            <a:ext cx="8686800" cy="39354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panose="02020603050405020304" pitchFamily="18" charset="0"/>
              </a:rPr>
              <a:t>To find the type of the address, we need to look at the second hexadecimal digit from the left. If it is even, the address is unicast. If it is odd, the address is multicast. If all digits are F’s, the address is broadcast. Therefore, we have the following:</a:t>
            </a:r>
          </a:p>
          <a:p>
            <a:r>
              <a:rPr lang="en-US" altLang="en-US" sz="2800" i="1">
                <a:solidFill>
                  <a:schemeClr val="hlink"/>
                </a:solidFill>
                <a:latin typeface="Times" panose="02020603050405020304" pitchFamily="18" charset="0"/>
              </a:rPr>
              <a:t>a</a:t>
            </a:r>
            <a:r>
              <a:rPr lang="en-US" altLang="en-US" sz="2800" i="1">
                <a:latin typeface="Times" panose="02020603050405020304" pitchFamily="18" charset="0"/>
              </a:rPr>
              <a:t>.  This is a unicast address because A in binary is 1010.</a:t>
            </a:r>
          </a:p>
          <a:p>
            <a:r>
              <a:rPr lang="en-US" altLang="en-US" sz="2800" i="1">
                <a:solidFill>
                  <a:schemeClr val="hlink"/>
                </a:solidFill>
                <a:latin typeface="Times" panose="02020603050405020304" pitchFamily="18" charset="0"/>
              </a:rPr>
              <a:t>b.</a:t>
            </a:r>
            <a:r>
              <a:rPr lang="en-US" altLang="en-US" sz="2800" i="1">
                <a:latin typeface="Times" panose="02020603050405020304" pitchFamily="18" charset="0"/>
              </a:rPr>
              <a:t>  This is a multicast address because 7 in binary is 0111.</a:t>
            </a:r>
          </a:p>
          <a:p>
            <a:r>
              <a:rPr lang="en-US" altLang="en-US" sz="2800" i="1">
                <a:solidFill>
                  <a:schemeClr val="hlink"/>
                </a:solidFill>
                <a:latin typeface="Times" panose="02020603050405020304" pitchFamily="18" charset="0"/>
              </a:rPr>
              <a:t>c.</a:t>
            </a:r>
            <a:r>
              <a:rPr lang="en-US" altLang="en-US" sz="2800" i="1">
                <a:latin typeface="Times" panose="02020603050405020304" pitchFamily="18" charset="0"/>
              </a:rPr>
              <a:t>  This is a broadcast address because all digits are F’s.</a:t>
            </a:r>
          </a:p>
        </p:txBody>
      </p:sp>
      <p:sp>
        <p:nvSpPr>
          <p:cNvPr id="897035" name="Text Box 11">
            <a:extLst>
              <a:ext uri="{FF2B5EF4-FFF2-40B4-BE49-F238E27FC236}">
                <a16:creationId xmlns:a16="http://schemas.microsoft.com/office/drawing/2014/main" id="{C3B3051E-9A89-4CAF-9DDA-55747C8F33A1}"/>
              </a:ext>
            </a:extLst>
          </p:cNvPr>
          <p:cNvSpPr txBox="1">
            <a:spLocks noChangeArrowheads="1"/>
          </p:cNvSpPr>
          <p:nvPr/>
        </p:nvSpPr>
        <p:spPr bwMode="auto">
          <a:xfrm>
            <a:off x="2592388" y="-46038"/>
            <a:ext cx="1050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solidFill>
                  <a:schemeClr val="hlink"/>
                </a:solidFill>
                <a:latin typeface="Times New Roman" panose="02020603050405020304" pitchFamily="18" charset="0"/>
              </a:rPr>
              <a:t>Example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FF03A98-66D0-4A23-83C8-7CBF361DEFBD}"/>
                  </a:ext>
                </a:extLst>
              </p14:cNvPr>
              <p14:cNvContentPartPr/>
              <p14:nvPr/>
            </p14:nvContentPartPr>
            <p14:xfrm>
              <a:off x="2336760" y="1486800"/>
              <a:ext cx="7739640" cy="4849920"/>
            </p14:xfrm>
          </p:contentPart>
        </mc:Choice>
        <mc:Fallback>
          <p:pic>
            <p:nvPicPr>
              <p:cNvPr id="2" name="Ink 1">
                <a:extLst>
                  <a:ext uri="{FF2B5EF4-FFF2-40B4-BE49-F238E27FC236}">
                    <a16:creationId xmlns:a16="http://schemas.microsoft.com/office/drawing/2014/main" id="{BFF03A98-66D0-4A23-83C8-7CBF361DEFBD}"/>
                  </a:ext>
                </a:extLst>
              </p:cNvPr>
              <p:cNvPicPr/>
              <p:nvPr/>
            </p:nvPicPr>
            <p:blipFill>
              <a:blip r:embed="rId4"/>
              <a:stretch>
                <a:fillRect/>
              </a:stretch>
            </p:blipFill>
            <p:spPr>
              <a:xfrm>
                <a:off x="2327400" y="1477440"/>
                <a:ext cx="7758360" cy="486864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7" name="Rectangle 9">
            <a:extLst>
              <a:ext uri="{FF2B5EF4-FFF2-40B4-BE49-F238E27FC236}">
                <a16:creationId xmlns:a16="http://schemas.microsoft.com/office/drawing/2014/main" id="{7A87B1AC-C3A4-4527-A8AC-B36D6E29305C}"/>
              </a:ext>
            </a:extLst>
          </p:cNvPr>
          <p:cNvSpPr>
            <a:spLocks noChangeArrowheads="1"/>
          </p:cNvSpPr>
          <p:nvPr/>
        </p:nvSpPr>
        <p:spPr bwMode="auto">
          <a:xfrm>
            <a:off x="1752600" y="12954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Show how the address </a:t>
            </a:r>
            <a:r>
              <a:rPr lang="en-US" altLang="en-US" sz="2800" i="1">
                <a:solidFill>
                  <a:schemeClr val="folHlink"/>
                </a:solidFill>
                <a:latin typeface="Times New Roman" panose="02020603050405020304" pitchFamily="18" charset="0"/>
              </a:rPr>
              <a:t>47:20:1B:2E:08:EE</a:t>
            </a:r>
            <a:r>
              <a:rPr lang="en-US" altLang="en-US" sz="2800" i="1">
                <a:latin typeface="Times New Roman" panose="02020603050405020304" pitchFamily="18" charset="0"/>
              </a:rPr>
              <a:t> is sent out on line.</a:t>
            </a:r>
          </a:p>
        </p:txBody>
      </p:sp>
      <p:sp>
        <p:nvSpPr>
          <p:cNvPr id="898058" name="Rectangle 10">
            <a:extLst>
              <a:ext uri="{FF2B5EF4-FFF2-40B4-BE49-F238E27FC236}">
                <a16:creationId xmlns:a16="http://schemas.microsoft.com/office/drawing/2014/main" id="{51DEBCF6-80CE-4236-AAC8-08B201EBEB50}"/>
              </a:ext>
            </a:extLst>
          </p:cNvPr>
          <p:cNvSpPr>
            <a:spLocks noChangeArrowheads="1"/>
          </p:cNvSpPr>
          <p:nvPr/>
        </p:nvSpPr>
        <p:spPr bwMode="auto">
          <a:xfrm>
            <a:off x="1752600" y="2819400"/>
            <a:ext cx="8686800" cy="1373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Solution</a:t>
            </a:r>
          </a:p>
          <a:p>
            <a:r>
              <a:rPr lang="en-US" altLang="en-US" sz="2800" i="1">
                <a:latin typeface="Times" panose="02020603050405020304" pitchFamily="18" charset="0"/>
              </a:rPr>
              <a:t>The address is sent left-to-right, byte by byte; for each byte, it is sent right-to-left, bit by bit, as shown below:</a:t>
            </a:r>
          </a:p>
        </p:txBody>
      </p:sp>
      <p:sp>
        <p:nvSpPr>
          <p:cNvPr id="898061" name="Text Box 13">
            <a:extLst>
              <a:ext uri="{FF2B5EF4-FFF2-40B4-BE49-F238E27FC236}">
                <a16:creationId xmlns:a16="http://schemas.microsoft.com/office/drawing/2014/main" id="{F3AC5C32-D81D-4EAE-8316-5B64B69FEB2B}"/>
              </a:ext>
            </a:extLst>
          </p:cNvPr>
          <p:cNvSpPr txBox="1">
            <a:spLocks noChangeArrowheads="1"/>
          </p:cNvSpPr>
          <p:nvPr/>
        </p:nvSpPr>
        <p:spPr bwMode="auto">
          <a:xfrm>
            <a:off x="2592388" y="0"/>
            <a:ext cx="9925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solidFill>
                  <a:schemeClr val="hlink"/>
                </a:solidFill>
                <a:latin typeface="Times New Roman" panose="02020603050405020304" pitchFamily="18" charset="0"/>
              </a:rPr>
              <a:t>Example</a:t>
            </a:r>
          </a:p>
        </p:txBody>
      </p:sp>
      <p:pic>
        <p:nvPicPr>
          <p:cNvPr id="898062" name="Picture 14">
            <a:extLst>
              <a:ext uri="{FF2B5EF4-FFF2-40B4-BE49-F238E27FC236}">
                <a16:creationId xmlns:a16="http://schemas.microsoft.com/office/drawing/2014/main" id="{0D0A4598-9C06-40F3-9C9F-B5666EA0B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579938"/>
            <a:ext cx="8091488" cy="2968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4B1CDFF1-F780-49F4-BD83-201158654D9E}"/>
                  </a:ext>
                </a:extLst>
              </p14:cNvPr>
              <p14:cNvContentPartPr/>
              <p14:nvPr/>
            </p14:nvContentPartPr>
            <p14:xfrm>
              <a:off x="2723400" y="1306080"/>
              <a:ext cx="4422960" cy="4889160"/>
            </p14:xfrm>
          </p:contentPart>
        </mc:Choice>
        <mc:Fallback>
          <p:pic>
            <p:nvPicPr>
              <p:cNvPr id="2" name="Ink 1">
                <a:extLst>
                  <a:ext uri="{FF2B5EF4-FFF2-40B4-BE49-F238E27FC236}">
                    <a16:creationId xmlns:a16="http://schemas.microsoft.com/office/drawing/2014/main" id="{4B1CDFF1-F780-49F4-BD83-201158654D9E}"/>
                  </a:ext>
                </a:extLst>
              </p:cNvPr>
              <p:cNvPicPr/>
              <p:nvPr/>
            </p:nvPicPr>
            <p:blipFill>
              <a:blip r:embed="rId5"/>
              <a:stretch>
                <a:fillRect/>
              </a:stretch>
            </p:blipFill>
            <p:spPr>
              <a:xfrm>
                <a:off x="2714040" y="1296720"/>
                <a:ext cx="4441680" cy="490788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2103442-E437-41ED-A935-E4561FCA77A1}"/>
                  </a:ext>
                </a:extLst>
              </p14:cNvPr>
              <p14:cNvContentPartPr/>
              <p14:nvPr/>
            </p14:nvContentPartPr>
            <p14:xfrm>
              <a:off x="597960" y="191160"/>
              <a:ext cx="10283400" cy="5713920"/>
            </p14:xfrm>
          </p:contentPart>
        </mc:Choice>
        <mc:Fallback>
          <p:pic>
            <p:nvPicPr>
              <p:cNvPr id="2" name="Ink 1">
                <a:extLst>
                  <a:ext uri="{FF2B5EF4-FFF2-40B4-BE49-F238E27FC236}">
                    <a16:creationId xmlns:a16="http://schemas.microsoft.com/office/drawing/2014/main" id="{E2103442-E437-41ED-A935-E4561FCA77A1}"/>
                  </a:ext>
                </a:extLst>
              </p:cNvPr>
              <p:cNvPicPr/>
              <p:nvPr/>
            </p:nvPicPr>
            <p:blipFill>
              <a:blip r:embed="rId3"/>
              <a:stretch>
                <a:fillRect/>
              </a:stretch>
            </p:blipFill>
            <p:spPr>
              <a:xfrm>
                <a:off x="588600" y="181800"/>
                <a:ext cx="10302120" cy="5732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4612C8E-FE7F-4DF2-9A35-115FC4E4D278}"/>
                  </a:ext>
                </a:extLst>
              </p14:cNvPr>
              <p14:cNvContentPartPr/>
              <p14:nvPr/>
            </p14:nvContentPartPr>
            <p14:xfrm>
              <a:off x="4219200" y="4041360"/>
              <a:ext cx="5463000" cy="1700640"/>
            </p14:xfrm>
          </p:contentPart>
        </mc:Choice>
        <mc:Fallback>
          <p:pic>
            <p:nvPicPr>
              <p:cNvPr id="3" name="Ink 2">
                <a:extLst>
                  <a:ext uri="{FF2B5EF4-FFF2-40B4-BE49-F238E27FC236}">
                    <a16:creationId xmlns:a16="http://schemas.microsoft.com/office/drawing/2014/main" id="{D4612C8E-FE7F-4DF2-9A35-115FC4E4D278}"/>
                  </a:ext>
                </a:extLst>
              </p:cNvPr>
              <p:cNvPicPr/>
              <p:nvPr/>
            </p:nvPicPr>
            <p:blipFill>
              <a:blip r:embed="rId5"/>
              <a:stretch>
                <a:fillRect/>
              </a:stretch>
            </p:blipFill>
            <p:spPr>
              <a:xfrm>
                <a:off x="4209840" y="4032000"/>
                <a:ext cx="5481720" cy="1719360"/>
              </a:xfrm>
              <a:prstGeom prst="rect">
                <a:avLst/>
              </a:prstGeom>
            </p:spPr>
          </p:pic>
        </mc:Fallback>
      </mc:AlternateContent>
    </p:spTree>
    <p:extLst>
      <p:ext uri="{BB962C8B-B14F-4D97-AF65-F5344CB8AC3E}">
        <p14:creationId xmlns:p14="http://schemas.microsoft.com/office/powerpoint/2010/main" val="227614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4" name="Text Box 4">
            <a:extLst>
              <a:ext uri="{FF2B5EF4-FFF2-40B4-BE49-F238E27FC236}">
                <a16:creationId xmlns:a16="http://schemas.microsoft.com/office/drawing/2014/main" id="{FC8C4A27-2E99-4852-86B9-59A16A742CBD}"/>
              </a:ext>
            </a:extLst>
          </p:cNvPr>
          <p:cNvSpPr txBox="1">
            <a:spLocks noChangeArrowheads="1"/>
          </p:cNvSpPr>
          <p:nvPr/>
        </p:nvSpPr>
        <p:spPr bwMode="auto">
          <a:xfrm>
            <a:off x="1828801" y="762000"/>
            <a:ext cx="3511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Categories of Standard Ethernet</a:t>
            </a:r>
          </a:p>
        </p:txBody>
      </p:sp>
      <p:pic>
        <p:nvPicPr>
          <p:cNvPr id="870406" name="Picture 6">
            <a:extLst>
              <a:ext uri="{FF2B5EF4-FFF2-40B4-BE49-F238E27FC236}">
                <a16:creationId xmlns:a16="http://schemas.microsoft.com/office/drawing/2014/main" id="{D0CFE1A8-080D-4893-87C8-EE8231C80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133601"/>
            <a:ext cx="6389688" cy="335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40" name="Text Box 4">
            <a:extLst>
              <a:ext uri="{FF2B5EF4-FFF2-40B4-BE49-F238E27FC236}">
                <a16:creationId xmlns:a16="http://schemas.microsoft.com/office/drawing/2014/main" id="{8349F5C8-6933-436E-980D-3D77B3E888FE}"/>
              </a:ext>
            </a:extLst>
          </p:cNvPr>
          <p:cNvSpPr txBox="1">
            <a:spLocks noChangeArrowheads="1"/>
          </p:cNvSpPr>
          <p:nvPr/>
        </p:nvSpPr>
        <p:spPr bwMode="auto">
          <a:xfrm>
            <a:off x="1828800" y="381000"/>
            <a:ext cx="30267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Reservation access method</a:t>
            </a:r>
          </a:p>
        </p:txBody>
      </p:sp>
      <p:pic>
        <p:nvPicPr>
          <p:cNvPr id="1115143" name="Picture 7">
            <a:extLst>
              <a:ext uri="{FF2B5EF4-FFF2-40B4-BE49-F238E27FC236}">
                <a16:creationId xmlns:a16="http://schemas.microsoft.com/office/drawing/2014/main" id="{BF255A9F-92FE-4EF9-A98B-1EF5CEC0A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2514600"/>
            <a:ext cx="78613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8" name="Text Box 4">
            <a:extLst>
              <a:ext uri="{FF2B5EF4-FFF2-40B4-BE49-F238E27FC236}">
                <a16:creationId xmlns:a16="http://schemas.microsoft.com/office/drawing/2014/main" id="{D0808225-53B6-48D7-A7B4-50A661536945}"/>
              </a:ext>
            </a:extLst>
          </p:cNvPr>
          <p:cNvSpPr txBox="1">
            <a:spLocks noChangeArrowheads="1"/>
          </p:cNvSpPr>
          <p:nvPr/>
        </p:nvSpPr>
        <p:spPr bwMode="auto">
          <a:xfrm>
            <a:off x="1828800" y="762000"/>
            <a:ext cx="5219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Encoding in a Standard Ethernet implementation</a:t>
            </a:r>
          </a:p>
        </p:txBody>
      </p:sp>
      <p:pic>
        <p:nvPicPr>
          <p:cNvPr id="871430" name="Picture 6">
            <a:extLst>
              <a:ext uri="{FF2B5EF4-FFF2-40B4-BE49-F238E27FC236}">
                <a16:creationId xmlns:a16="http://schemas.microsoft.com/office/drawing/2014/main" id="{FCE89B9B-3B65-4F35-8320-4FAC7C8BD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14" y="2363788"/>
            <a:ext cx="7367587"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2" name="Text Box 4">
            <a:extLst>
              <a:ext uri="{FF2B5EF4-FFF2-40B4-BE49-F238E27FC236}">
                <a16:creationId xmlns:a16="http://schemas.microsoft.com/office/drawing/2014/main" id="{A6E7B2A4-EFB0-438F-9DF9-08E605EDE8BB}"/>
              </a:ext>
            </a:extLst>
          </p:cNvPr>
          <p:cNvSpPr txBox="1">
            <a:spLocks noChangeArrowheads="1"/>
          </p:cNvSpPr>
          <p:nvPr/>
        </p:nvSpPr>
        <p:spPr bwMode="auto">
          <a:xfrm>
            <a:off x="1828801" y="762000"/>
            <a:ext cx="27254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10Base5 implementation</a:t>
            </a:r>
          </a:p>
        </p:txBody>
      </p:sp>
      <p:pic>
        <p:nvPicPr>
          <p:cNvPr id="872454" name="Picture 6">
            <a:extLst>
              <a:ext uri="{FF2B5EF4-FFF2-40B4-BE49-F238E27FC236}">
                <a16:creationId xmlns:a16="http://schemas.microsoft.com/office/drawing/2014/main" id="{E4BEC38B-5F96-4CB5-A981-2D38D08E5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90800"/>
            <a:ext cx="8720138"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6" name="Text Box 4">
            <a:extLst>
              <a:ext uri="{FF2B5EF4-FFF2-40B4-BE49-F238E27FC236}">
                <a16:creationId xmlns:a16="http://schemas.microsoft.com/office/drawing/2014/main" id="{3B552805-607D-4FB7-B149-A7DCE9641F4D}"/>
              </a:ext>
            </a:extLst>
          </p:cNvPr>
          <p:cNvSpPr txBox="1">
            <a:spLocks noChangeArrowheads="1"/>
          </p:cNvSpPr>
          <p:nvPr/>
        </p:nvSpPr>
        <p:spPr bwMode="auto">
          <a:xfrm>
            <a:off x="1828801" y="762000"/>
            <a:ext cx="27254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10Base2 implementation</a:t>
            </a:r>
          </a:p>
        </p:txBody>
      </p:sp>
      <p:pic>
        <p:nvPicPr>
          <p:cNvPr id="873478" name="Picture 6">
            <a:extLst>
              <a:ext uri="{FF2B5EF4-FFF2-40B4-BE49-F238E27FC236}">
                <a16:creationId xmlns:a16="http://schemas.microsoft.com/office/drawing/2014/main" id="{B72255D2-429B-4139-8262-D9F643DA4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4" y="2214564"/>
            <a:ext cx="7843837" cy="327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500" name="Text Box 4">
            <a:extLst>
              <a:ext uri="{FF2B5EF4-FFF2-40B4-BE49-F238E27FC236}">
                <a16:creationId xmlns:a16="http://schemas.microsoft.com/office/drawing/2014/main" id="{8DB4B649-A05E-476F-AFCE-EBBF596078E0}"/>
              </a:ext>
            </a:extLst>
          </p:cNvPr>
          <p:cNvSpPr txBox="1">
            <a:spLocks noChangeArrowheads="1"/>
          </p:cNvSpPr>
          <p:nvPr/>
        </p:nvSpPr>
        <p:spPr bwMode="auto">
          <a:xfrm>
            <a:off x="1828801" y="762000"/>
            <a:ext cx="28201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10Base-T implementation</a:t>
            </a:r>
          </a:p>
        </p:txBody>
      </p:sp>
      <p:pic>
        <p:nvPicPr>
          <p:cNvPr id="874502" name="Picture 6">
            <a:extLst>
              <a:ext uri="{FF2B5EF4-FFF2-40B4-BE49-F238E27FC236}">
                <a16:creationId xmlns:a16="http://schemas.microsoft.com/office/drawing/2014/main" id="{2E88E462-87E6-4100-9A0B-CE47621A7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6" y="2409826"/>
            <a:ext cx="77247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8" name="Text Box 4">
            <a:extLst>
              <a:ext uri="{FF2B5EF4-FFF2-40B4-BE49-F238E27FC236}">
                <a16:creationId xmlns:a16="http://schemas.microsoft.com/office/drawing/2014/main" id="{F546C2C8-00CD-4F50-AD76-3B7B085B9C66}"/>
              </a:ext>
            </a:extLst>
          </p:cNvPr>
          <p:cNvSpPr txBox="1">
            <a:spLocks noChangeArrowheads="1"/>
          </p:cNvSpPr>
          <p:nvPr/>
        </p:nvSpPr>
        <p:spPr bwMode="auto">
          <a:xfrm>
            <a:off x="1828801" y="762000"/>
            <a:ext cx="2839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10Base-F implementation</a:t>
            </a:r>
          </a:p>
        </p:txBody>
      </p:sp>
      <p:pic>
        <p:nvPicPr>
          <p:cNvPr id="886790" name="Picture 6">
            <a:extLst>
              <a:ext uri="{FF2B5EF4-FFF2-40B4-BE49-F238E27FC236}">
                <a16:creationId xmlns:a16="http://schemas.microsoft.com/office/drawing/2014/main" id="{F58D3502-556D-404B-8E29-9195DD161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64" y="2430464"/>
            <a:ext cx="7805737" cy="259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Text Box 2">
            <a:extLst>
              <a:ext uri="{FF2B5EF4-FFF2-40B4-BE49-F238E27FC236}">
                <a16:creationId xmlns:a16="http://schemas.microsoft.com/office/drawing/2014/main" id="{864DC3A5-D106-4A29-BE95-4651B9141220}"/>
              </a:ext>
            </a:extLst>
          </p:cNvPr>
          <p:cNvSpPr txBox="1">
            <a:spLocks noChangeArrowheads="1"/>
          </p:cNvSpPr>
          <p:nvPr/>
        </p:nvSpPr>
        <p:spPr bwMode="auto">
          <a:xfrm>
            <a:off x="2362200" y="1981200"/>
            <a:ext cx="60992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Table  </a:t>
            </a:r>
            <a:r>
              <a:rPr lang="en-US" altLang="en-US" sz="2000" i="1" dirty="0">
                <a:latin typeface="Times New Roman" panose="02020603050405020304" pitchFamily="18" charset="0"/>
              </a:rPr>
              <a:t>Summary of Standard Ethernet implementations</a:t>
            </a:r>
          </a:p>
        </p:txBody>
      </p:sp>
      <p:pic>
        <p:nvPicPr>
          <p:cNvPr id="887812" name="Picture 4">
            <a:extLst>
              <a:ext uri="{FF2B5EF4-FFF2-40B4-BE49-F238E27FC236}">
                <a16:creationId xmlns:a16="http://schemas.microsoft.com/office/drawing/2014/main" id="{F15BDDC3-A932-40B9-8A0E-18CF8C991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600" y="2559050"/>
            <a:ext cx="7797800"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8" name="Text Box 4">
            <a:extLst>
              <a:ext uri="{FF2B5EF4-FFF2-40B4-BE49-F238E27FC236}">
                <a16:creationId xmlns:a16="http://schemas.microsoft.com/office/drawing/2014/main" id="{59B56A53-AAFB-4291-98FF-0EE54959690F}"/>
              </a:ext>
            </a:extLst>
          </p:cNvPr>
          <p:cNvSpPr txBox="1">
            <a:spLocks noChangeArrowheads="1"/>
          </p:cNvSpPr>
          <p:nvPr/>
        </p:nvSpPr>
        <p:spPr bwMode="auto">
          <a:xfrm>
            <a:off x="1828801" y="381000"/>
            <a:ext cx="5362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Select and poll functions in polling access method</a:t>
            </a:r>
          </a:p>
        </p:txBody>
      </p:sp>
      <p:pic>
        <p:nvPicPr>
          <p:cNvPr id="1117191" name="Picture 7">
            <a:extLst>
              <a:ext uri="{FF2B5EF4-FFF2-40B4-BE49-F238E27FC236}">
                <a16:creationId xmlns:a16="http://schemas.microsoft.com/office/drawing/2014/main" id="{BD40028B-B602-4B27-B3F8-82BB732D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1951038"/>
            <a:ext cx="8483600"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855011A-26E9-48BB-B354-E0072E38413F}"/>
                  </a:ext>
                </a:extLst>
              </p14:cNvPr>
              <p14:cNvContentPartPr/>
              <p14:nvPr/>
            </p14:nvContentPartPr>
            <p14:xfrm>
              <a:off x="2104200" y="1443600"/>
              <a:ext cx="5196240" cy="3559680"/>
            </p14:xfrm>
          </p:contentPart>
        </mc:Choice>
        <mc:Fallback>
          <p:pic>
            <p:nvPicPr>
              <p:cNvPr id="2" name="Ink 1">
                <a:extLst>
                  <a:ext uri="{FF2B5EF4-FFF2-40B4-BE49-F238E27FC236}">
                    <a16:creationId xmlns:a16="http://schemas.microsoft.com/office/drawing/2014/main" id="{C855011A-26E9-48BB-B354-E0072E38413F}"/>
                  </a:ext>
                </a:extLst>
              </p:cNvPr>
              <p:cNvPicPr/>
              <p:nvPr/>
            </p:nvPicPr>
            <p:blipFill>
              <a:blip r:embed="rId5"/>
              <a:stretch>
                <a:fillRect/>
              </a:stretch>
            </p:blipFill>
            <p:spPr>
              <a:xfrm>
                <a:off x="2094840" y="1434240"/>
                <a:ext cx="5214960" cy="35784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6" name="Text Box 4">
            <a:extLst>
              <a:ext uri="{FF2B5EF4-FFF2-40B4-BE49-F238E27FC236}">
                <a16:creationId xmlns:a16="http://schemas.microsoft.com/office/drawing/2014/main" id="{FA97B267-03A6-4856-B184-0B2BF6BCFD4B}"/>
              </a:ext>
            </a:extLst>
          </p:cNvPr>
          <p:cNvSpPr txBox="1">
            <a:spLocks noChangeArrowheads="1"/>
          </p:cNvSpPr>
          <p:nvPr/>
        </p:nvSpPr>
        <p:spPr bwMode="auto">
          <a:xfrm>
            <a:off x="1600200" y="381000"/>
            <a:ext cx="70307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Logical ring and physical topology in token-passing access method</a:t>
            </a:r>
          </a:p>
        </p:txBody>
      </p:sp>
      <p:pic>
        <p:nvPicPr>
          <p:cNvPr id="1119239" name="Picture 7">
            <a:extLst>
              <a:ext uri="{FF2B5EF4-FFF2-40B4-BE49-F238E27FC236}">
                <a16:creationId xmlns:a16="http://schemas.microsoft.com/office/drawing/2014/main" id="{E140D98A-E441-4403-8B77-FB877C1DC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1136650"/>
            <a:ext cx="7102475"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6C8B61F-91D5-48FB-A922-72629740468A}"/>
                  </a:ext>
                </a:extLst>
              </p14:cNvPr>
              <p14:cNvContentPartPr/>
              <p14:nvPr/>
            </p14:nvContentPartPr>
            <p14:xfrm>
              <a:off x="2774880" y="1312560"/>
              <a:ext cx="5964480" cy="3850200"/>
            </p14:xfrm>
          </p:contentPart>
        </mc:Choice>
        <mc:Fallback>
          <p:pic>
            <p:nvPicPr>
              <p:cNvPr id="2" name="Ink 1">
                <a:extLst>
                  <a:ext uri="{FF2B5EF4-FFF2-40B4-BE49-F238E27FC236}">
                    <a16:creationId xmlns:a16="http://schemas.microsoft.com/office/drawing/2014/main" id="{16C8B61F-91D5-48FB-A922-72629740468A}"/>
                  </a:ext>
                </a:extLst>
              </p:cNvPr>
              <p:cNvPicPr/>
              <p:nvPr/>
            </p:nvPicPr>
            <p:blipFill>
              <a:blip r:embed="rId5"/>
              <a:stretch>
                <a:fillRect/>
              </a:stretch>
            </p:blipFill>
            <p:spPr>
              <a:xfrm>
                <a:off x="2765520" y="1303200"/>
                <a:ext cx="5983200" cy="386892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789653-74C6-4BCD-A941-E97FBBBA214D}"/>
              </a:ext>
            </a:extLst>
          </p:cNvPr>
          <p:cNvSpPr txBox="1"/>
          <p:nvPr/>
        </p:nvSpPr>
        <p:spPr>
          <a:xfrm>
            <a:off x="3048000" y="3247647"/>
            <a:ext cx="6096000" cy="707886"/>
          </a:xfrm>
          <a:prstGeom prst="rect">
            <a:avLst/>
          </a:prstGeom>
          <a:noFill/>
        </p:spPr>
        <p:txBody>
          <a:bodyPr wrap="square">
            <a:spAutoFit/>
          </a:bodyPr>
          <a:lstStyle/>
          <a:p>
            <a:pPr algn="ctr"/>
            <a:r>
              <a:rPr lang="en-US" altLang="en-US" sz="4000" b="1" dirty="0"/>
              <a:t>Wired LANs: Ethernet</a:t>
            </a:r>
          </a:p>
        </p:txBody>
      </p:sp>
    </p:spTree>
    <p:extLst>
      <p:ext uri="{BB962C8B-B14F-4D97-AF65-F5344CB8AC3E}">
        <p14:creationId xmlns:p14="http://schemas.microsoft.com/office/powerpoint/2010/main" val="334340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a:extLst>
              <a:ext uri="{FF2B5EF4-FFF2-40B4-BE49-F238E27FC236}">
                <a16:creationId xmlns:a16="http://schemas.microsoft.com/office/drawing/2014/main" id="{F8908DD6-F165-4F97-888A-23E3438FC6CF}"/>
              </a:ext>
            </a:extLst>
          </p:cNvPr>
          <p:cNvSpPr txBox="1">
            <a:spLocks noChangeArrowheads="1"/>
          </p:cNvSpPr>
          <p:nvPr/>
        </p:nvSpPr>
        <p:spPr bwMode="auto">
          <a:xfrm>
            <a:off x="1752600" y="406400"/>
            <a:ext cx="21090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effectLst>
                  <a:outerShdw blurRad="38100" dist="38100" dir="2700000" algn="tl">
                    <a:srgbClr val="C0C0C0"/>
                  </a:outerShdw>
                </a:effectLst>
                <a:latin typeface="Times" panose="02020603050405020304" pitchFamily="18" charset="0"/>
              </a:rPr>
              <a:t>IEEE STANDARDS</a:t>
            </a:r>
          </a:p>
        </p:txBody>
      </p:sp>
      <p:sp>
        <p:nvSpPr>
          <p:cNvPr id="565252" name="Text Box 4">
            <a:extLst>
              <a:ext uri="{FF2B5EF4-FFF2-40B4-BE49-F238E27FC236}">
                <a16:creationId xmlns:a16="http://schemas.microsoft.com/office/drawing/2014/main" id="{4A19D4D5-19B4-458F-80B8-EEA935C8D747}"/>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5253" name="Rectangle 5">
            <a:extLst>
              <a:ext uri="{FF2B5EF4-FFF2-40B4-BE49-F238E27FC236}">
                <a16:creationId xmlns:a16="http://schemas.microsoft.com/office/drawing/2014/main" id="{B273EA5A-AC22-4409-B984-7959DDA23032}"/>
              </a:ext>
            </a:extLst>
          </p:cNvPr>
          <p:cNvSpPr>
            <a:spLocks noChangeArrowheads="1"/>
          </p:cNvSpPr>
          <p:nvPr/>
        </p:nvSpPr>
        <p:spPr bwMode="auto">
          <a:xfrm>
            <a:off x="1828800" y="13716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In 1985, the Computer Society of the IEEE started a project, called Project 802, to set standards to enable intercommunication among equipment from a variety of manufacturers. Project 802 is a way of specifying functions of the physical layer and the data link layer of major LAN protocols.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2" name="Text Box 4">
            <a:extLst>
              <a:ext uri="{FF2B5EF4-FFF2-40B4-BE49-F238E27FC236}">
                <a16:creationId xmlns:a16="http://schemas.microsoft.com/office/drawing/2014/main" id="{A21A60E6-2986-4E6D-AA9C-4856EBADDFA4}"/>
              </a:ext>
            </a:extLst>
          </p:cNvPr>
          <p:cNvSpPr txBox="1">
            <a:spLocks noChangeArrowheads="1"/>
          </p:cNvSpPr>
          <p:nvPr/>
        </p:nvSpPr>
        <p:spPr bwMode="auto">
          <a:xfrm>
            <a:off x="1828800" y="762000"/>
            <a:ext cx="2703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IEEE standard for LANs</a:t>
            </a:r>
          </a:p>
        </p:txBody>
      </p:sp>
      <p:pic>
        <p:nvPicPr>
          <p:cNvPr id="862214" name="Picture 6">
            <a:extLst>
              <a:ext uri="{FF2B5EF4-FFF2-40B4-BE49-F238E27FC236}">
                <a16:creationId xmlns:a16="http://schemas.microsoft.com/office/drawing/2014/main" id="{29378F25-E64E-427C-8807-7E0980CFA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4" y="1739900"/>
            <a:ext cx="8866187" cy="420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4" name="Text Box 4">
            <a:extLst>
              <a:ext uri="{FF2B5EF4-FFF2-40B4-BE49-F238E27FC236}">
                <a16:creationId xmlns:a16="http://schemas.microsoft.com/office/drawing/2014/main" id="{D630DC5D-25B2-4E84-92C8-2D3870929EE3}"/>
              </a:ext>
            </a:extLst>
          </p:cNvPr>
          <p:cNvSpPr txBox="1">
            <a:spLocks noChangeArrowheads="1"/>
          </p:cNvSpPr>
          <p:nvPr/>
        </p:nvSpPr>
        <p:spPr bwMode="auto">
          <a:xfrm>
            <a:off x="1828800" y="762000"/>
            <a:ext cx="47116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Ethernet evolution through four generations</a:t>
            </a:r>
          </a:p>
        </p:txBody>
      </p:sp>
      <p:pic>
        <p:nvPicPr>
          <p:cNvPr id="865286" name="Picture 6">
            <a:extLst>
              <a:ext uri="{FF2B5EF4-FFF2-40B4-BE49-F238E27FC236}">
                <a16:creationId xmlns:a16="http://schemas.microsoft.com/office/drawing/2014/main" id="{FDC53CB7-5035-4258-B653-0D318D3F4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6" y="2286000"/>
            <a:ext cx="7394575"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8" name="Text Box 4">
            <a:extLst>
              <a:ext uri="{FF2B5EF4-FFF2-40B4-BE49-F238E27FC236}">
                <a16:creationId xmlns:a16="http://schemas.microsoft.com/office/drawing/2014/main" id="{1EF95833-FE46-4F77-BD91-1764FD2D9D20}"/>
              </a:ext>
            </a:extLst>
          </p:cNvPr>
          <p:cNvSpPr txBox="1">
            <a:spLocks noChangeArrowheads="1"/>
          </p:cNvSpPr>
          <p:nvPr/>
        </p:nvSpPr>
        <p:spPr bwMode="auto">
          <a:xfrm>
            <a:off x="1828800" y="762000"/>
            <a:ext cx="2029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802.3 MAC frame</a:t>
            </a:r>
          </a:p>
        </p:txBody>
      </p:sp>
      <p:pic>
        <p:nvPicPr>
          <p:cNvPr id="866310" name="Picture 6">
            <a:extLst>
              <a:ext uri="{FF2B5EF4-FFF2-40B4-BE49-F238E27FC236}">
                <a16:creationId xmlns:a16="http://schemas.microsoft.com/office/drawing/2014/main" id="{80B9A579-1005-4FE6-9348-603E87DDA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64" y="2290764"/>
            <a:ext cx="8821737"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288D4DE-8BF2-4853-B2D4-3F3C9692B7B8}"/>
                  </a:ext>
                </a:extLst>
              </p14:cNvPr>
              <p14:cNvContentPartPr/>
              <p14:nvPr/>
            </p14:nvContentPartPr>
            <p14:xfrm>
              <a:off x="2694960" y="2905200"/>
              <a:ext cx="6021360" cy="2460960"/>
            </p14:xfrm>
          </p:contentPart>
        </mc:Choice>
        <mc:Fallback>
          <p:pic>
            <p:nvPicPr>
              <p:cNvPr id="2" name="Ink 1">
                <a:extLst>
                  <a:ext uri="{FF2B5EF4-FFF2-40B4-BE49-F238E27FC236}">
                    <a16:creationId xmlns:a16="http://schemas.microsoft.com/office/drawing/2014/main" id="{2288D4DE-8BF2-4853-B2D4-3F3C9692B7B8}"/>
                  </a:ext>
                </a:extLst>
              </p:cNvPr>
              <p:cNvPicPr/>
              <p:nvPr/>
            </p:nvPicPr>
            <p:blipFill>
              <a:blip r:embed="rId5"/>
              <a:stretch>
                <a:fillRect/>
              </a:stretch>
            </p:blipFill>
            <p:spPr>
              <a:xfrm>
                <a:off x="2685600" y="2895840"/>
                <a:ext cx="6040080" cy="247968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8" ma:contentTypeDescription="Create a new document." ma:contentTypeScope="" ma:versionID="e7b80a531a75cdaaa67e65be7d4941b0">
  <xsd:schema xmlns:xsd="http://www.w3.org/2001/XMLSchema" xmlns:xs="http://www.w3.org/2001/XMLSchema" xmlns:p="http://schemas.microsoft.com/office/2006/metadata/properties" xmlns:ns2="0281dc26-35a0-459a-b68c-dc14e44fe09c" targetNamespace="http://schemas.microsoft.com/office/2006/metadata/properties" ma:root="true" ma:fieldsID="8fd4b7537f6591f22927ed1c678897d3" ns2:_="">
    <xsd:import namespace="0281dc26-35a0-459a-b68c-dc14e44fe0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6B50AA-EB8C-42E7-BD1E-8C4AF192879E}"/>
</file>

<file path=customXml/itemProps2.xml><?xml version="1.0" encoding="utf-8"?>
<ds:datastoreItem xmlns:ds="http://schemas.openxmlformats.org/officeDocument/2006/customXml" ds:itemID="{D4F9AAEF-05A7-46CB-AED7-DB04C9CECD66}"/>
</file>

<file path=customXml/itemProps3.xml><?xml version="1.0" encoding="utf-8"?>
<ds:datastoreItem xmlns:ds="http://schemas.openxmlformats.org/officeDocument/2006/customXml" ds:itemID="{C4EEBCF8-9C73-4182-8C95-8BCC55104AEE}"/>
</file>

<file path=docProps/app.xml><?xml version="1.0" encoding="utf-8"?>
<Properties xmlns="http://schemas.openxmlformats.org/officeDocument/2006/extended-properties" xmlns:vt="http://schemas.openxmlformats.org/officeDocument/2006/docPropsVTypes">
  <TotalTime>223</TotalTime>
  <Words>446</Words>
  <Application>Microsoft Office PowerPoint</Application>
  <PresentationFormat>Widescreen</PresentationFormat>
  <Paragraphs>61</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Chetana Pujari [MAHE-MIT]</dc:creator>
  <cp:lastModifiedBy>Chetana Pujari [MAHE-MIT]</cp:lastModifiedBy>
  <cp:revision>10</cp:revision>
  <dcterms:created xsi:type="dcterms:W3CDTF">2020-10-13T04:40:58Z</dcterms:created>
  <dcterms:modified xsi:type="dcterms:W3CDTF">2020-10-13T09:31:47Z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