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9" r:id="rId5"/>
    <p:sldId id="316" r:id="rId6"/>
    <p:sldId id="317" r:id="rId7"/>
    <p:sldId id="310" r:id="rId8"/>
    <p:sldId id="311" r:id="rId9"/>
    <p:sldId id="303" r:id="rId10"/>
    <p:sldId id="304" r:id="rId11"/>
    <p:sldId id="312" r:id="rId12"/>
    <p:sldId id="305" r:id="rId13"/>
    <p:sldId id="306" r:id="rId14"/>
    <p:sldId id="307" r:id="rId15"/>
    <p:sldId id="313" r:id="rId16"/>
    <p:sldId id="308" r:id="rId17"/>
    <p:sldId id="318" r:id="rId18"/>
    <p:sldId id="314" r:id="rId19"/>
    <p:sldId id="257" r:id="rId20"/>
    <p:sldId id="260" r:id="rId21"/>
    <p:sldId id="258" r:id="rId22"/>
    <p:sldId id="262" r:id="rId23"/>
    <p:sldId id="263" r:id="rId24"/>
    <p:sldId id="319" r:id="rId25"/>
    <p:sldId id="261" r:id="rId26"/>
    <p:sldId id="268" r:id="rId27"/>
    <p:sldId id="269" r:id="rId28"/>
    <p:sldId id="315" r:id="rId29"/>
    <p:sldId id="320" r:id="rId30"/>
    <p:sldId id="270" r:id="rId31"/>
    <p:sldId id="271" r:id="rId32"/>
    <p:sldId id="272" r:id="rId33"/>
    <p:sldId id="266" r:id="rId34"/>
    <p:sldId id="273" r:id="rId35"/>
    <p:sldId id="274" r:id="rId36"/>
    <p:sldId id="264" r:id="rId37"/>
    <p:sldId id="265" r:id="rId38"/>
    <p:sldId id="27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A794E-92F7-4FF3-D73A-C50AC3740447}" v="203" dt="2020-09-02T18:10:42.413"/>
    <p1510:client id="{51775869-18F9-4162-8458-5644AC5E1B54}" v="266" dt="2020-09-02T17:47:29.782"/>
    <p1510:client id="{5498F701-D60F-4131-1D7D-4EEAC3C5466A}" v="135" dt="2020-09-02T18:10:49.798"/>
    <p1510:client id="{93D8EC98-EDF8-416F-F067-98F6EA59B98C}" v="253" dt="2020-09-02T17:50:57.895"/>
    <p1510:client id="{A75325BD-9E9C-4E2E-B54A-FAE4EA4DA9BF}" v="2" dt="2020-08-27T06:02:02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ABHISHEK - 190953070" userId="S::abhishek.b@learner.manipal.edu::e310da80-c605-4727-aa3b-e826c8cf04c9" providerId="AD" clId="Web-{51775869-18F9-4162-8458-5644AC5E1B54}"/>
    <pc:docChg chg="modSld">
      <pc:chgData name="B ABHISHEK - 190953070" userId="S::abhishek.b@learner.manipal.edu::e310da80-c605-4727-aa3b-e826c8cf04c9" providerId="AD" clId="Web-{51775869-18F9-4162-8458-5644AC5E1B54}" dt="2020-09-02T17:47:29.439" v="261" actId="20577"/>
      <pc:docMkLst>
        <pc:docMk/>
      </pc:docMkLst>
      <pc:sldChg chg="modSp">
        <pc:chgData name="B ABHISHEK - 190953070" userId="S::abhishek.b@learner.manipal.edu::e310da80-c605-4727-aa3b-e826c8cf04c9" providerId="AD" clId="Web-{51775869-18F9-4162-8458-5644AC5E1B54}" dt="2020-09-02T17:47:28.111" v="259" actId="20577"/>
        <pc:sldMkLst>
          <pc:docMk/>
          <pc:sldMk cId="2961751697" sldId="264"/>
        </pc:sldMkLst>
        <pc:spChg chg="mod">
          <ac:chgData name="B ABHISHEK - 190953070" userId="S::abhishek.b@learner.manipal.edu::e310da80-c605-4727-aa3b-e826c8cf04c9" providerId="AD" clId="Web-{51775869-18F9-4162-8458-5644AC5E1B54}" dt="2020-09-02T17:47:28.111" v="259" actId="20577"/>
          <ac:spMkLst>
            <pc:docMk/>
            <pc:sldMk cId="2961751697" sldId="264"/>
            <ac:spMk id="2" creationId="{00000000-0000-0000-0000-000000000000}"/>
          </ac:spMkLst>
        </pc:spChg>
        <pc:spChg chg="mod">
          <ac:chgData name="B ABHISHEK - 190953070" userId="S::abhishek.b@learner.manipal.edu::e310da80-c605-4727-aa3b-e826c8cf04c9" providerId="AD" clId="Web-{51775869-18F9-4162-8458-5644AC5E1B54}" dt="2020-09-02T17:44:53.891" v="37" actId="20577"/>
          <ac:spMkLst>
            <pc:docMk/>
            <pc:sldMk cId="2961751697" sldId="264"/>
            <ac:spMk id="3" creationId="{00000000-0000-0000-0000-000000000000}"/>
          </ac:spMkLst>
        </pc:spChg>
        <pc:picChg chg="mod">
          <ac:chgData name="B ABHISHEK - 190953070" userId="S::abhishek.b@learner.manipal.edu::e310da80-c605-4727-aa3b-e826c8cf04c9" providerId="AD" clId="Web-{51775869-18F9-4162-8458-5644AC5E1B54}" dt="2020-09-02T17:45:10.563" v="40" actId="1076"/>
          <ac:picMkLst>
            <pc:docMk/>
            <pc:sldMk cId="2961751697" sldId="264"/>
            <ac:picMk id="6" creationId="{00000000-0000-0000-0000-000000000000}"/>
          </ac:picMkLst>
        </pc:picChg>
      </pc:sldChg>
    </pc:docChg>
  </pc:docChgLst>
  <pc:docChgLst>
    <pc:chgData name="B YAMINI - 190953086" userId="S::yamini.b@learner.manipal.edu::6f35d5af-358c-4887-93b8-5738d38ed467" providerId="AD" clId="Web-{212A794E-92F7-4FF3-D73A-C50AC3740447}"/>
    <pc:docChg chg="modSld">
      <pc:chgData name="B YAMINI - 190953086" userId="S::yamini.b@learner.manipal.edu::6f35d5af-358c-4887-93b8-5738d38ed467" providerId="AD" clId="Web-{212A794E-92F7-4FF3-D73A-C50AC3740447}" dt="2020-09-02T18:10:42.413" v="194" actId="20577"/>
      <pc:docMkLst>
        <pc:docMk/>
      </pc:docMkLst>
      <pc:sldChg chg="modSp">
        <pc:chgData name="B YAMINI - 190953086" userId="S::yamini.b@learner.manipal.edu::6f35d5af-358c-4887-93b8-5738d38ed467" providerId="AD" clId="Web-{212A794E-92F7-4FF3-D73A-C50AC3740447}" dt="2020-09-02T18:10:42.397" v="193" actId="20577"/>
        <pc:sldMkLst>
          <pc:docMk/>
          <pc:sldMk cId="3173055047" sldId="312"/>
        </pc:sldMkLst>
        <pc:spChg chg="mod">
          <ac:chgData name="B YAMINI - 190953086" userId="S::yamini.b@learner.manipal.edu::6f35d5af-358c-4887-93b8-5738d38ed467" providerId="AD" clId="Web-{212A794E-92F7-4FF3-D73A-C50AC3740447}" dt="2020-09-02T18:10:42.397" v="193" actId="20577"/>
          <ac:spMkLst>
            <pc:docMk/>
            <pc:sldMk cId="3173055047" sldId="312"/>
            <ac:spMk id="2" creationId="{2A59C557-7ED1-43D4-A378-2CDFFE78FB1A}"/>
          </ac:spMkLst>
        </pc:spChg>
      </pc:sldChg>
    </pc:docChg>
  </pc:docChgLst>
  <pc:docChgLst>
    <pc:chgData name="RITIKA SINGH - 190953050" userId="S::ritika.singh@learner.manipal.edu::0381e213-5ec8-472d-8ddb-5f17f121a1fe" providerId="AD" clId="Web-{A75325BD-9E9C-4E2E-B54A-FAE4EA4DA9BF}"/>
    <pc:docChg chg="modSld">
      <pc:chgData name="RITIKA SINGH - 190953050" userId="S::ritika.singh@learner.manipal.edu::0381e213-5ec8-472d-8ddb-5f17f121a1fe" providerId="AD" clId="Web-{A75325BD-9E9C-4E2E-B54A-FAE4EA4DA9BF}" dt="2020-08-27T06:02:02.114" v="1"/>
      <pc:docMkLst>
        <pc:docMk/>
      </pc:docMkLst>
      <pc:sldChg chg="addSp delSp">
        <pc:chgData name="RITIKA SINGH - 190953050" userId="S::ritika.singh@learner.manipal.edu::0381e213-5ec8-472d-8ddb-5f17f121a1fe" providerId="AD" clId="Web-{A75325BD-9E9C-4E2E-B54A-FAE4EA4DA9BF}" dt="2020-08-27T06:02:02.114" v="1"/>
        <pc:sldMkLst>
          <pc:docMk/>
          <pc:sldMk cId="199865117" sldId="309"/>
        </pc:sldMkLst>
        <pc:inkChg chg="add del">
          <ac:chgData name="RITIKA SINGH - 190953050" userId="S::ritika.singh@learner.manipal.edu::0381e213-5ec8-472d-8ddb-5f17f121a1fe" providerId="AD" clId="Web-{A75325BD-9E9C-4E2E-B54A-FAE4EA4DA9BF}" dt="2020-08-27T06:02:02.114" v="1"/>
          <ac:inkMkLst>
            <pc:docMk/>
            <pc:sldMk cId="199865117" sldId="309"/>
            <ac:inkMk id="4" creationId="{5D7F3113-E08D-4080-9C8F-24FCF5E64756}"/>
          </ac:inkMkLst>
        </pc:inkChg>
      </pc:sldChg>
    </pc:docChg>
  </pc:docChgLst>
  <pc:docChgLst>
    <pc:chgData name="TANUKU SAIROHITH - 190953059" userId="S::tanuku.sairohith@learner.manipal.edu::7d0d8b48-d5e2-4f77-9db7-1a5add826a69" providerId="AD" clId="Web-{93D8EC98-EDF8-416F-F067-98F6EA59B98C}"/>
    <pc:docChg chg="modSld">
      <pc:chgData name="TANUKU SAIROHITH - 190953059" userId="S::tanuku.sairohith@learner.manipal.edu::7d0d8b48-d5e2-4f77-9db7-1a5add826a69" providerId="AD" clId="Web-{93D8EC98-EDF8-416F-F067-98F6EA59B98C}" dt="2020-09-02T17:50:57.895" v="251" actId="20577"/>
      <pc:docMkLst>
        <pc:docMk/>
      </pc:docMkLst>
      <pc:sldChg chg="delSp modSp">
        <pc:chgData name="TANUKU SAIROHITH - 190953059" userId="S::tanuku.sairohith@learner.manipal.edu::7d0d8b48-d5e2-4f77-9db7-1a5add826a69" providerId="AD" clId="Web-{93D8EC98-EDF8-416F-F067-98F6EA59B98C}" dt="2020-09-02T17:47:53.159" v="193"/>
        <pc:sldMkLst>
          <pc:docMk/>
          <pc:sldMk cId="2961751697" sldId="264"/>
        </pc:sldMkLst>
        <pc:spChg chg="mod">
          <ac:chgData name="TANUKU SAIROHITH - 190953059" userId="S::tanuku.sairohith@learner.manipal.edu::7d0d8b48-d5e2-4f77-9db7-1a5add826a69" providerId="AD" clId="Web-{93D8EC98-EDF8-416F-F067-98F6EA59B98C}" dt="2020-09-02T17:46:15.471" v="97" actId="20577"/>
          <ac:spMkLst>
            <pc:docMk/>
            <pc:sldMk cId="2961751697" sldId="264"/>
            <ac:spMk id="2" creationId="{00000000-0000-0000-0000-000000000000}"/>
          </ac:spMkLst>
        </pc:spChg>
        <pc:spChg chg="del mod">
          <ac:chgData name="TANUKU SAIROHITH - 190953059" userId="S::tanuku.sairohith@learner.manipal.edu::7d0d8b48-d5e2-4f77-9db7-1a5add826a69" providerId="AD" clId="Web-{93D8EC98-EDF8-416F-F067-98F6EA59B98C}" dt="2020-09-02T17:47:53.159" v="193"/>
          <ac:spMkLst>
            <pc:docMk/>
            <pc:sldMk cId="2961751697" sldId="264"/>
            <ac:spMk id="3" creationId="{00000000-0000-0000-0000-000000000000}"/>
          </ac:spMkLst>
        </pc:spChg>
        <pc:picChg chg="mod">
          <ac:chgData name="TANUKU SAIROHITH - 190953059" userId="S::tanuku.sairohith@learner.manipal.edu::7d0d8b48-d5e2-4f77-9db7-1a5add826a69" providerId="AD" clId="Web-{93D8EC98-EDF8-416F-F067-98F6EA59B98C}" dt="2020-09-02T17:47:49.706" v="192" actId="1076"/>
          <ac:picMkLst>
            <pc:docMk/>
            <pc:sldMk cId="2961751697" sldId="264"/>
            <ac:picMk id="6" creationId="{00000000-0000-0000-0000-000000000000}"/>
          </ac:picMkLst>
        </pc:picChg>
      </pc:sldChg>
      <pc:sldChg chg="modSp">
        <pc:chgData name="TANUKU SAIROHITH - 190953059" userId="S::tanuku.sairohith@learner.manipal.edu::7d0d8b48-d5e2-4f77-9db7-1a5add826a69" providerId="AD" clId="Web-{93D8EC98-EDF8-416F-F067-98F6EA59B98C}" dt="2020-09-02T17:50:54.848" v="249" actId="20577"/>
        <pc:sldMkLst>
          <pc:docMk/>
          <pc:sldMk cId="3917689739" sldId="265"/>
        </pc:sldMkLst>
        <pc:spChg chg="mod">
          <ac:chgData name="TANUKU SAIROHITH - 190953059" userId="S::tanuku.sairohith@learner.manipal.edu::7d0d8b48-d5e2-4f77-9db7-1a5add826a69" providerId="AD" clId="Web-{93D8EC98-EDF8-416F-F067-98F6EA59B98C}" dt="2020-09-02T17:50:54.848" v="249" actId="20577"/>
          <ac:spMkLst>
            <pc:docMk/>
            <pc:sldMk cId="3917689739" sldId="265"/>
            <ac:spMk id="2" creationId="{00000000-0000-0000-0000-000000000000}"/>
          </ac:spMkLst>
        </pc:spChg>
      </pc:sldChg>
    </pc:docChg>
  </pc:docChgLst>
  <pc:docChgLst>
    <pc:chgData name="B ABHISHEK - 190953070" userId="S::abhishek.b@learner.manipal.edu::e310da80-c605-4727-aa3b-e826c8cf04c9" providerId="AD" clId="Web-{5498F701-D60F-4131-1D7D-4EEAC3C5466A}"/>
    <pc:docChg chg="modSld">
      <pc:chgData name="B ABHISHEK - 190953070" userId="S::abhishek.b@learner.manipal.edu::e310da80-c605-4727-aa3b-e826c8cf04c9" providerId="AD" clId="Web-{5498F701-D60F-4131-1D7D-4EEAC3C5466A}" dt="2020-09-02T18:10:49.798" v="132" actId="20577"/>
      <pc:docMkLst>
        <pc:docMk/>
      </pc:docMkLst>
      <pc:sldChg chg="modSp">
        <pc:chgData name="B ABHISHEK - 190953070" userId="S::abhishek.b@learner.manipal.edu::e310da80-c605-4727-aa3b-e826c8cf04c9" providerId="AD" clId="Web-{5498F701-D60F-4131-1D7D-4EEAC3C5466A}" dt="2020-09-02T18:10:49.798" v="131" actId="20577"/>
        <pc:sldMkLst>
          <pc:docMk/>
          <pc:sldMk cId="3173055047" sldId="312"/>
        </pc:sldMkLst>
        <pc:spChg chg="mod">
          <ac:chgData name="B ABHISHEK - 190953070" userId="S::abhishek.b@learner.manipal.edu::e310da80-c605-4727-aa3b-e826c8cf04c9" providerId="AD" clId="Web-{5498F701-D60F-4131-1D7D-4EEAC3C5466A}" dt="2020-09-02T18:10:49.798" v="131" actId="20577"/>
          <ac:spMkLst>
            <pc:docMk/>
            <pc:sldMk cId="3173055047" sldId="312"/>
            <ac:spMk id="2" creationId="{2A59C557-7ED1-43D4-A378-2CDFFE78FB1A}"/>
          </ac:spMkLst>
        </pc:spChg>
        <pc:picChg chg="mod">
          <ac:chgData name="B ABHISHEK - 190953070" userId="S::abhishek.b@learner.manipal.edu::e310da80-c605-4727-aa3b-e826c8cf04c9" providerId="AD" clId="Web-{5498F701-D60F-4131-1D7D-4EEAC3C5466A}" dt="2020-09-02T18:09:22.251" v="52" actId="688"/>
          <ac:picMkLst>
            <pc:docMk/>
            <pc:sldMk cId="3173055047" sldId="312"/>
            <ac:picMk id="4" creationId="{4DEA08E9-C5F7-46EF-95A7-8EDD37C14A6C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B214-4606-4AC6-BEC6-12C714669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475F9-6D5F-471E-BF45-E83A8E94B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90185-2857-4105-B766-7E6A4E4C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959-5335-4BE0-A87F-F010D1C81E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C0640-1DC3-4769-AF72-BE141189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2CA35-C2A8-4202-80B6-D7EAB102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C7CD-2BBA-4C6E-9B95-31E13EE96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86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5477-B5C7-4407-B6D6-C42511E1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0356A-39F1-493A-889C-DC4B4EA9C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0E00-5CEA-4D14-B635-10ED4A91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959-5335-4BE0-A87F-F010D1C81E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49BF9-2782-44D6-B6C1-A2B96D72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BE894-9434-4BEA-A22C-C29D9B73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C7CD-2BBA-4C6E-9B95-31E13EE96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50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D8B88-39FE-490A-B7C7-830313D80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85B4A-AC1F-44A8-A254-899BEE5C3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62EAF-AF28-4DC5-9CE6-4984484D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959-5335-4BE0-A87F-F010D1C81E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913D-9EE5-454C-B8C5-7F6C1140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5DA0F-4FC9-4900-B8A8-273F800B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C7CD-2BBA-4C6E-9B95-31E13EE96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3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3A45-9999-438D-8CC0-4D6880C2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FA6E-DD55-4C91-8E0F-FF9F3738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3EEBE-1BCC-4A81-9EBC-E3250680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959-5335-4BE0-A87F-F010D1C81E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D6F0-F110-4528-BF80-BE7F0115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4F7E0-CD6A-4EA0-8462-1067DEE1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C7CD-2BBA-4C6E-9B95-31E13EE96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24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05B6-5F00-4147-94A7-184CA921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8593-3908-4993-AF97-DD95221A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A50EE-4337-48AE-8436-B1448FA8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959-5335-4BE0-A87F-F010D1C81E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B535D-9CB5-4AE2-9794-57575F9E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5EE82-8166-4A2C-A9BD-67D0732F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C7CD-2BBA-4C6E-9B95-31E13EE96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86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D859-EAFB-4C39-8F46-957DDF44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A5E8-7593-40BC-8882-DD44AF52C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2F5B9-75CE-4D2A-928E-55D5EF8EB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C5ED4-94B8-4883-9899-04CF2B4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959-5335-4BE0-A87F-F010D1C81E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E77EF-A948-497A-9F70-E83FA1A4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CB0B5-D797-4023-8EC7-64019914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C7CD-2BBA-4C6E-9B95-31E13EE96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36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2D86-2132-4693-9E20-D3DD366B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3AB1E-8216-4414-A5EF-BF8ED5CC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B7403-E2EB-4FDD-BFD7-14E61B00A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96DC4-0D33-4514-97E2-3890D2310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3B61B-EDBE-46CB-B306-B6D82D1C0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DB575-6865-4EC9-B3FE-2A208F5A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959-5335-4BE0-A87F-F010D1C81E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73A16-EA0D-44CE-96B6-3B257001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8E3AA-6AC0-4292-A059-1ADC12D3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C7CD-2BBA-4C6E-9B95-31E13EE96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49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E657-4122-4C05-B69E-CFFFA913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3558D-A5FF-45BE-8B6F-4F5EC579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959-5335-4BE0-A87F-F010D1C81E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0C6E5-A349-4E0E-B902-726610A8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A338B-2AB8-4D52-8879-E29EACB5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C7CD-2BBA-4C6E-9B95-31E13EE96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25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84C91-28BE-43B2-B8FD-0D22990C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959-5335-4BE0-A87F-F010D1C81E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870C2-7450-4889-A919-4884ADB2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71464-945B-4045-9592-0F48FAA4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C7CD-2BBA-4C6E-9B95-31E13EE96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57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3B3D-EB8B-4E55-869F-E0EAB642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7FCB4-815A-408E-9054-D53D6DA3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69CB4-2F47-4194-AC22-E887FB444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13BD9-8187-439C-8B10-29FB9458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959-5335-4BE0-A87F-F010D1C81E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95BDB-4592-41AC-9200-7A6A9C13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E1593-2009-401E-8C6A-C562D20B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C7CD-2BBA-4C6E-9B95-31E13EE96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3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5E63-29E8-4647-A713-0A92EDAB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FAC97-C6B0-420D-ABBA-D230EEC97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D60F-B7E5-4790-9DE2-C36D3DAB8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37753-6E8D-417B-86C8-5EC834E5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C959-5335-4BE0-A87F-F010D1C81E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A227F-8E38-447B-8412-C374C41D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898D9-8FED-4562-83E3-815D567E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C7CD-2BBA-4C6E-9B95-31E13EE96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96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0DADE-901E-4541-A2E8-70C99997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6C3F9-A0E7-4548-81B9-C2C750D95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656D5-A0DF-4581-B9FC-440E5FCF8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C959-5335-4BE0-A87F-F010D1C81E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C1E3-4793-4B22-846B-B281943F4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2859D-F96F-47A9-87BD-A5EA42D1F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BC7CD-2BBA-4C6E-9B95-31E13EE96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66B3-42F9-4D49-8CE3-AB0E8BAB7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Digital data to digital signal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8F667-0A38-45BF-A9A5-F06FCBC2B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6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560C49F-8FB5-4D6B-8D6D-D1BFB5250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B8ZS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0A332F7-7146-49CA-853A-EB81172D5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Bipolar With 8 Zeros Substitution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Based on bipolar-AMI</a:t>
            </a:r>
          </a:p>
          <a:p>
            <a:pPr>
              <a:lnSpc>
                <a:spcPct val="90000"/>
              </a:lnSpc>
            </a:pPr>
            <a:r>
              <a:rPr lang="en-US" altLang="en-US"/>
              <a:t>If octet of all zeros and last voltage pulse preceding was positive encode as 000+-0-+</a:t>
            </a:r>
          </a:p>
          <a:p>
            <a:pPr>
              <a:lnSpc>
                <a:spcPct val="90000"/>
              </a:lnSpc>
            </a:pPr>
            <a:r>
              <a:rPr lang="en-US" altLang="en-US"/>
              <a:t>If octet of all zeros and last voltage pulse preceding was negative encode as 000-+0+-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Causes two violations of AMI code</a:t>
            </a:r>
          </a:p>
          <a:p>
            <a:pPr>
              <a:lnSpc>
                <a:spcPct val="90000"/>
              </a:lnSpc>
            </a:pPr>
            <a:r>
              <a:rPr lang="en-US" altLang="en-US"/>
              <a:t>Unlikely to occur as a result of noise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Receiver detects and interprets as octet of all zeros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671868E-5F4C-412A-AE9B-333F88C22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HDB3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7909C7B-6891-4130-AABA-BB9D41DCB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High Density Bipolar 3 Zeros</a:t>
            </a:r>
          </a:p>
          <a:p>
            <a:r>
              <a:rPr lang="en-US" altLang="en-US"/>
              <a:t>Based on bipolar-AMI</a:t>
            </a:r>
          </a:p>
          <a:p>
            <a:r>
              <a:rPr lang="en-US" altLang="en-US"/>
              <a:t>String of four zeros replaced with one or two pulses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C107-0295-4F19-8F58-AA731BC1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HDB3 Rules</a:t>
            </a:r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A5F27E-5E9E-43C9-88FC-81D0832DD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2209800"/>
            <a:ext cx="6781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2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8A1BCFB-A362-405C-BB96-732648063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B8ZS and HDB3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569EC93D-88CC-40F1-B183-5EC14B8BB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25"/>
          <a:stretch>
            <a:fillRect/>
          </a:stretch>
        </p:blipFill>
        <p:spPr bwMode="auto">
          <a:xfrm>
            <a:off x="1981200" y="1343025"/>
            <a:ext cx="7924800" cy="547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A492-1CD8-4997-A8C5-0A0CAB11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57229-FC31-4A41-A775-58FFD120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719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Digital data, Analog signals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22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US" i="1">
                <a:latin typeface="Times New Roman" pitchFamily="18" charset="0"/>
              </a:rPr>
              <a:t>Binary amplitude shift keying</a:t>
            </a:r>
            <a:br>
              <a:rPr lang="en-US" i="1">
                <a:latin typeface="Times New Roman" pitchFamily="18" charset="0"/>
              </a:rPr>
            </a:br>
            <a:endParaRPr lang="en-US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2742"/>
            <a:ext cx="8229600" cy="2240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96200" y="2895600"/>
            <a:ext cx="2514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330475"/>
            <a:ext cx="5486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47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>
                <a:latin typeface="Times New Roman" pitchFamily="18" charset="0"/>
              </a:rPr>
              <a:t>Binary amplitude shift keying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95525"/>
            <a:ext cx="73152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1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>
                <a:latin typeface="Times New Roman" pitchFamily="18" charset="0"/>
              </a:rPr>
              <a:t>Implementation of binary ASK</a:t>
            </a:r>
            <a:br>
              <a:rPr lang="en-US" i="1">
                <a:latin typeface="Times New Roman" pitchFamily="18" charset="0"/>
              </a:rPr>
            </a:br>
            <a:endParaRPr lang="en-US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70214"/>
            <a:ext cx="8229600" cy="23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08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" pitchFamily="18" charset="0"/>
              </a:rPr>
              <a:t>Given a bandwidth of 10,000 Hz (1000 to 11,000 Hz), draw the full-duplex ASK diagram of the system. Find the carriers and the bandwidths in each direction. Assume there is no gap between the bands in the two directions.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1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F245-541E-426C-81DC-8322666B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38D9-031F-416C-AC33-4E1427E1A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227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229600" cy="5821363"/>
          </a:xfrm>
        </p:spPr>
        <p:txBody>
          <a:bodyPr/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For full-duplex ASK, the bandwidth for each direction is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BW = 10000 / 2 = 5000 Hz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The carrier frequencies can be chosen at the middle of each band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fc (backward)    = 1000 + 5000/2   = 3500 Hz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fc (forward) = 11000 – 5000/2 = 8500 Hz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19" y="3505200"/>
            <a:ext cx="8135938" cy="246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659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45FF-64F0-48A3-86B8-C5B82F35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AD42-4DC4-48A2-81DF-5669007B7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118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>
                <a:latin typeface="Times New Roman" pitchFamily="18" charset="0"/>
              </a:rPr>
              <a:t>Binary frequency shift keying</a:t>
            </a:r>
            <a:br>
              <a:rPr lang="en-US" i="1">
                <a:latin typeface="Times New Roman" pitchFamily="18" charset="0"/>
              </a:rPr>
            </a:b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39000" y="1676400"/>
            <a:ext cx="2971800" cy="2133600"/>
            <a:chOff x="5791200" y="1752600"/>
            <a:chExt cx="2971800" cy="2133600"/>
          </a:xfrm>
        </p:grpSpPr>
        <p:sp>
          <p:nvSpPr>
            <p:cNvPr id="5" name="Rectangle 4"/>
            <p:cNvSpPr/>
            <p:nvPr/>
          </p:nvSpPr>
          <p:spPr>
            <a:xfrm>
              <a:off x="5791200" y="1752600"/>
              <a:ext cx="2971800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553200" y="3124200"/>
              <a:ext cx="16764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486025"/>
            <a:ext cx="71628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91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Multiple FSK (MFSK)</a:t>
            </a:r>
            <a:br>
              <a:rPr lang="en-US" i="1">
                <a:latin typeface="Times New Roman" pitchFamily="18" charset="0"/>
                <a:cs typeface="Times New Roman" pitchFamily="18" charset="0"/>
              </a:rPr>
            </a:b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kumimoji="1" lang="en-GB"/>
              <a:t>More than two frequencies (M frequencies) are used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kumimoji="1" lang="en-GB"/>
              <a:t>More bandwidth efficient compared to BFSK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kumimoji="1" lang="en-GB"/>
              <a:t>More susceptible to noise compared to BFSK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70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371600"/>
          <a:ext cx="76200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" name="Equation" r:id="rId3" imgW="3263900" imgH="1612900" progId="Equation.3">
                  <p:embed/>
                </p:oleObj>
              </mc:Choice>
              <mc:Fallback>
                <p:oleObj name="Equation" r:id="rId3" imgW="3263900" imgH="161290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371600"/>
                        <a:ext cx="76200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438400" y="609601"/>
            <a:ext cx="441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kumimoji="1" lang="en-GB" sz="2400">
                <a:latin typeface="Times New Roman" pitchFamily="18" charset="0"/>
                <a:cs typeface="Times New Roman" pitchFamily="18" charset="0"/>
              </a:rPr>
              <a:t>MFSK signal:</a:t>
            </a:r>
          </a:p>
        </p:txBody>
      </p:sp>
    </p:spTree>
    <p:extLst>
      <p:ext uri="{BB962C8B-B14F-4D97-AF65-F5344CB8AC3E}">
        <p14:creationId xmlns:p14="http://schemas.microsoft.com/office/powerpoint/2010/main" val="1824261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5D72-BD9C-401A-90D4-FC121FE8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FD7C82-1B27-42D0-B793-DAC661D2B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255656"/>
            <a:ext cx="8534400" cy="254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86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9449-311F-4FB6-B7D6-37FE0441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CCA1-6040-4BA3-ABE3-AD329190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53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229600" cy="5745163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kumimoji="1" lang="en-GB"/>
              <a:t>MFSK signal: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kumimoji="1" lang="en-GB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kumimoji="1" lang="en-GB" sz="3600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kumimoji="1" lang="en-GB" sz="3600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kumimoji="1" lang="en-GB" sz="3600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kumimoji="1" lang="en-GB"/>
              <a:t>Period of signal element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kumimoji="1" lang="en-GB" sz="3600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kumimoji="1" lang="en-GB"/>
              <a:t>Minimum frequency separation</a:t>
            </a:r>
          </a:p>
          <a:p>
            <a:pPr>
              <a:buClr>
                <a:srgbClr val="FF0000"/>
              </a:buClr>
              <a:buNone/>
            </a:pPr>
            <a:endParaRPr kumimoji="1" lang="en-GB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kumimoji="1" lang="en-GB" sz="1100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kumimoji="1" lang="en-GB"/>
              <a:t>MFSK signal bandwidth:</a:t>
            </a:r>
            <a:endParaRPr kumimoji="1" lang="en-GB" baseline="-25000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kumimoji="1" lang="en-GB"/>
          </a:p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32000" y="1066800"/>
          <a:ext cx="7188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Equation" r:id="rId3" imgW="3238200" imgH="1155600" progId="Equation.3">
                  <p:embed/>
                </p:oleObj>
              </mc:Choice>
              <mc:Fallback>
                <p:oleObj name="Equation" r:id="rId3" imgW="3238200" imgH="11556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066800"/>
                        <a:ext cx="71882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1" y="3505200"/>
          <a:ext cx="70405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5" imgW="3505200" imgH="228600" progId="Equation.3">
                  <p:embed/>
                </p:oleObj>
              </mc:Choice>
              <mc:Fallback>
                <p:oleObj name="Equation" r:id="rId5" imgW="3505200" imgH="228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3505200"/>
                        <a:ext cx="704056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14600" y="4648201"/>
          <a:ext cx="78089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7" imgW="3886200" imgH="228600" progId="Equation.3">
                  <p:embed/>
                </p:oleObj>
              </mc:Choice>
              <mc:Fallback>
                <p:oleObj name="Equation" r:id="rId7" imgW="388620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48201"/>
                        <a:ext cx="780891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705600" y="5257800"/>
          <a:ext cx="27035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9" imgW="1346200" imgH="228600" progId="Equation.3">
                  <p:embed/>
                </p:oleObj>
              </mc:Choice>
              <mc:Fallback>
                <p:oleObj name="Equation" r:id="rId9" imgW="134620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257800"/>
                        <a:ext cx="270351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0436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/>
              <a:t>With </a:t>
            </a:r>
            <a:r>
              <a:rPr kumimoji="1" lang="en-GB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GB" i="1" baseline="-25000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GB" i="1">
                <a:latin typeface="Times New Roman" pitchFamily="18" charset="0"/>
                <a:cs typeface="Times New Roman" pitchFamily="18" charset="0"/>
              </a:rPr>
              <a:t>=250KHz</a:t>
            </a:r>
            <a:r>
              <a:rPr kumimoji="1" lang="en-GB"/>
              <a:t>, </a:t>
            </a:r>
            <a:r>
              <a:rPr kumimoji="1" lang="en-GB" i="1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GB" i="1" baseline="-2500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GB" i="1">
                <a:latin typeface="Times New Roman" pitchFamily="18" charset="0"/>
                <a:cs typeface="Times New Roman" pitchFamily="18" charset="0"/>
              </a:rPr>
              <a:t>=25KHz</a:t>
            </a:r>
            <a:r>
              <a:rPr kumimoji="1" lang="en-GB"/>
              <a:t>, and </a:t>
            </a:r>
            <a:r>
              <a:rPr kumimoji="1" lang="en-GB" i="1">
                <a:latin typeface="Times New Roman" pitchFamily="18" charset="0"/>
                <a:cs typeface="Times New Roman" pitchFamily="18" charset="0"/>
              </a:rPr>
              <a:t>M=8</a:t>
            </a:r>
            <a:r>
              <a:rPr kumimoji="1" lang="en-GB"/>
              <a:t> (</a:t>
            </a:r>
            <a:r>
              <a:rPr kumimoji="1" lang="en-GB" i="1">
                <a:latin typeface="Times New Roman" pitchFamily="18" charset="0"/>
                <a:cs typeface="Times New Roman" pitchFamily="18" charset="0"/>
              </a:rPr>
              <a:t>L=3</a:t>
            </a:r>
            <a:r>
              <a:rPr kumimoji="1" lang="en-GB"/>
              <a:t> bits), we have the following frequency assignment for each of the 8 possible 3-bit data combinations:</a:t>
            </a:r>
          </a:p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743200" y="3886201"/>
          <a:ext cx="58674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" name="Equation" r:id="rId3" imgW="1435100" imgH="228600" progId="Equation.3">
                  <p:embed/>
                </p:oleObj>
              </mc:Choice>
              <mc:Fallback>
                <p:oleObj name="Equation" r:id="rId3" imgW="1435100" imgH="2286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86201"/>
                        <a:ext cx="586740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424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2286000" y="762001"/>
          <a:ext cx="7543800" cy="3532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" name="Equation" r:id="rId3" imgW="4000500" imgH="1854200" progId="Equation.3">
                  <p:embed/>
                </p:oleObj>
              </mc:Choice>
              <mc:Fallback>
                <p:oleObj name="Equation" r:id="rId3" imgW="4000500" imgH="185420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762001"/>
                        <a:ext cx="7543800" cy="3532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057400" y="45720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kumimoji="1" lang="en-GB"/>
              <a:t>This scheme can support a data rate of: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67000" y="5257800"/>
          <a:ext cx="50784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Equation" r:id="rId5" imgW="2527300" imgH="228600" progId="Equation.3">
                  <p:embed/>
                </p:oleObj>
              </mc:Choice>
              <mc:Fallback>
                <p:oleObj name="Equation" r:id="rId5" imgW="252730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57800"/>
                        <a:ext cx="5078412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78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6B13-3B73-4729-8978-B497467E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9E275-0505-417D-8760-D658F0D5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458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latin typeface="Times New Roman" pitchFamily="18" charset="0"/>
              </a:rPr>
              <a:t>We need to send data 3 bits at a time at a bit rate of 3 Mbps. The carrier frequency is 10 </a:t>
            </a:r>
            <a:r>
              <a:rPr lang="en-US" i="1" err="1">
                <a:latin typeface="Times New Roman" pitchFamily="18" charset="0"/>
              </a:rPr>
              <a:t>MHz.</a:t>
            </a:r>
            <a:r>
              <a:rPr lang="en-US" i="1">
                <a:latin typeface="Times New Roman" pitchFamily="18" charset="0"/>
              </a:rPr>
              <a:t> Calculate the number of levels (different frequencies), the baud rate, and the bandwidth.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21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>
            <a:normAutofit/>
          </a:bodyPr>
          <a:lstStyle/>
          <a:p>
            <a:r>
              <a:rPr lang="en-US" i="1">
                <a:latin typeface="Times" pitchFamily="18" charset="0"/>
              </a:rPr>
              <a:t>We can have L=3,M = 2</a:t>
            </a:r>
            <a:r>
              <a:rPr lang="en-US" i="1" baseline="30000">
                <a:latin typeface="Times" pitchFamily="18" charset="0"/>
              </a:rPr>
              <a:t>3</a:t>
            </a:r>
            <a:r>
              <a:rPr lang="en-US" i="1">
                <a:latin typeface="Times" pitchFamily="18" charset="0"/>
              </a:rPr>
              <a:t> = 8.</a:t>
            </a:r>
          </a:p>
          <a:p>
            <a:r>
              <a:rPr lang="en-US" i="1">
                <a:latin typeface="Times" pitchFamily="18" charset="0"/>
              </a:rPr>
              <a:t> The baud rate is D=R/L</a:t>
            </a:r>
          </a:p>
          <a:p>
            <a:r>
              <a:rPr lang="en-US" i="1">
                <a:latin typeface="Times" pitchFamily="18" charset="0"/>
              </a:rPr>
              <a:t> D= 3 Mbps/3 = 1 </a:t>
            </a:r>
            <a:r>
              <a:rPr lang="en-US" i="1" err="1">
                <a:latin typeface="Times" pitchFamily="18" charset="0"/>
              </a:rPr>
              <a:t>Mbaud</a:t>
            </a:r>
            <a:r>
              <a:rPr lang="en-US" i="1">
                <a:latin typeface="Times" pitchFamily="18" charset="0"/>
              </a:rPr>
              <a:t>. </a:t>
            </a:r>
          </a:p>
          <a:p>
            <a:r>
              <a:rPr lang="en-US" i="1">
                <a:latin typeface="Times" pitchFamily="18" charset="0"/>
              </a:rPr>
              <a:t>The bandwidth is :</a:t>
            </a:r>
          </a:p>
          <a:p>
            <a:r>
              <a:rPr lang="en-US" i="1">
                <a:latin typeface="Times" pitchFamily="18" charset="0"/>
              </a:rPr>
              <a:t>T=Bit period=1/3 micro sec</a:t>
            </a:r>
          </a:p>
          <a:p>
            <a:r>
              <a:rPr lang="en-US" i="1">
                <a:latin typeface="Times" pitchFamily="18" charset="0"/>
              </a:rPr>
              <a:t>T</a:t>
            </a:r>
            <a:r>
              <a:rPr lang="en-US" sz="1600" i="1">
                <a:latin typeface="Times" pitchFamily="18" charset="0"/>
              </a:rPr>
              <a:t>S=</a:t>
            </a:r>
            <a:r>
              <a:rPr lang="en-US" i="1">
                <a:latin typeface="Times" pitchFamily="18" charset="0"/>
              </a:rPr>
              <a:t>LT=3*(1/3) =1 micro sec</a:t>
            </a:r>
          </a:p>
          <a:p>
            <a:r>
              <a:rPr lang="en-US" i="1">
                <a:latin typeface="Times" pitchFamily="18" charset="0"/>
              </a:rPr>
              <a:t>2f</a:t>
            </a:r>
            <a:r>
              <a:rPr lang="en-US" sz="1800" i="1">
                <a:latin typeface="Times" pitchFamily="18" charset="0"/>
              </a:rPr>
              <a:t>d=</a:t>
            </a:r>
            <a:r>
              <a:rPr lang="en-US" i="1">
                <a:latin typeface="Times" pitchFamily="18" charset="0"/>
              </a:rPr>
              <a:t>1/</a:t>
            </a:r>
            <a:r>
              <a:rPr lang="en-US" sz="1800" i="1">
                <a:latin typeface="Times" pitchFamily="18" charset="0"/>
              </a:rPr>
              <a:t>T</a:t>
            </a:r>
            <a:r>
              <a:rPr lang="en-US" sz="1050" i="1">
                <a:latin typeface="Times" pitchFamily="18" charset="0"/>
              </a:rPr>
              <a:t>S  </a:t>
            </a:r>
            <a:r>
              <a:rPr lang="en-US" sz="3600" i="1">
                <a:latin typeface="Times" pitchFamily="18" charset="0"/>
              </a:rPr>
              <a:t>=1MHz</a:t>
            </a:r>
          </a:p>
          <a:p>
            <a:r>
              <a:rPr lang="en-US" sz="3600" i="1">
                <a:latin typeface="Times" pitchFamily="18" charset="0"/>
              </a:rPr>
              <a:t>Bandwidth=8MHz</a:t>
            </a:r>
            <a:endParaRPr lang="en-US" sz="1800" i="1">
              <a:latin typeface="Times" pitchFamily="18" charset="0"/>
            </a:endParaRPr>
          </a:p>
          <a:p>
            <a:endParaRPr lang="en-US" sz="120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867401" y="2743200"/>
          <a:ext cx="27035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" name="Equation" r:id="rId3" imgW="1346200" imgH="228600" progId="Equation.3">
                  <p:embed/>
                </p:oleObj>
              </mc:Choice>
              <mc:Fallback>
                <p:oleObj name="Equation" r:id="rId3" imgW="1346200" imgH="2286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2743200"/>
                        <a:ext cx="27035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784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1"/>
            <a:ext cx="8229600" cy="3092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971800" y="5029200"/>
          <a:ext cx="59436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Equation" r:id="rId4" imgW="1435100" imgH="228600" progId="Equation.3">
                  <p:embed/>
                </p:oleObj>
              </mc:Choice>
              <mc:Fallback>
                <p:oleObj name="Equation" r:id="rId4" imgW="1435100" imgH="228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29200"/>
                        <a:ext cx="59436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2932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>
                <a:latin typeface="Times New Roman"/>
                <a:cs typeface="Times New Roman"/>
              </a:rPr>
              <a:t>Phase Shift Keying.</a:t>
            </a:r>
            <a:endParaRPr lang="en-US" sz="4000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166" y="1822677"/>
            <a:ext cx="7619999" cy="38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51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Phase of the carrier is varied to represent digital data (binary 0 or 1)</a:t>
            </a:r>
          </a:p>
          <a:p>
            <a:r>
              <a:rPr lang="en-US"/>
              <a:t>Amplitude and frequency remains constant.</a:t>
            </a:r>
          </a:p>
          <a:p>
            <a:r>
              <a:rPr lang="en-US"/>
              <a:t>If phase 0 </a:t>
            </a:r>
            <a:r>
              <a:rPr lang="en-US" err="1"/>
              <a:t>deg</a:t>
            </a:r>
            <a:r>
              <a:rPr lang="en-US"/>
              <a:t> to represent 0, 180 </a:t>
            </a:r>
            <a:r>
              <a:rPr lang="en-US" err="1"/>
              <a:t>deg</a:t>
            </a:r>
            <a:r>
              <a:rPr lang="en-US"/>
              <a:t> to represent 1. (2-PSK)</a:t>
            </a:r>
          </a:p>
          <a:p>
            <a:r>
              <a:rPr lang="en-US"/>
              <a:t>PSK is not susceptible to noise degradation that affects ASK or bandwidth limitations of FSK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89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Differential PSK (DPSK)</a:t>
            </a:r>
            <a:br>
              <a:rPr lang="en-US" i="1">
                <a:latin typeface="Times New Roman" pitchFamily="18" charset="0"/>
                <a:cs typeface="Times New Roman" pitchFamily="18" charset="0"/>
              </a:rPr>
            </a:b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kumimoji="1" lang="en-US" sz="2400"/>
              <a:t>In DPSK, the phase shift is with reference to the previous bit transmitted rather than to some constant reference signal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kumimoji="1" lang="en-US" sz="2400"/>
              <a:t>Binary </a:t>
            </a:r>
            <a:r>
              <a:rPr lang="en-US" sz="2400"/>
              <a:t>0:signal burst with the same phase as the previous one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400"/>
              <a:t>Binary 1:signal burst of opposite phase to the preceding one</a:t>
            </a:r>
          </a:p>
          <a:p>
            <a:endParaRPr lang="en-US"/>
          </a:p>
        </p:txBody>
      </p:sp>
      <p:pic>
        <p:nvPicPr>
          <p:cNvPr id="4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971801"/>
            <a:ext cx="7467599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66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6ABB-FE55-4D91-B23A-353197B9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76BABE-D057-4476-A5F0-14D3C67B6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74639"/>
            <a:ext cx="8534400" cy="630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3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4071-9EAD-4BC0-9390-6FA5C321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A9D9AA-C3DA-4C40-BE9D-86ECFAFA7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74638"/>
            <a:ext cx="8229600" cy="4754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7BF466-7745-4C94-9720-0D85B4FA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5334000"/>
            <a:ext cx="5486400" cy="10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4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050">
            <a:extLst>
              <a:ext uri="{FF2B5EF4-FFF2-40B4-BE49-F238E27FC236}">
                <a16:creationId xmlns:a16="http://schemas.microsoft.com/office/drawing/2014/main" id="{CB34AF0C-D392-4BAF-844C-7C8BB8F47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Differential Manchester Encoding</a:t>
            </a:r>
          </a:p>
        </p:txBody>
      </p:sp>
      <p:pic>
        <p:nvPicPr>
          <p:cNvPr id="61444" name="Picture 2052">
            <a:extLst>
              <a:ext uri="{FF2B5EF4-FFF2-40B4-BE49-F238E27FC236}">
                <a16:creationId xmlns:a16="http://schemas.microsoft.com/office/drawing/2014/main" id="{4C321692-E7CB-460A-8805-0C000A7C6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95" b="13223"/>
          <a:stretch>
            <a:fillRect/>
          </a:stretch>
        </p:blipFill>
        <p:spPr bwMode="auto">
          <a:xfrm>
            <a:off x="1676400" y="2559050"/>
            <a:ext cx="88392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D0779F0-95CD-4DF3-BD76-638D8B19F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Modulation Rate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09142324-DECB-45B0-97B2-F316EB466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1"/>
          <a:stretch>
            <a:fillRect/>
          </a:stretch>
        </p:blipFill>
        <p:spPr bwMode="auto">
          <a:xfrm>
            <a:off x="2997200" y="1371600"/>
            <a:ext cx="6299200" cy="544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C557-7ED1-43D4-A378-2CDFFE78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Modulation rate   </a:t>
            </a:r>
            <a:endParaRPr lang="en-IN">
              <a:cs typeface="Calibri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EA08E9-C5F7-46EF-95A7-8EDD37C14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600" y="1862667"/>
            <a:ext cx="7086600" cy="28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5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95D39D3-5A49-4FE4-B54C-A170CEAAC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Scrambling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ED5975C-8A3E-4A7C-B9C5-60014912B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Use scrambling to replace sequences that would produce constant voltage</a:t>
            </a:r>
          </a:p>
          <a:p>
            <a:r>
              <a:rPr lang="en-US" altLang="en-US" sz="2400"/>
              <a:t>Filling sequence </a:t>
            </a:r>
          </a:p>
          <a:p>
            <a:pPr lvl="1"/>
            <a:r>
              <a:rPr lang="en-US" altLang="en-US" sz="2000"/>
              <a:t>Must produce enough transitions to sync</a:t>
            </a:r>
          </a:p>
          <a:p>
            <a:pPr lvl="1"/>
            <a:r>
              <a:rPr lang="en-US" altLang="en-US" sz="2000"/>
              <a:t>Must be recognized by receiver and replace with original</a:t>
            </a:r>
          </a:p>
          <a:p>
            <a:pPr lvl="1"/>
            <a:r>
              <a:rPr lang="en-US" altLang="en-US" sz="2000"/>
              <a:t>Same length as original</a:t>
            </a:r>
          </a:p>
          <a:p>
            <a:r>
              <a:rPr lang="en-US" altLang="en-US" sz="2400"/>
              <a:t>No dc component</a:t>
            </a:r>
          </a:p>
          <a:p>
            <a:r>
              <a:rPr lang="en-US" altLang="en-US" sz="2400"/>
              <a:t>No long sequences of zero level line signal</a:t>
            </a:r>
          </a:p>
          <a:p>
            <a:r>
              <a:rPr lang="en-US" altLang="en-US" sz="2400"/>
              <a:t>No reduction in data rate</a:t>
            </a:r>
          </a:p>
          <a:p>
            <a:r>
              <a:rPr lang="en-US" altLang="en-US" sz="2400"/>
              <a:t>Error detection capability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4" ma:contentTypeDescription="Create a new document." ma:contentTypeScope="" ma:versionID="d3d34bb1beb6cd4699b4fc403bb2042b">
  <xsd:schema xmlns:xsd="http://www.w3.org/2001/XMLSchema" xmlns:xs="http://www.w3.org/2001/XMLSchema" xmlns:p="http://schemas.microsoft.com/office/2006/metadata/properties" xmlns:ns2="0281dc26-35a0-459a-b68c-dc14e44fe09c" targetNamespace="http://schemas.microsoft.com/office/2006/metadata/properties" ma:root="true" ma:fieldsID="2528350dd90dd061c7aef9aecbe74264" ns2:_="">
    <xsd:import namespace="0281dc26-35a0-459a-b68c-dc14e44fe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1dc26-35a0-459a-b68c-dc14e44fe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46DA44-F848-4DF9-948E-7554F393A01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6064ED1-6F06-4AF6-964B-2E6233F26CB0}">
  <ds:schemaRefs>
    <ds:schemaRef ds:uri="0281dc26-35a0-459a-b68c-dc14e44fe0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4A55319-EC3C-4035-9BDE-8626C90FED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Digital data to digital signal</vt:lpstr>
      <vt:lpstr>PowerPoint Presentation</vt:lpstr>
      <vt:lpstr>PowerPoint Presentation</vt:lpstr>
      <vt:lpstr>PowerPoint Presentation</vt:lpstr>
      <vt:lpstr>PowerPoint Presentation</vt:lpstr>
      <vt:lpstr>Differential Manchester Encoding</vt:lpstr>
      <vt:lpstr>Modulation Rate</vt:lpstr>
      <vt:lpstr>Modulation rate   </vt:lpstr>
      <vt:lpstr>Scrambling</vt:lpstr>
      <vt:lpstr>B8ZS</vt:lpstr>
      <vt:lpstr>HDB3</vt:lpstr>
      <vt:lpstr>HDB3 Rules</vt:lpstr>
      <vt:lpstr>B8ZS and HDB3</vt:lpstr>
      <vt:lpstr>PowerPoint Presentation</vt:lpstr>
      <vt:lpstr>Digital data, Analog signals</vt:lpstr>
      <vt:lpstr>Binary amplitude shift keying </vt:lpstr>
      <vt:lpstr>Binary amplitude shift keying</vt:lpstr>
      <vt:lpstr>Implementation of binary ASK </vt:lpstr>
      <vt:lpstr>Example</vt:lpstr>
      <vt:lpstr>PowerPoint Presentation</vt:lpstr>
      <vt:lpstr>PowerPoint Presentation</vt:lpstr>
      <vt:lpstr>Binary frequency shift keying </vt:lpstr>
      <vt:lpstr>Multiple FSK (MFSK) 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Example</vt:lpstr>
      <vt:lpstr>PowerPoint Presentation</vt:lpstr>
      <vt:lpstr>PowerPoint Presentation</vt:lpstr>
      <vt:lpstr>Phase Shift Keying.</vt:lpstr>
      <vt:lpstr>PowerPoint Presentation</vt:lpstr>
      <vt:lpstr>Differential PSK (DPSK)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data to digital signal</dc:title>
  <dc:creator>Chetana Pujari [MAHE-MIT]</dc:creator>
  <cp:revision>1</cp:revision>
  <dcterms:created xsi:type="dcterms:W3CDTF">2020-08-18T05:36:03Z</dcterms:created>
  <dcterms:modified xsi:type="dcterms:W3CDTF">2020-09-02T18:11:01Z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0x01010071B81E70C83D3E4F8A2761CC33C211F1</vt:lpwstr>
  </property>
</Properties>
</file>