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795AF-A674-4704-92B8-4D62FA770051}" v="5" dt="2020-09-09T22:01:21.369"/>
    <p1510:client id="{ECF6C991-AD3C-EFE7-EEA8-FAD62235C4DB}" v="18" dt="2020-09-10T02:42:36.850"/>
    <p1510:client id="{FCFAA3E0-558C-4A80-BE97-85BE039509BA}" v="5" dt="2020-09-16T11:55:44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KA AGARWAL - 190953260" userId="S::ishika.agarwal1@learner.manipal.edu::5dfaa303-64ac-4496-bd6b-00080cc7b71c" providerId="AD" clId="Web-{ECF6C991-AD3C-EFE7-EEA8-FAD62235C4DB}"/>
    <pc:docChg chg="modSld">
      <pc:chgData name="ISHIKA AGARWAL - 190953260" userId="S::ishika.agarwal1@learner.manipal.edu::5dfaa303-64ac-4496-bd6b-00080cc7b71c" providerId="AD" clId="Web-{ECF6C991-AD3C-EFE7-EEA8-FAD62235C4DB}" dt="2020-09-10T02:42:36.850" v="15" actId="20577"/>
      <pc:docMkLst>
        <pc:docMk/>
      </pc:docMkLst>
      <pc:sldChg chg="modSp">
        <pc:chgData name="ISHIKA AGARWAL - 190953260" userId="S::ishika.agarwal1@learner.manipal.edu::5dfaa303-64ac-4496-bd6b-00080cc7b71c" providerId="AD" clId="Web-{ECF6C991-AD3C-EFE7-EEA8-FAD62235C4DB}" dt="2020-09-10T02:42:36.850" v="14" actId="20577"/>
        <pc:sldMkLst>
          <pc:docMk/>
          <pc:sldMk cId="3250550728" sldId="258"/>
        </pc:sldMkLst>
        <pc:spChg chg="mod">
          <ac:chgData name="ISHIKA AGARWAL - 190953260" userId="S::ishika.agarwal1@learner.manipal.edu::5dfaa303-64ac-4496-bd6b-00080cc7b71c" providerId="AD" clId="Web-{ECF6C991-AD3C-EFE7-EEA8-FAD62235C4DB}" dt="2020-09-10T02:42:00.350" v="9" actId="20577"/>
          <ac:spMkLst>
            <pc:docMk/>
            <pc:sldMk cId="3250550728" sldId="258"/>
            <ac:spMk id="2" creationId="{D18D66FC-0611-4F7A-8E46-485A5E454F1B}"/>
          </ac:spMkLst>
        </pc:spChg>
        <pc:spChg chg="mod">
          <ac:chgData name="ISHIKA AGARWAL - 190953260" userId="S::ishika.agarwal1@learner.manipal.edu::5dfaa303-64ac-4496-bd6b-00080cc7b71c" providerId="AD" clId="Web-{ECF6C991-AD3C-EFE7-EEA8-FAD62235C4DB}" dt="2020-09-10T02:42:36.850" v="14" actId="20577"/>
          <ac:spMkLst>
            <pc:docMk/>
            <pc:sldMk cId="3250550728" sldId="258"/>
            <ac:spMk id="3" creationId="{3BBAC943-D175-4FD5-9635-2B762593F857}"/>
          </ac:spMkLst>
        </pc:spChg>
      </pc:sldChg>
    </pc:docChg>
  </pc:docChgLst>
  <pc:docChgLst>
    <pc:chgData name="SHREY AGARWAL - 190953126" userId="S::shrey.agarwal@learner.manipal.edu::4959817a-9a2b-4f61-8825-4a49255f38e7" providerId="AD" clId="Web-{FCFAA3E0-558C-4A80-BE97-85BE039509BA}"/>
    <pc:docChg chg="modSld">
      <pc:chgData name="SHREY AGARWAL - 190953126" userId="S::shrey.agarwal@learner.manipal.edu::4959817a-9a2b-4f61-8825-4a49255f38e7" providerId="AD" clId="Web-{FCFAA3E0-558C-4A80-BE97-85BE039509BA}" dt="2020-09-16T11:55:44.204" v="4" actId="20577"/>
      <pc:docMkLst>
        <pc:docMk/>
      </pc:docMkLst>
      <pc:sldChg chg="modSp">
        <pc:chgData name="SHREY AGARWAL - 190953126" userId="S::shrey.agarwal@learner.manipal.edu::4959817a-9a2b-4f61-8825-4a49255f38e7" providerId="AD" clId="Web-{FCFAA3E0-558C-4A80-BE97-85BE039509BA}" dt="2020-09-16T11:55:42.954" v="2" actId="20577"/>
        <pc:sldMkLst>
          <pc:docMk/>
          <pc:sldMk cId="3250550728" sldId="258"/>
        </pc:sldMkLst>
        <pc:spChg chg="mod">
          <ac:chgData name="SHREY AGARWAL - 190953126" userId="S::shrey.agarwal@learner.manipal.edu::4959817a-9a2b-4f61-8825-4a49255f38e7" providerId="AD" clId="Web-{FCFAA3E0-558C-4A80-BE97-85BE039509BA}" dt="2020-09-16T11:55:42.954" v="2" actId="20577"/>
          <ac:spMkLst>
            <pc:docMk/>
            <pc:sldMk cId="3250550728" sldId="258"/>
            <ac:spMk id="3" creationId="{3BBAC943-D175-4FD5-9635-2B762593F857}"/>
          </ac:spMkLst>
        </pc:spChg>
      </pc:sldChg>
    </pc:docChg>
  </pc:docChgLst>
  <pc:docChgLst>
    <pc:chgData name="SIDDHARTH KARTHIKEYAN - 190953094" userId="S::siddharth.karthikeyan1@learner.manipal.edu::05eda7b8-2ddf-4e62-ab61-4614455986a2" providerId="AD" clId="Web-{EB2795AF-A674-4704-92B8-4D62FA770051}"/>
    <pc:docChg chg="modSld">
      <pc:chgData name="SIDDHARTH KARTHIKEYAN - 190953094" userId="S::siddharth.karthikeyan1@learner.manipal.edu::05eda7b8-2ddf-4e62-ab61-4614455986a2" providerId="AD" clId="Web-{EB2795AF-A674-4704-92B8-4D62FA770051}" dt="2020-09-09T22:01:21.369" v="4"/>
      <pc:docMkLst>
        <pc:docMk/>
      </pc:docMkLst>
      <pc:sldChg chg="delSp modSp">
        <pc:chgData name="SIDDHARTH KARTHIKEYAN - 190953094" userId="S::siddharth.karthikeyan1@learner.manipal.edu::05eda7b8-2ddf-4e62-ab61-4614455986a2" providerId="AD" clId="Web-{EB2795AF-A674-4704-92B8-4D62FA770051}" dt="2020-09-09T22:01:21.369" v="4"/>
        <pc:sldMkLst>
          <pc:docMk/>
          <pc:sldMk cId="2416187817" sldId="261"/>
        </pc:sldMkLst>
        <pc:spChg chg="del">
          <ac:chgData name="SIDDHARTH KARTHIKEYAN - 190953094" userId="S::siddharth.karthikeyan1@learner.manipal.edu::05eda7b8-2ddf-4e62-ab61-4614455986a2" providerId="AD" clId="Web-{EB2795AF-A674-4704-92B8-4D62FA770051}" dt="2020-09-09T22:01:21.369" v="4"/>
          <ac:spMkLst>
            <pc:docMk/>
            <pc:sldMk cId="2416187817" sldId="261"/>
            <ac:spMk id="2" creationId="{DCCEB6E0-8A42-4498-B529-E34A84C79977}"/>
          </ac:spMkLst>
        </pc:spChg>
        <pc:spChg chg="del mod">
          <ac:chgData name="SIDDHARTH KARTHIKEYAN - 190953094" userId="S::siddharth.karthikeyan1@learner.manipal.edu::05eda7b8-2ddf-4e62-ab61-4614455986a2" providerId="AD" clId="Web-{EB2795AF-A674-4704-92B8-4D62FA770051}" dt="2020-09-09T22:01:14.900" v="3"/>
          <ac:spMkLst>
            <pc:docMk/>
            <pc:sldMk cId="2416187817" sldId="261"/>
            <ac:spMk id="3" creationId="{530978F8-83C0-4035-A879-7BBE69D12F5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1T07:51:46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9200 11296 184 0,'0'0'22'0,"0"0"4"0,0 0-2 16,0 0 4 0,0 0-13-16,-12-74 16 0,6 62 0 15,6 8-3 1,0 4-15-16,0 0-11 0,0 0-2 15,0 0 0-15,0 0 0 16,0 0-5-16,0 9 2 16,0 15-8-16,6 14 11 15,9 9-1-15,1 9 1 16,1 17 0-16,-4 4 0 16,-7 5-2-16,-3-1-2 15,-3-6 4-15,0-13-3 16,0-6 3-16,-6-7-15 15,3-5 15-15,3 2-1 16,0 4 1-16,12-4-6 16,15 0-11-16,7-9-44 15,-1-14 6-15,3-20-22 16</inkml:trace>
  <inkml:trace contextRef="#ctx0" brushRef="#br0" timeOffset="702.09">10144 11483 198 0,'0'0'0'0,"0"0"-11"16,0 0 11-16,-88 17 7 15,73-14 10-15,2 0-9 16,0 1 13-16,6 5-9 15,-3 1-5-15,1 4-7 16,-3 12 0-16,0 3 0 0,3 12 0 16,0-4 0-16,2 2 2 15,4-3-2-15,3-2-2 16,0-3 1-16,0 2 2 16,13-2 4-16,3 2 2 15,10-2-1-15,4 1 8 16,4-7 3-16,9-4-4 15,-4-4-6-15,6-8-2 16,-2-6 4-16,-1-3 0 16,1 0 1-16,-4-10-3 15,0-6 1-15,-2-11 0 16,6-7-7-16,2-8 2 16,4-11-2-16,-7-5 0 15,-2 1-1-15,-13-7 1 16,-6 3 1-16,-15 4-2 0,-6 5 0 15,-3 5 1 1,-25 10-1-16,-8 4-7 0,-12 1 7 16,-4 5 0-1,-8 4 2-15,5 7-4 0,-3 3 0 16,3 6-5-16,7 4-8 16,9 3 15-16,5 0-20 15,13 0 4-15,6 14-12 16,9 11-28-16,6 9 7 15,10 1-35-15,29-6-24 16</inkml:trace>
  <inkml:trace contextRef="#ctx0" brushRef="#br0" timeOffset="1251.77">11340 11198 271 0,'0'0'0'16,"0"0"0"-16,0 0 21 16,0 0-12-16,0 0 5 15,-46-79 14-15,43 74 1 16,0 1 1-16,3 4-16 15,0 0-9-15,0 0-5 16,0 0-4-16,0 0 2 0,0 9-5 16,3 23 5-16,10 13 0 15,4 8 2 1,2 6 1-16,-2 1-1 0,2 5 0 16,-1 2 1-16,0 2 0 15,1-3-2-15,-6-8 2 16,0-7 2-16,0-4-3 15,-4-8 0-15,-3-3 1 16,2-9-1-16,5-7-8 16,-1-7-21-16,4-4-18 15,2-9-37-15,-9-2-80 16</inkml:trace>
  <inkml:trace contextRef="#ctx0" brushRef="#br0" timeOffset="3874.76">21395 11076 224 0,'0'0'0'16,"0"0"2"-16,0 0-2 16,0 0 0-16,0 0 0 15,0 0 10-15,0 0 4 16,-48-23 16-16,47 20-11 16,1 3-17-16,0 0 0 15,0 0-2-15,0 0 1 16,0 0 5-16,0 0 2 0,0 0 3 15,0 0-9 1,0 0-2-16,0 0-2 0,0 3-7 16,0 14 1-16,10 16 8 15,3 10 1-15,3 13 6 16,0 11 0-16,-3 5-4 16,1 6-2-16,-2 3-1 15,1-6 0-15,1-6 0 16,-1-9 0-16,-1-13 0 15,-2-13 0-15,1-8-2 16,-5-7 0-16,-3-6-1 16,-3-6-9-16,1-4-20 15,-1-3-25-15,0-7-49 16</inkml:trace>
  <inkml:trace contextRef="#ctx0" brushRef="#br0" timeOffset="4632.41">22575 10894 13 0,'0'0'178'0,"0"0"-175"0,-85-19-3 16,52 19 0-1,-2 0 0-15,3 0 0 0,0 0 2 16,5 0 24-16,1 0-7 16,-1 5-4-16,-2 12-15 15,-2 8-5-15,1 8 5 16,1 4 0-16,2 1 10 15,3 8-6-15,4 4-8 16,7 6 0-16,9-3 4 16,4 6-1-16,3 2-3 15,22 3 4-15,14 3 9 16,14-5 0-16,9-9-4 16,5-8 1-16,6-10 6 15,-9-8 0-15,-5-12-5 16,-4-8 3-16,-3-7-5 15,-10 0-4-15,0-12 4 16,-7-10-2-16,-5-10-1 0,-4-14 2 16,-3-12-2-16,-5-9-1 15,0-1 3-15,-12-2-2 16,-3 7-2-16,-3 3 1 16,-2 7-2-16,-22 3 0 15,-5 8-4-15,-12 5 3 16,-7 5-2-16,-5 8 3 15,-4 2-3-15,2 7 4 16,4 2-34-16,11 8 17 16,12 4 5-16,9 1-27 15,14 0-21-15,5 4-22 16,16 6 14-16</inkml:trace>
  <inkml:trace contextRef="#ctx0" brushRef="#br0" timeOffset="5171.92">23665 10851 228 0,'0'0'7'16,"0"0"-5"-16,-113-15 7 16,77 15-1-16,6 0-3 15,2 10-4-15,5 4 5 16,1 1 0-16,4 9-2 16,-3 2-1-16,2 7-6 15,2 7 5-15,3 2-4 16,5 8 2-16,5 3 0 15,4 0 1-15,4 3 10 16,24 3-2-16,11 5 7 16,16 0 9-16,11-3-14 15,8-8 5-15,2-8-13 16,2-14 1-16,-13-14 0 16,-1-8-3-16,-5-9 1 0,-4-1 2 15,-3-21 2-15,0-18-6 16,-1-12 5-16,-3-12-3 15,-5-5 4-15,-7 0-5 16,-9 0 0-16,-17 6-2 16,-10 0 1-16,0 3-1 15,-28 5-1-15,-14 5 0 16,-15 10 2-16,-11 7-15 16,-19 10 6-16,-5 19-34 15,-5 4-1-15,6 0-83 16</inkml:trace>
  <inkml:trace contextRef="#ctx0" brushRef="#br0" timeOffset="6307.69">23713 11991 146 0,'0'0'27'15,"0"0"-3"-15,0 0-13 16,0 0 12-16,0 0 14 15,0 0-10-15,-66-32-2 16,66 32-8-16,0 0-5 16,0 0-12-16,0 0 2 15,0 0-5-15,12 0-9 16,21-3 1-16,16-3 11 16,17-8 2-16,14 0 2 15,8-5-3-15,6-1 10 16,-4 0-4-16,-7 6-1 15,-13 5-5-15,-8 5 1 16,-13 4-3-16,-11 0 1 0,-8 0-3 16,-7 0-2-16,-16 0-11 15,-2 4 9-15,-5-1-10 16,0 0-5-16,0 1 1 16,-8-1 9-16,-14 7 12 15,-13-4 1-15,-8 1 3 16,-1-4 7-16,-9-2 10 15,4 2-9-15,-3-3 9 16,-2 3-12-16,1 0-4 16,0-3 0-16,3 4-2 0,2-4 6 15,6 0 2 1,3 0-6-16,6 0 3 0,7 0-7 16,2 0 0-16,12 0-1 15,3 0 2-15,9 0-2 16,0 0-7-16,9 0 0 15,18 0 7-15,17 0 5 16,21-7 3-16,13-3-1 16,8-3 4-16,2 0 0 15,-3-1-5-15,-6 7 6 16,-9 1-12-16,-10 6 0 16,-19 0 0-16,-11 6-23 15,-15 11-28-15,-15 6-39 16,-5 4 15-16</inkml:trace>
  <inkml:trace contextRef="#ctx0" brushRef="#br0" timeOffset="8207.7">11564 12441 234 0,'0'0'3'16,"0"0"-1"-16,0 0-3 16,0 0 1-16,0 0-1 15,0 0 1-15,0 0 5 0,-36-7 9 16,36 7-2 0,0 0-10-16,0 0-2 0,0 0 0 15,0 0-13-15,7 0 12 16,10 0 2-16,-2-3 0 15,12-3 2-15,2-7 9 16,12-4-9-16,11-3 1 16,8 0 1-16,10-3-5 15,0 1 2-15,0-2-3 16,-1 4 1-16,1 1 0 16,-6 5 0-16,-7 2-5 15,-5 4 5-15,-9 4 0 16,-15 1 0-16,-5 3-1 15,-13 0-1-15,-6 0 2 16,-4 0-6-16,0 0 6 0,-11 0 20 16,-21 10-14-16,-7 4-5 15,-10 3 0-15,-3 2-1 16,-9 1 0-16,0-1-3 16,-2 5-1-16,-2-5-3 15,-6 5 4-15,6-1 3 16,1-1-3-16,4 2 3 15,8-7-9-15,10 0 3 16,7-5 5-16,12-2-2 16,7-6 3-16,5-1-2 15,8-1 2-15,3-2-1 16,0 0-1-16,0 2-9 16,0 1 5-16,3 0 6 15,15-3 1-15,6 0 9 0,9-3-4 16,13-17 2-16,6-4 1 15,7-2-1-15,3-3 3 16,-4 5-3-16,-4 4-1 16,1 3-6-16,5-2 4 15,1 3-3-15,0-1-2 16,2 0 3-16,-5 0-3 16,-9-1 0-16,-7 4 0 15,-9 4 0-15,-8 3-1 16,-7 4 1-16,-12 3-10 0,-3 0-29 15,-3 10-24 1,-6 4-57-16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1T07:54:41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19626 10723 88 0,'0'0'7'0,"0"0"-1"15,0 0-1-15,0 0 14 0,0 0 20 16,0 0 1 0,0 0-15-16,-27 0-9 0,27 0-9 15,0 0-7-15,4 0 2 16,15 0-1-16,4-5-1 16,6-6-1-16,2 2-3 15,0-4 2-15,1-4 0 16,-1-3 1-16,-1-2-1 15,-3 0 1-15,-7-2 1 16,-5 2 0-16,-1-1-1 16,-11 0 0-16,0 4-2 15,-3-1-10-15,0 6 10 16,0 2 3-16,0 7 11 16,0 2-5-16,0 3 3 0,0 0-9 15,0 0-4-15,0 0 1 16,0 8 0-16,0 6-2 15,9 3 5-15,4 8 0 16,4 1 2-16,-3 3-2 16,1 2 1-16,5 1-1 15,-7 7 0-15,3 7 1 16,3 0 0-16,-5 1 1 16,1 0 0-16,2-5 0 15,-5-2 2-15,2 0 2 16,2-5-2-16,-5-2 0 15,0-2-4-15,-1-1 4 16,1-4-2-16,-2-1-2 16,-3-1 0-16,0-6-1 15,-2 1-3-15,0-6 8 0,-1 0-3 16,0 1-1-16,0-1-1 16,4-6-3-16,-4 3-2 15,0-7 0-15,1 2-2 16,-4-3-2-16,0 1 2 15,0-3 7-15,0 0-2 16,0 0-1-16,0 0 4 16,0 0 5-16,0 0-5 15,-10 0 1-15,-4 0 4 16,-4 0-5-16,-3 0-3 16,-3 0 3-16,-4 0 2 15,-3 4 7-15,1-2 1 0,0 1 2 16,5-3-7-16,-2 0 9 15,5 3-6-15,2-3-5 16,4 1 0-16,7-1-2 16,3 0 4-16,3 0-4 15,3 2 5-15,0-2-6 16,0 0-1-16,0 0 0 16,9 0-3-16,7 0 4 15,13 0 0-15,0 1 0 16,6-1 3-16,5 0-6 15,2 0 6-15,4 0-3 0,3 0 3 16,8-10 1-16,2-3-3 16,1 0 5-16,-2-4-5 15,-6 5 2 1,-5-2-3-16,-7 7 0 0,-10 3 0 16,-9 1 1-16,-10 3-1 15,-8 0-12-15,-3 0-10 16,0 0-9-16,-11 7-44 15,-9 3 10-15</inkml:trace>
  <inkml:trace contextRef="#ctx0" brushRef="#br0" timeOffset="28555.98">20662 10897 74 0,'0'0'10'16,"0"0"-10"-16,0 0 0 16,0 0 9-16,0 0-4 15,0 0 11-15,0 0 12 16,-23-29-21-16,23 29-4 16,-3 0 3-16,3 0-5 15,0 0 4-15,-5 0 9 16,5 0-9-16,-2 0-3 15,2 0 3-15,0 0 7 16,0 0-3-16,0 0-3 0,0 0 0 16,0 0-5-1,0 0 2-15,-1 0 9 0,1 0-9 16,0 0 0-16,0 0 1 16,0 0 4-16,0 0-4 15,0 0 0-15,0 0 1 16,0 0-4-16,0 0 2 15,0 0-2-15,0 0-1 16,0 0 0-16,14 0 0 16,11-8 1-16,11-2 1 15,7-7-2-15,5 0 5 16,5 0-5-16,4-3-2 16,-1 3-1-16,0 2 6 0,-4 0-2 15,-6 7-1 1,-8 2-1-16,-9 1-2 0,-7 2 3 15,-6 0-2-15,-6 3-3 16,-2 0 1-16,-5 0-2 16,0 0-14-16,-3 0-14 15,0 6-19-15,0 4-46 16</inkml:trace>
  <inkml:trace contextRef="#ctx0" brushRef="#br0" timeOffset="32623.19">21569 10545 68 0,'0'0'2'0,"0"0"7"16,0 0-7-16,0 0 18 15,0-78 3-15,0 60-7 16,2-1-8-16,-1 4-8 16,-1 0-1-16,0 8 1 15,0-2 7-15,0 2-7 16,0-1 0-16,0 5 0 16,0 0 7-16,0-3-1 15,0 6 0-15,0-2 6 16,0 0-1-16,0 2-11 15,0 0 0-15,0 0 0 0,0 0 1 16,0 0 7 0,0 0-8-16,0 7-8 0,2 10 7 15,2 6-4-15,1 9 5 16,-1 5 0-16,2 6 5 16,0 6 2-1,2 1-3-15,-2 7 0 0,-2 2-1 16,1 0 3-16,-1-2-2 15,2-8-3-15,-2-10 0 16,2-3 5-16,-1-9-6 16,0-6 2-16,-2-3-2 15,0-4-3-15,-1-7 3 16,0-1 6-16,-1-6-6 16,-1 4-5-16,2-4 5 0,-2 0 0 15,0 0 0 1,0 0-14-16,0 0-33 0,0-4-70 15</inkml:trace>
  <inkml:trace contextRef="#ctx0" brushRef="#br0" timeOffset="33315.21">21733 10095 8 0,'0'0'9'16,"0"0"10"-16,0 0-14 15,0 0-5-15,0 0 0 16,0 0-3-16,88 17 3 15,-79-3-1-15,1 4 1 16,-2 2 0-16,-2 4 13 16,2 3 8-16,-4-1-10 15,-1 7-5-15,1 3 7 0,-4-3-2 16,0 0-8-16,0-3 8 16,-4-1-5-16,-5-5 11 15,-3 0 8-15,1-2-9 16,-5-2-1-16,0-3-7 15,3-8-6-15,-2 5 6 16,1-7-5-16,-3 1-3 16,0-1 1-16,-5 0 1 15,-2 0-2-15,3 1-15 0,1-8-44 16,6 0-73 0</inkml:trace>
  <inkml:trace contextRef="#ctx0" brushRef="#br0" timeOffset="33998.1">21746 10135 70 0,'0'0'19'16,"0"0"-11"-16,0 0 9 15,0 0 9-15,0 0 7 16,0 0-22-16,-22-12-4 16,17 11-6-16,-1 1-1 0,-3 0-1 15,-8 0 1-15,-1 4 0 16,-6 9 0-16,-2 2 0 16,-3 2 0-16,6 2-1 15,-2 1-1-15,8 2-1 16,8 0 3-16,2 2-45 15,7-3-39-15</inkml:trace>
  <inkml:trace contextRef="#ctx0" brushRef="#br0" timeOffset="34668.06">22029 10843 102 0,'0'0'3'16,"0"0"21"-16,0 0-5 0,0 0-6 15,0 0 11 1,0 0 3-16,-66-57-15 16,62 53 0-16,2 1 11 15,2 3-14-15,0 0-9 0,0 0 0 16,0 0-6-16,0 0 5 15,0 0-3-15,0 0-14 16,0 14 12-16,0 9 6 16,0 7 0-16,0 4 1 15,0 0-1-15,0 7 0 16,0-1 1-16,3 0-1 16,3-5-1-16,2-5 0 15,-2-1 1-15,-3-7 0 16,0-8-3-16,0-6 6 15,0-1-1-15,2-5-2 16,-2-2-4-16,0 0-6 16,-1 0-25-16,-1 0-8 0,2 0 0 15</inkml:trace>
  <inkml:trace contextRef="#ctx0" brushRef="#br0" timeOffset="35117.11">22047 11060 110 0,'0'0'73'15,"0"0"-60"-15,0 0-12 16,0 0 1-16,0 0-2 16,0 0 0-16,14-32-8 15,0 22 5-15,4 0 3 16,2 3-2-16,-3 4-13 16,2-1 12-16,0 2-16 15,-3 2-1-15,-1 0 14 16,1 0 1-16,-1 13 4 15,-2 5 1-15,0 6 6 16,-7 5 5-16,-3 2 0 0,-3-2 3 16,0 0-2-16,-6 2 3 15,-11-8-1-15,-10 4 11 16,-10-4-18-16,-12 4 15 16,-12 5-15-16,-10 1-7 15,-2 0 0-15,6-2-3 16,11-20-40-16,14-11-154 15</inkml:trace>
  <inkml:trace contextRef="#ctx0" brushRef="#br0" timeOffset="40373.99">22126 11011 12 0,'0'0'48'0,"0"0"-48"16,0 0-17-16,0 0 12 15,0 0-7-15</inkml:trace>
  <inkml:trace contextRef="#ctx0" brushRef="#br0" timeOffset="41514.25">22126 11011 3 0,'-2'-10'30'0,"2"10"-26"15,0 0-4-15,-1 0-7 16,-2 0 6-16,0 0 1 15,-5 0 0-15,5 0 3 16,-1 0 6-16,-1 0 7 16,-1 0-2-16,0 0-5 15,-4 0 7-15,-1 0-10 16,-2 0-6-16,3 5-6 16,-1 0 1-16,3 2-1 15,4-4-3-15,4-1-7 16,0-2 5-16,0 0 4 15,0 0 7-15,0 0 1 16,0 0-1-16,4 0 0 16,3 0 0-16,0 0 5 0,1 0-4 15,3 0 3-15,2 0-4 16,-1-2-1-16,2-1 1 16,-2 0 0-16,2-1 0 15,-5 4-3-15,1-3 3 16,0 3 0-16,0 0 0 15,-3 0-1-15,-1 0 2 16,0 0-3-16,0 0 1 16,0 0-4-16,0 0 2 15,2 0 3-15,-1 0 0 16,-1 0 0-16,3 0 0 16,-2 0 0-16,2 0 0 0,-2 0-1 15,-3 0 0-15,-4 0 1 16,0 0-1-16,0 6-1 15,0-2 2-15,0 3 0 16,0-2 3-16,0 5-3 16,3 0 1-16,0 4 4 15,-3-4-4-15,1 3 2 16,-1-3-2-16,0 3 5 16,0-4 6-16,0 1-6 15,0 1-5-15,0 0 3 16,0-2-4-16,0 2 5 15,0-2-5-15,0 3 2 16,0-2 3-16,-1 3-4 0,-2 1 2 16,-4-4-3-16,1 3 0 15,0-3 5-15,-1-3-5 16,1 1 1-16,0-3 0 16,3 2 2-16,-1-2-1 15,1-1-1-15,-1 3-1 16,-1-4 0-16,2 4-1 15,0-4 4-15,0 0-3 16,1 0 0-16,-1 0 1 16,-1-2 2-16,-3 1-3 15,1 3 0-15,0-3 0 16,-2 2 1-16,2-1-1 0,-1 0 0 16,-1 1-3-16,-1 0 2 15,2-1-3-15,-4 0 3 16,5-3 1-16,0 0-4 15,-3 0 7-15,2 0-3 16,3 0 0-16,-2 0 5 16,1 0-4-16,-1-6-1 15,3-5 0-15,-4 5 0 16,4-4 4-16,-3 0-2 16,0 3-2-16,0-3 0 15,-3 5-1-15,4-4 1 16,2 1 12-16,3 1 7 15,-1 0-14-15,1-3-5 16,0 4-12-16,0 0 8 16,0-2 4-16,0 2-2 0,0-1 2 15,0 0-21 1,0 2 20-16,0 1-3 0,-2-4 4 16,1 3 0-16,-2-3 0 15,1 3-2-15,-2-2 2 16,2 2 1-16,-2 0-1 15,3 5-6-15,1 0 6 16,0 0-23-16</inkml:trace>
  <inkml:trace contextRef="#ctx0" brushRef="#br0" timeOffset="46840.82">19330 10285 20 0,'0'0'81'16,"0"0"-78"-16,0 0 7 15,0 0-10-15,0 0-5 16,0 0 5-16,0 0 1 16,-3-73 16-16,5 66-4 15,-1 3 2-15,-1 1-14 16,0 3 0-16,0 0 4 16,0 0 7-16,0 0-9 15,0 0 6-15,0 0 2 16,0 0-5-16,0 0-6 15,-1 0-1-15,-8 9 1 16,2 16-5-16,-5 4 4 16,-2 18 1-16,2 5 5 15,3 13-4-15,1 3-1 0,-3 4 1 16,3 6 4-16,-3-3-2 16,2-4-2-16,3-2-1 15,0-5-3-15,3-5 3 16,3 3 3-16,0-1-1 15,0 7-1-15,0-1 1 16,6 5 2-16,9 0-5 16,5-1 1-16,4-2 0 15,8-3 4-15,3-13-2 16,14-10-1-16,16-14-1 16,23-18-16-16,21-11-2 0,15-20-74 15</inkml:trace>
  <inkml:trace contextRef="#ctx0" brushRef="#br0" timeOffset="47726.05">22253 9981 140 0,'0'0'33'0,"0"0"-33"16,0 0-18-16,0 0 2 0,0 0 15 15,0 0 1-15,6 6 14 16,7 4-12-16,6 4-2 16,7 3 5-16,4 8-4 15,8 4 0-15,7 4 8 16,3 1-1-16,-1-1-3 15,3 3 1-15,-12 0-3 16,0 1 0-16,-4 2-2 16,-2 7 3-16,-4-3-1 15,-3 7 0-15,-1 3 0 16,-3 4 1-16,-3 2-1 16,-4 4 0-16,-1 0 8 0,-6-5-10 15,0 5 3 1,-4-6 0-16,-3-1 3 0,0-1-6 15,-3-1 7-15,-11 1-6 16,-4-2 5-16,-2-3-6 16,-4-7 3-16,-2-4-2 15,0-6-1-15,0-6-1 16,-4-4 3-16,0-3-3 16,-1-6-9-16,-2-6-3 15,3-8-20-15,6-19-100 16</inkml:trace>
  <inkml:trace contextRef="#ctx0" brushRef="#br0" timeOffset="48318.73">23134 10219 54 0,'0'0'0'16,"0"0"19"-16,0 0-7 0,0 0-6 15,-8 85 13 1,8-56-18-16,0 1 24 0,0 7-4 16,0 2-7-16,0 0 1 15,4 5-7-15,-1-4 1 16,-2 2-7-16,1-6 0 15,-2-5 0-15,1-8-4 16,-1-7 2-16,2-3 0 16,-2-6-1-16,0 0 1 15,3-1-5-15,-2-3-7 0,3-3-34 16,1-3-28 0</inkml:trace>
  <inkml:trace contextRef="#ctx0" brushRef="#br0" timeOffset="48768.37">23103 10202 45 0,'0'0'91'0,"0"0"-81"15,0 0-7-15,0 0 9 16,0 0-5-16,0 0 15 16,-6-37-10-16,10 28-8 15,7-3 8-15,0 3-8 16,3 0-2-16,4 1-2 0,-3 3 0 16,9 1-1-1,3 1-11-15,4 3 1 0,3 0 5 16,-5 0-11-16,-4 0 2 15,-4 0 7-15,-11 3-58 16,-2 3 9-16</inkml:trace>
  <inkml:trace contextRef="#ctx0" brushRef="#br0" timeOffset="49144.03">23161 10397 142 0,'0'0'58'0,"0"0"-44"16,0 0-11-16,0 0 11 0,0 0 0 15,0 0-14-15,39-25-2 16,-9 13-6-16,2 2 3 15,0 3 1-15,-2 0-30 16,-5 1-79-16</inkml:trace>
  <inkml:trace contextRef="#ctx0" brushRef="#br0" timeOffset="51078.06">16783 10813 139 0,'0'0'27'0,"0"0"-27"16,0 0-2-16,0 0 2 15,0 89 4-15,0-53 0 16,4 4 12-16,4 5-8 0,4 5 1 16,-3 3 1-16,0 10-6 15,-3 3-4-15,-2 4 8 16,-3 2-6-16,-1 2 6 15,0-12-6-15,0-10 1 16,0-15-3-16,0-13-1 16,3-15 1-16,-1-2-1 15,1-5 1-15,-2-2-3 16,6 0-9-16,-4-5-46 16,3-28-41-16</inkml:trace>
  <inkml:trace contextRef="#ctx0" brushRef="#br0" timeOffset="51647.62">16662 10776 104 0,'0'0'1'0,"0"0"13"0,0 0-10 15,0 0 6-15,0 0-10 16,0 0 7-16,30-69-7 15,-15 58 4-15,6-4-8 16,1-2 4-16,11-4-1 16,6 2-1-16,7-1 4 15,-1 1-7-15,4-1 13 16,-7 0-16-16,-3 7 11 16,-3 3-4-16,-1 0 2 15,-2 6-1-15,0 4 0 16,-4 0-1-16,0 11 1 15,-2 5-2-15,-6 7 1 16,-1 4 1-16,-3 6 0 0,-7 6 4 16,-2 10 12-16,-5-1 5 15,-3-3-16-15,0-1 2 16,0-7-7-16,-2-3 14 16,-11-4-12-16,-8 1 4 15,-7-3 1-15,-11-1 0 16,-7 3-7-16,1-6-3 15,1-1-5-15,3-4-15 16,5-9-31-16,8-4-63 16</inkml:trace>
  <inkml:trace contextRef="#ctx0" brushRef="#br0" timeOffset="52171.91">17573 11456 161 0,'0'0'35'16,"0"0"-11"-16,0 0-18 15,0 0-1-15,0 0 17 16,0 0 3-16,-7-68-12 15,4 55 4-15,-1 6-5 16,1 3 5-16,3 1-9 16,0 3-4-16,0 0-3 15,0 0-1-15,0 0-5 16,0 0-7-16,0 3-14 16,0 16 13-16,0 12 9 0,3 11 2 15,4 11 2 1,-1-2 0-16,0-3 2 0,-2-10-2 15,3-8-2-15,-3-10-13 16,-1-11 1-16,3-4-7 16,0-5-31-16,6-6-1 15,3-30-71-15</inkml:trace>
  <inkml:trace contextRef="#ctx0" brushRef="#br0" timeOffset="52552.21">17927 11006 128 0,'0'0'120'16,"0"0"-120"-16,0 0 0 15,0 0-7-15,0 0 7 16,0 0-2-16,97-38 2 15,-46 17 0-15,5 2 1 16,3 0 1-16,-10 4-2 16,-4 9-9-16,-11 3-50 15,-7 0-78-15</inkml:trace>
  <inkml:trace contextRef="#ctx0" brushRef="#br0" timeOffset="52818.14">17893 11269 191 0,'0'0'33'0,"0"0"-7"15,0 0-25-15,0 0 0 16,0 0 19-16,0 0 2 15,4 3-9-15,29-18-7 16,16-7-5-16,18-3-1 16,12-6-17-16,2 3-18 15,-6 3-9-15,-17 9-10 0,-15-1-79 16</inkml:trace>
  <inkml:trace contextRef="#ctx0" brushRef="#br0" timeOffset="40726.64">13321 14645 22 0,'0'0'80'15,"0"0"-57"-15,0 0-15 16,0 0-8-16,0 0 0 0,0 0-1 16,0 0-7-16,0 0-11 15,3 0-19-15,1-5 18 16,5-7 11-16,2-1 9 15,-5 6 19-15,-3 0 20 16,-3 7-25-16,0 0-5 16,0 0-9-16,0 0 7 15,0 0-6-15,0-3 0 16,0 0 3-16,-6-1 28 16,3-3-10-16,0 4 7 15,0-3-7-15,3 1 3 16,-6 0-9-16,4 2-1 0,-1 2 0 15,2-2-5 1,-1 0-8-16,1 3 10 0,1-4-8 16,0 1-2-16,-3 0 5 15,3 3-2-15,-3-2 4 16,3 2 4-16,-3 0-9 16,3 0-4-16,0 12-7 15,-6 20-1-15,2 15 8 16,-2 17 0-16,3 11 2 15,3 7-2-15,0 1 0 16,0-1 0-16,0-7 5 16,9-13-4-16,1-18-1 15,-1-7-5-15,0-13-1 16,3-11-12-16,-3-9-9 16,7-4-10-16,1 0-12 15,8-17 8-15,2-13-117 0</inkml:trace>
  <inkml:trace contextRef="#ctx0" brushRef="#br0" timeOffset="41370.71">14052 14545 203 0,'0'0'11'0,"0"0"-9"15,0 0-1-15,0 0 22 16,0 0-12-16,0 0 0 15,-46-11 12-15,37 11-7 16,-4 0-9-16,-4 14-7 16,-5 8 0-16,2 6 3 15,-5 4-3-15,1 2 0 16,6-2 0-16,1-1 0 0,10-1 0 16,1-1 0-1,6 0-3-15,0 2 5 0,0 9-2 16,15 2 0-16,9 5 3 15,9-5-3-15,4-2 5 16,9-10 0-16,3-5 1 16,4-8 6-16,-4-3-2 15,-1-11-4-15,1-3 0 16,-1 0-3-16,-2-13 1 16,-10-8 0-16,-4-5 4 15,0-9-6-15,-8-12 5 16,1-7-6-16,-12 0 0 0,1-3 0 15,-11 8-1 1,-3 5-4-16,0 5 4 0,-6 6 0 16,-12 9 3-16,-1 2-3 15,-4 5 0-15,-5 4 0 16,-5-1 1-16,0 8-2 16,-3 3 1-16,4 0 0 15,2 3 0-15,2 0-27 16,-2 6-4-16,-2 0-72 15</inkml:trace>
  <inkml:trace contextRef="#ctx0" brushRef="#br0" timeOffset="44820.58">14449 16120 28 0,'0'0'57'0,"0"0"-54"16,0 0 0-16,0 0-2 15,0 0 6-15,-24-76-2 16,24 66-4-16,-3 3 20 15,3 5-10-15,0 2 6 16,0 0-4-16,0 0-13 16,0 0 3-16,0 0 3 15,0 0-6-15,0 0 16 16,0-3-11-16,0-4 2 16,0 4 3-16,0-2-9 15,0 3 19-15,0 2-10 16,0 0-3-16,0 0-4 15,-3 0 0-15,-3-3 4 0,3 3-4 16,-4 0-3 0,0 0 1-16,-2 0-2 0,-1 0 3 15,-3 0-2-15,-1 7 0 16,-5 6 0-16,-4 3-2 16,1 7-1-16,-4 3 3 15,3 2 6-15,-3 5-6 16,3-2 3-16,1 3-3 15,2 2 0-15,1-5 0 16,2 4-1-16,1 2 2 16,-3 2-2-16,2 3-1 15,5 2 2-15,-5-1 0 16,8 1 4-16,5-8-4 0,-2 1 2 16,6-1-2-1,0-7-2-15,0-2 0 0,3-3 1 16,9 2-1-16,2 0 2 15,2 1 0-15,3 1 0 16,4 1 0-16,7 1 3 16,5-2-3-16,4-2 0 15,6-4 2-15,4-5 0 16,4-7 6-16,2-10-5 16,0 0-3-16,-6-10 5 15,-1-10-2-15,-5-6 3 16,-4-4 4-16,-2-6-7 15,-3 2-3-15,-11-2 3 0,-1-3-3 16,-13 10 1 0,-2-2 3-16,-7 4 6 0,0 5 6 15,-15 2-15-15,-8 1 0 16,-4 5 1-16,-9 2-2 16,-6 3 0-16,-4 4 3 15,-2 0-3-15,-6 5 0 16,1 0-2-16,-5 5 2 15,3 12 0-15,-1 6-1 16,7 4-2-16,10 2-1 16,8 1-2-16,13-1-2 15,12-4-21-15,6 0-23 16,9-3-6-16,18-8-41 0</inkml:trace>
  <inkml:trace contextRef="#ctx0" brushRef="#br0" timeOffset="53574.82">14519 17590 47 0,'0'0'29'15,"0"0"16"-15,0 0 1 16,0 0-12-16,0 0-24 16,0 0 5-16,0 0-1 15,0 0-9-15,-38-43-4 16,35 43-1-16,2-3 2 15,1 3-2-15,0 0 2 16,0 0-2-16,-3 0 0 16,3 0-2-16,0 0 1 15,0 0-2-15,0 0-13 16,0 0 10-16,0 0 4 0,0 0-1 16,0 0 6-1,0 0-3-15,0 0 2 0,0 0-2 16,0 0-1-16,0 0 0 15,0 0-2-15,0 0 3 16,0 0 5-16,0 0-5 16,0 0 2-16,0 0-2 15,0 0 0-15,0 0 2 16,0 0-5-16,0 0 6 16,0 0-6-16,0 0 7 15,0 0-2-15,0 0-2 16,0 0 0-16,0 0-3 15,0 0 3-15,0 0 1 16,0 0-1-16,0 0-1 0,0 0 1 16,0 0 0-16,0 0-2 15,0 0-1-15,0 0 3 16,0 12-4-16,3 5 4 16,3 8 0-16,3 8 4 15,3 1-3-15,-3 0-1 16,0 2 4-16,1-2-4 15,-3 2 2-15,3-6 1 16,-4 0-3-16,1-4 0 16,-1-3 0-16,-3-4 0 15,1-2 0-15,-2-4-1 16,1 1 2-16,-2 3 0 0,-1-5 1 16,2 5 5-16,-2-6-3 15,0-3-4-15,0-1 5 16,1-5-8-16,-1-1 6 15,0-1-3-15,5 2 0 16,-5 0-1-16,0-2-3 16,0 3 4-16,0-1 0 15,0-1 1-15,0-1-1 16,0 0 4-16,0 0-4 16,0 0 2-16,0 0 1 15,0 0-3-15,0 0-2 16,0 0 2-16,3 0 1 15,-3 0 1-15,0 0-2 0,0 0 7 16,0 0-7-16,0 0 0 16,3 0-1-16,3 0-5 15,3 0 6-15,2 0 1 16,5 0 1-16,3 0 3 16,8 0-4-16,-1 0 4 15,6-3-5-15,4-4 0 16,-5-3 2-16,2 2 1 15,-3 1-2-15,-2 0 0 16,-1 2-1-16,-8 0 0 16,1-1 0-16,-1 2 0 15,-4-1 0-15,0 4 0 16,-3-3 0-16,-6 0-1 0,1 1 1 16,0 3 1-16,0-3 4 15,-4 0-5-15,0 3-6 16,0-1 6-16,0-1 0 15,-3 2 0-15,3 0 6 16,-3 0-11-16,3 0 6 16,-3-4-1-16,0 4 7 15,0-3-4-15,0-1-3 16,0-4 4-16,0-2-6 16,-6 1 2-16,0-1 0 15,-3 3 2-15,-3-1 6 16,3 1-6-16,0-2 0 15,-1 4 2-15,0 0 1 16,1 2-1-16,2-2-3 0,0 5-1 16,4-3 1-16,0-1 0 15,3 3-1-15,-3 0 0 16,3 1 3-16,0 0-1 16,0 0-2-16,0 0 1 15,0 0 0-15,0 0-1 16,0 0 0-16,0 0 0 15,0 0 1-15,0 0-1 16,0 0-1-16,0 0-15 16,3 1 15-16,10 12-4 15,7 7 3-15,2 2 4 16,2 2-2-16,1 2 8 0,-2 0-6 16,2-3-1-16,-1-2 1 15,-2-3 0-15,-6-1-2 16,1-7-2-16,-5-4 2 15,-5 0 2-15,2-1-2 16,-4-2 0-16,-2-3 1 16,-3 0 0-16,3 0-2 15,0 0 0-15,0 0-51 16,0 0 5-16,-3-9-146 16</inkml:trace>
  <inkml:trace contextRef="#ctx0" brushRef="#br0" timeOffset="60616.61">15159 16399 172 0,'0'0'0'0,"0"0"0"15,0 0-4-15,0 0-6 16,0 0 10-16,0 0 2 16,0 0 1-16,0 0-3 15,-45 0 0-15,45 0 1 16,0 0-1-16,0 0 2 0,0 0-2 15,0 0 5 1,0 0-4-16,0 0 15 0,0-4-4 16,12-6 11-16,9-9 11 15,5-2-17-15,12-8-11 16,4 3-3-16,1 2-2 16,5 4-1-16,-2 7-12 15,-1 9-17-15,-5 4-25 16,-12 0-79-16</inkml:trace>
  <inkml:trace contextRef="#ctx0" brushRef="#br0" timeOffset="63345.67">16737 17287 52 0,'0'0'29'0,"0"0"-29"16,0 0 0-16,0 0 3 15,0 0 17-15,0 0 3 16,-3-63-10-16,3 56 5 15,0 0-6-15,0 4-3 16,0 0-2-16,0 0-7 16,0 3 2-16,0 0 1 15,0 0-2-15,0 0-1 16,-6 11 11-16,0 6-8 0,-11 10 18 16,2-3-11-1,1-2-8-15,-5-5 7 0,2-6-4 16,2-8 0-16,-9-3 22 15,-1 0-10-15,-2-8-16 16,-6-7 1-16,2-5-2 16,1-2 0-16,1-2 0 15,6 4 0-15,4 0 0 16,3 0-1-16,9 1 0 16,1 2 0-16,3-3 1 15,3 3 0-15,0-3-5 16,3 2-4-16,10 1 8 15,3 4-3-15,3 3 4 16,-2 3-2-16,6 3 1 0,-4-2-1 16,7 5 4-16,-3 1-4 15,6 0 2-15,-3 0-4 16,0 4 1-16,-4 10-3 16,1 1 6-16,-1 2 0 15,2 7-6-15,-6 0 6 16,3 8 0-16,-6-3 0 15,6 4-1-15,-5-3 2 16,-3 1 4-16,7 0-5 16,-5 3-2-16,-2-2 2 15,-1 2 0-15,-4-1 2 16,-2-3-4-16,-6 3 0 16,0-1 2-16,0-1 1 0,-6-2 0 15,-11-2 5 1,1-5-6-16,1-4 0 0,-5 1 8 15,7-5 1-15,-7-2-9 16,4 1 10-16,3-5-8 16,-8-4 8-16,3 1-8 15,-1-5-1-15,-5 0 0 16,6 0 8-16,-2-3-5 16,3-7-1-16,2-3-3 15,0-5 2-15,3-2-2 16,3 0-1-16,-1-2-4 15,6 3 4-15,4-4 1 16,0 1 0-16,0 2-7 16,0 0-3-16,8 3 8 0,4 3 1 15,1 1-1-15,7 4 0 16,-4-2 0-16,5 5-3 16,3-2 4-16,-1 5-1 15,9 3 2-15,4 0 2 16,3 0 3-16,10 3-3 15,3 7 10-15,2 5-12 16,2-6 3-16,3 2-3 16,-7-5 0-16,3-3-2 15,-3 0 2-15,-1-3 0 16,-4 0 0-16,-8 0-9 0,-4 0-14 16,-7 0-25-1,-4-6-34-15</inkml:trace>
  <inkml:trace contextRef="#ctx0" brushRef="#br0" timeOffset="66432.67">16753 17967 200 0,'0'0'0'0,"0"0"-1"16,0 0-6-16,0 0 1 15,0 0 6-15,-83 0 5 16,75 0 3-16,0 3-8 0,0 1 0 16,2-4 1-1,-3 6 0-15,3-3-1 0,3-2 0 16,-2 1-1-16,4-1 7 15,1-1-5-15,0 0 8 16,0 0 4-16,0 0-13 16,1 0 0-16,16 0 5 15,3 0 3-15,9 0 1 16,4-4-7-16,4-5-2 16,3 0-4-16,6-3 4 15,2-3 5-15,1-2-3 16,4-7-2-16,-8-3 1 15,-1-2 0-15,-2-2 5 16,-3-3-1-16,-3-2-5 0,1-5 0 16,-11 4-3-16,-1-1 4 15,-11 1-1-15,-3 4 1 16,-6 3 3-16,-2-5 0 16,1 1-1-16,-4-2 1 15,0-11 1-15,0-1-4 16,0-6-1-16,0-1-1 15,-7-3 1-15,-7 5 0 16,-5 8-5-16,-5 5 5 16,-3 7 5-16,-6 0-4 15,-1 4-1-15,0 2 0 16,-8-1-1-16,-1 6 1 16,-2 2 2-16,-1 4-1 15,-2 3-2-15,-4 3 1 16,-4 1-5-16,7 1 4 0,-5 2 1 15,2 3 0-15,3-1 0 16,-6-2-1-16,6 2 1 16,1 0-1-16,-4 3 1 15,2 1 0-15,4 0-1 16,0 0 1-16,6 2-1 16,-3 11-1-16,4 3 2 15,0 8 0-15,1 0-2 16,7 3 1-16,3 3 1 15,4 7 2-15,5 3-1 0,7 6 4 16,0 4-3 0,7 4 1-16,4-1-2 15,1 3-1-15,0-5-1 0,6-4 1 16,12-5 2-16,-2 2 2 16,4-5-4-16,3 9 0 15,3-5 2-15,0 6 2 16,6 1-3-16,-2-4-1 15,5 0 1-15,3-7 8 16,1-3-9-16,7-4 1 16,-4-4-1-16,7-6 0 15,0-4 0-15,0-5 2 16,6-2 3-16,4-5 3 16,-1 0-3-16,3-6 9 15,0 2-1-15,5-2-7 16,1 0-6-16,-4 0 1 0,-2-2-4 15,-8-8 3-15,-5-3 0 16,-6 0 2-16,-6 0-2 16,-3-1-9-16,-7-5-2 15,-3-1-39-15,-14-1-54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1T08:04:42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14312 12461 14 0,'10'86'0'15,"-10"6"0"-15,0-2-7 0</inkml:trace>
  <inkml:trace contextRef="#ctx0" brushRef="#br0" timeOffset="5829.42">9460 12120 98 0,'0'0'23'16,"0"0"12"-16,0 0-16 15,0 0-13-15,0 0-4 16,0 0 5-16,0 0-1 16,0-35-5-16,0 30 2 15,0 3 0-15,0-1 17 16,0 3-11-16,0 0-6 16,0 0-3-16,0 0 0 15,0 0 7-15,0 0 1 16,0 0 22-16,0 0-10 0,0 0-7 15,0-4 0-15,-8-2-10 16,-10-1-3-16,-6 0 0 16,-7-3-4-16,-5 0 4 15,-10 1 0-15,-5 2 2 16,-4 3-1-16,-2 1-2 16,-4 3-1-16,0 3 2 15,-2 14-5-15,-1 3 1 16,-4 3 3-16,-1 0-1 15,-2 3 1-15,-1 1-1 16,-3 2 2-16,-2 1 1 16,2 1 4-16,3 1-5 15,1-2 1-15,2 3-1 16,-4-2 1-16,-3 1-1 0,3-2-1 16,0 0 1-16,4-1 2 15,2-2-2-15,-4 2 0 16,2 4-2-16,-3 1 3 15,-2 5-1-15,2-2 0 16,-1-5 0-16,3-4 7 16,3-3-7-16,1-6 5 15,8-2-1-15,0-3-2 16,3-5 0-16,-5 1 3 16,2-9-2-16,4-1-1 15,2 0 3-15,3 0-2 16,7-4-1-16,0-6-2 15,-1 0 1-15,4 0-1 0,3-3 0 16,-2 4 0-16,2-1 0 16,0 0 0-16,3 0 0 15,-3-1-3-15,-1-4 3 16,0 1 5-16,1-6-4 16,6-1-2-16,2 6 1 15,1-4 0-15,6 2-13 16,3-3-35-16,6 0-7 15,2 4-61-15</inkml:trace>
  <inkml:trace contextRef="#ctx0" brushRef="#br0" timeOffset="6542.55">6266 12041 177 0,'0'0'0'16,"0"0"-3"-16,0 0 3 16,-67 116 3-16,40-55 8 15,-3 0-9-15,-1-1 2 16,1-7 2-16,2-4 2 15,2-13-5-15,-1-9 6 16,2-8 1-16,4-5 0 16,3-4 1-16,-1-4-8 15,8-2-3-15,4-4 2 16,4 0 2-16,3 0-2 16,0 0-2-16,0 0-6 15,0 3-4-15,0 4-11 0,0 9-8 16,6 10 29-16,15 16 6 15,4 9 0-15,8 9 1 16,6-1-2-16,7-2 1 16,-1-8-3-16,-2-3-1 15,-4-3-1-15,-2-6-1 16,-4-8-1-16,0-7-2 16,7-8-7-16,0-14-23 15,2 0-98-15</inkml:trace>
  <inkml:trace contextRef="#ctx0" brushRef="#br0" timeOffset="8085.89">1648 11163 177 0,'0'0'16'0,"0"0"-12"16,0 0 21-16,0 0-10 15,0 0-4-15,0 0-2 16,0 0 17-16,0 0-8 16,-9-37-7-16,9 37 0 0,0 0-7 15,0 0-8-15,0 0 1 16,6 16-17-16,13 7 14 15,-2 12 5-15,10 11 1 16,-2 6-5-16,3 11 5 16,-1 6 7-16,-3 11 8 15,-6-1-15-15,4 0 0 16,-4-7 0-16,0-15 1 16,0-15-1-16,-6-12-1 15,1-6-8-15,-5-11-1 16,-4-3-13-16,-1-7-11 15,-1-3 0-15,-2-3 13 16,0-24 5-16</inkml:trace>
  <inkml:trace contextRef="#ctx0" brushRef="#br0" timeOffset="12839.72">1634 11060 86 0,'0'0'31'16,"0"0"-30"-16,0 0-1 16,0 0 1-16,0 0 6 15,0 0 5-15,0 0 14 16,-3 0-3-16,3 0-6 15,0 0-3-15,0 0-9 16,0 0-4-16,0 0 0 16,0 0 1-16,0 0 8 15,0 0 1-15,3-6 2 0,14-11 1 16,8-9-11-16,11-1-2 16,4-9-1-16,2-1-4 15,7-2 3-15,1-4-1 16,2 0-14-16,-2 6 5 15,-6 18-9-15,-19 13-18 16,-16 6-67-16</inkml:trace>
  <inkml:trace contextRef="#ctx0" brushRef="#br0" timeOffset="13241.98">2009 11368 96 0,'0'0'22'0,"0"0"-14"0,0 0-13 16,0 0 10-16,0 0 2 16,0 0 33-16,3 0-4 15,0 0-10-15,10-4 5 16,7-19-27-16,14-10-4 15,6-6-22-15,-1-1 6 16,0 11 2-16,-7 11-12 16,-15 12-27-16,-8 3-64 15</inkml:trace>
  <inkml:trace contextRef="#ctx0" brushRef="#br0" timeOffset="13871.72">2352 11601 174 0,'0'0'0'0,"0"0"-7"0,0 0 7 16,0 0 21-16,0 0-2 15,0 0 1-15,-70 0 26 16,67 0-8-16,0 0-15 15,3 0-3-15,0-3-13 16,0-6 0-16,0-5-7 16,0-6-3-16,9-2-11 15,7-1 4-15,8-1 10 16,-3 7 0-16,6 4-2 16,1 10-2-16,2 3-4 15,1 0-2-15,2 8-10 16,-3 11 14-16,0 1-2 0,-8 3 5 15,-8-3-1 1,-6-3-4-16,-6-5 6 0,-2-2 1 16,0-3 1-16,0-4 1 15,-2 0 9-15,-9-3-1 16,-3 0 4-16,-2 0-8 16,-1-3 1-16,-2-7 0 15,7-7 3-15,-1-8 1 16,5 2-9-16,8-11-1 15,0-2-18-15,16-1-7 16,10 0 1-16,4 5 2 16,-2 9 11-16,-10 6-13 15,-6 8-82-15</inkml:trace>
  <inkml:trace contextRef="#ctx0" brushRef="#br0" timeOffset="15468.69">2922 11255 218 0,'0'0'0'16,"0"0"-18"-16,0 0 13 15,0 0 5-15,0 0 0 16,-85 7 5-16,65 0 0 16,-2 1 20-16,3 4-9 15,-1 0-9-15,2 2-5 16,3-1-2-16,5 0 4 15,1 1-4-15,6-1-4 16,3-1 2-16,0 5 2 16,0 3-6-16,9 2 5 15,12 0-3-15,4-3 4 0,3-2-1 16,2-4 1 0,0-6-1-16,-2-5 2 0,-5-2-2 15,1 0 3-15,-5-16-2 16,-4-7 11-16,0-7-7 15,-9-3 0-15,-3 4-3 16,-3 2 0-16,0 4 3 16,0 9 1-16,-8 1 3 15,1 9-3-15,0 1 1 16,5 3 2-16,-1 0 3 16,3 0-6-16,0 0-5 15,0 0-4-15,8 0-9 16,11 7-2-16,3 0 15 15,-2-7 0-15,-1 0 4 16,-4 0-4-16,-3-3-1 0,-3-15 1 16,4-7 4-16,-5-1-4 15,-4-1-2-15,-1 6-2 16,-3 5 8-16,0 6-2 16,0 3-2-16,0 5 6 15,0 1-6-15,0 1 0 16,0 0-5-16,3 0-5 15,6 3 9-15,3 14-18 16,6 3 14-16,-3 0 5 16,-3 1-1-16,3-4 2 0,-9-8 3 15,-2-1-3-15,-2-6 0 16,-2-2 2-16,0 0 4 16,0 0 11-16,0 0 15 15,0 0-12-15,0-4-4 16,0-6-10-16,-5-6-5 15,-1 2 1-15,0-3 2 16,0-1-4-16,2-2 0 16,4 0-1-16,-3 0 0 15,3-1-10-15,0 6 2 16,0-2 5-16,0-3-14 16,7 6 4-16,2-2 9 15,2 0-3-15,2 3-9 16,5 3 5-16,0 1-8 15,0 5 8-15,0 4-1 0,1 0 9 16,-1 4-8-16,3 13 4 16,1 4 2-16,-4-1 2 15,-3 3 2-15,-6-3 1 16,-3-6 0-16,-3-1 0 16,-3-8 2-16,0-4 3 15,0-1-1-15,0 0 1 16,0 0 21-16,-3 0 10 15,-3 0-16-15,-3 0-14 16,-1-6 0-16,4-7 0 16,-5-4 11-16,2 0-15 15,-1-6-2-15,7 4 0 0,0-3-9 16,3 2 0-16,0 2 9 16,0 2-4-16,0 3 1 15,0-1-3-15,0 0 3 16,6 2 1-16,0-2-4 15,4 1 5-15,1 4 1 16,2-1-13-16,-1 0 6 16,0 3 3-16,3 4 4 15,-3 3-5-15,4 0 4 16,4 0-2-16,5 0 0 16,5 13 3-16,6 1 0 15,1 1 9-15,-3-1-6 16,-1-1 0-16,-6-6-1 15,-9-7-2-15,-2 0 1 16,-2-7 1-16,-1-20 1 0,-1-6 12 16,1-4 0-16,-7 6-15 15,-6 3 0-15,0 6 1 16,0 4 6-16,-6 2-3 16,-4 7-1-16,-2 2-3 15,3 1-4-15,-6 5 1 16,3-2 0-16,-1 3 1 15,-1 0 2-15,1 0 0 16,4 0 3-16,0 4-3 16,0 5 0-16,5 1 2 0,2 6-2 15,2 2 0 1,0 5-2-16,2 2 4 0,14 5 0 16,2 0 1-1,9-4-3-15,1 1 2 0,5-7 0 16,13-4 0-16,11-15-2 15,4-1-36-15,0-18-25 16,-3-14-144-16</inkml:trace>
  <inkml:trace contextRef="#ctx0" brushRef="#br0" timeOffset="16111.71">4146 10291 160 0,'0'0'25'0,"0"0"-14"16,0 0-2-16,0 0-3 16,0 0 2-16,0 0-8 15,-40 25 4-15,40-8-9 16,0 7 4-16,0 16 1 16,5 7 1-16,11 4 24 15,6-1-12-15,8-5 9 16,9-14-10-16,3-12-9 15,4-16-3-15,2-3-2 16,4-32-2-16,3-24 1 16,-3-16-46-16,-7-8-94 15</inkml:trace>
  <inkml:trace contextRef="#ctx0" brushRef="#br0" timeOffset="17470.75">4191 9769 183 0,'0'0'76'0,"0"0"-76"16,0 0-6-16,0 0 1 16,0 0 10-16,0 0 9 15,-55-12 14-15,55 12-10 0,0 5-18 16,10 16-15-1,13 11 9-15,14 17 6 0,8 9 0 16,4 9-1-16,2 8 1 16,-2 3 4-16,-7-2-4 15,1-6-3-15,-9-11 3 16,-1-6 0-16,-9-17 0 16,-9-13 0-1,-5-9 0-15,-7-11 1 0,0-3-1 16,-3 0 0-16,0 0 19 15,0-15 23-15,-6-7-19 16,-7-4-18-16,1-7-5 16,-3 3-8-16,6 1 2 15,0-1 6-15,0 4 0 0,3-4-5 16,3 2-2-16,3-1-7 16,0 3-7-16,0 0 8 15,0 6 7-15,3 3 2 16,5 2 4-16,2-2-5 15,2 3-15-15,4-1-7 16,-2 6 25-16,2 1 1 16,-1 0-3-16,3 8 4 15,0 0-1-15,0 0-3 16,4 8 3-16,1 12-5 16,2 6 6-16,5 3 0 15,1 0 4-15,-1-1 2 16,0-6-4-16,-5-9 5 15,-4-6 4-15,-9-4-5 16,-6-3-1-16,1 0 3 0,-2-10-1 16,-1-12 17-16,-1-5-14 15,-3-3-10-15,0 6-12 16,0 2 2-16,-4 6 9 16,-8 5-15-16,6 5-6 15,0 3 22-15,0 3 4 16,0 0 8-16,-1 0-11 15,1 0 3-15,1 0-3 16,-1 0-1-16,6 0 0 16,-3 6-3-16,3 8-3 15,0 5 1-15,0 1 3 16,6 3-1-16,9 0 1 0,3-3 2 16,7-3 2-16,-1-5 2 15,6-5 5-15,-2-7 4 16,5 0-7-16,-3-13 4 15,1-8 6-15,-4-8-8 16,-1 0-4-16,-7-4-4 16,-10 6 0-16,-2 4-3 15,-7 3 2-15,0 6 1 16,-7 3 0-16,-8 1-6 16,-1 6 0-16,-1-1 5 15,4 2 1-15,4 3 1 16,3 0 4-16,1 0-1 15,2 0-4-15,3 0 0 0,-4 0-4 16,4 14-2-16,0 3-6 16,0 3 11-16,16 4-5 15,5-2 0-15,7 2 6 16,2-5-6-16,0 0 6 16,0-8 4-16,-6-2 1 15,-3-6 2-15,-5-3 7 16,-1 0-7-16,1-22 7 15,-5-10 17-15,1-15-6 16,-9-12-19-16,-3-7-4 16,0-8 1-16,-3-1-3 15,-12 8-9-15,2 9 4 0,-1 14 3 16,-2 12-4-16,1 10 3 16,-3 5-4-16,6 3 7 15,0 3-1-15,3 2 4 16,3 5-6-16,3 3 9 15,3 1-12-15,0 0 5 16,0 0-4-16,0 8-8 16,6 14-2-16,9 7 12 15,0 12-1-15,10 5 1 16,2 4 3-16,3 5 5 16,4-1-5-16,2-2 7 15,-3-9-7-15,-3-2 0 16,-2-10-2-16,-4-7-5 15,-2-14-18-15,-4-10-35 16,-3-3-9-16,-3-28-49 0</inkml:trace>
  <inkml:trace contextRef="#ctx0" brushRef="#br0" timeOffset="17946.64">5578 9188 177 0,'0'0'18'0,"0"0"-18"0,14 81 0 16,-4-37 0-16,-1 6 0 15,0-2 8-15,-9 6-8 16,0 6 12-16,-3 5 8 16,-19 1 14-16,-8-4-5 15,-3-11-14-15,5-17-1 16,8-16 3-16,10-11 0 16,4-7-1-16,3 0 11 15,0-13 13-15,3-6-28 0,0-5-12 16,6-3-1-1,13 5-6-15,5 9 5 0,0 9 1 16,6 4-2-16,10 0 2 16,2 13-3-16,10 8-1 15,-1 5-3-15,4 1 8 16,-3-2 1-16,-7-2-1 16,-5-6-4-16,-7-1-12 15,-3-12-17-15,-8-4-24 16,-7-14-76-16</inkml:trace>
  <inkml:trace contextRef="#ctx0" brushRef="#br0" timeOffset="19148.93">3262 11959 221 0,'0'0'4'0,"0"0"-2"0,0 0-1 16,0 0 0-16,0 0-1 15,73-73 30-15,-55 56 6 16,4-2-18-16,-4-2-5 16,-3-4-5-16,-2 1-8 15,-8-2 0-15,-5 2-5 16,0 2 3-16,-21 4 2 15,-10 7 0-15,-7 8 8 16,-6 3-8-16,-4 3-2 16,-3 16 2-16,-2 8 4 0,3 2-4 15,1 2 1 1,13-2 9-16,5-3-9 0,10 0 5 16,6 1-6-16,9 6 0 15,6 3 1-15,3 0-1 16,24-3 0-16,10-6-2 15,8-5 0-15,12-5-3 16,1-2 5-16,3-4 0 16,-3 6-2-16,-4-3-1 15,-8 3 0-15,-3 2 0 16,-7 4 1-16,-6-1 2 16,-6 0-6-16,-9-3 1 15,-9 4 5-15,-6-3 0 16,0 2 0-16,-15 5 5 0,-18 2 12 15,-10-1-8-15,-2-2-8 16,2-7-1 0,4-8 4-16,5-5-7 0,1-2 3 15,9-4-2-15,6 0-38 16,9-10-29-16,9-10-86 16</inkml:trace>
  <inkml:trace contextRef="#ctx0" brushRef="#br0" timeOffset="19509.86">3691 12001 203 0,'0'0'41'16,"0"0"-41"-16,0 0-3 15,0 0-4-15,0 0 5 16,0 0-9-16,57-45 7 16,-57 31-6-16,0-2 2 15,-1 9 8-15,-13 4 4 16,-5 3 0-16,-1 0-4 16,-5 9-1-16,4 8-4 15,3 3 5-15,5-3 9 16,8 0-4-16,5-2 1 15,0 2-3-15,14 3 7 16,20 0-9-16,6-3 12 0,8-1-4 16,6-5-9-16,-2-9-12 15,0-2-51-15,-7-4-95 16</inkml:trace>
  <inkml:trace contextRef="#ctx0" brushRef="#br0" timeOffset="20198.77">4081 11860 189 0,'0'0'0'0,"0"0"-1"16,0 0-1-16,0 0 1 15,0 0 1-15,0 0 11 16,-69 3 17-16,54 6-18 15,-7 2-3-15,1 2-1 16,0 0 7-16,0 3-3 16,8-5-8-16,4 0 3 15,3-2-5-15,3 4 0 16,3 4-2-16,0 2-2 16,12 1 0-16,13 6 4 15,8-5 4-15,6-1 0 16,1-8-2-16,-4-4-1 15,-8-8 0-15,-1 0-1 16,-9-11 0-16,-2-15 1 0,-5-4-1 16,-5-4 0-16,-6 9 0 15,0 3 10-15,0 10 3 16,-6 7 1-16,4 2-2 16,-1 3-5-16,3 0-7 15,0 0 2-15,0 0-2 16,0 0-11-16,0 0 5 15,0 15-1-15,2 5 5 16,7 6 0-16,1 4 2 16,5 3 0-16,3 0 0 15,4 3 0-15,1-2 0 0,10-1 1 16,-2 0 3 0,6-4-3-16,-1 1 4 0,-5-4-4 15,-7-7-1-15,-3-2 1 16,-8-7-3-16,-5-7 3 15,-5-3-1-15,0 0 0 16,0 0 12-16,0-13 10 16,4-9-11-16,-1-15-11 15,0-5-11-15,-4-5 11 16,-2-3-1-16,0 2-11 16,0 1 4-16,0 10 2 15,-3 7 2-15,-5 11-3 0,-5 9-16 16,1 3-42-1,-6 1-60-15</inkml:trace>
  <inkml:trace contextRef="#ctx0" brushRef="#br0" timeOffset="21890.73">4354 11801 245 0,'0'0'3'0,"0"0"6"15,0 0-1-15,0 0-1 16,0 0-3-16,0 0 17 15,0-4 2-15,0 4-2 16,0 0-11-16,0 0-2 16,0 0-8-16,0 0-2 15,0 0-6-15,0 4 0 16,10 9 3-16,8 3 5 16,12 3 0-16,3 1-2 0,8 0 6 15,0-6 1 1,-1-1-5-16,-3-7 0 0,-10-6 0 15,-3 0 1-15,-3-19 0 16,-9-8-1-16,-2-3-16 16,-10-5 10-16,0 4 6 15,-10 5-5-15,-8 2-9 16,-3 4 9-16,-1 8 4 16,5-1 1-16,1 7 6 15,7-2-1-15,1 8-2 16,2-3-3-16,2 3 3 15,4 0-1-15,0 0 5 16,0 0-7-16,0 0-1 16,0 0-2-16,0 0-7 15,15 0 4-15,7 13 5 16,5 2 1-16,9 3 2 16,1-5 0-16,-1 3-2 0,0-5 3 15,-6-11 1-15,-8 0-1 16,2 0 5-16,-6-10 3 15,1-13 7-15,-1-10-12 16,-6-7-4-16,-6 1-1 16,-6-1 1-16,0 10 0 15,-9 5-2-15,-6 1-1 16,-3 10-5-16,-1 5 1 16,-1 6 3-16,1 2 2 15,-2 1-1-15,3 0 1 16,2 0 1-16,8 0-1 0,2 0-4 15,3 0 4-15,-1 0 0 16,4 1-1-16,0 2-6 16,0 3-4-16,0 4 10 15,7 7-3-15,7 0 2 16,2 6 1-16,7-1 1 16,5 1 9-16,5 1-2 15,1-4 0-15,3-5-1 16,-7-5-6-16,0-9 3 15,-5-1-1-15,-5 0-1 16,-1-20 4-16,2-6-4 16,-9-8 1-16,-6-1-2 15,-3 5 0-15,-3 3 1 16,0 4-1-16,0 2-4 0,-6 1 1 16,3 6-12-16,0 2 12 15,0-3-4-15,3 5-6 16,0-3 8-16,0 2 4 15,0 2-3-15,0-1 2 16,3 3 2-16,3-3 0 16,0 7-5-16,0-1 2 15,4 1-1-15,-2 1-3 16,1 0 5-16,4 0-3 16,-1 2 4-16,6 0-11 15,-3 2 7-15,4 12-5 16,-2 3 4-16,2 5 5 15,2 2-1-15,-3-1 4 0,4 2 9 16,-4-5-9-16,0-3-2 16,-3-6 7-16,-6-6 3 15,-3-5-4-15,0 0-1 16,4-3 13-16,1-19 4 16,5-8-20-16,-4-7-2 15,0-2-8-15,-5 2 8 16,-7 2-8-16,0 5 2 15,0 9-8-15,0 3 10 16,-4 7-11-16,-8 2-16 16,0 2 28-16,-1 5-3 15,5-4 6-15,-1 6 4 0,3 0-4 16,-1 0 3-16,4 0-1 16,0 0-4-16,3 0-1 15,0 0 2-15,0 0-3 16,0 0-3-16,0 3 7 15,0 5 2-15,0 1-2 16,0 2-6-16,9 2 5 16,1 0 1-16,4 3 4 15,2-2 3-15,9 3 12 16,1-1 8-16,8 0-10 16,0-3-7-16,-1-6 3 15,3-7-10-15,-6 0 5 0,1-6 2 16,-1-20 3-1,0-8-6-15,-2-6-7 0,-7 1 0 16,-9 6 0-16,-6 9-4 16,-6 5 4-16,0 6-1 15,-3 2-1-15,-9 5 2 16,0 0 3-16,3 6-3 16,0 0 0-16,2 0 2 15,4 0-4-15,3 0 6 16,0 3-6-16,0 10 2 15,0 4 0-15,3 8 0 16,13-1 4-16,8 3 6 16,4-4-3-16,5-4-7 0,3-5-2 15,3-5-26 1,4-9-19-16,-4 0-67 0</inkml:trace>
  <inkml:trace contextRef="#ctx0" brushRef="#br0" timeOffset="22047.75">6182 11104 313 0,'0'0'23'0,"0"0"-23"15,0 0-133 1</inkml:trace>
  <inkml:trace contextRef="#ctx0" brushRef="#br0" timeOffset="24426.53">4000 12530 123 0,'0'0'139'16,"0"0"-139"-16,0 0-32 0,0 0 26 15,0 0-1-15,0 0 0 16,0 0 7-16,-33 63 0 16,20-47 2-16,-7 12-2 15,-5 6-4-15,-2 0-71 16</inkml:trace>
  <inkml:trace contextRef="#ctx0" brushRef="#br0" timeOffset="25256.64">3797 13112 123 0,'0'0'43'0,"0"0"-43"0,0 0 0 16,0 0 4-16,0 0 21 15,0 0-8-15,-73 9-4 16,55 4-12-16,-1 7 0 15,-2 5-2-15,0 6 1 16,-1 3 0-16,2 2 5 16,4-2-5-16,4-9 0 15,6-6 0-15,3-5 0 16,3 0-2-16,0-1 0 16,9 4 4-16,9-3-1 15,9 3 0-15,4 0-1 16,2-4 1-16,4-1-1 15,-1-4 5-15,-2-7-2 16,-4-1 0-16,3 0-1 16,-5-17 4-16,2-12-6 15,-3-10-3-15,-9-8-3 0,-2 5-1 16,-13 1 5-16,-3 5 4 16,0 7 8-16,-16 4-7 15,-2 6 0-15,-12 7-3 16,0 1 3-16,-7 5-3 15,-3 6-1-15,4 0 1 16,0 0 0-16,3 12 0 16,2 2 0-16,1 8-5 15,5-2-31-15,7-6-97 16</inkml:trace>
  <inkml:trace contextRef="#ctx0" brushRef="#br0" timeOffset="25649.48">4224 12905 288 0,'0'0'0'0,"0"0"0"0,0 0 4 15,0 0-4-15,0 0 0 16,0 0-2-16,-22-8 1 16,22 8-5-16,0 3-6 15,10 17 0-15,5 7 10 16,6 9 4-16,-2 7 2 15,2 3 2-15,0 0-2 16,-2-5-2-16,-2-4-2 16,-1-6 3-16,-4-4-2 15,3-8 4-15,-3-2-5 16,-3-7-33-16,1-8-31 16,-4-2-84-16</inkml:trace>
  <inkml:trace contextRef="#ctx0" brushRef="#br0" timeOffset="26346.33">4136 12807 234 0,'0'0'17'15,"0"0"-11"-15,0 0 5 0,0 0-1 16,0 0-7-16,-9-81-3 16,21 51 0-16,13-3-2 15,-1 4-1-15,6 4-1 16,-5 6 3-16,-1 5-3 15,-3 5 4-15,-5-1-7 16,-2 6 4-16,-1 1 1 16,-1 3 2-16,-1 0-1 15,2 0 0-15,-1 0-3 16,6 0-5-16,4 14 9 0,-1 2 0 16,3 9 0-1,3 7 0-15,1 10 0 0,2 8 7 16,-5 3 3-16,-5 2-2 15,-7-1 3-15,-7-6-6 16,-6 2-2-16,0-8 2 16,-3-5-2-16,-13-6 8 15,2-5 8-15,-2-6-2 16,1-3 3-16,-1-8-5 16,-4 1-5-16,-2 0-2 15,1-3-4-15,3-4-2 16,3-3 0-16,6 0-2 15,6 0 4-15,0 0 3 0,3 0-2 16,0-8-5 0,0 2-1-16,12-7-5 0,9-2 2 15,4 4 4-15,5 5 1 16,6 1-1-16,12 5-1 16,7 0 1-16,9 0 1 15,2 1-1-15,4 9 0 16,-3 1-3-16,-3-6-6 15,2-5-26-15,-5 0-43 16,-6-19-66-16</inkml:trace>
  <inkml:trace contextRef="#ctx0" brushRef="#br0" timeOffset="27621.81">3387 14350 92 0,'0'0'11'15,"0"0"-11"-15,0 0-8 16,0 0 8-16,0 0 40 16,0 0 11-16,0 0-14 15,0 0-8-15,0 0-6 16,0 0-4-16,0 0-5 16,0 0 6-16,-10 0-19 15,-7 0-2-15,-5 0 1 16,-5 0-6-16,-3 16 4 0,-6 9-2 15,2 1 3 1,-2 7-4-16,-1 3 5 0,6 4 0 16,4 2 2-16,6-2-1 15,3 2-2-15,9-4 2 16,6 0 0-16,3-4 0 16,0-1-1-16,24 0 2 15,7-1-2-15,11-2 2 16,7-2 1-16,12-19 0 15,5-9-3-15,4-4 5 16,2-29-5-16,-4-3-1 16,-8-7-28-16,-6 0-35 15,-11 0-67-15</inkml:trace>
  <inkml:trace contextRef="#ctx0" brushRef="#br0" timeOffset="27965.69">3714 14265 27 0,'0'0'194'0,"0"0"-170"15,0 0 9-15,0 0 4 0,0 0-7 16,0 0-21-1,-20-14-5-15,20 14-4 0,0 0-2 16,3 4-18-16,8 16 6 16,5 9 13-16,5 8 2 15,0 11 1-15,0 2-1 16,-3 0 9-16,-2-5-9 16,-2-9-1-16,-4-5 0 15,-1-12 0-15,-3-5-2 16,-3-8-15-16,0-6-13 15,-3 0-9-15,0 0 14 16,0-20-55-16</inkml:trace>
  <inkml:trace contextRef="#ctx0" brushRef="#br0" timeOffset="28683.89">3706 14142 13 0,'0'0'206'0,"0"0"-187"16,0 0-18-16,0 0 22 15,0 0-9-15,0 0 3 16,-15-39-12-16,18 22-5 0,8 1-5 15,-2-4 5-15,4 9 5 16,-1-5 1-16,1 2-6 16,1-1 0-16,7-2-2 15,-3 1 1-15,4 2-2 16,-1 1-3-16,0 6-1 16,0 5-2-16,1 2-8 15,0 0 12-15,-2 0 0 16,2 9 2-16,-1 7-1 15,-6 4 4-15,6 7-2 16,-6 2-3-16,0 7 5 16,-5 5 0-16,-5 5 4 15,-5 3 6-15,0 1 9 16,0-7-12-16,-5-4 5 16,-7-10-6-16,-4-8 4 15,4-5-5-15,-3-7 5 16,-3-1 5-16,-4-1-7 0,-2-5-7 15,3-2 0-15,0 0 2 16,8 0-3-16,4 0 0 16,3-6 3-16,4-5 0 15,2-3 1-15,0-1-4 16,0-4-2-16,11 2-4 16,2 1 5-16,2 6 1 15,0 3 0-15,3 4-5 16,3 3-1-16,1 0 3 15,8 0-1-15,1 12 2 0,2 5 2 16,9 0 0-16,4 4 2 16,5-1 2-16,4-3-4 15,0 0 3-15,-3 0-3 16,-7-4-1-16,-2-2-8 16,-10-5-1-16,-3-3-21 15,-2-3-11-15,-5 0 2 16,-4-20-89-16</inkml:trace>
  <inkml:trace contextRef="#ctx0" brushRef="#br0" timeOffset="29119.55">4789 13684 234 0,'0'0'6'0,"0"0"-6"15,0 0 1-15,0 0-1 16,-82-4 6-16,70 4 34 0,-1 0 7 15,4 4-12 1,-6 2-21-16,3 8-11 0,0 0 0 16,-3 14-2-1,0 8 0-15,5 7 1 0,4 6 1 16,6-2-3-16,0-4 2 16,0-1 5-16,16-2-1 15,5-3-5-15,6 0 3 16,3-8-3-16,4-7 1 15,3-1-1-15,2-12 0 16,6-5-1-16,4-4-3 16,12-13-12-16,2-20-40 15,7-11-73-15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1T08:07:14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5183 2626 168 0,'0'0'1'15,"0"0"6"-15,0 0 15 16,0 0 25-16,0 0-11 0,0 0 6 16,0 0-13-1,0-67-12-15,0 59-13 0,0-1 4 16,0 1-7-16,0 1 3 16,0 2 4-16,0-2 10 15,0 6 3 1,0 0-3-16,0 1-1 0,0 0-12 15,0 0 3-15,0 0-2 16,0 0 1-16,0 0-3 16,0 0-2-16,0 0-2 15,0 0-3-15,0 5 0 16,0 21-9-16,0 15 11 16,0 12 1-16,0 14 0 15,0 4 0-15,-6-1-1 16,-9-4 0-16,0-8-3 0,-7-8 4 15,-5-10 0 1,0-9 0-16,2-9 2 0,1-8 2 16,0-9-4-16,3-5 6 15,-4 0-2-15,-2-11 7 16,3-6-10-16,3-3-1 16,8-1 3-16,4-2 1 15,9-2-4-15,0-3 0 16,12-1-7-16,12 0 4 15,1 2 3-15,5 5-2 16,-2 5-5-16,2 4 0 16,-3 7 7-16,-5 4-2 15,-1 2 1-15,0 0-2 16,6 10 1-16,1 6 2 0,5 5 0 16,3 7-6-16,-2 6 6 15,5 7 0-15,1 2 0 16,-4 1 0-16,1-5 0 15,-1-5 0-15,1-8 0 16,-1-11 1-16,3-10 9 16,0-5 5-16,1-23-11 15,0-15 10-15,2-9-14 16,-9-5 0-16,-6-1 2 16,-11 2 4-16,-10-3-6 15,-3-1-3-15,-3 1-5 16,0 4-6-16,-18 2-18 15,-3 2 14-15,-4 6 6 0,-2-2 9 16,-1 5 1 0,-5-2-10-16,0 4 10 0,2 4 0 15,-2 4 2-15,6 4 11 16,2 4 3-16,1 1-5 16,3 4 3-16,3 3-10 15,0 5 17-15,2 6-19 16,-5 0-1-16,1 0-1 15,-2 9 2-15,0 8 4 16,2 2-4-16,7 3 0 16,1 6 0-16,3 3 0 15,3 5 1-15,6 1-1 0,0-3-6 16,6 0 3 0,18-4-6-16,12-6-25 0,16-9-27 15,9-13-56-15</inkml:trace>
  <inkml:trace contextRef="#ctx0" brushRef="#br0" timeOffset="833.07">6163 2948 236 0,'0'0'14'0,"0"0"-13"0,0 0 8 16,0 0 40-16,0 0-3 15,0 0 7-15,0-11-19 16,0 3-24-16,0 0 1 15,0-4-11-15,-9 3-3 16,-4-3-1-16,-4 2 2 16,-2 2 0-16,-8 2 2 15,2 5 0-15,-1 1-4 16,-1 0 4-16,2 0 6 16,6 3-5-16,2 5-2 15,7 1-3-15,4 3 3 16,0 5 1-16,6 5-1 15,0 6 1-15,0 4 3 0,6 4-2 16,16 1-1-16,8-3 3 16,3-3-1-16,-2-8 6 15,-4-9-8-15,-5-8-5 16,-2-6 5-16,-1-4 5 16,2-15 14-16,-3-5-18 15,-5-1 2-15,-7 2 0 16,-3 2-1-16,0 4 5 15,-1 3-7-15,-2 6 0 16,0 3 6-16,0 4-6 16,0 1-6-16,0 0 4 15,0 0 0-15,0 0 0 0,0 0 2 16,0 0 2-16,0 0 0 16,0 0-2-16,0 0-1 15,0 1-4-15,3 12-1 16,3 4 6-16,7 5-1 15,2 5 4-15,6 2-2 16,1-3-1-16,8 0-10 16,-3-8-21-16,4-9-19 15,-1-9-7-15,0-2-68 16</inkml:trace>
  <inkml:trace contextRef="#ctx0" brushRef="#br0" timeOffset="1251.34">6488 2256 190 0,'0'0'71'15,"0"0"-56"-15,0 0 11 16,0 0 3-16,0 0-8 16,0 0-1-16,36-32 5 0,-27 32-10 15,1 6-2-15,-1 10-7 16,2 7-2-16,-1 4 18 16,-4 4-16-16,0 6 8 15,0 5-5-15,-3 4-5 16,0 3 1-16,3-2 2 15,-5 3-4-15,1-2-1 16,1 5 2-16,3-3-3 16,0-1 1-16,0-1-2 15,4-3-1-15,2-5-7 16,-1-3-2-16,5-5-8 16,-1-9-20-16,6-9-6 15,-2-9-5-15,1-5-101 16</inkml:trace>
  <inkml:trace contextRef="#ctx0" brushRef="#br0" timeOffset="1506.59">6503 2742 218 0,'0'0'104'0,"0"0"-87"16,0 0-8-16,0 0-1 15,0 0 26-15,82-28 2 16,-40 19-31-16,4 0-5 16,-1 2-25-16,-2 2-56 15,-10-2-120-15</inkml:trace>
  <inkml:trace contextRef="#ctx0" brushRef="#br0" timeOffset="2163.23">7189 2800 177 0,'0'0'62'0,"0"0"-35"16,0 0 34-16,0 0-40 16,0 0-3-16,0 0 3 0,-39-38-4 15,26 31-5-15,-2 2-4 16,0 1-7-16,-3 4 3 16,-4 0 2-16,-5 0-4 15,0 0 5-15,2 9 3 16,5 5-8-16,4-2-2 15,7 3-3-15,6 2 0 16,3 6 2-16,3 9 1 16,15 0 3-16,12 6 2 15,3-4-1-15,5-6-2 16,-2-7-2-16,-3-8 3 16,0-9-1-16,-5-4-1 15,-1-8 5-15,-2-19-2 16,-2-8-4-16,-4 1-3 15,-10 5 3-15,-7 2 7 0,-2 8-4 16,0 6 6 0,0 6 1-16,0 6-10 0,0 1 1 15,0 0-1-15,0 0-3 16,0 0 1-16,3 9-13 16,10 12 9-16,6 5 6 15,1 1 2-15,8 0-2 16,-1 0-16-16,6-7-37 15,1-6-27-15,2-10-129 16</inkml:trace>
  <inkml:trace contextRef="#ctx0" brushRef="#br0" timeOffset="3015.26">4409 2274 116 0,'0'0'174'15,"0"0"-174"-15,0 0-12 16,0 0 3-16,0 0-1 16,-21-81 10-16,18 69 20 15,3 3 9-15,0 3-6 16,0 2-15-16,0-1-6 16,0 3 2-16,0-1-8 0,0-1 10 15,0 1-6-15,0 0 0 16,0 3 0-16,0 0 1 15,0 0 14-15,0 0-8 16,0 0 1-16,0 0-8 16,0 0-1-16,0 0-4 15,0 15-3-15,0 15 1 16,0 13 7-16,0 12 8 16,0 13 13-16,0 13-20 15,0 3 4-15,0 5-5 16,0 0 2-16,0 0-2 15,0-1 0-15,0-3-3 16,0-9 6-16,3-7 1 16,-2-10-4-16,-1-9 0 15,0-8-2-15,0-11 2 16,0-7-4-16,0-8 4 0,0-6 0 16,0-4-18-16,0-6-10 15,-4 0 11-15,-2-11-17 16,0-12-109-16</inkml:trace>
  <inkml:trace contextRef="#ctx0" brushRef="#br0" timeOffset="5676.08">4409 2087 143 0,'0'0'64'16,"0"0"-57"-16,0 0-1 15,0 0 10-15,0 0 5 16,0 0 22-16,0 2-12 16,0-2-5-16,0 0-11 15,0 0-13-15,0 0-2 0,3 0 0 16,13 3 0-16,8-1 0 15,10 2 0-15,4-1 1 16,2-2-1-16,9 1 0 16,11-2-1-16,10 0 1 15,12 0 2-15,9 0-2 16,3 0 0-16,0 0-4 16,0-6 4-16,-6 0 0 15,0-1 0-15,-9 3 1 16,-6 0 0-16,3 3-1 15,-3 1 0-15,-1 0 0 16,4 0 0-16,-3-2 3 16,0 2-2-16,3 0-1 15,-7-1 7-15,-4 1 12 16,-8-1-13-16,-3 1-5 0,1 0 1 16,3-2-2-16,6 0 1 15,2 1-1-15,5-3 0 16,-2 4 1-16,3-3-1 15,-1 2 0-15,1-2-3 16,-5-2 3-16,-6 0 2 16,-7 2-2-16,-2 0-1 15,-1 0 0-15,-2 0 1 16,3-4 0-16,2 2 0 16,-5 0 1-16,0-3 0 15,-4 4-1-15,-9 0 0 16,-3 0 0-16,-8 0 0 15,-1 3-1-15,-8-1 1 16,-7 1 0-16,-4 0-1 0,-5 1 1 16,0 0 1-16,0 0 3 15,3 0-2-15,-3-1-3 16,3 1 2-16,0-2-1 16,0 2 0-16,0 0 0 15,-3 0 5-15,4 0-10 16,-4 0 4-16,0 0 1 15,0 0 2-15,0 0-2 16,0 0-1-16,0 0-2 16,0 0-2-16,0 0 4 0,3 0-9 15,0 7 1 1,3 7 0-16,0 6 7 0,2 5 2 16,2 0 0-16,-1 5 6 15,4 2-6-15,-1 1 0 16,2 4 0-16,-1 4 0 15,-4 3 0-15,2 4 0 16,-4 5 0-16,-4 5 0 16,0 2-1-16,0-4 1 15,3-4 1-15,0-7-1 16,4-1 0-16,1-1 2 16,1-4-2-16,-2 0 3 15,2-6-1-15,-2-1 3 16,-2-1-5-16,-2-4 4 15,0-3-2-15,0-3 0 0,1-4-2 16,-1 1 0 0,2-4-1-16,-2-2 1 0,-3-1 0 15,4 3 1-15,-4-4-5 16,3 2 8-16,0-1-4 16,3 0 0-16,0 0 0 15,0 1-2-15,-3-1 4 16,0-2-3-16,1-1 2 15,-1-2-1-15,-6 0 4 16,3-4-3-16,-3 1-1 16,3 1-7-16,0 1 6 15,-1-1 1-15,1 1-7 0,0 0 1 16,-3-2 6-16,3-1 0 16,-3 0-1-16,0-1 0 15,0-1-3 1,0 0-2-16,0 0 4 0,0 0 2 15,0 0 10-15,0 0-9 16,0 0 2-16,0 0-2 16,-6 0 0-16,-5 0-1 15,-5 0 1-15,1 0 1 16,-9-1 0-16,2-1-1 16,-8 0-1-16,-3 1 0 15,-9 1 0-15,0 0 0 16,-4 0 6-16,-1 0-6 15,0 0 0-15,-2 0 0 16,1 0 0-16,-4 0 0 0,0 0 0 16,1 0-1-16,-4 0 1 15,0 0 7-15,-2 1-7 16,2 3 0-16,1-1-2 16,-4-1 1-16,-5 5 2 15,-2 1-1-15,-4 2 0 16,-4 2 0-16,3 0 0 15,0-1-1-15,1 2 1 16,2-3 1-16,3 1 1 16,-3 2-2-16,6-4 0 15,-2 2 0-15,2 1 0 16,3-1 0-16,-2 2 0 16,-1-2 3-16,3 1-2 0,1 1-1 15,-1-1 0-15,1-3-1 16,-1-1 2-16,3 0-1 15,0-2 0-15,4 2 0 16,0-1-1-16,5 0-2 16,6 0 2-16,-1 1 1 15,0 2 0-15,-1-1 0 16,3 1-1-16,-1-3 1 16,-2 2 0-16,0-2 2 15,-1 1-3-15,-2-1 1 16,4 1-1-16,2-1-8 0,6-1 9 15,3 0 0-15,2 2 0 16,4-5 1 0,-1 0-1-16,-1 0 0 0,2 0 0 15,-1-2-2-15,0 2-3 16,1 0-4-16,3-2 6 16,3 1-3-16,3-2 5 15,0 1 0-15,3-1-2 16,-1 0 2-16,1 3 2 15,-3-3-2-15,0 3-1 16,2-2 2-16,4 0 0 16,-2-1 0-16,5 0 0 15,-1 2 1-15,1-2-1 16,3 1 0-16,0-1 0 0,3 0 2 16,0 0 0-16,0 0-2 15,0 0 2-15,0 0-1 16,0 0-1-16,0 0 1 15,0 0-1-15,0 0 2 16,0 0 2-16,0 0 2 16,0 0 5-16,0 0-1 15,0 0-3-15,0 0 2 16,0 0 2-16,0 0 1 16,0 0 1-16,0 0 3 15,0 0-2-15,0 0-1 16,0-3-1-16,0-5-7 0,0-2-5 15,0-1 0 1,0 1 0-16,0-2 0 0,0 4 6 16,0-3-4-16,0 0-2 15,0-1 0-15,0 1-1 16,0 1 1-16,0-2 0 16,0 4 3-16,0-1-2 15,0-2-1-15,0 3-3 16,0-3-2-16,0 0 4 15,0-1 0-15,0 1 1 16,-3 0-1-16,3 3 1 16,-2 0-2-16,-1-1 0 15,2 1-11-15,-1-3 9 0,1 1-2 16,-5 0-2-16,3-1-2 16,-3 2 6-16,3 2 0 15,0 3 0-15,3 2 4 16,0 1 0-16,0 1 0 15,0 0-3-15,0 0-24 16,0 0-38-16,0-3-67 16</inkml:trace>
  <inkml:trace contextRef="#ctx0" brushRef="#br0" timeOffset="9502.04">5629 1062 32 0,'0'0'139'16,"0"0"-134"-16,0 0 19 16,0 0-1-16,0 0 8 15,0 0 2-15,0 0 3 16,0 0-9-16,-6-13-1 15,6 12-17-15,0-1 0 16,0 2 1-16,0 0-2 16,0 0 0-16,0 0 9 15,0 0-7-15,0 0 7 0,0 0-15 16,0 0-2-16,-3 0-1 16,3 0-7-16,0 5-4 15,0 13-8-15,0 14 11 16,0 10 9-16,6 12-4 15,-6 10 4-15,0 5 0 16,0-1 2-16,0-8-2 16,0-9-3-16,0-13 0 15,0-8 1-15,0-6-14 16,0-8 6-16,0-6-16 16,0-7-31-16,0-1-18 15,0-2-23-15,0-5-15 16</inkml:trace>
  <inkml:trace contextRef="#ctx0" brushRef="#br0" timeOffset="10296.26">5906 1056 17 0,'0'0'71'0,"0"0"-55"15,0 0 18-15,0 0 5 16,0 0-20-16,0 0 3 0,0 0-7 15,0 0-2 1,0 0-1-16,0 0-8 0,0 0 0 16,0 0-6-16,-4 3 2 15,1 17-6-15,-3 11 4 16,0 10 1-16,-3 5 1 16,0 9 9-16,-3-2-9 15,-4-3 3-15,-2-10-3 16,-3-9 0-16,6-11 0 15,-3-7 6-15,3-7-3 16,-1-1-2-16,5 0 3 16,-2-4-4-16,7 0-1 15,0-1 1-15,3 0 2 16,3 0 3-16,0 0-4 16,0-9 4-16,0-3-5 0,12-2-5 15,3 1-9-15,0 3 11 16,1 0 3-16,1 6 4 15,-1-3-4-15,2 4 0 16,3 3-2-16,-2 0 2 16,1 0 4-16,-4 10-4 15,2 4-1-15,0 8 1 16,1 2 4-16,-2 3-1 16,-1 4 7-16,2-2-8 15,0 0 6-15,1 3-2 16,-4-1-5-16,3 1 2 15,-3-6-3-15,1-4 0 0,-5-10-39 16,-2-9-60 0</inkml:trace>
  <inkml:trace contextRef="#ctx0" brushRef="#br0" timeOffset="11152.02">6748 1736 187 0,'0'0'2'16,"0"0"0"-16,0 0-3 0,0 0 2 15,0 0 16-15,0 0 26 16,-23 0 3-16,23 0-15 16,-4 0-14-16,4 0-13 15,0 0 4-15,-3 0-3 16,3 0 9-16,0 0-5 15,0 0 12-15,0 0-19 16,0 0 10-16,0 0-12 16,3 0-2-16,13 0-2 15,5 0 4-15,10-3 1 16,5-1 0-16,3-3-2 16,4 2 2-16,2-3-1 15,4-1 6-15,2-3-4 16,1 0-1-16,-6 1-1 15,-7 0 0-15,-6 3 0 0,-5 0 0 16,-7 4 0 0,-6 0 0-16,-6 1 0 0,-4 2 1 15,-5-1-1-15,4 2-2 16,-4 0 0-16,3 0-6 16,0 0-9-16,3 0 5 15,3-1-5-15,1-1-23 16,4 2-4-16,-1-1-13 15,-7-2-103-15</inkml:trace>
  <inkml:trace contextRef="#ctx0" brushRef="#br0" timeOffset="11714.65">7195 1451 166 0,'0'0'51'15,"0"0"-45"-15,0 0 16 16,0 0 7-16,0 0 6 16,0 0-6-16,-12-3-10 15,12 3 0-15,3 0-13 16,9 0-6-16,12 0 0 15,9 0 5-15,7 5 0 16,0 2-5-16,-1 0 1 16,0 3-1-16,1 0-1 0,-4 0 0 15,0-1 0 1,-8 0-7-16,-8-1 0 0,-4 3-7 16,-7 0 5-16,-9 4-6 15,0 6 10-15,0 5 1 16,-6 2 1-16,-9 2 4 15,-3-5 0-15,3-2 7 16,2-5 2-16,2-5-8 16,5-5 6-16,2 0-7 15,1-5-14-15,0-3-55 16,-3 0-67-16</inkml:trace>
  <inkml:trace contextRef="#ctx0" brushRef="#br0" timeOffset="12834.66">5356 1763 127 0,'0'0'46'15,"0"0"-22"-15,0 0-12 0,0 0 6 16,0 0-3-1,0 0 13-15,-61 8 4 0,49-7-9 16,0 2-9-16,-6-1-10 16,3 1-4-16,-6 0 5 15,-4 2-10-15,-5-1 10 16,2 1-5-16,-5 0 0 16,3 1 0-16,5-3 1 15,-2 4-1-15,6-2 0 16,-3 2 2-16,-1 1-4 15,4-2 0-15,0 2 2 16,0-2 0-16,2 3 1 16,-4-1-1-16,-2 1 0 15,-2 1 4-15,5-3-4 0,-2 0 0 16,6-3-2 0,3-2 0-16,3 1 2 0,3-2 0 15,-1 1-1-15,7 1 2 16,0-3-1-16,0 2 0 15,3-2-1-15,0 0 1 16,0 0-2-16,0 0-8 16,0 0-9-16,0 0-16 15,0 0-37-15,0 0-89 16</inkml:trace>
  <inkml:trace contextRef="#ctx0" brushRef="#br0" timeOffset="13680.4">4712 1663 171 0,'0'0'38'16,"0"0"-35"-16,0 0 8 15,0 0 1-15,0 0 0 0,0 0 5 16,-2-11-5-16,2 11-3 15,0 0 1-15,0 0-3 16,0 0-4 0,0 0-1-16,0 0-1 0,0 0 0 15,-1 0-2-15,-1 4-4 16,-4 8 4-16,0 8-4 16,-7 5 10-16,-1 6-4 15,-2 2 3-15,-2 0 4 16,0-3-5-16,-4-6-3 15,8-4 0-15,-2-6 0 16,1-3 2-16,6-3-2 16,2-2 1-16,2-2 0 15,5-1-2-15,0 0-2 0,0 0 0 16,0 3 0 0,6-1 1-16,3 2 2 0,3-2 2 15,-3 0-2-15,1-1-2 16,1 1 0-16,5 3 2 15,8-1-5-15,6 2 5 16,7 0 0-16,2-1 0 16,0 3 0-16,-3-2 0 15,-2-1 5-15,0-2-2 16,-4 2 6-16,-6-4-2 16,-3-1-3-16,-9-3-3 15,-5 0-1-15,-1 0 0 16,-6 0 0-16,0 0 8 0,0 0-5 15,0 0-3-15,0 0-11 16,0 0-45-16,0-7-103 16</inkml:trace>
  <inkml:trace contextRef="#ctx0" brushRef="#br0" timeOffset="22500.1">4919 5378 164 0,'0'0'21'16,"0"0"-17"-16,0 0-2 15,0 0 1-15,0 0 11 16,0 0-2-16,0 0 15 15,-27-9-7-15,27 9 7 16,0 0-8-16,-3-1-1 16,3-1-1-16,-3 2 0 0,0-3-8 15,3 1-3 1,0 0 6-16,-3 1-2 0,3-1 7 16,0 1-9-16,0 1-1 15,0 0 2-15,-3-2-3 16,3 2 1-16,0 0-6 15,0 0 2-15,-3 0 2 16,3 0 0-16,0 0-5 16,0 0-3-16,0 0 1 15,0 0 1-15,0 0-3 16,0 0 1-16,0 8-2 16,-4 6 2-16,1 10 2 15,0 2 2-15,0 7-2 16,0 1 1-16,1 2 0 15,2 0 0-15,-1 0-1 16,1 1 1-16,0-3 1 0,0-5-1 16,0-3 0-16,0 3-2 15,0-2 5-15,0 0-6 16,0 2 6-16,0 0-5 16,0-2 2-16,0-1 0 15,0-2 0-15,0-4 0 16,0 2 2-16,0-2-4 15,0-1 5-15,0-2-7 16,-2 0 8-16,1-4-8 16,1-3 7-16,0-3-6 15,0-1 3-15,-2-5-9 0,2-1 2 16,0 0-5-16,0 0-9 16,0 0 0-16,0 0-14 15,-1-9-32-15</inkml:trace>
  <inkml:trace contextRef="#ctx0" brushRef="#br0" timeOffset="25789.04">4883 5356 192 0,'0'0'28'16,"0"0"-28"-16,0 0-4 16,0 0 4-16,0 0 5 15,0 0 13-15,0 0-1 16,-3-6-4-16,3 6-9 16,0 0 2-16,0 0 0 15,0 0-2-15,0 0 8 0,0 0-6 16,0 0-3-1,3-1 0-15,14 1-3 16,5-3 3-16,5 1-1 16,10-3 0-16,3 0 0 0,2 0-2 15,7-4 7-15,2 3-6 16,4-1 3-16,2-1-3 16,1 0 11-16,0 3-11 15,2-1 8-15,4 2 6 16,-3-1-11-16,-1 3 14 15,-5-1-16-15,-10 1 8 16,-6 2 1-16,-8-1 0 16,3-2-8-16,-8 2 4 15,5-4 1-15,3 0-3 0,2-3 3 16,0 2-5-16,1-1 0 16,-1-1-2-16,1 1 0 15,-1-1-1 1,1 2 1-16,-1 1-1 0,3 1 0 15,4-1 0-15,-1 2 0 16,1 0 0-16,-1 1-7 16,0 2 7-16,1 0 4 15,-4 0-4-15,-2 0 0 16,-4 0-3-16,4 0 3 16,-1 0 5-16,3 0-4 15,1 0-1-15,11 0-1 16,-4 0 0-16,-2 2 1 15,-6 3-1-15,-2-2-3 16,-1 0 4-16,0-2-1 0,-2 1 1 16,2-2 1-16,1 0 1 15,-1 0-2-15,3 0 0 16,0 0 2-16,-1-8-2 16,1 2 0-16,0 2 1 15,0-1-1-15,-6 2 0 16,2-1 0-16,-5 1 0 15,0-2 0-15,-6 4 0 16,0-1 0-16,1-1 1 16,2-1-1-16,6 0 0 15,-2-2 0-15,2 5-3 16,-3-2 2-16,-2 1-4 0,-7 2 4 16,-3-1-2-16,-2-2 3 15,-5 3-2-15,-2-1 2 16,1-2-2-16,-1 3-2 15,-3-2 4-15,3 1 0 16,-6-2 0-16,3 2 0 16,-3-1 0-16,0 1-1 15,0 1 0-15,0-2 1 16,4-3 2-16,-4 5-2 16,3 0-1-16,0-3 1 15,5 1-1-15,-4 1 1 16,2-2 0-16,-6 3 2 15,3 0-2-15,-3-3 0 0,0 3 0 16,-3 0-1-16,4 0 0 16,1-2 1-1,-2 2 0-15,3-2 0 0,-3 1 0 16,3 1-1-16,1-2 1 16,-4 1 1-16,3-1-1 15,-3 2-5-15,-3 0 5 16,3 0-4-16,-3 0-2 15,0 0 6-15,0-1 0 16,0 1-1-16,0 0-1 16,0 0 4-16,0 0-7 15,0 0 7-15,0 0-2 0,0 0 0 16,0 0-2-16,0 0 1 16,0 0-3-16,0 0 2 15,0 0-4-15,0 0 6 16,0 0 0-16,0 0 1 15,0 0-1-15,0 0-3 16,0 0-1-16,0 0-5 16,0 11 0-16,3 9 8 15,-1 6 0-15,4-1 1 16,-3 0 0-16,4-2 3 16,-4-2-3-16,0 1 0 15,0-2-2-15,3 0 6 16,-3 2-3-16,0 1-1 15,1 4 0-15,-4-1 0 0,5 2 0 16,-5 2 0-16,3-1 1 16,-3 0-1-16,0-3 5 15,3-1-4-15,0 1 0 16,-3-4-2-16,3 0 1 16,0-2 0-16,-3 1 2 15,3-1-2-15,0-1-2 16,0 2 2-16,-3-1 0 15,0 2 0-15,4 2-1 16,-4 1 4-16,3-1-8 16,-3-2 10-16,0-3-7 15,0 2 3-15,0-3-1 16,0-1 0-16,0 2 1 0,0 0-1 16,0 2-2-16,0-1 2 15,0 0 0-15,0-5 1 16,0 2-1-16,0-6 0 15,0 0 0-15,0-5 0 16,0 0-1-16,3-2 1 16,-3-2 0-16,3 1 3 15,-3 1 0-15,0-1-2 16,3 2-1-16,-3-1 0 16,3 2 0-16,-1-2 0 15,1 0 2-15,-3-1-2 0,0-1 0 16,0-1 0-1,0-1 2-15,0 0 1 16,0 0-3-16,0 0 0 0,0 0-3 16,0 0 1-16,0 0-6 15,0 0 8-15,-8 0 0 16,-8 0 1-16,-8 0 0 16,-6-1-1-16,-3-2 4 15,3 1-2-15,-5 2-2 16,-1 0 1-16,-9 0-4 15,-4 0 3-15,-3 0 0 16,1 0 0-16,-1 0 1 16,7 0 2-16,-1 2-2 15,1-2-1-15,-1 0 0 16,-3 0 1-16,1 0 5 16,-3 3-4-16,0-2-2 0,-7 4 1 15,0 0-1-15,3 4 0 16,3-4 0-16,2 1 0 15,1-2 0-15,-3 1-2 16,1-5 2-16,-1 7 5 16,3-5-5-16,1 2 1 15,2 0 0-15,4 3-1 16,-4-2 1-16,1 2-3 16,-4 1 3-16,1 1-1 15,-1-1 0-15,-3 1 0 16,4-2 4-16,-1 3-4 15,4-1-4-15,2-3 3 16,7-2 1-16,0 3 0 0,6-4 0 16,-1-3 0-16,-2 6 0 15,-4-2 0-15,-2 0-4 16,2 2 1-16,-5 0 3 16,2-3 0-16,-2 5 1 15,3-2-1-15,-4-1 0 16,4 0-2-16,0-1 3 15,1-2-1-15,8-1 0 16,3-1-2-16,6 3 2 16,0-3 1-16,-1 2 2 15,7-2-3-15,-3 0 0 16,3 0 0-16,-1 0-1 0,-1 0 1 16,1 0 2-16,-1 0-2 15,-5 0 5-15,-2 0-5 16,-1 0 0-16,-2 0-5 15,3 2 5-15,0-1 0 16,2 2 3-16,1-2-3 16,3-1 1-16,2 0-2 15,4 0 2-15,-3 0-1 16,3 0 0-16,0 0 5 16,-3 0-5-16,3 0 0 15,-1 0 0-15,1 0 0 16,0 0 0-16,3 0 1 15,3 0-2-15,-3 0 1 0,3 0 0 16,-3 0-4 0,3 2 4-16,0-2 0 0,0 0 0 15,2 0 1-15,1 0-1 16,3 1 0-16,-3-1 0 16,3 0-1-16,0 0 1 15,0 0-1-15,0 0-6 16,0 0 7-16,0 0 0 15,0 0 1-15,0 0 0 16,0 0 0-16,0 0 1 16,0 0 1-16,0 0-3 15,0 0 6-15,0 0 0 0,0 0 1 16,0 0-4-16,0 0-1 16,0 0 3-16,0 0 1 15,0-3-2-15,0-9-3 16,-3 0-1-16,-3-7 3 15,-2 4-3-15,1-6 3 16,-2 1-6-16,3 3 2 16,0 0 1-16,0 6-1 15,2 1 1-15,1 2-1 16,1 1 1-16,1-1 0 16,-1 2 1-16,-1-2 4 15,3 2-5-15,0-5-4 16,0-1 3-16,0-2-4 0,0-3 5 15,0 0-1-15,0 2 2 16,0 3-1-16,0 1 0 16,0 1 0-16,0 0-5 15,0-2 5-15,0 2-9 16,0 0 2-16,0 1 2 16,0 4-4-16,5 1 5 15,-5 1 2-15,1 0-7 16,1 3-10-16,-1-2 0 15,2-1-42-15,3-5-62 16</inkml:trace>
  <inkml:trace contextRef="#ctx0" brushRef="#br0" timeOffset="26983.12">5595 5653 247 0,'0'0'14'0,"0"0"-14"0,0 0 5 15,0 0-4-15,0 0 25 16,0 0-6-16,-9-13-6 16,9 12 0-16,0 1-3 15,0 0-7-15,0 0-2 16,0 0-2-16,0 1-10 15,1 13 6-15,10 6 0 16,-1 6 3-16,-1 10-2 16,0 10-2-16,-6 10-4 15,-3 4 9-15,0 3 1 16,-6-7-1-16,-12-6-1 16,-6-10 1-16,2-9-3 15,-2-10 3-15,9-9-2 16,-1-1 3-16,8-7-1 0,2-4 2 15,-3 0 12-15,2 0-3 16,-2-8-9-16,3-5-2 16,0-1 5-16,3 0 0 15,3 0-1-15,0 0-1 16,0-3-3-16,4 0 1 16,7-2 0-16,5-1-1 15,4 1 4-15,2 3-4 16,0 1-4-16,1 2 3 15,1 1-2-15,-2 1 3 16,2 3 2-16,-3 2-2 16,1 2-3-16,-1 4-4 0,-3 0 0 15,6 0-8 1,-2 13 3-16,2 5-5 0,6 6 17 16,-2 5 0-16,5 1 7 15,1 0 6-15,-1-3-7 16,-3-7 4-16,0-3-9 15,-8-9 0-15,-7-5 3 16,0-3 1-16,0-5 14 16,6-18-2-16,1-10-17 15,-4-4-1-15,-3-7-12 16,-6 1 2-16,-6-1-9 16,-3 3 12-16,0 5-10 15,0 4 17-15,-12 4-6 16,-6 5 7-16,-4-3 6 15,-5 2 10-15,0-1-2 0,-7 1-11 16,1-2 5 0,-1 4-1-16,-2 0-3 0,3 3-1 15,3 6-3-15,2-1 0 16,4 4 2-16,6 4-2 16,5 3 0-16,2 0 0 15,5 3 4-15,-1 0 4 16,4 0-8-16,-3 13-6 15,0 8 4-15,1 8 4 16,4-2 0-16,1-1-2 16,0-1 0-16,0-4 1 15,15 2-1-15,4 0 1 0,8-1-2 16,3 0 0 0,4-7-43-16,8-6-102 0</inkml:trace>
  <inkml:trace contextRef="#ctx0" brushRef="#br0" timeOffset="27947.08">6518 5992 133 0,'0'0'113'0,"0"0"-97"15,0 0-5-15,0 0 13 16,0 0 10-16,0 0-4 15,-43-65-8-15,29 55-20 16,-5 7 3-16,-2 0-5 16,-6 3 0-16,-3 0-4 0,2 3 3 15,1 8 1 1,5 0 0-16,5 3-3 0,1 2 1 16,7 1 1-16,6 3-5 15,3 1-2-15,0 1 5 16,3-1 2-16,15-1 1 15,6-3-1-15,4-5 2 16,2-7-2-16,1-5 0 16,-4 0-2-16,0-8 1 15,-2-12-13-15,-8-3 5 16,-4-2-4-16,-4 1 14 16,-6 3 2-16,0 4 2 15,-3 5 22-15,0 4-7 16,0 6 4-16,0 2-5 15,0 0-10-15,0 0 2 0,0 0-10 16,3 0-11 0,7 6 5-16,1 8 1 0,8 5 4 15,4-3 2-15,-4-6 3 16,2 0 1-16,-6-4-3 16,4-5 5-16,-2-1-1 15,5-1-6-15,-1-19 10 16,4-12-10-16,-5-11 0 15,-1-7 6-15,-4-5-6 16,-5 4 0-16,-5 5 0 16,-5 5 0-16,0 8-4 15,0 2 4-15,-15 3 2 0,0 2-1 16,-1 1 7 0,2 9-6-16,1 1-2 0,7 5 0 15,0 3-2-15,3 5 2 16,3-1 8-16,0 3-7 15,0 0-1-15,0 0 6 16,0 0-4-16,0 0-4 16,0 0-8-16,0 6 6 15,0 11 0-15,0 11 4 16,0 4 1-16,0 1-1 16,0 2-1-16,3-3 1 15,6 1 3-15,1 5-2 16,2 4-1-16,3 1-1 0,-3 1-2 15,9-1 3 1,-3-4-22-16,7-9-15 0,-1-8 5 16,0-11-38-16,-3-11-108 15</inkml:trace>
  <inkml:trace contextRef="#ctx0" brushRef="#br0" timeOffset="28186.88">6563 5782 413 0,'0'0'37'0,"0"0"-32"15,0 0-5-15,0 0 8 16,0 0 2-16,101-20-8 15,-59 10-2-15,3 4-2 16,4 1-16-16,6 0-59 16,-3-1-72-16</inkml:trace>
  <inkml:trace contextRef="#ctx0" brushRef="#br0" timeOffset="28814.54">7374 5755 43 0,'0'0'329'0,"0"0"-329"16,0 0-9-16,0 0 9 15,0 0 10-15,0 0 7 16,-28-29-4-16,14 27-5 16,-8-3-8-16,-8 2 1 15,-6 2-1-15,1 1 0 0,2 0 0 16,3 0 5-16,6 0-5 16,3 1-1-16,5 4 1 15,4 4 0-15,3 2-5 16,4 3 4-16,5 10-4 15,0 6 4-15,0 3 1 16,11 0 0-16,4-1 3 16,4-10-2-16,5-4 3 15,-6-7-8-15,6-8 4 16,1-3 0-16,2-2-2 16,1-13 2-16,-4-7 4 15,-4 0 0-15,-7 3 0 16,-7-1 1-16,0 4 3 15,-6 1 1-15,0 6-6 0,0 1-2 16,0 6 5-16,0 2-5 16,0 0 14-16,0 0-8 15,0 0-7-15,0 0 3 16,0 0-2-16,0 7-2 16,9 10-5-16,1 4 6 15,7 1 4-15,2 0-3 16,5-2 3-16,1-1-4 15,5-7-5-15,3-2-10 16,7-8-27-16,2-2-27 16,1 0-97-16</inkml:trace>
  <inkml:trace contextRef="#ctx0" brushRef="#br0" timeOffset="32527.56">7956 5196 111 0,'0'0'13'16,"0"0"-13"-16,0 0-3 16,0 0 3-16,0 0 1 15,0 0 19-15,0 0-3 16,0 0 1-16,42 11-7 0,-26-11-3 16,5 0 2-16,4 0-4 15,1 0 0-15,2 0-6 16,2 0 2-16,-3 0-2 15,1 0 0-15,2 0-1 16,-2 0 1-16,5 0 0 16,0 0-1-16,3 0 1 15,2 0-1-15,4 0 2 16,0 0-2-16,7-8 2 16,6 0 12-16,2 1 20 15,-6 2-29-15,1 0 4 16,-3 2-4-16,-10 2 0 0,-3 1-4 15,-8 0 0 1,-4 0 6-16,-2 0-6 0,-2 0 0 16,-1 0 0-16,5 0 0 15,-6 0 0-15,1 0 0 16,8 0 0-16,-4-2 0 16,9 1-1-16,-2 0-5 15,-3 1 5-15,0 0-3 16,-3 0-1-16,1 0 5 15,-1 0-4-15,1 0 3 16,-2 0 1-16,-1 0 0 16,2 0-1-16,-6 0 1 15,1 1 1-15,2 0 1 16,-9 1-2-16,1-1 0 16,-5 2 0-16,-5-3-1 0,0 1-5 15,3 1 6-15,-3-2 1 16,0 0-1-16,1 0 0 15,-1 0 3-15,-3 0-3 16,0 2 0-16,0-2 3 16,0 0 0-16,0 0 2 15,0 0-3-15,0 0-1 16,0 0-1-16,3 0 0 16,-3 0 2-16,0 0 10 15,0 0 10-15,0 0-5 16,0 0-7-16,0 0-9 15,0 0 0-15,0 0-1 16,0 3-1-16,0 0-5 16,0 5-4-16,0 0 10 15,3 4-2-15,0-1 4 0,1 0-2 16,3 1 1-16,-4 4 2 16,4 0-2-16,-1 4-1 15,0 1 0-15,0 3 0 16,0 1 0-16,-2 1 0 15,0 3 2-15,3 0-2 16,-4 0 0-16,0 0 2 16,0 2-2-16,0-2 0 15,0 0 0-15,4-3 0 16,-4-3 0-16,0-2-2 0,0-4 2 16,0 3 0-16,0-3 0 15,2 4 0-15,-5-3-1 16,3 1-2-16,1 0 3 15,-4-1 0-15,3-1 0 16,-3-1 1-16,0 3-1 16,0-2 0-16,0-2 0 15,0 2 2-15,0-3-2 16,3-2 0-16,-3 3 0 16,3-5-2-16,-3 2 2 15,0 0 2-15,0-1-1 16,3 0-2-16,-3 5-1 0,3-3 2 15,-3 1 5 1,3 2-3-16,-3-3 4 16,0-1-6-16,3-2 0 0,-3-3 1 15,3-2 0-15,-3-1-1 16,0-4-2-16,0 0 2 16,0 0 4-16,0 0-3 15,0 0 2-15,0 0-1 16,0 0-2-16,0 0 3 15,0 0-3-15,0 0 0 16,0 0 0-16,0 0 0 16,0 0 0-16,0 0 0 15,0 0 2-15,-9 0 1 0,-3 0-2 16,-6 0 6 0,3 0-7-16,-1 0 0 0,-5 0 2 15,3 0 0-15,-3 0 0 16,-1 0-2-16,-1-4-2 15,-2 2-2-15,1-3 2 16,-1 2 2-16,-2 1 0 16,2 0-3-16,-1 2 3 15,1 0-1-15,1 0 0 16,2 0-1-16,-2 0-2 16,3 0-3-16,0 0 3 15,-1 0 4-15,2 1 0 16,1 0 2-16,-2-1-2 15,3 2 2-15,-4-2-2 16,1 0 2-16,0 3-2 16,0-1 3-16,-1 0-1 15,2-1-2-15,1-1 3 0,1 2 5 16,0-2-2-16,2 0-6 16,-1 0 8-16,1 0-6 15,4 0 2-15,0 0 0 16,0 0-2-16,0 0-2 15,-1 0 2-15,-1 0-2 16,1 0 0-16,-2 0 0 16,0 0-1-16,0 0 0 15,-1 0 1-15,2 4-1 16,-5-3 0-16,1 3-1 0,0-1-1 16,-1 0 2-16,-1 0-1 15,1-2-5-15,0 3 1 16,2-2-8-1,-2 1 9-15,2-2 1 0,1 1 4 16,4 1 0-16,-1-1 0 16,2 1-2-16,-1 1 2 15,2 1 2-15,-2-2-2 16,-3 2 0-16,6-2 0 16,0 3 2-16,3-3 0 15,-4 1 1-15,5-1 3 16,-4-2-5-16,3 2 1 15,-4-1 0-15,1 1 0 16,-2 0 0-16,1-1-2 16,1 1 5-16,-3-1-4 0,-3 2-1 15,0 0 0-15,-1 0 0 16,7-1 0-16,4-3 2 16,2 0-1-16,3 0-1 15,0 0 0-15,0 0-3 16,0 0-16-16,0 0-47 15,11 0-66-15</inkml:trace>
  <inkml:trace contextRef="#ctx0" brushRef="#br0" timeOffset="33219.99">8105 5593 89 0,'0'0'48'15,"0"0"-25"-15,0 0 13 16,0 0-11-16,0 0 12 16,0 0-10-16,0 0-5 0,-3 0-1 15,3 0-8 1,0 0-8-16,0 0 3 0,0 0-3 16,0 0 1-16,0 0 1 15,0 0-3-15,0 0 6 16,9-2-5-16,9-10-2 15,10-8-3-15,8-4 0 16,0 0 4-16,3-3-4 16,-1 1-6-16,7-3 6 15,9 0 0-15,1-1-12 16,-1 4 9-16,-5 0 3 16,-7 4 7-16,-5 2-7 15,-9 4 0-15,-8 6-4 16,-7 5 8-16,-7 1-4 15,-3 4 0-15,0 0 0 16,-3-1 0-16,0 1 0 16,0 0-3-16,0 0-10 0,0 0-32 15,0 1-45-15,0 8 26 16,0 4-62-16</inkml:trace>
  <inkml:trace contextRef="#ctx0" brushRef="#br0" timeOffset="33738.75">8180 6056 148 0,'0'0'25'16,"0"0"-25"-16,0 0 18 16,0 0 27-16,0 0 12 15,0 0-1-15,0 0-39 16,0 0-1-16,10-3 4 15,8-14-8-15,12-5-7 16,13-9-4-16,2-5 0 16,10-4-1-16,6-6 0 0,2 3-2 15,7-5-1 1,6 2 3-16,3-3-4 0,3 1 0 16,0 5-12-16,-7 1 10 15,-10 11 3-15,-14 4-20 16,-11 10 22-16,-14 3-2 15,-10 5 3-15,-10 4-5 16,-3 4 4-16,-3 1 1 16,0 0-8-16,0 0-19 15,0 0-16-15,0 0 4 16,0 6 33-16,-3 3-4 16,0 2-21-16,0-1-62 15</inkml:trace>
  <inkml:trace contextRef="#ctx0" brushRef="#br0" timeOffset="34187.11">8560 6129 120 0,'0'0'86'0,"0"0"-63"16,0 0 21-16,0 0 3 15,0 0-9-15,0 0-10 16,0 0-9-16,15-8-5 15,6-9-7-15,10-5-7 16,2-4 2-16,7-4-2 16,5-4 2-16,7-2 0 15,6-5-1-15,2-3 0 0,4 3-1 16,0 3 0 0,-4 4 3-16,-5 8-3 0,-10 3 2 15,-6 6-4-15,-8 4 1 16,-10 7-5-16,-5 1 4 15,-13 3-20-15,-3 2-1 16,0 0-12-16,0 0-29 16,-13 0-58-16</inkml:trace>
  <inkml:trace contextRef="#ctx0" brushRef="#br0" timeOffset="34783.98">8154 5584 172 0,'0'0'17'0,"0"0"-10"0,0 0 5 15,0 0 5-15,0 0 8 16,0 0 28-16,0-44-11 15,0 41-30-15,0 0 10 16,0 0-15-16,0 3-6 16,0 0 4-16,0 0-5 15,0 0-3-15,15 0 2 16,12 7-2-16,6 12 3 16,9 5 0-16,7 4 0 15,-3 6-1-15,5-2-5 16,1 0 8-16,3 4-5 15,0 0 3-15,5 6-7 0,1-3 7 16,-4 1 7-16,1-4-7 16,-7-5-7-16,-5-3 7 15,-12-6-5-15,-11-3 5 16,-4-5 0-16,-13-5-4 16,0-3 4-16,-3-4-2 15,-3 1 2-15,0-3-6 16,0 0-7-16,0 0 2 15,0 0-47-15,-3-7-36 16</inkml:trace>
  <inkml:trace contextRef="#ctx0" brushRef="#br0" timeOffset="35234.06">8775 5284 312 0,'0'0'0'16,"0"0"-10"-16,0 0-2 15,0 0 12-15,0 0 20 0,0 0-13 16,94 58-1-16,-66-34-2 16,5 2-3-16,3 3 2 15,10 5 8-15,6 5-5 16,5 1-4-16,4 0-2 16,-1 1 9-16,-2-7-9 15,-3-3 0 1,-6-4 0-16,-7-1 0 0,-9-4 0 15,-7-5 3-15,-6-3 0 16,-5-4 0-16,-5-4-3 16,-2 0-3-16,-5-3-12 15,3-1 13-15,-6-2-24 16,3 0 9-16,-3 0-9 0,0 0-19 16,0-5-2-16</inkml:trace>
  <inkml:trace contextRef="#ctx0" brushRef="#br0" timeOffset="35640.75">9121 5249 154 0,'0'0'63'0,"0"0"-63"16,0 0-2-16,0 0 2 15,0 0 17-15,0 0 2 16,67 56-2-16,-36-30-9 15,8 6 13-15,6 0-10 16,7 9 10-16,3-1-19 16,-1 1 5-16,-6-1-4 15,-7-6-1-15,-11-5-2 0,-7-6 0 16,-4-6 1 0,-3-7-1-16,-8-3-1 0,-2-5 0 15,-3-2-12-15,-3 0-67 16,0-4-51-16</inkml:trace>
  <inkml:trace contextRef="#ctx0" brushRef="#br0" timeOffset="38635.15">8824 6274 118 0,'0'0'46'16,"0"0"-45"-16,0 0 26 16,0 0 7-16,0 0 8 15,0 0 1-15,0 0-21 16,-3 6-10-16,3-4 1 0,0-2-6 15,0 0-2-15,0 1-2 16,0 3 2-16,0-3 3 16,0 4-8-16,0 4 0 15,3 3 0-15,6 5 0 16,-3 2 0-16,0 5-1 16,1-1 1-16,-1 3 5 15,2 1-4-15,-2-1 0 16,0-2 3-16,1 1-4 15,-1-3 0-15,-3-1 0 16,3 6 1-16,0-4-1 16,0 2 0-16,3-1-3 15,0-1 2-15,4 0 0 16,1-4-1-16,2-2-3 16,-1-3 2-16,3-3-13 0,0-8-33 15,9-3-8-15,1 0-30 16</inkml:trace>
  <inkml:trace contextRef="#ctx0" brushRef="#br0" timeOffset="39543.93">9279 6553 176 0,'0'0'17'16,"0"0"1"-16,0 0 5 0,0 0 12 16,0 0 3-16,0 0-2 15,-12-19-11-15,12 19-10 16,0 0-3-16,0 0 0 16,-3 0 1-16,3 0-3 15,0 0-3-15,0 0-1 16,0 0-6-16,0 0 0 15,0 0-10-15,15 3 10 16,9 9 1-16,10-2 1 16,8 4 4-16,7-3-6 15,-4 0-5-15,1-2 3 16,-7-1 0-16,-2-2 2 16,-4 0-1-16,-6-4 1 0,-11 0-4 15,-7-2 0 1,-3 0 1-16,-6 0 0 0,0 0-2 15,0 0-3-15,0 3 2 16,0 2-12-16,-9 7 15 16,-7 5 3-16,-1 5 0 15,-2 4 3-15,-3 4-3 16,2 4 3-16,-2 1-3 16,4-1 2-16,6 2-4 15,6-4 3-15,0-5-1 16,2-3 0-16,4-5-1 15,0-3-9-15,0-2-23 16,0-8-83-16</inkml:trace>
  <inkml:trace contextRef="#ctx0" brushRef="#br0" timeOffset="39728.8">9664 6936 293 0,'0'0'77'0,"0"0"-77"15,0 0-5-15,0 0-13 16,0 0-25-16,0 0-19 0,-12-5-138 16</inkml:trace>
  <inkml:trace contextRef="#ctx0" brushRef="#br0" timeOffset="41938.55">6643 3425 171 0,'0'0'12'0,"0"0"-4"16,0 0 26-16,0 0 0 15,0 0 2-15,0 0 3 16,0 0-23-16,0-8-1 16,0 8 5-16,0 0-3 15,0 0-7-15,0 0-10 16,0 0 2-16,0 0-2 15,0 13-8-15,0 13 6 16,11 9 2-16,5 11 2 16,-1 9-2-16,6 1 0 15,-6 1 2-15,6 4-2 0,-5-2 0 16,-4 5-7-16,0 3 6 16,0 2-1-16,-6-3 2 15,3-6 0-15,-2-2-4 16,-1-1 2-16,5-2-2 15,-5-1-4-15,4 0 8 16,-1-5 0-16,-6-3 0 16,6-5 0-16,-6-10 0 15,4-3 0-15,-2-4 0 16,1-4 1-16,0-3-1 16,0 0 0-16,-2-1 0 15,-4 1 0-15,3 3-3 16,-3 2-1-16,0 0 4 0,0 0 1 15,0 2 1-15,0-5-4 16,3-3 1-16,-3-1 1 16,3-4 0-16,0-3 1 15,-3 1-2-15,0-2-1 16,3-4 2-16,2 4-2 16,-2 0 5-16,0 3-6 15,-3 2 3-15,0-5-2 16,0 3 2-16,0-7 0 15,4-3-1-15,-1 0-5 16,-3 0-24-16,3 0-17 16,0 0-27-16,3 0-6 15</inkml:trace>
  <inkml:trace contextRef="#ctx0" brushRef="#br0" timeOffset="42359.05">6560 4821 287 0,'0'0'70'16,"0"0"-70"-16,0 0-8 15,0 0-3-15,0 0 11 16,0 0 15-16,0-4 9 16,0 4-11-16,0 0-13 15,3 4 2-15,13 8-2 16,9 5 16-16,1 0-5 15,8 3-9-15,-1 6 0 16,1-3 0-16,5 0-2 16,0 1-4-16,1-4 4 15,-6-3 0-15,-1-1-18 16,-6-6-4-16,-6-3-39 0,0-7-55 16,-2 0-65-16</inkml:trace>
  <inkml:trace contextRef="#ctx0" brushRef="#br0" timeOffset="42813.17">7295 4638 142 0,'0'0'147'16,"0"0"-147"-16,0 0 2 16,0 0 0-16,0 0 19 15,0 0 17-15,-3-7-10 16,3 7-14-16,0 0-4 15,-3 0-10-15,0 0-2 16,-3 11-4-16,-7 13 6 0,-2 12 6 16,-3 1-1-1,0 4-4-15,0-2-1 0,3 0 4 16,2 1-1 0,-1-4-3-16,4-1-1 0,1-8 1 15,6-3 0-15,0-10 0 16,3 0-6-16,0-6-3 15,0-3-10-15,0 1 7 16,0-3-13-16,0-3-52 16,12 0-19-16</inkml:trace>
  <inkml:trace contextRef="#ctx0" brushRef="#br0" timeOffset="43836.82">7981 3767 86 0,'0'0'55'16,"0"0"-44"-16,0 0 18 15,0 0-5-15,0 0 11 16,0 0 6-16,0 7-5 16,0-5-25-16,0-2 0 15,0 4-8-15,0 4-3 0,6 4 0 16,-1 5 0-16,1 4 5 15,1 7 4-15,-1 2 0 16,3 2-8-16,-3 4 6 16,-2 3-4-16,1 0-1 15,1-2 6-15,-3 1-6 16,0-2 2-16,0-2-4 16,0 0 0-16,4-2 0 15,-4-1 0-15,3-2 0 16,0-1 0-16,2-2 0 15,2-2 0-15,5-1 0 16,3-3-6-16,3-3-6 16,6-2-3-16,4-6-11 15,2-6-4-15,4-3-24 16,-3-5-84-16</inkml:trace>
  <inkml:trace contextRef="#ctx0" brushRef="#br0" timeOffset="44311.38">8060 3860 145 0,'0'0'46'15,"0"0"-45"-15,0 0 25 16,0 0 20-16,0 0-3 16,0 0-14-16,-22-46-23 15,22 32 9-15,0 2-13 0,0 0-2 16,0-2 0-16,9 1 0 16,4-1 0-16,7 0-2 15,2 0-1-15,5 0 1 16,4 3 0-16,-1 3 2 15,3 1 0 1,1 3-3-16,-4 4-42 0,-6 0-16 16,-6 3-27-16</inkml:trace>
  <inkml:trace contextRef="#ctx0" brushRef="#br0" timeOffset="44666.2">8089 4130 264 0,'0'0'40'0,"0"0"-29"16,0 0 21-16,0 0-7 0,0 0-4 16,0 0-8-16,-3 4-2 15,3-4-11-15,10 0-11 16,8 0-17-16,12-2-12 15,3-6-58-15,-2-2-115 16</inkml:trace>
  <inkml:trace contextRef="#ctx0" brushRef="#br0" timeOffset="45111.48">8645 3950 200 0,'0'0'48'15,"0"0"-26"-15,0 0 9 16,0 0 9-16,0 0 7 15,0 0-8-15,0 0-11 16,0 0-9-16,0 0-11 16,9 0-8-16,7-5 0 15,10-5-4-15,0-1-5 16,0 4-4-16,-2-1-31 16,-9 5-9-16,-2-3-70 15</inkml:trace>
  <inkml:trace contextRef="#ctx0" brushRef="#br0" timeOffset="45407.96">8726 4151 384 0,'0'0'6'0,"0"0"-5"16,0 0-1-16,0 0 5 16,0 0 7-16,0 0 10 15,41 2-14-15,-5-14-8 16,6-5-38-16,7-4-75 15,-4-3-127-15</inkml:trace>
  <inkml:trace contextRef="#ctx0" brushRef="#br0" timeOffset="45916.32">9492 3721 305 0,'0'0'0'0,"0"0"-66"15,54-80 56-15,-42 40-16 16,-12-10 26-16,0-5 59 15,-18-4-21-15,-10 3-30 16,-5 6 3-16,0 11 8 16,-3 10-14-16,-1 12-5 15,4 6-3-15,0 7-8 0,5 4 11 16,4 0 2-16,8 0-2 16,6 0 0-16,6 17 0 15,4 15 0-15,-3 12 11 16,3 9 6-16,0 3-13 15,0 3 7-15,11 2-9 16,-2 0-1-16,1-1 1 16,-1-2-2-16,3 1 0 15,0 3 0-15,0 2 4 16,-2-2-4-16,-1-2-3 16,-2-6 2-16,3-4-4 15,-3-6-4-15,2-7 6 16,0-9-20-16,1-3 5 0,-2-6-7 15,-2-6-29-15,0-4-110 16</inkml:trace>
  <inkml:trace contextRef="#ctx0" brushRef="#br0" timeOffset="46139.28">9088 4183 396 0,'0'0'50'15,"0"0"-50"1,0 0 0-16,0 0 0 0,0 0-6 16,0 0 6-16,109-65-12 15,-45 43-22-15,8-3-41 16,-1 2-93-16</inkml:trace>
  <inkml:trace contextRef="#ctx0" brushRef="#br0" timeOffset="46521.15">9868 3357 286 0,'0'0'44'16,"0"0"-16"-16,0 0 0 15,0 0-27-15,0 0-1 16,0 0 1-16,-52 20 11 15,34 11 9-15,0 10 4 16,3 8-16-16,-1 4-8 16,3 5 0-16,9-1 1 15,4-1 2-15,0 6-2 0,20 3 3 16,11-1-2 0,12-2-2-16,6-9-1 0,10-7-9 15,-1-14-26-15,6-12-26 16,-1-14-49-16,-5-6-123 15</inkml:trace>
  <inkml:trace contextRef="#ctx0" brushRef="#br0" timeOffset="47576.37">10344 3534 197 0,'0'0'17'0,"0"0"-12"16,0 0 21-16,0 0 32 16,0 0-11-16,0 0-13 15,-24-27-12-15,24 27 1 16,0 0-13-16,0 0-10 16,0 0 0-16,0 2-4 0,0 12-6 15,0 9-7 1,0 13 16-16,0 16 0 0,0 4 1 15,0 4 0 1,-3 7 7-16,-6-4-7 0,-1-5-7 16,-4-8 5-16,4-15-3 15,1-11 5-15,3-9 0 16,0-10 0-16,-1-5 0 16,-1 0 0-16,-7 0 6 15,-1-12-1-15,-4-4-4 16,7 0 2-16,1-3 2 15,5-1-5-15,3 0-7 16,4 2-13-16,0 2 2 16,0-1 5-16,17 3 4 15,-2 0-2-15,6 4 6 0,1 2 3 16,2 4-6 0,0 4 8-16,6 0 9 0,-2 0-9 15,5 17 2-15,-3 3 5 16,3 5-3-16,-1 3-2 15,1-6 2-15,-7-5-1 16,2-8 1-16,-4-4-4 16,1-5 0-16,5-5 6 15,-5-17-6-15,2-9-2 16,-1-11-8-16,-4-6 1 16,-6-5-42-16,-6-2-15 15,-3 7 16-15,-7 5 50 0,0 2 16 16,-20 8-12-16,-12 1-3 15,-7 2-1-15,-6 3-14 16,-4 4 14-16,1 4 9 16,5 2-6-16,7 5 16 15,6 1 10-15,2 5-3 16,4 4-6-16,6 2 0 16,0 0-8-16,9 0-7 15,3 11-2-15,3 11-3 16,3 10-7-16,0 10 7 15,12 8 5-15,12 2 1 16,4 0 5-16,2 1-11 16,6-5-6-16,6-5-10 0,-3-11-69 15</inkml:trace>
  <inkml:trace contextRef="#ctx0" brushRef="#br0" timeOffset="48475.96">10869 3841 331 0,'0'0'0'15,"0"0"-2"-15,0 0-19 16,0 0-6-16,0 0 27 15,0 0 17-15,-75-24-11 16,65 24-3-16,1 0 0 16,0 11-3-16,-1 9-7 15,2 7 2-15,8 4-1 0,0 5 12 16,0 1 4-16,15-3-5 16,6-5 4-16,3-9-7 15,-2-11 4-15,2-6-2 16,-3-3-3-16,6-12-1 15,-5-15-2-15,-1-4-9 16,-9-1 6-16,-6 3 5 16,-3 7 10-16,-3 7 11 15,0 5-8-15,0 6 4 16,0 1-6-16,0 3 4 16,0 0-15-16,0 0-9 15,0 11 7-15,0 5 2 16,6-2 5-16,2-1 1 0,5-3 4 15,-4-4-10-15,4-4 10 16,0-2-2-16,13-3 0 16,7-20 4-16,1-9-9 15,3-11 1-15,-7-6-4 16,-12-3-4-16,-3-2-2 16,-9 4 4-16,-6 9 0 15,0 4-2-15,0 5-9 16,-9 4 9-16,-12 0 1 15,-1 5-4-15,-2 4 1 16,3 2 6-16,0 4 0 16,9 5 6-16,-1 2 6 15,10 3-8-15,-2 3 3 16,3 0-5-16,2 0 4 0,0 0-6 16,0 0-6-16,0 9-5 15,0 15 5-15,2 11 6 16,6 9-1-16,5 6 5 15,-1 4-4-15,1 4 1 16,7 0 1-16,-1-2 0 16,1-1 0-16,-4-6-2 15,-3-7-2-15,4-9-18 16,-5-9-6-16,4-11-27 16,1-11-72-16</inkml:trace>
  <inkml:trace contextRef="#ctx0" brushRef="#br0" timeOffset="48711.34">11024 3742 343 0,'0'0'87'0,"0"0"-49"16,0 0-19-16,0 0-9 15,0 0 1-15,0 0 0 16,60-22-5-16,-17 12-6 16,-3 2-2-16,-1 6-17 0,0 2-20 15,1 0-37-15,-1 0-79 16</inkml:trace>
  <inkml:trace contextRef="#ctx0" brushRef="#br0" timeOffset="49195.21">11552 3760 126 0,'0'0'95'16,"0"0"-76"-16,0 0 38 0,0 0 2 15,0 0-20-15,0 0-2 16,-34-22-29-16,22 14 2 15,-2 3-5-15,1 0-5 16,-2 2-5-16,5 3 2 16,0 0 2-16,3 0-4 15,-3 18-8-15,1 10 10 16,3 11 3-16,0 2 3 16,6 2-3-16,0-6 2 15,6-10 0-15,9-6-2 16,-2-11-6-16,1-4 6 15,5-6 5-15,5-6 11 16,1-17-16-16,1-9-1 16,-4-2 0-16,-4 2-7 15,-9 4 8-15,-3 9 0 16,-3 6 6-16,-3 9-12 0,0 2 5 16,0 2 1-16,0 0 0 15,0 0 0-15,0 0-4 16,0 14-10-16,10 6 14 15,7 2 3-15,2 0-3 16,3-5-1-16,11-9-29 16,0-8-16-16,9-5-78 15</inkml:trace>
  <inkml:trace contextRef="#ctx0" brushRef="#br0" timeOffset="49579.86">11710 3209 166 0,'0'0'112'15,"0"0"-49"-15,0 0-48 16,0 0-6-16,0 0 12 15,81-2-13-15,-35 14 4 16,6 4-9-16,-1 7 9 16,4 10-12-16,2 10 1 15,-8 18 0-15,-4 17-1 0,-8 12 3 16,-7 7 3 0,-9-1 1-16,-5-9 0 0,-7-9-5 15,-6-12-2-15,-3-16 1 16,0-9-1-16,0-10 10 15,-3-3-4-15,-6-7-3 16,-4 1-3-16,-4-2-29 16,-5 1-47-16,-5-4-36 15,5-9-108-15</inkml:trace>
  <inkml:trace contextRef="#ctx0" brushRef="#br0" timeOffset="54179.44">9871 6604 167 0,'0'0'6'16,"0"0"-2"-16,0 0 24 15,0 0 12-15,0 0 8 16,0 0-10-16,0 0-11 15,0-31-1-15,0 26 2 16,0 5-17-16,0 0 0 16,0 0-2-16,0 0-5 15,0 0-4-15,0 0-1 16,0 0-1-16,0 0-5 0,3 6-5 16,9 15 1-16,3 10 8 15,1 5 3-15,-2 5 0 16,-1-2-5-16,-4-2-1 15,-3-8-10-15,-6-9 10 16,3-9 3-16,-3-1 2 16,0-10-7-16,0 3 6 15,0-3 2-15,0 0 1 16,0 0 8-16,0 0 4 16,0-6-7-16,0-4 6 15,-3-4-3-15,0 2-5 0,-3-5-3 16,3-2-1-16,0-1 0 15,-1-1 0 1,4 1 3-16,0 0-3 0,0 1 0 16,0 2 0-16,7 6-1 15,-1-1-4-15,0-1-3 16,0 3 2-16,-2 0 2 16,4 4-2-16,-2-1 4 15,-3 1 2-15,6 2 0 16,4-6 2-16,4 5 0 15,-1 0 1-15,-1 0-2 16,3 1-1-16,-6 1 0 16,7 0 0-16,-5 3 0 15,2 0-3-15,-1 0 2 0,3 0-1 16,-3 10 1-16,-1 1 0 16,2 3 1-16,0 3 0 15,-4-1 0-15,6 1-4 16,-3 1 4-16,2 1 0 15,0-2 6-15,-5 0-6 16,-3-3-3-16,-3 3 0 16,3 0 2-16,-6-1 1 15,0 3-11-15,-3-1 11 16,0 0 9-16,0-1-9 16,0-3 1-16,0-2-1 15,0-1 2-15,0-5-2 0,0-6 0 16,0 4-1-1,0-4 0-15,0 0-18 0,-3 0-24 16,0 0-37-16,-6 0-53 16</inkml:trace>
  <inkml:trace contextRef="#ctx0" brushRef="#br0" timeOffset="54624.42">10469 6682 253 0,'0'0'35'0,"0"0"-29"16,0 0 4-16,0 0 31 0,0 0-11 15,0 0 1-15,-3 0-9 16,3 0-3-16,0 0-5 15,0 0-6-15,0 0-8 16,0 0-1-16,6 0 0 16,12 0 0-16,9-5 1 15,19-1-2-15,3 0-1 16,4-2-21-16,-7 3-1 16,-5-1-17-16,-3-2-28 15,-8-2-111-15</inkml:trace>
  <inkml:trace contextRef="#ctx0" brushRef="#br0" timeOffset="55041.91">10976 6436 151 0,'0'0'83'0,"0"0"-78"16,0 0-2-16,0 0 38 15,0 0-1-15,0 0-3 0,-16-27-11 16,16 27-18-16,0 0-8 15,0 4-6-15,0 16 3 16,-3 8 3-16,0 9 3 16,0 2-1-16,0 2 0 15,-4 2 0-15,2-4 2 16,-1-3-4-16,3-4 0 16,0-13-3-16,3-7 3 15,0-9-1-15,0-3-1 16,0 0-8-16,0 0-3 15,9 0-56-15,12 0 1 16,7-3-81-16</inkml:trace>
  <inkml:trace contextRef="#ctx0" brushRef="#br0" timeOffset="55748.35">11360 6283 208 0,'0'0'10'0,"0"0"3"0,0 0 33 15,0 0-12-15,0 0-13 16,0 0 4-16,0-15-5 16,0 15-5-16,0 0-2 15,0 0-2-15,0 0-4 16,0 0-5-16,0 0-2 16,0 0-2-16,0 14-9 15,-3 8 3-15,-5 7 7 16,-1 4 1-16,-4-3 3 15,1-1-3-15,-6-2-3 16,0-7 3-16,-5-1 0 16,3-4 0-16,2-4 7 15,-3-2-3-15,2-1-1 0,-1-3-1 16,7-1-2 0,1-2 2-16,6-1 0 0,6-1 2 15,0 0-4-15,0 0 0 16,0 0 0-16,0 0 3 15,0 0-3-15,0 0 0 16,0 0 6-16,9 0-5 16,6-7-1-16,1-1-1 15,1-1 1-15,-1 7 0 16,-3-1 0-16,4 3 5 16,-8 0-5-16,4 0 0 15,-6 0-2-15,3 0 0 0,6 14 2 16,-4 2-3-16,6 5 7 15,-3 6-3-15,2 2-1 16,-1 3 8-16,0-1-5 16,-7-2 0-16,1-5 4 15,1-4-5-15,-5-9-2 16,-3-3 0-16,3-4-1 16,1-4-21-16,6 0-43 15,10-4-67-15</inkml:trace>
  <inkml:trace contextRef="#ctx0" brushRef="#br0" timeOffset="59255.09">11886 6822 125 0,'0'0'12'0,"0"0"-8"16,0 0 28-16,0 0 12 15,94-4-8-15,-58-15-27 16,0-6-7-16,1-9-2 16,3-2 0-16,-1-3 0 15,-9 0 0-15,-4 0 0 16,-7 1 1-16,-9 1 4 16,-4 4 7-16,-6 1 31 0,0 1-14 15,0-1-18-15,0 1 0 16,-6-1-10-16,-4 3-1 15,1 5 0-15,-1 5-1 16,2 4 1-16,5 5 0 16,-3 4 8-16,3 3 5 15,0 0 2-15,3 3 3 16,0 0-5-16,-3 0-13 16,3 0-2-16,0 0-5 15,0 15-2-15,0 7 9 16,-3 7-1-16,3 0 3 15,0 0-1-15,0-2-1 16,0-3 0-16,0 0-1 16,0-2 5-16,0 2-4 15,9 2 3-15,0 0-3 0,4 4 0 16,4-1 3-16,2 1-2 16,5 3 8-16,4-2-8 15,2-6 2-15,0-4-1 16,1-5 0-16,-4-3 1 15,-3-7-3-15,0-3 3 16,-5-3-1-16,-2 0-2 16,-1-3 0-16,2-10-2 15,3-6 2-15,-5-2-6 16,-7-2 3-16,-1-3 0 16,-8 2-17-16,0-5-8 15,0 6 12-15,-13 3 5 0,-7 3 8 16,-6 4-2-16,0 3 5 15,-4 3 1-15,-2 1-1 16,7 5 2-16,1 1 0 16,8 0 2-16,7 0 16 15,6 0-1-15,3 0-15 16,0 0-4-16,0 0-2 16,6 0 2-16,13 0 11 15,8 1-3-15,1 2-1 16,11-3-2-16,-3 0-3 0,-3 0-2 15,-2-3-2 1,-1-1-9-16,-6-1 1 16,-6 0 8-16,-2-1-6 0,-5 3 7 15,-1 0 1-15,-7-1-6 16,-3 4 4-16,0 0 2 16,0 0 0-16,0 0 0 15,0 0 0-15,0-1 2 16,0 1-2-16,0-2 4 15,0 2-2-15,0 0 2 16,0 0-4-16,0 0 1 16,0 0-6-16,0 0 5 15,0 0-2-15,0 0 2 16,-3 0-4-16,3 0 4 16,0 0 0-16,0 0-6 0,0 8 4 15,0 6 2-15,0 3 0 16,0 5 0-16,6 3 0 15,6 1 2-15,9 4 0 16,1-3 4-16,5-2 1 16,-3-5 1-16,6-9-5 15,-7-7-3-15,3-4 9 16,1-1-2-16,1-21-2 16,2-5-4-16,-1-7 1 15,-3-3-2-15,-5-10-12 16,-6-1-5-16,-9 4-18 15,-6 0-9-15,0 7 39 16,0 7 5-16,0 1 2 16,-12 4 11-16,-3 0 1 15,0 2 2-15,2-1 0 0,-3 4 3 16,5 3-10-16,5 5-1 16,3 2-7-16,3 7 8 15,-3 1 0-15,3 2 7 16,0 0-11-16,0 0 5 15,0 0-6-15,0 0-4 16,0 0-4-16,0 0 2 16,0 0-3-16,0 2 2 15,0 10-3-15,0 4 6 16,0-2 0-16,0 6 3 0,0 1-3 16,6 2-2-16,0 3 2 15,0 5 0-15,5 1 1 16,2 1-3-16,0 4 5 15,0-3-3-15,7-1 3 16,-2-2-3-16,3-3 0 16,4-5 0-16,-1-7 0 15,-3-7 3-15,0-4-2 16,1-5 7-16,5 0 0 16,-3-17-2-16,3-7-2 15,-2 1 1-15,-4-3-5 16,-6 2-1-16,-7 4-1 0,-5-2-6 15,-1 4 6-15,-2 1 1 16,0 2-10-16,0 5 11 16,-2 0-6-16,-9 4 6 15,2-1 0-15,0 4 3 16,3 2-2-16,-2 1 1 16,5 0 2-16,2 0-3 15,-1 0 0-15,1 0 3 16,1 1-4-16,0 9 1 15,0 2-4-15,0 2 3 16,0-2 0-16,9 4 2 16,6 0-2-16,0-2 0 15,-1 3 1-15,9-2-1 16,-7-1 0-16,7-2 1 16,-1 3 2-16,1-2 0 0,-1 1-3 15,-4 0-1-15,-3-2 1 16,-6 1-6-16,-5-4 2 15,-1-1 2-15,-3-4-3 16,0-1 1-16,-10 4 4 16,-11-4 0-16,-12 3 2 15,-7-3 0-15,-5 5-2 16,-4-5-7-16,1 0-7 16,-4 0-12-16,0-3-37 15,10 0 17-15,6-9-84 16</inkml:trace>
  <inkml:trace contextRef="#ctx0" brushRef="#br0" timeOffset="59545.1">12951 6304 312 0,'0'0'27'0,"0"0"-2"16,0 0-7-16,0 0-10 15,88-47-1-15,-62 36-6 16,5 0-1-16,-4 5-8 15,-11 1-41-15,-10 2-52 16</inkml:trace>
  <inkml:trace contextRef="#ctx0" brushRef="#br0" timeOffset="60044.98">12590 6174 217 0,'0'0'21'16,"0"0"16"-16,0 0 20 0,0 0-28 15,0 0-5-15,0 0-10 16,0-13-14-16,0 13-7 15,0 4 5-15,1 5 2 16,12 2 0-16,-3-5 1 16,-4 1 0-16,-3-6-1 15,-3-1 11-15,3 0-11 16,-3 0 9-16,0 0-2 16,3-11-7-16,-3 1 4 15,0 3-11-15,0 1 7 16,-3 3-6-16,-9 3-26 15,-11 0-1-15,-6 0-27 0,-7 9-55 16</inkml:trace>
  <inkml:trace contextRef="#ctx0" brushRef="#br0" timeOffset="60789.61">12662 6525 106 0,'0'0'7'0,"0"0"45"0,0 0-6 16,0 0-1 0,0 0 6-16,0 0-16 0,-6-5-12 15,6 5-2-15,0 0-18 16,0 0 6-16,0-3-9 16,9-2-1-16,4 1 0 15,0-6 1-15,7 0-10 16,-2-2-11-16,0 2 13 15,-3-3-7-15,-2 0 2 16,-3 1 3-16,-3 3 10 16,-3-1-1-16,-4 1 1 15,0 3-6-15,0-2 4 16,0 4-3-16,-7 0 5 16,0 1 3-16,3 2 2 0,1-1 13 15,0 2-7-15,0 0-5 16,3 0 4-16,0 0-9 15,0 0 7-15,0 0-8 16,0 0-3-16,0 0 1 16,0 0 2-16,0 9 1 15,0 1 1-15,0 1-2 16,0 0-2-16,3 4 2 16,4-3 0-16,6 0 3 15,-3-2-3-15,2 0 0 16,2-1-1-16,2-4-11 15,0-2-36-15,-1-3-62 16</inkml:trace>
  <inkml:trace contextRef="#ctx0" brushRef="#br0" timeOffset="67984">5410 7735 70 0,'0'0'13'16,"0"0"-9"-16,0 0 39 16,0 0 0-16,0 0-19 0,0 0-3 15,0 0 6-15,0 0-4 16,-17 0 0-16,17 0-7 15,0 0-3-15,0 0-3 16,-3 0-3-16,3 0 6 16,0 0 2-16,0 0-12 15,0 0 7-15,0 0 4 16,0 0-12-16,0 0 1 16,0 0 4-16,0 0-13 15,17-3 6-15,8-2 0 16,11-4 1-16,10 1 1 15,5-2-1-15,1 1-2 16,0 3 4-16,3 0-3 16,1 1 0-16,9-1 0 0,5 0 0 15,-1-2 0-15,4 5 1 16,-6-3 0-16,-4-4 0 16,-5 4-1-16,3 0 1 15,-6-2-1-15,6 6 0 16,-5 0 0-16,-1-1 2 15,-3 1-2-15,-3 0 0 16,-1-3 1-16,1 2-2 16,-1 0 2-16,1-1 1 15,0-3-2-15,-1 1-3 16,6-5 0-16,1 2 3 16,9-1 3-16,2-3-3 15,4 2 1-15,3 1-1 0,-6 4 0 16,-6 0 0-1,-1 1-1-15,-5 2 2 0,-4 1 1 16,4 1-2-16,-1-4 1 16,-5 2-1-16,-1-4 0 15,1 3 2-15,-1-2-5 16,4 0 2-16,6 2 0 16,0-1 1-16,-4 2-1 15,0 1 1-15,-5-1 3 16,0 1-3-16,-1-4-2 15,4 4 2-15,3-2 0 16,3-3 0-16,-1 4-1 0,-3 0 2 16,-5 0-1-1,-4 0 0-15,-2 3 1 0,-4 0-2 16,-5 0 1-16,-1 0 0 16,0 0-1-16,1 0 2 15,0-5-1-15,2 5 0 16,0-3 1-16,0-3-1 15,-2 2-2-15,3-3 2 16,-1 2 0-16,-6 1 4 16,1 0-4-16,-4 1-1 15,1-1 1-15,2 1 0 16,0-3 3-16,1 5-3 16,2-3 0-16,-3 0-1 15,-2 2-2-15,-2-1 6 16,-3 2-6-16,3-3 3 0,-2 1 0 15,-6-1 4 1,-2 1-3-16,-2 2 0 0,-7-2-1 16,-1 1 0-16,3 1 1 15,0-2-1-15,6-1 3 16,4-2 0-16,-1 3 2 16,6-4-5-16,-5 3 1 15,-2-2 4-15,-1 3-5 16,-4-4 2-16,-8 6-1 15,3-2-1-15,-7 0 1 16,0 3 1-16,0-1-4 16,0-1 2-16,0 2 0 0,0 0-1 15,0 0 1-15,0 0-17 16,0 0-28-16,-11 0-73 16,-11-2-129-16</inkml:trace>
  <inkml:trace contextRef="#ctx0" brushRef="#br0" timeOffset="68764.95">9546 7064 25 0,'0'0'181'0,"0"0"-177"16,0 0-4-16,0 0 20 0,0 0 9 16,0 0 9-16,-6-24-3 15,6 22-23-15,0 2 3 16,0 0 4-16,0 0-18 16,0 0 0-16,0 0-1 15,0 0-4-15,0 0 0 16,13 7 4-16,1 2-5 15,8 7 4-15,2 0 1 16,4 4 0-16,5 0 0 16,3 3 0-16,3-2 0 15,4-1 0-15,-6-3 0 16,-4-5 2-16,-6-2-2 16,-6-3-2-16,-6-5 2 0,-3 1 0 15,-9-3-1 1,1 0-3-16,-4 0 4 0,0 0 0 15,0 0 0 1,0 0 0-16,3 0 2 0,-3 0 0 16,0 0 5-16,0 0-3 15,0 0 5-15,0 0 0 16,0 0-3-16,0 0-4 16,0 0-2-16,0 0-1 15,-3 8-3-15,-7 5 3 16,-3 3-1-16,-1 1 2 15,-1 6 0-15,-3-3 3 16,3 0 3-16,2 0-4 16,-3 0 1-16,5-1-1 0,2 0 7 15,3-1-9-15,0-3 0 16,6-3 0-16,0-3 0 16,0 0 0-16,0-4-3 15,0-1-23-15,0-2-41 16,3-2-51-16</inkml:trace>
  <inkml:trace contextRef="#ctx0" brushRef="#br0" timeOffset="70303.92">5444 7737 80 0,'0'0'0'15,"0"0"-5"-15,0 0 3 16,0 0 2-16,0 0 3 16,0 0-3-16,-3 3 7 15,0-3 14-15,0 0 18 16,-3 1-5-16,-3-1-21 15,-4 3-9-15,-1-3-4 16,-5 0 0-16,4 0 6 16,-6 0 6-16,0 0 1 0,-1 0 10 15,4 0-1-15,-3 0 1 16,6 0 0-16,2 0-7 16,4 0-2-16,4 0-6 15,2 0-4-15,3 0 3 16,0 0-6-16,0 0-1 15,0 0-7-15,0 0-38 16,8 0-69-16,4 0 9 16</inkml:trace>
  <inkml:trace contextRef="#ctx0" brushRef="#br0" timeOffset="71210.27">5305 7453 70 0,'0'0'48'16,"0"0"-27"-16,0 0 5 0,0 0-14 15,0 0 2-15,0 0-9 16,-3-3 2-16,3 3-2 15,0 0 7-15,0 0-2 16,0 0 10-16,0 0-10 16,0 0-2-16,0 0 2 15,0 0-4-15,0 0-4 16,0 0-2-16,-3 11-6 16,-1 15-6-16,-2 11 12 15,-3 4 8-15,-2 5-4 16,-2-3-4-16,-2-6 0 15,-4-4 0-15,-2-3 7 0,0-6 0 16,-3-5-2 0,2-2 3-16,-2-2-3 0,6-4-4 15,3-2 4-15,3-5-5 16,9-1 0-16,3-3 0 16,0 0-2-16,0 0 2 15,0 0-2-15,0 0-3 16,0 0 4-16,9 1-9 15,7 2 9-15,4 4 2 16,7 1-1-16,4 2 2 16,5 2-2-16,4-1 0 15,-1 6 8-15,0-2-6 16,-2 1 2-16,0 3 2 16,-4-2-6-16,-3 3 0 15,-2-1 2-15,-5 0 3 0,-1-2-7 16,-4 0 2-1,-6-1 0-15,1-5 0 0,-4-1-2 16,-3-5 2-16,-1 0 2 16,1-1-2-16,1-3-28 15,-1-1-21-15,3 0-75 16</inkml:trace>
  <inkml:trace contextRef="#ctx0" brushRef="#br0" timeOffset="72999.07">6615 8067 195 0,'0'0'38'0,"0"0"-27"16,0 0 27-16,0 0 7 15,0 0-13-15,0 0-11 16,0-17-15-16,0 14 5 16,0 1 6-16,0 2 1 15,0 0-13-15,0 0 3 16,0 0-5-16,0 0-3 15,0 0-6-15,0 0-8 16,3 9-8-16,6 12 18 16,4 4 4-16,1 4-4 15,-4 2 0-15,-1 2 4 16,-3-7 0-16,0-5 0 16,-3-11-1-16,-3-3-4 15,0-4 5-15,0-3-6 0,0 0-3 16,0 0 9-1,0 0 12-15,0 0-4 0,0 0-8 16,0-7 1-16,0-3 2 16,0-1 6-16,0-5-7 15,0-1-2-15,0 3 0 16,0-3-2-16,0 2-2 16,0 1 3-16,0-1-2 15,15 1-6-15,3-1-2 16,3 1 7-16,1-3-1 15,5 4 4-15,-2 1-4 16,1 1 3-16,-1 1 0 16,-1 0 2-16,-5 2 0 15,-2 3 0-15,-4 1-2 0,-1 2 2 16,0-1 1-16,3 0-1 16,0 2 0-16,1 0-2 15,2 1 2-15,0 0-2 16,-2 0-2-16,-2 13 1 15,-1 1-1-15,2 3 0 16,-4 5 4-16,2 2-4 16,-4 5 4-16,-3 2 0 15,1-2 0-15,-7 1-1 16,0-4 1-16,0-6-11 16,0-3-21-16,-4-7-25 0,-2-7-65 15</inkml:trace>
  <inkml:trace contextRef="#ctx0" brushRef="#br0" timeOffset="75167.98">7520 8151 235 0,'0'0'30'16,"0"0"-30"-16,0 0-4 16,0 0 4-16,0 0 12 15,0 0-2-15,0 3-5 0,0 0 14 16,8 3 2-16,1-1 3 15,4-3-10-15,2-2-4 16,9 0 2-16,6-7 1 16,4-16-10-16,-1-6-3 15,0-4-11-15,-5-3 3 16,-7-3-1-16,-12-2-28 16,-3 1-35-16,-6 4 39 15,0 7 33-15,0 8 16 16,-6 5 4-16,0 3-7 15,-3-1-9-15,4 2 11 16,-2 5-2-16,4-1-6 16,0 3 2-16,3 4 12 15,-3-1-3-15,3 1-3 0,0 1-2 16,0 0-4-16,0 0-4 16,0 0-5-16,0 0-8 15,0 11 0-15,0 6 8 16,0 5 0-16,0 0 0 15,3-1-1-15,3 4 1 16,6-1 5-16,-3 0-3 16,0 2 0-16,7 0-2 15,-2 5 4-15,2-2-2 16,-1 0-2-16,6 7 0 16,1-1 6-16,5-2-6 15,-3-2 3-15,3-4-6 16,0-7 9-16,-5-6-2 0,0-2-4 15,-2-8 1-15,2 0-1 16,2-4 3-16,6 0 1 16,-5-4 2-16,-5-10-3 15,-1-2-3-15,-7-4 3 16,-2 0-6-16,1-7 1 16,-5 5-1-16,-6-4-7 15,0 5 8-15,0-1-24 16,-12 2 17-16,-9 3-1 15,-1 3 8-15,-8 2 2 16,0 2 2-16,-1 4-1 16,8 0 5-16,4 2 9 0,8 0-5 15,1 3-7-15,7-1 1 16,0 2-4-16,3 0 10 16,0 0-9-16,0 0-2 15,0 0 1-15,3 0-4 16,12 0-1-16,6 0 5 15,9 3 6-15,5 2-6 16,4-2 0-16,0-3 0 16,0 0-6-16,4-8-19 15,-4-6 9-15,-3-3-8 16,-5 3-9-16,-10 4 17 16,-12 2 14-16,1 1 0 15,-10 2 2-15,0 0 7 0,0-2 3 16,0 5-1-1,0 1-6-15,-7-2-1 0,4 0 3 16,0 3 1-16,0 0 3 16,3 0 3-16,0 0-10 15,0 0 2-15,0 0-4 16,0 0-4-16,0 0 4 16,0 0 0-16,0 0 0 15,0 7 0-15,0 3 0 16,0 2 5-16,6 2 2 15,7 0 2-15,-1 2 2 16,9 1-3-16,-3-3-6 0,6-2 3 16,-2-5 5-1,2-1-9-15,-3-6 6 0,3 0-6 16,4-8 4-16,2-9 4 16,-3 0-7-16,-2-7-1 15,-5 1-1-15,-4-5 0 16,-1-1 1-16,-5 0-1 15,-2-4 0-15,-5 3 0 16,-3 1-14-16,0 3 10 16,-3 1 0-16,-8 0-10 15,-2 5 10-15,1 0 4 16,-1 6-3-16,2-2 3 16,2 7 5-16,3-1 2 15,-1 0-2-15,4 3 0 16,0 3-2-16,0 1 4 0,0 1-1 15,3-3 1-15,0 5-1 16,0 0 0-16,0 0-6 16,0 0 2-16,0 0-2 15,-4 0-5-15,4 0-5 16,0 10 2-16,0 4 8 16,0 3 5-16,0 1-5 15,0 1 1-15,0 0-4 16,0 2 7-16,7 0-8 15,2 3 4-15,1 0 0 16,2 1 0-16,3-2 2 16,3 6 0-16,1-5 4 0,1 0-5 15,-1-2 1-15,2-6-2 16,-3-3 0-16,3-5-1 16,-2-2 1-16,2-6-1 15,0 0 0-15,1 0 2 16,-2-10-5-16,-1-3 8 15,2-3-8-15,-6-2 8 16,-2 0-8-16,-2 1 1 16,-5 0 3-16,-3 3 0 15,-3 2 3-15,0 1-1 16,0 0-2-16,-3 1-10 16,-5 0 10-16,-1 2 0 15,-1 3 0-15,7-3 4 0,0 5 7 16,0 3-3-1,0 0 5-15,3 0-10 0,0 0-3 16,0 0-1-16,0 0-9 16,0 5 7-16,0 9-4 15,3 0 13-15,9 0-6 16,-2-2 2-16,1 2-2 16,5 1 0-16,-1 0-1 15,6 1-3-15,-3-1 4 16,-2-1 0-16,2 2-1 15,-3-1-5-15,-3 1 2 16,0 1 4-16,-3-1 0 16,-6-3 0-16,0 0-25 15,-3 1 11-15,0-1 2 0,-6 2 11 16,-15-1 1-16,-3-1 0 16,-3 1 1-16,-7-8 3 15,-3-2-2-15,-2-4 0 16,-3 0-2-16,2 0-13 15,4-4-29-15,-1-12-21 16,7-5-118-16</inkml:trace>
  <inkml:trace contextRef="#ctx0" brushRef="#br0" timeOffset="75459.39">8715 7688 26 0,'0'0'261'15,"0"0"-261"-15,0 0 0 0,85-34 0 16,-61 25 0-16,0 4 0 16,-3 0-14-16,-5 4-44 15,-10-2-109-15</inkml:trace>
  <inkml:trace contextRef="#ctx0" brushRef="#br0" timeOffset="75991.3">8254 7720 29 0,'0'0'244'0,"0"0"-243"16,0 0 0-16,0 0-1 16,0 0 6-16,0 0 0 15,6 12 12-15,2-3 6 16,-1-4-12-16,-1-2-11 16,-6-3 14-16,0 0-13 15,0 0 12-15,0 0-4 16,0 0 23-16,0 0-10 15,0-5-19-15,-6 2 9 16,-1-1 4-16,-1 2-1 16,2 2-6-16,0 0-5 15,-1 0-3-15,1 0-4 16,-3 3-11-16,-2 13-28 16,1 1-46-16,4-5-176 0</inkml:trace>
  <inkml:trace contextRef="#ctx0" brushRef="#br0" timeOffset="77773.87">6715 9564 197 0,'0'0'0'0,"0"0"-67"16,0 0 36-16,0 0-41 15</inkml:trace>
  <inkml:trace contextRef="#ctx0" brushRef="#br0" timeOffset="78290.34">6715 9564 136 0,'110'-86'50'0,"-104"73"-42"15,-4 3 5-15,-2-6-6 16,-2-1-7-16,-17-6-14 16,-2 2 6-16,-3-1 5 15,-1 5 0-15,-5 5 3 16,0 2 1-16,-4 6 7 0,-8 1 2 15,-4 3 9 1,-2 0-14-16,-1 9 4 0,3 5-5 16,5 3 13-16,7 2 5 15,7 1 5-15,2 5-3 16,5 6-13-16,4 6-3 16,7 6-6-16,3 6-1 15,6-2 8-15,0-3-7 16,18-3-2-16,7-7 0 15,8-8 0-15,9-1 0 16,7-3-6-16,3-3-3 16,-4-4 9-16,-2-1 0 15,-4 0 0-15,-2-1 0 16,-4-1-3-16,-3 2 3 0,-2 2 0 16,-4 1-12-16,0 4 6 15,-6 1-1-15,3 4-3 16,-8 1 8-16,-4 5 2 15,-12 2 1-15,0-1 4 16,-3-4-4-16,-16-2 10 16,-8-3-5-16,-9-2 6 15,-3-1-4-15,-10-6-8 16,1-4 3-16,-10-1-3 16,-9-1 0-16,-9-3 0 15,-9-1 0-15,-3-2-6 0,4-3-4 16,7 0 8-1,17-13-26-15,15-7-35 0,17-3-27 16</inkml:trace>
  <inkml:trace contextRef="#ctx0" brushRef="#br0" timeOffset="78829.89">7021 10095 143 0,'0'0'3'0,"0"0"0"16,0 0 15-16,0 0 1 15,0 0 26-15,0 0 42 16,3-2-54-16,-3-12-27 0,0 0 0 15,0 2-6-15,0 2-7 16,0 3 2-16,0 2-1 16,-14 0-6-16,-5 5 4 15,-4 0-6-15,-2 0 14 16,-5 0 15-16,5 7-14 16,-2 3 6-16,8 0-4 15,2 1 5-15,11 0-5 16,3 7 9-16,3 4-11 15,3 5 3-15,20-1-3 16,8 1 3-16,9-1-2 16,2-8-2-16,1-9-31 15,-1-9-43-15,3 0-24 16</inkml:trace>
  <inkml:trace contextRef="#ctx0" brushRef="#br0" timeOffset="79364.23">7258 10069 275 0,'0'0'0'0,"0"0"-10"16,0 0 9-16,0 0 1 16,0 0-2-16,0 0 2 15,-3-7-4-15,19 21 4 0,-1 6 7 16,3 2-6-1,-6-1-1-15,0-1 2 0,-2-5-1 16,-5-7 1-16,-5-2 8 16,0-4 4-16,0-2 6 15,0 0 10-15,0 0 5 16,0 0 3-16,0-5-29 16,-5-6-2-16,-1-2-6 15,6-2 3-15,0 1-4 16,0-3 0-16,0-2-5 15,0 2-10-15,6 0 1 16,8 0 13-16,5 3-7 16,-2 0 2-16,2 3 2 15,0 2-3-15,1 2 6 0,5 3-9 16,2 1 7-16,-2 3 1 16,2 0 2-16,0 0 0 15,-3 0 2-15,-3 7-4 16,1 6 2-16,-7-2 0 15,0 3 0-15,-3 1-6 16,-2 4 3-16,-1-2-8 16,-1 3 11-16,-5-4 0 15,0 4 5-15,0-9-4 16,-3-1-1-16,3-4-17 16,1-3-45-16,2-3-50 15</inkml:trace>
  <inkml:trace contextRef="#ctx0" brushRef="#br0" timeOffset="80863.8">8339 10016 188 0,'0'0'55'0,"0"0"-50"0,0 0-2 16,0 0 14-16,0 0 15 15,0 0-1-15,-13-30-10 16,7 25 9-16,0 1-16 15,-2-3-12-15,-5 6-2 16,-2 0-1-16,-3 0 1 16,-7 1 2-16,-2 0-2 15,-1 0 0-15,-2 0 0 16,4 2-1-16,-2 6 1 16,4-2-1-16,2 5-3 15,7-2 8-15,3 7-8 0,6 1-3 16,6 4-3-1,0 6 8-15,3 1 2 0,15-1 0 16,7-5 0 0,1-5 9-16,2-5-9 0,2-4 20 15,-3-8-14-15,4 0 1 16,5-20 13-16,7-12-8 16,2-13-10-16,-2-9-2 15,-7-7 0-15,-8-6-2 16,-1 2-14-16,-9 2 11 15,-3 10-33-15,-12 8 37 16,0 12 1-16,-3 7 0 16,0 6 5-16,-11 3-2 15,1 3 7-15,-2 2-8 0,6 5 5 16,0 7 0-16,2 0-1 16,4 0-6-16,0 0-3 15,-3 0-19-15,-2 17 14 16,2 3 8-16,-3 3 0 15,3 4-1-15,-3-1 1 16,6 4 0-16,-4 1 2 16,4 3-2-16,0 2 0 15,0 3 0-15,0 4 2 16,10 1-2-16,3 0 0 16,10-2 1-16,-1-2 1 15,5-8-1-15,3-9-1 16,-3-3 2-16,0-11-2 0,6-7 10 15,-2-2 4-15,9-11-5 16,-4-18-5-16,0-3-4 16,-8-5-7-16,-7 6-7 15,-9 2 12-15,-9 3 0 16,0 9 2-16,-3 5-6 16,0 1 4-16,0 7-12 15,0-1 14-15,-3 3 0 16,-3-1 0-16,3 3 2 15,0-3-4-15,3 3 0 16,0 0 2-16,0 0-3 16,0 0-4-16,0 0-7 15,0 11 13-15,0 3 1 16,0 1 1-16,0 2-1 0,0 5 0 16,6 2-1-16,6 2 1 15,9 1 7-15,4 2 0 16,5-2 3-16,6-1-3 15,-2-7-3-15,-1-6-2 16,-6-9-2-16,1-4 2 16,-1 0 9-16,6-17-11 15,-5-5 0-15,2-4-1 16,-8-1 1-16,-8 4 3 16,-4 1-2-16,-7-3-2 15,-3 2-9-15,0 7 7 16,-3 0-8-16,-10 4-3 15,2 3 14-15,-5 1-9 0,1 5 9 16,0 1 1-16,0 2 11 16,2 0-11-16,7 0 7 15,-2 0-4-15,5 0 5 16,3 0-4-16,0 0-5 16,0 0 0-16,0 0-4 15,0 5 4-15,11 1 6 16,-2-3-5-16,4 0-1 15,5-3 5-15,3 0 3 16,5-3-8-16,12-11 0 16,2-1-24-16,2-2 3 15,0 4 21-15,-5 2 3 0,-1 1-3 16,-8 3-3-16,-5 1 1 16,-10 3-1-16,-7 3 3 15,-3 0-5-15,-3 0-5 16,0 9-1-16,3 11 11 15,0 10 13-15,0 6 16 16,1 3-21-16,4 6 22 16,4-2-22-16,10-5 2 15,2-8 2-15,4-9-12 16,11-11-7-16,6-10-14 16,8 0-50-16,9-7-117 15</inkml:trace>
  <inkml:trace contextRef="#ctx0" brushRef="#br0" timeOffset="81813.98">8812 9861 114 0,'0'0'13'0,"0"0"-13"0,0 0 0 16,0 0 27-1,0 0 17-15,0 0 5 0,0-3-11 16,0 3-29-16,0-3 2 16,0 3-11-16,0 0 7 15,3 0-14-15,-3 0 14 16,0 0 1-16,2-1 17 15,-2-2-4-15,4-1-9 16,-1 1-10-16,0 3-2 16,3-6 0-16,3 3-6 15,4 0-2-15,1-1 8 16,5 4-5-16,-4-3 1 16,0 3-5-16,-3 0-5 15,4 0 8-15,-5 0 2 16,1 3 0-16,1 4-3 0,-1 2 2 15,0 1 4-15,-3 0-7 16,-3 1-4-16,0 2 10 16,-6-4 2-16,3 5 0 15,-3-3-5-15,0 1 10 16,0-5 8-16,0 2 3 16,-9-3-16-16,-3 2 19 15,-3-2-16-15,-3 1 11 16,-5-3-9-16,3-2-2 15,-6 1-2-15,4-3-1 16,-5 0-2-16,2 0-23 16,1 0-55-16,6 0-63 15</inkml:trace>
  <inkml:trace contextRef="#ctx0" brushRef="#br0" timeOffset="110563.24">9641 8186 1 0,'0'0'28'0,"0"0"-5"0,0 0 6 16,-35-75-21-16,27 61 14 16,2 1-11-16,0 0-4 15,0 6-7-15,-1-3-2 16,1 5-1-16,0-2 3 16,3 0 5-16,-5 1 8 15,4-1 4-15,1 5 5 16,0-3-11-16,0 1-10 15,0 1 10-15,3 1-8 16,-3-1 0-16,3-1 8 16,0 0-3-16,-3 0 10 15,3-1-13-15,-3 1 14 16,0 3-10-16,3-1-2 16,0 2-2-16,0 0-5 15,0 0-2-15,0 0 0 0,0 0-5 16,0 0-4-16,0 12 6 15,0 8-1-15,3 11 5 16,3 11 1-16,0 9 5 16,3 4 2-16,-2 5-2 15,1 1 1-15,-2 3-2 16,-3 0-2-16,-3 0 2 16,3 0 0-16,0-8 3 15,4-6-6-15,-4-11 8 16,0-7-8-16,0-8 4 15,0-1-4-15,-3-6 0 16,3-1 2-16,-2-7-3 16,-1-4 2-16,4-1-2 15,-4-3 0-15,0-1 0 0,0 0 4 16,0 0-1-16,0 0-3 16,3 0 3-16,-3 0-3 15,4 0-3-15,-1 3 2 16,3 1 1-16,6 1 0 15,6-3-2-15,7 4 4 16,11-5-2-16,9 1 1 16,10-2-1-16,3 0 1 15,5 0 3-15,-2 0-3 16,3 0 1-16,6 0 0 16,0 0-2-16,2 0 3 15,7-9-1-15,2-4-1 16,8 0 7-16,2 0-5 0,0 2-3 15,0 3 0-15,-6 0-1 16,0 5 1-16,3 2 3 16,0-1-3-16,0 2 0 15,-6-3 2-15,0-1-2 16,-3-3 2-16,-4 4-1 16,-1-4-2-16,-5 4-2 15,4 1 2-15,6-3 1 16,0 3 0-16,0-6 0 15,9-1 2-15,6-2-2 0,9-3-2 16,0 2 2 0,-6 3 0-16,-6 1 0 0,-6 3-5 15,-5-3 3-15,-2 4-4 16,1-1 5-16,-5-2 1 16,7 1-2-16,1 2-4 15,-1 1 8-15,-4-1-2 16,-2-2 0-16,-2 3 0 15,3-5 2-15,0 6-2 16,2-2 0-16,-7 1 0 16,-2 0 0-16,-2 3 1 15,-3 0-1-15,2 0 0 16,-1 0-1-16,4 0-4 16,-4 0 5-16,0 0 5 15,2 0-5-15,-2 0-5 0,7 0 5 16,0 0 1-16,-2-10 3 15,6 1-3-15,-5-3 5 16,7 2 1-16,-7 1-3 16,4 3-2-16,-6 4 1 15,-5 2 1-15,-5 0-2 16,0 0-2-16,-4 2 0 16,-4 4 0-16,-5-5-3 15,-7 1 3-15,-5-2 1 16,-4 0 3-16,-3 0-4 15,-8-2 0-15,-7-5 2 16,0-3 2-16,-3-3 2 16,0-4 3-16,-5-5-6 0,5-7 0 15,-6-5 4-15,1-7-7 16,6-8 0-16,-1-3-4 16,4-5-5-16,-1-12 9 15,3-1-1-15,-3-3-12 16,-1-2 9-16,0-1 3 15,3 1-2-15,-1-2-7 16,2 1 9-16,3 2 1 16,-3-3-1-16,1-7 1 15,-2-8-7-15,-1-1 1 16,-9-7 1-16,-1-3 5 16,-1 1 0-16,-1 3 5 0,-1 4-5 15,0 3 0 1,0 3 8-16,-1-3-7 0,-11-1-1 15,-4-5 4-15,2-6 7 16,1-5-7-16,4-10-4 16,-3 6-2-16,1 5 2 15,2 18 2-15,-1 15 3 16,-3 11 0-16,0 1 2 16,-1 3-5-16,2-4 1 15,3-3-3-15,-5-5 0 16,7-8-2-16,4-2 2 15,0 2 0-15,3 2 0 16,0 3 0-16,0 4 5 16,0 2-4-16,0 1 9 0,0 1-6 15,0 1 3-15,0-6-2 16,0 1-3-16,3 0-1 16,6 1 1-16,1 3-1 15,1 2-1-15,-8 0 0 16,-3 4-1-16,0 3 0 15,0 0-1-15,0 2 2 16,0-6 4-16,0-8-4 16,6-4 0-16,6-2 0 15,1 1 0-15,-2 7 0 16,-1 4 1-16,0 8-1 16,-2 4 1-16,4 5 2 15,-6 1-3-15,-3 3-5 16,3-1 5-16,0-1 4 0,2-5-4 15,1-2-3-15,4-5 0 16,-3-5 3-16,2-2-2 16,-3-6 1-16,3-7-6 15,0 0 7-15,-3 8 4 16,5 5-4-16,-4 14 0 16,-1 6-1-16,-2 3 1 15,-1 0-2-15,0-3 1 16,0 4 1-16,6-2 0 15,-3 1-3-15,0 5-2 16,1 2-15-16,-1 5-23 16,8 0-44-16,2-6-92 0</inkml:trace>
  <inkml:trace contextRef="#ctx0" brushRef="#br0" timeOffset="112950.83">15997 1956 22 0,'0'0'17'0,"0"0"-14"16,0 0 12-16,0 0 25 15,0 0-8-15,0 0-9 16,0 0-4-16,-9-26-11 16,6 23 9-16,3-4-5 15,-4 1-7-15,4 0 9 16,-3-4-10-16,3 4 17 16,-3-2-1-16,3 2-10 15,0-1 6-15,0-2-12 0,0-1-3 16,0-2 3-16,0-1-3 15,0-3 0-15,0-3 10 16,0 0-7-16,0-5-4 16,3 1 0-16,0-3-1 15,1 2 1-15,-4 2 0 16,3 0 1-16,0 3-1 16,-3 0 0-16,3-1 0 15,-3 2-2-15,0-1 2 16,0 2 0-16,0-1-4 15,0 3 4-15,0 3 0 16,0-1 5-16,0-1-4 16,0-3-2-16,0 3 0 15,0-3 1-15,0 0 0 16,0 3 1-16,0 1-1 0,0 4-1 16,0 1-1-16,0 2 2 15,0 0-5-15,3-2 0 16,4-1-3-16,10-3 6 15,4 0-8-15,9 0 3 16,10 1 7-16,5-2 0 16,7 2-2-16,9-1-2 15,4 1 2-15,10-1 3 16,6-3-1-16,4 0 0 16,6-2-1-16,6 0 0 15,7-2-2-15,5 3 3 16,9-1 1-16,-5 2-1 0,-5 3 0 15,-13 3-5-15,-16 2 3 16,-10 1 0-16,-11-1 0 16,0 3-2-16,-4 2 3 15,-8-1 1-15,-8 2 0 16,-6-3 0-16,-5 3 0 16,-9-1 1-16,-5 2-1 15,-5-2 0-15,-2 1 0 16,-6 1-5-16,0 0 3 15,3 0-2-15,0 0 3 16,1 0-5-16,5 0-2 16,1 0 4-16,4 0 4 15,-5 0-1-15,-3 0-1 0,-3 0-2 16,1 0-1-16,3 0-2 16,-1 1 6-16,4 6-3 15,-1 1 3-15,-2 4-5 16,0 0-2-16,-1 4 5 15,-1 1-5-15,1 5 5 16,-5 5-1-16,4-1 4 16,-2 6-1-16,0 5 0 15,3 3 1-15,0 1 0 16,0 4 2-16,2 0 1 16,0 0-3-16,-3-1 1 15,4-1 3-15,-5-4 4 0,-1-6-6 16,3-7-2-16,-2-5 0 15,1-9 6-15,-2-2-1 16,0-7-1-16,-3-3-3 16,0 0 3-16,0 0-8 15,0 0-12-15</inkml:trace>
  <inkml:trace contextRef="#ctx0" brushRef="#br0" timeOffset="113559.84">17706 1688 60 0,'0'0'0'15,"0"0"0"-15,0 0 0 16,0 0 30-16,0 0 28 15,0 0-33-15,23-54-12 0,-23 50-6 16,3 4-6-16,0 0-1 16,7 0 0-1,2 0-1-15,9 7 1 0,3 2-1 16,10 4 1-16,5 4 5 16,3-1-5-16,1 2 0 15,2-1-3-15,1 2 2 16,5-5 1-16,1-1 0 15,3-4 0-15,-2-2 0 16,-2-4-23-16,0-3-22 16,-6 0-74-16</inkml:trace>
  <inkml:trace contextRef="#ctx0" brushRef="#br0" timeOffset="114027.18">18456 1478 65 0,'0'0'30'0,"0"0"-21"15,0 0 5-15,0 0-3 16,0 0 6-16,0 0-6 16,-42-34-6-16,35 34-5 15,0 0 0-15,-2 4-1 16,-4 12-2-16,0 2 2 15,0 6-4-15,0 2 5 16,1 6 0-16,0 2 4 16,3 3 2-16,0 1-5 15,-1-6-1-15,7-4 5 0,-5-8-4 16,6-4-1-16,2-5 7 16,-1-2-3-16,1-1-4 15,0 1-2-15,0 3-2 16,0 0-13-16,0 0-46 15,1-4-24-15</inkml:trace>
  <inkml:trace contextRef="#ctx0" brushRef="#br0" timeOffset="117989.09">18173 3001 53 0,'0'0'6'0,"0"0"-4"16,0 0 7-16,0 0-2 16,0 0 8-16,0 0-1 15,0 0 4-15,-22-80 23 16,19 71-24-16,-4-1-4 15,6 2 3-15,-2-3-5 16,0-1-4-16,2 0 1 16,-1-1-3-16,2 0 6 15,0-1-3-15,0 0-4 16,0 0-2-16,0 0 3 0,0 3-1 16,0 0 3-1,0 6-7-15,0 1 0 0,0 2 14 16,0 2 3-16,0 0-14 15,0 0-3-15,0 0 0 16,0 0 0-16,0 0 0 16,0 0 0-16,0 0-6 15,0 11-1-15,0 13 0 16,0 12 6-16,3 12 1 16,-3 10 0-16,0 8 0 15,-1 4 0-15,-11 0 0 16,0-2-1-16,-8-9 1 15,3-11-3-15,2-12 3 16,-3-16 0-16,7-7 3 0,4-7 0 16,0-5 13-16,1-1 2 15,-1 0 4-15,-2-1-18 16,-2-12 2-16,2-7-5 16,3-5-1-16,-4-3 0 15,6 0 0-15,3 2 0 16,1 5-2-16,0 3 0 15,0 2 1-15,0 3 0 16,5 0 0-16,8 1-1 16,-1-2-6-16,7 5 0 15,5-2 4-15,3 8-22 16,-2 2 13-16,8 1 9 16,-2 1 2-16,3 13 1 0,1 4 1 15,4 6-5-15,-3 4 5 16,7 0-2-16,-5 2 4 15,6-4-2-15,-3-4 0 16,-8-6 4-16,-4-8 2 16,-14-5 4-16,-7-3 14 15,-2 0 4-15,2-17 6 16,7-16-9-16,1-15-25 16,0-9-2-16,-3-3 1 15,-4-1-2-15,-6 2-3 16,2 8-12-16,-3 4 18 15,-2 5 0-15,0 6 0 0,-7 2-3 16,-8 2 2 0,-12 1-9-16,-3 2 4 0,-4 0 2 15,-2 2 0-15,-7 5 0 16,-1 3 4 0,-2 7 0-16,1 3 0 0,2 4 2 15,6 3 1-15,6 1-2 16,8 1-1-16,13 0 0 15,4 0-1-15,6 17 1 16,0 10-6-16,0 9 2 16,15 8 4-16,15 4 0 15,10 1-1-15,8-1 1 16,4 0-3-16,6-4 3 0,10-13-78 16,10-12-75-1</inkml:trace>
  <inkml:trace contextRef="#ctx0" brushRef="#br0" timeOffset="118768.52">19147 3226 226 0,'0'0'19'0,"0"0"-14"0,0 0-2 16,0 0 0-16,0 0-6 15,0 0 6-15,-67-38-3 16,49 35 9-16,-3 3 4 15,-4 0-13-15,-2 0 3 16,-3 0-3-16,2 10 7 16,-2 2-7-16,6 3-2 15,5 2 2-15,7 3-5 16,3 1 0-16,4 4 5 16,5 1 0-16,0 3 0 15,5-2 0-15,10-2 1 16,4-6 0-16,4-4-1 15,-1-12-4-15,5-3-3 16,3-10 7-16,-2-13 0 0,-1-1 1 16,-8-1 5-16,-4 3-4 15,-4 5 9-15,-8 3-5 16,1 5-2-16,-4 3 4 16,0 1 3-16,0 0-5 15,0 4 1-15,0-2-2 16,0 3 8-16,0 0-6 15,0 0-1-15,0 0-2 16,0 0-4-16,0 0-3 16,0 1-9-16,4 14 10 15,8 3 1-15,5 4 1 16,-1 4-1-16,5 5-7 0,0 1-5 16,-2-6-21-16,10-2 2 15,-3-12-12-15,9-11-31 16,2-1-64-16</inkml:trace>
  <inkml:trace contextRef="#ctx0" brushRef="#br0" timeOffset="119238.13">19320 2514 206 0,'0'0'0'16,"0"0"-3"-16,0 0-27 15,0 0 28-15,0 0-2 16,0 0 4-16,42 62 12 16,-32-41 12-16,7 2-13 15,-1 8-4-15,3 3-2 16,1 7-4-16,-5 4 5 16,-2 2-2-16,1 3-2 0,-5-1 2 15,1-2-2 1,-1 2 8-16,-2-3-9 0,3 2 8 15,-3-1-7-15,-3 1 0 16,1-2 3-16,2-2-3 16,-1-1-2-16,4-4 5 15,3-4-5-15,0-5 0 16,5-7-1-16,6-9-21 16,-1-12-46-16,3-2-111 15</inkml:trace>
  <inkml:trace contextRef="#ctx0" brushRef="#br0" timeOffset="119495.11">19286 3091 283 0,'0'0'31'16,"0"0"-6"-16,0 0-13 16,0 0-12-16,0 0-6 15,0 0-3-15,41-24 9 16,7 19 0-16,7 0-1 0,7 3 1 16,-7-1-67-16,-5-1-61 15</inkml:trace>
  <inkml:trace contextRef="#ctx0" brushRef="#br0" timeOffset="120250.06">20063 3124 193 0,'0'0'33'0,"0"0"-21"15,0 0 28-15,0 0-7 16,0 0-3-16,0 0-14 16,-48-28-1-16,36 23-9 15,-1-2-4-15,-7 3-2 0,-3 1 0 16,-7 2-1 0,-5 1 0-16,-2 0 0 0,0 0-1 15,3 8 1-15,2 1-1 16,7 2 4-16,1 2-8 15,5 0 4-15,3 3 2 16,8 1-1-16,6 3-3 16,2 2-9-16,3 3 13 15,17 1 0-15,2-2 0 16,5-2 0-16,1-7 0 16,2-5 1-16,3-9 0 15,-1-1 3-15,4-7 1 16,0-12-5-16,-1-3 0 0,-15 0 0 15,-8 2 0-15,-4 1 3 16,-8 2 7-16,0 3-10 16,0-1 0-16,0 4 0 15,-5 1 0-15,-1 2 0 16,2 1 0-16,1 0 0 16,0 4 7-16,1 0 12 15,2 3-11-15,0 0 0 16,0 0-5-16,0 0 0 15,0 0-2-15,0 0-1 16,0 0-11-16,0 3-2 16,0 11 9-16,8 4 3 15,7 6 1-15,1 5 0 16,9 1 0-16,7 3 1 16,2-3-4-16,4-4-15 15,2-7-64-15,-6-11-47 0</inkml:trace>
  <inkml:trace contextRef="#ctx0" brushRef="#br0" timeOffset="121279.14">20216 2384 164 0,'0'0'3'16,"0"0"-6"-16,0 0-6 16,0 0 9-16,0 0 2 0,0 0 28 15,-13-21 21-15,13 21-14 16,0 0-5-16,0 0-12 15,0-3-12-15,0 3-4 16,0 0-2-16,0 0 14 16,0 0-14-16,0 0 19 15,-3 0-6-15,2 0 6 16,-1 0-12-16,2 0-2 16,0 0-4-16,0 0 0 15,0 0-3-15,0 0-1 0,0 0 1 16,0 0-5-1,0 6-11-15,0 10 8 0,0 8 8 16,0 5 0-16,0 8 0 16,0-1 0-1,0-5 0-15,0-2 0 0,0-7 0 16,3-6 0-16,0-5 0 16,-3-8-1-16,1-2 1 15,1-1-2-15,-2 0 2 16,0 0 0-16,0 0 5 15,0 0-1-15,0 0 0 16,0 0 3-16,0 0-2 16,0 0-4-16,0-9 0 15,0-4-1-15,0-1 0 0,0 0 0 16,0-1-1-16,-3 3 1 16,-3-1-1-16,2 2 1 15,-1 0 0-15,1 0-3 16,-2-1 3-16,3 2 3 15,-5 1-2-15,5 1-1 16,2 1 2-16,-2 2 3 16,1-1-4-16,1 0 3 15,-2 2-3-15,1 1 2 16,1 1 1-16,1-1-3 16,0 3 5-16,0 0-5 15,-2 0 0-15,2 0-2 16,0 0-2-16,0 0 2 0,0 0-3 15,-1 5-1-15,-1 10-2 16,1 9 7-16,-2 2 0 16,-1 1 0-16,4 0 0 15,-3-3 0-15,3-2 0 16,0-1 0-16,0-8 2 16,0-2-2-16,0-3-2 15,0 1-2-15,0-1-24 16,0 3 5-16,0-1-41 15,0-5-53-15</inkml:trace>
  <inkml:trace contextRef="#ctx0" brushRef="#br0" timeOffset="124891.83">17644 2196 95 0,'0'0'1'0,"0"0"-1"15,0 0-4-15,0 0 3 16,0 0-4-16,-60-70 5 16,52 63 18-16,4 3 24 15,-1 1-14-15,1 2-11 16,-6 1-17-16,1 0-3 15,-5 0-9-15,4 1 9 16,1 6-2-16,3-3-1 16,-1 1 4-16,-1-1 2 15,2-1 0-15,-3 4 0 0,2-1 1 16,-2-2 0 0,3 3 0-16,3-4-2 0,-2-1 0 15,5 0 1-15,-2-2 10 16,2 0-7-16,0 0 10 15,0 0 4-15,0 0-6 16,0 0-10-16,0 0-1 16,0 0-1-16,0 1-1 15,0 1 1-15,0-1-3 16,10-1 4-16,9 0 5 16,11 0 5-16,2 0 6 15,10-10-6-15,6-1 0 0,-2 0-7 16,3-1 2-1,1 2-2-15,1 3-2 0,1-3 0 16,3 3 0-16,0-3 0 16,9 1-1-16,8-1 0 15,6 0-2-15,-1 0 2 16,2-2 0-16,2 1 0 16,-2 0 0-16,1 2-7 15,1-1 7-15,-5 3-5 16,-8 0 2-16,-3-1-1 15,-4 3 4-15,-5 1 1 16,1 1-1-16,0 1-2 16,-3 2 2-16,-5 0-1 15,0 0 3-15,-4 0-1 16,-2-1-1-16,-1-1 0 0,0-1-6 16,-3 1 6-16,3-2 2 15,3-1 0-15,3 2-1 16,9 0-1-16,1 2 1 15,1 1 1-15,6 0-2 16,-4 0 1-16,-5 0-1 16,-1 0 0-16,-5 0 0 15,-1 0 0-15,-1 0-3 16,3 1 3-16,1 1 0 16,0-2 0-16,-3 0 1 0,0 1 1 15,-5 1-2 1,2-2 0-16,-1 1 0 0,2-1 1 15,0 0-1-15,3 0 0 16,-1 2-4-16,-2 1 4 16,0 2 0-16,0 1 0 15,0 0-1-15,1-2 1 16,0 0 1-16,1 2-1 16,0-3 0-16,3 1 3 15,4-1-3-15,2-1 0 16,1 2 0-16,6 2 0 15,-4 0 1-15,3-1-1 16,-1 1 0-16,-2-1 0 16,-2 0-1-16,0-1-3 15,0-1 2-15,-4 2-1 0,-4-3 6 16,-5 2-6 0,-11 0 7-16,-9 0-8 0,-6 1 2 15,-8 1-22-15,-11-3-44 16,-1-3-86-16</inkml:trace>
  <inkml:trace contextRef="#ctx0" brushRef="#br0" timeOffset="127012.83">17475 2252 49 0,'0'0'25'0,"0"0"-12"16,0 0-4-16,0 0-3 15,0 0-3-15,0 0 7 16,0-30 8-16,0 21 5 15,0 1-6-15,0 1-4 16,0 2-2-16,0-1-6 16,0 1 1-16,0 2-3 15,0 0 3-15,0 1 3 16,0 2-2-16,0 0 5 16,0 0-5-16,0 0-6 15,0 0-1-15,0 0 0 0,0 3-8 16,4 11 2-1,4 5 6-15,-2 8 0 0,3 0 0 16,-3 6 0 0,0 4 0-16,1 1 0 0,2 4 0 15,1-1 0-15,3 0 1 16,-3 2-1-16,-1 2 0 16,3 2 0-16,0 2 0 15,0 6 0-15,0 1 0 16,-1-1 2-16,2-1-2 15,-3-4 0-15,-1-2-2 16,-2-3 2-16,-2-1 0 16,4-1 0-16,-6 2 0 15,3-3 0-15,0 0 1 16,1-2-2-16,2-4 2 16,-3-1-1-16,2-6 0 15,-2-3 0-15,-3-4-1 0,0-2 2 16,1-3-2-16,-1-1 2 15,-3-2-2-15,0-1 0 16,0-1 1-16,0-5 0 16,0 2 1-16,0-4 0 15,1-1 0-15,-1-1-1 16,0 0 0-16,0 0 3 16,0 1-6-16,0 3 3 15,0-2 0-15,0 4 0 16,0-3 0-16,0 2 0 15,0-6 0-15,0-1 0 16,0 0 0-16,0-1 0 0,0 0 0 16,0 2 2-16,0-2 0 15,0 0-2-15,0 3 1 16,0-3 0-16,0 0-1 16,0 0 0-16,0 0-1 15,0 0 0-15,0 0 0 16,0 0 0-16,2 3-1 15,2-2 0-15,5 2 1 16,5 0 1-16,4-2 2 16,9-1 10-16,4 0 0 15,5 0-11-15,4 0 11 16,5-1-6-16,4-5-5 16,7 2-1-16,1 1 4 0,6 3 2 15,-9 0-6 1,2 0 13-16,1 0-9 0,9-2 6 15,1 0-9-15,6 0 3 16,-3-1-4-16,-4 3 1 16,-5-3-2-16,-5 3 1 15,3-1 0-15,-4 0 1 16,1-4-1-16,2 1 0 16,1-2 1-16,-1 2-1 15,-4 0 0-15,5 3 0 16,3-2 1-16,-1 3 1 15,-2 0-4-15,-1 0-1 0,-5 0 3 16,2 0 4-16,-3 0-4 16,5 0-4-16,2 0 4 15,6-6 1-15,-4-3-1 16,3-3 1-16,-7 2-1 16,2-1 0-16,-1 2 1 15,1-2-1-15,-4 4 0 16,-5 1 1-16,0 1-1 15,-1 1 1-15,-3-3-1 16,0 0 0-16,9 0 0 16,3-3-1-16,7-1 1 15,3-1-4-15,0 1 4 16,-6 1 0-16,3 1-1 0,-7 1 1 16,0 1 0-1,0 0 0-15,-1-2-1 0,-2 1 2 16,0 1 0-16,-3 0 0 15,3 0-1-15,-1-1 0 16,0 1 0-16,-3 3 0 16,-5-1 0-16,-7 0-1 15,-7 3-1-15,0-3 0 16,1 2 2-16,0-2 6 16,6-2-6-16,8-1 0 15,3-1-1-15,6 2-2 16,-4 2 3-16,-10-2 1 0,-4 3-1 15,-6 1-3 1,-5 0 3-16,-7 3 3 0,-1-2-2 16,-3-1-1-16,-1 0-2 15,3-1 2-15,-4 1 0 16,-2 1 0-16,-3-1-3 16,-4 3-3-16,-4-2-13 15,-1 2-21-15,0 0-21 16,0-3-37-16</inkml:trace>
  <inkml:trace contextRef="#ctx0" brushRef="#br0" timeOffset="128053.85">21481 2059 7 0,'0'0'21'0,"0"0"-9"15,0 0 2 1,0 0 9-16,0 0-11 0,0 0-9 15,-1 26 5-15,1-5 32 16,0 2-32-16,4 7 3 16,4 2-8-16,-4 4 0 15,2 8 4-15,1 2-3 16,0 3 2-16,-4 2-6 16,1 1 1-16,-2-4 1 15,-2-1-2-15,0-1 0 16,0-1 3-16,1 2-1 15,2-2-2-15,0 1-2 16,3-4 2-16,-3-4 0 16,-2-3 0-16,1-2 0 15,-2-6 0-15,0-1 1 0,0-5-1 16,1-1 0 0,1-2 0-16,1-2 1 0,-2-1-1 15,2 1 9-15,1 0-9 16,-1-2 0-1,-3 2 1-15,0-2-1 0,3 1 2 16,-3-5 6-16,0-2-7 16,3-2 2-16,-3-3-3 15,0 0 4-15,0 1 3 16,0 0-3-16,0 2-3 16,0 1 4-16,0-1-4 15,0 4 3-15,2 0 2 16,-2-2-4-16,2 0 0 15,2-4 2-15,2-1-4 0,5-3-19 16,4-15-83 0</inkml:trace>
  <inkml:trace contextRef="#ctx0" brushRef="#br0" timeOffset="129099.2">20178 2376 7 0,'0'0'12'15,"0"0"-11"-15,0 0-2 16,0 0 2-16,0 0 24 16,0 0 3-16,0-3 10 15,0 3-12-15,0 0-8 16,0 0-13-16,0 0-5 16,0 0 12-16,0 0-6 15,0 0-2-15,0 0 5 0,0 0 4 16,0 0-5-1,0 0 0-15,0 0 4 0,0 0-7 16,0 0 2-16,0-1-6 16,0-1 15-16,0 1-2 15,0-1 4-15,0 2-9 16,0 0 0-16,0 0-8 16,0 0 0-16,0 0-1 15,0 0 0-15,0 0-1 16,0 0 1-16,0 0-4 15,0 2-10-15,0 13 11 16,0 7 1-16,0 7-2 16,3 3 4-16,-3-1 2 15,0-1-2-15,0-2 0 16,0 0 0-16,3-6 0 0,0-4-1 16,-2-1 1-16,2-3 2 15,-1-4-2-15,1 0-1 16,-2-5 1-16,1 0 3 15,-1-2-3-15,2-3 0 16,-3 1 2-16,1-1-2 16,-1 0 0-16,0 0 0 15,0 0 1-15,2 0-1 16,1-1-12-16,4-16-86 16</inkml:trace>
  <inkml:trace contextRef="#ctx0" brushRef="#br0" timeOffset="130424.07">22208 2106 103 0,'0'0'20'0,"0"0"-20"16,0 0-16-16,0 0-57 16</inkml:trace>
  <inkml:trace contextRef="#ctx0" brushRef="#br0" timeOffset="131659.91">22208 2106 30 0,'0'-99'9'0,"-4"95"8"16,-4-1-1-16,-1 0-16 15,-6 2-29-15,2 0-6 16,-7 0 35-16,4 0 6 15,-4 0-3-15,4 1 7 16,0-1-9-16,2 1-1 16,-1 1 15-16,5-1-14 15,0 2-1-15,3 0 0 16,3 0 2-16,1 0 1 16,1 0 9-16,2 0 19 15,0 0-6-15,0 0-9 16,0 0 5-16,-1 0-4 15,-2 0 0-15,3 0-13 0,-2 0-4 16,2 0 0-16,0 0-1 16,0 0-1-16,0 0-1 15,0 0 2-15,0 0 1 16,0 0-3-16,5 0 3 16,4 0 3-16,6 0 8 15,4 0-1-15,8 0 1 16,11-1-6-16,3-2 2 15,13-2-1-15,13-1-5 16,9-1 5-16,11 0-6 16,-1 1 2-16,-4 1-2 15,-7 4 0-15,-10 1-6 0,-6 0 6 16,-10 0 0-16,-8 0 0 16,-5 0 5-16,-2 0-8 15,-2 0 3-15,-1 0-4 16,-1 0 1-16,-4 0-8 15,-10 0 1-15,-7 0-1 16,-5 0 4-16,-4 0 7 16,0 0 1-16,0 0 0 15,0 0 1-15,0 0 3 16,4 0 0-16,-1 0-8 16,2 0 6-16,0 0-1 15,-2 0-1-15,-2 0-1 16,-1 1-1-16,0 2-4 15,0 2-1-15,2 3 5 0,1 4-6 16,0 5 7-16,4 5 4 16,0 2-4-16,1 3 4 15,-1 7-4-15,1 2 0 16,-5 7-5-16,-2 5 5 16,-1 5 0-16,0 6 1 15,0 2 0-15,0 0-1 16,0-1-3-16,-3-2 3 15,-2 3 1-15,0-1 3 16,5 0-6-16,0-6 4 16,0-6-2-16,18-7 2 15,0-7 3-15,1-3-4 16,-1-2 3-16,-6-5-3 0,-1-4-1 16,-3-4 1-1,-2-3 0-15,-3-4 1 0,0-1-2 16,-1-1 0-16,1 0 3 15,0-1-3-15,-2-2 0 16,1-1 0-16,-2-1-1 16,0-2 1-16,0 0 0 15,0 0-5-15,0 2-1 16,0-2 6-16,0 0 5 16,0 0-5-16,0 0 5 0,-12 0-4 15,-3 2-1 1,-11-1 4-16,-4 2-3 0,-2 2 0 15,-10-1 0-15,2-1 3 16,-2 2 3-16,0-1-7 16,2 1 0-16,-3 2 12 15,-4-2-5-15,-3 2-2 16,-5 0-5-16,-2 0-2 16,-2-1 2-16,0-2 4 15,4 2-4-15,3-2 0 16,5 1 0-16,0 3 2 15,2 1-2-15,-3 2 0 16,1 0-2-16,-1-1 2 16,0-1 4-16,0 1-4 15,1 0 1-15,5-4-4 16,7 2 6-16,7-4-2 16,4-2 2-16,2 1-1 0,0 0-2 15,-1 1-2-15,-1-3-5 16,3 3-5-16,6-3-19 15,2-1-44-15</inkml:trace>
  <inkml:trace contextRef="#ctx0" brushRef="#br0" timeOffset="132292.91">22093 1950 192 0,'0'0'14'0,"0"0"-14"16,0 0-21-16,0 0 7 15,0 0 10-15,0 0 4 16,-22 56 2-16,19-33 3 16,-8 7-4-16,-2 7 9 0,-5 10-6 15,-6 11 3 1,-8 14-6-16,-3 10 3 0,-7 5-3 15,-3 3-1 1,-1 1 0-16,4-4 4 0,3-4-1 16,8-10 0-16,4-10-3 15,6-12 0-15,5-10 0 16,4-7 0-16,5-10 0 16,-1-5-3-16,5-4 3 15,2-4 3-15,1-3-1 16,0-2-2-16,0 1 0 15,0-1-6-15,15-6-23 16,5 0-38-16</inkml:trace>
  <inkml:trace contextRef="#ctx0" brushRef="#br0" timeOffset="132861.03">22700 2025 83 0,'0'0'138'0,"0"0"-137"16,0 0-1-16,0 0-11 15,0 0 10-15,0 0-3 16,-43 96 4-16,26-58 6 16,0 10 5-16,-10 14-3 15,0 8 2-15,-2 8-5 16,-1 3-1-16,0-3-1 0,-3 3-3 16,-2-3 1-1,-4 0-1-15,-3-8 0 0,2-9 0 16,8-10 0-16,6-7 2 15,11-9 0-15,5-6 0 16,-1-5-2-16,4-5 1 16,1-6-1-16,1-4 4 15,4-6-6-15,1-3 4 16,0 0-2-16,0 0 0 16,0-2-11-16,15-19-48 15</inkml:trace>
  <inkml:trace contextRef="#ctx0" brushRef="#br0" timeOffset="133322.91">23073 2230 82 0,'0'0'58'0,"0"0"-58"15,0 0 3-15,0 0-3 16,0 0 10-16,-11 83 5 16,5-48-4-16,-2 9 10 15,-1 6-19-15,-6 9 10 16,1 8 5-16,-3 8 8 16,0 3-13-16,-1 1-12 15,1-4 6-15,1-6-5 16,3-10 0-16,0-10 1 15,3-11 0-15,6-11-2 0,-1-9 0 16,1-7-1-16,-3-8-37 16,-2-3-50-16,0-14-63 15</inkml:trace>
  <inkml:trace contextRef="#ctx0" brushRef="#br0" timeOffset="133816.25">22185 2009 170 0,'0'0'28'16,"0"0"-23"-16,0 0-5 0,0 0-15 15,0 0 9 1,0 0 4-16,23 50 2 15,2-17 25-15,11 6-12 0,7 11-1 16,8 13-7-16,0 12-5 16,2 9 15-16,1 1-14 15,-4-2 7-15,2-1-5 16,-3-6 2-16,-4-5-2 16,1-8 6-16,-4-9-3 15,-3-6-6-15,-4-9 1 16,-7-8 0-16,-8-9 0 15,-7-6-1-15,-8-5 0 16,-5-8-13-16,0-3-32 16,0 0 5-16,-24-3-38 15</inkml:trace>
  <inkml:trace contextRef="#ctx0" brushRef="#br0" timeOffset="134267.01">21724 2561 273 0,'0'0'20'16,"0"0"-20"-16,0 0-6 15,0 0-40-15,0 0 13 16,0 0 33-16,-3-6 1 16,3 7 8-16,14 19 0 15,5 11-3-15,9 13-2 16,5 10 1-16,8 5-5 15,4 4 8-15,4 1-5 16,1-5 8-16,-5-5-7 16,-3-3 5-16,-6-8-5 15,-8-4-1-15,-3-5-2 16,-4-7 0-16,-4-6 0 0,-5-6-1 16,-5-5 0-16,-1-5 0 15,-5-2-20-15,-1-3-47 16,0 0-67-16</inkml:trace>
  <inkml:trace contextRef="#ctx0" brushRef="#br0" timeOffset="137997.81">19553 3691 82 0,'0'0'84'0,"0"0"-84"15,0 0-12-15,0 0-3 16,0 0 15-16,0 0 4 15,0 0 16-15,-8 0-1 16,8 0-4-16,-1 0 15 16,1 0-14-16,0 0 10 15,0 0-15-15,0 0-5 16,0 0-5-16,-2 0 0 16,2 0 1-16,0 0-2 0,0 0 0 15,0 0 0-15,0 0-6 16,0 0 6-16,0 5-3 15,0 12-1-15,0 11 2 16,2 10 2-16,-1 10 0 16,-1 8 5-16,0 6-5 15,0 1 0-15,5-3 1 16,4-1-1-16,1-3 1 16,1-1-1-16,-2-5 1 15,-5-6-1-15,3-9 2 16,-2-10-2-16,-2-6 0 15,1-6 0-15,3-3 1 0,0 2-1 16,-1 3 0 0,3-1-3-16,0 7 3 0,1-3 3 15,-6 4-3-15,3-1 1 16,-7 2-2-16,0 3-2 16,0-2 1-16,0-3 2 15,0-4 0-15,0 3-2 16,0-1 4-16,0 6 0 15,0-2-2-15,6 4-1 16,-2-4 1-16,3 0 1 16,-2-3 2-16,1-3 0 15,-2-4 1-15,-2-5-3 16,-1-3 0-16,1-2 1 16,-1-2 3-16,-1 0-2 15,4-1-1-15,-4 0-2 16,0 2-4-16,0 0 4 15,0 1-3-15,4 2 3 0,-4 0 0 16,0 2 0-16,3 3-2 16,0 0-1-16,-3 0 3 15,3-1 0-15,1-1-12 16,-2-5-9-16,1 3 0 16,0-3-5-16,-2 2-7 15,4-5-45-15</inkml:trace>
  <inkml:trace contextRef="#ctx0" brushRef="#br0" timeOffset="138474.99">19365 4800 158 0,'0'0'27'16,"0"0"-25"-16,0 0 24 0,0 0 3 15,0 0-2-15,0 0 6 16,-16-39 8-16,16 37-14 16,0 2-9-16,0 0-14 15,0 0-4-15,0 0-2 16,0 0-6-16,10 10 8 16,8 8 0-16,12 4 2 15,10 7-2-15,2 0 2 16,0 3-2-16,4 1 0 15,-4-1 2-15,0-1-1 0,0 0 0 16,-1-4-1 0,0-5-5-16,-6-5 4 0,-5-5-13 15,-5-2-9-15,2-6-29 16,-6-4-12-16,3 0-73 16</inkml:trace>
  <inkml:trace contextRef="#ctx0" brushRef="#br0" timeOffset="138898.04">20084 4587 255 0,'0'0'6'16,"0"0"-6"-16,0 0 0 16,0 0 3-16,0 0 23 15,0 0 16-15,-18-37-14 16,18 37-10-16,-2 0-18 16,2 0 0-16,-3 0-2 15,-4 20-9-15,-9 16 11 16,-7 10 0-16,1 5 5 15,-1-3-5-15,6-4 2 16,1-6-2-16,5-4 0 0,0-2-2 16,4-3 2-16,1-3 0 15,3-4 0-15,-2-3 0 16,5-4 2-16,0-2-2 16,0 0-13-16,0 0-5 15,8 1-15-15,-2 1-14 16,-2-1-33-16,-1-7-70 15</inkml:trace>
  <inkml:trace contextRef="#ctx0" brushRef="#br0" timeOffset="140533.06">20178 4025 157 0,'0'0'21'16,"0"0"-20"-16,0 0-1 16,0 0 0-16,0 0 0 15,0 0 6-15,-14-38 14 16,14 35 9-16,0 3-10 15,0-3-6-15,0 3 4 16,0 0-12-16,0 0-3 0,0 0-1 16,0 0-1-16,0 0-1 15,0 8-6-15,6 9 2 16,5 7 3-16,-2 5 2 16,-5 0 0-16,-1 3-1 15,-1 1 1-15,-2-3 0 16,0 2 0-16,0 0 1 15,0-2-2-15,0 2 2 16,0-2-2-16,0-2 1 16,0-1 0-16,0-4 0 15,0-1 1-15,0-2-1 16,0-4 1-16,4 1 0 16,0-2-2-16,4-1-1 0,0-1 2 15,3-4 0 1,3 1 0-16,7-8-13 0,1-2-23 15,7-2-76-15</inkml:trace>
  <inkml:trace contextRef="#ctx0" brushRef="#br0" timeOffset="140921.14">20199 3989 188 0,'0'0'15'0,"0"0"3"16,0 0-5-16,0 0 1 0,0 0-9 16,0 0 9-1,41-10-8-15,-15 2-1 0,3-1-4 16,6 2-1-16,1 2 0 15,3 0-32-15,-7 1-39 16</inkml:trace>
  <inkml:trace contextRef="#ctx0" brushRef="#br0" timeOffset="141254.78">20254 4342 171 0,'0'0'176'0,"0"0"-174"16,0 0 4-16,0 0 0 16,0 0 1-16,0 0-5 15,-8-3 8-15,17-6-10 16,14-5 0-16,5 0-1 16,3 1-2-16,2 3-7 0,-5-2-34 15,-2 0-78-15</inkml:trace>
  <inkml:trace contextRef="#ctx0" brushRef="#br0" timeOffset="142107.81">20719 3764 217 0,'0'0'35'16,"0"0"-18"-16,0 0 2 15,0 0-7-15,0 0 5 16,0 0 9-16,-7 0-8 0,7 0-5 16,0 0-3-1,0 0-10-15,-2 0 1 0,2 0-6 16,-1 0 10-16,1 0-10 15,0 3 5-15,-2 4-5 16,2 0 2-16,0 6 0 16,0 7-2-16,0 4 10 15,0 4-7-15,0 3 2 16,0-3 0-16,0 0 1 16,0-5-1-16,0-6-1 15,3-4 1-15,-1-6 1 16,-1-4-1-16,1-2-2 15,-2-1 1-15,1 0 1 16,2 0 7-16,-2 0-6 0,1-11 3 16,1-4-3-1,-2-4 1-15,3 0-2 0,-4-1 0 16,0-1-2-16,0 1 8 16,0 1-6-16,0 4 0 15,0 0-5-15,0 3 4 16,-7-2 2-16,4 5 4 15,-2-1-5-15,2 3 0 16,0 0 1-16,0 0 0 16,3 4 0-16,0 0 4 15,0 3-3-15,0 0 3 16,0 0-2-16,-2 0 1 0,2 0-4 16,0 0 0-16,-1 0-2 15,1 0-4 1,0 0 4-16,0 5-6 0,0 12 4 15,-3 7 4-15,-2 8-5 16,1-1 4-16,1-2 1 16,-1-5 0-16,4-7 1 15,0-4-1-15,0-3-1 16,0-2-20-16,0 2-31 16,0-10-57-16</inkml:trace>
  <inkml:trace contextRef="#ctx0" brushRef="#br0" timeOffset="142876.31">20691 4398 119 0,'0'0'59'0,"0"0"-51"15,0 0 31-15,0 0-2 16,0 0-6-16,0 0-9 0,-21-14-4 16,21 14-13-1,0 0 8-15,0 0-5 0,0 0-8 16,0 0 7-16,0 0 1 15,0-1-8-15,0 1 0 16,6-4-1-16,12 0 0 16,3 2-1-16,4-3 0 15,-3 3-8-15,1 0 0 16,-7 1-14-16,4 1-7 16,0 0-6-16,1 0-26 15,2 0-86-15</inkml:trace>
  <inkml:trace contextRef="#ctx0" brushRef="#br0" timeOffset="143260.06">20722 4553 41 0,'0'0'251'0,"0"0"-246"16,0 0 1-16,0 0-12 16,0 0 14-16,0 0-8 15,-7 0 12-15,7 0 14 16,7 0-26-16,13 0-2 16,13 0-3-16,3-5-19 15,2-1-22-15,-4-1-64 16</inkml:trace>
  <inkml:trace contextRef="#ctx0" brushRef="#br0" timeOffset="144520.41">21613 4099 131 0,'0'0'55'0,"0"0"-50"16,0 0 4-16,0 0 18 15,0 0-7-15,0 0 11 16,-11-20-4-16,11 19-16 16,0 1 3-16,0 0-8 15,0 0-4-15,0 0 1 16,0 0 3-16,0-2-12 15,0-3 8-15,15-4-4 16,10-5 4-16,4-6 3 16,1-5-3-16,-2-5-2 15,-1-2 2-15,-2-3-5 0,-2-2 3 16,-3 0-2-16,-4 5 0 16,-9 3 1-16,-6 7 2 15,-1 3 2-15,0 2-2 16,-16 0-2-16,-9 3-4 15,-10 6-13-15,-1 5-7 16,-2 3 5-16,-2 0-12 16,7 0 15-16,4 0 11 15,10 5 5-15,3 4 1 16,3 7 0-16,4 4 7 16,2 8-3-16,6 8 11 15,1 11-11-15,0 6 1 16,7 5-2-16,9 3-3 15,7 0-1-15,0-2 1 16,-1-1 1-16,-2-2-1 16,-2-2 0-16,-1-4 0 0,-3-4-3 15,-1-5 3-15,-4-4 0 16,-1-2 1-16,-2-2-1 16,-1-2-1-16,-1-3 0 15,-2-3-11-15,-2-6-7 16,0-5-40-16,0-8-14 15</inkml:trace>
  <inkml:trace contextRef="#ctx0" brushRef="#br0" timeOffset="144825.53">21447 4436 125 0,'0'0'251'15,"0"0"-241"-15,0 0-10 16,0 0-5-16,0 0 0 0,81-33-3 15,-28 21 9 1,2 0-1-16,2 1 0 0,-4 6-25 16,-1-5-70-16,-5-1-106 15</inkml:trace>
  <inkml:trace contextRef="#ctx0" brushRef="#br0" timeOffset="145255.87">22181 3724 253 0,'0'0'49'0,"0"0"-33"16,0 0 8-16,0 0-19 16,0 0-4-16,0 0-2 15,-33 6-15-15,17 23 16 16,-7 8 3-16,-3 9-3 15,0 9 1-15,-1 3 0 16,6 3 1-16,4-1-2 16,8 1 0-16,6-6 0 15,3 0 10-15,0-3-10 0,23 1 0 16,12-2 0-16,8-4 0 16,11-5-1-16,5-8-28 15,7-10-45-15,2-14-166 16</inkml:trace>
  <inkml:trace contextRef="#ctx0" brushRef="#br0" timeOffset="146335.91">22558 3848 94 0,'0'0'132'0,"0"0"-131"16,0 0 6-16,0 0 7 15,0 0 6-15,0 0 15 16,-16-26-3-16,14 26-8 16,2 0-23-16,0 8-2 15,0 15-23-15,0 13 24 16,0 13-1-16,0 6 1 15,0 7-2-15,-5 1 1 16,-8-1-2-16,1-4-2 16,-1-10-1-16,3-9 4 15,-5-7-3-15,4-11 5 16,1-8 0-16,0-6 1 16,-3-2 1-16,0-3-1 0,0-2 2 15,-5 0-3-15,3-7-4 16,2-8 3-16,7-4-6 15,6-3 3-15,0-1-12 16,0 0-4-16,14-1 11 16,4 4 9-16,3 1 0 15,3 2-2-15,3 3 1 16,-1 4 0-16,0 3 1 16,0 4-6-16,-4 3 3 15,2 0 3-15,-6 5 3 16,2 10-3-16,0 4 3 15,1 4 2-15,3 5-4 16,1 2 6-16,3 0 11 16,1-6-13-16,-6-6 1 0,-4-6 5 15,-8-7 9-15,-6-5-1 16,-1 0 8-16,4-13 26 16,10-18-37-16,0-11-14 15,5-6-4-15,-2-2-4 16,-7 1 5-16,-4 4-1 15,-6 6-1-15,0 7-9 16,-4 6 11-16,0 2-7 16,0 4-9-16,-10-2 2 15,-4-2 8-15,-3 0 3 16,-4-3 4-16,1 1 0 16,1 4 0-16,-1 2-2 0,1 6 0 15,-3 5 2 1,2 4-9-16,-4 3 1 0,2 2 4 15,0 0 2-15,2 0-2 16,3 0 3-16,2 0 0 16,1 0-5-16,0 3-3 15,-2 2-1-15,-1 3-1 16,1 1 5-16,-1 3-2 16,3 1 8-16,3 2 1 15,3 6-1-15,4 5 2 16,4 3 2-16,0 6 3 15,1-1-7-15,15 0 5 16,4-1 0-16,6-2 0 0,0-3-4 16,7-4-1-16,5-8 0 15,4-6-3-15,4-7-76 16</inkml:trace>
  <inkml:trace contextRef="#ctx0" brushRef="#br0" timeOffset="147280.41">23159 4183 136 0,'0'0'74'16,"0"0"-64"-16,0 0 9 15,0 0-19-15,0 0 0 0,-94-53 15 16,75 46 19-16,5 2-21 16,4 4-11-16,6-2 3 15,1 3-5-15,1 0-4 16,-1 0 3-16,0 13-10 16,-1 10 2-16,2 5 8 15,2 6 1-15,0-2 3 16,6-1 2-16,6-3-5 15,5-8 1-15,-7-4-2 16,0-9 2-16,1-7-1 16,3 0 1-16,2-5 4 15,4-18 9-15,0-4-14 16,-4 0-13-16,-5 5 13 0,-7 4 0 16,-2 9 11-16,-1 3 14 15,-1 6-11-15,0 0-14 16,0 0-1-16,0 0-11 15,0 6 6-15,4 5 4 16,0 4 2-16,3-1 1 16,4-1-1-16,2-2 0 15,2-4 0-15,1-4 0 16,4-3 0-16,10 0 8 16,4-10 5-16,5-14-9 15,-4-7-3-15,-5-2-2 16,-7-5-1-16,-7-2-15 15,-7 1 15-15,-5 0 2 16,-4 3 2-16,0-1-2 0,0-1 11 16,-2 0-8-1,-7 2 0-15,0 3-1 0,0 9-1 16,1 5-1-16,4 5 0 16,2 8 3-16,-1 2 0 15,2 3 7-15,1-1-2 16,0 2-8-16,0 0 0 15,0 5-13-15,0 17 6 16,0 6 6-16,3 9 1 16,1 6-3-16,-2 3 4 15,-1 4-1-15,1 0 0 16,4-3 0-16,-3-1 2 16,1-4-2-16,2-5 0 15,3-5-3-15,1-9-17 0,-2-7-19 16,0-7-15-16,-5-9-36 15,-2 0-61-15</inkml:trace>
  <inkml:trace contextRef="#ctx0" brushRef="#br0" timeOffset="147488.69">23258 4078 376 0,'0'0'16'15,"0"0"-6"-15,0 0-2 0,0 0-2 16,0 0-3-16,0 0 1 16,63-27-4-16,-10 21-17 15,5 3-3-15,2 0-18 16,-3 1-85-16,-5-4-95 16</inkml:trace>
  <inkml:trace contextRef="#ctx0" brushRef="#br0" timeOffset="148007.84">23913 4076 283 0,'0'0'28'0,"0"0"-27"16,0 0-1-16,0 0-9 16,0 0-5-16,-88-45 10 15,56 35 4-15,2 3 6 16,4 3 2-16,-3 3-7 16,6 1-1-16,1 0-1 15,5 7 0-15,8 11 1 16,0 7 5-16,9 7 2 15,0 1 2-15,3 1-4 16,13-3 2-16,3-7-7 0,1-5 8 16,-1-9-7-1,-2-6 1-15,2-4 7 0,3 0 4 16,4-17 5-16,-2-5-17 16,0-2 0-16,-7 4 3 15,-4 3-4-15,-10 8 1 16,0 2 0-16,-2 3-1 15,-1 2 2-15,0 1-4 16,0 1 2-16,0 0 0 16,0 0-1-16,0 0-4 15,3 0 3-15,3 11-6 16,6 6 7-16,6 5 1 0,-2 0 1 16,5 0-1-1,0-4-22-15,-2-3-55 16,2-10-24-16</inkml:trace>
  <inkml:trace contextRef="#ctx0" brushRef="#br0" timeOffset="148243.79">23942 3699 79 0,'0'0'248'0,"0"0"-248"0,0 0-49 16,0 0 20-16,0 0 29 15,0 0 4-15,15 86-3 16,-7-61 5-16,2 0-6 16,-2-1 0-16,1-8-70 15</inkml:trace>
  <inkml:trace contextRef="#ctx0" brushRef="#br0" timeOffset="148620.72">24038 3341 271 0,'0'0'20'0,"0"0"-7"15,0 0-13-15,0 0-2 16,0 0-7-16,0 0 7 16,101 53 2-16,-65-13 1 15,1 9 3-15,-1 5-1 16,-1 7 3-16,-4 1-2 0,-4 5 4 15,-9 3 6 1,-3-4-6-16,-15-3-1 0,0-8-2 16,-7-8 0-1,-12-7-5-15,-1-8 0 0,0-2 2 16,-1-2-6 0,-4-1 4-16,-8 4-17 0,-8-6-91 15</inkml:trace>
  <inkml:trace contextRef="#ctx0" brushRef="#br0" timeOffset="152371.76">19007 5693 114 0,'0'0'11'16,"0"0"-11"-16,0 0-10 15,0 0 5-15,0 0 5 16,0 0 11-16,0 0 18 16,-25-27 6-16,25 27-13 15,-3-3-22-15,3 3 1 16,0 0 0-16,0-2-1 16,0 1-26-16,3-5-57 15</inkml:trace>
  <inkml:trace contextRef="#ctx0" brushRef="#br0" timeOffset="157770.16">20513 5666 75 0,'0'0'17'0,"0"0"-13"16,0 0-4-16,0 0 0 15,0 0 25-15,0 0 15 16,0 0-24-16,0 0-2 15,-4-80-9-15,11 68 6 16,1 3-11-16,-2-2 0 16,-3 2 2-16,1-2-2 15,-4 2 6-15,1-2 8 0,-1 5-3 16,0-1 5 0,0 5 9-16,0 2-9 0,0 0-4 15,0 0-1-15,0 0-6 16,0 0-1-16,0 0-1 15,0 0-3-15,0 12-16 16,0 15 13-16,0 14-1 16,-5 12 2-16,0 7 2 15,1 3 0-15,1 4 0 16,-2-3 1-16,2-11-1 16,-1-8-12-16,1-8-9 15,-4-12-1-15,4-4-20 16,-2-9-2-16,-1-7-29 15</inkml:trace>
  <inkml:trace contextRef="#ctx0" brushRef="#br0" timeOffset="158537.1">20525 5356 202 0,'0'0'13'0,"0"0"-13"16,0 0-13-16,0 0-4 15,0 0 5-15,0 0 12 16,42-82 18-16,-30 71 0 16,2 2-14-16,2-4-4 15,4 4 1-15,2 0-1 16,1-1 1-16,1 4-2 16,3 0 1-16,3 1 0 15,4 2 0-15,1 3 0 16,-1 0 0-16,-1 0 1 15,-6 6-1-15,-4 8 4 0,0 5-4 16,-7 6 0 0,-1 1-1-16,-4 5 1 15,-8 4-4-15,-3-1 4 0,0 6 0 16,-13 1 4-16,-7 4-2 16,-7 0 0-16,-4 1 3 15,-4-6 0-15,1-3 1 16,-1-7-4-16,6-8 3 15,-3-5 22-15,2-8-16 16,1 2-1-16,-1-6-8 16,8-4 2-16,-1-1-1 15,10 0 0-15,4 0 2 16,-2-5-2-16,7-4 2 16,2 0 1-16,2 1 1 0,0-3-6 15,2-3-1-15,13 0 0 16,6-3 5-16,6 0-8 15,1 3 7-15,2 1-8 16,0 6-2-16,-5 2 5 16,-1 5-8-16,0 0-1 15,0 0 7-15,-2 15-4 16,2 4 6-16,-5 5 1 16,4 2-4-16,-7 4 4 15,-1 4 0-15,3 2 0 16,-6-4-1-16,1 0-17 15,-3-6-39-15,-3-9-46 16</inkml:trace>
  <inkml:trace contextRef="#ctx0" brushRef="#br0" timeOffset="160438.93">21186 5796 304 0,'0'0'0'16,"0"0"-23"-16,0 0 4 16,0 0 18-16,0 0 1 0,0 0 2 15,54-43-2 1,-48 31-8-16,-3-3-17 0,-2 5 5 16,-1 3 16-16,0 2 4 15,0 3 13-15,0 0-7 16,-1 2-6-16,-2 0 0 15,0 0-4-15,0 0 1 16,3 7 1-16,0 5 2 16,0-1 0-16,0 5 4 15,6 0 7-15,10 1 2 16,10 0-3-16,-3-2-7 16,6-5 4-16,-1-9-4 15,0-1 2-15,1 0 5 16,0-9 2-16,-2-10 2 15,0-5-4-15,-7-1-3 16,-3-4-7-16,-8 4 1 16,-5 0 1-16,-4-1-4 0,-5 6-26 15,-14 0 6-15,-2 9 14 16,-6 6 8-16,3 2 4 16,3 3-2-16,5 0 5 15,-1 0-2-15,7 7 7 16,4 3 0-16,3 1-9 15,3 3-2-15,0 4 0 16,16 4-2-16,14-2 1 16,8 4-1-16,8-5 1 15,-1 1-1-15,1 1 1 16,-4-3-2-16,0 1 4 16,-6-1-4-16,-3 2-1 0,-11-1-1 15,-8-2 4-15,-8-1-6 16,-6-2 4-16,0 2 0 15,0-1 2-15,-16 2 1 16,-8 0 12-16,-3-4-7 16,2-4 6-16,-1-3-5 15,2-3 12-15,-3-1-6 16,1-1-11-16,-3-1-2 16,9 0-10-16,4 0 9 15,12 0-6-15,4 0 7 16,0-10 0-16,23-7-5 15,12-4-6-15,10-4 10 16,5-1 1-16,5-1-4 0,1 6 8 16,1-3-8-16,1 4 8 15,-8 0-8-15,-8 3 4 16,-10 4 0-16,-13 0 4 16,-8 1-3-16,-8 3 3 15,-3-2-1-15,0 2-2 16,-3-1 5-16,-7 3-2 15,-3-1-4-15,4 3 6 16,2 0-6-16,1 2-4 16,-1 0 4-16,3 3 2 15,1 0-2-15,3 0-4 16,0 0 2-16,0 0-13 0,0 0-4 16,0 0-7-1,0 6 26-15,0 8 0 0,3 4 0 16,8 2 2-16,1 4 8 15,5 2 4-15,5-6 3 16,4 0-7-16,6-7-1 16,1-6-5-16,7-7 8 15,-6 0-5-15,3-14-1 16,-4-6-5-16,-8-6 4 16,-2-4 2-16,-10 2 2 15,-4 2-5-15,-1 6-1 16,-8 6 3-16,0 7 19 15,0 2-16-15,0 2 0 16,0 1-2-16,0 2-6 16,0 0-1-16,0 0 0 0,0 0-3 15,0 0-6-15,0 0-12 16,6 16 1-16,0 4 20 16,4 7 0-16,5 1 0 15,0-3 0-15,1-3 1 16,-2-3 0-16,1-7-2 15,-3-6 2-15,1-4-1 16,4-2 11-16,-1 0 4 16,5-16 10-16,4-10-13 15,1-12-5-15,-4-7-4 16,-4 0-3-16,-5 0-1 16,-2 4 0-16,-3 4-3 0,-2 5 4 15,-3 3-3-15,-3 6 3 16,0 3-5-16,0 5-2 15,0 1 6-15,-6 9-6 16,1 1 6-16,2 1 1 16,3 3-2-16,0 0 2 15,0 0-8-15,-2 0-5 16,1 12-1-16,-1 13 12 16,1 0 1-16,-1 5 1 15,2-2 0-15,0 0-1 16,0-2-1-16,0-2 0 15,0 5 2-15,6 1 2 16,9 3-2-16,2-2 0 0,5 3 0 16,2-2 2-1,-1-3-2-15,2-6 2 0,-2-4 1 16,1-8 0-16,-2-6-2 16,2-5 2-16,2 0 4 15,5-12-2-15,8-15 3 16,3-12-3-16,0-4-1 15,-1-1-3-15,-2 1 1 16,-5-2-2-16,-5 2 0 16,-10 2 0-16,-12 2 0 15,-7 3-2-15,0 5 1 16,0 6-4-16,-9 4 5 16,-2 5-1-16,2 5 1 15,1 2-3-15,2 6 5 0,2-1-2 16,4 4 2-16,0 0-1 15,0 0-1-15,0 0-6 16,0 0-2-16,0 7-5 16,0 11 12-16,0 7 1 15,5 6 0-15,5 4 0 16,-4 3 0-16,7 1 0 16,0 2 0-16,5 0 0 15,2 0 1-15,4 3 2 16,-1 0-3-16,3-5 0 15,-2-3-6-15,3-12-5 16,4-5-41-16,2-9 9 16,4-10-64-16,-6 0-83 0</inkml:trace>
  <inkml:trace contextRef="#ctx0" brushRef="#br0" timeOffset="160643.84">23189 5579 280 0,'0'0'38'0,"0"0"-9"15,0 0 4-15,0 0-5 0,0 0-4 16,0 0-14-16,146-61-9 16,-52 44-2-16,5 3-1 15,-5 2-18-15,-8-2-63 16,-14-6-113-16</inkml:trace>
  <inkml:trace contextRef="#ctx0" brushRef="#br0" timeOffset="164187.12">23288 2476 10 0,'0'0'5'0,"0"0"10"16,0 0 13-16,0 0-7 15,0 0-3-15,0 0 21 16,0 0-20-16,-11-17-7 15,10 16-2-15,1-1 4 16,0 2-9-16,0 0 11 16,0 0-9-16,-2 0 2 15,1-1 8-15,-2-1-6 16,-1 1-2-16,0 0-1 16,1 1-7-16,2 0 0 15,1-1 15-15,-2 1-10 16,2 0 4-16,0 0-4 0,0 0 1 15,0 0-4-15,0 0 3 16,0-2-1-16,0 1-3 16,0 1-2-16,0 0 0 15,0 0-7-15,0 0 7 16,10 0-2-16,6 0 2 16,4-4 7-16,9 0-7 15,4-1 3-15,1-3-3 16,6 3 0-16,8-2 0 15,1 2 0-15,7 2 1 16,2-1-1-16,-3 1 3 16,0 0-3-16,-6-1 0 15,-1 1-2-15,-3 1 4 16,1-1-4-16,-1-1 2 16,5 1 0-16,6 1 2 0,-3 0-2 15,0-1 0 1,-3 2-1-16,-2 1 1 0,-5 0 8 15,2 0-8-15,3 0-6 16,1 0 6-16,-1 0 1 16,1 0 0-16,-1 0-1 15,1 0 1-15,3 0-2 16,-1 0 0-16,1 0 1 16,0 3 0-16,-1-2-1 15,-3 2 0-15,-1-3-4 16,3 1 5-16,-1-1 0 15,0 3 6-15,-3-3-12 0,-1 2 4 16,-5-1-3-16,-4 2-12 16,-3-2 15-16,-6 1-5 15,-4-2 6-15,-3 0 1 16,-2 0 0-16,-3 0-1 16,-5 0 0-16,-4 0 1 15,-3 0-3-15,-1 3-2 16,-2-3 8-16,0 0-5 15,0 0 2-15,0 0-8 16,0 0 8-16,0 0 0 16,0 0-2-16,0 2-1 15,1 3-1-15,2 5 1 16,3 1 2-16,0 10 1 0,2 5-1 16,1 10 1-16,1 5-1 15,0 3 1-15,2 2 0 16,0 0 1-16,-1 0-1 15,2-1 0-15,-3 0 7 16,3 2-6-16,0-1-1 16,-3 3 1-16,4-3 2 15,-4 2-2-15,2 0 3 16,0 1-4-16,-2 0 4 16,1-3-1-16,-1-1-1 15,1 0-2-15,-2-2 0 16,1-1 5-16,-2-2-4 15,-2 4 4-15,0 3 1 16,-5 2-1-16,2 0-2 0,0-5-3 16,0-4 3-16,0-5-1 15,0-2-2-15,0 1 0 16,-2-1 0-16,3 3 1 16,-1 0 0-16,0 1 1 15,0 0-1-15,2-2-2 16,-2-4 2-16,2 2-1 15,-2-4 0-15,0 1 1 16,0-1-1-16,-2 1 0 16,2 0-1-16,6-2 2 15,-1 2 0-15,1-1-1 16,0 1 2-16,1-2-4 16,-3-1 4-16,3-1-2 0,-2 0 0 15,3 4 0 1,-2-1-2-16,-2 4 2 0,4 1 2 15,-5 1-2-15,1-1 0 16,-1 3 0-16,3-2 0 16,-5 1 0-16,2-2-1 15,-1 2 1-15,1-2 3 16,1-3-2-16,-2 0-2 16,-1-6 1-16,1 0 0 15,-1-8 0-15,1-1 0 0,2-2-4 16,-1 0 4-1,-1 0 4-15,-1-4-4 0,-1 0 0 16,-1 1 0-16,-1-6-4 16,1-1-2-16,-2-1 1 15,0-3-8-15,0 4 5 16,0-4 7-16,0 0 0 16,0 3-7-16,0-2 7 15,-2 1-9-15,-7 1 9 16,-1-2 1-16,-5 2 0 15,0 0 7-15,-3-1 3 16,0 0 1-16,-4 2-9 16,-2 1 5-16,-1 1-4 15,-7 2 1-15,-2-1-2 16,-2 2-2-16,-6-2 3 0,2 1-3 16,3-2 0-16,-2 2 3 15,-1-3-3-15,5 2 0 16,0 1 0-16,2 0 0 15,3-2-3-15,2 1 3 16,-1-1 0-16,4 1 5 16,1 0 1-16,0-1 4 15,0 2-10-15,-1-3 0 16,-2 2-6-16,2 1 1 16,-2 1 0-16,3-2-1 15,-1-2 6-15,-1 2 0 16,2-1 0-16,-1-2 3 15,1 2 4-15,0-2-4 16,0 1 1-16,5 0-4 0,3-3 1 16,-2 0 0-16,1 1-1 15,-1 2 0-15,2-5 1 16,0 4-1-16,-1-3 5 16,1 1-6-16,-3-1 2 15,0-1-1-15,0 0 4 16,-2 3-2-16,2-2 1 15,-4 1-3-15,0-2 0 16,-1 3 4-16,0-3 0 16,-2 4 4-16,3-4-3 15,0 1-4-15,5-1 0 16,1 0-1-16,3 0 0 16,-1 0 4-16,2 0-4 0,2 0 1 15,4 0 1 1,2 0 2-16,5 0-4 0,-1 0 0 15,1 0-6-15,0 0-2 16,0 2-11-16,0 2-49 16,0-4-62-16</inkml:trace>
  <inkml:trace contextRef="#ctx0" brushRef="#br0" timeOffset="172032.02">24389 5061 128 0,'0'0'36'16,"0"0"-36"-16,0 0 0 16,0 0-2-16,0 0 4 15,0 0 1-15,0 0 12 16,-8 3 14-16,7-3-9 15,-1-1-3-15,1-1 3 16,1 2-2-16,0 0-2 0,-3 0-13 16,3 0 2-1,0 0-8-15,0 0 4 0,0 0-2 16,0 20-8-16,-7 13 8 16,-4 15 1-16,-1 10 0 15,-8 5 0-15,1-2 0 16,-7-5 1-16,1-8-1 15,1-9 2-15,-2-6 1 16,3-6 11-16,1-9-3 16,6-4-8-16,6-7 0 15,7-2-3-15,2-5 2 16,1 0 7-16,0 0-7 16,0 0-2-16,0 0-4 15,0 0-10-15,0 0-5 0,9 0 0 16,7 2 12-16,2 0 7 15,6 1 3-15,6 5-3 16,4 6 0-16,9 2-2 16,5 8-2-16,4 3 4 15,0 2 0-15,-4 1 4 16,-3-5-4-16,-9-4 1 16,-11-7 0-16,-7-4-1 15,-5-7 4-15,-5-1-3 16,-3-2-1-16,-4 0 0 15,2-3-13-15,0-19-50 0</inkml:trace>
  <inkml:trace contextRef="#ctx0" brushRef="#br0" timeOffset="172779.31">26753 3667 168 0,'0'0'20'16,"0"0"-20"-16,0 0 0 15,0 0-3-15,0 0 8 16,0 0 4-16,0-29 32 0,0 26 2 16,-6 2-16-16,-8 1-27 15,-11 0 4-15,-10 16-5 16,-11 8 1-16,-3 6 0 15,1 0 7-15,8-4-4 16,6 2-1-16,4-3 11 16,4 0-7-16,6 3-3 15,5 3-3-15,3 6 1 16,6 1 1-16,6 3-1 16,0 1 0-16,18 1-1 15,17-1 0-15,15-4-9 16,14-3-25-16,7-10-33 15,4-11-41-15</inkml:trace>
  <inkml:trace contextRef="#ctx0" brushRef="#br0" timeOffset="173249.94">27063 4023 226 0,'0'0'0'16,"0"0"-12"-16,-112-14 12 16,76 9 9-16,6 2 15 15,9 1 39-15,8 2-27 16,4 0-12-16,6 0-24 16,-1 0 0-16,-1 1-14 15,-1 16 11-15,-3 5 2 0,3 6-4 16,3 1 10-16,3 4-10 15,0 1 2-15,0-1 3 16,12 0-1-16,9-4 1 16,6-3 1-16,0-5-1 15,1-7-6-15,0-8-15 16,-2-6 3-16,-1 0 17 16,4-16-1-16,-1-11-7 15,-1 0-15-15,-6-1 17 16,-11 5 4-16,-5 1 3 15,-5 3 2-15,0-1 3 16,-12 3 7-16,-9 1-5 16,-2 4-3-16,-4 2-4 0,-2 4 0 15,-3 3-3-15,4 0 5 16,1 2-6-16,5 0 4 16,5 1-6-16,6 0-48 15,8 0-75-15</inkml:trace>
  <inkml:trace contextRef="#ctx0" brushRef="#br0" timeOffset="174284.91">27313 4065 198 0,'0'0'85'16,"0"0"-85"-16,0 0-7 15,0 0 7-15,0 0 21 16,0 0 4-16,-41-28 14 15,39 25-9-15,-1 0-15 16,0 0-7-16,3 0-6 16,0 1 1-16,0-4 3 0,0 1-6 15,0-7 0-15,16 0-2 16,4-3-19-16,5 4 19 16,2 2-5-16,2 2 6 15,-1 7-9-15,3 0-10 16,-1 0 7-16,-2 15 3 15,-2 5 7-15,-7 7-6 16,-2-1 9-16,-7-1-4 16,-5-5 4-16,-4-6 0 15,-1-5 2-15,0-5 4 16,0-1 12-16,-10 0 7 16,-6-1-3-16,-4 1 1 0,-3-3-13 15,1 0-5-15,2 0 11 16,3-8 1-16,2-3-8 15,1-2-9-15,4-1 2 16,4-3 0-16,3-2-2 16,3 1-5-16,0-1-14 15,10-1 2-15,13 1 6 16,3 2 3-16,4 3-8 16,3 2 15-16,3 2-1 15,1 1-3-15,2 4-1 16,3 5 4-16,-5 0-10 15,-2 0-8-15,-6 13 7 16,-5 3 1-16,-3 2 5 16,-4 4 2-16,-7-2 3 15,-1-2-1-15,-5-5 3 0,-4-5 0 16,0-3-1-16,0-5 1 16,0 3 0-16,0-3 14 15,0 0 7-15,-3 0-10 16,-8 0 4-16,-1 0-3 15,-1 0-6-15,0 0-2 16,4-5 4-16,3-2-1 16,1-1 0-16,3-1 0 15,0-2-4-15,2-4-2 16,0 0-1-16,0-5-3 16,14 2-9-16,1-2 8 15,4 3 0-15,0 3 1 16,4 1-4-16,1 5 6 15,1-1-1-15,6 1 1 0,2 2-3 16,3 1 4-16,-2 2 0 16,-2 3-4-16,-4 0-6 15,-3 5 8-15,-5 8 0 16,-7 5-11-16,-4 4 12 16,-8 3-7-16,-1 3 7 15,0 2-16-15,-7 0-1 16,-3-1 1-16,4-4-38 15,-1-2 16-15,6-7-62 16</inkml:trace>
  <inkml:trace contextRef="#ctx0" brushRef="#br0" timeOffset="174658.4">28375 3905 357 0,'0'0'19'0,"0"0"-17"0,0 0-2 16,0 0-5-16,0 0 2 15,0 0 3-15,-1 1-9 16,1 13-9-16,0 8 18 16,0 9 3-16,0 8-1 15,0 4 0-15,-5 7 0 16,-3 3 2-16,-1-1-8 16,1-2 3-16,2-9-11 15,3-9-7-15,2-10-4 16,1-9-2-16,0-7-23 15,0-6-14-15,0-3-68 16</inkml:trace>
  <inkml:trace contextRef="#ctx0" brushRef="#br0" timeOffset="175154.33">28241 3863 366 0,'0'0'14'0,"0"0"-13"16,0 0-1-1,0 0-3-15,0 0 3 0,0 0 1 16,76-72-1-1,-51 57 3-15,-2 5-2 0,-2 0-1 16,-5 3-1-16,-2 1 1 16,-1 2-6-16,-2 2 12 15,2 0-10-15,2 2 4 16,-1 0-15-16,2 2 11 16,-3 8 2-16,5 5 2 15,0 2-4-15,1 4 3 16,1 4 0-16,-4 2-1 15,0 3 0-15,-5-3-2 16,-3-1-3-16,-3 0 0 0,-5-6 2 16,0 0 4-16,0-1-1 15,-13-1 4-15,-5-1 0 16,-7-1-1-16,-4 1 4 16,-2-3-2-16,0-3 8 15,4-1-11-15,2-3-11 16,4-3-16-16,6-4-65 15,5 0-103-15</inkml:trace>
  <inkml:trace contextRef="#ctx0" brushRef="#br0" timeOffset="176372.68">29123 3906 309 0,'0'0'16'16,"0"0"2"-16,0 0-6 15,0 0 8-15,0 0-6 16,0 0-3-16,-21-17 21 15,14 15-26-15,-1 2-3 16,-6 0 2-16,-8 0-9 16,-12 0 5-16,-9 2-2 15,-2 5 1-15,3 0 0 0,7-1 1 16,12 2-1-16,4-1-2 16,5 3-3-16,1 4-3 15,4 2 1-15,3 7-6 16,6 2 4-16,0 0 6 15,10 2 3-15,14-3 0 16,3-7 2-16,1-5-2 16,2-9 1-16,1-3-2 15,2-3 1-15,0-12 0 16,-5-5-2-16,-7 2 2 16,-6-1 4-16,-7 4 1 15,-5 2-3-15,-2 2 5 16,-1 3-1-16,0 2-2 15,0 3-3-15,0 2-1 0,0 1-1 16,0 0-1-16,0 0 2 16,0 0-8-16,0 0 5 15,0 0-2-15,0 0-7 16,3 10 0-16,4 4 10 16,7 2 1-16,4-2 2 15,4 1-2-15,7-2-1 16,2-5-5-16,0-4 3 15,1-4-1-15,2 0 1 16,-3-7 0-16,-3-9 4 0,-3-5 0 16,-8-1-10-1,-8-1 6-15,-9 2-4 0,0-1 5 16,-9 2 3-16,-16-1 3 16,-5 1 5-1,-4 6 3-15,-4-1-11 0,-3 5 2 16,4 3-1-16,4 2 0 15,9 2 13-15,10 2 0 16,8 1 1-16,5 0-15 16,1 0-6-16,0 0 6 15,0 0 0-15,0 0 0 16,7 5-1-16,11 2-1 16,9-5 2-16,8-1 0 15,3-1 11-15,-1 0-11 0,-2 0-5 16,-2-3 4-16,-4-4 2 15,1 0-1-15,2 2 0 16,-1-2 0-16,-3 1 5 16,-7 2-5-16,-9 1-5 15,-7 1 3-15,-2 2 2 16,1 0-5-16,-3 0 2 16,4 0-3-16,2 9 5 15,6 8 0-15,1 1 1 16,3 2-1-16,2-4 1 15,3-4 1-15,2-4 1 16,2-8 1-16,2 0-3 16,1 0 5-16,-4-16-3 15,-3 2 0-15,-10-5-2 0,-3 2-2 16,-8 3 2-16,-1 0 6 16,0 3-6-16,0 2 4 15,-1 1 14-15,-5 2-15 16,2 3 0-16,2 0 9 15,1 3-12-15,-1 0 0 16,1 0-1-16,-2 8-10 16,-2 11 9-16,2 8 2 15,3 4 0-15,0 2-1 16,9 1-10-16,16-1-3 16,11 2-5-16,8-6-38 15,9-4-50-15</inkml:trace>
  <inkml:trace contextRef="#ctx0" brushRef="#br0" timeOffset="176541.41">30161 4130 434 0,'0'0'0'0,"0"0"-127"16</inkml:trace>
  <inkml:trace contextRef="#ctx0" brushRef="#br0" timeOffset="183684.83">19961 8009 197 0,'0'0'5'0,"0"0"-5"15,0-73 21-15,0 56-7 16,0 4 5-16,0 4-7 15,-1 1 5-15,-2 1 2 16,2 2-3-16,-2-2-11 16,3 4 13-16,0 1-9 15,0 2 1-15,0 0-4 16,0 0-6-16,0 0-1 16,0 0 0-16,4 14-2 15,9 9 1-15,-2 8-4 16,1 8 1-16,-9 7 5 15,-3 7 5-15,0 7-1 16,0-4-4-16,-3-3 6 0,-8-3-5 16,5-5-1-1,2 2 4-15,2-1-4 0,2-4 2 16,0 2-2-16,0-8 0 16,6-2-2-16,11-3 2 15,-1-3 0-15,10 0 0 16,0-6 0-16,9-4-5 15,4-8-7-15,7-9-14 16,-1-1-11-16,4-1-44 16,-7-21-50-16</inkml:trace>
  <inkml:trace contextRef="#ctx0" brushRef="#br0" timeOffset="183993.09">19879 7903 349 0,'0'0'11'0,"0"0"-9"15,0 0 19-15,0 0-18 0,0 0 2 16,0 0 0-16,77-76-5 16,-21 56 7-16,7 3-7 15,-3 8-15-15,-4 5-8 16,-2 2-19-16,-5 2-42 16,-7 0 7-16,-9 4-80 15</inkml:trace>
  <inkml:trace contextRef="#ctx0" brushRef="#br0" timeOffset="184285.58">20135 8342 345 0,'0'0'23'0,"0"0"-21"16,0 0-2-16,0 0 0 15,0 0 0-15,0 0 0 16,98-46 0-16,-44 33-41 0,5 2-70 15,0-1-97 1</inkml:trace>
  <inkml:trace contextRef="#ctx0" brushRef="#br0" timeOffset="185080">20883 8761 37 0,'0'0'186'16,"0"0"-186"-16,0 0-9 15,0 0 9-15,0 0 17 16,0 0 6-16,94 36-2 16,-72-36 8-16,4 0-2 15,0-12-12-15,-1-8-10 16,-1-7 1-16,-4-10-2 16,-6-5-8-16,-2-7-1 15,-12-4 5-15,0-1 0 16,0-2 0-16,-21 1-7 15,-1 1-2-15,-10 2 9 16,-1 2 0-16,-4 0 0 16,3 2-1-16,-2 0-3 0,7 8 3 15,7 5-6-15,8 9 2 16,6 1 5-16,5 6 7 16,3 2-7-16,0 4-2 15,14-3-1-15,6 3 6 16,9 4-3-16,3 2 0 15,6 2-2-15,3 5 1 16,0 0-2-16,-2 7 2 16,-2 10 0-16,-5 2-6 15,-2 8 1-15,-1-4-4 16,-11 0 0-16,-4 2-2 16,-6-3-3-16,-8-1 10 0,0 1 5 15,-6 5 1-15,-18-1 10 16,-4 3-1-16,-5-3 3 15,-4 1-3-15,-6-4-3 16,2 0-2-16,1-1 2 16,3 0 7-16,5-3-11 15,8 1 0-15,7 0 2 16,4 0-5-16,8 0 0 16,3-1 0-16,2 3 0 15,2-5-3-15,16 0 3 16,10-1 5-16,8-5-1 15,10-2 3-15,9-4-7 16,14-5 0-16,2 0-2 16,13-5-17-16,1-11-47 15,-4-1-27-15,-9-5-68 0</inkml:trace>
  <inkml:trace contextRef="#ctx0" brushRef="#br0" timeOffset="185515.97">21977 7786 326 0,'0'0'0'0,"0"0"-10"16,0 0-11-16,0 0 16 15,0 0 5-15,0 0 0 16,13 58 23-16,-13-32-4 16,0 6-16-16,0 5 13 15,0 6-11-15,-3 10-2 16,-1 2 3-16,4 3 3 15,-3 0-7-15,3-4-2 16,0-8 4-16,3-1 0 16,14-4-8-16,5-6 4 0,1-4 0 15,7-2 4-15,3-9-4 16,5-3 2-16,3-7-4 16,7-7-2-16,4-3-14 15,1-4-17-15,3-18-50 16,-8-6-74-16</inkml:trace>
  <inkml:trace contextRef="#ctx0" brushRef="#br0" timeOffset="185782.79">22109 7749 374 0,'0'0'8'0,"0"0"-8"16,0 0 0-16,0 0-6 16,0 0 6-16,126-50 0 15,-62 40 0-15,1 3-19 16,1 4-16-16,-8 3-43 0,-14 0-72 15</inkml:trace>
  <inkml:trace contextRef="#ctx0" brushRef="#br0" timeOffset="186022.09">22217 8107 275 0,'0'0'103'0,"0"0"-91"16,0 0-6-16,0 0 15 0,0 0-6 16,0 0 13-16,85-46-23 15,-26 20-5-15,11 2-25 16,1-6-78-16,-7-6-79 15</inkml:trace>
  <inkml:trace contextRef="#ctx0" brushRef="#br0" timeOffset="186277.34">22767 7394 425 0,'0'0'18'16,"0"0"-2"-16,0 0-16 15,0 0-19-15,0 0 8 16,-4 84 11-16,14-34 0 16,6 7 1-16,3 3-1 15,-2 2 0-15,-2 2-39 16,-1-8-60-16,-11-13-80 15</inkml:trace>
  <inkml:trace contextRef="#ctx0" brushRef="#br0" timeOffset="190342.18">23555 7956 288 0,'0'0'5'15,"0"0"-4"-15,0 0-1 16,0 0 4-16,0 0 10 16,0 0 8-16,0 0 12 15,-72-40 0-15,72 40-21 0,0 0-12 16,0 0 4-1,0 0-10-15,0 0 4 0,17 0 0 16,14-2 1-16,18-6 1 16,11-4-1-16,7-3-15 15,-2 6-20-15,1-1-21 16,-3 0-41-16</inkml:trace>
  <inkml:trace contextRef="#ctx0" brushRef="#br0" timeOffset="191905.68">24861 7533 172 0,'0'0'12'0,"0"0"-12"16,0 0-2-16,0 0 2 15,0 0 0-15,0 0 15 16,0 0 14-16,-7-13 17 16,7 13-26-16,0 0 0 15,0 0-15-15,0-1-5 16,13 1 0-16,7-3 0 15,3-3 1-15,6 0-1 16,-1-3 2-16,2-3-2 16,0-2 1-16,-3-5-1 15,-5 0-1-15,-4-1 1 0,-8 3-2 16,-7 0-4-16,-3-2 6 16,-4 3-12-16,-18-1 10 15,-8 0-2-15,-5 4 2 16,-2 3 2-16,-3 0 3 15,0 7-1-15,2 2 1 16,1 1-2-16,3 0 6 16,1 1-6-16,6 12 0 15,5 4-2-15,4 0-1 16,6 9 0-16,7 3 2 16,5 7 3-16,0 3-3 15,15 2 5-15,12-2 0 16,5-3-2-16,3-5-2 15,1-7 6-15,-3-6-3 16,-4-7-3-16,-3-3 3 0,-2-3-3 16,-8-2 1-16,-7 0 1 15,-4-3-3-15,-4 0 1 16,-1 0 3-16,0 0 6 16,0 0-4-16,-4 0-6 15,-10-3 0-15,-4 3 0 16,-2 0-2-16,-5 0 0 15,0 4 0-15,-2 15 2 16,-1 4 0-16,1 7 2 16,5 3 5-16,7 0-1 0,7-1-6 15,8-4 0 1,0 2 0-16,11-2 2 0,16 1-2 16,7-4 11-16,7-5-10 15,6-7-1-15,7-5-20 16,4-8-30-16,-1 0-59 15,0-11-83-15</inkml:trace>
  <inkml:trace contextRef="#ctx0" brushRef="#br0" timeOffset="192434.95">25139 7839 151 0,'0'0'57'15,"0"0"-23"-15,0 0 13 16,0 0-7-16,0 0-12 16,0 0 7-16,-5-12-20 15,5 12-2-15,0 0-8 16,0 0 9-16,0 0-14 15,0 0 6-15,14-7-6 16,10 3-5-16,9-2-4 16,5 6 5-16,-4 0-2 15,1 0-10-15,-2 4 1 0,-1 9 15 16,3 3-14-16,-4 1 3 16,-1 6 3-16,-2 0 5 15,-7 2-10-15,-4-4 4 16,-6-4 5-16,-6-5-1 15,-5-4 1-15,0-6-7 16,0 1 10-16,-3-3 1 16,-12 0 20-16,-3 0-17 15,-4 0-1-15,1-8 2 16,3-6 2-16,2 2 6 16,3-3 0-16,2 2-9 15,5 0 1-15,4 0-4 16,2 4-3-16,0-2-12 15,19 0-15-15,10 0-8 16,8 0 6-16,4 4-12 0,2-3-66 16</inkml:trace>
  <inkml:trace contextRef="#ctx0" brushRef="#br0" timeOffset="192924.79">25619 7840 21 0,'0'0'207'0,"0"0"-181"16,0 0-7-16,0 0 21 15,0 0-23-15,0 0 2 16,-3-4-12-16,14 4-6 15,3-3 5-15,3 0-6 16,5 3 1-16,2 0-4 16,1 0 3-16,2 0-4 15,3 3 3-15,0 8-1 16,0 2 1-16,-2 7-16 16,-4 2-2-16,-3 2 19 15,-5 2-12-15,-5-1 9 16,-7-4-2-16,-2-4-4 15,-2-7 6-15,0-3-22 0,-3-5 10 16,-11-2 15-16,-1 0 12 16,-5-3-12-16,0-13 0 15,-1-1 0-15,3-3 8 16,8 1 3-16,4 2 13 16,4 3 1-16,2-3-5 15,3 4-8-15,17-5-12 16,8 4-1-16,4 0-6 15,4 1-1-15,2 7-18 16,2 3-69-16,-2 0-91 16</inkml:trace>
  <inkml:trace contextRef="#ctx0" brushRef="#br0" timeOffset="193368.07">26250 7799 229 0,'0'0'3'16,"0"0"-1"-16,0 0-2 16,-91-25 8-16,72 20 1 15,5 1 21-15,4 3 10 16,2-2-29-16,4 3-9 16,1 0-2-16,0 0-2 15,1 0-1-15,1 4-14 16,-1 9 16-16,2-1 0 15,0 8-4-15,0 0 5 16,6 0 0-16,9 7 2 0,5-2 1 16,2 1 4-16,2-1 0 15,0-4-4-15,-2-9-1 16,-4-6 3-16,-3-6-5 16,3 0 5-16,-2-17-4 15,2-5-1-15,-6-6-3 16,-4 6 0-16,-7 2 1 15,-1 4 2-15,0 2 9 16,-3 4-9-16,-9-3-1 16,-4 7 1-16,-2-2 0 15,-3 5-6-15,-1 0-16 0,2 3-22 16,4 0 24-16,4 0-11 16,7 0-4-16,5 0-39 15</inkml:trace>
  <inkml:trace contextRef="#ctx0" brushRef="#br0" timeOffset="193788.18">26508 7813 211 0,'0'0'9'15,"0"0"-8"-15,0 0 22 0,0 0 16 16,0 0 12-16,0 0-11 15,-76-36-23-15,76 36 5 16,1-2-22-16,14 2-9 16,11 0 9-16,8 0 0 15,6 0-2-15,-3 13 2 16,-4 2-6-16,-4 2-4 16,-6 6 8-16,-3-1 2 15,-4-1-3-15,-5 1-8 16,-5-5 8-16,-5-6-3 15,-1-5-5-15,0-3 5 16,0-3-7-16,0 0 10 16,-1 0 3-16,-11 0 7 15,-4-2-6-15,0-6 0 0,6-2 10 16,0 0 6-16,5-6-16 16,5-4-1-16,0-6-3 15,12 0-31-15,18-4-56 16,12 8 35-16,1 5 47 15,2 3 5-15,3 7-78 16</inkml:trace>
  <inkml:trace contextRef="#ctx0" brushRef="#br0" timeOffset="195804.13">27907 7665 208 0,'0'0'29'0,"0"0"-23"16,0 0 5-16,0 0 15 0,-88-25 1 15,57 16-6-15,-5 2 3 16,-1-2-15-16,-2 7-9 16,-3 0 0-16,2 2-1 15,2 0 0-15,7 0 1 16,6 0 4-16,7 4-4 15,6 9-2-15,6 4-10 16,3 9 7-16,3 5 4 16,1 5 1-16,21 1 0 15,8-2 0-15,5-2 5 16,4-9 1-16,0-5 4 16,5-8-6-16,3-11 10 15,3-8-11-15,7-17-6 16,-6-12 1-16,-7-9-16 15,-12-7-21-15,-17-4-14 0,-11-3 4 16,-4 5 27 0,0 6 22-16,-6 8 1 0,-6 8 9 15,-4 3-5-15,-2 5 1 16,-1 1 3-16,-1 5 0 16,7 3 1-16,1 2-3 15,3 4 32-15,5 6-19 16,2 1-2-16,2 3 1 15,0 0-5-15,0 0-14 16,0 0-6-16,0 3-4 16,0 11 7-16,0 9 3 15,0 2-5-15,0 5 4 16,0 1 1-16,0 1 2 16,9 3-1-16,6-2-1 0,0 2 1 15,4 2 2-15,3 0-3 16,0 1 0-16,4-1 3 15,3-3-3-15,2-5 9 16,3-9-4-16,0-6 4 16,1-10-4-16,-4-4-4 15,0 0 1-15,1-18 1 16,-4-9-3-16,-8 0 1 16,-6-1-5-16,-9 3 4 15,-5 2-3-15,0 3 1 16,0 3-1-16,-8 2-12 15,-5 5 14-15,3 3 0 16,1 1 1-16,4 3-3 0,2 3 3 16,3 0 0-16,0 0-6 15,0 9-15-15,0 12 16 16,6 7 1-16,8 3 4 16,5 2 7-16,1-1-1 15,3-5 1-15,1-6-2 16,-2-6 8-16,-2-6-5 15,-1-8 14-15,2-1-6 16,5-5-2-16,6-21-1 16,1-8-4-16,-2-11-8 0,-4-7-2 15,-7 0 0-15,-3 2-11 16,-4 3 6-16,-7 7-13 16,-5 8 17-16,-1 4-5 15,0 3-4-15,-6 4 4 16,-4 3 7-16,-1 4 3 15,4 7 9-15,2 2 1 16,4 5-8-16,1 0-5 16,0 0-2-16,0 0 0 15,0 5-14-15,0 10 14 16,-3 9 2-16,0 2 1 16,1 3 0-16,2 2-1 15,0 1 0-15,0 2 0 16,0-1 0-16,2 4 1 15,7 0-1-15,2 1 0 0,6 0 0 16,4-5 4-16,4-3-2 16,6-3-1-16,4-9 3 15,4-8-4-15,0-6 12 16,1-4-8-16,-1 0-2 16,-2-15 0-16,-3-4-2 15,-4-3-13-15,-9 2 13 16,-11 3 5-16,-7 1-5 15,-3 4-13-15,0 2 13 16,-4 5-13-16,-7 1 12 16,-1-2-1-16,-1 6-2 15,2 0 4-15,3 0 1 0,5 0-1 16,3 0-13-16,0 7 12 16,0 1-1-16,0 4 2 15,7 0-1-15,11-1 3 16,7 3 11-16,7-5-7 15,10-4 2-15,4-5-4 16,4 0-3-16,-3 0-1 16,-8-4 0-16,-11-4-7 15,-7-4 6-15,-9 3 1 16,-7-1 0-16,-5 0 0 16,0 2-5-16,0-1 1 15,-1 1-4-15,-8 5 8 16,2 0 0-16,1 3-4 15,-2 0 3-15,1 0 1 16,-1 0 0-16,2 6-2 0,2 4-8 16,1 5 2-16,3 4 8 15,0 3-1-15,0 2 2 16,13 3-2-16,8-2 4 16,4-2-1-16,2-6 3 15,6-3 1-15,4-7-1 16,10-7 5-16,3 0-3 15,-1-13-4-15,-5-11-3 16,-10-11-1-16,-5-9 1 16,-10-9 2-16,-6-4-2 15,-8 1-2-15,-5 1-4 16,0 9 1-16,-1 3-2 0,-12 6 6 16,1 4 1-16,-1 5 0 15,1 3 8-15,0 9-5 16,5 6 19-16,2 2-5 15,2 6-14-15,3 2-3 16,0 0-8-16,0 0-11 16,0 13 12-16,0 7 6 15,0 8 2-15,0 6-2 16,0 2 2-16,6 10-2 16,5 0 2-16,5 4 1 15,-1 1 2-15,6 1-3 16,1-5-1-16,0-4 5 15,-2-6-11-15,1-8 1 0,-3-9-24 16,3-11-73-16,-4-9-73 16</inkml:trace>
  <inkml:trace contextRef="#ctx0" brushRef="#br0" timeOffset="196000.19">29537 7563 323 0,'0'0'63'0,"0"0"-39"15,0 0-5-15,0 0-2 0,0 0-10 16,0 0-4-16,117-24-3 16,-47 21-17-16,-1-1-25 15,-4-6-84-15</inkml:trace>
  <inkml:trace contextRef="#ctx0" brushRef="#br0" timeOffset="196338.93">30000 7311 96 0,'0'0'123'0,"0"0"-122"0,0 0 0 15,0 0 20-15,0 0 32 16,0 0-30-16,-5-40-5 16,5 18-12-16,0-3-5 15,0 0-1-15,9 4-2 16,5 3-2-16,2 7-2 16,8 2 4-16,4 5-2 15,5 0 1-15,5 4 3 16,0 0 6-16,1 8-6 15,0 12-9-15,-8 8 7 16,-9 5 2-16,-12 4-41 16,-10 9 23-16,-8-3-26 0,-23-7-4 15,-11-6-92 1</inkml:trace>
  <inkml:trace contextRef="#ctx0" brushRef="#br0" timeOffset="196704.02">28395 7490 396 0,'0'0'12'0,"0"0"-12"16,110-24-31-16,-31 19-12 0,15-6-21 15,9 0-42-15</inkml:trace>
  <inkml:trace contextRef="#ctx0" brushRef="#br0" timeOffset="197243.27">30874 7536 118 0,'0'0'49'0,"0"0"-46"0,0 0 4 15,0 0 22-15,0 0 15 16,0 0 1-16,-85-11-15 16,67 11-21-16,-4 0-2 15,1 0-7-15,0 0 0 16,1 11 0-16,4 2 1 15,1 3 0-15,2 5 3 16,5 4-4-16,7 2 1 16,1 3 1-16,11 2 1 15,17 0 1-15,12-3 0 16,9-4-4-16,6-7-5 16,5-6-40-16,3-9-13 15,2-3-66-15</inkml:trace>
  <inkml:trace contextRef="#ctx0" brushRef="#br0" timeOffset="197717.86">31290 7660 149 0,'0'0'38'0,"0"0"-36"16,0 0-2-16,0 0 1 15,0 0 9-15,0 0 15 16,-73-17 20-16,64 17-7 16,1 0-29-16,1 0-7 15,1 0-4-15,3 0 2 0,2 0 0 16,-4 0 1-16,1 2-1 16,1 7 0-16,0 5 0 15,3 1 0-15,0 6 5 16,0 4 1-16,10 4 17 15,9 1-13 1,7-2-4-16,1-5-2 0,1-5 1 16,2-5-2-16,0-8 3 15,0-5-3-15,1 0 0 16,-1-12 7-16,-3-11-10 16,-8-1-8-16,-7-2-3 15,-9-3 10-15,-3 5-5 16,0 5 6-16,-1 3-2 0,-15 2-9 15,-6 0 10 1,-5 8-5-16,-4 0-4 0,1 5-7 16,5 1 10-16,5 0-2 15,7 0-21-15,7 7-38 16,6-1-33-16</inkml:trace>
  <inkml:trace contextRef="#ctx0" brushRef="#br0" timeOffset="198607.84">31891 7718 149 0,'0'0'48'0,"0"0"-13"15,0 0-8-15,0 0 18 16,0 0-1-16,0 0-26 16,-82-57-6-16,63 50-12 15,-1 1 4-15,-1 3-4 16,1 3-1-16,5 0-2 16,1 0 1-16,2 0 1 15,2 12-2-15,-2 12-6 0,4 5 6 16,5 10-1-16,3 2 4 15,2-1 9-15,15 4 6 16,3-12-1 0,3-3-13-16,0-12 9 0,3-13 1 15,14-4 7-15,10-20 6 16,11-14-20-16,4-11-1 16,-11-8-6-16,-6-2 3 15,-14-1-14-15,-10 1 13 16,-9 6 0-16,-5 6-4 15,-10 9-6-15,0 6-5 16,-6 5-2-16,-13 3 4 16,-7 6 12-16,0 0 2 15,5 4 4-15,4 7-2 0,4 3 1 16,5 0-3-16,-2 7-7 16,2 10 4-16,0 3 6 15,2 2-5-15,3 2 4 16,-2 5 0-16,3-2-2 15,2 2 0-15,0 2-2 16,0-2 3-16,0 5-1 16,7 1 5-16,6 1-5 15,5-5 2-15,1-2 4 16,2-5-5-16,3-8 0 16,1-6 10-16,7-7 1 15,1-3-2-15,1 0-10 16,0-17 0-16,-2-3-8 0,-6-1-9 15,-5 0 6 1,-9 4 11-16,-6 1 5 0,-6 4-5 16,0 3-5-16,-7 0-3 15,-8 5 3-15,-3 0 4 16,4 4 2-16,1 0 0 16,3 0 2-16,2 8-1 15,-1 5-1-15,5 9 8 16,1 3-4-16,3 4 11 15,0 10-2-15,0-1 3 16,16 1-7-16,5 5-7 16,6-4 2-16,10 2-3 0,6-6 2 15,14-3-4-15,7-1-12 16,9-5-34-16,3-7-40 16,-2-11-85-16</inkml:trace>
  <inkml:trace contextRef="#ctx0" brushRef="#br0" timeOffset="214464.94">15446 9875 206 0,'331'-79'0'16,"7"26"0"-16,-17 22-6 15,-17 21 2-15,-27 10-68 16,-29 13-18-16</inkml:trace>
  <inkml:trace contextRef="#ctx0" brushRef="#br0" timeOffset="-212600.58">21249 9885 183 0,'0'0'2'15,"0"0"1"-15,0 0-1 16,0 0 0-16,0 0 3 16,0 0 22-16,0 0-1 0,-23 0-13 15,23 0-3-15,0 0 1 16,0 0-7-16,0 0 0 15,0 0-3-15,3-4 6 16,20-13 3-16,10-3-7 16,4-16-3-16,1-3-1 15,-5-4-10-15,-13-4 7 16,-5-1-2-16,-14-2-10 16,-1 1 7-16,-1 1 9 15,-28 2-3-15,-7 0 2 16,-7 7 1-16,-2 5 7 15,-1 5-1-15,8 8-1 16,2 12 0-16,7 9-2 16,9 0-3-16,0 14-1 15,4 12 1-15,7 7 1 0,6 6 1 16,3 0 3 0,0 6-3-16,12 5 9 0,8 5-4 15,6 8 4-15,0-2-10 16,3 3 1-16,1 2 5 15,0 0-4-15,-2 3-3 16,1 1 13-16,-4 2-10 16,-1 0-1-16,-8-1-1 15,-1-7 0-15,-4-6 1 16,-1-10-2-16,-4-11 1 0,-3-10-7 16,0-7 6-1,-2-7-13-15,1-7-30 16,-2-3-25-16,0-3 15 0,0-13-41 15</inkml:trace>
  <inkml:trace contextRef="#ctx0" brushRef="#br0" timeOffset="-212255.98">21246 10185 117 0,'0'0'149'16,"0"0"-123"-16,0 0 7 15,0 0-4-15,0 0-3 16,0 0-9-16,-15-21-17 16,24 19 1-16,12-1 5 15,12-2-6-15,11 0-12 16,5 0 4-16,-2 0-55 16,-3 1-47-16,-6-5-88 0</inkml:trace>
  <inkml:trace contextRef="#ctx0" brushRef="#br0" timeOffset="-205818.14">22233 9637 60 0,'0'0'2'0,"0"0"8"15,0 0 1-15,0 0 33 16,0 0-17-16,-81-33-5 16,77 30 5-16,-2-5-16 15,2 5 3-15,-1 0-3 16,-1-1-11-16,3 2 3 15,0-1 4-15,2 3-7 16,-6 0 8-16,2-4-1 16,2 4 9-16,0 0 6 0,3 0 7 15,0-1-5-15,0 1-7 16,0 0-5-16,0-2-3 16,0 1-9-16,6-5-2 15,16-4 0-15,20-4-5 16,15-6 7-16,8 1-12 15,5 2-10-15,-9 7-16 16,-13 10-33-16,-15 0-43 16</inkml:trace>
  <inkml:trace contextRef="#ctx0" brushRef="#br0" timeOffset="-205509.76">22220 9878 378 0,'0'0'24'0,"0"0"-24"16,0 0-4-16,0 0 2 0,0 0 2 16,0 0-4-16,82-10 3 15,-15-7-4-15,15-2-22 16,2 2-43-16,-15 1-18 16,-15 3-108-16</inkml:trace>
  <inkml:trace contextRef="#ctx0" brushRef="#br0" timeOffset="-202415.17">24165 9188 115 0,'0'0'2'0,"0"0"-2"16,0 0 0-16,0 0 0 15,0 0 3-15,0 0 17 16,0 0-2-16,-30-11-18 16,27 11 6-16,3 0 17 15,0 0-7-15,0 0-6 16,0 0-9-16,0 0 6 15,0 0-7-15,0 0-6 16,0 7 6-16,11-3 1 16,0 1 8-16,4-4-8 15,1-1 4-15,3 0 2 0,4-17 2 16,6-8-4 0,-2-6-5-16,-1-1-2 0,-7-1-3 15,-5 6 5 1,-8 6 0-16,-6 6-6 0,0 3-3 15,-9 3-3-15,-15 1-6 16,-5 5 7-16,-6 3 11 16,-2 0 8-16,-5 0 3 15,-1 0-3-15,-3 5 7 16,2 5-9-16,2 4 1 16,2-1-1-16,5 6-5 15,2 1 4-15,3 7 3 16,6 10-8-16,7 2 5 15,7 4-4-15,10 4 1 16,0 0-1-16,18 0 1 0,10-4-2 16,7-6 6-16,-1-2 2 15,4-7-7-15,-4-8 6 16,0-4-7-16,-7-9 0 16,0-2 0-16,-5-2 10 15,-4-3-9-15,-6 2 2 16,-9-2-1-16,-3 0 6 15,0 0-5-15,0 0 6 16,-9 0-9-16,-12 0 0 16,-6 0-6-16,-6 0 5 15,-5 10 1-15,-3 12 1 16,0 5-1-16,5 3 0 0,6 5-1 16,8-2 0-1,10 3-5-15,10 1 2 0,2 1 4 16,12 1 0-16,20 0 5 15,14-3 2-15,3-9-7 16,9-8-2-16,2-4-3 16,0-13-14-16,2-2-31 15,-2-3-10-15,-1-16-97 16</inkml:trace>
  <inkml:trace contextRef="#ctx0" brushRef="#br0" timeOffset="-201948.17">24199 9732 206 0,'0'0'0'0,"0"0"6"16,0 0 6-16,0 0 32 15,0 0 5-15,0 0-8 16,-31-20-21-16,31 20-10 15,0 0 4-15,0-2-4 16,9-6-6-16,13 3-4 16,16-3-6-16,8-1 4 15,9 2-1-15,4 7 1 16,-2 0-1-16,-6 0-5 16,-2 12 7-16,-6 5-2 15,-3 4-1-15,-5 1-4 0,-8-1-2 16,-11 2-2-16,-4-6-6 15,-9-1 14-15,-3-3-4 16,0-1 3-16,-15-1-4 16,-7-5 6-16,-2 1 3 15,-3-6 1-15,5-1 3 16,2 0 4-16,5-1-5 16,2-12 6-16,4-1 6 15,6 2-1-15,3-7-7 16,0-3-7-16,19 0-17 15,8-1-7-15,6 3-3 16,4 3-35-16,5 1-8 0</inkml:trace>
  <inkml:trace contextRef="#ctx0" brushRef="#br0" timeOffset="-201506.95">24913 9699 234 0,'0'0'6'16,"0"0"26"-16,0 0 12 0,0 0 10 16,0 0-30-16,0 0-2 15,0 0-21-15,-4-39-1 16,31 30-11-16,13 1 4 15,7 1 7-15,3 5 0 16,-1 2-3-16,-5 0-13 16,-5 5 15-16,-11 12-13 15,-3 4-5-15,-7 1 6 16,-6 2 10-16,-5-2-7 16,-3-1 7-16,-4-2-2 15,0-5 2-15,0-5 3 16,-2-2-2-16,-4-7 6 15,-5 0-2-15,-2 0 16 16,0 0-11-16,-1-2-2 16,2-8-2-16,5-4 7 0,2-1-10 15,5-4-1-15,0-4-22 16,17-2-6-16,16-2-47 16,7 7 25-16,0 3-82 15</inkml:trace>
  <inkml:trace contextRef="#ctx0" brushRef="#br0" timeOffset="-201066.75">25550 9624 206 0,'0'0'26'0,"0"0"-23"0,0 0 5 16,0 0 18-1,0 0 5-15,0 0-12 0,-88-5-13 16,81 3-2-16,0 2 0 15,5 0-4-15,1 0 5 16,-1 0-4-16,2 0-1 16,0 0-6-16,0 4-3 15,0 14 9-15,0 6-1 16,2 9 4-16,11-1-3 16,0 0 7-16,5-7-5 15,-3-7 7-15,0-6-8 16,-3-9 1-16,0-3 2 15,6 0 2-15,3-10 5 16,0-9-5-16,0-8-6 0,-5 1 2 16,-10 2-2-1,-5 5 3-15,-1-1-3 0,0 4-2 16,-3-1 1-16,-11 1-1 16,0-1 0-16,-4 3 2 15,3 5 0-15,-3 3 0 16,5 1-7-16,3 3-15 15,5 2-2-15,5 0-20 16,15 0-86-16,19-4 8 16</inkml:trace>
  <inkml:trace contextRef="#ctx0" brushRef="#br0" timeOffset="-200639.11">25855 9584 212 0,'0'0'50'0,"0"0"-39"16,0 0 8-16,0 0 12 15,0 0 7-15,0 0-17 16,0 0-9-16,-62-20-9 16,65 17-3-16,14-1-5 15,11 1-5-15,8 3 5 16,1 0 3-16,-1 0-7 15,-3 10 1-15,-3 4-1 0,1 8-6 16,-3 2 9 0,-1 3 3-16,-9-5-2 0,-3-2 1 15,-6-6 3-15,-3-6 1 16,-3-5-3-16,-3-3 7 16,0 0-5-16,0 0 2 15,-12-6 25-15,-7-7-26 16,-4-10-3-16,1-5 2 15,4-10-2-15,6 2 2 16,9-1-30-16,3 3 30 16,8 5-1-16,21 3 3 15,10 6-2-15,7 6-7 16,5 6-14-16,-6 1-24 16,-5 7-95-16</inkml:trace>
  <inkml:trace contextRef="#ctx0" brushRef="#br0" timeOffset="-195959.1">26696 9498 199 0,'0'0'18'15,"0"0"-18"-15,0 0 3 16,0 0 25-16,0 0 10 0,0 0-14 16,0 0-4-1,0 3 0-15,0-3-4 0,0 0 8 16,3 0-21-16,18-12-3 16,13-5-7-16,12 3-1 15,5 1-2-15,1 7 10 16,-4 5-19-16,-5 1-8 15,-7 0-58-15,-2 0-87 16</inkml:trace>
  <inkml:trace contextRef="#ctx0" brushRef="#br0" timeOffset="-193631.07">27612 9448 167 0,'0'0'36'0,"0"0"-36"16,0 0 11-16,0 0 9 0,0 0 4 15,0 0-2-15,-18-39-14 16,0 29 5-16,-5 0-13 16,-8-1 6-16,-6-2 7 15,0 1-6-15,-2-2-1 16,6 2 6-16,5 2 8 15,4 3-20-15,9 0 5 16,-1 7-5-16,3 0 0 16,2 0-6-16,-1 13 5 15,1 4-5-15,1 8-4 16,2-1 2-16,7 5-11 16,1 2 8-16,0 1 4 15,12 0 7-15,7-5 1 0,3-3 0 16,4-3-2-16,-3-6 1 15,0-4 0-15,1-8 8 16,3-3 10-16,3 0 0 16,4-7-1-16,5-15-14 15,0-12 2-15,1-2-1 16,-4-7-4-16,-5 0-4 16,-4-1 1-16,-11-1 0 15,-4 5-2-15,-10-4-17 16,-2 2 3-16,-5 0 1 15,-14 5 18-15,-3 1-4 16,2 3 8-16,1 10 3 16,1-1 5-16,4 9-6 15,4 1-1-15,0 7 5 0,5 1-1 16,4 2 2-16,1 4 0 16,0 0-10-16,0 0-1 15,0 0-1-15,0 0-11 16,0 3 10-16,0 9-2 15,0 4 3-15,0 4 1 16,3 5-2-16,3 2-3 16,2 8 10-16,0 1-4 15,1 1-1-15,4 1 0 16,1 1 1-16,5 0 0 16,2 1-1-16,4-1 6 15,5 0-6-15,5-2 5 16,2-7-3-16,0-2 3 0,-3-11-4 15,1-7 1-15,-2-8 2 16,1-2 4-16,-3-7-8 16,-1-13 0-16,-6 1 0 15,-6-5-5-15,-8 3-2 16,-4 2 7-16,-3-1-3 16,-3 1-2-16,0 2 2 15,0 8-3-15,-3-1-1 16,-4 6 4-16,-1-3 2 15,-1 4 1-15,5 0 2 16,-1 3 0-16,4 0-1 16,1 0 0-16,0 0-2 15,0 0-6-15,0 10 2 0,0 7 4 16,0 3-3-16,7 2 3 16,11 2 1-16,4 5 0 15,5-3 2-15,6 1 4 16,1-2-2-16,5-11-3 15,-1-4 7-15,3-10-3 16,1 0-3-16,2-24 3 16,-3-11 7-16,-5-8-12 15,-8-13 0-15,-9-4 0 16,-9-6 0-16,-7-6-6 16,-3 9-6-16,0 7 12 0,-3 13 8 15,-14 11-8-15,1 3 2 16,-4 4-2-16,2 4 1 15,2 3 5-15,2 7-6 16,4 2 0-16,4 6 5 16,5 2-1-16,-1 1-4 15,2 0-3-15,0 0-2 16,0 1-5-16,0 14 10 16,0 6-3-16,0 2 10 15,0 5-6-15,5 1-1 16,5 0 0-16,5 4-1 15,0 4 5-15,6 4 2 16,3 2-6-16,4 2 6 0,5-4-4 16,4 0 6-1,2-8-6-15,0-3-2 0,-4-8 2 16,-3-8 0-16,-5-8 4 16,-4-6-4-16,0 0-2 15,1-4 4-15,1-15-4 16,-4-5 0-16,-4-1-8 15,-8 2 2-15,-4 3 6 16,-5-1-5-16,0 6-6 16,0 1 7-16,0 1 0 15,-8 4 2-15,-3 4 2 16,0 2 0-16,0 0 0 16,-1 3-1-16,-1 0 1 15,2 0 1-15,-1 0-1 0,0 6-4 16,3 4 0-16,1 1 7 15,4 1-3-15,2 1 0 16,2 4 1-16,0-3-1 16,5 3 0-16,13 2 2 15,7 1-2-15,8-1 4 16,5-4 2-16,5-6-3 16,-3-6-3-16,2-3 3 15,-4 0-3-15,0-1 3 16,-7-8-1-16,-6-5-2 15,-7 1 0-15,-10 1 0 16,-4-2 1-16,-4 1-1 16,0-1 1-16,0 5-2 15,0 1 2-15,-1 2-1 0,-4 3 0 16,1 0 0-16,0-1 0 16,1 1-1-16,0 3 0 15,1 0 1-15,2 0-4 16,0 0-1-16,0 0-3 15,0 0-4-15,0 10 5 16,0 0 6-16,0 6 0 16,6 4 1-16,7 1 2 15,4 4 4-15,5 1 5 16,2 2-5-16,4-5-2 16,1-4 1-16,-3-9 8 0,3-10-7 15,0 0 0-15,7-19 9 16,3-15-10-16,2-12-3 15,-3-7-1-15,-7-3-1 16,-6 0-2-16,-9-3 1 16,-7 5-14-16,-7 2 14 15,-2 5-19-15,-2 4 16 16,-13 1-4-16,-4 2-1 16,-2 0 6-16,1 4-2 15,1 0 5-15,2 7 1 16,0 2 9-16,1 7 0 15,2 0-8-15,0 7 2 16,1 4-2-16,4 1 3 0,3 5-2 16,3 3 1-1,3 0-2-15,0 0-2 0,0 0 0 16,0 2-5-16,0 12 0 16,0 11 4-16,0 4 2 15,4 6 0-15,10 5 1 16,2 4 0-16,5 4-1 15,6 8 4-15,-2 2 3 16,5 7-3-16,2 1-3 16,0-3-2-16,1-6 0 15,-3-15-4-15,-5-9-11 16,-4-12-15-16,-7-10-19 0,-4-9-7 16,-7-2-22-16,-3-10-58 15</inkml:trace>
  <inkml:trace contextRef="#ctx0" brushRef="#br0" timeOffset="-193461.09">29505 8969 329 0,'0'0'28'0,"0"0"-1"15,0 0-17-15,0 0-10 16,0 0-6-16,119-42-14 15,-77 35-35-15,-6-2-96 16</inkml:trace>
  <inkml:trace contextRef="#ctx0" brushRef="#br0" timeOffset="-193178.09">29719 8814 173 0,'0'0'20'15,"0"0"1"-15,0 0 23 16,0 0-7-16,-10-82-22 16,25 61-10-16,4-2-2 15,1-2-1-15,4 5 5 16,-1 3-5-16,-2 4 10 16,-3 3 4-16,2 6-12 0,0 1-2 15,5 3-2-15,4 3 0 16,0 13-5-16,0 8-1 15,-2 2 2-15,-3 5-1 16,-3 2 1-16,-9 6-11 16,-9-3-36-16,-3-5-55 15</inkml:trace>
  <inkml:trace contextRef="#ctx0" brushRef="#br0" timeOffset="-192599.76">27552 9213 206 0,'0'0'14'0,"0"0"0"0,0 0 19 16,0 0 4 0,-82-39 13-16,79 39-27 0,3-2-1 15,0 2-11-15,2-1-11 16,29-5-7-16,25-2 6 16,34-6-2-16,18-5 3 15,9 2 0-15,-2 7-2 16,-9 10-36-1,-12 0-74-15</inkml:trace>
  <inkml:trace contextRef="#ctx0" brushRef="#br0" timeOffset="-191205.82">30590 9025 199 0,'0'0'24'16,"0"0"-23"-16,0 0-1 16,0 0 3-16,0 0-3 15,-101-8 0-15,77 8 2 16,3 5-2-16,1 2 12 0,1 6-7 15,2 3 4-15,-3 4 1 16,5 3-9-16,2 10-1 16,7 4 6-1,6 3-6-15,0 1 2 0,15-3 8 16,12-1 3-16,8-4 0 16,9-5-5-16,5-7-1 15,4-4-7-15,6-8-15 16,2-8 10-16,0-1-15 15,2-1-39-15,-8-16-7 16,-7-4-84-16</inkml:trace>
  <inkml:trace contextRef="#ctx0" brushRef="#br0" timeOffset="-190761.84">30926 9162 182 0,'0'0'18'0,"0"0"-18"16,0 0 0-16,0 0 11 15,0 0 6-15,0 0-16 16,-80-8 0-16,67 8-1 16,2 0 0-16,2 8-1 15,1 2 1-15,1 6-3 16,1 3 3-16,5 6 0 15,1 3 0-15,0 2 1 0,10-1 27 16,11 2-14-16,9-1 6 16,7-5-1-16,3-2-18 15,0-6 1-15,-1-6-2 16,0-6-3-16,-5-5 2 16,1 0-2-16,-7-13-1 15,-4-7-10-15,-11 0-16 16,-7-6 12-16,-6 4 0 15,-3 1 12-15,-15-1 6 16,-9 2 0-16,-4 4-2 16,-3-1 2-16,-2 0 6 15,9 2-6-15,5 3-3 16,7 3 3-16,9 2 0 16,6 7-18-16,0 0-52 0</inkml:trace>
  <inkml:trace contextRef="#ctx0" brushRef="#br0" timeOffset="-189844.04">31558 9276 120 0,'0'0'77'0,"0"0"-65"16,0 0 2-16,0 0-13 16,0 0 23-16,0 0-10 15,-92-61-1-15,77 53-3 16,2 5-7-16,1 3-3 16,3 0-1-16,1 0 1 15,-2 3-2-15,1 14-2 16,0 6 2-16,6 6 1 15,3 5 1-15,0-1 0 16,17 1 0-16,6-3 17 16,4-4-2-16,4-6 1 15,4-5-1-15,4-10 0 16,4-6 4-16,0 0-18 16,0-20 3-16,-2-13-4 0,-9-14-3 15,-6-7-12-15,-8-10-20 16,-5 2-10-16,-10 7 8 15,-3 4 24-15,0 15 9 16,-4 2 4-16,-13 5 3 16,2 2 3-16,-1 3 4 15,1 1-2-15,2 7 12 16,4 3-19-16,1 6 4 16,5 1 2-16,0 6-2 15,0 0 5-15,3 0-10 0,0 0 0 16,0 0-1-1,0 6-2-15,0 8 1 0,0 3 0 16,0 5 2-16,6 6-1 16,5 1 1-16,2 4 9 15,5 6 4-15,3 0-1 16,1 5-2-16,7 1 0 16,2-3 3-16,4-4-4 15,1-11 0-15,-3-8-7 16,-1-9 2-16,-4-10-1 15,0 0 3-15,-1-10-5 16,1-16-1-16,-7-3-2 16,-4 0-12-16,-8-3 0 15,-8 6 12-15,-1 6 0 16,0 1 2-16,-1 5 1 0,-11-1-1 16,-6 5 0-1,1 3-2-15,0 4 5 0,0 3-3 16,10 0 2-1,-2 0-2-15,0 8 1 0,-3 13-1 16,1 8 2-16,4 1 2 16,4 8-2-16,3 1 2 15,0 0-2-15,16 1 11 16,10-1-5-16,5 0 3 16,6-3-4-16,6-1 1 15,4-3-7-15,8-6-2 16,9-2-32-16,5-7-20 15,4-11-109-15</inkml:trace>
  <inkml:trace contextRef="#ctx0" brushRef="#br0" timeOffset="-186820.97">24916 10677 56 0,'0'0'157'15,"0"0"-152"-15,0 0-5 16,0 0 3-16,104 41 8 16,-62-41 3-16,3-8 5 15,4-15-4-15,0-7-15 16,-10-3 0-16,-3-4-23 16,-7-1-27-16,-10-3-45 0,-9 2 75 15,-10 2 20 1,0 1 38-16,-10 0-6 0,-9 4 11 15,-4 8-3-15,3 5-15 16,1 5 0-16,3 4-15 16,7 3 10-16,3 7-8 15,3-3-2-15,3 3 4 16,0 0-13-16,0 0-1 16,0 19-14-16,0 12 14 15,0 8-1-15,3 10 1 16,5 6 5-16,1-1-4 15,4-1-1-15,2 5 1 0,4 1 1 16,5 3 1 0,2 4-3-16,4 1 2 0,5 1 4 15,1 2 3-15,3-1-3 16,7-5 6-16,3-2-9 16,7-9-3-16,0-13 0 15,-2-11 2-15,-8-10-1 16,-4-12 8-16,-9-7-4 15,-2 0 0-15,-3-16 3 16,2-7-3-16,-6-10-1 16,0-4-4-16,-9-2 1 15,-8-4-1-15,-7 4-1 16,0-5-11-16,-16 2 8 0,-12 3-7 16,-11-2 0-1,-9 4 5-15,-7 4 5 0,-8 5 0 16,-4 4 1-16,0 1 0 15,3 3-2-15,1 4-1 16,10 3 2-16,6 3 2 16,7 1 4-16,10 4-3 15,11 1 4-15,6 2-5 16,9 2-1-16,4 0 0 16,0 0-1-16,15 0-1 15,18 0 2-15,12 0 2 16,9 0-2-16,2 0-1 15,2 0-2-15,3 0 3 16,1 0-2-16,-4 0-6 0,-10 0 1 16,-7 0-4-1,-8-9 0-15,-8 1 11 0,-6-5 1 16,-6-4-1-16,-7 4 0 16,-5-4-2-16,-1 1 2 15,0 3 7-15,0 6-4 16,-10 0 0-16,-2 0 6 15,1 2-1-15,4 3-7 16,0 1 0-16,2-1 5 16,5 2-6-16,0 0 4 15,0 0-4-15,0 0 0 16,0 0-4-16,0 0 0 16,0 0 0-16,0 0-1 0,0 14-2 15,0 6 1 1,15 6 6-16,3 1 8 0,10 2-5 15,7-2 0-15,6-3 5 16,4-5-4-16,3-6 1 16,-6-6-3-16,-2-7 1 15,-6 0-3-15,-4-14 4 16,-6-5-1-16,-6-6-5 16,-9 0 3-16,-8 2-2 15,-1 4 0-15,0-1-1 16,-3 6 2-16,-3 4 0 15,0 4 4-15,3 2-4 0,2 1-2 16,1 3 1 0,0 0 1-16,0 0-5 15,0 0-1-15,0 0-6 0,0 10 10 16,0 3 2-16,6 1-2 16,6 5 2-16,3-2 2 15,3 0-1-15,2-4 0 16,3-3 2-16,-5-2-3 15,3-3 1-15,-4-5 6 16,0 0-6-16,1 0-1 16,-5 0 0-16,0-13-4 15,0-1 0-15,-6 0 4 16,3 2 7-16,-2-4-7 16,4 2 0-16,6-2-1 15,-2-1-3-15,5 3 2 16,-2 1-3-16,-2 4 3 15,2 2 2-15,0 1 0 0,-3 2-5 16,1-2 3-16,-3 6 2 16,1 0-6-16,-3 0 3 15,-2 0-1-15,0 0-1 16,-2 0-2-16,-2 6-1 16,0 4 2-16,1 1 2 15,1 1 2-15,-1 5-3 16,2 2 5-16,3 1 0 15,0-3 4-15,3 2 0 16,-1-5-2-16,0 0-2 0,0-5 1 16,-2-2 2-1,3-7 2-15,1 0 2 0,5 0-3 16,3-5-4-16,3-12-2 16,-1-2-2-16,0-3-21 15,-5-4-20-15,-2 6 30 16,-7 3 15-16,-3 5 0 15,-6 2 5-15,-3 3 17 16,0 4 3-16,0-1-15 16,0 1 1-16,0 3-7 15,0-2 8-15,0 0-11 16,-2 2 0-16,-2 0 3 16,0 0 0-16,-2 0-6 0,-3 0 2 15,1 0-1 1,-1 0 0-16,2 2-2 0,2 6-3 15,1 3 0-15,1 1 4 16,3 5-5-16,0 5 4 16,0 2 1-16,15 2 2 15,7-1 18-15,5-3-16 16,6-2-2-16,3-3 7 16,4-12 2-16,1-5-8 15,1 0 2-15,0-15 2 16,3-14-5-16,-2-12 0 15,-3-5-7-15,-10-10-2 16,-9-1-8-16,-9-2-20 16,-11-2-71-16,-1-1 26 0,0 0 82 15,-10 6 5-15,-3 3 36 16,-1 10-21-16,-1 5-10 16,0 4 2-16,1 7 9 15,3 7 20-15,2 6 5 16,3 5-36-16,3 6 1 15,2-1-2-15,-1 4-8 16,2 0-1-16,0 0-10 16,0 10-2-16,0 9 10 15,-1 5-4-15,1 8-1 16,0 6 14-16,0 3-7 0,13 6 1 16,7 3 2-1,2 0-3-15,8 2 0 0,-1 0 4 16,4-4 2-16,-1-3-6 15,-1-1 4-15,-1-7 3 16,0-5-7-16,-2-6 0 16,-3-9 0-16,-2-7 12 15,-2-10-10-15,-4 0-1 16,-1-7 4-16,-2-12-5 16,-3-5 1-16,-2-5-2 15,-8-5 2-15,-1 5 2 16,0-1 3-16,0-3-5 15,-10 4 0-15,-1 2 2 16,0 4-3-16,5 9 0 0,1 5 0 16,3 5 1-1,2 4-1-15,0 0 0 0,0 0-3 16,0 2-5-16,0 17 1 16,13 4 7-16,3 7 0 15,2 4 0-15,1 0 1 16,3-4 1-16,0 0-2 15,-2-5-10-15,3-5-18 16,-4-13-60-16,-1-7-51 16</inkml:trace>
  <inkml:trace contextRef="#ctx0" brushRef="#br0" timeOffset="-186621.5">27895 10033 247 0,'0'0'53'0,"0"0"-53"16,0 0-8-16,0 0-28 16,0 0 12-16,0 0-9 15,0 0-138-15</inkml:trace>
  <inkml:trace contextRef="#ctx0" brushRef="#br0" timeOffset="-186328.1">27254 10369 307 0,'0'0'43'16,"0"0"-38"-16,0 0 14 0,0 0-19 15,114-53-6-15,-33 31 1 16,12 5-9-16,1 1-24 15,-6 9-24-15,-9 4-117 16</inkml:trace>
  <inkml:trace contextRef="#ctx0" brushRef="#br0" timeOffset="-185243.62">28478 10427 280 0,'0'0'7'0,"0"0"-6"15,0 0 1-15,0 0 23 16,0 0-3-16,-79-67-3 16,60 60-18-16,-3 1 1 0,-2 5 1 15,-4 1-3 1,-7 0 0-16,1 0 1 0,1 4 1 15,5 3-1-15,8 3-2 16,5 0 1-16,9-1-1 16,2 5-7-16,4 5 7 15,0 6-4-15,4 3 5 16,14-2 7-16,8 4 0 16,4-7 1-16,1-2-8 15,3-6 6-15,3-8 6 16,2-7-7-16,3 0-2 15,-1-12 1-15,-3-8-3 16,-7 0-2-16,-13 0 1 0,-11 1-1 16,-5-1-6-16,-2 4-10 15,-2-2 13-15,-12 5 0 16,0 2 3-16,3 3 1 16,3 4 16-16,3 4-14 15,4 0 8-15,-1 0-10 16,2 0 0-16,0 0-4 15,0 2 4-15,11 10 2 16,11 0-2-16,8-2 0 16,6-4 1-16,1-6-1 15,-1 0 0-15,-5-6-4 16,-3-10-9-16,-8 0-3 16,-5-1-38-16,-9 3 39 15,-6 5 15-15,0 4 7 0,0 2 12 16,0 3-4-16,0 0-15 15,4 17-2-15,7 7 2 16,8 2 28-16,5 5-10 16,1-5-16-16,0-4 3 15,-5-2-2-15,-5-7-3 16,-8-6-2-16,-3-3-8 16,-4-4-16-16,0 0 22 15,0 0-1-15,-2 0 10 16,-11 0-1-16,-2-10-4 15,1-4 7-15,1-2 1 16,2-1-4-16,3-7-1 0,3 5 1 16,4-5-1-16,1-1-3 15,0-1-3-15,1-1-3 16,15 3-4-16,7 2 2 16,2 2-6-16,7-1 9 15,2 2-7-15,1 3 10 16,1 5 1-16,0 6-4 15,-1 4 5-15,-4 1 2 16,-4 4 11-16,1 22-4 16,0 4-1-16,1 8-1 15,-1 3 14-15,-4-1-15 16,-5-2-6-16,-4-6 1 16,-10-6-2-16,-5-7-16 0,-11-6-53 15,-19-6-78-15</inkml:trace>
  <inkml:trace contextRef="#ctx0" brushRef="#br0" timeOffset="-180479.97">30590 10732 1 0,'0'0'0'0,"0"0"0"16,0 0-1-16</inkml:trace>
  <inkml:trace contextRef="#ctx0" brushRef="#br0" timeOffset="-180105.06">30543 10634 288 0,'0'0'5'0,"0"0"-5"16,0 0-1-16,0 0-8 16,0 0 4-16,0 0 5 15,-42 59 7-15,27-22 11 16,-1 2-14-16,-2 4 2 16,1-2-6-16,1 0 1 15,5 0-5-15,8-12-11 16,3-8-56-16,11-17-69 15</inkml:trace>
  <inkml:trace contextRef="#ctx0" brushRef="#br0" timeOffset="-179920.14">30791 10853 339 0,'0'0'23'0,"0"0"-23"16,0 0 0-16,0 0 3 15,-84 52 9-15,60-19 4 16,-1 4-6-16,5 6-10 16,11-4-1-16,9-3-36 0,0-12-91 15</inkml:trace>
  <inkml:trace contextRef="#ctx0" brushRef="#br0" timeOffset="125514.76">11063 12649 288 0,'0'0'6'0,"0"0"-6"15,0 0-12-15,0 0 12 0,0 0 1 16,0 0 4-16,0 0 7 16,-21 97-2-16,21-59-1 15,0 8-4-15,0 7 0 16,0 8-3-16,-6 11-1 15,-6 10 9-15,0 8 5 16,-1 2-10-16,1-3-1 16,-3-6-2-16,6-10-2 15,0-15 2-15,0-15-2 16,-2-12-5-16,7-17 0 16,1-6-5-16,0-8-3 15,-3 0-5-15,-1-12-8 16,-2-22-232-16</inkml:trace>
  <inkml:trace contextRef="#ctx0" brushRef="#br0" timeOffset="126055.71">10911 12593 319 0,'0'0'3'15,"0"0"-3"-15,0 0 8 16,-51-92-7-16,41 68-1 15,10-6-6-15,0-5 3 16,10 1 1-16,15-3-4 16,11-2 5-16,6-1-4 15,10 1-1-15,4 0-7 16,6 2-1-16,-4 2-3 16,-4 1 10-16,-2 10 4 15,-6 5 6-15,-7 12-3 16,-6 7 0-16,-7 3-3 15,3 20 3-15,-7 5 0 16,1 7-8-16,-4 11 4 16,-1 4 4-16,-3 6 0 0,-5 11 8 15,-4-1-3-15,-6 12 8 16,0 6-8-16,-16-2 1 16,-16 4 1-16,-3-4-7 15,-11-8 4-15,1-6-3 16,-1-8-1-16,-2-8 5 15,-1-2-4-15,1-9-1 16,2-9-10-16,7-15-77 16</inkml:trace>
  <inkml:trace contextRef="#ctx0" brushRef="#br0" timeOffset="128519.86">11734 13300 193 0,'0'0'19'16,"0"0"-18"-16,0 0 0 16,0 0 9-16,0 0-8 0,0 0 20 15,-30-66 14 1,23 58-13-16,-5 3-15 0,-3-3-7 16,-3 5-1-1,-5 3 0-15,0 0-3 0,-3 0 5 16,4 8-6-16,-5 8 2 15,5 1 2-15,-2 5 0 16,9 2 0-16,-1 3 0 16,6-2 8-16,7 1-8 15,3 1 5-15,2-4-5 16,22 2 9-16,6-6-9 16,5-4 0-16,3-5 6 15,-5-10-6-15,-7 0 0 16,3-5 3-16,-5-12 1 15,-6-10-4-15,-1-2-3 16,-7-1 1-16,-3 2-4 16,-7 6 6-16,0 2 0 0,0 8 2 15,0 5-4-15,0 0 7 16,0 7-5-16,0 0 0 16,-4 0 0-16,4 0-12 15,0 0-7-15,0 17 4 16,0 5 15-16,4 7 1 15,14 9 4-15,6-6 2 16,7-1-1-16,2-6 0 16,0-11-5-16,-7-7 4 15,3-7-3-15,-3-16 8 16,6-21 3-16,4-16-13 16,-6-13-7-16,1-7-2 0,-7 0 8 15,-2-2-8-15,-5 6-3 16,-1 6-11-16,-1 0 3 15,-3 10-4-15,-9 3 22 16,-3 11 2-16,0 7 2 16,-12 7 35-16,-3 9-14 15,-1 6-13-15,-1 1 1 16,7 5-10-16,4 4 0 16,0 0 4-16,6 0-4 15,0 0-1-15,-3 0-1 16,3 17-2-16,-3 5 3 15,0 12 1-15,3 1-1 16,0 8 0-16,0 7 0 0,0 3 1 16,0 3 0-16,6 3-1 15,6-3 0-15,5 4 5 16,9-6-5-16,4-1 7 16,2-8-3-16,6-3 2 15,4-8-3-15,-2-10-2 16,-4-15 2-16,-1-9 3 15,0-7 6-15,-2-25 8 16,3-15-10-16,-7-12-8 16,0-8-2-16,-7-8 0 15,-1-1 0-15,-6 0-7 16,0 0-2-16,-9 10 2 0,-3 6-12 16,-3 11 9-16,0 7-5 15,-3 8 9-15,-11 7 6 16,4 7 8-16,1 8 7 15,-4 5-8-15,3 4-2 16,4 0-5-16,2 3 0 16,4 0-2-16,-3 0 0 15,0 16 2-15,-1 7 0 16,1 5 0-16,0 3 4 16,3 6-4-16,0-1 0 15,0 3 0-15,0 2 1 16,0 1 0-16,0 5 4 15,0-2-4-15,10 5 0 16,5 0 2-16,6-4 1 16,1 0-1-16,7-2 3 0,5-5-6 15,-2-3 1-15,3-12-1 16,-5-5 2-16,-2-12 0 16,-1-4 0-16,-4-3 6 15,-1-10-6-15,-2-16 1 16,-1-6-1-16,-6-6-2 15,-6 1 0-15,-4 1-2 16,-3 4-1-16,0 5-1 16,0 4 2-16,0 3-6 15,-3 11 8-15,-1 2-4 0,1 4 4 16,-3 3 0-16,2 0 0 16,1 0-2-16,3 0 0 15,-3 12 2-15,3 2 0 16,0 6-1-16,0 6 0 15,0 0-5-15,0 4 8 16,13 7-6-16,3-4 8 16,10 6-3-16,4-3-1 15,2-2 0-15,10-5 1 16,3-5 3-16,-3-12-3 16,-2-7-2-16,-4-5 1 15,-8-8 0-15,-1-17 0 16,-9-6 6-16,-3-6-6 15,-9-2 0-15,-6-4-12 16,0 6 6-16,-3 3 4 0,-14 4-10 16,4 9 10-1,-6 5 2-15,0 8 0 0,2 6 2 16,2 2 0-16,0 0 0 16,6 0 0-16,3 0 1 15,6 7-3-15,0 2 3 16,0 5 3-16,6-1-6 15,6-4 8-15,6 2-7 16,-3-9-1-16,2-2 1 16,6 0-1-16,-4-5-4 15,4-12-2-15,-3-4 6 16,-1 1 1-16,-6 4-1 0,-4 3 0 16,-3 1 1-16,-3 8 3 15,0 1-2-15,-3 0-2 16,0 3 2-16,1 0-2 15,2 0-4-15,8 0 2 16,-2 0 1-16,8 3-4 16,9 9 5-16,1-2 4 15,7 0-4-15,-4-3 0 16,1-4 2-16,-1-3 0 16,-7 0-4-16,2-10 0 15,-11-7-4-15,-1-3-14 16,-10 3 19-16,-3 0 1 15,0 6 4-15,0 8 8 16,0 0 0-16,0 3-6 16,0 0-6-16,0 0-2 0,0 9 0 15,6 14 2-15,4 4 3 16,2 2-1-16,3 1-2 16,-3-3-2-16,-3-7 2 15,-5-6 0-15,-1-5-2 16,0-3 1-16,-3-6-1 15,0 0 1-15,0 0 1 16,0 0 0-16,0 0 4 16,0 0 4-16,0 0 12 15,0-12-13-15,0-12 0 0,0-2-7 16,1-8 0 0,9-1-10-16,-1-2 4 0,4 3-8 15,-1 1 3-15,3 10 6 16,0 0 5-16,-2 6 0 15,4 5-2-15,-5 2-2 16,-2 3 4-16,-1 7 0 16,5 0 0-16,-1 0 0 15,0 19-6-15,10 8 6 16,-1 7 0-16,5 5-1 16,-5-2 1-16,1 1-1 15,-7-7-3-15,-13-5-23 16,-3-6-9-16,-3-6-73 0</inkml:trace>
  <inkml:trace contextRef="#ctx0" brushRef="#br0" timeOffset="128984.86">12477 12937 256 0,'0'0'44'0,"0"0"-34"16,0 0-10-16,0 0 0 16,0 0 2-16,0 0-2 15,91-49 0-15,-45 35-8 16,-1 1 7-16,1 6-35 16,-4-3-89-16</inkml:trace>
  <inkml:trace contextRef="#ctx0" brushRef="#br0" timeOffset="129286.69">11864 13174 303 0,'0'0'12'16,"0"0"-12"-16,0 0-2 15,0 0-1-15,109-29 1 0,-44 13-4 16,7-4-37-1,10-5-42-15</inkml:trace>
  <inkml:trace contextRef="#ctx0" brushRef="#br0" timeOffset="129829.77">14328 12649 365 0,'0'0'21'15,"0"0"-19"-15,0 0 2 16,0 0-4-16,0 0 4 15,0 0-4-15,65-56-5 16,-14 43-2-16,3 6-13 16,-9 4-29-16,-8 3-39 15,-10 0-127-15</inkml:trace>
  <inkml:trace contextRef="#ctx0" brushRef="#br0" timeOffset="130037.76">14364 12963 338 0,'0'0'46'0,"0"0"-37"16,0 0-9-16,0 0-1 15,0 0 0-15,88-26 1 0,-30 9 0 16,4-3-11-16,9-2-82 15,-6-2-188 1</inkml:trace>
  <inkml:trace contextRef="#ctx0" brushRef="#br0" timeOffset="132846.29">16679 12518 94 0,'0'0'68'0,"0"0"-65"0,0 0 6 16,0 0 20-16,0 0-18 15,0 0 1-15,0 0 0 16,-12-46 7-16,12 46-13 16,0 0-5-16,0 0 0 15,0 0-1-15,0 0-1 16,0 0 0-16,0 0-16 16,0 0 17-16,6 0 0 15,0 8-11-15,4 9 10 16,-3 9 0-16,1 11 1 15,4 10 2-15,-3 5 8 0,0-6-10 16,-3-3 0 0,2-14 5-16,-3-12-4 15,0-7-1-15,-2-7 0 0,-3-3 7 16,0 0 13-16,0 0 19 16,0-6-7-16,0-8-28 15,-3-2-5-15,-7-4 1 16,2 0 0-16,2 1 0 15,3-5 2-15,-3 4-2 16,6-3 0-16,0-2-22 16,0-2 11-16,3 0-7 15,11 1 4-15,2 2 13 16,0 5 1-16,-1 3 3 16,3 2-3-16,-3 2-1 0,2-2 1 15,2 4 2-15,3 0-2 16,5-3-3-1,-2 2 3-15,5 5 3 0,-3-2-3 16,1 3-2-16,-2 2 2 16,-4 3-1-16,2 0-2 15,-2 0 2-15,1 3-1 16,-1 11 2-16,2 6 0 16,-1-1 2-16,3 8 8 15,-5-1-6-15,0 1 0 16,-1-1-4-16,-3 1-1 15,1-1 1-15,-8 4 0 16,3-1 1-16,-3 5-1 0,-1-2 0 16,-6 1 0-16,-3-4 0 15,3-2-25-15,1-10-36 16,8-17-104-16</inkml:trace>
  <inkml:trace contextRef="#ctx0" brushRef="#br0" timeOffset="133223.84">17624 12600 232 0,'0'0'24'16,"0"0"-7"-16,0 0 6 16,0 0 23-16,0 0-13 15,0 0-2-15,-28-4-27 16,28 4-2-16,0 0-2 15,12 0-4-15,10-6 0 16,8-4 4-16,6-3-17 16,3-4-15-16,4 3-20 0,-1-1-6 15,-8 0-57-15</inkml:trace>
  <inkml:trace contextRef="#ctx0" brushRef="#br0" timeOffset="133582.53">18051 12233 299 0,'0'0'20'0,"0"0"-15"15,0 0-5-15,0 0-3 16,0 0 2-16,0 0-1 16,-8 13 2-16,16 10 2 15,1 7 12-15,3 10 0 16,-1 4-5-16,2-2-1 16,0 5-1-16,-4-3-6 15,1-3 0-15,-4-2 1 16,1-9-2-16,-3-7 2 15,-1-4-2-15,0-8-4 16,0-5 3-16,0-3-17 0,0 2-10 16,0-5-6-16,5 0-42 15,0 0-31-15</inkml:trace>
  <inkml:trace contextRef="#ctx0" brushRef="#br0" timeOffset="134271.73">18491 12100 122 0,'0'0'60'0,"0"0"-59"15,0 0 4-15,0 0 1 16,0 0 25-16,0 0 1 16,6-42-8-16,-6 42 7 15,0 0-10-15,0 0-18 16,0 0-3-16,0 7-11 15,0 13-9-15,-3 12 20 16,-9 11 8-16,-9 1-2 0,-3-1-2 16,0-4-4-16,2-9 4 15,-1-7 0 1,8-11 9-16,7-5-7 0,2-4 7 16,3-1-8-16,3-2 1 15,0 0 2-15,0 0 6 16,0 0-8-16,0 0-6 15,0 0-1-15,0 0-8 16,0 0 9-16,0-2 0 16,3-5-4-16,0-1 4 15,1 3 0-15,3 0 1 16,-1 4 0-16,0-2-2 0,4 3-2 16,-3 0 3-1,2 0-6-15,3 14 6 0,2 8-4 16,5 5 4-1,0 6 10-15,5 3-4 0,2 1-4 16,-1-1 2-16,-3 0-1 16,-1-9-2-16,-6-2 1 15,-4-8-2-15,-1-3-1 16,-4-4-3-16,0-5-2 16,-5 0-3-16,3-2-6 15,-1 0-17-15,3-3-22 16,6 0-21-16,5-9-37 15</inkml:trace>
  <inkml:trace contextRef="#ctx0" brushRef="#br0" timeOffset="134739.79">19073 12008 259 0,'0'0'42'15,"0"0"-38"-15,0 0 9 16,0 0 3-16,0 0-2 16,0 0 10-16,-11-3-18 15,11 3-4-15,0 13-2 16,8 8-2-16,5 5 2 16,-1 6 0-16,1 5 0 15,1 5 4-15,-1 3 0 16,0-4-4-16,0 2 2 15,0 0-2-15,-3-6 7 16,1-5-7-16,1-5-1 16,-3-7-1-16,-2 0-5 15,2-4-6-15,-3-2-11 0,0-2-13 16,2-1-14-16,-2-1-17 16,-6-10-74-16</inkml:trace>
  <inkml:trace contextRef="#ctx0" brushRef="#br0" timeOffset="134993.84">18899 12375 297 0,'0'0'29'0,"0"0"10"0,0 0-10 15,0 0-9-15,0 0-13 16,0 0-5-16,97-56 6 16,-33 36-3-16,10 0-2 15,2 3-3-15,0 2-7 16,3 5-9-16,-4 0-25 16,-6 4-42-16,-15-5-83 15</inkml:trace>
  <inkml:trace contextRef="#ctx0" brushRef="#br0" timeOffset="135331.54">19771 11966 327 0,'0'0'21'15,"0"0"-4"-15,0 0 18 16,0 0-12-16,0 0-15 16,0 0 1-16,0-19-9 0,4 28-2 15,14 19-4-15,7 16 6 16,7 10 0-16,-6 7 2 15,3 5-2-15,-11-6-1 16,-4-3 0-16,-4-5-13 16,-10-2-10-16,0-8-53 15,-21-12-83-15</inkml:trace>
  <inkml:trace contextRef="#ctx0" brushRef="#br0" timeOffset="136021.67">16478 12237 276 0,'0'0'0'15,"0"0"-6"-15,-81 32 5 16,49 4 1-16,4 5 1 15,6 4 17-15,10 2-3 16,6 6 5-16,6 6-4 16,0 11-7-16,18 3 9 15,12 6-18-15,9 3 0 16,13 1 0-16,9 2 6 16,15-6-6-16,21-9-12 0,23-18-27 15,26-24-15-15,19-28-21 16,8-11-81-16</inkml:trace>
  <inkml:trace contextRef="#ctx0" brushRef="#br0" timeOffset="136623.79">20143 11308 339 0,'0'0'4'16,"0"0"-4"-16,0 0-8 16,0 0 2-16,0 0 6 15,141 67 0-15,-65-28 14 16,-3 8 0-16,3 6-11 16,-8 5 2-16,-3 16-4 15,-9 10 1-15,-12 2 5 16,-11 7 0-16,-17 3-5 15,-15 0 12-15,-1 1-12 16,-21 1 3-16,-11-3 0 0,-10-5-5 16,-1-5 0-16,4-14 0 15,4-15-5-15,6-14 5 16,3-9-3-16,-3-7-15 16,-1-6-33-16,0-10-84 15</inkml:trace>
  <inkml:trace contextRef="#ctx0" brushRef="#br0" timeOffset="159071.46">10638 14243 5 0,'0'0'5'0,"152"61"2"16,-64-38-2-16,6-6-5 16,4-11-11-16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1T08:18:15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8806 4292 291 0,'0'0'84'0,"0"0"-81"15,0 0 13-15,0 0 25 16,0 0 0-16,0 0-1 0,0 0-8 16,-9-12 0-16,9 12 1 15,0 0 1-15,0 0-7 16,0 0-10-16,0 0-7 16,0 0-9-16,0 0-1 15,0 0 0-15,0 11-5 16,0 14 5-16,0 8 1 15,0 13 2-15,0 10-3 16,0 10-3-16,0 9 3 16,0 1 0-16,6 7 4 15,0-10-4-15,2-6-7 16,-1-18-11-16,-4-14 1 16,0-10-12-16,-3-15-2 15,0-5-7-15,0-5 3 16,0 0 18-16,-6-12-21 0,-9-12-50 15,3-2-67-15</inkml:trace>
  <inkml:trace contextRef="#ctx0" brushRef="#br0" timeOffset="572.48">8706 4352 202 0,'0'0'31'16,"0"0"-5"-16,0 0 25 15,0 0-6-15,0 0-11 16,-91 68 12-16,69-64-17 0,-5-1-7 16,0-3-10-1,-1 0 3-15,8 0 6 0,-2 0 12 16,3-6-16-16,-1-1-7 15,7 0 3-15,4 0 2 16,3-4-3-16,1 0-4 16,5-7-8-16,0-3-2 15,0-5-8-15,14-2 9 16,11 0-8-16,5 0-1 16,6 4 7-16,6-1 0 15,4 5 1-15,3 0 1 16,5 3 0-16,1 4 0 15,0 6-4-15,0 7 5 16,-6 0-6-16,-3 11-1 16,1 13-1-16,-7 8-14 15,-4 0-2-15,-3-1-12 0,-11 2-27 16,-8-7-15-16,-1-7-61 16</inkml:trace>
  <inkml:trace contextRef="#ctx0" brushRef="#br0" timeOffset="2314.23">10840 4774 345 0,'0'0'37'16,"0"0"-35"-16,0 0 14 15,0 0 12-15,0 0-5 16,0 0-5-16,0 0-6 16,-4 3-6-16,4-2-3 0,0-1-2 15,0 0 6-15,0 0 0 16,3 0 1-16,12 0-4 15,6 0 1-15,3 0-2 16,7-7-2-16,2-5 1 16,-3 2-2-16,1-1-12 15,-7 3-6-15,-1-4-23 16,-4 4-56-16,-9 3-159 16</inkml:trace>
  <inkml:trace contextRef="#ctx0" brushRef="#br0" timeOffset="2637.2">10824 5049 419 0,'0'0'63'16,"0"0"-63"-16,0 0 4 15,0 0 7-15,0 0 15 16,0 0-9-16,22-1-4 0,13-11-9 16,17-7 4-1,8-3-8-15,4 0-5 16,-6-1-18-16,-6 6-1 0,-10 3-16 15,-9 4-27-15,-9 3-82 16</inkml:trace>
  <inkml:trace contextRef="#ctx0" brushRef="#br0" timeOffset="4905.91">12374 4570 194 0,'0'0'23'16,"0"0"-23"-16,0 0 30 16,0 0 14-16,0 0-1 15,0 0-13-15,0 0-8 16,0-10-8-16,0 10 8 16,0-1-8-16,0-1 0 15,0 1-8-15,0 0 4 16,0-1 0-16,0 2-2 15,0 0 5-15,0-3-13 0,0 3 2 16,0 0-2 0,0 0 0-16,0 0-1 0,0 0 0 15,0 0-2-15,0 0 3 16,0 20-5-16,12 10 2 16,4 13 1-16,-3 9 2 15,0 2 2-15,-3-8-2 16,-4-8 0-16,0-10-2 15,-3-9 2-15,-3-8 0 16,1-6 0-16,-1-3 0 16,0-2 1-16,0 0-1 15,0 0 1-15,0 0 9 16,0-6-3-16,0-8-6 16,-4 0 3-16,-2-3-3 0,3-2 3 15,-3 1-1 1,3-1-3-16,3-3 0 0,0-1-3 15,0-1 1-15,0 4 1 16,0-3-3-16,0 3 3 16,9 3-5-16,0 0 6 15,6 1-1-15,-3 0 2 16,7 0-1-16,-2 2 0 16,2 1 0-16,-3-1-1 15,7 2 1-15,-3 2 0 16,3 2 2-16,-1-1 0 15,4 1 0-15,-6 3 1 16,-1 2-6-16,0 3 5 16,-7 0-7-16,3 0 2 15,-3 7-1-15,1 9 3 0,0 6-3 16,1 5 1-16,-2 7 3 16,-2 4-1-16,0 2 1 15,-3-2-1-15,-1-2 0 16,-6-6-2-16,3-4 3 15,-3-7-1-15,0-2-2 16,0-7-24-16,0-3-30 16,3-5-11-16,0-2-65 15</inkml:trace>
  <inkml:trace contextRef="#ctx0" brushRef="#br0" timeOffset="5678.6">13354 4630 111 0,'0'0'80'15,"0"0"-72"-15,0 0 4 16,0 0 9-16,0 0 4 16,0 0-1-16,0-2-10 15,0 2-1-15,0 0-6 16,0 0-1-16,0 0 7 0,0 0 5 15,0 0-6 1,0 0 0-16,0 0 11 0,0 0-14 16,0 0 5-16,0 0-10 15,0 0 0-15,0 0 3 16,0 0-5-16,6 0 9 16,10-3-10-16,11-2 3 15,15-4 3-15,10-3-2 16,2-3-3-16,-2 1 1 15,-6 1-3-15,-7 4 1 16,-12 2-1-16,-12 2-11 16,-5 2-3-16,-10 1-16 15,0 2-20-15,0 0-43 16,0 0-122-16</inkml:trace>
  <inkml:trace contextRef="#ctx0" brushRef="#br0" timeOffset="7204.9">14231 4732 160 0,'0'0'37'0,"0"0"-33"16,0 0 3-16,0 0 49 0,0 0-4 15,0 0-4-15,55 48-24 16,-37-48 2-16,12 0 6 15,6-12-17-15,10-22-7 16,9-12-4-16,-4-10-4 16,-2-3-4-16,-13 0-5 15,-9 4 1-15,-11 3 8 16,-7 5-3-16,-6 8 3 16,-3 6 11-16,0 9-5 15,0 3-4-15,0 4 7 16,-9 3-5-16,2 2 3 15,1 5-3-15,0 3-2 16,2 3 14-16,3 1-5 16,1 0 0-16,0 0 1 0,0 0-12 15,0 0-4-15,-2 0 4 16,1 8-8-16,-1 8 7 16,2 5 1-16,-1 3 1 15,1 3 6-15,0 5-7 16,0-2 0-16,0 3 0 15,0 5 0-15,11-1-1 16,1 1 1-16,5 4-2 16,6-2 2-16,5 4 0 15,5-3 0-15,3 0 0 16,0-7 0-16,-4-9 0 16,3-6-3-16,-2-9-5 15,-5-6-7-15,2-4 2 0,-7-1-5 16,0-16-3-16,-8-8 1 15,-3-2 12-15,-6-2 3 16,-6-1 2-16,0 2 2 16,0 3 2-16,-20 4 5 15,1 4-2-15,-5 5 0 16,2 5-1-16,-2 4 6 16,9 1-3-16,6 0 4 15,2 2-6-15,7 0 9 16,0 0-3-16,0 0-1 15,3 0-9-15,17 0 1 16,9 4 8-16,2-1 3 16,5-3-11-16,0 0-1 15,-2-3 0-15,-6-9-7 0,-2-2-2 16,-4-1-4-16,-4 4 0 16,-9 0-1-16,-6 2 7 15,-3-1-5-15,0 3 3 16,0-3 4-16,-9 5-3 15,-4 0 3-15,2 1 5 16,2 3 4-16,6 1 10 16,-1 0-5-16,1 0-7 15,3 0-1-15,0 0 3 16,0 0-4-16,0 3 5 16,0 11-4-16,0 6 0 15,10 4 0-15,5 3 2 0,6 2-1 16,1-2-2-16,4 0 5 15,4-6-5-15,-1-4 3 16,0-7 0-16,-4-10 0 16,-1 0 1-16,-7-15 3 15,2-16-4-15,0-11-2 16,-9-7-2-16,0-6-2 16,-6 0-1-16,-4 3 4 15,0 7 0-15,0 6 0 16,0 5 0-16,0 3-1 15,-14 1 1-15,4 4 6 16,-6 5 2-16,2 3-4 0,2 5 2 16,5 5 4-16,1 2-3 15,0 3-4-15,6 0 1 16,0 3-3-16,0 0 5 16,0 0 3-16,0 0-9 15,0 0-5-15,0 12 1 16,0 14 4-16,0 7 0 15,9 9 0-15,0 7 2 16,4 6-1-16,4 1-1 16,0-3 0-16,3-2 0 15,-2-7-6-15,-2-8 6 16,-2-9-19-16,-1-10-13 16,-4-10-5-16,3-7-50 15,0 0-44-15</inkml:trace>
  <inkml:trace contextRef="#ctx0" brushRef="#br0" timeOffset="7439.96">15296 4321 300 0,'0'0'74'0,"0"0"-60"15,0 0-10-15,0 0 21 16,85-25-7-16,-40 17 4 16,-2 2-19-16,-1 1 5 0,-8-1-8 15,-1 1-8-15,-6-1-29 16,-8-4-29-16,-10 1-85 16</inkml:trace>
  <inkml:trace contextRef="#ctx0" brushRef="#br0" timeOffset="7655.53">15123 4157 416 0,'0'0'21'16,"0"0"-6"-16,0 0-13 15,0 0-2-15,0 0-4 16,0 0-25-16,85 11-44 16,-69-11-248-16</inkml:trace>
  <inkml:trace contextRef="#ctx0" brushRef="#br0" timeOffset="9244.82">16384 4828 307 0,'0'0'40'0,"0"0"-37"16,0 0 15-16,117-40 7 16,-81 7-2-16,3-9 4 15,-5-8-9-15,-3-2-7 0,-9-2 3 16,-9-2 14 0,-10-8-21-16,-3-2-5 0,0 1 5 15,-9 8-7-15,-5 7-6 16,-2 11 4-16,1 11 2 15,-2 3-9-15,5 9 9 16,1 3 0-16,5 5 3 16,0 3-3-16,6 4 1 15,0 1 4-15,0 0-5 16,0 17-9-16,0 14 2 16,0 10 7-16,0 2 0 15,3 3 0-15,3-3 0 16,0 2 0-16,1 2-1 15,0 1 1-15,2 5 5 16,2 2-5-16,4 4 0 16,-1 4 0-16,2 2 0 0,6-2-1 15,-3-5 1-15,8-4-3 16,5-4-1-16,8-6-1 16,-2 1-6-16,9-8 4 15,0-7-4-15,3-7 0 16,-10-9 2-16,-4-9 0 15,-6-5 6-15,-5 0 1 16,-4-15-8-16,-11-11 0 16,-2-9-16-16,-8-6 6 15,0-6-10-15,-15 1 13 16,-15-3 4-16,-5 6 13 16,-7 6 3-16,-3 2 10 0,-8 8 1 15,6 6 5-15,7 5-10 16,7 6 8-16,9 3 2 15,9 5-9-15,5 2 8 16,7 0-10-16,3 0-2 16,0 0-4-16,0 5-2 15,13 12 0-15,11 5 0 16,10 2 2-16,9-1 10 16,5-5-10-16,3-4 2 15,-2-6-1-15,-7-6 0 16,-4-2-3-16,-3-6 4 15,-5-15-9-15,-5-8 4 16,-5-4-8-16,-10-1 5 0,-7-3-1 16,-3 9-1-16,0 1 1 15,-17 7 3-15,-5 3-3 16,-1 5 1-16,-3 3 4 16,-3 6 1-16,6 2 2 15,2 1 1-15,6 0 0 16,6 0 7-16,-1 3 1 15,7 0 0-15,3-1-8 16,0-2 1-16,0 3-3 16,0-3 3-16,3 0 0 15,10 0 10-15,3 0 1 16,13 0-4-16,7-8-11 16,7-8 1-16,2-1-4 0,1 1 2 15,-5 1-3-15,-2 4 2 16,1 0-6-16,-8 3-2 15,-6 5 3-15,-4 0 1 16,-12 3 2-16,-1 0 2 16,-2 3-8-16,4 16 9 15,-2 6-2-15,-2 6 4 16,2 3-1-16,4 5 0 16,3-3 0-16,-2-3-1 15,5-5 0-15,-3-9-4 16,4-7-40-16,5-9-55 15,5-3-183-15</inkml:trace>
  <inkml:trace contextRef="#ctx0" brushRef="#br0" timeOffset="9773.12">17963 4553 159 0,'0'0'172'0,"0"0"-172"0,0 0-8 15,0 0 8-15,-85-30 3 16,59 25 21-16,6 1 10 15,3 4-7-15,1 0-21 16,4 0-4-16,0 0 4 16,0 9 6-16,4 11-10 15,4 11 6-15,4 11-5 16,0 4 7-16,12 0-5 16,15-5-2-16,6-7-1 15,-2-12-2-15,2-8 7 16,0-12-7-16,-5-2 4 15,3-14-8-15,-2-15-4 16,-3-6-10-16,-3-1 9 0,-11 3 8 16,-2 4 1-16,-4 7 2 15,-3 6-2-15,-2 8 1 16,1 2 11-16,-1 6 0 16,-1 0-8-16,4 0-4 15,-1 0-10-15,0 8 5 16,10 12 2-16,3 4 4 15,10-1-1-15,-4 4 0 16,2-10-25-16,-2-7-60 16,1-8-55-16</inkml:trace>
  <inkml:trace contextRef="#ctx0" brushRef="#br0" timeOffset="10940.28">18371 4668 212 0,'0'0'151'0,"0"0"-151"16,0 0-11-16,0 0 11 16,0 0 10-16,0 0 32 15,-38-30-1-15,51 22-36 0,9-5-5 16,4 2 0-16,1-2-8 15,1 6 0 1,-4 0 0-16,0 2-14 0,0 5 11 16,-1 0 4-16,3 0 5 15,-5 15-12-15,3 7 9 16,-7 5 5-16,-3 3-8 16,-5-5 1-16,-3-3 5 15,-6-7-5-15,0-7 5 16,0-4 4-16,-3-3 7 15,-12-1 0-15,4 0 15 16,0 0-7-16,-1-6 4 16,4-2 7-16,-1-4-9 15,5-2-1-15,1-3-1 16,3-3-11-16,0 0-2 0,3 2-4 16,15 1 3-1,1 2-6-15,3 3 2 0,7-2-1 16,4 6-4-16,0 1 1 15,5 2 1-15,1 1-7 16,1 4 5-16,0 0 0 16,-5 0-2-16,-10 4 8 15,-5 6-8-15,-4 3 7 16,-6 3-6-16,-4 1 1 16,-3 1 1-16,-3-2-7 15,0-2 5-15,-1-5 7 16,-8-4 0-16,1 2 6 15,1-6 3-15,0-1 8 16,1 0-2-16,-2 0 2 16,3 0-2-16,1-8 5 0,0-1-6 15,1-4-7-15,0-2-2 16,3 0 2-16,0-2-7 16,0 0 0-16,0 2 0 15,10 1-1-15,0 2-6 16,6-1 7-16,1 2-5 15,6 0 4-15,2 1-3 16,1 0 2-16,3 2 1 16,-2 0-4-16,2 2 1 15,-7 3 4-15,-1 1 6 16,-6 2-6-16,-2 0-6 16,-3 0 4-16,3 0 2 0,-6 7-7 15,2 5 2 1,1 2 0-16,3 5 2 0,0 4 6 15,3 2-6-15,4 2 5 16,-1 0-2-16,8-2 0 16,-1-4 0-16,6-2-2 15,-3-9 2-15,1-5 5 16,2-5-5-16,-7-2-1 16,1-18-3-16,-9-3 4 15,-4-2 0-15,-6-2-9 16,-4 3 6-16,-3 2-7 15,0 8 10-15,0 2 0 16,-7 5 13-16,-6 1-6 0,1 2-7 16,-2 4 1-16,-6 0 5 15,4 0-3-15,0 2 3 16,2 9-2-16,3 3 4 16,4 2-7-16,4 4 7 15,3 3-8-15,0 8 4 16,0 2-1-16,18-2 4 15,6-3-7-15,5-2 0 16,7-2 0-16,6-8 2 16,7-2-2-16,5-5-7 15,2-9-22-15,-1 0-36 16,-6 0-51-16,-7-14-201 0</inkml:trace>
  <inkml:trace contextRef="#ctx0" brushRef="#br0" timeOffset="13748.01">21184 3906 98 0,'0'0'6'0,"0"0"7"16,7 81 35-16,-4-56-19 16,3-2 19-16,-1 1 1 0,0-4-18 15,-1 1-3-15,-1 2-17 16,-1 3-2-16,-2 3 3 15,0 5 7-15,0 3-12 16,0 0-3-16,-5 7-3 16,1-3 0-16,-1 2-1 15,1-3 0-15,4 2 1 16,0-2-1-16,0 0 0 16,2 0 1-16,12-4 2 15,6-5-3-15,1-9-11 16,9-10-3-16,5-11-21 15,5-1-65-15,-4-13-116 16</inkml:trace>
  <inkml:trace contextRef="#ctx0" brushRef="#br0" timeOffset="14001.26">21015 4434 336 0,'0'0'78'15,"0"0"-73"-15,0 0 28 16,0 0 4-16,0 0-6 0,0 0-6 16,20-5-25-16,15-3 0 15,14-4-2-15,9-2-5 16,5 2-29-16,-5-3-62 15,-4 3-97-15</inkml:trace>
  <inkml:trace contextRef="#ctx0" brushRef="#br0" timeOffset="14506.49">21727 4428 322 0,'0'0'29'0,"0"0"-26"16,0 0 4-16,0 0 8 15,0 0-3-15,0 0 16 16,-47-17-12-16,36 17-10 15,0 0-6-15,-3 0 1 16,2 1 0-16,-1 7 1 16,4 0 2-16,2 3-4 15,4 4 2-15,3 6-2 0,0 7-1 16,13 2 1 0,7 2 2-16,7-1-2 15,-1-4 1-15,-1-8-1 16,-3-7-4-16,-1-7 4 0,-1-5 0 15,4-8 3-15,2-19-3 16,3-5-3-16,-3-4-5 16,-6 4 8-16,-10 5 2 15,-8 3 1-15,-2 2 1 16,0 3-3-16,-13 1 4 16,-9 4-5-16,-3 5-5 15,-3 4 3-15,0 3-6 16,2 2-4-16,6 0-20 15,4 2-15-15,13 6-83 16,3-2-73-16</inkml:trace>
  <inkml:trace contextRef="#ctx0" brushRef="#br0" timeOffset="15570.79">22312 4533 104 0,'0'0'224'0,"0"0"-224"15,0 0-10-15,0 0 10 16,0 0 21-16,0 0 21 16,73 63-10-16,-55-60 2 15,4-3-6-15,5-3-14 16,8-20-4-16,3-9-9 16,6-11-1-16,-3-7-6 15,-6-10-1-15,-8-3 0 16,-14-2 1-16,-3 4-1 15,-7 12 5-15,-3 12-1 16,0 12 3-16,0 7 0 0,-4 5-3 16,-9 1-1-16,4 2 4 15,-5 5 0-15,7 0 3 16,4 5 7-16,3 0 2 16,0 0-3-16,0 0-9 15,0 0-3-15,0 12-2 16,-2 10 3-16,2 7 2 15,0 0 0-15,0 3-1 16,0-1 0-16,3 5 1 16,6 1 0-16,5 2 5 15,-2 4-5-15,8-1-8 16,4 3 7-16,8-1-7 16,-1-1-3-16,8 1-2 0,0-4 0 15,2-6-5 1,-3-10 6-16,-7-10 9 0,-4-11 0 15,-4-3 1-15,-1-9-2 16,-2-15-4-16,-3-10-21 16,-8-2 5-16,-8 0 7 15,-1 3 4-15,-4 4 13 16,-14 4 13-16,-4 5 2 16,-1 3 7-16,-1 3 5 15,-1 2-25-15,3 4-1 16,7 3 18-16,1 3-6 15,10 2 5-15,4 0-5 16,0 0-9-16,0 0-3 0,0 0-2 16,10 3-2-16,10 7 3 15,6 1 5-15,4-2-2 16,5-3-3-16,1-2 1 16,-3-4-1-16,0 0 0 15,-3 0-10-15,-7-4 4 16,-5-5 1-16,-12-1-6 15,-6 3 9-15,0-2 2 16,0 0 1-16,-6 2-1 16,-9-3 6-16,0 6 4 15,3-2-9-15,-5 2 2 16,7 1 4-16,1 0-3 16,2 3 1-16,4 0-4 15,3 0 0-15,0 0-1 0,-3 6 1 16,3 12-1-16,0 7 4 15,0 4-4-15,4 5 2 16,15-1 3-16,7 0-1 16,1-2 0-16,8-5 1 15,3-4-4-15,2-8-1 16,5-11-20-16,1-3-61 16,2-7-276-16</inkml:trace>
  <inkml:trace contextRef="#ctx0" brushRef="#br0" timeOffset="16495.95">23901 3743 309 0,'0'0'24'0,"0"0"-22"15,0 0 16-15,0 0-4 16,0 0 15-16,0 0-23 16,0 0-6-16,3 16 6 15,9 6-6-15,-3 8 4 16,1 5 1-16,3 8-1 16,-4 2-4-16,5 2 0 15,-5 0 1-15,-3 0 2 16,0 1-2-16,-5-1 1 15,1-1 1-15,-2-2-1 16,0-3 0-16,0-3 2 0,0-3-4 16,0-2-2-16,0-4 2 15,0-4 0-15,2-3 0 16,11-4 0-16,6 1 2 16,7-5 5-16,5-5-12 15,7-2 5-15,1-7-20 16,-1 0-19-16,-2-9-68 15,-10-8-128-15</inkml:trace>
  <inkml:trace contextRef="#ctx0" brushRef="#br0" timeOffset="16729.07">23817 4272 345 0,'0'0'94'15,"0"0"-87"-15,0 0 10 16,0 0-8-16,0 0-7 16,0 0 0-16,96 0-2 15,-48-2-25-15,1-2-74 16,0 0-170-16</inkml:trace>
  <inkml:trace contextRef="#ctx0" brushRef="#br0" timeOffset="17291.91">24394 4417 375 0,'0'0'31'0,"0"0"-31"15,0 0-4-15,0 0 4 16,0 0 26-16,0 0 3 15,-10-14 10-15,10 14-6 16,0 0-25-16,0 0-8 16,0-3 2-16,13 1 0 15,5-1-2-15,12 3-4 16,3 0 4-16,6 3-9 16,-1 13-6-16,3 6 8 15,0 3-4-15,-2 0 7 16,-4-2 2-16,-7-4-10 15,-7-5-2-15,-9-3-11 16,-9-8-8-16,-3-2 11 0,0-1 9 16,-18 0 10-16,-9 0 3 15,-1-7 1-15,2-5 4 16,6 0 6-16,6 0 18 16,1 1-4-16,5-4-13 15,2 0-2-15,6-4-5 16,0-1 1-16,0 0-6 15,17 0-6-15,4 1 2 16,4 4-8-16,6 1-11 16,4 4-22-16,2-1-25 15,-3 5-109-15</inkml:trace>
  <inkml:trace contextRef="#ctx0" brushRef="#br0" timeOffset="18532.66">25175 4386 341 0,'0'0'4'0,"0"0"-1"0,0 0-3 16,0 0 11-16,0 0-1 16,-80-19 4-16,61 19-5 15,-2 0-3-15,5 0-2 16,0 0 13-16,3 0-9 16,7 0-1-16,-1 0-4 15,4 8-3-15,-1 6 0 16,2 9 0-16,2 6 2 15,0 1 2-15,15 5 0 16,9-3 0-16,7 0 1 16,5-9-4-16,0-3 5 15,-2-9-6-15,0-11-13 16,-2 0-11-16,-2-17-12 16,-7-6-34-16,-7-5 16 15,-6 3 54-15,-10 3 22 0,0 0 15 16,0 3-19-16,0 4-7 15,0 4 17-15,0 5-8 16,0 4 6-16,0 2-21 16,0 0-5-16,9 0-10 15,7 0 5-15,4 11 1 16,5 2 3-16,0 2-3 16,-3-1 3-16,-3-1-6 15,-5-2-4-15,-5-4 7 16,-4-4-16-16,-4-1-12 15,-1-2 18-15,0 0 14 16,0 0 6-16,0 0 24 0,0-6-10 16,0-5-8-16,0 0 15 15,0-4 6-15,0 1-23 16,0-2-4-16,0 0-5 16,0 2 4-16,0-1-3 15,0 4-1-15,0 0-2 16,8 2 0-16,1 1 0 15,0-1-3-15,3 2 4 16,1-1-1-16,5 2-1 16,4 0-5-16,2 1-1 15,3 3 3-15,-2 2 2 0,-2 0 0 16,-2 0 3 0,-5 0-5-16,-2 0 1 0,-5 5 4 15,-1 3-12 1,0 2 8-16,-2 4-5 0,-2 4 8 15,5 4-1-15,-3 2 2 16,2 0 0-16,1-1 0 16,-1-2 2-16,3-4 1 15,-2-3 0-15,3-4-2 16,-3-7 9-16,1-1 2 16,5-2 2-16,3 0-4 15,5-14-6-15,0-3-2 16,-2-4-4-16,-6-1 0 15,-3 3-3-15,-2 2 0 0,-4 3 2 16,-4 5 1-16,-2 4 4 16,0-3-3-16,0 4 1 15,-6 2 0-15,0 0 3 16,0 2-1-16,2 0 0 16,4 0 0-16,0 0-1 15,0 0-1-15,0 4-8 16,0 5 5-16,4 3 3 15,11 1-5-15,4 1 5 16,2 0 1-16,5 2-1 16,-4-1-10-16,-1 2-7 15,-6-1 0-15,-2 3 4 16,-1-2 0-16,-6 0 3 16,-4 0-2-16,-2-5 4 0,0 1 4 15,-11-4 6-15,-13-3-2 16,-6-3 12-16,-7-3-10 15,-3 0-1-15,0 0 0 16,-1-7-1-16,1-4-9 16,10-6-64-16,11-5-197 15</inkml:trace>
  <inkml:trace contextRef="#ctx0" brushRef="#br0" timeOffset="21206.02">26205 4495 361 0,'0'0'0'0,"0"0"1"16,0 0-1-16,0 0 20 15,0 0 17-15,0 0-2 0,-1-11-26 16,11 5-6 0,7 1-3-16,8-2-2 0,6-1 2 15,5 0-7-15,0 4-12 16,1 3-16-16,-10 1 14 15,-2 0 5-15,-5 11 13 16,-8 8-1-16,-2-2-5 16,-7 2 9-16,-3-6 0 15,0-2 6-15,0-5-5 16,-2-4 10-16,-5-2 17 16,-5 0 11-16,-3 0-15 15,-4-8-23-15,1-3 6 16,6 1 26-16,1-1-2 15,3 0-20-15,3-1 9 0,1-1-5 16,2 0-14 0,2 2 1-16,0-3 3 0,5-1-10 15,12 1-2-15,6 2-2 16,6 1 2-16,2 1-1 16,4 2-3-16,0 1 5 15,4 1-17-15,-2 2 7 16,0 4 3-16,0 0-2 15,-5 0 0-15,-7 0 1 16,-5 11 10-16,-4 2-6 16,-4 5-9-16,-6 3 15 15,-2-1 2-15,-4-2 0 16,0-2-10-16,0-5 11 0,-3-3 0 16,-3-3-1-1,0-4 2-15,-1-1 31 0,-2 0-12 16,0 0-17-16,0-1 15 15,0-7-17-15,-1-1 21 16,4-1-14-16,3-1-5 16,1-2 10-16,2-2-12 15,0 1-1-15,2-3 1 16,8-1-1-16,5 6-7 16,0-2 6-16,4 5 0 15,-1-1-12-15,3 3 9 16,0-1 1-16,1 2 4 15,-2 3-4-15,2-3-3 16,-1 4-4-16,-1 0 7 0,-1 2 0 16,-3 0-1-16,2 0 3 15,-3 0 2-15,0 2-2 16,1 10 2-16,1 7-4 16,2 6-3-16,1 5 7 15,0 4 0-15,1-2 1 16,-1-2-2-16,-2-6 1 15,-1-7 0-15,-5-3 0 16,-1-8 2-16,-1-5 1 16,-2-1-3-16,4-4 0 15,-1-13-7-15,0-1-12 0,-2-3 18 16,-2 2-4 0,-4 0 5-16,-1 3 2 0,-2 0-2 15,0 3 6 1,0 0 18-16,0 2-16 0,0 6-8 15,0-1 3-15,0 5-1 16,0 1 6-16,0 0 0 16,0 0-2-16,0 0-6 15,0 0-8-15,1 15-3 16,10 5 11-16,7 3 0 16,0 2 7-16,6-3-3 15,2 0-3-15,1-4-1 16,3-5 0-16,0-3 5 15,-2-8-4-15,0-2 6 0,1 0-6 16,-3-14 0-16,0-11 10 16,4-11-3-16,0-10-8 15,-2-12 4-15,-5 2-9 16,-6 7 6-16,-6 7-1 16,-8 12 15-16,-3 3 3 15,0 5-2-15,0 4-8 16,-11 2-8-16,-2 3-1 15,4 3 1-15,1 5-1 16,4 3 0-16,0 0 0 16,4 2 1-16,0 0 0 15,0 0 0-15,0 0-1 16,0 0-2-16,0 0-3 16,0 0 4-16,0 0-12 15,0 12 3-15,0 6 11 0,0 7 3 16,0 6-3-16,0 6 0 15,1 3 0-15,11 5 2 16,2-2 4-16,2 0-4 16,4-4 2-16,5-2-2 15,5-8 1-15,4-5-2 16,0-6 0-16,-1-7 3 16,0-7 1-16,-4-4-4 15,3 0-1-15,-1-7 4 16,0-16-1-16,1-8-3 15,-5-8 0-15,-8-6-2 16,-1 0-4-16,-9 3 3 0,-4 1 3 16,-5 3 0-16,0 4 0 15,-8 2-2-15,-9 5-1 16,0 4 3-16,0 4-5 16,5 6 5-16,6 8 0 15,3 3 3-15,2 2 2 16,1 0-2-16,0 0 0 15,0 0-3-15,0 0-1 16,0 0-5-16,-3 12-3 16,-3 5 7-16,0 5 2 15,3 0 4-15,3 3-4 0,0-1 0 16,0 4 2 0,0 3-2-16,6 6 5 0,9 2-4 15,1 1 6 1,8-3 1-16,0-2-1 0,4-3-4 15,2-7 3-15,0-4-2 16,1-10-4-16,-4-5 4 16,-4-6 3-16,2 0-3 15,2 0 1-15,-2-17-5 16,-1 0 0-16,-6-4-2 16,-3 4-5-16,-8 4-2 15,-5 3 8-15,-2 1-13 0,0 2 8 16,0 0 1-1,-8 4 5-15,-1-2-5 0,-1 3 2 16,5 2 3 0,1 0-1-16,-1 0 1 0,1 3 0 15,2 7 2-15,1 1-2 16,1 1 0-16,0 0-1 16,0 1 3-16,4 1-1 15,10-2 4-15,7 0-3 16,7-4 6-16,11-4-6 15,8-1-2-15,8-3 0 16,3 0-4-16,-3 0 2 16,-2-7-6-16,-8 5-5 15,-5 0 0-15,-11-1 5 16,-13 3 0-16,-8-1 8 0,-6 1 0 16,-2-2-3-16,0 2 0 15,0-3-10-15,-5 1 0 16,-7-1 7-16,-5 0 2 15,-1 0-2-15,-2 2 5 16,-1-1-2-16,3 2 6 16,-2-2-1-16,5-1-2 15,2 1 0-15,6 2 0 16,4 0 0-16,3 0 0 16,0 0-1-16,0 10 4 15,0 9 3-15,0 4 8 16,0 0-2-16,4 1 1 15,7-7 0-15,0-3-3 16,0-8 4-16,4-4 2 0,6-2 4 16,7-3-12-16,6-13-6 15,2-7-1-15,-3-7 9 16,-5-9-6-16,-4-8-4 16,-3-3-1-16,-2 1-18 15,-7 5 19-15,-6 8-5 16,-6 7 11-16,0 3-6 15,-7 4 0-15,-12 2-4 16,-3 0-1-16,0 5 5 16,4 1 0-16,5 5 9 15,4 2-9-15,2 5 1 16,5-1 0-16,1 3 2 16,1 0-2-16,0 0-2 0,0 0-2 15,0 10-9 1,0 10 8-16,0 11 1 0,0 7 6 15,0 4-3-15,0 4 2 16,5 2 4-16,4 0-4 16,-1-2 2-16,2-2 0 15,2-8-4-15,-3-9 0 16,4-5-7-16,3-6-21 16,4-8-54-16,9-4-98 15</inkml:trace>
  <inkml:trace contextRef="#ctx0" brushRef="#br0" timeOffset="21791.4">27807 4158 214 0,'0'0'87'16,"0"0"-81"-16,0 0-5 16,106 0 0-16,-69 0 6 15,2 0 18-15,2 0-3 16,-1 0 0-16,-2 0-20 15,-5-1-2-15,-7 1 1 16,-11 0-3-16,-5 0-12 16,-6 0-16-16,-4 0-49 15,0 0-102-15</inkml:trace>
  <inkml:trace contextRef="#ctx0" brushRef="#br0" timeOffset="22214.88">27316 4138 334 0,'0'0'27'0,"0"0"-4"15,0 0-4-15,0 0-13 16,0 0 0-16,96-31-2 0,-69 26-4 16,-5 2-9-16,-4-3-23 15,-6 1-133-15</inkml:trace>
  <inkml:trace contextRef="#ctx0" brushRef="#br0" timeOffset="30758.06">9167 6041 182 0,'0'0'69'15,"0"0"-59"-15,0 0 12 16,0 0-2-16,0 0 7 16,0 0-2-16,0 0 6 15,0-5-19-15,0 5 2 16,0 0-1-16,0 0 1 15,0 0-1-15,0-2-13 16,0 2 5-16,0 0-5 16,0 0-5-16,0 0 4 0,0 0-3 15,9 0 4-15,6 12 4 16,6 12-4-16,9 10-9 16,1 10 8-16,-1 10 2 15,-11 10-4-15,-8 0 3 16,-7 1-6-16,-4-3 5 15,0-7 2-15,-7-6-2 16,-10-8 6-16,1-9-5 16,-2-9 0-16,0-4 2 15,-1-7-2-15,-1-6 5 16,4-1 1-16,-2-5-3 16,0 0 0-16,3-5 5 15,-3-5-7-15,6-1 7 0,-1-2-6 16,4-1 1-1,3-1-3-15,0-2-4 0,6-2 4 16,-3-2 6-16,3 0-6 16,0-1-1-16,0 0-2 15,12 5 3-15,-3 1-3 16,-3 7 2-16,4 3-5 16,-4 2 6-16,0 0 2 15,5 3-2-15,5-4-8 16,2 0 7-16,3 5 1 15,1 0-4-15,8 0 4 16,3 0 4-16,1 5-4 16,5 10-2-16,4 9-3 15,-4 5 6-15,3 2-1 0,-2 1 0 16,-1-3 4-16,-4 0-1 16,0-9-3-16,-5-9 1 15,-5-5 1-15,-4-6-1 16,-3-3 2-16,3-22 8 15,-2-13-2-15,1-4-1 16,-4-6-5-16,-4-3-1 16,-5-4 3-16,-1-1-3 15,-6-2-2-15,0 3 0 16,0 4-1-16,-13 1 0 16,1 4 1-16,-8 1 0 0,4 4 5 15,-6 5-3 1,-2 4 2-16,-1 1 3 0,-1 2-1 15,-1 7 2-15,-1 1-8 16,1 2-3-16,-1 5-2 16,1 3 5-16,0 3 0 15,5 6-1-15,4 0-1 16,-3 2 2-16,-1 0-3 16,-1 0-1-16,-5 14 1 15,-2 3 3-15,0 5 0 16,2 2-3-16,7 1 3 15,3 2 0-15,1 6 3 16,10-4-2-16,1 1 1 16,6 1-2-16,0 2 0 0,0-1 0 15,17 0 0-15,5-2 0 16,14-3-3-16,10-3 3 16,5-7 7-16,7-4-7 15,1-9-1-15,3-4-8 16,-4-2-20-16,3-13-18 15,-8-2-38-15,0 1-162 16</inkml:trace>
  <inkml:trace contextRef="#ctx0" brushRef="#br0" timeOffset="31673.71">12435 6039 138 0,'0'0'67'16,"0"0"-23"-16,0 0 5 16,0 0 0-16,0 0-4 15,0 0-7-15,0 0-8 16,-3 0-8-16,3 0 3 0,0 0 0 16,0 0-3-1,0 0-8-15,0 0-14 0,9 0-1 16,18-8-2-1,15-7 3-15,13-6 3 0,9-4-3 16,-6 4-2-16,-16 4 0 16,-15 9-18-16,-17 4-26 15,-10 4-31-15,-4 0-107 16</inkml:trace>
  <inkml:trace contextRef="#ctx0" brushRef="#br0" timeOffset="31948.47">12454 6317 442 0,'0'0'33'0,"0"0"-32"15,0 0 15-15,0 0 8 16,0 0-1-16,0 0-10 16,46-10-8-16,2-9-5 15,18-8-2-15,2 1-28 16,0 3-29-16,-13 6-30 16,-16 4-146-16</inkml:trace>
  <inkml:trace contextRef="#ctx0" brushRef="#br0" timeOffset="34743.11">14146 5881 171 0,'0'0'44'15,"0"0"-36"-15,0 0-8 0,0 0 30 16,0 0 0-16,0 0 25 16,0 0-9-16,-19-60-17 15,19 55-8-15,0 2 3 16,0 1-4-16,-4 0-5 16,4 2-2-16,0 0-9 15,0 0 2-15,0 0-12 16,0 0 5-16,0 0-2 15,0 7-6-15,0 12 8 16,7 7-1-16,6 13 2 16,-1 6 0-16,1 0 0 15,1 4-1-15,-1 2 1 0,-4 1 0 16,0 1 0-16,-1-2-4 16,-1-2 1-16,-4-8-22 15,-3-10-5-15,0-9-9 16,0-8-18-16,0-6-24 15,0-8-68-15</inkml:trace>
  <inkml:trace contextRef="#ctx0" brushRef="#br0" timeOffset="35335.78">14474 5726 253 0,'0'0'19'0,"0"0"-10"15,0 0 13-15,0 0-10 16,0 0-6-16,0 0-2 16,-3 3-4-16,3 18 0 0,-3 11 18 15,-4 16 1 1,-5 13-9-16,-9 6 1 0,-9 1-4 16,-4-2 7-16,-2-9-10 15,0-8 8-15,4-13-4 16,9-12-3-16,7-8 10 15,3-12-6-15,7-4-1 16,2 0 9-16,-2-1-5 16,6-15-7-16,0-3-5 15,0-1-4-15,0 0 0 16,16-1 2-16,7 2-6 16,0 6 4-16,2 4 2 15,3 1 1-15,5 5 1 16,1 3 1-16,2 0-1 15,-2 0-7-15,-1 11-1 0,-3 8 7 16,-4 4-2 0,0 7 0-16,-8 0 3 0,3 0 0 15,-6-5-1-15,-1 2 1 16,-1-5 0-16,0-4-3 16,-3-4-30-16,6-7-54 15,6-7-116-15</inkml:trace>
  <inkml:trace contextRef="#ctx0" brushRef="#br0" timeOffset="35638.92">15026 6070 374 0,'0'0'104'0,"0"0"-102"16,0 0-2-16,0 0 0 0,0 0 10 15,0 0 4 1,10 0-5-16,13-3-9 0,8-4-9 15,3 0 2 1,4 0-53-16,-1 4-68 0</inkml:trace>
  <inkml:trace contextRef="#ctx0" brushRef="#br0" timeOffset="37055.03">15393 6333 357 0,'0'0'15'0,"0"0"-15"16,0 0 0-16,0 0 0 15,0 0 25-15,0 0 19 16,27 34-20-16,-12-31-3 16,1-3-3-16,5 0-3 15,3-17-1-15,3-10 0 16,2-8-14-16,0-10 0 16,-2-1-4-16,-5-6 2 15,-7-6 0-15,-3-3-5 16,-9 2-5-16,-3 6 4 15,0 13 7-15,-3 10-8 0,-14 8 4 16,4 8 2-16,0 4 0 16,-1 3 3-16,5 2 0 15,0 2 6-15,8 3 13 16,1 0-5-16,0 0-14 16,0 0-1-16,0 0-1 15,0 0 1-15,0 13-6 16,0 4 7-16,0 6 4 15,0 4-1-15,0 1-3 16,4 3 0-16,6 2-1 16,3 4 1-16,3 2-1 15,3 2-1-15,7 0-1 0,1-3 3 16,2 3 0-16,3-4 4 16,-3-3-4-16,4-7 0 15,-1-7 3-15,1-7-3 16,-4-8-3-16,3-5 2 15,-6 0-2-15,0-17-6 16,-6-5 7-16,-1-4-6 16,-9-5-11-16,-4 0 18 15,-5 1-4-15,-1 2-3 16,0 5 1-16,-11 1 1 16,-4 5 5-16,-8 5-4 15,4 3 5-15,-5 2 0 16,5 7 1-16,4-1 5 15,4 1-6-15,8 0 21 16,3 0-8-16,0 0-10 0,0 0-2 16,0 0-2-16,5 0-2 15,13 4 3-15,2 0 1 16,5 0 3-16,3-4 0 16,2 0-4-16,0-2-2 15,-2-10 2-15,-1 0-10 16,-7-3-1-16,-4 6-7 15,-6-1 18-15,-10 6 0 16,0-2 4-16,0 1-4 16,0 0 0-16,0 1 0 0,0-1 0 15,0 2 0-15,-3 3 1 16,3 0 5-16,-4 0-4 16,4 0 3-16,0 0 8 15,0 0-13-15,0 0 0 16,0 0-7-16,0 6 2 15,7 14 5-15,5 5 4 16,2 4-3-16,5-2-1 16,3 1 4-16,5-6 2 15,-4 0-2-15,2-5 2 16,-2-9 3-16,0-8 0 16,-1 0 0-16,8-18 5 15,3-14 0-15,-4-5-14 16,0-9 4-16,-14 0 6 15,-4-9-9-15,-4-4-1 0,-7 5 0 16,0 4 2-16,0 11 0 16,0 6 0-16,-12 5 0 15,0 5 5-15,-1 3-7 16,-2 4-4-16,2 5 4 16,3 2 0-16,6 6 0 15,1-1 0-15,3 3 2 16,0-1-1-16,0 2-1 15,0 0 0-15,0 0-3 16,0 0-4-16,0 0-6 16,0 7 1-16,0 10 7 15,0 9 5-15,0 4 0 0,0 1 1 16,6 6-2 0,0 1 1-16,4 2 0 0,1 2 0 15,1-3 1-15,1 3-4 16,4-4 7-16,-1-1-6 15,1-4 4-15,2-1-1 16,-3-5-1-16,2-7-30 16,0-3-2-16,-2-6-6 15,0-9-15-15,0-2-56 16,-2-2-98-16</inkml:trace>
  <inkml:trace contextRef="#ctx0" brushRef="#br0" timeOffset="37323.85">16394 5857 213 0,'0'0'145'15,"0"0"-111"-15,0 0 23 16,0 0-14-16,0 0-15 16,0 0-24-16,58-35-4 0,-19 26-1 15,1 1-6 1,-2 2-27-16,0-1-14 0,-5 0-31 16,-6 1-117-16</inkml:trace>
  <inkml:trace contextRef="#ctx0" brushRef="#br0" timeOffset="37795.91">16212 5673 373 0,'0'0'11'16,"0"0"-9"-16,0 0 33 15,0 0 5-15,0 0-12 16,0 0-23-16,-11-10-5 16,11 18-10-16,5 8 6 15,4-1 3-15,4-2 1 0,-7-7 0 16,0-1 0-16,-3-5 0 16,0 0 0-16,2 0 7 15,-2 0 1-15,4-5 2 16,-7-3-4-16,0 4 9 15,0 2 9-15,0 2-23 16,0 0-1-16,0 0-8 16,-18 0-20-16,-4 5-42 15,-8 12-57-15,6 0-190 16</inkml:trace>
  <inkml:trace contextRef="#ctx0" brushRef="#br0" timeOffset="49594.67">18215 6266 51 0,'0'0'235'0,"0"0"-235"16,0 0-1-16,0 0 1 16,0 0 27-16,97 68-1 15,-63-68 16-15,2-3-22 0,-2-21-4 16,0-11-11-1,-2-12-5-15,-6-9-2 0,-7-4-4 16,-12-3-15-16,-7 1 3 16,0 2 17-16,-10 7-2 15,-7 4 3-15,-1 15 10 16,5 11-4-16,-2 4-4 16,4 8-1-16,4 2 1 15,0 4 13-15,4 3-2 16,3 2 2-16,0 0 2 15,0 0-16-15,0 0-1 16,0 0 0-16,0 0-5 16,0 14-2-16,0 6 7 15,0 4-1-15,0 4 2 16,0 3-2-16,6 4 1 16,5-1 0-16,5 5 2 15,1 0-2-15,8 2 0 0,4-2 3 16,4 4-2-16,6-1 0 15,-1 1-1-15,4-5 1 16,-3-1 1-16,-2-6-1 16,5-7 2-16,-6-12-1 15,-2-9-1-15,0-3-1 16,-1-9-7-16,2-14 7 16,-9-13-10-16,0 0-13 15,-13-5 19-15,-10 7-2 16,-3 4-3-16,-4 2 3 15,-17 6 4-15,-5 4 2 16,-1 5-1-16,1 3 3 0,-1 7 2 16,10 1-3-16,9 0 6 15,5 2 3-15,3 0 6 16,0 0-8-16,0 0-8 16,14 2-1-16,7 8 1 15,8-1 4-15,4-4 0 16,-5-5-1-16,2 0-3 15,0-10 7-15,-4-11-7 16,0-8-5-16,-7-5-9 16,-10-10-1-16,-9-7 2 15,0-4-18-15,-12 9-49 0,-4 7 61 16,-5 17 19 0,6 10 26-16,2 7 13 0,4 5-15 15,-2 0-5-15,6 0-7 16,-2 5 0-16,6 5 0 15,-1 3-5-15,2 2-6 16,0 5 6-16,0 5-7 16,5 4 11-16,5 3-11 15,4 3 3-15,0 1 3 16,1 1-1-16,5-6 0 16,-2 3-1-16,3 0-1 15,1-2-3-15,2-1-4 16,-2-5 4-16,7-1 5 15,-6-8-3-15,6-9 0 0,-1-8-2 16,6 0 0-16,7-17-1 16,3-8-5-16,0-2 4 15,0 0-5-15,-3 1-7 16,-2 2 6-16,-4-1-6 16,-4 6 9-16,-2 2-9 15,-13 6 10-15,-7 6 6 16,-6 2-4-16,-3 3 2 15,0 0 0-15,0 0 0 16,0 0 0-16,0 0-3 16,0 0 3-16,-3 0-2 15,-4 0 2-15,-2 0 4 16,-4 2-1-16,-1-1 0 16,-2 1 11-16,1 1-14 15,0 0 0-15,4 0 0 0,4 0-2 16,-2-1 0-16,2 4 2 15,0 0 2-15,1-1-2 16,0 6 0-16,2-2 4 16,0 5-2-16,1 2 1 15,3 1-3-15,0 1 0 16,0 1 0-16,7 1 0 16,8-4 11-16,9 3-4 15,-1-5-5-15,7-3 5 16,8-6-4-16,1-5-1 15,0 0 0-15,3-12 2 16,-6-9-4-16,-1-4 0 16,-8-2-7-16,-8 3 3 0,-7-2 3 15,-8 5 1-15,-4 0-2 16,0 3 2-16,-12 2-1 16,-5 7 2-16,-3 1 1 15,1 5 1-15,-4 2-1 16,8 1-1-16,7 0 5 15,2 0 0-15,6 0 1 16,0 0 3-16,0 0-2 16,3 0-8-16,11-3-1 15,9-1 0-15,5-1 1 16,6-1-3-16,-2 2 2 16,-8-1 1-16,0 3 0 0,-8-3-2 15,-3 1-2 1,-7 4-3-16,-3-1 4 0,-3 1 1 15,0 0 2-15,0 0 0 16,0 0 0-16,0 0 0 16,-4 0 4-16,-1 0-2 15,1-2-2-15,-1 2 0 16,1 0-1-16,-1 0 1 16,4 0 6-16,-3 0-6 15,1 0-5-15,3 9 2 16,-3 10 5-16,3 6-2 15,0 1 0-15,3 1 0 0,13-5 0 16,3 2 3-16,5-7-3 16,5-5 8-16,-3-9-3 15,9-3 7-15,1-10-2 16,7-19-3-16,-1-10-7 16,-7-5 0-16,-5-9 0 15,-11-3-4-15,-6-1-2 16,-9-1-18-16,-4 8 8 15,0 15 8-15,-10 8 8 16,-4 10 8-16,-1 6 3 16,2 3-1-16,-2 1 4 15,6 5-3-15,3 1-4 16,6-1 10-16,0 2 0 0,0 0-15 16,0 0-2-16,0 0-2 15,0 3-12-15,0 15 10 16,1 7-2-16,4 9 6 15,1 4 6-15,-2 4-6 16,7 4 1-16,-5-2-5 16,4-2 3-16,0-3 1 15,-2-6 0-15,-1-3-1 16,3-7-4-16,-6-5-18 16,2-3-15-16,1-6-14 15,1-4-49-15,3-5-93 16</inkml:trace>
  <inkml:trace contextRef="#ctx0" brushRef="#br0" timeOffset="50145.9">20625 5445 327 0,'0'0'9'0,"0"0"-6"16,0 0 15-16,0 0-5 16,0 0-5-16,0 0-7 15,0-6-1-15,4 20 0 16,3 5 5-16,-7 8-1 15,0 5 0-15,0 11-4 16,-7 4 9-16,-10 2-4 16,-5 0-3-16,-7-2 0 15,2-9 4-15,3-7 8 16,3-10-2-16,1-8 1 16,5-8-6-16,-3-5 3 15,4 0-9-15,7 0 1 16,0-3-1-16,7-9-1 15,0-8 0-15,0-1-11 16,16-1 7-16,2 3 5 16,3 7-1-16,-5 2 3 0,1 9 6 15,-3 1-7-15,3 0 6 16,4 13-2-16,-5 8 1 16,5 7-6-16,-2 5 6 15,-1-1-2-15,2 2-4 16,-8-2 0-16,-2-4-1 15,-3-6 0-15,-1-5-10 16,1-7-22-16,3-10-53 16,5 0-128-16</inkml:trace>
  <inkml:trace contextRef="#ctx0" brushRef="#br0" timeOffset="51234.65">21583 5808 347 0,'0'0'0'0,"0"0"1"0,0 0 7 16,0 0 30-16,0 0 11 15,0 0-19-15,-64-26-14 16,44 26-6-16,-3 0-9 16,-6 0 5-16,-1 0 1 15,2 2 6-15,5 6-12 16,4 4 1-16,6 3-2 15,1 5 0-15,4 5 3 16,5 6 0-16,3 2-2 16,0 0-1-16,12-4 3 15,9-7-2-15,3-8 0 16,0-6 3-16,2-8-3 16,0-3-1-16,3-21-7 0,-7-10-10 15,-1-3 2-15,-8 4 2 16,-3 7 3-16,-5 9 10 15,-2 9 14-15,-3 5 20 16,1 3-15-16,-1 0-15 16,3 0-4-16,7 3-8 15,3 14 8-15,8 0 1 16,6-3 11-16,3-3-8 16,-4-7 1-16,0-4-1 15,-3 0 1-15,4-15 4 0,0-14-5 16,0-14-1-1,-5-11-3-15,-2-10-8 0,-11-2-21 16,-6 0-1 0,-3 6 1-16,0 12 25 0,-5 7-1 15,-7 12 5-15,0 7 23 16,2 7-3-16,1 4-5 16,3 8 7-16,5 0-3 15,-1 3-5-15,2 0-5 16,0 0-8-16,0 0-1 15,0 0-3-15,0 6-1 16,0 14 3-16,-1 8 1 16,-4 5 4-16,4 6-4 15,-2 2 2-15,3 7 2 16,0 3-1-16,0 7-3 0,0 7 7 16,3 5-6-1,7 3 0-15,5 0-1 0,2-3 0 16,3 1-5-16,9-2 4 15,6-1-6-15,10-4 3 16,8-7-21-16,0-7 8 16,1-13 15-16,-5-15-12 15,-7-12-1-15,-2-10 5 16,2-12 9-16,-10-22-5 16,-3-5-7-16,-10-9 10 15,-8-5-11-15,-11-1 12 16,0 6 2-16,-9-1 3 15,-14 7 10-15,-10 5 0 16,-7 0 3-16,-2 5 4 0,0 6-4 16,3 5 8-16,1 8-14 15,7 3 1-15,6 6-11 16,1-1 0-16,10 5-4 16,3 0-4-16,3 0-24 15,5 0-13-15,3 6-24 16,1-3-50-16,28-3-198 15</inkml:trace>
  <inkml:trace contextRef="#ctx0" brushRef="#br0" timeOffset="51986.38">22986 5730 90 0,'0'0'309'0,"0"0"-295"16,0 0-11-1,0 0 24-15,0 0-5 0,0 0-6 16,-38-26-6-16,18 21-4 16,-6 1-3-16,-4 1-3 15,-3 1 3-15,2 2-2 16,-1 0 0-16,9 0-1 16,6 0 6-16,5 0-6 15,2 2-14-15,3 13 14 16,1 4-3-16,5 8 3 15,1 6 0-15,0 3 0 16,10 2 1-16,10-7 5 16,3-5-4-16,2-9 5 15,8-7 2-15,2-10-1 16,7-3 6-16,5-24-14 16,0-13 0-16,-7-6-9 15,-8-3 6-15,-10-4 3 0,-9 4-4 16,-7 1 2-16,-6 3-1 15,0 6 1-15,0 8 1 16,-4 8-5-16,-6 6 12 16,0 4-3-16,3 2 2 15,-1 6 5-15,3 1 1 16,2 1-9-16,1 3-1 16,2-2-1-16,0 2 0 15,0 0-6-15,-4 5-3 16,1 12 9-16,-5 7 4 15,1 3-3-15,2 2 0 16,1 4 8-16,2 2-7 0,2 3 1 16,0 5 5-16,2 2-6 15,11 2 0-15,1-1-2 16,3-2 4-16,5-6-4 16,1-9 0-16,6-6-13 15,5-11-6-15,7-8-36 16,6-4-44-16,-3-9-202 15</inkml:trace>
  <inkml:trace contextRef="#ctx0" brushRef="#br0" timeOffset="53352.89">23492 5775 242 0,'0'0'50'0,"0"0"-38"16,0 0 43-16,0 0-12 16,0 0 6-16,0 0-28 15,-19-39-2-15,10 33 3 16,-3-3-22-16,-5 0 0 16,-3 1 6-16,-2 3-6 15,-1 1 0-15,0 2 0 16,3 2 0-16,3 0-6 15,4 0 3-15,2 3 0 0,2 13-1 16,3 5-8-16,5 8 11 16,1 8-1-16,0 3-4 15,10-1 6-15,14-6 4 16,-1-5-4-16,0-9 1 16,-2-10 3-16,1-6 0 15,0-3 13-15,3-14-8 16,2-13-4-16,-4-5-4 15,-4-1 1-15,-8 1-2 16,-3 4 3-16,-7 6-2 16,-1 6-1-16,0 5 0 15,0 6 11-15,0 1-11 16,0 4 2-16,0 0 2 0,0 0-4 16,0 0-11-1,0 9-2-15,0 11 13 0,0 6 0 16,5 1 3-16,3-3-6 15,2-5 6-15,-1-6-3 16,0-6 0-16,4-4 14 16,2-3-14-16,7-3 23 15,7-17-2-15,4-9-14 16,-7-12-3-16,-2-8-3 16,-9-10-1-16,-5 2-30 15,-8 2-8-15,-2 11 24 16,0 8 13-16,-5 7-3 0,-9 7 4 15,-2 1 1 1,-1 6 3-16,2 4-3 0,5 3 16 16,5 5 2-16,3 1-9 15,2 2-9-15,0 0 0 16,0 0-1-16,0 0-10 16,0 14 2-16,-3 6 8 15,-1 6 2-15,2 2-1 16,2 5-1-16,0 1 0 15,0 2 0-15,2 3 0 16,12 1 0-16,6 4 0 16,6 1 3-16,-2-3-3 15,6-5 1-15,1-6-1 16,4-12 0-16,3-6-5 16,2-10-2-16,9-3-17 0,1-8-4 15,0-12 2 1,-2-4 19-16,-9 3 4 0,-5 1 1 15,-7 3 2-15,-9 3 2 16,-8 2 1-16,-7 6 7 16,-3 0 0-16,0 1-8 15,0 2 12-15,-3 1-14 16,-6-1-3-16,-3 2 3 16,0-1 0-16,-2 2 0 15,-3 0 0-15,-1-1 1 16,0 1 5-16,-3 0-3 15,4 0-3-15,2 0 2 0,1 0 2 16,7 0-4-16,1 0 1 16,0 6-4-16,0 5 6 15,-1 13 2-15,0 5 0 16,6 7 1-16,1 3 8 16,0-2 3-16,12-3-16 15,6-8 4-15,6-7 0 16,-2-8 2-16,4-8-2 15,0-3-3-15,6-7 9 16,1-10-9-16,-7-5-2 16,-3-4 12-16,-7 1-10 15,-7-4 1-15,-5-2-3 16,-2 2-4-16,-2 2 1 16,0 6-2-16,0 4-1 0,0 5 8 15,-3 3-2-15,0 3 2 16,0 6 5-16,3 0 2 15,0 0 8-15,0 0-17 16,0 0-2-16,0 20-12 16,0 9 14-16,0 9 0 15,0-1 8-15,9-6-7 16,2-4-2-16,-3-7 0 16,-2-7-16-16,0-8-22 15,0-5-27-15,4 0-64 16,-4-14-175-16</inkml:trace>
  <inkml:trace contextRef="#ctx0" brushRef="#br0" timeOffset="53848.78">23285 5525 365 0,'0'0'65'0,"0"0"-64"0,0 0 12 16,97-2 3-16,-38-5 0 16,13-3-11-16,9 3-2 15,2 0-1-15,2 1 4 16,-7 1-6-16,-5 0-1 16,-17 1-14-16,-9 2-33 15,-10 2-32-15,-12 0-107 16</inkml:trace>
  <inkml:trace contextRef="#ctx0" brushRef="#br0" timeOffset="70328.35">9743 7920 313 0,'0'0'31'0,"0"0"-29"15,0 0 24-15,0 0 10 16,0 0 0-16,0 0-4 15,0 0-11-15,-36-34 6 16,36 34-13-16,0 0-3 16,0 0-6-16,0 0 0 15,0 0-4-15,0 0-1 16,0 0 0-16,0 0-3 0,0 16-5 16,0 7 6-16,6 10 2 15,3 8 0-15,4 5 0 16,-2 10 0-16,1 11 4 15,4 5-4-15,-2-1 0 16,-1-6 0-16,-1-8-4 16,-6-9 3-16,1-9-9 15,-4-12-17-15,-2-10 2 16,3-9-7-16,-4-8-24 16,0 0 15-16,0-19-22 15</inkml:trace>
  <inkml:trace contextRef="#ctx0" brushRef="#br0" timeOffset="70770.08">9722 7892 236 0,'0'0'33'0,"0"0"-32"15,0 0 61-15,0 0-22 16,0 0-14-16,0 0 3 15,-42-65-7-15,36 54-1 16,-1-2-15-16,4-2-5 16,3-2 0-16,0-2 1 15,0-4-4-15,16-3 2 16,14-3-4-16,6 3 0 16,10-1-1-16,-1 5-3 15,1 8 8-15,-4 5-1 16,-1 5 0-16,1 4-2 15,-3 0-19-15,-3 14-4 16,-3 10-8-16,-8 1-23 0,-11 5-94 16</inkml:trace>
  <inkml:trace contextRef="#ctx0" brushRef="#br0" timeOffset="71139.69">9868 8236 117 0,'0'0'359'0,"0"0"-353"16,0 0-4-16,0 0 7 16,0 0 14-16,0 0-7 0,-3 0-16 15,21-3 2 1,6-6-3-16,16-5 1 15,2-6-14-15,0 0-42 16,1 1-42-16,-4-1-248 0</inkml:trace>
  <inkml:trace contextRef="#ctx0" brushRef="#br0" timeOffset="72056.81">12519 7727 239 0,'0'0'46'0,"0"0"-43"0,0 0 31 16,0 0 18-16,0 0 3 16,0 0-16-16,-26 0-4 15,26 0-9-15,0 0 12 16,0 0-11-16,0 0-8 16,0 0-5-16,0 0-5 15,0 0-6-15,0 0-1 16,13 0 0-16,13 0 0 15,10-6 2-15,3 0 0 16,-1-2-4-16,-2 3-2 16,-9 3-24-16,-9 1-11 15,-4 1-8-15,-4 0-25 0,-10 0-93 16</inkml:trace>
  <inkml:trace contextRef="#ctx0" brushRef="#br0" timeOffset="72304.73">12453 8058 513 0,'0'0'34'0,"0"0"-29"16,0 0-2-16,0 0 30 15,0 0-14-15,0 0 0 16,92-43-16-16,-30 22-3 16,6 1-9-16,-7 2-20 15,-5 4-21-15,-13 0-24 16,-12 2-121-16</inkml:trace>
  <inkml:trace contextRef="#ctx0" brushRef="#br0" timeOffset="73564.89">14455 7576 235 0,'0'0'122'0,"0"0"-122"15,0 0-9-15,0 0 9 16,0 0 11-16,-91 56 16 16,64-28 12-16,-5 1-21 15,3 6 7-15,0 2-12 0,7 5 0 16,2 4-6-16,10-1 0 15,7 3 7-15,3 1-5 16,0-1-4-16,19 1-3 16,17-1-2-16,16-7-1 15,13-5-28-15,2-17-28 16,0-16-55-16,-3-3-179 16</inkml:trace>
  <inkml:trace contextRef="#ctx0" brushRef="#br0" timeOffset="74268.37">14711 7833 238 0,'0'0'94'0,"0"0"-92"16,0 0 30-16,0 0 23 15,0 0-8-15,0 0-18 16,-13-23-22-16,13 23-6 16,0 0-2-16,0 10-4 15,3 16 5-15,8 7 11 16,0 4-4-16,0 5-5 0,-4-1 2 15,-4-3-4-15,-3-5 0 16,0-6 1-16,0-10-1 16,0-10 0-16,0-2-5 15,0-5 5-15,0 0 0 16,-3 0 1-16,-4-2-1 16,1-11 3-16,-2 0 5 15,0-7-8-15,4-1 8 16,-3-4-5-16,4 1-3 15,0-1-1-15,0 3 1 16,3 1-2-16,0-3 2 16,0 3-1-16,3-2 1 15,10 1-1-15,-3-1-1 16,6 3-4-16,4 1 6 16,3 2 0-16,-1 0 0 0,4 3 0 15,-3 2 0-15,3 2 3 16,-1 3 0-16,2 4 1 15,1 2-3-15,2 1 1 16,3 0 2-16,-4 0 1 16,1 13-5-16,-1 5-4 15,-8 5 4-15,0 6 2 16,-9 5 1-16,-2 2-6 16,-7-1 8-16,-3-5-6 15,0 1 1-15,0-5-6 16,0-2 5-16,0-2-8 15,-3-5-10-15,-4-1-10 0,4-7-13 16,0-9-71-16,3 0-221 16</inkml:trace>
  <inkml:trace contextRef="#ctx0" brushRef="#br0" timeOffset="74592.92">15420 7836 408 0,'0'0'38'15,"0"0"-34"-15,0 0 16 16,0 0 20-16,0 0-5 16,0 0-17-16,9 0-10 15,14-6-3-15,15-4 0 16,5 0-5-16,-1-3-9 16,0 4-24-16,-2 0-29 0,-9 1-42 15,-1-2-232 1</inkml:trace>
  <inkml:trace contextRef="#ctx0" brushRef="#br0" timeOffset="74932.03">15848 7573 426 0,'0'0'9'0,"0"0"-1"15,0 0 0-15,0 0 11 0,0 0-3 16,0 0-16-16,3 33 10 16,10-1 20-16,0 4-18 15,0 1-11-15,-3 1 3 16,-3-2-4-16,-2-5 0 15,-2-1-1-15,-3-6-2 16,0-5-8-16,0-5-13 16,0-9-4-16,0-2-29 15,6-3-14-15,9-5-18 16,5-15-86-16</inkml:trace>
  <inkml:trace contextRef="#ctx0" brushRef="#br0" timeOffset="75432.78">16179 7428 212 0,'0'0'83'15,"0"0"-66"-15,0 0 36 16,0 0-41-16,0 0-9 15,0 0-1-15,9 30 26 16,-1 4-6-16,-3 3-19 16,-5 6 7-16,0-7 0 15,-9-1-1-15,-7-4-5 16,-10-6 5-16,3-6-3 0,-4-2-5 16,6-8 6-16,-2-4-1 15,9-2-6-15,2-3 0 16,9 0 2-16,0 0-1 15,3 0 18-15,0-3-12 16,9-8-5-16,10-3-2 16,8 1 1-16,-1 2-1 15,4 2 0-15,2 6 0 16,-7 0 0-16,4 3 8 16,-6 0-1-16,0 4-4 15,-8 10-3-15,0 4 3 16,-6 2-3-16,-3 4 1 0,1 1-1 15,-3-2 2 1,1-3-2-16,-1-4-10 0,-1-8-1 16,-1-2-9-16,3-5-14 15,-2-1-38-15,7-7 20 16,2-17-140-16</inkml:trace>
  <inkml:trace contextRef="#ctx0" brushRef="#br0" timeOffset="75869.1">16403 7210 341 0,'0'0'37'0,"0"0"-35"16,0 0 0-16,0 0 5 16,82-25 16-16,-44 25 4 15,7 0-15-15,-3 11 6 16,-1 12 7-16,-3 10-23 16,-5 7-1-16,-7 8 10 15,0 6-11-15,-5 1 1 16,-6 0 3-16,-3-1-4 15,-12-2 3-15,0-1 2 0,-3-2-4 16,-17-1 17-16,2-3-8 16,1-5 18-16,-2-6-3 15,5-5-1-15,2-2-8 16,0-6-13-16,6-3-3 16,1-8-1-16,2-3-7 15,3-7-30-15,0 0-18 16,0 0-6-16,0 0-43 15,0-11-241-15</inkml:trace>
  <inkml:trace contextRef="#ctx0" brushRef="#br0" timeOffset="78634.07">17550 8029 105 0,'0'0'176'15,"0"0"-176"-15,0 0 0 16,0 0 5-16,0 0 29 16,0 0 0-16,0 0-16 15,91 35-7-15,-74-52-6 16,0-10-1-16,1-7-4 16,-8-7-10-16,-2-9 1 15,-4-6-8-15,-4-5-46 0,0-2-24 16,-4 2 78-16,-2 15 9 15,0 8-2-15,0 7 14 16,-3 14 54-16,-2 3-40 16,4 6 5-16,2 8-3 15,4 0-2-15,1 0-3 16,0 0-16-16,0 0-7 16,0 17 6-16,1 2 2 15,8 3 6-15,1-1-13 16,3 4 4-16,-4-1-1 15,1 2 13-15,3 3-11 16,-3-1-5-16,0 5 0 0,-1 0 16 16,1 0-11-16,4 1-5 15,1 1 17-15,1 0-18 16,4-4 3-16,-3 5 0 16,6-5 0-16,-2-3-3 15,3-7 1-15,-1-4-1 16,0-7 0-16,-4-10-8 15,3 0 8-15,1-10 0 16,-8-10-5-16,0-6 5 16,-6 0 0-16,-6-5-19 15,-3 5 0-15,0-1 6 16,-3 4 9-16,-9 3 0 16,-6 5 4-16,-1 4-2 0,-4 1 2 15,1 7 3 1,2 2-2-16,5 1 8 0,4 0 0 15,5 0-5-15,6 0 4 16,0 0 6-16,0 0-14 16,0 0 2-16,3 0 3 15,14 5-3-15,6-2 5 16,1-1 0-16,6-2-3 16,-5 0-8-16,2-3 0 15,-4-7-7-15,-3 1-2 16,-10 1-2-16,-4 3 15 15,-6 1 0-15,0 4-5 0,0 0 5 16,0-3 0 0,0 3 0-16,0-4-1 0,-1 1 0 15,-2 2 1-15,1-2 0 16,1 3 2-16,1 0 9 16,0 0-9-16,0 0-2 15,0 0 0-15,0 0 0 16,0 11 0-16,7 9 1 15,13 2-1-15,-1 1 5 16,7 0-3-16,0-2 5 16,6-2-3-16,-4-9-1 15,-1-1 3-15,3-9 1 16,-7 0-2-16,-1-12 2 16,0-14-7-16,-5-11 2 15,-1-6-4-15,-12-12 1 16,-4-6-6-16,0-5-6 0,-1 8-10 15,-11 8 23-15,1 8 0 16,-2 5 0-16,-2 3 17 16,-2 9-9-16,2 0 9 15,1 6-9-15,5 8 11 16,1 5 6-16,5 4-13 16,3 2-12-16,0 0 0 15,0 0 0-15,0 0-17 16,0 9 15-16,0 11-1 15,3 6 3-15,5 2 0 16,-2 5 4-16,3 1-1 0,2 0 3 16,1 2-2-1,5 5-3-15,-1-2-2 0,4 4 6 16,-5 1-5-16,2 1 1 16,3-2-1-16,-5-3 0 15,1-6-8-15,1-12 3 16,-8-2-19-16,1-11-15 15,0-9-12-15,4 0-30 16,-2-10-73-16</inkml:trace>
  <inkml:trace contextRef="#ctx0" brushRef="#br0" timeOffset="78837.13">18294 7704 356 0,'0'0'57'16,"0"0"-15"-16,0 0-13 15,0 0-29-15,0 0 0 16,127-59-2-16,-75 43-17 16,-4 2-54-16,-16 5-19 15,-9-1-130-15</inkml:trace>
  <inkml:trace contextRef="#ctx0" brushRef="#br0" timeOffset="79224.45">18151 7553 396 0,'0'0'34'0,"0"0"-34"15,0 0 18-15,0 0 1 16,0 0-5-16,0 0-14 16,-11 5 3-16,22 9-1 0,2-1 10 15,0-3-7-15,0-6-4 16,-3 0 5-1,-4-4-6-15,1 0 9 0,2-7-9 16,5-10 0-16,-8 1 0 16,0 6-7-16,-6 3 1 15,0 4-2-15,-6 3-1 16,-9 0-2-16,-5 0 9 16,-2 13-9-16,4 1-29 15,14-5-69-15,4-6-181 16</inkml:trace>
  <inkml:trace contextRef="#ctx0" brushRef="#br0" timeOffset="79652.7">19408 7358 439 0,'0'0'31'0,"0"0"-21"0,0 0-10 16,0 0 12-16,0 0 28 15,0 0-21-15,-4-6-19 16,4 12-2-16,0 13 0 16,0 11 2-16,4 9 0 15,9 5 2-15,3 8 1 16,-3 1-4-16,0-3 8 16,-4-5-6-16,2-7 0 15,-5-8-1-15,-3-9-3 16,1-7 0-16,-2-7 0 15,-1-3-5-15,1-4-15 16,-2 0-13-16,0-4-2 16,0-15-58-16,-9-10-191 0</inkml:trace>
  <inkml:trace contextRef="#ctx0" brushRef="#br0" timeOffset="79954.03">19437 7254 280 0,'0'0'96'0,"0"0"-90"0,0 0 48 16,0 0 2-1,0 0-27-15,0 0-9 0,-11-51-9 16,12 35-11-16,12-1 0 15,6 0 0-15,1 0 4 16,3 3-4-16,6-1-12 16,0 1-3-16,7 5 9 15,3-1-18-15,0 7-5 16,0 2-24-16,-7 1 2 16,-5 2-47-16,-9 15-128 15</inkml:trace>
  <inkml:trace contextRef="#ctx0" brushRef="#br0" timeOffset="80231.77">19518 7528 404 0,'0'0'39'0,"0"0"-28"15,0 0 41-15,0 0-3 16,0 0-13-16,0 0-31 16,38-1-5-16,-4-10-8 0,8-2-35 15,3 0-20 1,1 1-101-16</inkml:trace>
  <inkml:trace contextRef="#ctx0" brushRef="#br0" timeOffset="80661.7">20379 7132 76 0,'0'0'197'16,"0"0"-196"-16,0 0 13 15,-92 8 52-15,66 6-23 16,2 0-10-16,-3 5-9 16,1 1 1-16,2 1-11 15,6 0 0-15,-2 1 8 16,6 1-19-16,0 4 2 16,7 4 12-16,-2 6-14 15,9 2 11-15,0 3-3 16,18 0-6-16,15-1 2 15,8-5-7-15,12-7-7 0,2-4-20 16,0-14-11-16,0-11-21 16,-6 0-57-16,-3-14-207 15</inkml:trace>
  <inkml:trace contextRef="#ctx0" brushRef="#br0" timeOffset="81450.23">20915 7077 268 0,'0'0'50'16,"0"0"-46"-16,0 0-4 15,0 0 35-15,0 0 0 0,0 0-4 16,6 0-2-16,-2-3 1 15,2-3 2-15,-3-5-17 16,0 2-8-16,-2-1-7 16,-1 3 0-16,0 0 0 15,0-3-1-15,-14 0-5 16,-8 5-2-16,-4 1-3 16,-6 4 11-16,-5 0 1 15,0 0-1-15,0 9-3 16,4 7 3-16,4-2 2 15,9 6 7-15,5 4-2 16,3 1-1-16,6 1-1 16,3 4-5-16,3-2 0 0,0-2 2 15,9-1-2 1,12 2 0-16,2-7-3 0,4-1 0 16,3-5 2-16,3-4-2 15,0 1-3-15,3-3-1 16,-4-2 2-16,0-1 1 15,-2 1-1-15,-4 1 0 16,-2 2 2-16,-2 1-5 16,0 0 0-16,-8 4-8 15,-3 3-7-15,-5-1-9 16,-6 6 19-16,0-1 11 16,0 5 2-16,-12-3 1 15,-6-3 13-15,0 0 13 0,-3 0-8 16,-3-5-3-16,-2-4 9 15,-3-1-8-15,-3 0-5 16,-7-6-5-16,-6-2 0 16,-7-2-7-16,3 0 0 15,0 0-1-15,7-8-3 16,3-3-22-16,7-1-36 16,9-2-121-16</inkml:trace>
  <inkml:trace contextRef="#ctx0" brushRef="#br0" timeOffset="84826.22">21305 7664 217 0,'0'0'32'0,"0"0"-13"16,0 0 45-16,0 0-22 16,0 0-12-16,0 0 13 15,0 0-23-15,-4-10-16 16,4 10 9-16,0 0-12 16,1 0-1-16,13 0-4 15,7 14 2-15,5 3 1 16,4 6 1-16,-1 7-2 0,-4 3 2 15,-5 6-6 1,-7-2 6-16,-9 1-3 0,-4-3-3 16,0 1 0-16,-24-3 6 15,-7-2 0-15,-8-4-3 16,-4-3 1-16,1 0-24 16,-1-8-55-16,9-6-111 15</inkml:trace>
  <inkml:trace contextRef="#ctx0" brushRef="#br0" timeOffset="86334.78">22077 7721 15 0,'0'0'46'16,"0"0"-37"-16,0 0 30 15,0 0 3-15,0 0-9 16,0 0 14-16,0 0-17 15,-35-17-1-15,34 17 10 16,1 0-9-16,0 0-8 16,0 0 2-16,0 0-6 15,0 0-16-15,0 0 3 16,1 0-1-16,14 7 5 16,5 0 3-16,2-4-2 0,2-3-2 15,1 0-1-15,1-11-7 16,4-14-2-16,-1-6 1 15,1-9-11-15,-2-9-10 16,-5 3-2-16,-9-9 4 16,-9 2-7-16,-5 5 0 15,0 7 22-15,-10 11 5 16,-7 6 5-16,-2 9 2 16,2 0-3-16,6 1 0 15,0 3 6-15,5 1-2 16,3 5 6-16,1 0 2 15,0 4 8-15,2-1-7 16,0 2-3-16,0 0-7 16,0 0-7-16,0 0-4 0,0 9 1 15,5 11-1-15,4 2 2 16,1 8 0-16,-2 4 2 16,1 4 5-16,3 2-5 15,2 4 3-15,1-1 4 16,2 3-6-16,0-3 4 15,1 1-3-15,-2-2-2 16,2 1 0-16,1-7 0 16,1-2 1-16,1-4-1 15,3-8 0-15,-5-5-2 16,4-8-13-16,3-9-39 16,3 0-38-16,0-16-159 15</inkml:trace>
  <inkml:trace contextRef="#ctx0" brushRef="#br0" timeOffset="87631.76">22889 7536 260 0,'0'0'81'0,"0"0"-79"15,0 0 0-15,0 0 18 16,0 0 9-16,0 0-25 16,-62-16-2-16,36 16 0 15,-2 0-1-15,-2 0 0 16,1 0-2-16,0 0 4 15,8 0-5-15,2 4 2 16,8-1 0-16,4-1 1 16,6 5 2-16,1 5-6 15,0 10 6-15,0 4-3 16,13 6 3-16,10 0 11 16,2-4-8-16,5-5 8 15,1-5-13-15,0-6 5 0,1-4-5 16,-4-8 4-16,-4-3-5 15,-5-16-3-15,-2-6-6 16,-3-3-3-16,-6 2 11 16,-4 3-2-16,-2 4 3 15,-2 9 0-15,0 6 7 16,0 1 6-16,0 3-10 16,0 0-1-16,0 0-4 15,0 6 0-15,3 7 2 16,7 3 9-16,2 0-3 15,6-5 1-15,2-5-1 16,-1-2-4-16,3-4 1 16,3-1 9-16,3-19-10 0,-2-6-2 15,-2-2-9-15,-8 1 5 16,-8 4-4-16,-8 1 6 16,0 5-15-16,-2 3 5 15,-12 0 12-15,-3 6 2 16,-1 0-2-16,2 4 1 15,2 2 0-15,8 1 3 16,3 1-3-16,3 0 1 16,0 0 1-16,0 0-6 15,8 3-2-15,8 9 5 16,7-3 3-16,7 4-3 16,4-1 0-16,3 1 1 15,-1 1 0-15,-2 0-1 0,-1-2-1 16,-2-1-3-16,-2 3 4 15,-6 2-11-15,-6-2-3 16,-5 3-11-16,-8-2 13 16,-2 1 4-16,-2-2 4 15,0 2 4-15,-9-4 2 16,-10-1 20-16,-8 0 0 16,-2-2-9-16,-2-4-12 15,-2-2-1-15,2 0 0 16,4-3 0-16,7 0 0 15,6-6 0-15,8-5 1 16,6-7 7-16,0-8-8 0,22-5-10 16,9-8-3-16,7-3-6 15,-2 0 3-15,1 0 6 16,-4-3 10-16,-3 1 1 16,-5-5 1-16,-9 0-2 15,-7-1 0-15,-6 2-6 16,-3 4-12-16,0 8 18 15,-9 7 12-15,-6 6-8 16,2 2 12-16,-5 5 6 16,3 3-12-16,2 2 0 15,2 5-5-15,5-1 10 16,3 4 5-16,2 3 1 16,1 0-2-16,0 0-2 0,0 0-11 15,0 0-6-15,0 0-3 16,0 13-6-16,0 11 3 15,9 6 2-15,-2 3 4 16,3 0 0-16,-2 3 1 16,0 1-1-16,1 2 4 15,2 0 3-15,3 4-4 16,4 0-2-16,-2 3 1 16,7-5-1-16,-4-4-1 15,4-3 1-15,2-7-2 16,-1-4-2-16,-1-9-16 15,0-5-14-15,-1-9-25 0,4 0-76 16</inkml:trace>
  <inkml:trace contextRef="#ctx0" brushRef="#br0" timeOffset="87869.16">23319 7288 497 0,'0'0'22'0,"0"0"0"16,0 0 14-16,0 0-19 16,0 0-17-16,0 0-2 15,104-39-10-15,-50 19 0 0,0 6-50 16,-5-3-65-16,-9-2-252 15</inkml:trace>
  <inkml:trace contextRef="#ctx0" brushRef="#br0" timeOffset="88285.03">24317 6997 330 0,'0'0'31'0,"0"0"-30"16,0 0 29-16,0 0 3 15,0 0-21-15,0 0 2 16,-49 51 8-16,35-25 2 16,5 3-3-16,1-3-20 0,4 8 7 15,4 5-6 1,4 5 1-16,13 2 1 0,12 2-3 15,0-5 3 1,7-2 0-16,3-8-4 0,6-9-35 16,-2-10-23-16,5-14-49 15</inkml:trace>
  <inkml:trace contextRef="#ctx0" brushRef="#br0" timeOffset="88808.72">24633 7165 374 0,'0'0'25'16,"0"0"-19"-16,0 0 44 0,0 0-22 15,0 0-9-15,0 0-19 16,-25-5-8-16,31 35 8 16,6 7 6-16,1-1-6 15,-3 0 0-15,-2-4-1 16,-3-6 2-16,0-5-3 15,-5-5 2-15,0-7-7 16,0-5 5-16,0-1-3 16,0-3 5-16,0 0 0 15,0 0 22-15,0 0-4 16,0-10-8-16,-4-4 0 16,-2-2 4-16,3-4-8 15,2-2-5-15,1-1-1 0,0 0 0 16,0-2-8-16,0 1 7 15,9 1 1-15,4 3 0 16,0 4 1-16,1-1-1 16,-1 4-1-16,3 1 1 15,-2 3 0-15,4 3 0 16,-2 2 0-16,5 3-3 16,1 1 1-16,1 0 1 15,2 0-1-15,-2 8-1 16,0 8 1-16,0 4 0 15,-5 3-4-15,0 8 1 16,-5 2 2-16,-4 2 1 16,-2-2-2-16,-5-4-11 0,-2-5-5 15,0-5-16-15,0-8-32 16,0-7-112-16</inkml:trace>
  <inkml:trace contextRef="#ctx0" brushRef="#br0" timeOffset="89094.79">25178 7212 442 0,'0'0'21'16,"0"0"-16"-16,0 0-5 16,0 0 29-16,0 0 10 15,0 0-29-15,20 0-9 16,10-2-1-16,12-9-1 16,6 2-18-16,-1-2-63 15,-6 5-64-15,-11-4-138 16</inkml:trace>
  <inkml:trace contextRef="#ctx0" brushRef="#br0" timeOffset="89326.43">25464 7045 388 0,'0'0'47'15,"0"0"-46"-15,0 0 27 16,0 0-1-16,0 0-27 15,0 0-4-15,-2 43 2 16,11-2 2-16,2 0 1 16,-1 2-1-16,-2-4 0 15,-2-3-2-15,-3-3-4 16,-2-7-29-16,1-6-17 16,2-9-24-16,3-8-67 15</inkml:trace>
  <inkml:trace contextRef="#ctx0" brushRef="#br0" timeOffset="89775.22">25704 6997 312 0,'0'0'23'16,"0"0"-11"-16,0 0 4 15,0 0 17-15,0 0-7 16,0 0-26-16,-10 6 8 0,10 24 4 16,0 7 25-16,0-4-25 15,0-4-6-15,0-2-5 16,-8-9 10-16,-2-5-2 16,-5 0-9-16,-3 0 0 15,-3-2 2-15,0-2 1 16,2-2-3-16,4-2-4 15,7-4 4-15,4-1 0 16,4 0 0-16,0 0 7 16,0 0-6-16,0 0 2 15,4 0-3-15,8 0-4 16,6 0 3-16,1 0 2 16,0 0 1-16,-3 0-2 15,2 3 1-15,1 8-1 16,3 1 1-16,1 7-1 15,1-2-2-15,-2-3 0 0,-1 0-28 16,-3-6-15-16,4-6-22 16,4-2-53-16</inkml:trace>
  <inkml:trace contextRef="#ctx0" brushRef="#br0" timeOffset="90135.82">25820 6845 53 0,'0'0'310'0,"0"0"-310"16,0 0 9-16,0 0-4 15,0 0 7-15,103-20 1 16,-70 20 10-16,-2 3-8 15,-1 14-8-15,0 7 12 16,0 10-15-16,1 8 4 16,1 5 3-16,-3 1-6 15,1 1 7-15,-3-1-2 16,-8-3-4-16,-5 0 1 16,-8-5-5-16,-6-2-1 15,0-5 1-15,0-4-4 16,-2-5 2-16,-8-5 0 15,-5-2-12-15,-3-5-26 0,0-5-58 16,6-7-191-16</inkml:trace>
  <inkml:trace contextRef="#ctx0" brushRef="#br0" timeOffset="91894.88">26781 7522 31 0,'0'0'111'0,"0"0"-68"16,0 0 13-16,0 0 19 0,0 0-28 15,0 0-29-15,0 0-11 16,-17 0-5-16,22 0 0 16,6 0 15-16,5 0 8 15,6-2-6-15,11-18-3 16,1-10-1-16,1-9-15 15,-4-11-2-15,-10-6-19 16,-5-4-20-16,-7 5-11 16,-7 5 6-16,-2 13 46 15,0 13 21-15,-5 4-8 16,-8 5-13-16,-5 2 0 16,3 4 9-16,2 1 17 15,5 7 6-15,4-1-22 16,4 2 9-16,0 0-3 15,0 0-16-15,0 14-3 0,0 8 3 16,0 4 0-16,4 4 0 16,2-4 0-16,3 4-1 15,0-2 1-15,3 1-2 16,3 2 4-16,1 4-2 16,4-2 4-16,-1 2-2 15,2 2-2-15,4-3 1 16,2-2-1-16,0-2 2 15,0-5 1-15,-2-4-3 16,-2-5 2-16,-1-8 0 16,-3-5-2-16,1-3-1 15,1-1 0-15,-1-15-7 0,-3-4-10 16,-7-3 9-16,-7-3 1 16,-3 0-9-16,0-2-4 15,-7 3 14-15,-8 0 0 16,-6 3 4-16,0 8 6 15,-1 2-3-15,2 2 13 16,4 6 17-16,4 1-9 16,5 3-6-16,2 0-7 15,4 0-3-15,1 0 6 16,0 0-11-16,0 0-2 16,7 4-14-16,11 6 16 15,6-2 4-15,7-4 1 16,8-2-4-16,-3-2 2 0,-2 0-3 15,-4-9-2-15,-6-3 1 16,-9 3-9-16,-5 3 7 16,-6 1 0-1,-4 2 3-15,0 0 2 0,0-4-2 16,0-3-4-16,-4 0 4 16,-2 3 0-16,3 2 0 15,2 0 1-15,1 4 2 16,0 1 5-16,0 0-3 15,0 0-4-15,0 0-1 16,0 8-7-16,8 9 6 16,6 3 1-16,8 3 5 15,-2-3 1-15,2-2-5 0,-1-3 0 16,-4-4 0-16,-3-7 4 16,0-3-3-16,-1-1 1 15,4-5 7-15,2-20-6 16,-1-6 1-16,-3-11-5 15,-6-11-10-15,-9-3-2 16,0-4-14-16,-2 0-1 16,-13 6 18-16,-1 7 9 15,1 10 1-15,0 10 8 16,0 8 12-16,0 7-18 16,3 4 6-16,3 2-5 15,4 3 4-15,3 3 5 0,2 0-6 16,0 0-7-1,0 0 0-15,0 0-1 0,0 17-11 16,0 6 12-16,2 7 1 16,5 1 4-16,-3 3-5 15,1 2 1-15,4 1 3 16,3 2-4-16,3 5 4 16,4 1-4-16,5 2 11 15,0-1-9-15,1-2 1 16,1-5-3-16,-1-6-1 15,0-7-15-15,-4-10-7 16,0-8-29-16,1-8-30 16,-4 0-101-16</inkml:trace>
  <inkml:trace contextRef="#ctx0" brushRef="#br0" timeOffset="92120.54">27569 7093 331 0,'0'0'77'16,"0"0"-71"-16,0 0-1 16,0 0-5-16,0 0-1 15,130-23-1-15,-77 17 1 16,-2 4-3-16,-14 1-48 0,-13-1-91 15</inkml:trace>
  <inkml:trace contextRef="#ctx0" brushRef="#br0" timeOffset="92449.67">27376 6958 370 0,'0'0'0'16,"0"0"-46"-16,0 0 46 15,0 0 1-15,0 0-1 16,0 0 9-16,21 41-4 15,-20-41-3-15,1 0 9 16,1 0-4-16,1-4 3 16,-1-7-10-16,0 5-1 15,-3 3 1-15,2 0-2 16,-2-2-14-16,4 5-51 16,5 0-120-16</inkml:trace>
  <inkml:trace contextRef="#ctx0" brushRef="#br0" timeOffset="92939.04">28486 7123 427 0,'0'0'0'0,"0"0"-37"0,0 0 37 16,0 0 10-16,0 0 24 16,0 0-14-16,-64-23-9 15,53 23-3-15,1 0-2 16,-4 3-1-16,4 7 0 15,2 9-3-15,0 12 4 16,6 4 5-16,2 3 10 16,0-3-12-16,12-4-1 15,4-9-8-15,5-11 1 16,0-3-5-16,5-8 4 16,5-1-4-16,6-20-3 15,-3-8-23-15,-7 0 15 16,-13 1 11-16,-10 0-1 0,-4 4-3 15,0 1 5-15,-9 6 3 16,-8-3 6-16,-3 7-6 16,-4 1-3-16,0 3-2 15,-1 4-14-15,2 3-21 16,6 2-39-16,9 0-116 16</inkml:trace>
  <inkml:trace contextRef="#ctx0" brushRef="#br0" timeOffset="93622.14">28738 7272 185 0,'0'0'180'16,"0"0"-179"-16,0 0-1 15,0 0 29-15,88 10 15 16,-40-38-18-16,7-7-24 16,1-10 4-16,-3-9-10 15,-12-9 4-15,-9-16-19 16,-14-4-2-16,-14-4 4 16,-4 7 17-16,-1 17 2 15,-13 15 1-15,2 18 1 16,-1 11-2-16,1 10 0 15,0 8 2-15,-3-1 2 0,3 2-5 16,-1 0 4-16,4 12-4 16,0 8 9-16,0 9-4 15,5 4 8-15,2 4-10 16,2 4 6-16,0 5-4 16,0 7-6-16,12 5 11 15,1 5-4-15,2 2-4 16,0 1 12-16,1 1-7 15,1 5-7-15,1 2 2 16,0 5 0-16,6-4-2 16,1-4-1-16,5-9 0 15,3-13-3-15,-1-12 2 0,4-11 1 16,-1-14 0 0,2-12 4-16,0-3 9 0,3-23-12 15,-1-8-1-15,-2-10-6 16,-5 1 4-16,-10-4-13 15,-5 2 4-15,-10 4 8 16,-7 4 1-16,0 4 2 16,-17-2 7-16,-17 5 9 15,-12 3 2-15,-9 4 2 16,-5 4-15-16,7 2 4 16,6 10-2-16,8 3-7 15,11 4-5-15,9 0-10 0,8 0-19 16,10 2-38-16,1 6-29 15,22-2-31-15</inkml:trace>
  <inkml:trace contextRef="#ctx0" brushRef="#br0" timeOffset="94038.95">30466 6628 336 0,'0'0'43'0,"0"0"-42"16,0 0 26-16,0 0 9 16,0 0 4-16,0 0-10 15,-7-4-12-15,7 8-18 16,-1 18 0-16,-1 10 1 16,2 10 8-16,0 13 0 0,0 5-1 15,9 7-1-15,3-6-6 16,2 3 2-1,2-11-3-15,-5-11-2 0,0-5-1 16,-3-12-19-16,-4-6-21 16,-2-10-42-16,-2-9-29 15,1 0-173-15</inkml:trace>
  <inkml:trace contextRef="#ctx0" brushRef="#br0" timeOffset="94510.02">30089 6720 253 0,'0'0'19'0,"0"0"-7"15,0 0 57-15,0 0-18 16,0 0 12-16,-40-75-46 0,40 54 18 16,0 1-27-1,1-6 12-15,17-3-19 0,5-3-1 16,10-2-3-16,5 4-6 15,4-1 3 1,3 3 2-16,1 4-4 0,3 4 7 16,1 4-4-1,0 3 4-15,4 3 0 0,4 3 1 16,8 0-2-16,2 6 2 16,3 1 1-16,-13 0-1 15,-12 0-1-15,-16 6-5 16,-15 3-10-16,-9 6-25 15,-6 2-31-15,-3-3-13 16,-21 1-52-16</inkml:trace>
  <inkml:trace contextRef="#ctx0" brushRef="#br0" timeOffset="94832.15">29745 6297 240 0,'0'0'72'0,"0"0"-72"16,0 0-1-16,0 0-2 15,-23 98-1-15,23-70 1 16,0-1 2-16,10-5-38 16,16-6-5-16,16-9-73 15</inkml:trace>
  <inkml:trace contextRef="#ctx0" brushRef="#br0" timeOffset="95087.98">31051 6079 491 0,'0'0'0'16,"0"0"-5"-16,0 0-5 15,0 0 10-15,24 73-4 16,-15-34 4-16,-1-1 8 16,-4-4-8-16,-4-4-15 15,0-12-93-15</inkml:trace>
  <inkml:trace contextRef="#ctx0" brushRef="#br0" timeOffset="98537.83">10223 10260 270 0,'0'0'0'16,"0"0"2"-16,0 0 22 16,0 0 4-16,0 0-9 15,0 0 0-15,0 0-3 16,0 0-8-16,-16-2 2 15,16 2-1-15,0 0-4 16,0 0-2-16,0 0 3 16,0 13-4-16,0 17 18 15,0 15-12-15,0 9 13 16,0 7-15-16,0 9 3 0,10 10 0 16,-1 10-6-16,-3 2 1 15,0-5 3-15,0-10-5 16,0-16-1-16,3-15-1 15,-3-13 2-15,0-11-2 16,1-9-3-16,-1-9-18 16,-6-4-36-16,0-2-5 15,0-22-16-15</inkml:trace>
  <inkml:trace contextRef="#ctx0" brushRef="#br0" timeOffset="99153.89">10096 10301 177 0,'0'0'75'0,"0"0"-70"0,0 0 32 16,0 0 14-16,0 0-47 16,0 0 14-16,-7-79-17 15,7 62 4-15,10 0 0 16,-4 0-4-16,2 2 1 15,-2-2-1-15,4 3-1 16,-1-2 0-16,4 2-2 16,7-2 2-16,2 2 0 15,2-1-2-15,1 2 2 16,7-1-5-16,-5 5 5 16,-2 1-8-16,-1 2 7 15,-2 5 2-15,-5 1 0 16,5 0-1-16,-7 0-1 15,6 12 0-15,-2 3-3 16,-2 12 1-16,5 9 5 16,-6 7-2-16,-2 3 2 0,-5 0-1 15,-9 4 0-15,0-5 1 16,0-1 6-16,-18-7-5 16,-6-1 1-16,-5-3 6 15,-3-7 4-15,-1-2-14 16,0-8 4-16,2 0-4 15,1-8 0-15,4-2-11 16,3-6-11-16,4 0-37 16,8 0-88-16</inkml:trace>
  <inkml:trace contextRef="#ctx0" brushRef="#br0" timeOffset="99866.11">12398 10232 120 0,'0'0'89'15,"0"0"-85"-15,0 0 54 16,0 0 11-16,0 0-19 0,0 0 8 15,-51-10-29-15,51 10 2 16,-3 0 8-16,3 0-19 16,0 0-4-16,0 0-3 15,0-1-13-15,6-2-7 16,13-5-2-16,17-1 8 16,3-4-4-16,6 3-5 15,-2 5-16-15,-4-3-10 16,-3 7-23-16,-5 1-21 15,-7 0-86-15</inkml:trace>
  <inkml:trace contextRef="#ctx0" brushRef="#br0" timeOffset="100125.99">12422 10481 338 0,'0'0'89'15,"0"0"-88"-15,0 0 27 16,0 0 3-16,0 0-13 16,0 0-2-16,46-5-6 15,-14-7 2-15,9-5-12 16,5 0-4-16,-4-3-14 0,-3 4-49 15,-6 2-105-15</inkml:trace>
  <inkml:trace contextRef="#ctx0" brushRef="#br0" timeOffset="101741.73">14458 9796 299 0,'0'0'0'0,"0"0"0"16,0 0 29-16,0 0-1 16,0 0 2-16,0 0 18 15,0 0-18-15,-48-36-12 16,48 36-14-16,0 0-1 15,0 2-3-15,-3 25-3 16,3 16-2-16,-4 17 9 16,4 8-10-16,-5 3 12 15,0-6-6-15,-1-2 0 16,-1-12-8-16,-3-7-2 16,1-8 3-16,-4-12-1 15,6-8-12-15,3-8-16 16,1-8-6-16,0 0-27 15,0-14-24-15</inkml:trace>
  <inkml:trace contextRef="#ctx0" brushRef="#br0" timeOffset="102282.06">14228 9629 293 0,'0'0'19'0,"0"0"10"15,0 0 17-15,0 0-18 16,0 0-7-16,0 0-9 15,-3-48-10-15,12 31 0 16,3 0-4-16,2 2 2 16,5 1 0-16,3-1 0 15,5 3 0-15,6-4-10 16,1 2-5-16,3 0 15 16,-1-2 0-16,-14 7-2 15,1 3 3-15,-7 1-1 16,1 5 1-16,2 0-1 15,-1 11-4-15,3 14 4 16,-1 12 5-16,-1 11 9 0,0 4-1 16,-7 3-3-16,0-7 10 15,-9-6-13-15,0-8-6 16,-3-4 0-16,0-2 2 16,-3-5-2-16,-15 7 3 15,0-2 8-15,-11 0-10 16,-3-2 0-16,-1-1-2 15,0-3-3-15,5-5-11 16,4-4-5-16,-1-3-29 16,7-6-31-16,9-4-50 0</inkml:trace>
  <inkml:trace contextRef="#ctx0" brushRef="#br0" timeOffset="103538.62">15095 10115 123 0,'0'0'32'0,"0"0"-14"16,0 0 16-16,0 0 12 15,0 0 10-15,0 0-15 16,3-6-3-16,-3 3-18 15,-10-2-9-15,-7 0-5 16,-9 2-6-16,-2-1 0 16,-4 4-2-16,1 0 1 15,3 0 0-15,-4 0 1 16,6 0-5-16,-4 0 5 16,6 0 0-16,9 6-2 15,2-2 0-15,7 0 2 16,6 5 0-16,0 5-1 0,0 6 0 15,15 8 2 1,15 3 2-16,5-1 0 16,4-4 0-16,1-6-2 0,-2-4 0 15,-1-9 0-15,-8-7 0 16,-4 0-1-16,-2-10 0 16,-3-13-7-16,-8-4-2 15,-6-2 9-15,-5 4-4 16,-1 6 4-16,0 4 9 15,0 5 4-15,0 6-4 16,0-3 4-16,0 7-4 16,-1 0-1-16,1 0-6 0,0 0-2 15,0 0-3-15,0 0 1 16,0 0-3-16,0 11-1 16,10 7 3-16,7 0 3 15,2 2 0-15,5-3 1 16,4-4 4-16,5-4-2 15,0-6 2-15,-4-3-5 16,0 0-2-16,-2-17 2 16,-6-8 2-16,-8-9 1 15,1-5-6-15,-11-11 3 16,-3-6-8-16,0-3-11 16,0 0-8-16,-3 9 23 15,-8 3-4-15,-4 8 8 16,2 5 8-16,-5-2-4 15,3 7 4-15,-1-1 13 0,7 0-17 16,-1 7-8 0,5 0 20-16,2 3-12 0,-3 1 9 15,3 8-9-15,0 3-4 16,0 0 15-16,3 8-4 16,0-3-1-16,0 3 0 15,0 0-3-15,0 0-7 16,0 0-4-16,0 11-8 15,0 11 6-15,3 4 6 16,6 10 0-16,2-2-2 16,2-1 2-16,3 0 0 15,-6 3 0-15,6 1 0 16,-6 3 0-16,2 1 0 16,-1 3-2-16,5-1 2 0,-4 6 3 15,4-6-2-15,2-1-1 16,0-6 4-16,-1-5-4 15,5-7-2-15,-2-9-4 16,6-5-8-16,7-6-26 16,4-4-3-16,6 0-57 15,-4-20-191-15</inkml:trace>
  <inkml:trace contextRef="#ctx0" brushRef="#br0" timeOffset="103806.42">15211 9796 376 0,'0'0'53'0,"0"0"-45"16,0 0-8-16,0 0 2 16,85-30-2-16,-37 21-1 0,4-2-45 15,9 0-38-15,2-5-164 16</inkml:trace>
  <inkml:trace contextRef="#ctx0" brushRef="#br0" timeOffset="104217.12">15857 9283 310 0,'0'0'28'0,"0"0"-24"16,0 0 10-16,0 0 2 16,0 0-9-16,0 0 1 15,8 56 26-15,4-15-2 16,1 1-21-16,0 5 1 16,-1 2-10-16,3 3-2 15,0-1 0-15,-1-4 8 16,2 1-8-16,-3-2 1 15,-4-2-1-15,4-3 0 16,1 2 4-16,1-3-4 16,-1-6 0-16,5-1 0 15,-3-10 0-15,1-3 0 16,-1-7-5-16,0-6 5 16,-1-7-25-16,6 0-3 0,0-10-21 15,0-9-115-15</inkml:trace>
  <inkml:trace contextRef="#ctx0" brushRef="#br0" timeOffset="104452.75">15715 9825 278 0,'0'0'75'0,"0"0"-36"15,0 0 17-15,0 0-10 16,0 0-24-16,88-26-9 16,-34 16-7-16,-2-3-2 15,-2 6-8-15,-3 1-5 16,-3 3-33-16,-6 3-59 16,-5 0-120-16</inkml:trace>
  <inkml:trace contextRef="#ctx0" brushRef="#br0" timeOffset="104762.87">16331 9838 174 0,'0'0'19'15,"0"0"-16"-15,0 0 28 16,0 0-12-16,0 0 1 15,0 0-11-15,69-14-9 16,-69-2-14-16,0 4-1 16,-12 2 15-16,-9 6 5 15,3 1 7-15,-5 3 8 16,6 0 0-16,5 7 0 16,4 3 7-16,4 9-12 15,4 1-7-15,2 0 0 16,20 6 5-16,6-2-6 15,8-1-4-15,4-1-3 0,2-8-22 16,-3-9-94-16</inkml:trace>
  <inkml:trace contextRef="#ctx0" brushRef="#br0" timeOffset="105184.73">16534 9828 324 0,'0'0'57'15,"0"0"-54"-15,0 0 7 0,0 0 12 16,0 0 0-16,0 0-22 16,22-3 1-16,1 3-1 15,-4 0 0-15,5 7 0 16,-6 5 0-16,4 2 0 15,-1 0 7-15,0 2-7 16,0 1-2-16,-4-5 0 16,-1 1-5-16,-7-4-5 15,-2-1-2-15,-4-4 10 16,-3-4-8-16,0 0 1 16,0 0 9-16,0 0 2 15,-10 0 3-15,1 0-2 16,-1-3 3-16,2-4 13 0,3-3-8 15,1 1-7 1,1-6 3-16,3-2 3 0,0-2-8 16,7-5-38-16,16 2-5 15,2 5-8-15,2 5 11 16,-4 2-90-16</inkml:trace>
  <inkml:trace contextRef="#ctx0" brushRef="#br0" timeOffset="105803.98">17004 9729 28 0,'0'0'275'0,"0"0"-273"16,0 0 38-16,0 0-10 15,0 0-11-15,0 0-19 16,-3 23 2-16,12 7 12 16,2 3 9-16,2-1-19 15,-4 2 2-15,-2-10-6 0,-4-5 0 16,-3-9 3-1,0-5 0-15,0-3 2 0,0-2-2 16,0 0 22-16,0-2 16 16,0-10-26-16,-6-1-14 15,-1 1 7-15,1-2 8 16,2 1-12-16,4-1-4 16,0-3 0-16,0 1-1 15,7-1-4-15,9 0-5 16,3 2-2-16,4 1-1 15,0 1 11-15,0 4 0 16,-4-2 0-16,1 7 3 16,-1 2-2-16,4 2 2 15,-1 0-1-15,5 0 1 0,-1 10 0 16,0 6-1-16,-4 1-2 16,1 3-3-16,-6-1-3 15,-3 5 0-15,-2-4 5 16,-3 2 0-16,-3-4 0 15,-2 0-3-15,-2-4-6 16,-1-4 3-16,-1-3-24 16,0-1 8-16,0-3-5 15,0-2-4-15,0-1-33 16,-3 0-43-16</inkml:trace>
  <inkml:trace contextRef="#ctx0" brushRef="#br0" timeOffset="108764.74">18700 9634 239 0,'0'0'38'16,"0"0"-38"-16,0 0 0 15,0 0 11-15,0 0 11 16,0 0-3-16,0 0 1 0,-54-41-13 16,34 35-4-16,-4 3-1 15,-2 2 11-15,-7 1-6 16,2 0-1-16,2 0 3 15,5 1 5-15,11 5-8 16,3 1-5-16,7 3-1 16,3 4 0-16,0 8 2 15,0 5 0-15,0 2 4 16,14 1-4-16,5-2-1 16,4-9 6-16,6-1-4 15,2-6-2-15,0-10-1 16,1-2-5-16,-6 0-1 15,-3-2 2-15,-7-11 4 16,-6-1 3-16,-4-2 4 0,-2-1-6 16,-4 0 6-1,0 0 0-15,-4 4-6 0,-7-6-1 16,-4-1 0-16,-6 3-2 16,-3 1-2-16,-6 3 1 15,5 6-2-15,-4 1-3 16,12 2 2-16,4 4-1 15,10 0-14-15,3 0-16 16,7 0-109-16,19 0 16 16</inkml:trace>
  <inkml:trace contextRef="#ctx0" brushRef="#br0" timeOffset="109514.85">18831 9808 290 0,'0'0'13'15,"0"0"-11"-15,0 0 41 0,0 0 1 16,0 0-6-1,100-12-4-15,-62-19-7 0,3-8-24 16,-4-10-3-16,-8-9-12 16,-12-8-12-16,-11-12-47 15,-6 0-55-15,0-3-71 16,-9 9 197-16,-8 13 9 16,-6 14 87-16,-2 14-42 15,-1 7 44-15,3 8-44 16,0 3-25-16,10 5 22 15,4 2-15-15,1 3-21 16,8 3 8-16,0 0-18 16,0 0-5-16,0 0-7 15,0 20 3-15,14 13 4 16,-4 13 0-16,5 9 0 0,2 6-1 16,-3 4 1-1,6 1 0-15,4-3 0 0,-2 7 1 16,3 2-1-16,-2 1 0 15,1-1 0-15,3-1-3 16,-1-2 1-16,6-3 2 16,4-4 1-16,5-5 0 15,4-11 2-15,2-8-3 16,-3-11 6-16,-5-10-2 16,-5-10-4-16,-5-7 0 15,-1 0 14-15,2-22 3 16,0-9-16-16,-2-12-1 0,-4 0-10 15,-8-6 6 1,-7 2-4-16,-9-2-15 16,0 6 6-16,-9 7-4 0,-17 3 12 15,-6 6 6-15,-8 4-1 16,-8 6 4-16,-10 4 7 16,-2 3-4-16,3 0-2 15,5 4-2-15,13 2 2 16,12 0-2-16,12 1 0 15,10 3-17-15,5 0-35 16,13 0-107-16,26 5 76 16</inkml:trace>
  <inkml:trace contextRef="#ctx0" brushRef="#br0" timeOffset="110197.86">20434 9365 370 0,'0'0'0'0,"0"0"6"16,0 0-10-16,0 0 8 15,0 0 14-15,0 0-15 16,0 4-1-16,0 16-1 16,5 2 13-16,2 9 13 15,-2 5-15-15,-2-2-10 16,-3-2-2-16,0-5 3 15,0-8-3-15,0-5-3 16,0-8 0-16,0-6 2 16,0 0 1-16,0 0 4 15,0 0 16-15,-8-10-20 16,-2-9 0-16,2-5 2 0,4-2 4 16,1-2 0-16,3 0 2 15,0 5-7-15,0-1 0 16,6-2-2-1,6 4-3-15,9 0 4 0,-2 3-2 16,4-1 1-16,-1 4-8 16,5 3 8-16,-4-1-2 15,4 7 1-15,3 2 0 16,0-2 1-16,6 4-1 16,3 3 2-16,-4 0-2 15,-2 0-3-15,-4 22 1 16,-7 9-2-16,-4 1 2 15,-12 6 0-15,-3-4-2 0,-2 2 6 16,1-5 3 0,-2-3 0-16,1-6 2 15,-1-6-10-15,0 1 4 0,0-4 0 16,0 0-39-16,0-3-17 16,0-6-94-16</inkml:trace>
  <inkml:trace contextRef="#ctx0" brushRef="#br0" timeOffset="110486.6">21083 9356 370 0,'0'0'86'0,"0"0"-84"15,0 0 15-15,0 0-1 16,0 0-7-16,0 0 0 16,66-13-9-16,-15 3-5 15,4 1-11-15,0 1-45 16,-5 2-49-16,-8-2-110 15</inkml:trace>
  <inkml:trace contextRef="#ctx0" brushRef="#br0" timeOffset="110771.79">21408 9138 305 0,'0'0'55'0,"0"0"-48"16,0 0 23-16,0 0 1 15,0 0-20-15,0 0-5 16,14 43-3-16,-5-9 21 0,1 5-20 16,0 3-4-16,-2-2 4 15,0 2-12-15,-2-1 8 16,-3-4-2-16,2-2-1 15,0-8-15-15,1-3-23 16,3-12-18-16,6-9-94 16</inkml:trace>
  <inkml:trace contextRef="#ctx0" brushRef="#br0" timeOffset="111335.88">21772 9039 203 0,'0'0'36'15,"0"0"-21"-15,0 0 6 16,0 0-15-16,0 0-6 15,0 0 3-15,10 48 35 16,-8-9 1-16,-2 0-19 16,0 0-7-16,0 0 1 15,-12-9-8-15,0-6 0 0,-5-5-3 16,0-5-1 0,-2-1 1-16,-5-6-3 0,3 3 0 15,-3-5 1-15,-1 2 0 16,2-2-2-16,4-2 1 15,9-3 0-15,2 0 0 16,8 0 6-16,0 0-4 16,1 0 8-16,17-5-9 15,2-5 2-15,4 1-2 16,-1 3-1-16,-2 3 6 16,-4 3-5-16,-1 0 0 15,-1 0 1-15,1 0 1 0,-1 3-3 16,2 10-1-1,-4 1 1-15,-1 3 1 0,-4 3 2 16,-2 4 1 0,-3-1 0-16,-2 0-2 0,1-1-1 15,2-3 1-15,1-7-2 16,2 2-1-16,2-8-9 16,9 1-46-16,1-7-22 15,11 0-136-15</inkml:trace>
  <inkml:trace contextRef="#ctx0" brushRef="#br0" timeOffset="111684.85">22194 9068 300 0,'0'0'24'16,"0"0"-21"-16,0 0 33 15,0 0 12-15,0 0-8 16,0 0-31-16,-12-3-5 16,12 25-3-16,0 9 8 15,6 8-1-15,3-2 3 16,2 4-10-16,-2-2-1 0,-2-3 0 15,1 0 0-15,-1-4 0 16,-3-1 0-16,-1-1-2 16,-3-4-4-16,0-2-20 15,0-7-30 1,0-8-43-16,-3-6-132 0</inkml:trace>
  <inkml:trace contextRef="#ctx0" brushRef="#br0" timeOffset="111963.9">22026 9307 361 0,'0'0'28'16,"0"0"4"-16,0 0 27 15,0 0-10-15,0 0-9 16,0 0-22-16,45-26-18 16,-3 14-7-16,4 0 3 15,3 4-11-15,-4 0-4 16,1 4-11-16,-6 2 5 16,-3 2 0-16,-8 0-61 15,-9 0-45-15</inkml:trace>
  <inkml:trace contextRef="#ctx0" brushRef="#br0" timeOffset="112411.75">22678 9032 356 0,'0'0'45'0,"0"0"-44"0,0 0 72 16,0 0-43-16,0 0 12 15,0 0-2-15,-38-34-20 16,38 34-8-16,0 0-12 16,0 17 0-16,2 14 0 15,5 12 9-15,2 11 3 16,2-3 4-16,-5 2-9 16,0-7-5-16,-2-6 2 15,-1-4 2-15,-1 0-6 16,-2-10 0-16,0-5-5 0,0-8-18 15,2-4-6-15,0-8-15 16,-1-1-8 0,2 0 0-16,0-3-36 0,2-13-292 15</inkml:trace>
  <inkml:trace contextRef="#ctx0" brushRef="#br0" timeOffset="116242.77">23390 9462 188 0,'0'0'23'16,"0"0"-14"-16,0 0-3 16,0 0 52-16,0 0-5 0,0 0-24 15,0 0 7 1,62 29 2-16,-44-29 1 0,5-5-18 15,7-9-14-15,5-10-5 16,1 2-2-16,-2-5 2 16,-4 0-2-16,-2-6-5 15,-4 1-1-15,-3-9-2 16,-5-1 3-16,-4-5-20 16,-5-2 9-16,-5 3 4 15,-2 6 12-15,0 6-13 16,-5 7-11-16,-9 2 19 15,0 5 5-15,-1 6-5 16,3 2 2-16,5 3 3 0,2 2 4 16,0 3 12-1,3 0 13-15,1 2-29 0,-1 2 26 16,2 0-12 0,0 0-10-16,0 0-4 0,0 10-4 15,0 6 4 1,0 5 0-16,5 1-1 0,5 1 1 15,-1 4-1-15,1-1 1 16,4 4 2-16,-1 5-2 16,3-1 0-16,1 3 0 15,1-1 0-15,-1 0 1 16,3 0 0-16,2 1-1 16,1 0 0-16,1-2 0 15,1-1 2-15,2-6 1 0,3-7-2 16,3-4 4-16,0-8-2 15,1-8-1-15,-3-1-2 16,2-1-2 0,-8-15-9-16,-4-3 3 0,-5-6-1 15,-5 3-3-15,-7-1 6 16,-2 2 0-16,-2 2 2 16,0-1-3-16,-11 1 7 15,-6 2 3-15,-5 3 0 16,-3 2-1-16,-3 0-2 15,0 4 7-15,-1 1-2 16,5-3-3-16,4 3 0 16,6-2 5-16,3 1 6 15,4 3-7-15,4 0 5 16,3 3-8-16,0 1-3 0,0 1 6 16,0 0 4-16,0 0-10 15,9 0-3-15,11 8 3 16,9 9 0-16,9 0 0 15,6-2 0-15,5 1-1 16,-1-6 1-16,3-7-5 16,-1 2 2-16,-4-5-2 15,-6 0 0-15,-6-7-15 16,-8-4 4-16,-12-1-3 16,-9-2 19-16,-5 4 3 0,0-2-1 15,0 1-1 1,-2 1 1-16,-5 4 3 0,-3 0-1 15,5 1-4-15,0 2 0 16,4 3 0-16,1 0 1 16,0 0 2-16,0 0-2 15,0 0 1-15,0 0-2 16,0 0-2-16,0 10-1 16,0 7 6-16,5 3-6 15,5 3 4-15,6-1-1 16,4 2 11-16,-1-4-6 15,2-6 9-15,0-2-9 16,-2-5-5-16,2-7 2 16,0 0 3-16,0-10 7 15,0-13-10-15,0-11-1 16,-8-7-1-16,-2-13-6 16,-4-6-10-16,-6-2 2 0,-1 6-10 15,0 9 23-15,0 8-4 16,-4 6 4-16,-12 4 0 15,-4 2 1-15,-2 3 6 16,1 5 10-16,5 2-9 16,4 6 0-16,6 3 3 15,1 8 3-15,5-1 1 16,0 1-4-16,0 0-5 16,0 0-2-16,0 0-3 15,0 0 0-15,0 10-8 0,0 14 8 16,6 2-2-1,5 6 2-15,2 5 0 0,4 0 0 16,3 2 3 0,3 6-3-16,-2 2 0 0,3 5 1 15,-1 2-1-15,3-1 3 16,-1-3-5-16,-1-7 2 16,-2-7-13-16,-2-9-15 15,-4-9 4-15,0-10-2 16,0-8-55-16,0 0-2 15,-1-9-167-15</inkml:trace>
  <inkml:trace contextRef="#ctx0" brushRef="#br0" timeOffset="116466.04">24660 9059 69 0,'0'0'250'16,"0"0"-230"-16,0 0 51 15,0 0-11-15,0 0-60 0,0 0 0 16,121-51 0 0,-74 43-2-16,-5 1-27 0,-10 3-32 15,-9-4-50-15</inkml:trace>
  <inkml:trace contextRef="#ctx0" brushRef="#br0" timeOffset="116935.69">24311 8906 297 0,'0'0'32'16,"0"0"-32"-16,0 0 62 15,0 0-14-15,0 0-17 16,0 0-4-16,-27-34-19 16,27 34-8-16,0 0-3 15,8 9 0-15,8 3 1 16,-1-2 2-16,1-2 0 16,-4-5-1-16,0 0-5 15,-1-1 4-15,-4-2 0 0,-2 0 1 16,-1 0 1-16,-1 0 2 15,-3-8-2-15,0 0 0 16,0 2-2-16,-3 2-2 16,-4-3 3-16,-2 7-1 15,-5 0-33-15,1 0-49 16,-1 11-73-16</inkml:trace>
  <inkml:trace contextRef="#ctx0" brushRef="#br0" timeOffset="126757.06">13737 11671 224 0,'0'0'3'0,"0"0"1"15,0 0 24-15,0 0 16 16,0 0-13-16,0 0-6 15,0 0-11-15,-10-12 1 16,10 8-4-16,0 4 2 16,0 0 2-16,0 0-3 15,0 0-6-15,-3 0 0 16,3 0-1-16,0 0 1 16,0 0-6-16,0 0 3 15,0 0-3-15,0 0 0 16,0 4 0-16,0 8-6 15,0 7 5-15,0 14 1 0,3 7 1 16,3 8 0 0,-2 7 0-16,-4-2 0 0,0 4 3 15,0-8-4-15,0-6 0 16,0-10 1-16,-4-11-2 16,-2-4-3-16,3-8 3 15,0-4-2-15,0-3 0 16,-3 0-6-16,1 4-11 15,-1-6-37-15,0-1-20 16,2 0-90-16</inkml:trace>
  <inkml:trace contextRef="#ctx0" brushRef="#br0" timeOffset="127260.72">13430 11849 209 0,'0'0'38'0,"0"0"-33"16,0 0 4-16,0 0 47 16,0 0-20-16,0 0-22 15,-37-28-11-15,37 4 4 16,0-5-5-16,0-2-1 15,3-1 0-15,4 0-1 16,-4-2-1-16,6 1-1 16,0-5 4-16,9 0-4 15,5 5 0-15,6 0 1 16,7 5 0-16,2 6-6 16,11 2 3-16,10 9-3 15,2 3 6-15,5 4 0 0,1 4-2 16,-5 0-1-16,0 4-2 15,-10 11-25-15,-13 5-47 16,-10-3-124-16</inkml:trace>
  <inkml:trace contextRef="#ctx0" brushRef="#br0" timeOffset="127897.92">14498 11595 162 0,'0'0'27'15,"0"0"-19"-15,0 0 46 16,0 0-8-16,0 0-7 16,0 0-17-16,-46-16-22 15,39 16 1-15,-2 10-2 16,-2 10 2-16,-4 13 1 15,-8 10 5-15,3 16 0 16,-2 16 8-16,2 9 1 0,-3 4 1 16,7-4-6-16,3-5-10 15,0-10 9-15,7-10-9 16,-1-9-1-16,6-10 1 16,-2-4 1-16,0-13-3 15,3-7 1-15,0-5 0 16,0-5-1-16,0-6-1 15,0 0-47-15,0 0-12 16,6-6-15-16,5-14-130 16</inkml:trace>
  <inkml:trace contextRef="#ctx0" brushRef="#br0" timeOffset="128482.71">14825 12131 244 0,'0'0'105'0,"0"0"-105"15,0 0 0-15,0 0 25 16,0 0 1-16,0 0 2 16,-22-14-5-16,22 14-20 15,0 0 8-15,0 0-6 0,-1 0 1 16,1 3-12 0,0 14 5-16,0 9 1 0,0 15 3 15,0 5 0-15,0 3 0 16,0 0-3-16,0-2-2 15,3 2 2-15,0-4 0 16,-2-1 1-16,1-4-1 16,-2-6 2-16,0-4-4 15,1-11 3-15,-1-4-2 16,0-7 0-16,0-4-5 16,0-4-12-16,0 0 6 15,0 0-11-15,-4-15-28 16,-9-11-110-16,-2-7-44 15</inkml:trace>
  <inkml:trace contextRef="#ctx0" brushRef="#br0" timeOffset="129032.61">14723 12022 197 0,'0'0'27'0,"0"0"-25"0,0 0-2 16,0 0 21-16,0 0-14 15,0 0-5-15,54-70 12 16,-39 60 3-16,2 4-14 16,6 0-3-16,-1-2 0 15,7-1 0-15,-3-1 0 16,6 3 2-16,1 0-2 16,-3 1-1-16,-5 6-2 15,-1 0 2-15,-2 0 0 16,-7 13 2-16,3 9 4 15,-3 2 10-15,-4 3 9 16,2 5-12-16,-7 1-2 16,-3 1-8-16,-3-2 5 0,0-2 5 15,0-3-4 1,-12-4 6-16,-2 1-12 0,1-7 14 16,-3-3-9-16,-3-3-1 15,2-5-5-15,-6 2 3 16,1-2 1-16,-4-3-4 15,3-3-1-15,4 0-3 16,2 0-5-16,8 0-36 16,-1-12-59-16,10-5-140 15</inkml:trace>
  <inkml:trace contextRef="#ctx0" brushRef="#br0" timeOffset="136987.62">16841 11151 133 0,'0'0'29'0,"0"0"-28"16,0 0 31-16,0 0 3 16,0 0-30-16,0 0 13 15,0 0-10-15,0 0 3 16,7-3 14-16,-3 3 3 16,-4 0-12-16,3 0 0 15,0 0-11-15,0 0-5 16,4 0 0-16,0 0 8 15,2 5-3-15,5 5-2 16,1 3-1-16,-1 4 5 0,2 2-2 16,0 4 3-1,-6 2 2-15,1 4-4 0,1 0-6 16,-3 4 0-16,1 1 3 16,0 3-1-16,-2 5 0 15,-3 0-2-15,-2 2 2 16,-3 1 2-16,0-5-3 15,0 4 0-15,0-5 1 16,0-3-2-16,-7 4 0 16,3-5 2-16,1-1-1 15,3-4-1-15,0-4 2 16,0-6-1-16,11-3-1 16,-2-4 0-16,7-3 0 0,4-5-2 15,5-5-10-15,9 0-8 16,2-5-31-16,-1-12-79 15</inkml:trace>
  <inkml:trace contextRef="#ctx0" brushRef="#br0" timeOffset="137295.74">16898 11744 387 0,'0'0'32'16,"0"0"-28"-16,0 0 17 15,0 0 2-15,0 0-23 16,112-36-2-16,-54 16-4 16,5 0-21-16,-8 7-29 15,-6 4-40-15,-13 5-147 0</inkml:trace>
  <inkml:trace contextRef="#ctx0" brushRef="#br0" timeOffset="138244.7">17602 11681 136 0,'0'0'83'15,"0"0"-82"-15,0 0 30 16,0 0 3-16,0 0 4 15,0 0-7-15,-6-13-24 16,3 13 20-16,-6-3-27 0,-2 3 12 16,1 0-10-16,-6 0-2 15,-4 0 0-15,1 3 6 16,-2 5-6-16,2 1 0 16,4-1 3-16,0 0-1 15,4 1-1-15,7 2-1 16,-2-2 0-16,6 5 0 15,0 6 1-15,0 3-1 16,0 0 1-16,12 0-1 16,4 4 0-16,4-1 0 15,5-3 0-15,3 3-1 16,4-5 1-16,-4-5 1 16,2-2-1-16,-3-9 0 0,-5-5 0 15,1 0 0-15,-3-2 2 16,1-18-2-16,-1-7 0 15,-7-6-6-15,-4-4 1 16,-6 1-6-16,-3 4 1 16,0 5 2-16,-6 4 6 15,-9 3 4-15,-1 4 0 16,-7 3 1-16,4 4 2 16,-8 1-5-16,2 5-4 15,-5 2 3-15,0 1 0 16,2 0-20-16,4 0-21 15,6 0-34-15,-2 0-59 16</inkml:trace>
  <inkml:trace contextRef="#ctx0" brushRef="#br0" timeOffset="139078.75">18414 11388 361 0,'0'0'0'0,"0"0"-5"15,0 0 5-15,0 0 22 16,0 0 7-16,113-24-3 16,-76-3-24-16,-3-12 0 15,-6-4 1-15,-3-6-3 16,-9-9-6-16,-10-3-20 15,-6 7-8-15,0 6-2 0,-15 11 36 16,-6 11 22 0,-1 12-1-16,5 3-21 0,2 6 2 15,8 5 5-15,4 0-6 16,3 0 5-16,0 19-6 16,18 12 3-16,12 13 13 15,7 7-11-15,-2 9 0 16,1 2-4-16,-4 1-1 15,-7 7-5-15,-11-4 5 16,-6 1 7-16,-6-9-7 16,-2-12 0-16,0-13 1 15,-3-6-5-15,-4-15 8 16,1-4 3-16,3-5-2 16,-1-3-1-16,-2 0 17 0,-4 0 2 15,-2-7-18 1,-1-9-4-16,-4-8 12 0,5-1-8 15,4-9-1-15,5-1-4 16,3-2-1-16,0 3 1 16,0 2-6-16,13 5 0 15,10 4-8-15,5 1 6 16,5 5 5-16,4 7-1 16,0 1 1-16,5 4 3 15,2 2-7-15,-2 3-2 16,-1 0 7-16,-3 3-1 15,-6 14-1-15,-10 5-2 16,-2 8 4-16,-7 4-1 0,-10 5 2 16,0-2-1-16,-3-4-4 15,0-7 1-15,0-9 3 16,0-7-23-16,0-7-30 16,0-3-43-16,4 0-119 15</inkml:trace>
  <inkml:trace contextRef="#ctx0" brushRef="#br0" timeOffset="140334.79">19520 11321 145 0,'0'0'9'16,"0"0"32"-16,0 0 12 16,-83 0-29-16,64 0 9 15,-1 0-2-15,6 0-11 16,1 0-13-16,4 0 8 15,6 3 3-15,0 8-12 0,0 8-6 16,3 10 0 0,0 7 6-16,0 6 5 0,13-3-3 15,13-6-4-15,2-6 0 16,3-5-2-16,1-9 7 16,-3-10-9-16,-3-3 0 15,-2 0-5-15,0-23 1 16,-8-6-22-16,-6-8 1 15,-3 0-3-15,-7 1 18 16,0 7 10-16,0 7 4 16,-4 1 3-16,-2 8 4 15,2 3 8-15,1 7 2 0,1 2-2 16,2 1 2 0,0 0-4-16,0 0-17 0,0 0-3 15,0 7 0-15,3 7 3 16,8 8 1-16,7 3 2 15,-2 4 4-15,7 1-3 16,-1-4 0-16,2-2 1 16,-5-9-5-16,4-8-7 15,-7-3 7-15,2-4 8 16,-3 0-8-16,0-14-11 16,-2-12 4-16,1-1 4 15,-8-2-7-15,-3-1 8 16,-3 6 2-16,0 2 0 15,0 5 0-15,0 7 20 16,0-1-14-16,0 6 5 0,-3 1-4 16,3 1 1-16,0 3-3 15,0 0-5-15,0 0 0 16,0 0 0-16,0 0 0 16,0 0 0-16,0 10-4 15,0 6 3-15,0 8 1 16,13 1 1-16,3-1-1 15,4 3 1-15,5 0 2 16,1-5-2-16,-1-1-1 16,2-2-6-16,0-6 6 15,-7-4 7-15,-2-4-7 16,2-5-6-16,-8 0 0 16,4-5 5-16,-2-11-4 0,-1-9-17 15,-6-3 10-15,-4-4-4 16,-3-3-7-16,0 4-1 15,0 4 23-15,0 7 1 16,0 14 4-16,0-1 43 16,0 7-19-16,0 0-14 15,0 0-10-15,9 0-4 16,8 0-4-16,5 0 4 16,1 0 1-16,2 0 0 15,-1 0 2-15,-2-3-3 16,-2-11-10-16,-6 1-14 15,-5 0-3-15,-4 0 6 16,-5 3 21-16,0 3 6 16,0 0 2-16,0-2 9 0,-9-1-8 15,-2 3-2-15,3-3-7 16,-3 7-1-16,3-4 1 16,4 7 2-16,-2 0 12 15,5 0-9-15,-2 0-3 16,-2 8-2-16,1 11 6 15,1 7-3-15,3 4 2 16,0 3 6-16,0 4-6 16,13 1-3-16,8-1 1 15,6-3-3-15,0-9 4 16,1-8-4-16,-1-3-3 16,1-8-33-16,2-6-32 0,0 0-43 15</inkml:trace>
  <inkml:trace contextRef="#ctx0" brushRef="#br0" timeOffset="141844.76">21777 11388 96 0,'0'0'49'15,"0"0"-6"-15,0 0 20 16,0 0-12-16,0 0-22 15,-21-90-3-15,18 67 0 16,3 3-7-16,-4 0 1 16,1 3-7-16,3 1-13 15,-3 4 8-15,-1 2-2 0,3 2-5 16,-1 1 10 0,2 5 0-16,0-1-8 15,0 3-3-15,0 0-7 0,3 16-12 16,11 17 14-16,-2 10 5 15,-2 3 1-15,-1 3-1 16,-1 1-1-16,-8-4 0 16,0-9 2-16,0-14-2 15,0-3 1-15,0-10-1 16,0-7-4-16,0-3 5 16,0 0 2-16,0 0 7 15,-8-10-5-15,1-7-1 0,1-9-1 16,3-3 0-1,1-3 0-15,2 0 0 0,0 0-4 16,0 2-2-16,6 3-15 16,7 5 11-16,3 0-8 15,1 4-4-15,5 1 12 16,0 1 6-16,6 2-2 16,2 2 3-16,3 4-3 15,-2 1 1-15,0 7 1 16,-1 0 2-16,-1 0 0 15,-6 14-7-15,0 5 6 16,-5 5 1-16,-1 11-3 16,-3 5 1-16,-1 4-3 0,-4 9 5 15,-3-3 1 1,1-4 2-16,-3-7 2 0,-4-13-5 16,3-6-1-16,0-6-7 15,1-11-51-15,4-3-84 16</inkml:trace>
  <inkml:trace contextRef="#ctx0" brushRef="#br0" timeOffset="142340.94">22444 11279 85 0,'0'0'262'0,"0"0"-262"0,0 0 0 16,0 0 7-16,-91-14 6 15,82 14 14-15,-2 0-21 16,4 0 8-16,2 0 2 16,1 0-16-16,1 4 4 15,1 12-9-15,2 6 5 16,0 6-3-16,5 8 3 15,15 3 8-15,6 1 6 16,4-1 0-16,5-5-7 16,1-4-6-16,3-5 12 15,-2-8-13-15,-2-7 2 16,-9-9-7-16,0-1 5 16,-5-8-13-16,-4-11-20 0,-7-10-3 15,-9-4 14-15,-1-1 7 16,0-2 4-16,-7 3 11 15,-7 4 2-15,-2 8 13 16,-3 1 5-16,-5 3-3 16,3 4 4-16,-3 0-7 15,5 6 1-15,0 2-9 16,5 1-6-16,6 4 0 16,4-3-8-16,4 3-19 15,0-3-45-15,0 1-120 0</inkml:trace>
  <inkml:trace contextRef="#ctx0" brushRef="#br0" timeOffset="143181.37">23255 11151 274 0,'0'0'50'15,"0"0"-49"-15,0 0 42 16,0 0 1-16,0 0-10 15,0 0-10-15,-9-12-10 16,9 9-9-16,3 1 3 16,14-3-2-16,3-1-6 15,12 2 2-15,0-1-2 16,10 3 1-16,1 0-1 16,8 2 2-16,3 0-2 15,3 0-1-15,-4 4-3 16,-7 14 4-16,-8 3-18 0,-10 6 9 15,-10 2 1-15,-3-6-3 16,-8 2 6-16,-5-7-1 16,-2-4 4-16,0-5-4 15,0-3 5-15,-6-3 2 16,-12-3 0-16,-2 0 6 16,-5 0-5-16,1 0-1 15,1-9 0-15,3 0-1 16,1-5 0-16,7 1 2 15,3-3-2-15,9-1-2 16,0 3-3-16,21-1-23 16,5-3 12-16,7 7 8 15,2-1-6-15,-1-1 8 16,2 6 5-16,-1-3 1 16,-3 3-7-16,-3-3 1 0,-6 2-3 15,-4-3-14-15,-5 2-2 16,-5 1 10-16,-6 2 15 15,-3 0 0-15,0-1 1 16,0 4 16-16,0-4-15 16,-5 7 25-16,-3-7-7 15,-3 3-14-15,0 1-3 16,1 0 14-16,1 1 0 16,3 2 9-16,5 0-17 15,-2 0-7-15,3 0 5 16,0 9-5-16,0 8-2 0,0 3 17 15,7 3-10-15,11 3-5 16,1-1 10-16,5 0-12 16,3-2 0-16,1-7-16 15,2 1-37-15,5-11-31 16,-6-6-214-16</inkml:trace>
  <inkml:trace contextRef="#ctx0" brushRef="#br0" timeOffset="144027.93">24196 11084 231 0,'0'0'92'0,"0"0"-90"16,0 0 7-16,0 0 32 15,0 0-2-15,0 0 4 16,-33-17-32-16,33 14 1 16,3-7-9-16,12 0-3 15,0 1-1-15,4-3-2 16,3 4 0-16,3-1-3 16,5 4 0-16,6 1-8 15,-4 4 6-15,4 0 4 16,-9 6-7-16,-3 12-12 0,-7 5 18 15,-6-3 4-15,-5 0-1 16,-3-1-2-16,-3-8 5 16,0-6-2-16,0-1 2 15,-3-4 7-15,-10 0 10 16,-8 0 0-16,0-4-10 16,3-8-1-16,3-2 1 15,3-3-3-15,8 1 5 16,1 0-10-16,3-1 0 15,0-2-10-15,20 3 5 16,4 2-12-16,8 0 8 16,-2 5 0-16,-1 2-4 15,3 3-1-15,-1 4-8 16,1 0-2-16,1 0 24 16,0 0 0-16,-4 11 0 0,-5 2-10 15,-7 4 6-15,-7-4-29 16,-6 0 33-16,-4-6 0 15,0 2 3-15,0-6 3 16,-4 3 25-16,-2-5-13 16,-4-1-3-16,0 0 3 15,3 0 6-15,-2 0-7 16,0 0 5-16,1-4-11 16,1-2 8-16,2-4-4 15,4-4-6-15,1 3-9 0,0-6 3 16,7 0-1-16,11 3-4 15,2-2-6 1,5 2 0-16,0 5 2 0,2-4 6 16,1 6-11-16,5 2-7 15,3 0 13-15,6 2 4 16,0 2-17-16,0 1 14 16,-3 0-7-16,-7 1 6 15,-11 16 5-15,-6 3-8 16,-9 6-1-16,-6-3 4 15,0 5 5-15,0-6-15 16,-11-2 14-16,-2-8-22 16,2-2-25-16,4-7-72 0</inkml:trace>
  <inkml:trace contextRef="#ctx0" brushRef="#br0" timeOffset="145124.6">25564 10897 200 0,'0'0'20'0,"0"0"21"15,0 0 24-15,-91-5-15 16,64 4-28-16,-1-1 9 16,0-2-14-16,2 4-10 15,3-3 10-15,6 3-14 16,5 0 2-16,0 0-1 15,4 0-8-15,1 9 4 16,2 9 0-16,4 8 5 16,1 0-3-16,0 7-2 15,12-6 4-15,10-1-2 0,3-6 0 16,4-7 2-16,1-3-2 16,-2-10 1-16,3 0-3 15,1 0-8-15,-4-16-8 16,-4-4 4-16,-5-4 6 15,-8 2-7-15,-2 0-1 16,-8 0 1-16,-1 6 9 16,0 3 4-16,0 3 14 15,0 4-4-15,0 5-8 16,0-3 0-16,0 4 6 16,0 0-7-16,0 0 11 15,0 0-11-15,0 4 1 0,0 9 0 16,12 4 1-16,9 3 2 15,3 1 7-15,0-5-7 16,4-3-1-16,-2-6-2 16,-1-4-2-16,0-3 0 15,-4 0-3-15,-1-7 0 16,-3-11-11-16,-3-4 0 16,-5 2-10-16,-2 3 18 15,-7 4 6-15,0 7 9 16,0 3-7-16,0 0 18 15,0 3 2-15,0 0-13 16,0 0 5-16,0 0-14 16,6 3-3-16,5 10 3 0,6 0 6 15,6 6 8 1,1-8-10-16,6 3-4 0,-2-5-6 16,-1-4 5-16,-3 0-6 15,-5-2 1-15,-6-3-8 16,-5 1 9-16,-5-1 1 15,-3 0 4-15,0 0 11 16,0 0-7-16,0-1 0 16,0-8-5-16,0-1 2 15,0-4 10-15,0 1-6 16,0 2-4-16,0-2 1 16,7-3-2-16,2 2 2 15,3 2-1-15,5-2-1 16,1 1 0-16,5 3-7 0,6 0-2 15,2 5-13-15,2 1 8 16,-2 4 9-16,-1 0 1 16,-5 0-2-16,-1 9 2 15,-2 7 4-15,-5 2-9 16,-1 2 7-16,-4-1 1 16,-7 5-9-16,-4-1-13 15,-1-4-3-15,0-2 1 16,-7-3-8-16,-12-4 14 15,-3-5-26-15,-1-5-118 16</inkml:trace>
  <inkml:trace contextRef="#ctx0" brushRef="#br0" timeOffset="145356.97">25718 10654 350 0,'0'0'20'16,"0"0"-20"-16,0 0-9 0,0 0-39 15,0 0 36-15,0 0-16 16,59 33-73-16</inkml:trace>
  <inkml:trace contextRef="#ctx0" brushRef="#br0" timeOffset="146833.93">26948 10839 253 0,'0'0'43'0,"0"0"25"15,0 0-13-15,0 0-9 0,0 0-30 16,0 0-6 0,-24-20-8-16,5 13 4 0,-5-2-5 15,-10 5-1 1,-2-2-1-16,0 6-2 0,2 0 1 15,5 0 1-15,6 0 1 16,6 3-2-16,2 4-2 16,5 6 1-16,5 7 3 15,5 2-2-15,0 8-4 16,5 1 12-16,13-2-7 16,9 1 3-16,2-7 2 15,4-3 0-15,4-11 10 16,2-2-7-16,-1-7-7 15,-3-4 17-15,0-21-12 16,-5-6-3-16,-7-11-1 0,-6-5-1 16,-7-8-5-1,-5-2-11-15,-5 5-3 0,0 5 16 16,0 8 3 0,-3 10 0-16,-9 2 0 0,-2 7-5 15,2 3 4-15,5 4 1 16,0 6 0-16,4 1 6 15,3 6 0-15,0 0-5 16,-2 0 1-16,2 0-2 16,0 0-3-16,0 9-1 15,0 8 2-15,0 3 4 16,6 5-4-16,6 3 5 16,-2 5-4-16,7 3 3 15,-1 4 4-15,2-3 13 0,-1 1-15 16,3-4 5-1,1-5-6-15,0-2 0 0,6-5 0 16,-2-5-2-16,1-4 0 16,-3-5 0-16,3-5-1 15,-2-3-4-15,1-7 0 16,-1-6 0-16,-6-11 3 16,-8 5 1-16,-4-2 0 15,-4 1 0-15,-2 2-8 16,0 1 8-16,0 6 0 15,-8 2 2-15,1 2-2 16,2 4 0-16,0 3 0 16,3 0 0-16,2 0-3 0,-3 0 3 15,1 0-4-15,-2 16 0 16,1 1 2-16,1 6 4 16,2-2-1-16,0 4-1 15,6 1 0-15,11-1 0 16,4 0 7-16,6 0-7 15,2-6 6-15,1 0-5 16,0-9-1-16,-2-4 0 16,-1-5-2-16,-3-1 2 15,-4-1 5-15,-3-14-5 16,-4-2 0-16,-3 0-4 16,-6-5-1-16,-4-2 5 15,0 4-1-15,0-3 0 16,-1 0 2-16,-12 4 3 0,-1 2 9 15,-2 0-8-15,-1 1-2 16,4 6-2-16,2 3 0 16,4 4 0-16,4 3 1 15,1 0 2-15,2 0 1 16,0 0-2-16,0 0-2 16,0 0 0-16,0 6-2 15,0 0 2-15,0 2-3 16,0-2 3-16,2-3-2 15,8 7-2-15,9-6 3 16,8 2 0-16,8-5 4 16,5-1-2-16,4 0 0 15,0 0-1-15,-1-4-1 0,-1-2-4 16,-6-5 4 0,-8 5 8-16,-11 3-7 0,-9 0-1 15,-6 3 10-15,-2 0-4 16,0 0-3-16,0 0-3 15,4 9-11-15,4 11 11 16,5 4 16-16,2 4-2 16,3-8-3-16,-3 0-10 15,1-4 1-15,1-5-4 16,2-1-15-16,3-3-32 16,8-4-8-16,5-3-71 15,4 0-209-15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1T08:21:41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8166 3417 196 0,'0'0'9'0,"0"0"-5"0,0 0 0 16,0 0 12-16,0 0-5 16,0 0 7-16,0 0 14 15,0 0-8-15,8-45-10 16,-8 44 1-16,0 0-13 15,0-2 12-15,0 3-12 16,0 0 10-16,0-3 1 16,0 3-2-16,0 0-7 15,0 0 14-15,0 0-10 16,0 0 8-16,0 0-9 16,0 0-7-16,0 0 8 0,0 0 3 15,0 0-10-15,0 0 14 16,0 0-12-16,0 0 0 15,0 0 9-15,0 0-11 16,0 0 14-16,0 0-8 16,0 0-1-16,0 0 5 15,0 0-9-15,0 0 1 16,0 0-2-16,0 0 8 16,0 0-8-16,0 0 1 15,0 0 0-15,0 0 4 16,0 0 2-16,0 0-8 15,0 0-5-15,0 0 4 16,0 0 1-16,0 0-2 0,0 0 3 16,0 0-2-16,0 0 1 15,0 0-4-15,0 0 0 16,0 0 4-16,0 0 0 16,0 0-1-16,0 0 1 15,0 0-4-15,0 0 5 16,0 0-5-16,0 0 4 15,0 0-6-15,0 17-7 16,-3 12 11-16,3 14 0 16,-5 11-2-16,5 17 8 15,0 11-8-15,-3 7 7 16,-3-4-5-16,-1-13 4 16,4-16-2-16,0-10 1 0,3-16-1 15,0-6 0-15,0-15 1 16,0-6 0-16,0-3-1 15,0 0 2-15,0 0 0 16,0-10-2-16,0-7-10 16,0-9-38-16,3-4-53 15,10-5-45-15</inkml:trace>
  <inkml:trace contextRef="#ctx0" brushRef="#br0" timeOffset="659.81">7907 3588 139 0,'0'0'62'0,"0"0"-57"16,0 0 15-16,0 0 27 16,0 0 5-16,0 0-19 15,-78-33-3-15,69 18 3 16,-4-3-22-16,2-6 4 0,-2-3-6 15,4 1-9-15,3-3 0 16,6 2 1 0,0 2-1-16,0 2 1 0,15-1-1 15,6 1-8-15,4-2 2 16,5 2-3-16,6 1 4 16,4 0-1-16,9 3 6 15,8-1-12-15,4 2 4 16,3 3 2-16,-4 2 6 15,-2 5-1-15,0 3 1 16,-3 5-2-16,-7 0-8 16,-8 9 4-16,-7 12-3 15,-10 7 9-15,-4 3-9 0,-7 2-7 16,-5-1-7 0,-4-2-35-16,-3-6-62 0</inkml:trace>
  <inkml:trace contextRef="#ctx0" brushRef="#br0" timeOffset="1243.3">8973 3601 254 0,'0'0'44'0,"0"0"-20"16,0 0 16-16,0 0-2 15,0 0 10-15,0 0-15 16,-10 0-12-16,10 0-5 16,0 0-10-16,10 0-6 15,8-5-8-15,9-6 8 16,6 1 3-16,-2-1-2 0,-4 3-1 15,-5 0-9-15,-5 5-11 16,-1 0-6-16,-4 3-48 16,0 0-42-16,-12 0-126 15</inkml:trace>
  <inkml:trace contextRef="#ctx0" brushRef="#br0" timeOffset="1590.4">8946 3846 127 0,'0'0'200'0,"0"0"-174"15,0 0-9-15,0 0 23 16,0 0 5-16,0 0-11 16,-3 3-9-16,3-3-17 15,6 0-5-15,18-3-2 16,12-13 7-16,12-4-4 16,7-2-4-16,0 1-11 15,-3 3 8-15,-1 1-20 16,-2 3 7-16,-4 3-18 15,-8 0-30-15,-14 5-51 16,-10 0-131-16</inkml:trace>
  <inkml:trace contextRef="#ctx0" brushRef="#br0" timeOffset="4875.28">12362 3053 103 0,'0'0'18'16,"0"0"0"-16,0 0 27 15,0 0-22-15,0 0-5 16,-25-78 5-16,22 70-7 0,3 3 7 16,-3 1-8-1,0 1-5-15,3-1-7 0,-4 1 8 16,4 1-6-16,0 2-4 15,0-1 1-15,-1 1-2 16,1 0 11-16,-2 0-5 16,2 0 0-16,0 0-4 15,0 0 0-15,0 0 7 16,0 0-7-16,0 0-1 16,0 0 0-16,0 0-1 15,0 0-2-15,0 0 2 16,0 0 0-16,0 0-2 15,0 0-2-15,0 0 1 16,0 0 0-16,0 6-3 0,0 13 0 16,0 9 6-16,0 11 0 15,7 8 0 1,2 3 0-16,-2 1 0 0,2 3 3 16,3-2-1-16,3-5-1 15,-3-1 0-15,2-5 1 16,-1 0-1-16,0-5 0 15,-4-1-1-15,-3-4-2 16,-6 2 2-16,0-2 0 16,0 0 2-16,-6-2-2 15,-10-4 0-15,-4-4 2 16,-2-4 2-16,-2-6-3 16,-4-1 1-16,1-5 4 15,-5-2 0-15,3-2 7 0,-1-1-10 16,0 0 3-16,6 0-2 15,0-14 0-15,5-3 6 16,4-7-8-16,0-2 2 16,9-4-4-16,6-2-2 15,0-1-6-15,3 2-14 16,18 3 14-16,0 3 0 16,3 2 8-16,-2 4 3 15,5 2-3-15,-2 0-2 16,5-2-2-16,3 3 4 15,-5 3 3-15,-5 4 0 16,-1 4-2-16,-4-1 3 16,-3 6-2-16,2 0-2 0,2 0 0 15,3 0 1-15,2 8-1 16,-2 9-1-16,5 4-3 16,-5 2 2-16,7 3-1 15,-4 3 2-15,2 0-1 16,0 1 2-16,-2 1 0 15,-5-5 0-15,2-2 0 16,-5-3 1-16,2-7 0 16,-3-2-1-16,-6-4 6 15,0-4-2-15,-3-3 2 16,-1-1 6-16,3-4 6 0,5-18 8 16,5-12-18-16,3-7-7 15,2-3-1-15,-6 1-3 16,0-1-5-16,-3 5 8 15,-2 4 0-15,-4 0 0 16,-1 4 0-16,-8-3-2 16,0-2 2-16,0-8 2 15,-13 3-2-15,-4-5 0 16,-1 1-5-16,-3 5 2 16,3-1 2-16,-6 5 1 15,-1 4-5-15,-5 3 2 16,-3 5 0-16,-3 3 2 15,2 4-1-15,-3 2 2 16,5 2 0-16,6 0 0 16,3 5 0-16,1-1 2 0,1 4-2 15,6 1 0-15,-1 3-2 16,2 1-3-16,-5 0 5 16,-1 0-3-16,4 0 2 15,-3 0-1-15,-1 5 2 16,-2 2-2-16,4 1-1 15,3 1 1-15,2 1-2 16,4 2 3-16,1 2-6 16,3 6 2-16,5 4 5 15,0 2 0-15,0 5 1 16,16-1 2-16,3 1-1 16,0 1-1-16,7-3 1 15,1-2 1-15,1-1 1 0,-4-7-4 16,2-3 6-16,3-3-6 15,-4-6 4-15,5-3-1 16,3-4-3-16,-4 0-37 16,6 0-19-16,-5 0-59 15</inkml:trace>
  <inkml:trace contextRef="#ctx0" brushRef="#br0" timeOffset="8980.2">11106 3021 60 0,'0'0'14'16,"0"0"4"-16,0 0 12 16,0 0-20-16,0 0 1 15,0 0 16-15,0 0-8 16,3-7-6-16,-3 7-1 16,0 0 4-16,0 0 0 15,0 0-5-15,0 0-10 16,0 0-1-16,0 0-2 15,-9 9-5-15,-1 5 7 0,-7-1 0 16,1 4 0 0,1-7 0-16,1 0 4 0,4-3 2 15,-2-3 7-15,-1-1 3 16,0-1-14-16,2-2 7 16,-1 0 0-16,3 0 0 15,-2 0-6-15,4-2-3 16,1-3 0-16,0-2 1 15,-1-3-1-15,4-2 14 16,3-2-6-16,0-1-8 16,0 0-2-16,0-2 1 15,10 3 0-15,2-3-2 16,3 2 3-16,3 3 0 16,-2-2 0-16,4 4 7 0,-1-3-7 15,-1 4 0-15,-3 1 0 16,-3 2 0-16,1 1 0 15,1 0 0-15,-1 4 0 16,-1-1 0-16,3 2-2 16,-6 0 2-16,3 0 0 15,-2 0-3-15,4 0 2 16,-1 6 1-16,5 1-1 16,0 2 1-16,3-1 0 15,0 1 0-15,-2 1 0 16,0 3 0-16,1-2-1 15,-1 5 1-15,1 1 0 16,-4 2-4-16,-4 2-2 16,0 1 4-16,-3 2 2 0,-3 0 6 15,0 5-6-15,-3-1-2 16,-3 4 1-16,0 5-4 16,0 2 5-16,0 2 2 15,-12 3-2-15,-6-4 4 16,-3-1-4-16,-3 0 1 15,-1-7 2-15,-1-1-3 16,0-5 0-16,3-1 5 16,-5-3-2-16,4-5 4 15,-1-4-6-15,4-3 4 16,-3 0-3-16,0-5 5 0,-5 4-2 16,3-5-3-16,-1 0-2 15,2-4 11 1,-2 0-10-16,3-1 3 0,-3-13-2 15,5 0-2-15,8-6 1 16,1-2 2-16,4 3-3 16,6-3-8-16,3 4 6 15,0 1-2-15,0-3 4 16,9 5-3-16,7-2 3 16,1 2 0-16,2 1 0 15,1 5-1-15,2-2 2 16,-3 4-2-16,1 1 2 15,-1 1 0-15,2 2 5 0,0 0-4 16,0-1-2-16,7 0 0 16,-1 1 4-16,6 3-4 15,-5 0 0-15,2 0 0 16,-5 0 0-16,-5 11-2 16,-1 0-2-16,-7 2 1 15,3 2 3-15,-3 1-2 16,-2 1 2-16,-1 1 1 15,2-1 0-15,-1 3 2 16,-1 0 1-16,0 1 2 16,3 0 1-16,-3-1-3 15,3 1-1-15,-2-1 0 0,0-1-2 16,0 1-1 0,3-2-4-16,-4 0 4 0,0-6 0 15,3-2 3-15,-3-5 0 16,0 0-3-16,1-5 0 15,-1 0-14-15,9-6-4 16,-3-19-17-16,2-9-130 16</inkml:trace>
  <inkml:trace contextRef="#ctx0" brushRef="#br0" timeOffset="10020.17">11259 2515 46 0,'0'0'49'16,"0"0"-6"-16,0 0 11 15,0 0-20-15,0 0 13 16,0 0-21-16,0-14 4 15,0 11-11-15,0 3-12 0,0 0 1 16,0 0-2 0,0 0-6-16,0 0 1 0,0 0-3 15,0 5-15-15,2 14 15 16,6 7-2-16,2 10 1 16,2 6 2-1,-3 3-2-15,3-2-3 0,-3-2 6 16,0-3 4-16,-3-9-4 15,1-9 0-15,-4-5 0 16,-2-6 2-16,1-6-2 16,-2-3 0-16,0 0 5 15,0 0 28-15,0-7 9 0,0-13-29 16,0-3-1 0,-6-5-12-16,-1-1 0 0,1-1 0 15,0-1-5-15,3 4 4 16,0-1-9-16,3 2 5 15,-3 5 4-15,3 3-4 16,0 4 4-16,0-1 0 16,0 2 1-16,0 1-3 15,0-1-6-15,6 2 8 16,0 0 0-16,3 0 0 16,4-1-7-16,1 2 1 15,2 2 3-15,-4 0 3 16,0 4-2-16,0 0 3 15,-6 2 0-15,0 0 0 16,4 2-3-16,-3 0 2 0,6 0 1 16,0 0-2-16,-1 0 0 15,6 3-1-15,-3 6 1 16,1 9-2-16,5 5 1 16,-6 6 1-16,6 7-1 15,-6 3 2-15,1 3-4 16,-7-5 8-16,-1-7-7 15,2-4 4-15,-4-7 0 16,0-4 0-16,-6-3 3 16,3-5-7-16,-3-2-3 15,0-2-26-15,0-2-19 16,0-1-19-16,0 0-68 16</inkml:trace>
  <inkml:trace contextRef="#ctx0" brushRef="#br0" timeOffset="10342.03">11700 2512 189 0,'0'0'95'0,"0"0"-59"15,0 0-14-15,0 0-3 16,0 0-2-16,0 0-9 16,16-16 2-16,5 6-10 15,3 0-4-15,0 1-9 16,-2 4 1-16,-4-1-37 15,0 1-43-15,-8-5-62 16</inkml:trace>
  <inkml:trace contextRef="#ctx0" brushRef="#br0" timeOffset="10688.55">11852 2247 126 0,'0'0'125'16,"0"0"-122"-16,0 0 35 15,0 0-23-15,0 0-14 16,0 0-1-16,0-3-1 15,0 14-14-15,8 10 11 16,5 8 4-16,3 7 13 0,-4 3 0 16,3 2-8-16,-3 0 10 15,0 3-10-15,-5-1-5 16,0 0 0-16,0-5-2 16,-1-8 2-16,-3-10-1 15,-3-6-14-15,0-9-44 16,0-5-33-16</inkml:trace>
  <inkml:trace contextRef="#ctx0" brushRef="#br0" timeOffset="11491.84">12146 2133 35 0,'0'0'33'0,"0"0"-12"16,0 0 31-16,0 0-16 16,0 0-15-16,0 0-11 15,0-1 20-15,0 1-14 16,0 0 11-16,0 0-22 15,0 0-5-15,0 6-10 16,0 15 7-16,0 8 2 16,0 5 1-16,6 0 0 15,-6-2 0-15,0-3 0 16,0-1 0-16,0-3 0 16,-3-3 0-16,-8-1 0 0,2-4 2 15,-1-4 4-15,4-1-1 16,-3-5 8-16,-2-2 13 15,8-1-16-15,2-4-4 16,1 0 10-16,0 0 16 16,0 0-11-16,0-4-5 15,3-7-9-15,6 0-6 16,-3 1 0-16,0-2 5 16,3 3-6-16,-1-1 1 15,5 2-1-15,-4 1 0 16,-2 2 0-16,-1 4-3 15,-6 1 3-15,3 0-4 16,0 0-4-16,3 0-8 0,9 6 16 16,-3 5-3-1,7 5 1-15,1 2 2 0,-1 0 1 16,-1 3-1-16,-3-2-2 16,-3 1 2-16,1-1 0 15,-2-1-1-15,2 1 0 16,-7-2-1-16,3-3 0 15,-5-1 0-15,2-4-4 16,2-1-2-16,-2-2-34 16,0-1-42-16,0-5-27 15</inkml:trace>
  <inkml:trace contextRef="#ctx0" brushRef="#br0" timeOffset="15926.45">14146 2849 4 0,'0'0'48'0,"0"0"-43"16,0 0-5-16,0 0 0 16,0 0 29-16,0 0-7 15,0 0 7-15,0 0-24 16,0 0-4-16,0 0-1 16,0 0 1-16,0 0 27 15,0 0-9-15,0 0 5 16,0 0-11-16,0 0 7 15,0 0-6-15,0 0 4 0,0 0-2 16,0 0 3-16,0 0 1 16,0 0-1-16,0 0-5 15,0 0 1-15,0 0 5 16,0 0-7-16,0 0-6 16,0 0 4-16,0-2-3 15,0 2 0-15,0-1-1 16,0 1 1-16,0 0 3 15,0 0-11-15,0 0 2 16,0 0-2-16,0 0 0 16,0 0-1-16,3 7-8 15,3 14-4-15,2 13 13 16,5 11-5-16,3 11 5 16,-3 2 0-16,3 3 7 0,-6-4-7 15,-1-7 2-15,-6-5 1 16,0-6-3-16,-2-8 0 15,1-1 3-15,-1-7 4 16,3-4-9-16,-2-5 4 16,-1-4-4-16,-1-3 4 15,0-4-3-15,0-3 1 16,0 0-4-16,0 0-16 16,0 0 5-16,0 0-30 15,0 0-37-15,-10-14-131 16</inkml:trace>
  <inkml:trace contextRef="#ctx0" brushRef="#br0" timeOffset="16811.34">13942 3234 136 0,'0'0'59'0,"0"0"-42"16,0 0-11-16,0 0 12 15,0 0 3-15,0 0 12 16,-4 0-4-16,4 0-10 15,0 0-7-15,0 0-3 16,0 0 4-16,0 0 1 16,0 0 4-16,0 0-8 15,0 0 9-15,0 0-19 16,0 0 4-16,0 0-2 0,0 0 0 16,0 0 4-1,0 0-1-15,0 0-7 0,0 0 7 16,0 0-1-16,0 0-2 15,10 0 2-15,6 0 6 16,3 0-8-16,8 0 1 16,-1-3-2-16,10-4 1 15,8-1 2-15,8-3-4 16,8 1 2-16,7-3-4 16,-1 0 4-16,1 0-5 15,-9 2 2-15,-5 1-8 16,-3 0-5-16,-10 2 10 0,-7 1 1 15,-9 6 1 1,-6-1-3-16,-11 2-2 0,-4 0-1 16,-3 0-6-16,0 0 5 15,0 0-1-15,0 0 2 16,0 0-14-16,0 0 17 16,0 0-13-16,0 0-37 15,0 0 5-15,0 3-6 16,0 0-93-16</inkml:trace>
  <inkml:trace contextRef="#ctx0" brushRef="#br0" timeOffset="17692.5">15321 2808 4 0,'0'0'16'15,"0"0"22"-15,0 0-10 0,0 0-3 16,0 0 15-16,0 0-4 16,-9-31-14-16,8 25 0 15,-1 1 6-15,1-1-1 16,-1 1 2-16,1-3-7 15,1 3 0-15,0-2-12 16,0 2 7-16,-3 2-1 16,3 0 3-16,0 2-7 15,0-1 3-15,0 2 5 16,0-2-18-16,0 2 8 16,0 0 1-16,0 0-5 15,0 0 2-15,0 0-8 16,0 0-2-16,0 0-2 0,0 2-6 15,0 9 0 1,0 6 9-16,7 8 1 0,6 3-8 16,0 6 6-16,0 4 4 15,-6 5-4-15,2 5 3 16,1 5-2-16,-3-2 2 16,-1-3 0-16,0-6-1 15,0-3-1-15,-5-6 1 16,2-4 5-16,-3-3-5 15,2-6 0-15,-2-3 3 16,0-5-2-16,0-4-1 16,0-3-6-16,0-3 6 15,0-2 0-15,0 0 2 16,0 0-6-16,0 0-3 0,0 0-15 16,0 0 8-16,0 0 0 15,0-2-16-15,0-12-74 16,-5-6-104-16</inkml:trace>
  <inkml:trace contextRef="#ctx0" brushRef="#br0" timeOffset="18453.77">15241 2732 158 0,'0'0'39'0,"0"0"-33"15,0 0 32-15,0 0-9 16,0 0 16-16,0 0-16 16,-10-23-3-16,10 10-9 15,0-3-7-15,0-1-5 16,0-5-3-16,4-5-2 16,8 1 0-16,1-3 0 15,3 2 0-15,4 4 0 16,-2 2-7-16,3 0 4 15,4 6 1-15,-1 4 1 16,-6 0-2-16,0 4-3 16,-3 1 8-16,-1 3-4 15,6 3 2-15,-2 0-7 0,6 0 5 16,1 2-4-16,-6 8 0 16,4 1 4-16,-4 0-18 15,-2 0-24-15,-1-1 7 16,-6-1-9-16,1-3-9 15,-11 0-76-15</inkml:trace>
  <inkml:trace contextRef="#ctx0" brushRef="#br0" timeOffset="19753.02">15393 2964 168 0,'0'0'20'0,"0"0"-20"16,0 0 7-16,0 0 10 15,0 0 20-15,0 0 9 16,-3 0-14-16,3 0-16 15,0 0-4-15,0 0 1 16,0 0-1-16,0 0 9 16,0 0 1-16,0 0-10 15,0 0 9-15,0 0-9 16,0 0 1-16,0 0-3 16,0 0 1-16,0 0-3 15,0 0-1-15,0 0-3 0,0 0 3 16,0 0-3-1,0 1-2-15,0-1 0 0,0 0 0 16,0 0-1 0,0 0 3-16,0 0 1 0,0 0-4 15,0 0 0-15,0 0 0 16,0 0-1-16,0 0 3 16,0 0-1-16,0 0-1 15,0 0 1-15,0 0 0 16,0 0 1-16,0 0-3 15,0 0 8-15,0 0-8 16,0 0 5-16,0 0-5 16,0 0 3-16,0 0-2 15,0 0 1-15,0 0-1 16,0 0 2-16,0 0-2 0,0 0 0 16,0 0-1-16,0 0 0 15,0 0 0-15,0 0 3 16,0 0-3-16,0 0 1 15,0 0-1-15,0 0 0 16,0 0-1-16,0 0 0 16,0 0-2-16,0 0-4 15,0 0 7-15,17-2 1 16,15-13 1-16,7-2 2 16,0 3-4-16,-5 2 0 15,0 4 0-15,-5 2-9 16,-4 3 1-16,-4 0-4 0,-6 3 0 15,-10 0-14 1,-2 0 7-16,0 0-11 0,0 0-16 16,-1 0-17-16,-2 4-23 15,-2 7-59-15</inkml:trace>
  <inkml:trace contextRef="#ctx0" brushRef="#br0" timeOffset="26923.79">11825 4117 160 0,'0'0'28'0,"0"0"-28"15,0 0 11-15,0 0 2 16,0 0-1-16,0 0-9 15,0 0 12-15,0-10-1 0,0 9-4 16,0 0-8 0,0-1 10-16,0-2 11 15,0 0-6-15,0 0 1 0,0-2 2 16,0-1-6 0,0-1 0-16,0 0-9 0,0 0 16 15,0 2-2-15,-4 3-7 16,4 0-7-16,0 0 11 15,0 2-2-15,0 1-1 16,-3 0-11-16,3 0 0 16,0 0-2-16,0 0-7 15,0 10 2-15,0 13-8 16,0 11 13-16,0 11 0 16,7 7-2-16,2 4 2 15,6 5 2-15,0-1 1 0,0 3-3 16,1-5 0-1,-4-3 2-15,3-10-6 16,-9-8 9-16,3-8-10 16,-3-7 4-16,-1-5 1 0,-2-7 0 15,0-5-7-15,-3-3-10 16,0 0-17-16,0-2-3 16,0 0-6-16,0 0-47 15,-11-3-90-15</inkml:trace>
  <inkml:trace contextRef="#ctx0" brushRef="#br0" timeOffset="27361.17">11717 4553 212 0,'0'0'47'0,"0"0"-40"15,0 0 12 1,0 0 27-16,0 0-20 0,0 0 8 15,-10-7-13-15,10 7-10 16,0 0 3-16,0 0-14 16,0 0 0-16,0 0-6 15,6 7 3-15,15 10 2 16,3-3 2-16,6 5-1 16,0 1 4-16,4 0-4 15,3 2 3-15,-4-1-3 16,-2 0 0-16,-1-1-3 15,-6-1-1-15,-3-6-24 16,-5 0-4-16,-2-3-41 16,-4-4-25-16,-4-6-52 15</inkml:trace>
  <inkml:trace contextRef="#ctx0" brushRef="#br0" timeOffset="27919.6">12207 4412 42 0,'0'0'51'0,"0"0"-33"16,0 0 28-16,0 0-8 0,0 0-12 15,0 0-1-15,-9-4-2 16,6 4-3-16,3 0 6 16,-6 0-14-16,-5 4-12 15,1 18 1-15,-6 8 0 16,0 10 6-16,5 6 7 15,-1 0-7-15,3 0 3 16,3-3-7-16,-2-7 11 16,5-8-8-16,2-6-5 15,-1-10-1-15,2-6-2 16,0-4 1-16,0-2-9 16,0 0-70-16,3 0-3 15,8-8-45-15</inkml:trace>
  <inkml:trace contextRef="#ctx0" brushRef="#br0" timeOffset="30345.21">12334 5194 179 0,'0'0'23'15,"0"0"-14"-15,0 0-2 16,0 0 10-16,0 0-2 15,0 0 9-15,-20-65-5 16,20 60 1-16,0 0-18 16,0 1 12-16,0 3 0 15,0-1-10-15,0 2 3 16,-3-1 2-16,3-1 2 16,0-3-2-16,0 5 2 15,0 0-1-15,0 0-3 0,0 0-3 16,0 0 0-1,0 0-3-15,0 0 2 0,0 0 2 16,0 0-5 0,0 0 0-16,0 0-4 0,0 0-9 15,0 7-6-15,3 14 6 16,6 5 12-16,5 9 1 16,-4-1 4-16,-4-2-2 15,0-5 3-15,-6-10-2 16,0-7 0-16,0-7 4 15,0-3-5-15,0 0 22 16,0 0 30-16,0-6-2 16,0-10-39-16,0-1-5 15,0-1-2-15,0 0 1 16,-6 0 0-16,6-1-7 0,-3-1-6 16,3 2 1-16,0 2 2 15,0 1-6-15,3 1-7 16,7-3 4-16,7 1-8 15,-2 1 19-15,5 1-11 16,3-2 10-16,-1 2 2 16,7-3-2-16,-2 1 2 15,1-1 0-15,2 2 0 16,-5 1-1-16,-1 4-1 16,-6 2-2-16,0 1-2 15,-6 5 2-15,-1 2-1 16,2 0 1-16,-3 0 3 0,5 11-13 15,-3 5 12-15,3 7-11 16,-3 4 13-16,1 5-3 16,-3 4 3-16,0 0-1 15,-3 5 1-15,-4-2 0 16,-3-10-2-16,0-4-6 16,0-9 3-16,0-1-3 15,3-4-9-15,-3-3 2 16,3 0-4-16,0-4-45 15,3-1-16-15,1-3 5 16,7 0-45-16</inkml:trace>
  <inkml:trace contextRef="#ctx0" brushRef="#br0" timeOffset="30618.98">12908 5045 310 0,'0'0'89'15,"0"0"-89"-15,0 0-4 0,0 0 4 16,0 0 0-1,0 0 4-15,21 1-4 0,7-13-19 16,8-5-18-16,3 0-60 16,1 3-58-16</inkml:trace>
  <inkml:trace contextRef="#ctx0" brushRef="#br0" timeOffset="30961.15">13269 4894 338 0,'0'0'22'0,"0"0"-20"15,0 0 34-15,0 0-2 16,0 0-11-16,0 0-3 15,-6-12-20-15,6 12-5 16,0 12-8-16,3 11 8 16,3 9 9-16,0 3-4 15,-1 4 12-15,0 1-10 16,-2-2-2-16,2-1 0 16,-5-7 3-16,3-4-2 15,0-9-2-15,0-5-22 16,4-8-23-16,5-4-19 0,6-3-52 15,6-22 44-15</inkml:trace>
  <inkml:trace contextRef="#ctx0" brushRef="#br0" timeOffset="31475.92">13639 4674 237 0,'0'0'54'0,"0"0"-47"16,0 0 7-16,0 0 6 16,0 0 9-16,0 0-20 15,27-15-5-15,-21 22-1 16,4 12 3-16,-4 8-3 15,0 7 12-15,-5 5-15 16,-1 3 3-16,0-2 0 16,-1-4-3-16,-14-3 3 15,-5-5 0-15,3-6-3 16,2-5 0-16,0-3 7 16,6-8-6-16,3-3 3 15,6-1 3-15,0-2-5 16,0 0-2-16,0 0 4 15,0 0 3-15,0 0 3 16,3 0 2-16,6-8-7 0,6-2 4 16,3 0-9-16,1-1 3 15,-1 8 4-15,-3 3-7 16,-1 0 0-16,5 0 0 16,-3 10-1-16,4 4-3 15,-4 5-5-15,-4 1 5 16,3-1-7-16,-6 0 8 15,0-4-13-15,-2-2-8 16,2-4-37-16,2-8-92 16</inkml:trace>
  <inkml:trace contextRef="#ctx0" brushRef="#br0" timeOffset="33260.78">14449 5032 213 0,'0'0'122'15,"0"0"-122"-15,0 0 2 16,0 0 15-16,0 0 7 16,0 0 2-16,58 26-4 15,-36-50 8-15,14-7-25 16,3-13-5-16,0-6-12 15,-8-9-16-15,-7-3-15 16,-8 3-30-16,-10 5 25 16,-6 11 48-16,0 12 33 0,0 4-16 15,-12 9 8 1,-1 3-8-16,1 3 8 16,1 6-4-16,5 1-2 0,2 1 0 15,4 4-3-15,-3 0 11 16,3 0-14-16,0 0 7 15,0 0-12-15,0 0-8 16,0 0-1-16,0 4-5 16,0 12 6-16,0 3-1 15,0 2 2-15,4 6-2 16,5 3 1-16,5 4 0 16,-2 6 0-16,7 1 3 15,1 2-3-15,5-2 1 0,5-4-1 16,3-6-1-1,-1-4-1-15,4-7 2 16,-3-6 0-16,0-3-1 0,-4-5 8 16,0-6-5-16,-4 0-1 15,-2 0-1-15,-1-12-1 16,-1-5-4-16,-9 0 5 16,-3-5-4-16,-2 0-1 15,-6 0-12-15,-1 2 14 16,0 0-11-16,-10 5 8 15,-9 2 6-15,-10 4-7 16,0 0 12-16,-1 3-5 16,1 2 3-16,9 2 5 15,3 2 1-15,7 0 3 0,5 0-4 16,5 0-3-16,0 0-3 16,0 0-2-16,0 0-4 15,9 0 4-15,11 5 5 16,5-1-5-16,8-4 2 15,3 0-2-15,3 0 5 16,-3-9-2-16,0-5-6 16,-1-1-8-16,-5-1-13 15,-7 3 11-15,-4 4 12 16,-6 1-1-16,-7 3 2 16,-6 1 0-16,0 0 0 15,0 0-3-15,0-2 3 16,0 1 7-16,-6 1-6 0,0-1 11 15,-1 2-9 1,2 0-1-16,2 3 1 0,3 0-3 16,0 0 12-16,0 0-12 15,0 0-7-15,0 4 2 16,0 12 5-16,1 11-3 16,13 2 4-16,1 1-1 15,4-2 4-15,4-5 1 16,3-4-4-16,3-5 5 15,-5-8-1-15,-1-6 2 16,0 0-6-16,-2-6 9 16,0-15-7-16,-2-7 0 15,-6-12 2-15,-4-10-5 0,2-9 0 16,-11-5-18-16,0 6 0 16,0 10-14-16,0 12 31 15,-14 10 0-15,2 7 2 16,-2 7 2-16,-2 2 2 15,3 4 12-15,6 2-9 16,4 2 8-16,3 2-5 16,0 0 0-16,0 0-11 15,0 0-2-15,0 0-2 16,0 0-1-16,0 13 2 16,0 5 3-16,0 4 4 15,3 4-4-15,4 1-1 16,5 4 0-16,2 1 2 15,3 1-3-15,6 2 2 0,-1-3 0 16,7-1 4-16,2-4-3 16,2-7 5-16,-6-6-4 15,-1-9-1-15,0-5 7 16,0 0-3-16,0-18-5 16,-4-6-5-16,1 0 0 15,-10 1-6-15,-3 4 11 16,0 2-2-16,-7 5-4 15,-3 2 3-15,0 3-8 16,0 0 11-16,-13 4 0 0,1 2 1 16,1 1-2-1,-1 0 5-15,5 0-4 0,2 0 10 16,3 4-6-16,1 3-2 16,1-2-1-16,0 3-1 15,0 1 1-15,8 2 2 16,8 0-3-16,1 3 2 15,5 1 2-15,0 2-4 16,8 1 1-16,-1 0-5 16,1 2 5-16,2-1-1 15,-7-5 3-15,-4-1-3 16,-6-3 0-16,-6-2-4 16,-4 0 4-16,-3-1-3 15,-2 0-1-15,0 1 4 16,-18 2 0-16,-9 0 1 0,-8 1 2 15,-1-4-3 1,-4-2-1-16,-1-2-12 0,5-3 6 16,1 0-23-16,2-10-15 15,-2-12-56-15,9-10-158 16</inkml:trace>
  <inkml:trace contextRef="#ctx0" brushRef="#br0" timeOffset="33464.18">15448 4409 438 0,'0'0'17'0,"0"0"-15"15,0 0-2-15,82-56 0 16,-46 41-7-16,-1-1-31 15,-6 5-61-15,-19-1-178 16</inkml:trace>
  <inkml:trace contextRef="#ctx0" brushRef="#br0" timeOffset="33672.97">15123 4264 449 0,'0'0'32'0,"0"0"-32"16,0 0 0-16,0 0-4 16,0 0-9-16,0 0-38 15,36-20-105-15</inkml:trace>
  <inkml:trace contextRef="#ctx0" brushRef="#br0" timeOffset="39774.25">16992 4814 106 0,'0'0'36'0,"0"0"-28"16,0 0 28-16,0 0-8 0,0 0-3 15,0 0 3-15,0 0 0 16,0 0-7-16,-23-26-17 16,22 25 0-16,-1 1 2 15,2-2 5-15,-1 2 4 16,1 0-8-16,0 0-4 16,0 0-1-16,0 0-2 15,0 0 2-15,0 0 1 16,0 0-3-16,0 0 2 15,0 0 9-15,0 0-4 16,0 0 6-16,0 0-5 16,0 0-2-16,0 0-3 15,0 0-2-15,0 0 0 0,0 0-1 16,0 0 2 0,0 0-2-16,0 0 0 0,0 0 2 15,6-2 1-15,4-3 3 16,10-5 2-16,3-6-3 15,6-6 4-15,1-8-9 16,2-4-1-16,0-1 0 16,1 0-4-16,-4-1-5 15,3 5-2-15,-8 5-2 16,-6 1-1-16,-7 3 6 16,-5 0 9-16,-4 2-9 15,-2 1 4-15,0 1-10 0,-9 1 5 16,-4 4 9-1,1 4-1-15,-2 1 1 0,5 3 1 16,2 2 2-16,1 0 2 16,3 0-3-16,-1 3 1 15,1 0 9-15,3 0-4 16,0 0-6-16,-3 0-2 16,3 0 2-16,0 0-2 15,0 2-7-15,0 5 7 16,0 7 2-16,0 2 2 15,0 2-3-15,0 4 0 16,0 0 0-16,6 0 0 16,4 2 0-16,-1 0 0 15,1 3 1-15,4 2 2 16,4 1-3-16,-2 4 0 16,8 1 0-16,-1-3 4 15,5-4-1-15,-1-5-3 0,2-2 9 16,6-8-5-16,2-4 0 15,-2-9 8-15,4 0-1 16,-3-2-9-16,-4-13-4 16,-4-2-1-16,-7-1 3 15,-8-3-1-15,-3 1-12 16,-7-1 5-16,-3 0 5 16,0 8 0-16,0 2 3 15,0 3-10-15,-6 3 8 16,-5 1 2-16,5-1-2 0,-3 4 2 15,-1-1 0-15,6 2 0 16,1 0 2-16,3 0-1 16,0 0 0-16,0 0-1 15,0 0 1-15,0 0-1 16,0 0-2-16,0 0-5 16,0 12 5-16,3 5 2 15,11 10-4-15,-1-2 8 16,6 1-4-16,4-1 6 15,1-6 5-15,3-3-8 16,3-6-3-16,-4-8 12 16,0-2-9-16,0-2-2 15,0-24-1-15,-4-9-4 16,1-6-8-16,-7-11-4 16,-9 1-1-16,0 2 5 0,-7 5-22 15,0 8 21-15,0 7 13 16,-4 8 0-16,-5 4 8 15,-1 6 11-15,0 1-15 16,-2 3 7-16,-2 3 4 16,7 1-9-16,1 1 8 15,4 2 3-15,2 0-1 16,0 0-3-16,0 0-12 16,0 0-1-16,0 5-5 15,0 8-8-15,0 5 12 16,3 6 1-16,0 0 8 15,2 1-2-15,1 2-6 16,0 1 4-16,6 3-5 0,-2 6 2 16,3 4-1-16,6 5 2 15,-2 0 2-15,3 3 2 16,1-4-4-16,2-3-2 16,0-3 1-16,1-6-1 15,3-4-1-15,0-5-1 16,1-7-3-16,-1-8 0 15,4-6-4-15,2-3 7 16,0 0 2-16,0-16-16 16,-5-1-5-16,-4-5 21 15,-8 2-3-15,-7-1-7 16,-8 0 9-16,-1-2 1 16,0-1-13-16,-17 2 6 15,-12 1 7-15,-7-1 3 0,-2 5-3 16,-11 2 0-16,1 3 1 15,5 0 5-15,1 2 3 16,9 2-6-16,7 1 14 16,10 1-9-16,9 3-2 15,7 3 13-15,0-2 10 16,0 2-26-16,6-2-3 16,15 2 1-16,8-1-4 15,9-2 8-15,5-2-3 16,2-3-2-16,-2-3 1 0,-1-6-8 15,0-6 7 1,-4-2-9-16,-5-4-9 0,-6-4 4 16,-11-4-12-16,-7-4-6 15,-6 3-36-15,-3 3 29 16,-4 7 35-16,-14 8 4 16,-2 3 6-16,-3 3-6 15,1 1 14-15,-1 3-3 16,4 1 18-16,3 5 14 15,6 2-14-15,7 2-13 16,2 0-2-16,1 0 4 16,0 0-11-16,0 0-7 15,0 0-2-15,0 9-3 16,0 5 5-16,4 3 3 16,3 4 3-16,-1 4-6 0,2 3-6 15,4 3 6-15,-3 4 0 16,1 3 2-16,5 1 5 15,2 3-5-15,2-1-2 16,2 0 1-16,-3-2-6 16,6-3 5-16,-2-8-10 15,1-12-15-15,-1-7-19 16,2-9-27-16,-2 0-65 16</inkml:trace>
  <inkml:trace contextRef="#ctx0" brushRef="#br0" timeOffset="40034.86">18284 4453 319 0,'0'0'104'0,"0"0"-89"16,0 0 7-16,0 0-12 16,0 0 8-16,0 0-18 0,69-31-2 15,-28 17-3 1,1 0-6-16,1-1-22 0,-1 0-76 16,1-4-219-16</inkml:trace>
  <inkml:trace contextRef="#ctx0" brushRef="#br0" timeOffset="40726">19332 4126 225 0,'0'0'0'0,"0"0"-11"16,0 0 8-16,0 0 3 16,0 0 16-16,0 0 53 15,45-84-25-15,-45 72-27 0,0 2-16 16,-14 3 6-16,-6 2-8 16,-9 3 1-16,-4 2-1 15,-3 0-4-15,4 10 5 16,0 5 0-16,5 1 7 15,7 1-7-15,2 3 0 16,4-1 0-16,8 4 0 16,6-3 3-16,0 4-3 15,9-3 8-15,14 0-6 16,0-4-2-16,9-2 4 16,1-1-4-16,6-1-5 15,-5 2-11-15,-3 1 12 0,-2 0-22 16,-9 1 7-1,-4-2-4-15,0 3 15 0,-6 2-5 16,-1-1 1 0,-3 1 3-16,-5 1 1 0,-1-2 8 15,0 1-1-15,-7-1 1 16,-5-1 5-16,-1-4 15 16,-8-2 8-16,0-2 8 15,-12-5-12-15,2-3-11 16,-6-2-8-16,1 0-5 15,-3-7-6-15,-1-7-25 16,2-4-70-16,6-7-130 16</inkml:trace>
  <inkml:trace contextRef="#ctx0" brushRef="#br0" timeOffset="42711.25">19548 3971 273 0,'0'0'66'0,"0"0"-62"15,0 0 14-15,0 0 2 16,0 0 5-16,0 0-11 16,0-7-14-16,9 14 0 15,11 13-4-15,0 7 4 16,9 10 2-16,-5 8 1 16,3 4-1-16,-4 2-2 15,0 2 2-15,-7-3-2 16,-3 0 0-16,-3-6 0 15,-7-5 0-15,0-7-6 16,0-4 6-16,0-10-1 16,-3-1 1-16,0-7 1 15,0-5-1-15,0-3-4 16,0-2 3-16,0 0 1 16,0 0 5-16,0 0 1 0,0-6 15 15,-3-10-15-15,-6-1-2 16,-2-5 2-16,2 1-6 15,3 3 3-15,2-2-3 16,1 1 1-16,1 1 0 16,2-2 1-16,0 2-2 15,0 0 4-15,3 1-6 16,8 1 2-16,2 3-3 16,4 1-2-16,-3 2 4 15,5 1 0-15,0 1 0 0,1 2 0 16,-1 0 1-1,0 1 0-15,-1 2-1 16,-6 2-5-16,1 1 0 0,0 0-2 16,3 0 8-16,-2 0-13 15,0 0 4-15,1 1-1 16,-5 7 4-16,2 6-1 16,1 1 0-16,0 4 2 15,0 3 4-15,-1 0-4 16,3 5 5-16,-5-1 0 15,2 0 1-15,0-3 2 16,-1-5 3-16,2-2-4 16,-6-7-2-16,1-6 2 15,1-3-2-15,6 0 9 16,0-3 8-16,9-11-17 16,-4-5-6-16,-3 1 6 0,-5 1-5 15,-6-1 1-15,-3 2 0 16,-3 2 3-1,0 2 0-15,0 3-5 0,0 1 6 16,-3 3 0-16,-3 1 4 16,-5 1-1-16,5 1-3 15,3 2 11-15,3 0 0 16,0 0-11-16,-1 0-11 16,-1 0 9-16,1 12-1 15,1 5 3-15,0 5 0 16,0 0 1-16,6 3 0 0,9-3 0 15,0-4 1 1,2-4-2-16,2-4 13 0,-2-8-9 16,9-2 10-16,-4 0-1 15,11-17-10-15,-8-9 4 16,4-6-7-16,-2-10 0 16,-7-10-7-16,-3-4-8 15,-5-2-28-15,-3 11 21 16,-8 10 10-16,-1 11 12 15,0 4 17-15,0 7 5 16,-1 3 2-16,-8 4-2 16,4 3 0-16,3 5 2 15,1 0-9-15,1 0-3 16,0 0-12-16,0 0 0 0,0 0-2 16,0 13-8-16,0 4 8 15,-3 3 4-15,0 4-3 16,3 1 1-16,0 4 0 15,0 1 0-15,0 4 4 16,0 2-4-16,0 0 0 16,6 5 0-16,5-4 0 15,-1 4-4-15,5-1 4 16,5-2-1-16,-1 0-1 16,5-2 1-16,5 0-5 15,3-4 0-15,4-3 0 16,1-8-13-16,0-6 6 0,2-6 13 15,-6-6-9-15,0-3 6 16,-10 0-13 0,-2 0 10-16,-3-17-1 0,-6-3-2 15,-3-6 1-15,-8-3 8 16,-1 0-13-16,0 1 6 16,-14 3 7-16,-4 3 4 15,-6 0 2-15,-4 2 3 16,-5 2-3-16,-3 3-6 15,-4 1 1-15,2 2-1 16,9 2 4-16,2 3 2 16,9 2 9-16,8 3-8 15,2 1 0-15,6 1-6 16,2 0 4-16,0 0-5 16,0 0-9-16,0 1-4 0,13 7 13 15,3 0 0-15,6-3 9 16,6-3-3-16,7-2 3 15,1 0-9-15,9-13 4 16,1-6-4-16,-5-1-1 16,-2-5 1-16,-6-4 0 15,-11-4-1-15,-7-2-5 16,-9 1-12-16,-6 2 6 16,0 3 11-16,-6 5-4 0,-12 2 4 15,2 1 2 1,-3 2-1-16,-2-1 4 0,4 2 15 15,2 3-7-15,5 3-3 16,2 3-4-16,4 1 17 16,1 1-9-16,3 5-9 15,0-1 7-15,0 3 9 16,0 0-17-16,0 0 0 16,0 0-2-16,0 0 5 15,0 0-12-15,0 0-1 16,0 1-2-16,0 11 5 15,0 6 3-15,0 6 1 16,0 5 0-16,0 0-7 16,0 3 7-16,0 2 0 15,3-3 7-15,4 3-7 16,4-1 0-16,4 2 0 0,-2-4 1 16,6 0-1-16,1-3 0 15,4-4-9-15,0-3 9 16,1-12-32-16,5-3-14 15,3-6-60-15</inkml:trace>
  <inkml:trace contextRef="#ctx0" brushRef="#br0" timeOffset="42973.25">20817 4158 423 0,'0'0'9'0,"0"0"-9"15,0 0-6-15,0 0 0 16,123-49 3-16,-81 38 2 15,-2 1-20-15,-11 4-45 16,-13-1-67-16</inkml:trace>
  <inkml:trace contextRef="#ctx0" brushRef="#br0" timeOffset="43441.8">20175 3953 323 0,'0'0'71'0,"0"0"-69"16,0 0 10-16,0 0-9 15,0 0-2-15,0 0 0 16,0 0 0-16,6 8 6 15,1-5 4-15,-2 0-6 16,-1 0-3-16,-4-3-2 16,0 0 13-16,0 0 0 15,0 0 8-15,0 0-16 0,0 0-5 16,0-3-3-16,-3 3 3 16,-3 0-9-16,-7 0-22 15,-16 11-43 1,-5 4-35-16</inkml:trace>
  <inkml:trace contextRef="#ctx0" brushRef="#br0" timeOffset="86964.72">8232 7053 28 0,'0'0'31'0,"0"0"-1"0,0 0 33 16,0 0-30-16,0 0-5 16,0 0 5-16,0 0 13 15,0 0-9-15,-45 1-23 16,38-1-2-16,4 0 1 15,3 0 3-15,-3 0-4 16,3 0 0-16,0 0-3 16,0 0-1-16,0 0-1 15,-3 0-4-15,3 0 2 16,0 0 5-16,0 0-9 16,0 0 2-16,0 0 1 0,-2 0-2 15,-1 0-2-15,-3 0-2 16,0 0 2-16,-1 0 0 15,-5 0 2-15,3 0 0 16,-6 0 1-16,3 0-3 16,-1 0 3-16,5 0 5 15,-1 0-3-15,0-1 7 16,5-7-4-16,-2 0 7 16,3-5-15-16,3 2 12 15,0-5-11-15,0 3 1 16,0-4-2-16,3 3 0 15,10-3-1-15,4 3 1 0,2-1 1 16,-1 0-1-16,3 1-8 16,-5 1 8-16,1 0 3 15,5-1-3-15,0-2-7 16,1 2 4-16,2 2-2 16,-4-1 2-16,-6 7 3 15,0 0-3-15,-6 2 1 16,0 3-8-16,1-2 7 15,-4 3-1-15,2 0-1 16,2 0 0-16,-1 0-2 16,0 6 1-16,4 8 0 15,1 3 5-15,-2 5-16 16,-2 8 5-16,-1 7 10 0,-1 8 2 16,-8 8-2-16,0 7 6 15,0 0-6-15,-8-4 3 16,-7-4-1-16,-4-2 0 15,-5-4 1-15,-4-3-1 16,-2 3 0-16,0-9 0 16,-1-5 1-16,4-9 11 15,1-3-1-15,4-5-7 16,-2-6 6-16,-1 0 7 16,1-5-11-16,3 0-5 15,-3-4 7-15,5 0-4 16,4 0-1-16,3-8-3 15,3-4 1-15,6-1-6 0,0 0 10 16,3 1-8-16,0 0 8 16,0-2-5-16,3 1 3 15,13-2-3-15,1 1 1 16,2 0 8-16,1 1-9 16,2-1 0-16,2 5-1 15,4 1 2-15,-4 3 2 16,4 1 0-16,-2 4-3 15,-1 0-3-15,-1 0 2 16,3 4 1-16,1 10-1 16,2 5 0-16,3 4 1 15,1 7-1-15,2 3 1 16,0 3 0-16,-3-2 0 16,-2-1 2-16,-1-6-2 0,-3-5 0 15,-5-6-1-15,-6-5-8 16,1-5-8-16,-1-6-9 15,3-3-56-15,7-22-87 16</inkml:trace>
  <inkml:trace contextRef="#ctx0" brushRef="#br0" timeOffset="89412.89">8842 6307 21 0,'0'0'3'0,"0"0"-2"15,0 0 27-15,0 0 1 16,0 0-13-16,0 0 17 16,-15 29-5-16,12-29-14 0,3 0 4 15,-3 0 2 1,3 0 15-16,-4 0 7 0,4 0-10 16,-2 0-17-16,-1-3 10 15,3-3 0-15,-3 5-16 16,3-1 18-16,0-1-16 15,0 3 0-15,0 0 15 16,0 0-15-16,0 0-10 16,0 0 14-16,0 0-11 15,0 0-1-15,0 0 5 16,0 0 0-16,0 0 0 16,0 0-4-16,0 0-3 15,0 0 10-15,0 0-7 16,0 0-4-16,0 0 0 0,0 0-4 15,0 0 4 1,0 0-7-16,0 9-13 0,0 14 1 16,0 9 19-16,8 2 0 15,2 0 0-15,-4-1 0 16,-3-4-1-16,0-7 0 16,0-5-5-16,-3-6 6 15,3-8 2-15,-3 2 0 16,0-5-1-16,0 0 2 15,0 0 0-15,0-5 29 16,0-5-31-16,0-6 1 16,0-4-1-16,0 3-1 15,0-2-4-15,0 2 1 16,0-2 0-16,0 1-7 16,0-1-2-16,0 5-2 0,0 0 8 15,7 1-10-15,-1 1 16 16,2-1-13-16,1 2 6 15,1 5 2-15,2 0-1 16,3-1 0-16,0 3 5 16,1 1-4-16,1 0 5 15,5 3 3-15,-1 0-3 16,-3 0-5-16,1 0 5 16,-5 0 4-16,2 0-4 15,-4 0-3-15,-1 3 2 0,2 11-8 16,-4 5 3-1,4 5-5-15,-7 6 11 0,-2 1 1 16,0 2 3 0,-1-2-3-16,-3-1 1 0,3-3-2 15,-3-8 0-15,0 0-14 16,0-9-1-16,0-5-27 16,3-5-36-16,-3 0-50 15</inkml:trace>
  <inkml:trace contextRef="#ctx0" brushRef="#br0" timeOffset="89695.7">9267 6347 293 0,'0'0'94'15,"0"0"-89"-15,0 0 10 16,0 0 6-16,0 0-12 16,0 0-3-16,109-30-6 15,-67 20-2-15,-5-2-9 16,-7 2-29-16,-7-1-101 0</inkml:trace>
  <inkml:trace contextRef="#ctx0" brushRef="#br0" timeOffset="90058.68">9543 6146 232 0,'0'0'51'0,"0"0"-51"0,0 0 0 15,0 0 12-15,0 0 11 16,0 0 0-16,21 35-1 15,-9-9-5-15,-2 7-3 16,2 4-3-16,-4 2-6 16,-4 2-1-16,-1-2 2 15,0-2-6-15,-3-8 0 16,0 0 0-16,0-11-1 16,0-5-22-16,3-6 8 15,3-5-38-15,6-2-38 0,3-11-47 16</inkml:trace>
  <inkml:trace contextRef="#ctx0" brushRef="#br0" timeOffset="90631.93">9846 5987 46 0,'0'0'206'0,"0"0"-200"16,0 0-5-16,0 0 26 0,0 0 5 16,0 0-9-16,7-9-19 15,-7 9-4-15,0 9 0 16,3 13 0-16,-3 11 22 15,0 7-15-15,0 7-5 16,-3 3 9-16,-13-4-10 16,-2-3 7-16,-3-7-3 15,3-10-5-15,0-6 13 16,2-6-3-16,5-6-7 16,-2-3 0-16,7-5-3 15,3 0 1-15,0 0 2 16,3 0 4-16,0 0-4 15,0-7 1-15,3-2 5 0,16-2-7 16,1 2-1-16,2-1 4 16,8 3 3-16,-4 4-8 15,6-1 4-15,-5 4-4 16,-2 0 1-16,-2 7-1 16,-4 5 5-16,-7 7-5 15,3 4-7-15,-6 2 7 16,-3 2 5-16,1-1 0 15,-4-1-4-15,0-3-1 16,0-3-3-16,2 0-1 16,1-6-14-16,0-3-27 15,1-6-35-15,2-4-136 16</inkml:trace>
  <inkml:trace contextRef="#ctx0" brushRef="#br0" timeOffset="92240.81">10096 6796 189 0,'0'0'0'0,"0"0"0"0,0 0 20 16,0 0 3-16,0 0 23 16,0 0-7-16,-37-37-13 15,37 35-11-15,0-1 5 16,0 3-10-16,0 0-5 15,-3-2-2-15,3 0 5 16,0 2 2-16,0 0 9 16,0 0-19-16,0 0 0 15,0 0 0-15,0 20-3 16,4 13-5-16,10 19 8 16,-2 12 12-16,-2 8-7 15,-4-4-4-15,-6-4 9 16,0-8-6-16,-13-8 4 15,-5-10-8-15,-3-8 3 0,-1-4-2 16,5-8 4-16,1-5 0 16,-2-7-3-16,3-3 3 15,-3-3-3-15,2 0-1 16,2 0 3-16,4-3-4 16,1-12 0-16,3-6-1 15,6-6-10-15,0 0-2 16,0-3 10-16,6 5-9 15,6 2 9-15,6 1 1 16,-3 3 4-16,1-1-3 16,5 4 1-16,-3 2-3 15,6 3 3-15,-2 1 0 16,-4 2 2-16,6 6-2 0,-5 2 0 16,5 0 3-16,-3 3-3 15,3 12 2-15,-2 6-1 16,2 4 3-16,0 3 4 15,0 2-7-15,1 1 8 16,2-3-2-16,0-2 4 16,-6-6-4-16,3-4-3 15,-5-3 8-15,-1-9-10 16,-3-4 5-16,0 0 4 16,5-9-1-16,3-15 2 15,0-8-12-15,2-7-4 16,-5-10 2-16,0-4-4 0,-2-5-14 15,-7-2-3-15,-1 4 8 16,-7 7 1-16,-3 6 7 16,0 4-3-16,-9-1 10 15,-15 1-10-15,-6 3 8 16,-1-1 2-16,-2 3 0 16,-3 4 6-16,-2 4 0 15,2 7 1-15,0 5-3 16,-6 4-1-16,2 6-1 15,1 2 5-15,1 2-4 16,9 0 0-16,5 3-2 16,6 10 1-16,2 6-2 15,2 5 3-15,1 3 9 0,7 4-1 16,3-1-7 0,3 1 3-16,3-2-5 15,16 1-2-15,4-3 3 0,8-2 0 16,2-4-1-16,7-2-2 15,-1-5 1-15,0-5-6 16,1-4-2-16,-3-5-25 16,-1 0-55-16,0 0-49 15</inkml:trace>
  <inkml:trace contextRef="#ctx0" brushRef="#br0" timeOffset="93114.02">8414 8011 10 0,'0'0'232'16,"0"0"-232"-16,0 0-23 15,-85 0 23-15,73 0 24 16,4-2 29-16,5 2 3 16,3-1-29-16,0 1-12 15,0 0-12-15,0 0 2 16,0 0 5-16,0-2-5 15,3 2 6-15,11 0-10 16,14-3 5-16,11 0 11 16,7 1-17-16,9-2 7 15,8 1-4-15,1-2 0 16,5-2-2-16,11 0 0 16,8-1 2-16,6-2-2 0,8-1 2 15,14-1 0-15,8 0 4 16,6-1 7-16,-5 1 1 15,-7-3-8-15,-11 6-7 16,-13-1-4-16,-9 0 4 16,-10 3 5-16,-8-3-3 15,-6 4-2-15,-1-5 6 16,-11 2 6-16,-7 1-10 16,-5-1 6-16,-16 7-4 15,-5-1 5-15,-12 1-8 16,-2 0-2-16,-2 2-5 15,0 0 0-15,0 0-9 0,0 0-24 16,0 0-12-16,-9 0-22 16,-10 0-130-16</inkml:trace>
  <inkml:trace contextRef="#ctx0" brushRef="#br0" timeOffset="94218.04">9674 8313 79 0,'0'0'48'0,"0"0"-43"16,0 0 24-16,0 0 8 15,0 0 4-15,0 0-13 16,0-10-20-16,0 7 0 16,0 3 11-16,0-1 5 15,0-2-14-15,0 0 4 16,0 3 4-16,0-3-14 16,0-1-2-16,0 4 0 15,0-1 3-15,0-1 9 0,0 1-9 16,0 1 9-16,0 0 2 15,0 0-3-15,0 0 4 16,0 0-10-16,0 0 3 16,0 0-5-16,0 0 2 15,0 0 2-15,0 0-2 16,0 0-2-16,0 0 7 16,0 0-9-16,0 0 12 15,0 0-14-15,0 0 5 16,0 0 7-16,-3 0-10 15,3 0-3-15,0 0 0 16,0 0 0-16,0 1-2 16,0 9 0-16,0 3 2 15,0 3 5-15,0 4-3 16,0 3 1-16,0 4 1 0,0 1-4 16,3 9 4-16,0 3 3 15,-3 3-7-15,3 3 0 16,-3 0 0-16,0-5 1 15,0 1 2-15,0-3 2 16,0-2-10-16,0 0 6 16,0-8-1-16,0-2 3 15,-3-8-2-15,3-5-1 16,0-4-2-16,0-6 0 16,0-3 4-16,0-1-4 15,0 0 1-15,0 0-3 16,0 0-6-16,0-9-14 0,0-11-38 15,0-9-67-15,0-5-219 16</inkml:trace>
  <inkml:trace contextRef="#ctx0" brushRef="#br0" timeOffset="95162.8">9564 8365 128 0,'0'0'61'16,"0"0"-55"-16,0 0 14 16,0 0 33-16,0 0 15 15,0 0-35-15,-3 4-4 16,3-4-17-16,0 0 13 16,0 0 0-16,0 0-6 15,-3 0-7-15,3 0 8 16,-4 0-12-16,3 0 4 15,1 0-4-15,0-4 2 16,-3 0-10-16,3-2-1 16,0-4 1-16,0 0-1 15,0-3 5-15,0-3-6 16,11 0 2-16,4 0-8 0,1-1 8 16,2 0-5-16,3-2 3 15,3 4-1-15,-2-1 4 16,5 2-4-16,-3 1 3 15,3-2 0-15,-2 5-7 16,-1 0 6-16,-2 2 1 16,-2 2-1-16,-4-1 2 15,-4 4 4-15,3 3-5 16,-3 0-9-16,1 0 6 16,-2 3-9-16,-2 10 10 15,1 2-9-15,-1 4 11 16,0 1 4-16,-3 3-4 0,3-4 0 15,-3 5-2 1,-3 1 2-16,0-1 2 0,-3 0-1 16,0-2 2-16,0 1 0 15,-3-3 2-15,-6-3-4 16,-3-4 6-16,0 1-4 16,-1 0 7-16,1 1-8 15,-2 1 6-15,-2-2-8 16,1 0 1-16,-3-2 4 15,-1 1 9-15,-1-2-12 16,1-2 14-16,-4-2-15 16,4-1 12-16,-3-3-13 15,-2-3 0-15,-1 0-18 16,2-6-23-16,1-13-31 16,7-6-8-16,9-11-155 0</inkml:trace>
  <inkml:trace contextRef="#ctx0" brushRef="#br0" timeOffset="95851.32">11336 7090 49 0,'0'0'253'0,"0"0"-200"15,0 0-7-15,0 0 15 16,0 0-10-16,0 0-11 16,-3 0-16-16,3-1-24 15,13-2 1-15,7-1-2 16,8-1-4-16,9-2-13 15,2-1-23-15,-6 5-33 16,-8 3-12-16,-8 0-46 16</inkml:trace>
  <inkml:trace contextRef="#ctx0" brushRef="#br0" timeOffset="96101.57">11312 7360 370 0,'0'0'94'0,"0"0"-93"0,0 0 10 16,0 0 36-1,0 0-6-15,0 0-15 0,35 7-20 16,9-25-6-1,16-6-10-15,4-6-40 0,-6 3-22 16,-12 4-99-16</inkml:trace>
  <inkml:trace contextRef="#ctx0" brushRef="#br0" timeOffset="105826.82">13636 6694 301 0,'0'0'0'0,"0"0"4"15,0 0-4-15,0 0 13 16,0 0 16-16,0 0-9 16,0 0-4-16,-68-38-1 15,51 38-11-15,-12 0-3 16,-6 6-1-16,-10 11-1 15,-4 8-2-15,1 8 3 16,5-1 3-16,1 2-3 16,9 2 0-16,3 3 2 15,8 2 3-15,7 4-4 16,6 2 12-16,7-1-12 0,2-3 0 16,14 0 1-16,10-3-2 15,13 1 0-15,2-3 7 16,6-1-7-16,4-1 5 15,3-7-3-15,3 0-2 16,0-11-7-16,1-9 7 16,-7-2 1-16,-7-7 2 15,-5-7-3-15,0-15 1 16,-4-13 2-16,-3-13-2 16,1-5-1-16,-4-13 2 15,-6-8 1-15,0-3-3 16,-9 2-6-16,-8 12-5 15,-4 12 11-15,-4 10 3 0,-14 6-1 16,-12 4 3 0,-3 3 9-16,-7 1-5 0,-2 3 8 15,2 4-11-15,-6 4-2 16,4 3-4-16,-1 7 0 16,-2 3 1-16,-1 3-2 15,1 0-16-15,3 2 4 16,2 8-34-16,10 2-6 15,9-2-111-15</inkml:trace>
  <inkml:trace contextRef="#ctx0" brushRef="#br0" timeOffset="106573.42">13530 7305 275 0,'0'0'17'0,"0"0"-17"0,0 0 39 16,0 0 0-16,0 0-23 16,0 0 23-16,-14-20-21 15,14 7-9-15,3-1-5 16,11 1-4-16,-2-4 2 15,2 1 1-15,2-1 6 16,0 1-9-16,-4 5 0 16,6 0 0-16,0 3 0 15,1-1 0-15,2 1-1 16,1 5 0-16,4 1-2 16,-1 2 6-16,2 0-6 15,-3 0 0-15,-3 13 3 16,-1 7-5-16,0 3 3 15,-4 4 2-15,4 1 2 16,-1 6-2-16,-3 2 6 16,4 1-4-16,-1 1 1 0,4-4 3 15,-4-5-3-15,-3-5 1 16,4-5 3-16,-5-5-5 16,3-5-2-16,-2-2-7 15,-1-6-13-15,3-1-29 16,3-1-18-16,0-23-121 15</inkml:trace>
  <inkml:trace contextRef="#ctx0" brushRef="#br0" timeOffset="107161.66">14939 6617 272 0,'0'0'23'16,"0"0"-16"-16,0 0-4 15,0 0 61-15,0 0-25 16,0 0-1-16,-10-25-12 15,10 25-11-15,0 0-9 16,0 0 2-16,0 0-6 16,0 0-2-16,0 0 0 15,0 0 0-15,0 6-6 16,0 14 6-16,9 10 0 0,5 6 7 16,5 4-7-1,-2 5 1-15,2-1 3 0,3 4-4 16,-5 2 0-16,2 3 7 15,-8-3-7-15,-2-3-8 16,-4-5 0-16,0-13 1 16,-5-1 0-16,0-10 5 15,0-8-9-15,0-6-10 16,0-3-24-16,0-1-1 16,0 0-27-16,0 0-16 15</inkml:trace>
  <inkml:trace contextRef="#ctx0" brushRef="#br0" timeOffset="107584.7">14777 6936 372 0,'0'0'40'16,"0"0"-40"0,0 0 0-16,0 0 14 0,0 0 13 15,0 0-7-15,-11-2-12 16,28-4-5-16,9-3-2 15,15-6 0-15,11-4 1 16,8-3 0-16,1-2-2 16,3 3-1-16,2-1 1 15,-4 0 0-15,-5 2 0 16,-8 6-5-16,-15 3-16 16,-8 5-9-16,-14 1-1 15,-6 3 3-15,-3 2 10 16,-3 0-27-16,0 0-20 15,0 0-30-15,0 0-56 16</inkml:trace>
  <inkml:trace contextRef="#ctx0" brushRef="#br0" timeOffset="108750.66">16332 6110 134 0,'0'0'24'0,"0"0"-22"16,0 0 15-16,0 0 0 0,0 0 6 15,0 0 2 1,-17-67 15-16,14 60-13 0,3 5-6 16,0-1-1-16,0-2-4 15,0 5-6-15,-3-2 2 16,3-1 6-16,0 2-6 16,0 1 12-16,0 0-6 15,0 0-5-15,0-3-8 16,0 3 11-16,0 0-6 15,0 0 7-15,0 0-4 16,0 0-11-16,0 0 11 16,0 0-8-16,0 0-2 0,0 0 2 15,0 0-1 1,0 0-1-16,0 0-5 0,0 0 4 16,0 0-4-16,0 0 1 15,0 0-1-15,0 0-3 16,0 0 5-16,0 0 0 15,0 5-1-15,6 12 1 16,11 11-2-16,6 16-1 16,-2 16 0-16,3 9 3 15,-5 7 1-15,-6 0 4 16,1-6 0-16,-8-4-5 16,-3-12 1-16,-3-12-1 15,0-9 0-15,0-8 0 16,0-11 2-16,0-3-1 15,0-5-2-15,0-6 1 0,0 0-4 16,0 0-5 0,-6-3-10-16,-7-16-56 0,2-5-70 15</inkml:trace>
  <inkml:trace contextRef="#ctx0" brushRef="#br0" timeOffset="109856.72">16273 5970 202 0,'0'0'29'0,"0"0"-29"15,0 0 0-15,0 0 4 16,0 0 37-16,0 0 6 0,-6 0-16 15,6 0-17-15,0 0-1 16,0 0 0-16,0 0-1 16,0 0 8-16,0 0 3 15,0 0-22 1,0 0 11-16,0-3 3 0,0-5 2 16,0-5-17-16,3-4 2 15,7-4-1-15,10-6-1 16,-1 3 0-16,0-3 6 15,4 3-6-15,-1 2 0 16,1 1-5-16,-1 4 4 16,2 6-5-16,-1 0 5 15,-1 6 1-15,-5 1 0 16,6-1 0-16,-5 4 0 0,6-1-1 16,-1 2-4-16,3 0 5 15,-7 0-5-15,1 0 4 16,-1 3-8-16,-6 8 2 15,7 0 4-15,-5 3-1 16,-1 5 1-16,2 0-8 16,0 6-6-16,-6 2 1 15,4-2 14-15,-5 5-2 16,-3 1 0-16,0-2 3 16,-6 4 1-16,0 3-1 15,0 0-2-15,-9 4 3 16,-3 1 2-16,-8 0-1 15,0-1 3-15,-7 0-2 0,3-2 2 16,-6-7 4-16,4-8-7 16,6-3 6-16,-1-9 10 15,4-3-16-15,3-2 3 16,-2-4 0-16,0 0 3 16,3-2-2-16,0 0-5 15,3-4 0-15,6-7 0 16,4-1-2-16,0-3 2 15,0-6 1-15,6 2 0 16,12-3 2-16,-3-2-3 16,6 2-7-16,1 2 1 15,-4 8 4-15,0 2-7 0,-6 5 9 16,-2 3 0 0,-3 2 0-16,3 0-2 0,-1 0 2 15,4 10 2-15,-1 4-2 16,6 3 6-16,-5 3-6 15,5 7-2-15,-1 1 2 16,2 3 4-16,-1 4-3 16,-3 2 0-16,-6 3 3 15,-2-1 5-15,-3 0-4 16,1-1 1-16,3 1-4 16,2-5 4-16,-1-5-4 15,1-2 5-15,4-3-7 16,-2-5 1-16,0-3-1 15,1-5 0-15,4-5-6 16,-1-6-20-16,8 0-71 0,-1-6-139 16</inkml:trace>
  <inkml:trace contextRef="#ctx0" brushRef="#br0" timeOffset="117752.53">16467 7517 110 0,'0'0'46'0,"0"0"-27"16,0 0 15-16,0 0 10 15,0 0 2-15,0 0 5 16,0 0-21-16,21 0-6 15,-21 0 0-15,0 0-12 16,0 0-2-16,0 0-10 16,0 0 3-16,0 0 1 15,0 0 0-15,0 0-4 16,0 0 0-16,0 0 3 16,0 0-2-16,0 0-1 0,0 0 0 15,0 0 3 1,0 0-1-16,0 0 1 0,0 0-3 15,-3 0 2-15,3 0-2 16,-3 0 3-16,-1 0-3 16,1-1 6-16,0 1-1 15,3 0-1-15,-1 0 2 16,1-2 3-16,0 2 5 16,0 0-4-16,0 0 1 15,0 0-1-15,0 0-3 16,0 0-4-16,0 0-3 15,4 0 1-15,12 0 2 16,16-6-2-16,24-2 2 16,19-3 2-16,22-4 2 15,17 2-7-15,-2-1-1 0,3 3 0 16,-14-1-23 0,-8-1 13-16,-8-1-3 0,-16 0 5 15,-11 5-7-15,-16-1-3 16,-10 4 4-16,-11 2-1 15,-15 2 1-15,-3-1 2 16,-3 1-12-16,0 0 9 16,0-1-28-16,-6-1-56 15,-9-1-79-15</inkml:trace>
  <inkml:trace contextRef="#ctx0" brushRef="#br0" timeOffset="118395.7">16930 8378 237 0,'0'0'45'15,"0"0"-44"-15,0 0 49 16,0 0-5-16,-43-72-7 16,36 57 7-16,1 4-17 15,0-3-14-15,3 5 6 16,-4 2-12-16,7 0 7 0,-3 7-9 15,3-3 11-15,0 3-13 16,0 0-4-16,0 0 0 16,0 0 0-16,-3 0-9 15,3 14-2-15,-4 18 9 16,1 17 2-16,-1 13 0 16,-2 8 0-16,0-1 2 15,2-6-5-15,4-6 6 16,-3-11-6-16,3-7 6 15,0-9-6-15,0-7 3 16,0-9-4-16,0-7-8 16,0-4-4-16,0-3-6 15,0 0 7-15,0-7-5 0,0-17-53 16,3-12-99 0</inkml:trace>
  <inkml:trace contextRef="#ctx0" brushRef="#br0" timeOffset="118973.66">16789 8140 278 0,'0'0'12'15,"0"0"10"-15,0 0 34 16,0 0-15-16,0 0-18 16,0 0-10-16,-2-43-7 15,2 31 6-15,0-2-10 16,0 1 3-16,6 0-4 15,5 0-1-15,1-1-5 16,-2-1 4-16,9 1 1 16,7-1-4-16,7-1-2 15,6 0-6-15,1-1 0 16,1 7-2-16,0 1 1 0,-2 2 12 16,-2 7-4-1,-11 0 5-15,-4 0-5 0,-2 9 5 16,0 15-5-16,-4 2 3 15,-1 11 1-15,-4 7 0 16,-8 7 1-16,-3 5 0 16,0-5 6-16,-9-2-1 15,-14-4 8-15,3-4 2 16,-7-5 0-16,-1-6-14 16,-1-3 12-16,-8-5-13 15,-1-8 8-15,-2 0-7 16,-3-8 3-16,-1-1-4 0,6-5-25 15,-2 0-17-15,13 0-49 16,12-8-163-16</inkml:trace>
  <inkml:trace contextRef="#ctx0" brushRef="#br0" timeOffset="119176.9">17092 8433 383 0,'0'0'39'0,"0"0"-39"16,0 0 0 0,0 0-3-16,0 0-7 0,0 0-34 15,-3-19-124-15</inkml:trace>
  <inkml:trace contextRef="#ctx0" brushRef="#br0" timeOffset="122195.93">18966 6917 317 0,'0'0'32'0,"0"0"-32"16,0 0-6-16,0 0 6 16,0 0 16-16,0 0 16 15,0 0-4-15,-35 0-20 16,35 0-1-16,6 0-5 16,4 0 5-16,9 0 2 15,8-6 1-15,15-6-2 0,16-2 1 16,23-6-2-1,22-6 19-15,21 2-15 0,16 0-8 16,9 2 0-16,-7 0-6 16,-7 4 3-16,-15 5 0 15,-26 5 0-15,-23 4 1 16,-22 4-1-16,-19 0 0 16,-16 0-13-16,-11 0-16 15,-3 0-24-15,0 12-23 16,-14 4 33-16,-3-1-47 15</inkml:trace>
  <inkml:trace contextRef="#ctx0" brushRef="#br0" timeOffset="122651.92">21547 6491 129 0,'0'0'193'0,"0"0"-192"0,0 0 3 16,0 0 14-16,0 0 11 15,0 0 2-15,-34-54 19 16,30 53-14-16,4 1-14 16,0 0-15-16,0 0-7 15,0 0 0-15,0 6-13 16,0 22 8-16,0 10 5 15,0 10-3-15,0 3 3 16,0 7 0-16,0-7-1 16,0-4 1-16,0-7-20 15,0-4-5-15,0-6-31 16,4-7-5-16,-1-9-48 16,0-14-93-16</inkml:trace>
  <inkml:trace contextRef="#ctx0" brushRef="#br0" timeOffset="123303.67">21666 6275 257 0,'0'0'32'15,"0"0"-26"-15,0 0 0 16,0 0 40-16,-105-37-24 16,72 33 5-16,1 4-23 15,3 0 9-15,-7 0-3 16,3 4-6-16,-3 12-3 15,-4 8 0-15,0 5 0 16,4 5 3-16,-2 6-1 16,10 1-2-16,6-1 0 15,6 6 5-15,5-1-6 16,3 3 2-16,8 3-1 16,0 1-1-16,3 7 2 15,20 3 5-15,2 5-7 0,9-1 0 16,7-1-5-16,4-9 8 15,5-9-3-15,4-8 6 16,-1-8 3-16,1-8 1 16,5-10 1-16,-6-12 6 15,1-1 1-15,1-15-5 16,-4-15-4-16,-2-12 3 16,-2-11-11-16,-8-12-1 15,-7-10 0-15,-9 0-5 16,-7 7 5-16,-12 8-2 15,-4 6-5-15,0 6 7 0,-23-2-11 16,-10 6 11-16,-6 1 4 16,-6 4-4-16,-1 6 2 15,1 7 2-15,3 5-1 16,5 6 1-16,5 5-1 16,9 3-3-16,4 4-23 15,3 3-59-15,6 0-113 16</inkml:trace>
  <inkml:trace contextRef="#ctx0" brushRef="#br0" timeOffset="123490.72">21844 6536 408 0,'0'0'37'16,"0"0"-37"-16,0 0-3 16,0 0-55-16,0 0-195 15</inkml:trace>
  <inkml:trace contextRef="#ctx0" brushRef="#br0" timeOffset="181214.87">17663 10053 53 0,'0'0'355'0,"0"0"-355"15,0 0-46-15,0 0-43 16</inkml:trace>
  <inkml:trace contextRef="#ctx0" brushRef="#br0" timeOffset="188806.65">10613 11773 315 0,'0'0'11'15,"0"0"-8"-15,0 0-3 16,0 0 6-16,0 0 17 16,-39-72 1-16,36 67 0 15,-2-1-3-15,2 4-1 16,3 2 0-16,-3 0-4 15,3 0-4-15,0-3-5 16,0 3 2-16,0 0 3 16,0 0-9-16,0 0 1 15,0 0-2-15,-3 0 2 0,3 0 0 16,0 0-1 0,0 0 1-16,0 0-3 0,0 0-2 15,0 0 2-15,0 0-1 16,0 0 0-16,0 0-1 15,0 0 1-15,0 0 0 16,0 0 2-16,0 0-2 16,0 0 0-16,0 0 0 15,0 0-1-15,0 0 1 16,0 0 0-16,0 0 3 16,0 0-3-16,0 0 0 15,0 0 3-15,0-1-3 16,0-2 0-16,0 3 0 0,0 0 6 15,-3 0-6 1,3-2-4-16,0 2 4 0,0 0 0 16,0 0 0-16,0 0 0 15,0 0 0-15,0 0 0 16,0 0 0-16,0 0 0 16,0 0 0-16,0 0 0 15,0 0 0-15,0 0 4 16,0 0-8-16,0 0 5 15,0 0-1-15,0 0 3 16,-3 0-3-16,3-3 0 16,-4-2-4-16,1-1 1 15,0 5 2-15,-3-1-7 16,6 2-18-16,0 0-16 0,0 0-6 16,0 0-2-16,0 0-52 15,0 0-28-15</inkml:trace>
  <inkml:trace contextRef="#ctx0" brushRef="#br0" timeOffset="-193315.54">12256 8296 63 0,'0'0'0'0,"0"0"9"16,0 0-5-16,0 0-4 15,0 0-22-15,0 0 22 16</inkml:trace>
  <inkml:trace contextRef="#ctx0" brushRef="#br0" timeOffset="-174019.17">16546 11397 347 0,'0'0'0'0,"0"0"-161"16</inkml:trace>
  <inkml:trace contextRef="#ctx0" brushRef="#br0" timeOffset="-68816.96">21878 8213 67 0,'0'0'27'0,"0"0"-16"0,0 0 32 16,0 0-7-16,0 0-6 15,0 0-1-15,0 0 21 16,-38-57-18-16,35 52-6 16,-2 2-5-16,3 3-15 15,-1 0-6-15,3 0 0 16,0 0-1-16,0 0-4 16,0 0-3-16,2 3 6 15,16 6 2-15,4-1 0 16,10-6 0-16,2-2 1 15,-10 0 4-15,0-14-5 16,-8-9 2-16,-7-3 4 16,-6-3-3-16,-3 2-3 15,-2 5 4-15,-18 5-5 16,-10 8 1-16,-11 9-2 0,-5 0-4 16,-6 25 6-16,3 8-1 15,10 10 0-15,11 4 1 16,10 1 5-16,13 5 2 15,5-2-5-15,12-2 3 16,18-6-1-16,4-10-1 16,4-10 2-16,-3-10-4 15,-5-9 5-15,-4-4-4 16,-6 0 1-16,-6-7 1 16,-6-1-4-16,-8 3 0 15,0 2-3-15,-19 3-3 16,-7 2-17-16,-13 19 12 15,-4 15 11-15,1 5 4 0,6 3 6 16,14-3-10-16,12-2 3 16,10-1-2-16,10-4 6 15,24-4-6-15,20-2-1 16,13-9 0-16,12-9 9 16,3-5-9-16,-5-5-33 15,-6-2-53-15,-15-18-112 16</inkml:trace>
  <inkml:trace contextRef="#ctx0" brushRef="#br0" timeOffset="-68337.11">22193 8584 323 0,'0'0'29'15,"0"0"-13"-15,0 0 12 16,0 0-9-16,0 0-18 15,0 0 1-15,127-94 0 16,-63 74 3-16,-1 6-5 16,-7 6 2-16,-11 8-2 15,-9 0-4-15,-11 20 0 16,-8 9-7-16,-12 8 7 16,-5 8 4-16,-5 2 0 15,-20-4 7-15,2-5 2 16,0-10-2-16,8-12-5 0,7-6 5 15,5-6-2 1,3-4 2-16,0 0 20 0,7-11-2 16,21-16-5-16,11-12-19 15,6-9 2-15,1-6-1 16,-6 5-2-16,-8 6 0 16,-12 6-1-16,-8 11 1 15,-9 12 0-15,1 8 2 16,-4 6 5-16,0 0-7 15,0 11-1-15,0 18-1 16,0 17 2-16,13 8 7 16,8 1 0-16,10-2-3 15,6-10-4-15,1-4-13 0,3-6-4 16,15-8-28 0,12-13-35-16,25-12-70 0</inkml:trace>
  <inkml:trace contextRef="#ctx0" brushRef="#br0" timeOffset="-66026.92">24328 7420 49 0,'0'0'60'0,"0"0"-17"16,0 0 6-16,0 0-2 15,0 0-15-15,32-75 5 16,-28 63-7-16,-1 4-26 16,-3-2 8-16,0 0-1 15,0 4 5-15,-13-5-16 0,-9 5 0 16,-11-1 0-16,-7 7-9 16,-4 0 8-16,-5 10 1 15,-1 10-5 1,2 7 4-16,2 5 1 0,5 1 4 15,10 1-3-15,9-4 1 16,10-5 3-16,12-3 6 16,0-2-10-16,4 1-1 15,20 0 1-15,7 1 0 16,8-3 5-16,7-1-4 16,1-2-1-16,0 1 2 15,-2-5-3-15,-7 7-5 16,-2-2 5-16,-4 1-3 15,-9 3-1-15,-6-1 2 16,-8 1-8-16,-9 2 1 0,0 0 9 16,-3-2-2-16,-16-3 5 15,-11-1-1-15,-12-3 2 16,-10-4 6-16,-6-1 8 16,-9-6-18-16,-3-3 0 15,-1 0 0-15,6 0 0 16,10-6-26-16,16-10-5 15,24-4-24-15,15-10-52 16,19-10-88-16</inkml:trace>
  <inkml:trace contextRef="#ctx0" brushRef="#br0" timeOffset="-65524.59">24159 7328 186 0,'0'0'22'15,"0"0"-15"-15,0 0 40 16,0 0 18-16,0 0-19 16,0 0-6-16,-78-23-14 15,78 3-11-15,21-13-12 0,23-12-3 16,18-6-2-16,22-5 2 16,13 3-4-16,4 1 4 15,0 13-1-15,-7 8-1 16,-10 13-3-16,-14 15-33 15,-12 3-10-15,-16 23-45 16,-20 11-60-16</inkml:trace>
  <inkml:trace contextRef="#ctx0" brushRef="#br0" timeOffset="-61316.84">23805 8458 276 0,'0'0'15'0,"0"0"-15"15,0 0 0-15,0 0 0 16,0 0 4-16,0 0 28 16,0 0-14-16,-23 7-9 0,23-7-4 15,0 2 6-15,0-2-9 16,0 1-2-16,0-1 2 16,0 0 8-16,0 0-10 15,10 0 0-15,20-4 0 16,22-16 4-16,28-13 20 15,21-9-8-15,13-7-4 16,10 1-3-16,-6 5-1 16,-11 8 0-16,-16 9-8 15,-22 9 0-15,-16 5-3 16,-15 4 2-16,-11 6-6 16,-9 2-19-16,-2 0-20 15,-2 0-24-15,2 4-37 16</inkml:trace>
  <inkml:trace contextRef="#ctx0" brushRef="#br0" timeOffset="-60269.59">24450 8816 145 0,'0'0'70'16,"0"0"-64"-16,0 0-5 15,0 0 12-15,-87 12 25 16,78-12 12-16,3 0-11 16,3 0-15-16,2 0-10 0,-1 0-6 15,1 0-8-15,-2-3 0 16,1-11 11-16,2-9-11 16,0-4 0-16,8 1-2 15,11-2 4-15,5 2-5 16,3 4 6-16,-2 2-2 15,4 1 1-15,-6 2-3 16,1 4 1-16,0-1-1 16,-1 8 0-16,-3-2-2 15,-3 7 0-15,-2 1-11 16,-3 3-2-16,1 19 0 16,-3 14 10-16,0 13 6 15,-3 9-3-15,-4 7 3 16,-3-2 5-16,0-6 0 0,0-5 1 15,-6-6 0-15,-8-5 9 16,-3-9-14-16,-3-3 11 16,-1-8 3-16,-1-8-3 15,-1-4-12-15,-5-2 15 16,-3-7-13-16,-8 0 1 16,0 0-3-16,4-7-5 15,0-3 5-15,10-6 0 16,10 3 1-16,9-4-1 15,6 1 2-15,6-7 0 16,24-3-2-16,18-7-4 16,7 6-5-16,6 7 7 15,0 11 1-15,-3 9-3 16,2 0-1-16,1 23 5 16,3 7 4-16,2 6 5 0,3 3-2 15,0 0 3-15,3-2-9 16,4-4 0-16,8-7 4 15,2-9-5-15,2-12-12 16,6-5-60-16,0-25-146 16</inkml:trace>
  <inkml:trace contextRef="#ctx0" brushRef="#br0" timeOffset="-49367.28">25266 7879 165 0,'0'0'97'0,"0"0"-95"15,0 0-2-15,0 0 0 16,0 0 26-16,0 0 16 15,0 0-22-15,0 0-9 16,-36-2-2-16,36 2-3 16,0-2-1-16,0 2 0 15,0 0-1-15,0 0-3 16,0 0 5-16,0-1 4 16,0-1 3-16,0 0-5 15,3-4-3-15,16-5 1 16,12-3-6-16,11-5-1 15,10-2 1-15,3 1 3 16,1 2-3-16,-8 6-14 16,-8 7-13-16,-19 5-12 15,-20 2-70-15,-2 16-112 16</inkml:trace>
  <inkml:trace contextRef="#ctx0" brushRef="#br0" timeOffset="-48997.94">25345 8140 318 0,'0'0'60'0,"0"0"-59"16,0 0 0-16,0 0 17 15,0 0 2-15,0 0 8 16,-7 3-22-16,7-3-5 16,2 0 0-16,19-5 4 15,24-16-5-15,22-11-2 16,25-6 1-16,11 0-1 15,-4 4-2-15,-16 12 4 16,-23 5-16-16,-23 6-15 16,-12 9-16-16,-10 2-59 15,-5 0-119-15</inkml:trace>
  <inkml:trace contextRef="#ctx0" brushRef="#br0" timeOffset="-39692.49">27097 7328 136 0,'0'0'47'0,"0"0"-43"0,0 0 8 16,0 0 4-16,0 0-8 15,0 0-7-15,0 0-1 16,0 0 0-16,-21 17 1 15,-1-1 9-15,-3 0 13 16,0-4-2-16,5-7-7 16,5-2 5-16,3-3-4 15,4 0 18-15,1-4-17 16,0-11-12-16,7-5-1 16,0-5-3-16,0-4-3 15,1-3-7-15,11 3 4 16,2 1 5-16,0 3 1 0,1 3-2 15,3 3-7-15,0-1 6 16,3 4 2-16,-2 6-2 16,1-3-3-16,1 7 4 15,-1 1-3-15,0 5-2 16,4 0-3-16,0 0 8 16,2 10-6-16,4 4 3 15,0 3-5-15,-2 2 4 16,-5 2 2-16,-4 6 0 15,-7 2 2-15,-5 4 0 16,-5 6-1-16,-2 6 2 16,-3 0 0-16,-19 6 1 15,-10 3 1-15,-8 5 0 0,-5-2 0 16,-4-2 2-16,3-1-1 16,-3-10-2-16,4-6 1 15,2-11 11-15,7-8-2 16,5-6 2-16,2-9 2 15,3-4 5-15,-3 0-7 16,7-9-11-16,-1-8 2 16,10-3 1-16,4-1-6 15,8 0 2-15,1 0-4 16,3 1 4-16,19 3 0 16,9 1-1-16,7 4 1 0,5-2-1 15,0 3 2 1,1 8-3-16,-2-3 4 0,2 4-2 15,2 2 0-15,0 0-2 16,0 0 0-16,-1 6 1 16,-2 7-3-16,-2 4-2 15,-4-1 4-15,2 4 2 16,-2-3 0-16,2 0 3 16,5-5-3-16,3-7-4 15,8-5-21-15,2 0-137 16</inkml:trace>
  <inkml:trace contextRef="#ctx0" brushRef="#br0" timeOffset="-38869.52">28183 7084 133 0,'0'0'29'16,"0"0"2"-16,0 0 2 16,0 0 2-16,0 0 7 0,0 0-26 15,-37-63-4-15,35 60 0 16,2 3 15-16,-1 0-17 15,1 0-7-15,0 0-3 16,0 0-7-16,0 6 1 16,0 17-8-16,4 9 13 15,6 9 0-15,1 9-1 16,-2 4 4-16,3 7-4 16,-2 3 3-16,1 1-5 15,-1-4 8-15,-4 0-1 16,-3-8-3-16,-3-7-8 15,0-7 4-15,0-9-4 0,0-6-11 16,-3-11-7-16,2-5-18 16,-2-5-15-16,0-3-12 15,-1-3-19-15</inkml:trace>
  <inkml:trace contextRef="#ctx0" brushRef="#br0" timeOffset="-38544.44">27904 7456 214 0,'0'0'154'0,"0"0"-146"15,0 0-1-15,0 0 5 16,0 0-11-16,0 0 10 16,49-19-11-16,5 6-1 15,12-4 0-15,8 0 1 16,7-2 0-16,-1 1 0 16,-5 0-4-16,-9 2 3 15,-16 2-16-15,-12 8-3 16,-15 2-7-16,-9 4-50 15,-7 0-67-15</inkml:trace>
  <inkml:trace contextRef="#ctx0" brushRef="#br0" timeOffset="-35110.61">29208 6783 120 0,'0'0'25'16,"0"0"-5"-16,0 0 12 15,0 0-5-15,0 0-6 16,0 0-9-16,0 0 32 0,-3-26-20 16,3 26-3-16,0 0-14 15,-2 0 3-15,1 0-6 16,1 0-4-16,0 0-1 15,0 0-2-15,0 0 2 16,0 0-5-16,0 14 0 16,0 12 3-16,1 13-1 15,5 11 4-15,-1 9 0 16,-1 7 0-16,-1 2 0 16,-3 6 0-16,2 2 3 15,1-1 0-15,-2-5-3 16,4-15 0-16,-2-9-1 15,-2-11 2-15,4-6-1 16,-2-12 0-16,0-8-3 16,1-1 1-16,-4-5-15 0,0-3-16 15,1 0-29-15,2 0-24 16</inkml:trace>
  <inkml:trace contextRef="#ctx0" brushRef="#br0" timeOffset="-34505.06">28947 7925 250 0,'0'0'20'15,"0"0"-19"-15,0 0 1 16,0 0 23-16,0 0 10 15,0 0-5-15,0 0-7 16,-75-5-8-16,75 5-4 0,0 0-3 16,0-1-8-16,0-2-1 15,16 3 0-15,23-8-1 16,27-1 2-16,27-8 10 16,15-8-9-16,15 1 1 15,0 1 4-15,-3-1-5 16,-14 7-1-16,-21 6 0 15,-26 5-1-15,-23 3-18 16,-18 3-9-16,-15 0-22 16,-3 0-80-16,-18 5 14 15</inkml:trace>
  <inkml:trace contextRef="#ctx0" brushRef="#br0" timeOffset="-28801.88">29387 8285 79 0,'0'0'38'0,"0"0"-38"15,0 0 39-15,0 0 4 16,0 0-8-16,0 0-4 16,39-79-20-16,-39 72 6 15,0 5 10-15,0 1-12 16,0 1-15-16,0 0-4 16,-6 1-2-16,-11 18-2 15,-7 11 8-15,-7 4 0 16,-3-1 0-16,1-4 0 15,-1 0 1-15,1-8 0 16,2-6-1-16,2-7 0 16,5-8-1-16,6 0-2 15,6-7 5-15,5-12-5 16,7-9 6-16,0-1-2 0,18-2 1 16,7-4-2-16,2 2-1 15,1 3 0-15,-4 4 1 16,-1 5-3-16,-3 5-11 15,-1 5 13-15,0 3-7 16,0 2 5-16,-1 2 3 16,3 4 0-16,-3 0-1 15,-2 0-2-15,2 4-1 16,0 12-1-16,1 7 5 16,1 2-1-16,-4 6-2 15,-1-1 0-15,-6 6 3 16,-1 6-2-16,-7 5-2 15,-1 3 7-15,0 3-7 0,-4 7 5 16,-17-2-2-16,-5 2 2 16,-4-4 2-16,-4-4 5 15,-1-5-8-15,0-8 1 16,-2-5 5-16,2-11 3 16,3-3 1-16,0-7-6 15,1-7 5-15,3-6-5 16,1 0 6-16,3 0-10 15,3-6 14-15,8-10-12 16,-1-1 0-16,10-3 2 16,2 0-4-16,2-1 0 15,0-4-1-15,14-1 1 16,10-1 0-16,4 4 0 0,6 0 3 16,2 7-3-16,-2 2 0 15,1 8-1-15,2-1-5 16,0 7 5-16,3 0 0 15,4 4 1-15,0 13 1 16,6 9 8-16,6 4 0 16,4 2 6-16,1 6 1 15,2 1-9-15,0-8-7 16,-4 3 0-16,1-7 0 16,-8-8 0-16,-4-4-1 15,-7-10-9-15,1-5-28 16,0 0-39-16,-2-14-172 0</inkml:trace>
  <inkml:trace contextRef="#ctx0" brushRef="#br0" timeOffset="-27258.41">30570 6807 192 0,'0'0'4'0,"0"0"4"16,0 0 9-16,0 0 19 15,0 0 14-15,0 0-13 16,0 0-16-16,-39-14-13 16,39 14-2-16,0 0-1 15,0 0-5-15,0 0 2 16,0 0 1-16,0-3 2 16,18-4 3-16,22-2 13 15,21-6-16-15,11-1-5 16,7 5-5-16,-6 2 5 0,-7 2 0 15,-7 4-15-15,-10 3-5 16,-11 0-20-16,-18 7-39 16,-17 2-124-16</inkml:trace>
  <inkml:trace contextRef="#ctx0" brushRef="#br0" timeOffset="-27020.15">30525 7213 362 0,'0'0'48'16,"0"0"-47"0,0 0 25-16,0 0-6 0,87-45-19 15,-9 21 1-15,15 3-2 16,4 10-6-16,4 5 1 15,-1 6-37-15,-3 0-4 16,-12 7-83-16</inkml:trace>
  <inkml:trace contextRef="#ctx0" brushRef="#br0" timeOffset="-16143.02">31754 6416 127 0,'0'0'28'0,"0"0"24"15,0 0-27-15,0 0-20 16,0 0-3-16,0 0 31 16,0 0-10-16,-25-75 25 15,14 64-36-15,-4 2-12 16,-9-2 0-16,-14 3 5 15,-7 3-5-15,-4 5 0 16,4 0 0-16,5 16-6 16,12 5 7-16,8 8-2 0,11 2-3 15,9 0 2 1,0 3 3-16,10-2-1 0,16-1 4 16,5-2 0-16,5-2 2 15,4-1 0-15,3 2 1 16,1-3-4-16,-1 4-3 15,-6-2-1-15,-6 0-7 16,-5-1 11-16,-10 1-3 16,-7-3 0-16,-6-2-3 15,-3 2 1-15,-10-5 1 16,-18-6-2-16,-13-4 1 16,-8-4 2-16,-4-5 3 0,-5 0 0 15,2-17-3 1,1-3 4-16,4-6-4 0,8 1-4 15,7 1-9-15,12 4-17 16,9 0-56-16,15 1-2 16</inkml:trace>
  <inkml:trace contextRef="#ctx0" brushRef="#br0" timeOffset="-15930.47">31502 6385 269 0,'0'0'4'0,"0"0"59"0,122-68-29 16,-59 51-20-16,1 4-9 15,2 4-5-15,1 8 1 16,0 1-1-16,-6 0-3 16,-7 10-5-16,-14 7-25 15,-16 0-75-15,-14-2-130 16</inkml:trace>
  <inkml:trace contextRef="#ctx0" brushRef="#br0" timeOffset="-15575.77">31015 7420 336 0,'0'0'29'16,"0"0"-14"-16,0 0 3 15,0 0-5-15,0 0 22 0,0 0 10 16,53-3-28 0,24-11-11-16,19 4-6 0,11-2 0 15,-5 5-8-15,-14 4-20 16,-18 3-9-16,-17 0-10 16,-20 7-37-16,-15 4-62 15</inkml:trace>
  <inkml:trace contextRef="#ctx0" brushRef="#br0" timeOffset="-14932.47">31459 7546 215 0,'0'0'43'16,"0"0"-38"-16,0 0 11 15,0 0 27-15,0 0 9 16,0 0-12-16,-21-10-8 16,21 1-12-16,0-2-7 15,0-5-3-15,12 2 3 16,7-2-13-16,4 3-1 15,3 3 0-15,3 4 1 16,-1 1 0-16,2 5-2 16,0 0-12-16,3 0 1 15,-1 3 0-15,1 11-1 0,-1 3-12 16,-1 5 9-16,-6 10 10 16,-6 6 1-16,-6 8-2 15,-12 8 2-15,-1 5 2 16,-11 8 4-16,-17-2-2 15,-11-2-2-15,-8-1 6 16,-7-9-2-16,-3-13 2 16,-1-4-1-16,0-12-1 15,6-9 7-15,4-7 3 16,6-5 0-16,3-3 5 0,5 0-10 16,4-3 10-1,8-11-14-15,7-2 14 0,9-1-12 16,6 0 2-16,0 2 5 15,27 4-10-15,19 8-1 16,21 3 1-16,18 3 0 16,6 21 0-16,2 8-4 15,-10 2 6-15,-2 5-2 16,-5-1 3-16,-6-4-3 16,-4-3-8-16,-10-6-13 15,-7-5-19-15,-8-9-42 16,-7-8-71-16</inkml:trace>
  <inkml:trace contextRef="#ctx0" brushRef="#br0" timeOffset="-1237.52">24814 10106 36 0,'0'0'149'16,"0"0"-149"-16,0 0 0 0,1 92 14 15,2-69 14-15,0-7 2 16,-2-2-19-16,-1-4-1 16,2 0-4-16,-2 0 11 15,0 6 3-15,0 5-13 16,0 7 17-16,0 9-6 16,-2 3 4-16,-2 1-6 15,0-7-1-15,2-3-14 16,2-9 12-16,0-1-11 15,0-4 2-15,0-6 0 16,0-4-3-16,0 0 0 16,0 3 0-16,0 3 0 15,0 4-1-15,0 3 0 16,0 4 0-16,0-1 0 16,0 0 2-16,0-3-1 0,-3-8 0 15,2-5 1 1,1-4-1-16,-2 0-1 0,2-3 1 15,0 4 2-15,0-4-1 16,0 0-1-16,-1 0-1 16,1 0 5-16,0 0-1 15,0 0 0-15,0 0-2 16,4 0-2-16,20 0-2 16,18-4 2-16,18-16 13 15,14-6 2-15,5-4-14 16,-1 4 2-16,-13 10 3 15,-13 2-6-15,-14 8-2 0,-10 3 1 16,-9 3-8-16,-10 0 0 16,-4 0-13-16,-5 0-36 15,0 0-52-15,-6 0-43 16</inkml:trace>
  <inkml:trace contextRef="#ctx0" brushRef="#br0" timeOffset="-974.43">25169 10456 309 0,'0'0'30'0,"0"0"-23"16,0 0 26-16,0 0 10 15,0 0-43-15,0 0 2 16,31 92-2-16,-9-41 24 15,-1-2-7-15,-1 1-14 16,-3-1-3-16,-2 0 0 16,-1-6 0-16,-5 0-16 15,-2-7-41-15,2-10-5 16,-3-6-77-16</inkml:trace>
  <inkml:trace contextRef="#ctx0" brushRef="#br0" timeOffset="-717.54">24841 11347 359 0,'0'0'88'0,"0"0"-73"15,0 0 3-15,102-58-17 16,-12 18 1-16,26-3 4 16,20 0 1-16,4 9-4 15,-3 9-3-15,-16 11-4 16,-22 7-29-16,-25 7-52 16,-33 0-140-16</inkml:trace>
  <inkml:trace contextRef="#ctx0" brushRef="#br0" timeOffset="-123.14">25467 11364 407 0,'0'0'0'0,"0"0"-31"0,0 0 31 15,0 0 40-15,0 0-13 16,0 0-15-16,-9-29-6 16,21 15 3-16,6-3-9 15,3 0-5-15,6-1 5 16,2 4 0-16,9-2 2 15,5 3 1-15,-1-1-3 16,1 12-7-16,-7 2 7 16,-8 2-2-16,-1 32-3 15,-8 12-8-15,-2 17 10 16,-10 16 3-16,-7 7 16 16,-4 6-8-16,-25-6-7 0,-10-4 1 15,-11-12-1-15,-5-7 1 16,-2-14 12-16,6-15-7 15,4-16 9-15,5-18 2 16,3 0-8-16,5-18 3 16,6-9-3-16,9-3-10 15,12 0-3-15,7 4-1 16,15 3 4-16,21-1-4 16,11 9 5-16,13 5-1 15,16 3 8-15,14 7 0 16,5 0 0-16,5 0-4 15,-5 3-4-15,-4 1-15 16,-4-4-12-16,-6 0 12 0,-9-17-48 16,-6-16-36-1,-11-24-91-15</inkml:trace>
  <inkml:trace contextRef="#ctx0" brushRef="#br0" timeOffset="170.07">26968 10360 519 0,'0'0'19'16,"0"0"-19"-16,0 0-21 16,98-50 21-16,-39 34 2 15,7 3 0-15,-2 6 1 16,-9 3-6-16,-14 2-27 16,-19 2-66-16,-20-3-101 15</inkml:trace>
  <inkml:trace contextRef="#ctx0" brushRef="#br0" timeOffset="382.57">27063 10634 479 0,'0'0'0'15,"0"0"-1"-15,82 4 1 16,-22-18 5-16,14-16-5 16,10-6-18-16,4-14-43 15,-3-9-82-15</inkml:trace>
  <inkml:trace contextRef="#ctx0" brushRef="#br0" timeOffset="1083.11">27853 9961 432 0,'0'0'0'0,"0"0"5"16,0 0 15-16,0 0 10 0,0 0-13 15,0 0 1-15,-5-1-11 16,5 1-5-16,0-7 6 16,0 2 4-16,-2-4-10 15,2 0-2-15,0-2 0 16,0-3 4-16,13 1-12 16,5-4 14-16,8 0-14 15,-1 3 11-15,0 2-8 16,2 1-1-16,-2 3-7 15,1-1 10-15,4 1-11 16,0 1 4-16,0-3 2 16,1 3 5-16,-1 1-7 0,-5 6 0 15,-3 0-10 1,-7 0 17-16,-3 6-30 0,-4 15 24 16,-7 11-6-16,-1 17 11 15,0 8 4-15,-17 9 8 16,-9-1 17-16,-4-1-14 15,-5-8-11-15,-3-3 6 16,-1-7 0-16,-1-3-1 16,0-7 7-16,2-7-5 15,7-8 5-15,1-12 1 16,0-6 1-16,5-3 2 16,1-3-1-16,2-16 0 15,5-4-9-15,8-4-1 16,9 1-2-16,0-1-3 15,18-2-5-15,13 2 4 0,10 5 0 16,5 5-5 0,6 8 6-16,0 6-11 0,7 3 8 15,2 15 3-15,3 11 0 16,-3 3 7-16,-4 2-9 16,-11-1 4-16,-7-4-4 15,-8-4-3-15,-5-8-33 16,-2-14-52-16,-1-3-46 15,1-27-136-15</inkml:trace>
  <inkml:trace contextRef="#ctx0" brushRef="#br0" timeOffset="1349.39">28774 9716 410 0,'0'0'22'16,"0"0"-14"-16,0 0 36 16,0 0-31-16,-6 92-4 15,12-22-2-15,9 5 15 16,3 3-20-16,-1-10 4 16,-2-2-4-16,-4-9-2 15,-4-5 0-15,-5-10-2 16,-2-12-12-16,0-13-17 0,-2-17-41 15,-10 0-62 1,-3-25-75-16</inkml:trace>
  <inkml:trace contextRef="#ctx0" brushRef="#br0" timeOffset="1499.3">28605 10096 409 0,'0'0'86'0,"0"0"-81"16,0 0 16-16,0 0 7 15,112-36-21-15,-29 21-7 16,16-2-9-16,6-4-32 16,0-3-56-16,-9 1-59 15</inkml:trace>
  <inkml:trace contextRef="#ctx0" brushRef="#br0" timeOffset="1881.55">29446 9799 362 0,'0'0'25'0,"0"0"-24"16,-94-23 19-16,74 21 20 15,6 0-12-15,8 2 4 16,4 0-11-16,0 0-11 16,2 2-8-16,0 20-2 15,0 17-5-15,18 11 5 16,10 9 9-16,12 6-7 15,8-7 15-15,4-10-17 0,-2-12 0 16,-5-13-2 0,-7-15 0-16,-7-8 2 0,-2-6 0 15,0-27 0-15,0-14 1 16,-6-9-1-16,-6-4-7 16,-14-1 7-16,-3 6-10 15,-12 9 2-15,-24 7 4 16,-13 6-17-16,-11 10 13 15,-8 10 6-15,4 10 1 16,7 3-5-16,16 5 1 16,24 12-41-16,17 6-47 15,6-3-81-15</inkml:trace>
  <inkml:trace contextRef="#ctx0" brushRef="#br0" timeOffset="2150.41">29415 10417 452 0,'0'0'118'0,"0"0"-118"15,0 0-8 1,0 0 6-16,145-41 2 0,-57 15 1 16,6 9-1-16,-6 3-30 15,-14 9-13-15,-18 5-51 16,-22 0-121-16</inkml:trace>
  <inkml:trace contextRef="#ctx0" brushRef="#br0" timeOffset="2686.84">29737 10718 408 0,'0'0'18'0,"0"0"-3"0,0 0 36 15,0 0-9-15,0 0-16 16,-31-80-3-16,38 63-14 16,20-3-9-16,8 1-5 15,6-1-9-15,4 7 4 16,-5 6-2-16,-4 4 3 16,-6 3 0-16,-3 3 0 15,-3 17-3-15,-6 12 6 16,0 12-3-16,-6 16 8 15,-4 6-4-15,-6 9 5 16,-2 0 3-16,-3 0-3 16,-26-7 0-16,-9-8 2 0,-10-12 4 15,-6-11 6-15,1-10-1 16,0-17 19-16,4-10-15 16,2-7 3-16,8-19-15 15,7-8 1-15,12-2-4 16,11 0 6-16,9 0-6 15,4 5-24-15,26 6 4 16,11 9 13-16,9 9-9 16,8 7 15-16,9 4 0 15,14 15 0-15,10 9-3 16,10 0 4-16,8-2 5 0,0-2-4 16,-6-12-1-1,-9-6-14-15,-15-6-69 0,-11-20-136 16</inkml:trace>
  <inkml:trace contextRef="#ctx0" brushRef="#br0" timeOffset="2988">31023 9948 467 0,'0'0'84'0,"0"0"-84"15,0 0 0-15,0 0 0 16,133-29 1-16,-65 24-1 15,1 5-5-15,-5 0-17 16,-12 0-23-16,-16 5-44 16,-18-2-154-16</inkml:trace>
  <inkml:trace contextRef="#ctx0" brushRef="#br0" timeOffset="3201.3">30962 10435 523 0,'0'0'0'0,"0"0"-4"16,133 1 4-16,-47-14 4 15,17-14-4-15,5-14-23 16,-7-7-67-16,-10-11-238 0</inkml:trace>
  <inkml:trace contextRef="#ctx0" brushRef="#br0" timeOffset="6253.62">32028 9472 327 0,'0'0'5'0,"0"0"-3"0,0 0-2 16,0 0 14-16,0 0 0 15,0 0 12-15,0 0-2 16,-16-61-6-16,16 61-14 15,0-2 14-15,0 2-9 16,-3 0-6-16,3 0 3 16,0 0 9-16,0 0-11 15,0 0 1-15,0 0-4 16,0 0 4-16,0 0 0 16,0 0-3-16,0 0-2 15,0 0-1-15,0 0-8 16,0 10 5-16,-1 18 2 15,-2 20 0-15,-2 21 2 16,-6 10 0-16,-5 7 0 16,-3-9 0-16,-4-8 0 0,6-17-2 15,0-12 2-15,2-13 0 16,6-10 1-16,2-5-1 16,2-7 0-16,4-2 0 15,1-3 3-15,-3 0 3 16,3 0-3-16,0 0 0 15,0 0-1-15,0 0 1 16,0 0-1-16,0 0-2 16,0 0 0-16,0 0-1 15,9 0 2-15,19 0-1 16,15 0 0-16,22 0 3 0,15 0-2 16,8 0 2-1,1 0-1-15,-5-3 0 0,-8-2 0 16,-16-4-2-16,-15 2-12 15,-14-1 4-15,-12-1 2 16,-10 2-5-16,-3-3 5 16,-6 1-17-16,0-4 11 15,0-2 4-15,-3 1 3 16,-3 2 3-16,3-1 4 16,3 4 5-16,-1-1 2 15,-1 0 3-15,-1 3-1 16,-1-2-1-16,-2-1-5 0,-1 0-4 15,1-4-1 1,1 4 2-16,2 3 6 0,1 2-5 16,2 2 4-1,0 3 0-15,0 0 14 0,-1 0-21 16,1 6 0-16,0 13-9 16,0 15 9-16,0 8 3 15,6 5 3-15,3-1-2 16,1-2-4-16,1-6 0 15,-2-4 1-15,-2-8-1 16,-2-9-1-16,-2-7-20 16,-2-7-32-16,2-1-44 15,3-2-72-15</inkml:trace>
  <inkml:trace contextRef="#ctx0" brushRef="#br0" timeOffset="6778.55">32237 10386 321 0,'0'0'71'0,"0"0"-70"16,0 0 0-16,0 0 7 0,0 0 27 16,0 0-5-1,25 0-16-15,31 0-2 0,20 0-2 16,19-6-4-16,11-7-5 15,-3 3 2-15,-10 0-3 16,-14 3-2-16,-18 5-2 16,-18 2-2-16,-16-2-1 15,-14 2-29-15,-8 0-32 16,-5 0-26-16,0 0-114 16</inkml:trace>
  <inkml:trace contextRef="#ctx0" brushRef="#br0" timeOffset="7262.59">32650 10638 264 0,'0'0'89'16,"0"0"-87"-16,0 0-1 15,0 0 22-15,0 0 23 16,0 0-4-16,-49-24-13 16,49 17-23-16,0-6 5 15,0 1-10-15,3-5 1 16,9 3-2-16,1-2 0 16,-2 6-4-16,-2 0 4 15,-5 3 1-15,-4 4 0 16,0 1 1-16,0 2-1 15,0-1-2-15,0 1-8 0,0 0 5 16,0 0-4-16,0 0-6 16,0 0-36-16,-13 3-66 15,-2 11-71-15</inkml:trace>
  <inkml:trace contextRef="#ctx0" brushRef="#br0" timeOffset="7873.09">32403 10693 329 0,'0'0'85'16,"0"0"-85"-16,0 0 0 15,0 0 62-15,0 0-41 16,0 0-7-16,-3-50-8 16,15 38-6-16,0-1 1 15,4-1-2-15,-1 4-2 16,3-2 3-16,-2 5-5 16,2 0 5-16,-1 4-5 15,2 0 3-15,0 3-4 16,2 0 3-16,2 0-1 15,-1 8-2-15,0 7 6 16,-1 4-8-16,0 3 1 16,0 9 1-16,-3 8 5 0,-2 8 0 15,-8 6-2-15,-7 6 3 16,-1 0-1-16,-6 2 1 16,-19-11 0-16,-9-2 3 15,-7-11-3-15,-8-4 0 16,-1-11 0-16,-1-2 6 15,1-9-5-15,7-11 0 16,2 0 1-16,3-3-1 16,10-17 1-16,7 0 1 15,12 1 1-15,9 2 0 16,6 0 1-16,27 1 0 16,13 8-2-16,12 6-3 0,9 2 17 15,7 10-5-15,7 16 5 16,3 6-5-16,-1 2 11 15,-8 0-20-15,-9-1-3 16,-13-7-14-16,-11-6-21 16,-9-11-59-16,-8-9-81 15</inkml:trace>
  <inkml:trace contextRef="#ctx0" brushRef="#br0" timeOffset="8194.54">33383 11005 219 0,'0'0'187'16,"0"0"-185"-16,0 0-2 16,0 0 32-16,0 0-32 0,0 0 25 15,-3 75 12 1,-5-29-10-16,1 4-26 0,-4-4-1 16,4-6-6-16,3-13-25 15,4-15-23-15,0-12-62 16,23-4-166-16</inkml:trace>
  <inkml:trace contextRef="#ctx0" brushRef="#br0" timeOffset="8352.79">33666 11110 304 0,'0'0'182'16,"0"0"-179"-16,0 0-3 15,-46 108 19-15,23-66 13 16,1-1-8-16,1 2-21 0,6-2-6 15,-1-7-30-15,4-6-28 16,7-8-151-16</inkml:trace>
  <inkml:trace contextRef="#ctx0" brushRef="#br0" timeOffset="41696.38">20648 6278 47 0,'0'0'57'0,"0"0"-32"16,0 0 34-16,0 0-38 16,0 0 2-16,0 0-2 15,0 0-4-15,0 0-12 0,-27-4-5 16,27 4 2-16,0 0-2 16,-2 0-1-16,1 0-10 15,-2 14-9-15,-2 14 17 16,2 11 3-16,-1 14 4 15,1 10-2-15,3 12 2 16,-3 11-4-16,3 5-1 16,0 11 1-16,0 4 0 15,0 1 0-15,0 4 8 16,9-3 8-16,9 2-13 16,6 4 12-16,-1 4-8 15,1 1 3-15,-3 12-6 16,-4 9-1-16,-7 9-3 15,0 2 0-15,1 1 0 0,0-9 2 16,2-5-2 0,0-7 0-16,7-8-1 0,2-2 1 15,4-7-8-15,3-6 8 16,1-2-1-16,2-6 1 16,-6-1 1-16,3 3-1 15,-1 4 0-15,0-7-2 16,1 3 3-16,-3-6-1 15,0-6 0-15,-4-8 1 16,-2-11-1-16,-3-8 0 16,1-12 5-16,2-8 5 15,0-4-1-15,2-6-3 16,0 3-1-16,-1-5-5 16,-2 2 1-16,4-4 0 15,-3 1 2-15,2-4-5 0,1 4 2 16,3 0 0-16,3-5 4 15,1-4-2-15,2-2-2 16,-3-8 0-16,0-5 0 16,0-6 5-16,4 0-4 15,5 0 4-15,9 0 0 16,10-9-5-16,9 4 0 16,2 0-5-16,4 1 4 15,-7 4 1-15,-5 0 0 16,-3 0 0-16,-6 0-1 0,-4 3-1 15,3 8 4-15,0 5-2 16,4 7 0-16,5 4 0 16,4 5 0-16,1 1 0 15,4 1 0-15,-6 1-4 16,-4-1 4-16,-7-2 2 16,-8 1-2-16,-1-2 0 15,-3-3-1-15,1 2 2 16,5-2-7-16,1 1 6 15,6 4 0-15,2-3-1 16,-1 6 1-16,0-6 0 16,-3 3-4-16,3-4 4 15,-4-2 0-15,0 0 0 16,-2-4 0-16,-4 0 0 16,-1 1 1-16,-7-2-1 0,1 0 1 15,0 2-3-15,1 0 4 16,4-1-2-16,6-1 0 15,4 1 0-15,4 1 0 16,2-1 0-16,-1 0 0 16,-4 1 0-16,-2-5 0 15,-4 1 0-15,-2-3 0 16,-2-1 1-16,2-3 0 16,0 0-1-16,3 1-2 15,3-1 2-15,4 1 0 16,0 4 0-16,4-1 2 15,-3-1 1-15,0 2-2 0,-2-2-1 16,-4-2-1 0,2-1 1-16,-2-4 0 0,0-1-3 15,3-5 3-15,5-1 2 16,6-2-1-16,5 0-1 16,5 0 1-16,2-10 0 15,-2 1 3-15,3-5-3 16,3 4 0-16,2-2-2 15,-1-2 1-15,2 0 0 16,-3-2 2-16,6 1-2 16,2-5 1-16,2 2 2 15,1-2-1-15,-5 1-2 16,-3 5 0-16,-6 7 1 16,-4 2-1-16,-5 2 0 15,-6 3-9-15,0 0-19 0,-4-7-68 16,-4-13-64-16</inkml:trace>
  <inkml:trace contextRef="#ctx0" brushRef="#br0" timeOffset="42983.54">20739 6297 46 0,'0'0'0'0,"0"0"-15"16,0 0 15-16,0 0 10 0,0 0 44 15,0 0 13-15,0 0-35 16,14 16-26-16,-9-16-6 16,4 0 0-16,6-6 0 15,-2-1-1-15,8-5 1 16,7-8 0-16,10-6 1 15,15-8-1-15,18-8 0 16,15-6 1-16,19-3-2 16,20-4 2-16,23-3-2 15,24-2 3-15,30-6 0 16,25-2 23-16,17 7 6 16,4 8-6-16,-13 16-23 15,-21 12 1-15,-32 6-1 16,-33 8-1-16,-30 7-2 0,-29 4-5 15,-23 0-13-15,-11 4-36 16,-9 12 7-16,-12-1-62 16</inkml:trace>
  <inkml:trace contextRef="#ctx0" brushRef="#br0" timeOffset="80743.3">17803 6573 149 0,'0'0'36'16,"0"0"-35"-16,0 0 1 0,0 0 37 15,0 0 6 1,0 0-13-16,0 0-2 0,-13 0-17 16,10 0-1-16,-3 0 10 15,0 0-11-15,-5 0 15 16,2 0-13-16,-1 0 13 15,0 0-11-15,4 0-6 16,1 0-1-16,3 0 3 16,2 0-3-16,0 0-2 15,0 0-2-15,0 0-2 16,0 0 1-16,0 0-3 16,13 0-3-16,12 0 3 15,14-2 0-15,14-11 5 16,18-4-4-16,17-7 1 15,13-1-2-15,6 2 0 16,1-4 1-16,-14 7 2 0,-17 1-6 16,-15 8 5-16,-13 3-2 15,-17 3 0-15,-6 3-2 16,-10 0 1-16,-2 2 0 16,-8-1 0-16,-3 1-4 15,0 0 1-15,-3 0-3 16,0 0 0-16,0 0-7 15,0 0-3-15,0 0-1 16,0 0 1-16,0 0-23 16,-9-7-37-16,-9 0-201 15</inkml:trace>
  <inkml:trace contextRef="#ctx0" brushRef="#br0" timeOffset="81420.83">19222 5871 165 0,'0'0'31'0,"0"0"-28"15,0 0-2-15,0 0 29 16,0 0 23-16,0 0 7 16,0-10-31-16,0 10-11 15,0 0-2-15,0 0 0 16,0 0-1-16,0 0 3 0,0-1-9 16,-2 0-3-16,2 1 9 15,0 0-12-15,0 0 3 16,0-2 7-16,0 2-11 15,0 0 1-15,0 0 2 16,0 0-6-16,0 0 4 16,0 0-6-16,0 0 0 15,0 4-3-15,0 16-3 16,0 7 8-16,0 7 0 16,0 4 1-16,0-1 1 15,2 2-1-15,2 1-2 16,-2 1 1-16,3-4 2 0,-3 1-1 15,1-4 0 1,0-8-1-16,-3-5 1 0,1-7 0 16,-1-5-1-16,0-4-6 15,0-2-2-15,0-3-6 16,0 0-8-16,0 0-10 16,0 0-26-16,0-14-165 15</inkml:trace>
  <inkml:trace contextRef="#ctx0" brushRef="#br0" timeOffset="82237.75">19432 5600 222 0,'0'0'38'0,"0"0"-38"0,0 0 0 16,-86-36 18-16,54 33 6 16,-1-1 0-16,4 1 0 15,-7 0-14-15,0 3 4 16,-3 0-4-16,-4 0 0 16,-2 0 9-16,-1 3-14 15,2 7-2-15,0 4-1 16,3 6-2-16,6 5 9 15,-5 6-7-15,5 7 3 16,4 6-1-16,6 5-1 16,2 7 1-16,10 0-4 15,5 0 5-15,8 0-3 16,0 2-1-16,8 4 1 0,16 4 2 16,5-3 1-16,9 3-4 15,6-4-1-15,4-6 2 16,7-6-1-16,7-6-1 15,0-6 3-15,1-5-1 16,0-6-2-16,-8-9 0 16,-6-8 0-16,-1-7-2 15,-2-3 5-15,-1-3 2 16,2-21 0-16,1-10-4 16,0-11-1-16,1-11-4 15,-3-8 3-15,0-9-5 16,-4-5-7-16,-7 5 12 0,-10 3-2 15,-10 9-2-15,-15 3 5 16,0 5 0-16,-24-3 8 16,-11-2 0-16,-9 4-5 15,-4 4 7-15,-1 11-7 16,-3 5 4-16,2 5 3 16,0 5-3-16,-1 4-6 15,8 4 4-15,7 7-5 16,8 1-6-16,5 6 3 15,6 2-6-15,-2 0-16 16,3 17-34-16,3 7-49 16,-1 4-50-16</inkml:trace>
  <inkml:trace contextRef="#ctx0" brushRef="#br0" timeOffset="108599.08">8624 10611 167 0,'0'0'7'0,"0"0"4"15,0 0 45-15,0 0 16 16,0 0-17-16,-91 29-20 16,72-29 9-16,-4 0-15 15,-2-9 1-15,4-5-10 16,-4-9-11-16,7 1 0 16,3-5 2-16,0-6-11 15,2 2 8-15,8-6 3 16,2-4-8-16,3-9 0 15,0 1 2-15,18-4-5 16,13 3 3-16,11 1-3 16,15 6 3-16,10 3-3 15,6 7 0-15,6 6-3 16,9 7 2-16,0 12 1 16,0 8 0-16,-10 8-5 15,-4 17 2-15,-17 6-3 0,-6 6-15 16,-11-1-17-16,-9 11-16 15,-14-2-28-15,-14-1-108 16</inkml:trace>
  <inkml:trace contextRef="#ctx0" brushRef="#br0" timeOffset="109694.58">8963 10161 33 0,'0'0'182'0,"0"0"-172"15,0 0 7-15,0 0 37 16,0 0-2-16,0 0-18 16,0-26 5-16,-3 23 7 15,3 3-10-15,0 0-13 16,0 0-11-16,0 0-8 16,0 0-4-16,0 11-10 15,0 27-13-15,0 29 18 16,0 25 3-16,0 17 2 15,-11 14 4-15,-5-5 10 16,-2-6-14-16,0-12 3 16,6-18 0-16,2-16-2 15,7-12 0-15,0-7-1 16,3-13 0-16,0-9 0 0,0-6-5 16,0-13-5-1,0-3-19-15,0-3-23 0,0 0-5 16,0-12-58-1</inkml:trace>
  <inkml:trace contextRef="#ctx0" brushRef="#br0" timeOffset="111089.52">9540 10651 275 0,'0'0'64'0,"0"0"-61"15,0 0 21-15,0 0 38 16,0 0-28-16,0 0-5 16,0 0-11-16,-6 3-3 15,6-3-7-15,0 0-8 16,24 0 7-16,10-11-5 16,18-4 0-16,5-3-2 15,4 0-2-15,-4 1-4 16,-8 4-18-16,-7 6-27 15,-8 3-42-15,-10 4-63 16</inkml:trace>
  <inkml:trace contextRef="#ctx0" brushRef="#br0" timeOffset="111303.9">9658 10880 389 0,'0'0'41'0,"0"0"-40"16,0 0 0-16,0 0 26 0,0 0-14 15,0 0-7-15,22 31-4 16,36-31 12-16,20-17-14 16,16-12-50-16,7-4-104 15</inkml:trace>
  <inkml:trace contextRef="#ctx0" brushRef="#br0" timeOffset="112287.33">10567 10357 195 0,'0'0'13'16,"0"0"-7"-16,0 0-6 16,0 0 52-16,0 0-8 15,0 0-5-15,-48-63-13 16,40 63-9-16,2 0-7 16,-3 0-3-16,-1 0 9 15,0 0-7-15,3-3-8 16,1 2 10-16,3-2 4 0,-1-3 4 15,1-4-10 1,3-1-3-16,0-8 0 0,0 0-4 16,19-2-2-16,5-4 0 15,2 1 0-15,3 4-6 16,1 3-2-16,-3 5 6 16,0 2-4-16,3 3 2 15,-2 5-4-15,-1 2 0 16,1 0-3-16,2 0 11 15,-3 2-11-15,1 11-3 16,-1 6-11-16,-6 12 19 16,-3 13-2-16,-9 14 4 0,-6 19 4 15,-3 10 0 1,-12 3 6-16,-18 5 7 0,-9-8 2 16,-7-5-5-16,-5-8-10 15,-1-18 13-15,3-11-6 16,4-12-5-16,5-12 13 15,4-5-2-15,0-12-1 16,5-4-5-16,-2-3 1 16,0-18 5-16,8-9-13 15,4-3-3-15,12-1-15 16,9-2 7-16,0 1 8 16,21 2-5-16,7 7 4 15,5 6 2-15,6 8-3 16,10 12 5-16,9 0 6 15,11 12 15-15,10 15-3 16,0-2-9-16,-3-2-2 0,-6 1-6 16,-12-7 4-16,-4-5-5 15,-16-5-13-15,-6-7-6 16,-11 0-18-16,-3-7-37 16,-2-25-32-16</inkml:trace>
  <inkml:trace contextRef="#ctx0" brushRef="#br0" timeOffset="112969.32">11395 9584 208 0,'0'0'2'16,"0"0"-2"-16,0 0 44 15,0 0 19-15,0 0-2 16,0 0-22-16,-10-47-34 0,10 63-5 15,9 18 0-15,6 13 3 16,-3 9 2-16,1 9 4 16,-10-5-5-16,-3-4-4 15,0-8 1-15,0-14 1 16,0-6 0 0,-6-12-1-16,6-13 5 0,-4 0-5 15,4-3 5-15,0 0 18 16,-3 0 9-16,0-9-5 15,-3-12-24-15,0-1 4 16,3-5-7-16,3-3 0 16,0 0 1-16,0 1-2 15,0-2-7-15,0 1 6 16,3 1-2-16,9 3 0 0,4 3-3 16,1 0 3-1,5 3 3-15,-1 1 0 0,4 2 0 16,1 1 0-16,2 2-1 15,5 5 1-15,-3 4 5 16,1 5-5-16,-7 0-4 16,-2 8-6-16,-1 15 3 15,-3 7-4-15,-5 9 2 16,1 7 8-16,-5 4 1 16,1 2-1-16,-4-2 0 15,-3-2-7-15,1-7-4 16,0-7-12-16,6-8-26 15,5-6-2-15,6-15-51 0,10-5-134 16</inkml:trace>
  <inkml:trace contextRef="#ctx0" brushRef="#br0" timeOffset="113199.12">11989 9719 373 0,'0'0'131'0,"0"0"-123"0,0 0 29 15,0 0-5-15,0 0-22 16,0 0-8-16,112-39-4 16,-32 19-12-16,7 3-16 15,-5 3-26-15,-13 3-42 16,-14 0-47-16</inkml:trace>
  <inkml:trace contextRef="#ctx0" brushRef="#br0" timeOffset="113441.49">12548 9409 97 0,'0'0'282'0,"0"0"-281"15,0 0 42-15,0 0-11 16,0 0-30-16,0 0-1 16,7 43 1-16,9 0 0 15,-7 6-2-15,1 0 0 16,-6-2-5-16,1-5-27 16,0-6-3-16,5-11-35 15,-4-8-35-15,3-14-63 16</inkml:trace>
  <inkml:trace contextRef="#ctx0" brushRef="#br0" timeOffset="113765.66">12853 9339 368 0,'0'0'12'0,"0"0"-2"15,0 0-10-15,-25 100 25 16,11-53-3-16,-4-1-15 16,-3-4 6-16,2-9-8 15,0-9-1-15,8-9-2 16,5-8-2-16,0-3 7 16,6-4-7-16,0 0 1 15,0 0 4-15,0 3-1 16,9 0 0-16,12 4 1 15,4 0 0-15,5 3 0 0,1 2-5 16,-1-1 0 0,0 5-1-16,-6 1 1 0,-3-3-25 15,-2-2-81-15,-13-5-132 16</inkml:trace>
  <inkml:trace contextRef="#ctx0" brushRef="#br0" timeOffset="114986.14">12776 10096 138 0,'0'0'10'15,"0"0"-9"-15,0 0 67 16,0 0-24-16,-14-73 31 16,11 64-28-16,0-2-19 15,-3 2-1-15,3 1-5 16,0 2-9-16,-2 3-8 15,3-1 3-15,1 4 0 16,1 0-5-16,0 0-3 16,0 0-2-16,0 10-10 15,0 18 11-15,0 8 1 16,0 10 0-16,4 10 0 16,0 13 0-16,-4 7 0 15,0 6 2-15,-4-2-4 16,-16-8 2-16,-2-10 0 15,-8-9 1-15,3-10-1 16,0-11 0-16,0-10 4 16,2-8-2-16,-2-8 2 0,-2-4 1 15,3-2-1-15,-4-5 0 16,5-12-1-16,2-9-3 16,7-7 1-16,10-1-1 15,6-6 8-15,0 1-16 16,12 2 4-16,15-1-7 15,1 6-3-15,8 3 1 16,4 3 7-16,-1 9 6 16,-4 11 0-16,0 3-2 15,1 3-3-15,1 14 5 0,2 14 7 16,2 9-3 0,4 9 8-16,-3 10-8 0,-2 1 9 15,-1-1 0 1,-3-4-7-16,-7-11 10 0,0-12-4 15,-5-12 3-15,-3-8-4 16,-5-9-5-16,4-6 28 16,10-24 16-16,5-13-47 15,4-15-3-15,0-9 0 16,-9-2-1-16,-2-4-19 16,-10 0 11-16,-9-2-4 15,-9 8 11-15,-3 4-7 16,-24 8 8-16,-15-2-4 15,-10 7 5-15,-6 3-3 16,-7 5 1-16,6 6 2 0,4 10-6 16,13 5 12-16,3 11-12 15,10 3 7-15,6 7-1 16,4 0 0-16,5 14-3 16,7 13 3-16,7 9 0 15,0 10 0-15,27 7 0 16,16-7 0-16,8 0 3 15,7-5-3-15,15-4-9 16,4-6-22-16,11-7-40 16,-1-12-124-16</inkml:trace>
  <inkml:trace contextRef="#ctx0" brushRef="#br0" timeOffset="117106.49">14283 9936 189 0,'0'0'33'0,"0"0"-32"0,0 0 51 16,0 0-2-16,0 0-17 16,0 0 2-16,0 0-10 15,6-58 6-15,-6 55-12 16,0 3 3-16,0 0-4 16,0 0-3-16,0 0-3 15,0 0-11-15,0 0 2 16,0 0-2-16,0 0-2 15,3 13-8-15,6 10 8 16,2 10 1-16,2 13 0 16,-4 9 0-16,-2 9 9 15,-1 5-7-15,-3 4-1 16,-2 0 1-16,1-11-2 16,-1-12 4-16,3-17-4 0,-4-10-4 15,0-13 3 1,0-7-4-16,0-3-13 0,0 0 7 15,0 0-13-15,0 0-11 16,-5 0-26-16,-3-16-121 16</inkml:trace>
  <inkml:trace contextRef="#ctx0" brushRef="#br0" timeOffset="117419.08">14110 10257 407 0,'0'0'41'15,"0"0"-14"-15,0 0 31 16,0 0-20-16,0 0-17 15,0 0-12-15,33-26-3 16,29 10-5-16,32-4 0 16,17 1-1-16,1-3 0 15,-4 3-2-15,-15 2-5 16,-14 8-34-16,-13 6-21 16,-21 0-29-16,-20 3-68 15</inkml:trace>
  <inkml:trace contextRef="#ctx0" brushRef="#br0" timeOffset="117898.55">15364 9902 392 0,'0'0'21'16,"0"0"-15"-16,0 0 27 15,0 0 7-15,0 0-19 16,0 0 4-16,-32-28-13 16,32 28-12-16,0 0 0 15,0 18-6-15,0 14 6 16,0 13 3-16,0 6 17 16,0 3-13-16,0 1-2 0,0 1-1 15,0 3-4 1,0-2 0-16,0-3-1 0,0-6 1 15,-3-15-9-15,3-8-4 16,-4-10-2-16,1-8-14 16,3-7-6-16,-4 0-22 15,-2-5 33-15,2-17-96 16,1-12-152-16</inkml:trace>
  <inkml:trace contextRef="#ctx0" brushRef="#br0" timeOffset="118622.53">15287 9757 297 0,'0'0'30'0,"0"0"-28"16,0 0 59-16,0 0-25 16,0 0-5-16,0 0 1 0,-12-45-22 15,12 32 10 1,12-4-19-16,3-2 0 0,4-1-1 16,4 1-1-16,0 2 0 15,3-3 0-15,4 6-4 16,-2-2 4-16,5 3 0 15,0 1 1-15,-2 2-11 16,3 3 11-16,-2 7-1 16,-3 0-4-16,0 0-5 15,-9 0-4-15,0 18-6 16,-10 6-15-16,-4 9 32 16,-6 8-3-16,0 10 6 15,0 7 0-15,-13 1 1 16,-6 0-1-16,-5-3 0 15,-2-3 1-15,-3-9 2 0,-3-5-2 16,-1-7 16 0,1-8 2-16,-1-1-15 0,-2-9 6 15,3-5-2-15,-1-2-2 16,1-7-5-16,6 0-1 16,2 0 5-16,9-10 2 15,1-4-4-15,13-3 0 16,1-2-3-16,8-1-1 15,14-2 1-15,8 2-3 16,-1 3 1-16,3 6 2 16,1 2-2-16,-1 9-3 15,5 0 0-15,4 6 4 16,1 14 1-16,4 7 8 16,-4 6-7-16,-3-1 5 0,-10 9-2 15,0-2 0-15,-10 3-6 16,2-4 6-16,-5-2-7 15,1-7 3-15,-2-5-7 16,1-5-7-16,1-8-26 16,2-5-61-16,5-6-123 15</inkml:trace>
  <inkml:trace contextRef="#ctx0" brushRef="#br0" timeOffset="121070.48">16686 10132 127 0,'0'0'60'16,"0"0"-47"-16,0 0 11 15,0 0 19-15,0 0 10 16,0 0-5-16,0 0-20 15,-13 0-2-15,13 0 2 16,0 0-7-16,0 0 8 16,0 0-3-16,0 0-9 15,0 0 4-15,0 0 6 0,0 0-15 16,0 0 5 0,0 0-17-16,0 0 5 0,0 0-5 15,0 0 0-15,0 0 9 16,0 0-18-16,0 0 18 15,0 0-9-15,0 0 1 16,0 0-1-16,0 0 2 16,0 0 2-16,6 0-3 15,8 0-1-15,12 0 1 16,13 0 0-16,13-3-1 16,18-3 0-16,19-2 1 15,16 2-1-15,20-4-15 16,9 0 15-16,9 3-2 15,-1-1 2-15,-11 3-3 16,-23 3 6-16,-23 2-9 16,-26 0 4-16,-17 0-25 15,-15 0 4-15,-12 0 9 0,-4 0-12 16,-5 0 10-16,-3 0-4 16,1 0 9-16,-1 2-4 15,0 1-41-15,-3-1-36 16,0-2-81-16</inkml:trace>
  <inkml:trace contextRef="#ctx0" brushRef="#br0" timeOffset="122289.48">18512 9743 125 0,'0'0'155'0,"0"0"-152"16,0 0-2-16,0 0 51 15,0 0-6-15,0 0-16 16,-53-61 5-16,52 44-14 15,1 0-1-15,0-4-5 16,0 1-10-16,8-3-5 16,8 3 1-16,2 0-1 15,6 4 0-15,-2 2-2 16,2 3 2-16,-6 2-8 0,3 1 9 16,-4 0-4-16,4 4 3 15,5 2-6-15,1-1-1 16,2 3-5-16,1 0-21 15,-2 9 13-15,-2 8 5 16,-7 10-4-16,-2 5-3 16,-11 7 12-16,-5 7 7 15,-1 4 2-15,-3 1 1 16,-13-2-1-16,-10 0 1 16,-4-2 0-16,1-4-1 15,-3-7 2-15,2-6-1 16,4-5 12-16,0-7 6 15,6-8-3-15,1-4-4 16,0-3 13-16,3-3-8 16,-7 0-9-16,3-6-2 0,-3-7-5 15,7-4-1-15,3 0-4 16,3 1 3-16,9 2-3 16,1 2-4-16,0 1 9 15,15 2-1-15,12 2 2 16,11 4-3-16,6 3 4 15,2 0 3-15,2 10 2 16,5 10 7-16,1 2-12 16,3 2 7-16,-9 0-4 15,-2-5-4-15,-11-5-1 16,-6-6 0-16,-11-5-16 16,-6-3-49-16,-5 0-77 0</inkml:trace>
  <inkml:trace contextRef="#ctx0" brushRef="#br0" timeOffset="123036.95">19183 9213 322 0,'0'0'0'0,"0"0"-7"16,-100-89 7-16,57 61 4 16,4 4 2-16,-2 5 14 15,1 5-9-15,-3 1-2 16,-3 6 1-16,-2 7 7 15,-4 0-17-15,-6 6 13 16,0 15-12-16,-5 11-1 16,2 5-3-16,6 5 2 15,1 2 1-15,5-1 7 16,7 6-7-16,2 1 9 16,7 6 2-16,8 9 2 0,3 2 5 15,8-1-16-15,8-3 9 16,6-4-8-16,0-2-3 15,0-5 0-15,9 3 0 16,8-4 2-16,6 4 0 16,2-4 0-16,8-2 11 15,3 1-11-15,3-1 8 16,6-2-9-16,4 3 12 16,3-7-10-16,9-4 2 15,8-3-2-15,1-7 1 16,6-5 1-16,0-8-5 15,1-10 0-15,-3-6-4 16,-3 0 4-16,-8-19 1 16,-5-7 0-16,-7-7-2 0,-2-12-6 15,0-3 0-15,-6-8 7 16,-2-2-1-16,-4 0 1 16,-16-3-5-16,-7-6 3 15,-10-6-1-15,-4-9-1 16,-18-4-2-16,-15-1-1 15,-10-2 3-15,-7 10 1 16,0 7 3-16,0 10 12 16,0 12-4-16,3 9-3 15,0 12-3-15,-2 12-4 0,-4 4-14 16,-3 6-39 0,-6 0-161-16</inkml:trace>
  <inkml:trace contextRef="#ctx0" brushRef="#br0" timeOffset="132241.81">11670 11676 217 0,'0'0'51'0,"0"0"-49"15,0 0 23-15,0 0 21 16,0 0-15-16,0 0-3 15,0 0-2-15,0 0-6 0,-3 0-5 16,3 0-8-16,-3 0-7 16,3 8 0-1,-3 16-6-15,3 11 6 0,-6 13 2 16,0 10-2-16,0 2 0 16,-1 3 0-16,-4-4 1 15,5-5 6-15,0-9-14 16,-1-8-1-16,1-14 1 15,6-4-15-15,-3-10-18 16,0-9-36-16,0 0-13 16,0-8-40-16</inkml:trace>
  <inkml:trace contextRef="#ctx0" brushRef="#br0" timeOffset="132522.7">11285 11821 392 0,'0'0'46'0,"0"0"-45"16,0 0 19-16,0 0 29 15,0 0-17-15,0 0-12 16,0-50-20-16,36 26-5 15,16 0-5-15,18-6 3 16,15-1-13-16,3 1 16 16,3-1-1-16,-7 8-7 15,-15 5-7-15,-13 11-38 0,-22 4-17 16,-14 3-88-16</inkml:trace>
  <inkml:trace contextRef="#ctx0" brushRef="#br0" timeOffset="132962.37">12395 11493 365 0,'0'0'0'15,"0"0"-29"-15,0 0 29 0,0 0 23 16,-64 99 4 0,53-49 3-16,2 13-3 0,-1 12-5 15,-2 5-3-15,3 4-11 16,-3-3-8 0,-3-12-1-16,5-3 1 0,1-13 0 15,-1-6-5-15,6-11-8 16,-3-13-7-16,7-6-25 15,0-14-48-15,3-3-113 16</inkml:trace>
  <inkml:trace contextRef="#ctx0" brushRef="#br0" timeOffset="133307.31">12915 11849 412 0,'0'0'13'0,"0"0"-13"15,0 0-17-15,0 0 17 16,0 0 20-16,-3 110 8 15,3-51-8-15,0 5-5 16,2 1-13-16,-1 1-2 0,-1 0 3 16,0-1-2-16,0-8-1 15,0-14 0-15,-4-10-3 16,-2-13 3-16,6-11-19 16,-3-9-31-16,3 0-10 15,-3-25-16-15</inkml:trace>
  <inkml:trace contextRef="#ctx0" brushRef="#br0" timeOffset="133709.34">12935 11785 406 0,'0'0'37'16,"0"0"-32"-16,0 0 6 16,0 0 6-16,6-89-16 15,16 69-1-15,5-5-2 16,3 9 2-16,-2-1-2 16,5 7 1-16,3 0-4 15,-1 7 3-15,7 0-1 16,-3 3 2-16,3 0-5 15,-9 6 4-15,-4 14-3 0,0 8 5 16,-9 10 0 0,-3 5 3-16,-8 10-2 0,-9 0 1 15,0 3 1 1,-13-6-3-16,-20 0 0 0,-15-8 1 16,-16-1-2-16,-9-6-2 15,-4-8 1-15,12-7-13 16,10-14-22-16,22-6-53 15,17-3-149-15</inkml:trace>
  <inkml:trace contextRef="#ctx0" brushRef="#br0" timeOffset="134028.29">14130 11734 469 0,'0'0'33'15,"0"0"-33"-15,0 0 37 16,0 0 8-16,0 0-10 0,0 0-22 15,43-4-7 1,5-8-6-16,10 2-6 16,3 0-24-16,-2 0-13 0,-6 6-13 15,-16 1-11-15,-13 3-35 16,-18 0-174-16</inkml:trace>
  <inkml:trace contextRef="#ctx0" brushRef="#br0" timeOffset="134229.49">13994 12014 428 0,'0'0'88'16,"0"0"-88"-16,0 0 2 0,0 0 16 15,0 0 4-15,0 0 7 16,133 17-29-16,-56-20-7 15,14-20-43-15,6-3-55 16,1-9-175-16</inkml:trace>
  <inkml:trace contextRef="#ctx0" brushRef="#br0" timeOffset="134726.26">15050 11648 368 0,'0'0'12'0,"0"0"-8"16,-88 7 10-16,58 0 38 15,3-1-23-15,5 2-12 16,4 1-12-16,-3 2 2 15,-1 1-3-15,6 5 0 16,2 2-4-16,8 8-2 16,3 6 2-16,3 6 8 15,0 11 1-15,17 4 8 16,15 0-1-16,10-1-8 16,7-7-4-16,5-9 8 15,2-14-12-15,1-12 2 0,0-11-2 16,-5-4 0-16,-4-26-6 15,-2-13-3-15,-14-6 7 16,-3 0 2-16,-17-5-5 16,-8 5 2-16,-4 2-2 15,-6 2 5-15,-17 8-3 16,-13 3 6-16,-9 8-3 16,-1 3 9-16,-9 10-9 15,4 7-3-15,-4 3-11 16,6 3-5-16,7 3-20 15,15 8-28-15,18 1-60 16,9 1-125-16</inkml:trace>
  <inkml:trace contextRef="#ctx0" brushRef="#br0" timeOffset="135197.77">15836 11447 350 0,'0'0'44'0,"0"0"-42"16,0 0 40-16,0 0 9 15,-82-76-11-15,64 52-13 16,3-2-18-16,2 1 8 16,4-3-14-16,2-1 0 15,1-4-3-15,6 0 0 16,0 2-1-16,2-1-6 16,18 6 1-16,5 2 1 15,8 4 4-15,4 3 0 16,2 8-6-16,3 1 6 15,4 7 1-15,2 1-4 0,7 0 4 16,-3 13-14 0,-4 6 9-16,-11 11 2 0,-13 7-11 15,-12 5 14 1,-12 8-6-16,-7 6-1 0,-22 10 7 16,-14 4 0-16,-12 2 0 15,-8 1-25-15,2-8-48 16,3-12-84-16</inkml:trace>
  <inkml:trace contextRef="#ctx0" brushRef="#br0" timeOffset="135635.47">16000 11994 372 0,'0'0'40'0,"0"0"-32"15,0 0 61-15,0 0-22 16,0 0-12-16,0 0 0 0,-47-35-25 15,45 48-10 1,2 11 0-16,0 11 11 16,0 2 1-16,11-5-8 0,12-9 2 15,-4-5-5-15,4-8-1 16,-8-10 3-16,1 0-3 16,-2-20 0-16,-7-7 0 15,-7-5-14-15,0 1 2 16,-7 8 12-16,-10 6 9 15,-2 5-3-15,0 7 6 16,0 2-12-16,2 3-2 16,1 0-31-16,-1 13-22 15,5 1-48-15,-3 0-173 16</inkml:trace>
  <inkml:trace contextRef="#ctx0" brushRef="#br0" timeOffset="206276.67">8815 13389 117 0,'0'0'88'16,"0"0"-73"-16,0 0 7 16,0 0 28-16,0 0-22 15,0 0-5-15,0 0-3 16,0 0-4-16,-3 0 3 16,3 0-9-16,0 0 1 15,0 0 0-15,0 0-3 16,0 0-2-16,0 0-4 0,0 0 2 15,0 0-4-15,0 0 2 16,0 0-2-16,0 0 3 16,0 0 6-1,0 0 0-15,0 0 1 0,0 0 7 16,0 0-8-16,0 0 0 16,0 0 2-16,0 0-7 15,0 0 2-15,0 0-4 16,0 0 0-16,0 0-2 15,0 0 4-15,0 0-3 16,0 0 3-16,0 0-4 16,0 0 0-16,0 0-4 15,0 0 3-15,0 10 1 0,-3 26-14 16,0 26 14 0,0 24 3-16,3 15 12 0,-3 3-12 15,0-12 0-15,0-12-3 16,0-21 0-16,-1-16 0 15,1-9 3-15,-3-15-2 16,6-9-1-16,-3-6 0 16,0-4-5-16,-5 0-12 15,-8 0-14-15,-2 0-25 16,-6-4-69-16,11-12-197 16</inkml:trace>
  <inkml:trace contextRef="#ctx0" brushRef="#br0" timeOffset="206839.24">8551 13568 153 0,'0'0'134'16,"0"0"-121"-16,0 0-11 15,0 0 41-15,0 0-4 16,0 0-11-16,-70 0-1 16,64-4 0-16,0-9-7 0,-3-4-12 15,-1-9-7 1,5-5-2-16,2-8 1 0,3 0-10 15,0-2 4-15,4 2 6 16,10 3 0-16,4 7 0 16,6-2-9-16,7 1 4 15,8 5 1-15,10 5-2 16,6 6 5-16,8 8-9 16,-2 6-7-16,0 0 1 15,-1 6 6-15,-8 14-4 16,-4 5-3-16,-12 0-25 15,-8 5-18-15,-10-1-57 16</inkml:trace>
  <inkml:trace contextRef="#ctx0" brushRef="#br0" timeOffset="208164.5">8502 14374 324 0,'0'0'21'0,"0"0"-21"15,0 0 22-15,0 0 10 16,0 0-14-16,0 0 4 16,-39 0-3-16,39 0 2 15,-3 0-4-15,0 0-4 0,-1 0-1 16,1 0-4-16,3 0 0 15,-5 0-2-15,5 2 2 16,0-2 7-16,0 0-8 16,0 0 12-16,0 0-17 15,0 0-1-15,0 0 8 16,0 0-9-16,0 0-1 16,0 0 0-16,0 0-6 15,0 0 6-15,0 0-1 16,0 0-5-16,0 0 0 15,5 0 7-15,8 0 0 16,12 0 3-16,8 0-7 16,12-5 8-16,7-5-7 15,11-1 4-15,10 1-2 16,6 0-2-16,9-4-4 0,0 5-7 16,3-4 12-16,0 1 1 15,0 0 1-15,6 0 0 16,-3-1-1-16,-3-1 1 15,-3 1-3-15,-12-1-2 16,-6 2 6-16,-9 2-1 16,-16 3 0-16,-12 0-3 15,-14 7-9-15,-13 0-19 16,-6 0-19-16,0 0-22 16,-25 11-28-16,-11 5-175 15</inkml:trace>
  <inkml:trace contextRef="#ctx0" brushRef="#br0" timeOffset="209224.31">9064 14869 78 0,'0'0'115'16,"0"0"-94"-16,0 0-16 16,0 0 30-16,0 0 36 0,0 0-40 15,-16-7-9-15,14 3-4 16,-1 4 11-16,0-3-12 15,3 3-6-15,-3 0-1 16,0 0-5-16,-1 0 2 16,1 0-1-16,0 0-6 15,0 0 1-15,-3 0-2 16,3 0 1-16,-3 0 0 16,0 8-1-16,-3 11-2 15,0 7 3-15,0 8 0 16,-1 8 0-16,0 2 2 15,6 6-5-15,1 1 3 16,0 7 0-16,-1 0 0 16,1-1 0-16,-3-5 1 15,3-12 1-15,-3-14-2 0,3-9-2 16,3-7 1 0,0-7 1-16,-3-3 0 0,3 0 1 15,0 0 3-15,-8 0-4 16,1-6-11-16,1-11-26 15,-3-3 0-15,2-7-64 16,4-2-90-16</inkml:trace>
  <inkml:trace contextRef="#ctx0" brushRef="#br0" timeOffset="209869.64">9128 14604 286 0,'0'0'66'0,"0"0"-63"15,0 0 11-15,0 0 31 16,0 0-27-16,0 0-4 16,-10 0-2-16,10 0 9 15,0-6-1-15,0-8-18 16,10 0-2-16,-1-3 0 15,5 0-6-15,2 0 11 16,5 0-10-16,7-2 4 16,-2-1-4-16,11-1 3 15,3 1 2-15,2 3 4 16,1 1-4-16,-4-2-6 16,0 4 5-16,-6 1 0 15,2 2-9-15,1 5-1 16,-3 3 5-16,-3 3-2 0,1 0 6 15,-4 6 2-15,1 14-3 16,-1 10 6-16,-9 3-3 16,-3 6 2-16,-9 1-2 15,-6 4 7-15,0 1 5 16,-13-1-3-16,-20 1 1 16,-9-7 4-16,-7 0-3 15,-5-4 5-15,-3-9-2 16,-4-5-13-16,-3-9 1 15,4-6-4-15,5-5 2 16,12 0-11-16,15-8-26 16,22-10-43-16,6-7-142 15</inkml:trace>
  <inkml:trace contextRef="#ctx0" brushRef="#br0" timeOffset="210656.81">11230 13603 53 0,'0'0'164'0,"0"0"-147"0,0 0-2 16,0 0 46-16,0 0-7 15,-85 0-24-15,82 0-3 16,0 0 7-16,0 0-7 16,3 0 1-16,0 0-7 15,0 0-2-15,0 0 0 16,0 0-7-16,0 0 1 16,0 0 2-16,0 0-4 15,0 0-2-15,6 0-5 16,10-3-2-16,10-7 3 15,11 0-5-15,0-2 6 16,2-2-5-16,4 4-2 16,-4-3-8-16,-3 7-8 15,0 3-18-15,-2 3-13 0,-7 0-22 16,-8 9-42-16,-12 4-91 16</inkml:trace>
  <inkml:trace contextRef="#ctx0" brushRef="#br0" timeOffset="210983.58">11209 13894 283 0,'0'0'63'15,"0"0"-61"-15,0 0 36 16,0 0-3-16,0 0-9 16,0 0 1-16,47 0-4 15,-6-3-1-15,8-14-15 16,8-8-7-16,-3 1-1 15,4 1-26-15,-12 3-25 16,-7 7-59-16,-11 9-113 16</inkml:trace>
  <inkml:trace contextRef="#ctx0" brushRef="#br0" timeOffset="212890.34">12987 13240 203 0,'0'0'0'0,"0"0"2"15,0 0 10-15,0 0 5 16,0 0 1-16,0 0 11 16,0 0 8-16,-6 0-12 15,3 0-9-15,-5 0 1 16,1 0-6-16,1 0 0 16,-3 0-8-16,2 0 3 0,1 0-1 15,0 0 6-15,-2 0-7 16,2 0 4-16,2 0 0 15,1 0 2-15,0 0-10 16,0 0 3-16,0 0 1 16,3 0 9-16,0-3-5 15,0 3-7-15,0-3 11 16,0-4-10-16,0-2-2 16,3-2 7-16,7-5-7 15,7 1-1-15,-2 1-1 16,1-3-1-16,5 4 3 15,-6-1 4-15,2 4-4 16,2 0-1-16,0-4-5 16,2 8 3-16,-6 0 3 0,1-1 0 15,-2 4 0 1,-1 3-2-16,2 0 0 0,3 0-1 16,-3 0 0-16,2 16-2 15,-1 5-1-15,0 12 4 16,-6 9-3-16,-1 7 5 15,-4 11 1-15,-5 0 5 16,0 5-6-16,-11-4 0 16,-12 1 3-16,-7-6-2 15,-8 0 0-15,0 0 1 16,-8-3 4-16,4-6-1 16,0-12 7-16,5-8-1 0,1-10-9 15,8-10 6-15,-2-4-1 16,1-3-6-1,7-3 5-15,1-11-2 0,9-3 4 16,2-3-4-16,10-6 7 16,0-3-11-16,0-4-1 15,22 0-3-15,8 4 2 16,6 4 2-16,7 9 0 16,8 2 0-16,7 14 0 15,15 0 16-15,3 5-9 16,3 14 11-16,-4 1-13 15,-11 0-5-15,-5 0 0 16,-4-7 0-16,-2-4 0 16,-8-6-10-16,-7-3-14 15,2-8-21-15,-2-18-47 0,-2-11-124 16</inkml:trace>
  <inkml:trace contextRef="#ctx0" brushRef="#br0" timeOffset="213714.45">13558 12801 173 0,'0'0'32'0,"0"0"-8"15,0 0 39-15,0 0-12 16,0 0-20-16,0 0-1 16,-10-41 4-16,10 36 4 15,0 2-11-15,0-1-10 16,-3 4-8-16,3 0-9 15,0 0-1-15,0 0-1 16,0 14-8-16,3 14 4 16,8 12 6-16,-2 10 0 15,1 0 2-15,-7-7 6 16,-3-10-8-16,0-10 4 16,0-11-1-16,0-7-3 15,0-3 2-15,0-2-2 0,0 0 14 16,0-2 23-16,-9-15-31 15,-4-6 2-15,5 3-8 16,2-2 0-16,3 5 0 16,3-3-6-16,0 1 6 15,0 2-8-15,3 0 0 16,11-3 0-16,5 0 0 16,3 0 1-16,5 0 0 15,1 3 1-15,5-2 2 16,-6 4 4-16,1 4 2 15,-1 5-2-15,-5 1-5 16,4 5 2-16,-6 0-4 16,6 10 1-16,-4 17-5 0,4 12 6 15,-7 11 5-15,-2 6 3 16,-4-5 0-16,-1-2-2 16,-1-11 1-16,-1-14-2 15,-4-7-14-15,4-7-7 16,-4-7-36-16,3-3-69 15,2-13-142-15</inkml:trace>
  <inkml:trace contextRef="#ctx0" brushRef="#br0" timeOffset="213951.4">14022 12782 296 0,'0'0'114'15,"0"0"-110"-15,0 0-1 16,0 0 13-16,0 0 6 16,97 2-22-16,-54-2 7 15,0 0-7-15,-2-12-5 16,-1-2-42-16,-10-1-96 15</inkml:trace>
  <inkml:trace contextRef="#ctx0" brushRef="#br0" timeOffset="214250.33">14374 12570 354 0,'0'0'38'0,"0"0"-35"15,0 0-2-15,0 0 5 16,0 0 1-16,0 0-6 16,0 79 34-16,9-35-9 0,-3-2-19 15,-2 0-2-15,2-5-5 16,5-4 0-16,-5-6-1 15,0-5-8-15,-3-5 4 16,3-3-40-16,-1-5-2 16,1-9-78-16,7 0-106 15</inkml:trace>
  <inkml:trace contextRef="#ctx0" brushRef="#br0" timeOffset="214627.83">14589 12560 234 0,'0'0'104'0,"0"0"-104"15,0 0 26-15,0 0 8 16,0 0-26-16,0 0 6 16,0-39 5-16,0 39-19 15,0 15-2-15,0 16 2 16,0 14 9-16,-9 5 10 15,0-3-6-15,-7-8-10 16,4-5-3-16,-5-12 6 16,1-5-4-16,4-8-2 15,3-1 7-15,6-8-8 16,3 0 1-16,0 0 0 16,0 0 5-16,0 3-5 15,12 0-11-15,9 0 10 0,12 7 1 16,-1-3 4-1,7 3-2-15,-3-1-2 0,-3 4 0 16,-2-4 5-16,-1 2-5 16,-6-5-37-16,-6-3-107 15</inkml:trace>
  <inkml:trace contextRef="#ctx0" brushRef="#br0" timeOffset="-213776.6">14704 13138 259 0,'0'0'72'0,"0"0"-52"16,0 0 22-16,0 0 1 15,0 0-17-15,0 0 3 16,-29-37 2-16,28 35-6 16,1 2-8-16,0 0-12 15,0 0-1-15,0 0-8 16,0 0-1-16,0 16-2 16,5 7 7-16,8 10 0 15,-1 6 2-15,-1 8-2 16,2 3 0-16,-7 5-2 15,-3 2 1-15,-3 3 1 16,0 2-1-16,-6-6 1 16,-14-7-4-16,-2-6 3 15,-4-6 1-15,0-11 0 0,-1-9 0 16,-3-4 0-16,5-6 0 16,-7-7 6-16,7 0-6 15,-2 0 2-15,0-13-3 16,8-8 4-16,1-4-6 15,6-1 3-15,7-5-10 16,5 1 2-16,0 4 3 16,13-1-6-16,9 2-6 15,2 4 15-15,4 2 0 16,-1 5 0-16,1 4-4 16,2 0 6-16,0 8-1 15,-2 2-1-15,2 0 2 0,-5 2-5 16,4 18 9-16,1 3-4 15,-5 7 2-15,2-1 1 16,-2 4 2-16,2 4-2 16,-5-1-2-16,1-2 5 15,0-8-4-15,0-3 5 16,-5-9-5-16,3-11 3 16,-5 0 5-16,4-3 5 15,2-11-9-15,2-15-1 16,1-13-5-16,1-11-2 15,-3-2-7-15,-3-1 3 16,-8 0-10-16,-6-1 12 16,-6 6-3-16,0 1 0 0,-18-3 2 15,-6 8 5 1,-9-1 0-16,-1 7 4 0,-5 5-7 16,-7 2 6-16,-3 6-3 15,1 0 6-15,2 9-6 16,4 1 0-16,9 6 4 15,6 7 0-15,8 0-2 16,4 0 0-16,5 0 2 16,2 10-4-16,5 6 3 15,3 8 1-15,0 2 5 16,4 8 0-16,16-1 3 16,6 3-12-16,6-2 2 0,4-5-2 15,6-3 1-15,1-6 2 16,2-8-3-16,4-7-24 15,3-5-42-15,-4-8-167 16</inkml:trace>
  <inkml:trace contextRef="#ctx0" brushRef="#br0" timeOffset="-213100.41">16297 13033 417 0,'0'0'4'0,"0"0"3"0,0 0 1 16,0 0 25-16,0 0 10 15,0 0 1-15,-27-44 4 16,27 44-15-16,0 0-18 16,0 4-15-16,0 17-4 15,0 13 4-15,0 16 0 16,0 6 5-16,13 3-5 15,1 5 2-15,1-2 1 16,-4-1-3-16,-3-9-2 16,-4-13-5-16,-2-8-19 15,-2-12-7-15,0-6-16 16,0-13-45-16,0 0-81 16</inkml:trace>
  <inkml:trace contextRef="#ctx0" brushRef="#br0" timeOffset="-212861.52">16036 13254 460 0,'0'0'83'15,"0"0"-83"-15,0 0 0 16,0 0 6-16,0 0 1 15,124-11-4-15,-53 2 1 16,7-2-8-16,1 1 1 16,0 1-23-16,0 1-36 0,-8 3-43 15,-9-2-129-15</inkml:trace>
  <inkml:trace contextRef="#ctx0" brushRef="#br0" timeOffset="-212525.16">16962 12997 408 0,'0'0'48'0,"0"0"-42"16,0 0 16-16,0 0 8 15,0 0-30-15,0 0-7 16,0 46 7-16,13 0 3 16,4 12 13-16,-5 3-3 15,-6 4-9-15,-1-5-2 16,-3-7 4-16,-2-6-6 16,0-13 0-16,-2-10-1 15,-6-7 1-15,2-8-7 16,0-8-23-16,-4-1-23 15,2-1-10-15,5-19-84 16</inkml:trace>
  <inkml:trace contextRef="#ctx0" brushRef="#br0" timeOffset="-211834.22">16901 12883 370 0,'0'0'40'16,"0"0"-38"-16,0 0 0 16,0 0 14-16,0 0 1 0,0 0-12 15,31-76-3-15,-7 60 8 16,-2 0-2-16,-2 1 14 15,-3 1-13-15,2 0-5 16,0 0-2-16,2-2-2 16,6 6 0-16,0-6-1 15,1 6-6-15,2 0 11 16,-2 3-5-16,0 0 1 16,-2 2-4-16,-7 0-4 15,2 5 9-15,-3 0-5 16,-6 0-2-16,-1 10-5 15,-1 14-6-15,-1 8 4 16,-3 18 1-16,-2 16 3 16,-4 11 9-16,0 4 0 0,-13-5-1 15,-10-9 1 1,-3-14 1-16,-3-13-1 0,2-11 1 16,2-12 1-16,-7-8 11 15,3-4-11-15,-4-5 2 16,-4 0-1-16,4-14-1 15,2-3-2-15,6 3 2 16,8 1 4-16,2 4-2 16,7-1 9-16,8 3 0 15,0 2 2-15,6-3 1 16,17 1-15-16,2 5 3 16,6 2 0-16,4 0-3 15,1 2 8-15,0 15-2 16,5 6 0-16,2 7 7 15,2 7-1-15,-3-1 2 0,-3 3-4 16,-5-2-6-16,-7-4-4 16,-3-4-1-16,-7-10-8 15,-5-4-14-15,-1-10-14 16,-2-5-16-16,-2 0-39 16,1 0-142-16</inkml:trace>
  <inkml:trace contextRef="#ctx0" brushRef="#br0" timeOffset="-210824.22">13060 14252 322 0,'0'0'70'0,"0"0"-70"0,-94-1-2 16,66 1 2-1,1 0 16-15,6 0-1 0,1 0 2 16,7 0-3-16,0 0-4 15,7 0-7-15,3 0 1 16,3 0-3-16,0 0 7 16,15 0-7-16,22 0 0 15,20 0-1-15,25 0 11 16,15 0-9-16,7-3-1 16,5 3 0-16,9 0 0 15,3 0 2-15,5-3-1 16,10 3 3-16,1-4 2 15,5-2 1-15,5 0 2 16,6-5-8-16,-1-3 7 0,1 5-9 16,-3-4 9-1,-7-1-13-15,-4 0 6 0,-2-3-2 16,2-3 0-16,-2-1 1 16,-1-2-2-16,-2 0 1 15,-12 3-2-15,-18 4 4 16,-17 3-1-16,-18 1 0 15,-14 3-1-15,-13 0 0 16,-2 2-2-16,-11 1 0 16,-3 1-4-16,-8-1 6 15,-3 3-6-15,-9 3-7 16,-3 0-21-16,-3 0-6 16,0 0-22-16,-12 0-41 0,-15 3-87 15</inkml:trace>
  <inkml:trace contextRef="#ctx0" brushRef="#br0" timeOffset="-210170.49">14422 14760 323 0,'0'0'74'16,"0"0"-74"-16,0 0-3 16,0 0 3-16,0 0 4 15,0 0 2-15,-15 6-6 16,15 23 2-16,0 12 15 15,0 11 27-15,6 7-32 16,-3 2 3-16,3-6-12 0,-6-2 11 16,3-10-9-16,-3-6-4 15,0-7-1-15,0-8 1 16,0-8 0-16,0-7-1 16,0-4-7-16,0-3-8 15,-3 0-13-15,-3-3-18 16,0-15-62-16,3-10-176 15</inkml:trace>
  <inkml:trace contextRef="#ctx0" brushRef="#br0" timeOffset="-209606.25">14422 14737 185 0,'0'0'42'16,"0"0"-41"-16,0 0 6 15,0 0 55-15,0 0-42 0,0 0-10 16,9-50-8-16,9 39 3 16,1 2-5-16,2-1 0 15,6 3 0-15,-4-3 0 16,9 2-2-16,-2 1 2 16,-1 0-1-16,3 0-3 15,-2 0 2-15,-4 4 2 16,3 3 0-16,-6 0-3 15,-1 7 0-15,-5 13 3 16,-1-1 0-16,-3 8 1 16,-4 6 6-16,-6 0 14 15,-2 4 3-15,-1 1-4 16,0-1 4-16,-7-6-5 16,-15-2 4-16,-8-3-2 15,-8-6-6-15,-2-3 0 0,-3-5-2 16,2-8-12-1,6-1 5-15,2-3 2 0,4 0-6 16,9 0 2-16,5 0-4 16,3-3-12-16,10-4-19 15,2-2-53-15,3-1-180 16</inkml:trace>
  <inkml:trace contextRef="#ctx0" brushRef="#br0" timeOffset="-207938.9">18099 13491 291 0,'0'0'95'0,"0"0"-79"16,0 0 3-1,0 0 22-15,0 0 5 0,0 0-18 16,0 0-8-16,-10-12-7 16,36 2-5-16,16-7-8 15,16-2 1-15,3 2-2 16,-7 1-24-16,-9 5-36 16,-14 2-19-16,-7 8-21 15,-14 1-57-15</inkml:trace>
  <inkml:trace contextRef="#ctx0" brushRef="#br0" timeOffset="-207729.33">18069 13759 215 0,'0'0'113'16,"0"0"-104"-16,0 0-7 15,0 0 55-15,0 0-12 16,0 0-21-16,110 17-11 16,-53-41-8-16,8-12-5 15,5-13-71-15,5-9-206 16</inkml:trace>
  <inkml:trace contextRef="#ctx0" brushRef="#br0" timeOffset="-206821">18910 13138 75 0,'0'0'87'16,"0"0"-75"-16,0 0 16 16,0 0 5-16,0 0 23 15,0 0-4-15,-12 0-27 16,5 0-1-16,-2 0 9 16,1-4-21-16,3 2-3 15,0-2 17-15,2 1-21 0,1-4 4 16,1-3-6-1,1-3 4-15,0 0-3 0,0-4-4 16,11 3 0-16,5-4-8 16,3 1 1-16,-1 3 0 15,3-2-1-15,-1 3 4 16,2 3 0-16,-3 0 3 16,2-1-3-16,-6 6-3 15,1-2-4-15,1 2 10 16,-1 2-5-16,0 3-15 15,4 0 16-15,-4 0-2 16,1 11-7-16,0 9 9 16,-3 3 2-16,1 10-2 15,-3 6 5-15,-6 11-9 16,-5 11 9-16,-1 3 11 0,0 7-6 16,-19-2 12-1,-10 1-17-15,-4-14 3 0,-5-11 2 16,4-6 15-16,-2-8 3 15,1-6-10-15,2-4 5 16,4-4-9-16,-4-11-2 16,0-6-1-16,5 0-1 15,-1 0 0-15,6-6-2 16,-1-7 0-16,9-1 1 16,-2-2-3-16,11 1 1 15,3 1-2-15,3-1 0 16,3 3-2-16,23 2-12 15,6 0 8-15,12 7 6 0,13 3 0 16,11 3 8-16,14 13-1 16,8 3 3-16,-5-2 6 15,-12 0-13-15,-10-5-3 16,-14-7-6-16,-7-2-7 16,-6-3-27-16,-6-17-59 15,-8-16-145-15</inkml:trace>
  <inkml:trace contextRef="#ctx0" brushRef="#br0" timeOffset="-206216.17">19380 12651 366 0,'0'0'3'0,"0"0"-3"16,0 0-1-16,0 0-8 16,0 0 3-16,0 0 6 15,52 101 19-15,-37-62-1 16,-8-6-15-16,-1-7 0 0,-3-5-3 15,-3-6 8-15,0-8-4 16,0-3-2-16,0-4-2 16,0 0 15-16,0 0 13 15,-9-1-20-15,-1-9-6 16,3-2 8-16,-3-4 6 16,3-8-10-16,1-3-6 15,2-3 0-15,4 1 0 16,0-1-1-16,0 0-2 15,14 1 0-15,6-1-4 16,-2 1 4-16,6-4 2 16,-1 2-3-16,6 1 3 15,-4 4-1-15,2 4 2 16,-3 5-2-16,-3 6 2 16,-2 3 0-16,1 8 0 0,-1 0-5 15,5 6 4-15,-5 21-1 16,7 7 2-16,-4 10 0 15,2 3 2-15,-8-1 1 16,0-1-3-16,-3-4 0 16,-4-10-1-16,-2-6 0 15,-1-11-5-15,-3-6-18 16,3-7-46-16,0-1-117 16</inkml:trace>
  <inkml:trace contextRef="#ctx0" brushRef="#br0" timeOffset="-206018.57">19905 12536 419 0,'0'0'50'15,"0"0"-50"-15,0 0-4 16,0 0 4-16,85-15-3 15,-34 0-28-15,1 0-41 16,-3-4-107-16</inkml:trace>
  <inkml:trace contextRef="#ctx0" brushRef="#br0" timeOffset="-205794.28">20223 12326 356 0,'0'0'47'16,"0"0"-44"-16,0 0-1 16,0 0-2-16,0 0 0 15,0 0 0-15,3 71 2 16,5-30 3-16,-2 2-5 16,-1-1 1-16,-2-1-1 15,0-12-4-15,0-10-16 16,1-9-50-16,4-6-43 15,1-4-96-15</inkml:trace>
  <inkml:trace contextRef="#ctx0" brushRef="#br0" timeOffset="-205375.37">20405 12180 313 0,'0'0'46'0,"0"0"-46"15,0 0-2 1,0 0 2-16,20 86 17 0,-18-50 5 16,-2 1-12-16,0-4 14 15,0-3-7-15,-8-4 0 16,-3-7-8-16,-8-6-5 15,2-9-4-15,1-1 4 16,0-3-1-16,4 0 0 16,4 0-3-16,5 0-3 15,3-3 3-15,0 3-1 16,0 0-12-16,0 0 7 16,7 8 0-16,8 7 6 15,12 9 12-15,-1 2-5 16,6 4-2-16,4-1-5 15,3 4 1-15,-4-3 1 0,2-6-1 16,-2-2-1-16,-5-12-67 16,-5-7-212-16</inkml:trace>
  <inkml:trace contextRef="#ctx0" brushRef="#br0" timeOffset="-203616.92">20723 12897 196 0,'0'0'29'0,"0"0"-22"15,0 0 6-15,0 0 55 16,0 0-29-16,0 0-5 16,-42-53 8-16,37 46-7 15,2-2-7-15,-2 2-16 16,2-3 5-16,-1 3-7 16,1-3-1-16,-3 3-6 15,3 0 5-15,2 2 2 0,1 2-2 16,0 3 12-1,0 0 3-15,0 0-23 0,0 0-4 16,0 0-3-16,0 8-5 16,0 13 1-16,7 8 10 15,3 12 1-15,-1 1 0 16,-2 4 1-16,-4 7-5 16,-3-3 4-16,0 6-1 15,-3-3 1-15,-19-3 0 16,-6-8-7-16,0-8 7 15,-1-7 0-15,6-8-2 16,-1-9 2-16,3-8 0 16,-3-2 1-16,-1 0-1 15,-1-12 0-15,6-5-2 16,0-2-11-16,7-5 5 16,4 1-4-16,6-3-7 15,3 2 4-15,0 1-9 0,22 0-2 16,5 4 15-16,5-1-3 15,0 4 4-15,-1 5 0 16,-1 2 4-16,-3 2 6 16,-1 7 4-16,-1 0 0 15,5 0 2-15,-1 19-2 16,4 8 10-16,3-1 6 16,0 8-15-16,-2-4 12 15,0-1-17-15,-2-5 11 16,-6-8 1-16,-6-3-5 0,-5-9 6 15,-5-4-1-15,4 0-5 16,2-14 6-16,10-12-9 16,-4-4-4-16,5-6 0 15,-9-3-3-15,-1-2 2 16,-4-2 1-16,-10-3-8 16,-3-3 4-16,0 2-5 15,-12 2 6-15,-15 4 1 16,-5 2-5-16,0 8 6 15,-7 5 1-15,0 4 2 16,2 2-1-16,-2 3-1 16,0 1 0-16,4 3 1 15,6 6 5-15,10 2 2 16,9 5-3-16,5 0-5 16,5 0 4-16,0 0-4 0,0 22 0 15,5 7 0 1,11 7 11-16,1 3-11 0,5-2 1 15,4-1 0-15,4 5-2 16,5-7-15-16,-3-3-36 16,2-4-22-16,-2-13-37 15,-4-5-137-15</inkml:trace>
  <inkml:trace contextRef="#ctx0" brushRef="#br0" timeOffset="-202837.11">19153 14112 254 0,'0'0'72'16,"-86"27"-61"-16,35-12-4 15,8-1 4-15,4-3 15 16,9-2-8-16,11-5 17 16,6-1-10-16,5 0-4 15,3-3-10-15,4 3 0 16,1-3-9-16,0 0 15 15,0 0-10-15,0 0 7 16,3 0-5-16,21 0-4 16,13 0-3-16,23 0 4 15,17 0 10-15,22-3-12 16,23-11 0-16,22-8-1 16,18-6-2-16,20 1 0 0,7-4 2 15,5 5 3-15,-9-1 5 16,-15 5 12-16,-25 5-20 15,-28 0-5-15,-24 5 2 16,-30 1-17-16,-20 1-5 16,-21 6-3-16,-9 1 3 15,-9 3 10-15,-4 0-27 16,0 0-54-16,-21 11-73 16,-15 6-44-16</inkml:trace>
  <inkml:trace contextRef="#ctx0" brushRef="#br0" timeOffset="-202405.16">20021 14591 373 0,'0'0'64'16,"0"0"-36"-16,0 0-9 15,0 0 10-15,0 0 9 16,0 0-14-16,-36-57 0 15,36 57-3-15,0 0-20 16,0 2-1-16,0 20-7 16,0 15 7-16,0 15 8 15,0 8 2-15,0 3-5 16,-1-7-2-16,-1-3-3 16,2-14-1-16,0-12 1 15,0-11-7-15,0-6-18 16,-1-10-10-16,1 0-24 0,-3 0-1 15,-2-10-39 1,2-9-230-16</inkml:trace>
  <inkml:trace contextRef="#ctx0" brushRef="#br0" timeOffset="-201945.46">19865 14433 356 0,'0'0'46'0,"0"0"-46"16,0 0 0-16,0 0 10 16,0 0-8-16,0 0 4 15,58-74-2-15,-31 62 2 16,-4-2 4-16,3 2-2 15,2 2-8-15,3 0 0 16,4 0-2-16,1 3 3 16,1 3-2-16,0 1-1 15,-4 3 2-15,3 0 2 16,-2 0-2-16,2 13-6 16,-3 1 3-16,-3 9-2 15,-8 4 3-15,-6 5 2 16,-2 2 0-16,-8 3 0 15,-6-2 0-15,0-2 0 0,0-5 6 16,-12-3-3 0,-11-8 10-16,-7 0-5 0,-2-8 3 15,-9 0-4 1,0-7-7-16,-3-2-1 0,-2 0-5 16,1 0-28-16,1 0-64 15</inkml:trace>
  <inkml:trace contextRef="#ctx0" brushRef="#br0" timeOffset="-201308.65">22645 12927 50 0,'0'0'12'15,"0"0"-12"-15,0 0-23 0,-96 65-13 16</inkml:trace>
  <inkml:trace contextRef="#ctx0" brushRef="#br0" timeOffset="-200811.28">22181 13176 357 0,'0'0'41'16,"0"0"-39"-16,0 0 46 15,0 0-18-15,0 0-23 16,0 0 7-16,3-8-14 16,1 14-2-16,5 16 2 15,5 9 6-15,-1 10 10 16,0 5-1-16,-2 9-3 0,-3 1 2 15,1 3-6-15,-2 2-2 16,-1 3-5-16,-2 0 1 16,-1-2-2-16,0-6 0 15,-3-6 0-15,0-13-6 16,0-10-9-16,0-11-4 16,0-10-15-16,-3-6-23 15,-4 0-39-15,-2-19-131 16</inkml:trace>
  <inkml:trace contextRef="#ctx0" brushRef="#br0" timeOffset="-200573.14">21996 13548 339 0,'0'0'91'0,"0"0"-87"16,0 0 22-16,0 0-2 16,0 0-21-16,128-34 2 15,-44 14 0-15,14 1-5 16,4-6 0-16,-7 0-6 16,-13 0-37-16,-25 8-78 15,-26 0-206-15</inkml:trace>
  <inkml:trace contextRef="#ctx0" brushRef="#br0" timeOffset="-200053.57">23036 12874 394 0,'0'0'15'0,"0"0"-5"16,0 0 0-16,0 0 23 15,0 0-14-15,0 0-11 16,0 6-8-16,0 17 0 0,0 11 3 15,9 12 10-15,0 7 1 16,-1 3-8-16,-2 3 5 16,2-2-8-16,-3-2-1 15,-2-6-2-15,1-8 0 16,-4-5 0-16,1-12-5 16,1-12-8-16,-1-4-25 15,2-8-24-15,-1-8 16 16,1-18-113-16</inkml:trace>
  <inkml:trace contextRef="#ctx0" brushRef="#br0" timeOffset="-199424.41">23101 12715 78 0,'0'0'0'0,"0"0"-63"16,0 0 63-16,93-52 3 16,-71 43 13-16,-2 1 36 15,-3 4 39-15,0-1-56 0,-5 2-16 16,3 1-7-1,3-1-5-15,-1 3-1 0,3 0-1 16,-1 0-5-16,-2 3-5 16,4 14 0-16,-7 10 2 15,0 9 3-15,-5 10 7 16,0 3 1-16,-9 5 5 16,0 2-2-16,0-1-10 15,0-8 1-15,-12-4 1 16,-6-7-3-16,-8-5 5 15,-5-3 12-15,-6-6 1 16,-5-5 5-16,0-5-13 0,-1-7-3 16,6-5 0-1,7 0-3-15,5-5-1 0,8-10 2 16,6 1-3-16,3-3 12 16,8 2-8-16,0 2 1 15,5 4 15-15,11 2-19 16,7 4 4-16,2 3-3 15,5 0 4-15,5 0-5 16,1 10 0-16,4 7-2 16,-1 5 2-16,0 1 6 15,-5 3 0-15,-4-2-5 16,0 2 3-16,-7-2-7 16,-3-2 0-16,-4-5-2 15,-5-7-1-15,-4 0-20 16,0-4-45-16,1-5-63 0</inkml:trace>
  <inkml:trace contextRef="#ctx0" brushRef="#br0" timeOffset="-199012.49">22864 13689 433 0,'0'0'36'16,"0"0"-35"-16,0 0 18 15,0 0 29-15,0 0-25 16,0 0-4-16,21-10-7 16,25 4-10-16,26-5 8 15,20-8-3-15,13 2-7 0,0 0-9 16,-4 1 2-1,-17 3 2-15,-18 6-16 0,-17 2-8 16,-17 1-43-16,-22 1-125 16</inkml:trace>
  <inkml:trace contextRef="#ctx0" brushRef="#br0" timeOffset="-198506.14">23282 14149 462 0,'0'0'41'0,"0"0"-41"0,0 0 0 15,0 0 0-15,0 0 24 16,0 0 0-16,-24-20-13 15,24 20-10-15,0 13-1 16,0 13-2-16,0 11 2 16,0 16 18-16,0 3-12 15,-6 6 3-15,0-2 10 16,-6-1-15-16,2-6-4 16,-1-6 1-16,-1-10 1 15,3-10-2-15,3-10-7 16,2-9-4-16,1-5-14 15,-1-3-7-15,-3 0 6 16,4-17-10-16,0-8-53 16,3-9-117-16</inkml:trace>
  <inkml:trace contextRef="#ctx0" brushRef="#br0" timeOffset="-197977.67">23231 13955 353 0,'0'0'33'0,"0"0"-33"0,0 0 0 16,0 0 24-16,0 0 14 15,0 0-2-15,-1-47-17 16,12 33-9-16,1 0-10 16,5-2 6-16,-4 1-6 15,6 0 0-15,3 3 0 16,4-2 0-16,4 2-5 16,2-5 3-16,-3 6 2 15,4-2-6-15,-1 1 6 16,-1 2-6-16,2 3 3 15,-3 2 3-15,-2 2-5 16,-1 3 4-16,-5 0 0 16,-1 8-3-16,-2 4-2 15,1 5 4-15,-3 4 2 0,-3 2 0 16,-3 3 0-16,-4 0-1 16,-4 3 1-16,-3 2 1 15,0-4 1-15,-13 2 2 16,-9-5-3-16,-4 1 9 15,-10-2-1-15,-7-3-1 16,-8-3-7-16,-5 0-1 16,1-3-4-16,0 4-24 15,2-1-16-15,5 0-43 16,14-8-232-16</inkml:trace>
  <inkml:trace contextRef="#ctx0" brushRef="#br0" timeOffset="-197747.4">23843 14340 526 0,'0'0'54'0,"0"0"-54"0,0 0-34 16,0 0 27 0,0 0 5-16,0 0-80 0,-8 1-164 15</inkml:trace>
  <inkml:trace contextRef="#ctx0" brushRef="#br0" timeOffset="-196246.31">24400 14100 336 0,'0'0'47'0,"0"0"-47"15,0 0 41-15,0 0 22 0,26-89-13 16,-22 69-5-16,-1 4 8 16,-1 2-5-16,-2 8-20 15,0 4-16-15,0 2-12 16,0 0-6-16,0 7-3 16,-9 27-5-16,-14 15 8 15,-3 11 5-15,-3-1 1 16,2-9-1-16,8-11-27 15,1-15-11-15,9-9 3 16,6-5-23-16,-1-10-11 16,4 0-39-16,0-3-59 15</inkml:trace>
  <inkml:trace contextRef="#ctx0" brushRef="#br0" timeOffset="-196073.83">24394 14195 469 0,'0'0'47'0,"0"0"-47"15,0 0-7-15,0 0 7 16,0 0 4-16,0 0-3 16,-20 46-1-16,2-19 2 15,3 2-9-15,-2-2 12 16,2-4-10-16,-4 1-23 16,1-4-67-16,0-6-249 15</inkml:trace>
  <inkml:trace contextRef="#ctx0" brushRef="#br0" timeOffset="-181639.64">12259 15969 248 0,'0'0'0'0,"0"0"3"16,0 0 3-16,0 0 35 15,0 0-5-15,0 0-13 16,0 0-10-16,0 0 2 0,-13-14-14 15,13 14 7 1,0 0-8-16,0 17 0 0,0 6 9 16,0 11 13-16,0 5-11 15,0 8-5-15,0 5 8 16,0-3-9-16,0-2-4 16,0-2 1-16,0-6-2 15,0-4 0-15,0-13-1 16,0-10-6-16,0-7-12 15,0-5-18-15,-3 0 23 16,-3-10-50-16,-4-10-97 16</inkml:trace>
  <inkml:trace contextRef="#ctx0" brushRef="#br0" timeOffset="-181223.5">12016 16054 255 0,'0'0'40'16,"0"0"-38"-16,0 0 3 15,0 0 15-15,-88-25 12 16,79 13-12-16,-2-3-18 0,7-1 8 16,1-1 6-16,3-7-2 15,0-2-9-15,0-2-4 16,11-1-1-16,5 4-5 16,3-2 5-16,4 1-2 15,5 3 1-15,8 0-2 16,1 1 2-16,5 4-5 15,0-1 3-15,10 5 3 16,-3 1 0-16,-4 10 0 16,-2 3-5-16,-10 9 5 15,-5 17-24-15,-8 14-3 0,-4 4-45 16,-7 4-79 0</inkml:trace>
  <inkml:trace contextRef="#ctx0" brushRef="#br0" timeOffset="-180811.36">12143 16781 381 0,'0'0'65'0,"0"0"-64"16,0 0 4-16,0 0 3 16,0 0 6-16,0 0-12 0,81-23 1 15,-22-2 6 1,5 1-9-16,-3-3 0 0,-1 3-12 16,-9 6-49-16,-8 7-9 15,-18 8-104-15</inkml:trace>
  <inkml:trace contextRef="#ctx0" brushRef="#br0" timeOffset="-180453.25">12577 16830 410 0,'0'0'49'0,"0"0"-49"16,0 0-40-16,0 0 40 16,0 0 17-16,23 116 5 15,-3-67-21-15,-2 8 10 16,3 2-3-16,1-2-4 15,-8-4-3-15,2-8-1 16,-7-12 1-16,-3-8 1 16,-6-6-2-16,0-9-18 15,0-1 10-15,0-6-45 0,0-3 24 16,-6 0-37 0,0-2-29-16,0-17-111 0</inkml:trace>
  <inkml:trace contextRef="#ctx0" brushRef="#br0" timeOffset="-179969.33">12499 16801 357 0,'0'0'24'0,"0"0"-24"16,0 0 3-16,0 0 10 15,0 0 1-15,0 0-14 16,-6-78 0-16,12 59 7 16,8 2 4-16,-1-4-11 15,2 1 0-15,6 3 1 16,1-2-1-16,-2 2-1 15,2 0 0-15,2 5 1 16,1 2 0-16,-2 3 0 16,5 7-3-16,-1 0 3 15,2 0 5-15,3 12-5 16,-5 8-2-16,-2 8 2 0,-4 5 6 16,-6 3 12-1,-3 3-13-15,-7-3-2 0,-5-2 7 16,0-1-2-16,-8-4 0 15,-13-5 11-15,-9-1 0 16,-6-8-12-16,1-4-6 16,-7-4 1-16,3-5-2 15,-4-2-14-15,7 0-22 16,4-12-40-16,12-11-85 16</inkml:trace>
  <inkml:trace contextRef="#ctx0" brushRef="#br0" timeOffset="-179297.44">13880 15881 226 0,'0'0'166'15,"0"0"-151"-15,0 0-14 16,0 0 39-16,0 0 0 16,0 0-18-16,-1-11-3 15,12 7-6-15,18-9-6 16,10 0-4-16,9-7-1 16,4 0-2-16,-6 3-12 15,-4 4-13-15,-9 6-25 0,-7 7-39 16,-6 0-72-16</inkml:trace>
  <inkml:trace contextRef="#ctx0" brushRef="#br0" timeOffset="-179048.49">14065 16141 440 0,'0'0'51'16,"0"0"-50"-16,0 0-1 0,0 0 42 15,0 0-17-15,0 0-24 16,54 7 18-16,-14-14-8 16,9-14-11-16,0-5-11 15,-2-7-8-15,-3 3-27 16,-12 4-47-16,-14 4-94 15</inkml:trace>
  <inkml:trace contextRef="#ctx0" brushRef="#br0" timeOffset="-172538.72">16066 15404 211 0,'0'0'0'15,"0"0"1"-15,0 0-1 16,0 0 23-16,-81-4 4 16,71 4-6-16,0 0 3 0,0 7 1 15,-3-1-5 1,-8 5-4-16,3-2 1 0,-1 5-13 15,-1 0-3 1,4 2 5-16,0-1-5 0,5 2 1 16,2 7 7-16,6-5-4 15,0 2 0-15,3 1 8 16,0 6-7-16,6 1 0 16,14 6 3-16,12 7 6 15,10 2 4-15,3-1-8 16,5 0-4-16,2-3 5 15,0-3-3-15,0-7-1 16,-8-8 1-16,-4-12-8 16,-2-10 3-16,-2 0-1 15,-2-26 3-15,-5-13-3 16,3-6-3-16,-6-3-8 0,-3 1 8 16,-7 2 0-16,-9 2 1 15,-7 7-1-15,0 1-2 16,-8 4-6-16,-11 1 8 15,-8-1 0-15,-1 1 0 16,-5 5 0-16,-3-1-7 16,-5 2 7-16,2 4 0 15,3 7 8-15,-6-4-8 16,2 4-5-16,2 5 5 16,4-1-2-16,9 6-4 15,6 3-11-15,9 0-24 16,9 0-33-16,1 7-70 15,1 9 7-15</inkml:trace>
  <inkml:trace contextRef="#ctx0" brushRef="#br0" timeOffset="-172040.51">16238 15807 311 0,'0'0'73'16,"0"0"-67"-16,0 0-4 15,0 0 27-15,0 0 7 16,0 0-28-16,5-53-7 16,13 37 0-16,0 3 8 15,3 3-9-15,4-1 8 16,2 5-6-16,2-4 1 0,6 6 1 15,7-2 0-15,1 2-1 16,-1 1-3-16,3 3 2 16,-5 0-1-16,-5 20-1 15,0 5-2-15,-5 13 2 16,0 1 1-16,-7 5 0 16,0-2-2-16,-8-1-7 15,1-6 8-15,-4-4-22 16,2-10-13-16,0-11-42 15,3-10-109-15</inkml:trace>
  <inkml:trace contextRef="#ctx0" brushRef="#br0" timeOffset="-171713.38">17167 15332 365 0,'0'0'43'0,"0"0"-43"16,0 0-8-16,0 0 8 15,0 0 6-15,26 102 6 0,-11-59 2 16,2-1 5-1,-1 5 2-15,-4-1-12 0,3 0-9 16,-6 0 1-16,-6-6-1 16,0-4-1-16,0-6-3 15,-3-10-13-15,0-6-27 16,0-8-59-16,0-6-154 16</inkml:trace>
  <inkml:trace contextRef="#ctx0" brushRef="#br0" timeOffset="-171473.34">17034 15701 370 0,'0'0'70'0,"0"0"-69"15,0 0 23-15,0 0 14 16,0 0-9-16,0 0-29 15,78-36 0-15,-21 23 4 16,6-5-1-16,5 4-3 16,3-1 0-16,-10-2-7 15,-8 5-30-15,-12-2-63 16,-11 4-72-16</inkml:trace>
  <inkml:trace contextRef="#ctx0" brushRef="#br0" timeOffset="-170696.64">18530 15400 264 0,'0'0'44'0,"0"0"-42"16,0 0 58-16,0 0-2 16,0 0-20-16,0 0-13 0,0-31-5 15,0 31-2-15,0 0-10 16,0 0-6-16,0 0-2 16,0 0-3-16,0 8 3 15,0 15-7-15,4 18 7 16,9 8 9-16,4 11 1 15,-5 2-6-15,-3 0 4 16,-2-5-8-16,0-11 0 16,0-10 0-16,-4-16 0 15,-3-6-12-15,3-9-5 16,-3-5-16-16,0 0 5 16,0-9 6-16,-13-11-73 15,-1-10-62-15</inkml:trace>
  <inkml:trace contextRef="#ctx0" brushRef="#br0" timeOffset="-169948.53">18486 15201 97 0,'0'0'0'0,"0"0"-16"16,0 0 16-16,0 0 13 15,91-64-11-15,-67 47 6 16,-3 3 22-16,1 1-14 15,1 0 14-15,-3 1-26 16,2 5-2-16,-6 3-2 16,5 1 0-16,-5 3 0 15,6-3-1-15,4 3 1 16,-4 0 0-16,2 0-4 16,-2 0 7-16,-2 10-7 15,-4 2 3-15,1 10 0 16,-5 7 1-16,-2 10 7 15,-1 10 4-15,-5 4 8 0,-2 0 7 16,-2 0 4 0,0 0-2-16,-9-7 0 0,-10-4-5 15,-5-4-7-15,-1-9 3 16,-1-5-2-16,4-9-14 16,-8-4 4-16,3-3 2 15,0-5 1-15,3-3-7 16,5 0 1-16,3 0 13 15,2 0-16-15,2-6 1 16,5 0 0-16,4 1 6 16,3-3-3-16,0-2-3 15,0 0 4-15,9 1-6 0,8 2 0 16,2-2 1-16,4 5 0 16,3 4-1-16,2 0 1 15,2 0-1-15,-3 4 0 16,-1 14 0-16,-1 3 0 15,1 7 7-15,3 9-3 16,1 4 7-16,1-2-1 16,-1 0-5-16,3-2 0 15,-7-6-5-15,0-4 0 16,-9-9 0-16,-1-8-20 16,-7-7-21-16,-1-3-65 15,-3-13-200-15</inkml:trace>
  <inkml:trace contextRef="#ctx0" brushRef="#br0" timeOffset="-169422.65">18498 16184 332 0,'0'0'67'15,"0"0"-56"-15,0 0-8 16,0 0 41-16,0 0-8 15,0 0-20-15,6-7-2 0,31 0-7 16,20-6 11-16,16-4-1 16,17-5 0-16,10-5-5 15,4-3-5-15,-7 6 13 16,-15 6-19-16,-22 5-2 16,-28 9-17-16,-13 0-8 15,-16 4-28-15,-3 9-83 16,-14 15 4-16,-14 6-71 15</inkml:trace>
  <inkml:trace contextRef="#ctx0" brushRef="#br0" timeOffset="-169025.56">18856 16566 268 0,'0'0'31'0,"0"0"5"16,0 0 30-16,-19-73-4 15,19 67-21-15,0 3-10 16,0 1-13-16,0 2 0 15,0 0-11-15,0 0-2 16,0 9-5-16,0 12 0 0,3 16 3 16,10 14 37-16,5 11-14 15,2 0-19-15,-6 2-5 16,0-8-2-16,-2-6 0 16,-3-14-8-16,-6-3 4 15,-3-9-14-15,0-9-5 16,0-3-14-16,0-7-15 15,-9-5-10-15,-8 0-12 16,1-17-107-16</inkml:trace>
  <inkml:trace contextRef="#ctx0" brushRef="#br0" timeOffset="-168547.49">18706 16559 298 0,'0'0'69'0,"0"0"-64"16,0 0-5-16,0 0 14 16,-9-85-12-16,9 66 8 15,15 2-8-15,-2-2 0 0,4 4 7 16,-4 5-6-1,-1 1-3-15,4-1 0 0,4 1-3 16,-1 1 3 0,8 2-5-16,-4-1 5 0,6 3-1 15,1 4-3-15,-5 0 4 16,4 0 0-16,-3 14-6 16,1 9 6-16,2 4-1 15,-6 9 3-15,3 3-1 16,-10 1 6-16,0 1-6 15,-10-4 8-15,-6-6-9 16,0-4 4-16,-1-8 8 16,-17-2 2-16,-9-5 9 15,-5-4-21-15,-4-1 3 0,0-5-2 16,5 1-3 0,-2-1 0-16,3 1 1 0,2-3-1 15,-1 0-7-15,7 0-64 16,7 0-50-16</inkml:trace>
  <inkml:trace contextRef="#ctx0" brushRef="#br0" timeOffset="-167846.04">20142 15681 218 0,'0'0'22'15,"0"0"-17"-15,0 0 43 0,0 0 9 16,0 0-20-16,0 0-6 15,-4-36 17-15,4 36-18 16,0 0-10-16,0 0-13 16,0 0-3-16,0 0-4 15,0 9-1-15,0 15-3 16,16 10 4-16,8 12 10 16,-2 9-5-16,4 9 4 15,-6 1-3-15,0 2-3 16,-5-6-1-16,-1-7-1 15,-6-8 1-15,-4-12 0 16,-2-9-2-16,-2-8-5 16,0-7-13-16,0-7-8 15,-8-3-17-15,-8 0-17 0,-3 0-47 16,-8-5-12 0</inkml:trace>
  <inkml:trace contextRef="#ctx0" brushRef="#br0" timeOffset="-167619.44">19908 15988 317 0,'0'0'88'0,"0"0"-80"15,0 0 9-15,0 0 17 0,0 0-14 16,106-52-6-16,-33 32 1 15,3-2-9-15,3-2-6 16,-7 4-2-16,-8 0-33 16,-5 3-45-16,-4-2-137 15</inkml:trace>
  <inkml:trace contextRef="#ctx0" brushRef="#br0" timeOffset="-167289.25">20817 15404 208 0,'0'0'172'0,"0"0"-172"15,0 0-19-15,0 0 4 16,0 0 15-16,0 0 14 16,49 115 0-16,-30-65 2 15,-2 6 4-15,-4-2-18 16,-3-2 1-16,0-3-2 16,-5-5-2-16,-2-2 0 15,-3-9 0-15,0-9-7 0,-6-7-13 16,-10-12-42-1,-3-5-47-15</inkml:trace>
  <inkml:trace contextRef="#ctx0" brushRef="#br0" timeOffset="-166663.59">20743 15322 231 0,'0'0'61'16,"0"0"-61"-1,0 0-17-15,0 0 17 0,0 0 0 16,48-84-2-16,-28 72 2 16,3-2 0-16,1-2 1 15,3 3-3-15,0 3 2 16,1-1 0-16,2 3-2 15,-2 0-13-15,2-1-12 16,-3-2 25-16,-3 5-9 16,-3-2 5-16,-2 8 6 15,-4 0 0-15,0 0-1 16,-5 5-7-16,1 15 8 16,0 9 2-16,2 6 11 15,-4 9 0-15,-1 2 1 16,-3 7 10-16,-4-6-20 15,-1-2 2-15,0-4-3 0,-14-9 6 16,-8-5 16-16,-4-4 3 16,-6-6-5-16,-2-5-12 15,3-2-2-15,-2-3-9 16,6-4 4-16,5-3 1 16,6 0 6-16,3 0 2 15,4 0 9-15,5 0-6 16,2-5-3-16,2-5-9 15,0 0 5-15,8-2-3 16,12 3-6-16,8 0 0 16,6 6 0-16,5 3-7 15,0 0 8-15,-1 0-2 0,1 12-1 16,-6 12-2-16,-3-1 0 16,-8 5 2-16,1 4 1 15,-4 0-6-15,-6-6-7 16,1 1-26-16,-8-8-20 15,-3-2-94-15</inkml:trace>
  <inkml:trace contextRef="#ctx0" brushRef="#br0" timeOffset="-166303.51">20782 16087 280 0,'0'0'90'16,"0"0"-87"-16,0 0 4 15,0 0 25-15,0 0 8 16,0 0-26-16,35 4 1 0,14-4 14 16,9 0 0-1,16-10-8-15,7-3-12 0,8-4-2 16,9-7-6-16,-5-1-1 16,-11-2-1-16,-15 4-40 15,-21 4-38-15,-17 6-14 16,-16 6-60-16</inkml:trace>
  <inkml:trace contextRef="#ctx0" brushRef="#br0" timeOffset="-165791.57">21153 16402 377 0,'0'0'55'0,"0"0"-50"0,0 0 13 16,0 0 33 0,0 0-12-16,0 0-24 0,-11-61-6 15,11 61 4-15,0 0-5 16,0 0-8-16,0 0 0 16,0 8-8-16,0 15 8 15,0 16 3-15,10 11 27 16,-4 3-25-16,0 3 4 15,-3 1-4-15,-2-5-5 16,-1-2 2-16,0-5-2 16,0-1-4-16,0-5-3 15,0-2 4-15,0-7-2 16,0-1-2-16,0-9-4 16,-1-7-17-16,-1-7-5 15,1-6-21-15,-2 0 46 16,-5-19-30-16,1-15-49 15,-7-8-156-15</inkml:trace>
  <inkml:trace contextRef="#ctx0" brushRef="#br0" timeOffset="-165268.22">21022 16391 250 0,'0'0'63'15,"0"0"-55"-15,0 0-4 0,0 0 24 16,0 0 35-16,0 0-24 16,-27-26-15-16,27 19-6 15,7 1-12-15,9-5-6 16,3 2 0-16,5-6 0 15,1 0 0-15,1 3-7 16,4-2 3-16,-2 4 4 16,5 0-9-16,1 8 6 15,-3-3 1-15,0 5-11 16,-2 0 10-16,-7 0-4 16,-3 0-10-16,-3 10 12 15,-3 1-13-15,-3 5-1 16,0 8 16-16,0 2 2 15,-9 4 1-15,-1-1-8 16,0 1 8-16,-1-3 6 0,-10-2-6 16,-4-5 4-16,0 0-2 15,-1-6 27-15,-2-1-22 16,2-3 10-16,-5 0-14 16,-1-5 2-16,-1-4-4 15,2 2 1-15,2-3 0 16,5 0-2-16,2 0-2 15,-2 0-3-15,0 0-36 16,-2 0-23-16,4 0-78 16</inkml:trace>
  <inkml:trace contextRef="#ctx0" brushRef="#br0" timeOffset="-152989.75">16121 17449 149 0,'0'0'93'0,"0"0"-81"15,0 0-11-15,0 0 0 16,0 0 4-16,0 0 19 15,0 0 15-15,0-16-9 16,0 16-8-16,0 0-4 16,0-1-12-16,0 1 0 15,0 0-2-15,0-7 1 16,-3 4-4-16,-7-6-1 16,0 0 7-16,4 4-4 15,2-3 1-15,-2 3 0 16,3 1 4-16,0 4-1 15,-1 0-6-15,4 0-1 0,0 0 0 16,0 0-1-16,0 0 1 16,0 1-6-16,0 24 0 15,16 16 6-15,-3 12 6 16,7 9-6-16,-4 0 5 16,-3-1 1-16,0-5-5 15,-3-6-1-15,-4-13 0 16,-2-9 0-16,-4-8 0 15,0-4-3-15,0-5 3 16,0-2-10-16,0-4 0 16,-4-3-6-16,-2-2-20 0,0 0-12 15,2-7-90-15</inkml:trace>
  <inkml:trace contextRef="#ctx0" brushRef="#br0" timeOffset="-152525.52">15663 17432 211 0,'0'0'7'16,"0"0"-7"-16,0 0 0 15,0 0 11-15,0 0-9 16,52-88-2-16,-19 67 1 15,-4 0 12-15,3-1-1 16,4 0-8-16,0 1-3 16,1-1-1-16,7 2 1 15,6 3 1-15,7 7-2 0,1-1 3 16,0 5-2 0,-3 3-2-16,-6 0 1 0,-9 0 0 15,-5 3 0-15,-5 0-8 16,-7 0-4-16,0 9-2 15,-8 5-53-15,-6 0-62 16</inkml:trace>
  <inkml:trace contextRef="#ctx0" brushRef="#br0" timeOffset="-152043.44">16039 18076 354 0,'0'0'74'0,"0"0"-65"15,0 0-9-15,0 0-2 16,0 0 2-16,0 0 4 16,108-45 6-16,-43 27-6 15,2-5 0-15,12-2 1 16,-1-2-5-16,-7 3-1 16,-5 0 1-16,-14 8 3 15,-17 3-3-15,-6 7-28 0,-13 1-24 16,-2 4-76-16,-8 1-94 15</inkml:trace>
  <inkml:trace contextRef="#ctx0" brushRef="#br0" timeOffset="-151567.33">16608 18224 337 0,'0'0'26'0,"0"0"-26"15,0 0 0-15,0 0 5 16,0 0 19-16,0 0-22 16,-20-17-2-16,20 17 0 0,0 17-4 15,4 19 4-15,6 17 13 16,2 11-6-16,2 3 3 15,-2 0-9-15,-5-4 8 16,0-6-6 0,-1-7-2-16,-3-10-1 0,1-5 0 15,-4-10 0-15,0-10-6 16,0-13-18-16,0-2-8 16,0 0 17-16,0-5-70 15,0-12-82-15</inkml:trace>
  <inkml:trace contextRef="#ctx0" brushRef="#br0" timeOffset="-151050.47">16475 18165 267 0,'0'0'26'0,"0"0"-22"15,0 0 6-15,0 0 33 16,0 0-18-16,0 0-16 15,-13-64-8-15,29 49 6 16,3 0-5-16,-3 3-2 16,2-3 0-16,0 2 0 15,1 2-3-15,5-3 2 16,1 2-5-16,2 2-15 16,2 6 19-16,-7 4-7 15,2 0-4-15,-6 15 3 16,3 13 10-16,-2 5 12 15,-7 0 5-15,-3 4-10 16,-3-4 2-16,-6 0 0 16,0-3-7-16,-12-4 5 15,-6 0 4-15,-5-3-10 0,3-4 3 16,-6-2-1-16,4-6-3 16,-1-3 0-16,3 0-6 15,-3-4-20-15,5-2-66 16,4-2-117-16</inkml:trace>
  <inkml:trace contextRef="#ctx0" brushRef="#br0" timeOffset="-150001.42">17836 17633 37 0,'0'0'32'0,"0"0"-32"16,0 0 1-16,0 0-1 16,0 0 0-16,0 0 0 15,-4-18 19-15,4 18 8 16,0 0 12-16,-3 0-8 16,3 0-8-16,-3 0 0 15,0 0-11-15,-4 0 0 0,1 0-12 16,2 0 6-1,0 0 20-15,2 1 12 0,1-1-4 16,1 0-16-16,0 0 9 16,0 0-18-16,0 0 6 15,0 0-6-15,0 0 4 16,0 0-7-16,3 0-6 16,18 0 12-16,5-1-11 15,9-8 11-15,1-1-8 16,-5 1-4-16,0 1 0 15,-2 2-8-15,-3 3-11 16,3 1-28-16,-7 2-18 16,-1 0-42-16,-6 0-23 0</inkml:trace>
  <inkml:trace contextRef="#ctx0" brushRef="#br0" timeOffset="-149750.42">17975 17788 469 0,'0'0'51'16,"0"0"-48"-16,0 0-6 16,0 0 6-16,0 0 0 0,0 0 1 15,9 3-8-15,18-3 8 16,13 0-7-16,0-10 3 15,2-5-14-15,-4-2-24 16,-3 0-18-16,-10 0-55 16,-5-2-61-16</inkml:trace>
  <inkml:trace contextRef="#ctx0" brushRef="#br0" timeOffset="-148632.78">19459 17256 290 0,'0'0'21'16,"0"0"-21"-16,0 0 0 16,0 0 8-16,0 0 14 0,0 0 5 15,-52-22-5-15,43 22-3 16,-9-3-2-16,1 3-17 15,-3 0 0-15,-7 0-1 16,0 0 1-16,0 6 4 16,-2 5-4-16,0 2 0 15,-4 2-1-15,-1 2 1 16,1 3 0-16,5-3 0 16,5 2 0-16,4 1 1 15,10-3-1-15,6 5 0 16,3 2 4-16,0-1-1 15,3 3-1-15,12 5 4 16,12 4 2-16,5-1 4 16,6 5-6-16,5 1 8 15,2 3 5-15,4-6-11 0,0-1 1 16,0-7-8-16,-1-12 6 16,-6-10-7-16,-3-7 1 15,-5-7 2-15,-6-20 0 16,-2-16-2-16,-10-4-1 15,-2-5-3-15,-4 0 2 16,-3-1 2-16,-4 5 0 16,-3 6-1-16,0 3 6 15,-7 4-5-15,-17 4 0 16,-1 3-1-16,-10 2 1 16,-2 4 4-16,-8 3-3 15,0 5-2-15,2-1 1 0,1 7-4 16,7 4 3-1,-1 2-20-15,4 2-10 0,9 3-25 16,3 16-51-16,13 0-188 16</inkml:trace>
  <inkml:trace contextRef="#ctx0" brushRef="#br0" timeOffset="-148131.48">19429 17713 327 0,'0'0'50'15,"0"0"-45"-15,0 0-4 16,0 0 18-16,0 0 22 16,0 0-27-16,-61-80-9 0,61 67 1 15,12-1 2-15,6 2-5 16,2 2 0-16,2-1 1 15,0 6-4-15,5 1-4 16,-4 1-1-16,6 3 4 16,-4 0 1-16,1 0-3 15,4 17 2-15,-4 6 0 16,6 7 1-16,-4 4 2 16,3 4 6-16,1-1-6 15,1 2 1-15,-5-6-2 16,2-4 0-16,-2-2-1 15,-1-7-2-15,0-4 0 16,-2-5-20-16,5-7-24 16,6-4-28-16,1-5-135 15</inkml:trace>
  <inkml:trace contextRef="#ctx0" brushRef="#br0" timeOffset="-147316.69">20662 17631 256 0,'0'0'66'0,"0"0"-41"16,0 0-17-16,0 0 13 16,0-87 22-16,0 72-21 15,-1 8-9-15,1 2 1 16,0 3 11-16,0 2 1 15,0 0-22-15,-2 16-4 16,-2 20 3-16,1 17 38 16,-1 12-20-16,-5 2-1 15,1 0-19-15,-1-12-2 0,5-14-5 16,2-15-27-16,2-17-20 16,0-9-15-16,5-5-33 15,16-25-38-15</inkml:trace>
  <inkml:trace contextRef="#ctx0" brushRef="#br0" timeOffset="-147118.05">20931 17584 449 0,'0'0'32'0,"0"0"-30"16,0 0-2-16,-37 120 27 0,25-55 10 15,6 7-27-15,-1 1-8 16,7-4-2-16,0-12-12 16,0-2-15-16,0-5-36 15,0-10-107-15</inkml:trace>
  <inkml:trace contextRef="#ctx0" brushRef="#br0" timeOffset="-55740.66">8527 9503 114 0,'0'0'0'0,"0"0"-41"15,82 25-7-15</inkml:trace>
  <inkml:trace contextRef="#ctx0" brushRef="#br0" timeOffset="-54426.58">2999 11410 88 0,'0'0'97'0,"0"0"-97"15,0 0-28-15,0 0 8 16,0 0 20-16,0 0 2 0,-82-27 14 16,70 19 6-16,-4 4-14 15,-1-3-8-15,-5 7-9 16,3 0-76-16</inkml:trace>
  <inkml:trace contextRef="#ctx0" brushRef="#br0" timeOffset="-53451.77">2725 11163 1 0,'0'0'22'0,"0"0"-15"16,0 0 5-16,0 0 14 16,0 0-1-16,0 0 11 15,0-12-23-15,0 4-13 16,3-1-8-16,-2 1-5 16,1 1 8-16,-1 2 2 15,-1 1 0-15,0 4-10 0,0 0 7 16,0 0 6-16,0 0 0 15,0-3 3-15,0 3-1 16,0 0-2-16,0 0 3 16,0 0 3-16,0 0 12 15,0 0-2-15,0 0 9 16,0-3 0-16,0 3-11 16,0-1 7-16,0 1-2 15,0-3 1-15,0 3-2 16,0 0-2-16,0 0-3 15,0 0-6-15,0 0-1 16,0 0 6-16,0 0-9 16,0 0 6-16,0 0-6 0,0 0 1 15,0 0 3-15,0 0-5 16,0 0 15-16,0-3-4 16,0 3 1-16,0 0 1 15,0 0 1-15,0 0-11 16,0-4 7-16,0 4-10 15,0 0 11-15,0 0-9 16,0 0 0-16,0 0 8 16,0 0-3-16,0 0 4 15,0 0-9-15,0 0-1 16,0 0 8-16,0 0-9 16,0-3 6-16,0 3-2 15,0 0-6-15,0 0 1 0,0 0 4 16,0 0-2-16,0 0-1 15,0 0-4-15,0 0 1 16,0 0-6-16,0 0-3 16,0 13-11-16,6 13-1 15,6 21 14-15,0 9 6 16,-1 8 2-16,-3-2-1 16,0-10 0-16,-5-6 1 15,0-2 1-15,0-4 3 16,0-2-4-16,-3-4-1 15,0-7-1-15,0-4-4 16,0-6 6-16,0-8 0 0,0 1-2 16,0-3-14-16,0-2-2 15,0 0-17-15,0 1-5 16,3-4-17-16,7-2-26 16,4 0 11-16,5-33-71 15</inkml:trace>
  <inkml:trace contextRef="#ctx0" brushRef="#br0" timeOffset="-53016.72">3262 10989 257 0,'0'0'34'15,"0"0"-21"-15,0 0 22 0,0 0-2 16,0 0-5-1,0 0-12-15,-9-8-16 0,9 8-6 16,0 8-5-16,6 14-4 16,10 14 9-16,8 10 6 15,3 7 8-15,0 7-8 16,3-1 2-16,1 0-2 16,-4-3 0-16,-2-3 0 15,-4-6-4-15,-6-10-2 16,0-8-9-16,-6-7-15 15,-3-11-20-15,-3-5-12 16,-3-6 5-16,0-3 12 16</inkml:trace>
  <inkml:trace contextRef="#ctx0" brushRef="#br0" timeOffset="-52796.48">3232 11410 218 0,'0'0'25'16,"0"0"-3"-16,0 0 17 16,0 0 5-16,0 0-20 15,0 0-13-15,64-69-6 16,-16 36-5-16,7 0-4 16,0 1 3-16,-4 1-9 15,-5 4-10-15,-7 5-36 16,-6-5-24-16,-9 8-47 15</inkml:trace>
  <inkml:trace contextRef="#ctx0" brushRef="#br0" timeOffset="-52051.52">3669 10756 248 0,'0'0'0'0,"0"0"-4"15,0 0 4-15,-100-9 13 16,66 9 23-16,1 0-3 15,-4 5-21-15,-4 12-5 16,-5 3 0-16,0 4 6 16,1 6-13-16,3-1 5 15,5 1-2-15,0 7 4 16,7-1 1-16,6 4 4 16,8 2-12-16,5 5 0 15,8-3 2-15,3 1 0 16,0-3-2-16,14-2 2 15,5 3-2-15,2-6 2 0,3 5 2 16,0-3-2-16,-2 8-4 16,5 0 1-16,1 1-2 15,5 2 3-15,4-7 0 16,5-4 6-16,9-5-1 16,1-4-2-16,2-10 4 15,4-3-4-15,0-9-2 16,-1-8 3-16,1 0 2 15,-3-22 4-15,-7-7-1 16,1-9 5-16,-7-11-9 16,-5-7 2-16,-6-7-4 15,-8 1-3-15,-7-2 3 16,-8 6-3-16,-8 5-5 16,0 0 4-16,-3 3 1 15,-21 4-4-15,-6 4 1 0,-10 1-13 16,-9 5 5-1,-4 7 11-15,-5-1 6 0,6 9-6 16,0-1 4-16,1-2-1 16,5 4-3-16,7 3 1 15,6 3-1-15,9 2 0 16,5 4 0-16,7 3-1 16,9 3 0-16,3 2-25 15,0 0-39-15,15 2-105 16,18 8-20-16</inkml:trace>
  <inkml:trace contextRef="#ctx0" brushRef="#br0" timeOffset="-51651.83">4260 10865 329 0,'0'0'98'0,"0"0"-93"0,0 0-3 16,0 0 5-1,0 0 1-15,0 0 11 0,-39-16 4 16,39 16-8-16,0 0-15 15,0 0-3-15,0 11 1 16,16 11-3-16,7 14 5 16,2 7 3-16,2 13-2 15,-5 0 3-15,-2-3-4 16,2 3 3-16,-3-9-3 16,1 1-3-16,5-7 0 15,-1-4-9-15,3-9-12 16,-2-6-33-16,-1-13-20 15,0-9-24-15,3 0 50 16,3-20-68-16</inkml:trace>
  <inkml:trace contextRef="#ctx0" brushRef="#br0" timeOffset="-51326.51">4992 10793 461 0,'0'0'67'16,"0"0"-67"-16,0 0-6 15,0 0 3-15,0 0 3 16,0 0 1-16,67-61 1 16,-13 27-2-16,-2 3 0 15,-3 4-1-15,-13 11-8 16,-12 10-40-16,-3 6-56 16,-6 3-26-16,-6 16-54 15</inkml:trace>
  <inkml:trace contextRef="#ctx0" brushRef="#br0" timeOffset="-51098.48">5262 11093 459 0,'0'0'33'16,"0"0"-23"-16,0 0 1 15,0 0 5-15,0 0-14 16,0 0 5-16,106-75-14 16,-36 29 4-16,6-1-28 15,-4 4-53-15,-17 4-59 16,-13 6-121-16</inkml:trace>
  <inkml:trace contextRef="#ctx0" brushRef="#br0" timeOffset="-50598.72">6020 10439 396 0,'0'0'4'0,"0"0"-4"15,-97 17 0-15,61-1 4 0,0-2 7 16,2 5 10-16,1-2-6 16,3 6-9-16,5 2 5 15,1-1-8-15,8 3-1 16,8 0 3-16,5-1-5 16,3 4-1-16,0 3-6 15,18 6 7-15,13 1 0 16,8 2 0-16,16-3 1 15,8-5 4-15,4-7 3 16,5-7-8-16,1-13 2 16,-6-7 8-16,-9-10-9 15,-6-21-1-15,-7-11-3 16,-15-10-7-16,-11-5 4 0,-13 1 6 16,-6 4-2-1,-9 5 4-15,-16 3 7 0,-14 5-7 16,-4 3-2-16,-12 3 0 15,-5 6 6-15,-10 7 3 16,-2 13-9-16,-2 7-2 16,11 0 2-16,5 20-11 15,16 14-31-15,5 9-53 16,7 3-59-16</inkml:trace>
  <inkml:trace contextRef="#ctx0" brushRef="#br0" timeOffset="-49539.54">3311 12543 259 0,'0'0'5'0,"0"0"-5"16,0 0 0-16,0 0 8 15,0 0 20-15,0 0 17 16,-6 0-17-16,0 0-14 15,-4 7-6-15,-10 7-8 16,-4 9-2-16,-7 10 2 16,1 6-2-16,-4 4 2 15,4 1 0-15,3-8 5 16,5-10-4-16,10-7-2 16,6-8 1-16,6 5-8 15,0 1 5-15,0 5 1 16,18 5 4-16,9 3-2 15,7 3 3-15,12 0 7 16,5 2-4-16,6-4-4 0,4-1 4 16,3-10 1-16,-3-7-1 15,-4-11-1-15,-5-2 2 16,-7-2-1-16,-8-18 5 16,-1-13-5-16,-8-8 0 15,-7-10 2-15,-3-7-6 16,-12 4 0-16,-6-4 1 15,0 5 2-15,-18 5 3 16,-12 2-8-16,-7 9 0 16,-3 3 6-16,-7 9-5 15,-5 2 1-15,-3 6-2 16,6 0 0-16,4 8 4 0,6 2-4 16,9 4-4-1,5 0-11-15,7 3-12 0,6 0-45 16,9 6-57-16,3-4-84 15</inkml:trace>
  <inkml:trace contextRef="#ctx0" brushRef="#br0" timeOffset="-49099.78">4172 12378 400 0,'0'0'25'16,"0"0"-25"-16,0 0-1 15,0 0-2-15,0 0 3 0,0 0 0 16,-9-7-12-16,12 11 3 16,13 18 5-16,2 6 4 15,3 8 4-15,1 7-4 16,5 3 3-16,-4 0 2 15,-1 4-5-15,3 0-5 16,-4-8 5 0,-6-3 3-16,3-5-3 0,-6-7-10 15,-3-4-18-15,1-10-55 16,-4-7-51-16</inkml:trace>
  <inkml:trace contextRef="#ctx0" brushRef="#br0" timeOffset="-48889.62">4100 12768 311 0,'0'0'82'16,"0"0"-79"-16,0 0-3 15,0 0 0-15,115-102-3 16,-45 65 2-16,9 1 0 15,-3 7-20-15,-10 2-31 16,-14 6-45-16,-16 2-103 16</inkml:trace>
  <inkml:trace contextRef="#ctx0" brushRef="#br0" timeOffset="-48171.73">4455 12190 218 0,'0'0'0'0,"-97"0"0"16,42 8 17-16,-5 0 21 16,8-1 12-16,3-2-5 15,10 0-22-15,6-1 0 16,2 6-20-16,1-1 2 16,3 5 1-16,-1 2 7 15,0 7-5-15,1 13-8 16,1 4 1-16,1 7 11 15,9-2-12-15,8-1 0 16,5-5 0-16,3 1-3 16,0 2-6-16,18 2 9 15,6 2 0-15,1 3-4 16,5-2 8-16,0-7-6 16,6 2 2-16,4 2-2 15,3-2 2-15,5 3 3 0,6-4-2 16,7-5-2-16,9-10 0 15,3-6 1-15,3-10 0 16,-1-10 8-16,-8 0 1 16,-6-5-7-16,-9-12 2 15,-7-4 0-15,-5-2-1 16,-7-7-1-16,-3-2 3 16,-8-7-4-16,-4-16 4 15,-3-7-5-15,-9-10 0 16,-6-5 0-16,0-3 0 15,-6 5-10-15,-18 10-15 16,-7 5 25-16,-8 11-3 16,-7 5-4-16,-3 8 7 0,-2 3 0 15,-3 10-7-15,2 3 1 16,4 4 1-16,8 7-12 16,3 9 4-16,7 0-8 15,6 0-17-15,6 14-34 16,5 8 12-16,7 0-61 15</inkml:trace>
  <inkml:trace contextRef="#ctx0" brushRef="#br0" timeOffset="-47630.71">5065 12332 300 0,'0'0'10'15,"0"0"-2"-15,0 0-7 16,-91 29 17-16,75-18-8 15,5 0 2-15,2-2-5 0,-1 10-5 16,4 0-2 0,3 6-5-16,3 1 5 0,0-1 0 15,16 6 0-15,10 5-1 16,11 0 1-16,8 1 4 16,7 2-2-1,3-6 10-15,3-5-4 0,-4-12-5 16,-6-6 3-16,-8-10-4 15,-7 0 3-15,-6-17-1 16,-2-16 0-16,-9-6 5 16,-8-12-7-16,-8 2-2 15,0-1 0-15,-12 4 0 16,-9 3 0-16,-6 7-4 16,-1 3-6-16,-5 9 10 0,-3 5 1 15,-2 3 8-15,-3 5-7 16,4 2-2-16,7 2 0 15,8 4-9-15,8-1-8 16,7 4-17-16,4 0-17 16,3 0-64-16</inkml:trace>
  <inkml:trace contextRef="#ctx0" brushRef="#br0" timeOffset="-47330.78">5802 12213 379 0,'0'0'122'0,"0"0"-122"16,0 0-22-16,0 0 19 16,0 0-11-16,0 0 8 0,107-29 6 15,-41 8 0 1,1 1-4-16,-7 3-76 16,-14 8-53-16,-22 6-106 15</inkml:trace>
  <inkml:trace contextRef="#ctx0" brushRef="#br0" timeOffset="-47102.8">6039 12385 312 0,'0'0'168'0,"0"0"-162"15,0 0-3-15,0 0-3 0,0 0 0 16,0 0-7-16,79-10 7 16,-18-17 0-16,11-5-20 15,4-8-52-15,-12-3-81 16</inkml:trace>
  <inkml:trace contextRef="#ctx0" brushRef="#br0" timeOffset="-46563.67">6660 11811 319 0,'0'0'1'16,"0"0"3"-16,-84 38-4 15,60-21 2-15,2 0 15 16,4 0 0-16,3-1-1 16,6 1-8-16,-1 2-2 15,7 8-2-15,3 2-4 16,0 7 3-16,7 2 1 0,17 6-2 15,13 1 4 1,8 0 5-16,13-6 9 16,5-1-14-16,1-12 2 15,2-6 2-15,-11-11-9 0,-6-6 3 16,-7-3-3-16,-6-15 5 16,-5-16 7-16,-1-17-13 15,-8-5 1-15,-11-1-2 16,-7 1 1-16,-4 4 0 15,-10 6 1-15,-17 7-1 16,-6 0 0-16,-9 6 0 16,-4 3 15-16,-5 6-10 15,-1 5 1-15,3 3-6 16,1 8 0-16,8 3-19 0,1 2-2 16,3 4-32-1,-1 16-63-15,4 0-122 16</inkml:trace>
  <inkml:trace contextRef="#ctx0" brushRef="#br0" timeOffset="-45758.77">4025 13861 97 0,'0'0'71'0,"0"0"-31"16,0 0 22-16,0 0 6 16,-38-72-28-16,32 62-2 15,1 3 1-15,2 3 0 16,2 1-23-16,1 3-14 15,-2 0-1-15,2 0-1 16,0 0-1-16,0 0-8 16,0 17-10-16,2 13 1 15,13 16 17-15,4 13-2 16,2 8 3-16,-6-5 1 16,4 1 0-16,-2-4 0 15,-1-3-1-15,1-5 0 16,-1-10 0-16,-1 0 0 0,0-9-5 15,0-8-27-15,4-4-27 16,5-17-56-16,4-3-67 16</inkml:trace>
  <inkml:trace contextRef="#ctx0" brushRef="#br0" timeOffset="-45459.72">4679 13776 252 0,'0'0'4'0,"0"0"-4"16,0 0 61-16,0 0-21 15,0 0-38-15,0 0-2 16,0 0-14-16,25 65 14 15,8-11 6-15,9 6-1 16,1-4 0-16,-4-5-4 16,-5-1-2-16,-7-8-13 15,-5-8-22-15,-11-4-8 16,-11-13 0-16,0-9-17 0,-6-8-85 16</inkml:trace>
  <inkml:trace contextRef="#ctx0" brushRef="#br0" timeOffset="-45275.75">4591 14050 292 0,'0'0'46'0,"0"0"-14"16,0 0-8-16,0 0-16 15,0 0-8-15,0 0-1 16,131-95-4-16,-70 65 0 0,-4 2-30 15,-5 5-72 1,-9 0-59-16</inkml:trace>
  <inkml:trace contextRef="#ctx0" brushRef="#br0" timeOffset="-44692.44">4819 13561 211 0,'0'0'12'0,"0"0"-12"15,-101 0 25-15,59 12 5 0,-3 8-21 16,-1 1 17-16,1 2 0 15,5 3-11-15,4 4 5 16,8 3-8-16,4 3 0 16,9 4-12-16,9 7 4 15,6-2 0-15,0-1-4 16,9-1 0-16,13-1 0 16,8 4 0-16,6-3 0 15,6 4-1-15,5 3 1 16,7-1 1-16,7-3 1 15,3-3 2-15,-1-10-4 0,1-3 2 16,-3-10-1 0,-10-11 2-16,-6-6 2 0,-11-3-3 15,-7-12 14-15,-2-21-4 16,-4-10-4-16,-6-17-3 16,0-5-5-16,-9-8-3 15,0 6 3-15,-6-3 9 16,0 6-8-16,-3 3-1 15,-24 6-1-15,-3 5-13 16,-7 13 2-16,-6 11 12 16,-2 6 2-16,2 7-2 15,1 7-1-15,3 3 1 0,3 3-3 16,8 0-10-16,7 0-6 16,12 3-46-16,9 3-64 15,3-3-62-15</inkml:trace>
  <inkml:trace contextRef="#ctx0" brushRef="#br0" timeOffset="-44395.53">5338 13614 353 0,'0'0'39'0,"0"0"-35"0,0 0-4 15,0 0-12-15,0 0 2 16,0 0 3-16,61 82 7 16,-28-35 11-16,0 9-7 15,9 3 2-15,-2 0-1 16,-1-6-5-16,-5-12-21 15,-7-6-36-15,-2-15-23 16,-8-13-51-16</inkml:trace>
  <inkml:trace contextRef="#ctx0" brushRef="#br0" timeOffset="-44187.63">5978 13462 347 0,'0'0'101'0,"0"0"-101"16,0 0-18-16,94-43-4 16,-42 26 10-16,3 4-25 15,-10-1-65-15,-12 5-92 16</inkml:trace>
  <inkml:trace contextRef="#ctx0" brushRef="#br0" timeOffset="-43991.5">6050 13716 498 0,'0'0'41'15,"0"0"-41"-15,0 0-13 16,0 0-3-16,0 0-3 16,98-10 19-16,-25-17-7 15,6-12-79-15,-1-8-135 0</inkml:trace>
  <inkml:trace contextRef="#ctx0" brushRef="#br0" timeOffset="-42798.82">5608 13491 156 0,'0'0'22'16,"0"0"-22"-16,0 0 14 0,0 0 22 15,0 0-19-15,0 0 11 16,-43-14 24-16,37 12-25 16,0 2-9-16,-5 0-16 15,-2 0-2-15,-2 0 0 16,2 0-7-16,-4 0 7 15,1 0 0-15,-1 0 0 16,-2 4 0-16,0 6 1 16,2 2-1-16,-2 4 1 15,2 1 1-15,1 0-2 0,4 0 0 16,9 2 1-16,-1 1-1 16,4-1 2-16,0 9-2 15,0-2 6-15,0 4-4 16,13 6 2-16,4 0-4 15,2 4-3-15,3-4 3 16,2 3 7-16,6-2-7 16,1-4 0-16,5 0 0 15,3-3 6-15,-2-1-1 16,-1-5-5-16,1-4 1 16,-7-3 5-16,1-5-6 15,-4-5 8-15,-1-7 3 16,2 0-5-16,-1 0 10 15,-2-17 3-15,2-5-11 16,1-8-6-16,-1-4 3 0,-3-2-5 16,-3-4-4-1,-5 4 4-15,-5-8 0 0,-8 3 0 16,-3-2-4-16,-6-1 4 16,-15 5-11-16,-3 2-11 15,-6 4 20-15,0 7 2 16,-1-1-4-16,-3 2 4 15,-2 4 0-15,2-1-2 16,-7 5 2-16,-3 0 0 16,2 1 2-16,3 6-1 15,6 3 0-15,8 4 7 16,7 1-6-16,9 2 2 0,6 0-4 16,3 0-7-1,0 0-28-15,0 2-19 0,0 15-51 16,0-2-1-16</inkml:trace>
  <inkml:trace contextRef="#ctx0" brushRef="#br0" timeOffset="-42187.56">6852 13134 221 0,'0'0'97'16,"0"0"-86"-16,0 0 22 16,0 0 7-16,0 0-12 15,0 0-5-15,0 0-1 16,-33-35-2-16,33 35-5 15,0 0-15-15,0 0 0 16,0 0-4-16,0 16-11 0,15 17 7 16,9 12 2-16,6 13 6 15,4 7 7-15,2 5-6 16,0 3-1-16,-2-1-4 16,2 4 0-16,-5-4-39 15,-11-3-71-15,-13-9-154 16</inkml:trace>
  <inkml:trace contextRef="#ctx0" brushRef="#br0" timeOffset="-41370.57">4576 15229 236 0,'0'0'10'0,"0"0"-7"16,0 0 11-16,0 0 19 15,0 0-7-15,0 0 13 0,-24-72 3 16,21 68-24 0,-3 1 0-16,3-1 1 0,-4 4-17 15,-4-2 1-15,-5 2-3 16,-2 0 2-16,-3 0-2 15,-4 13 0-15,5 2 0 16,-2 3-1-16,1 1-3 16,9 1-3-16,6 2 5 15,6 2-3-15,0 9 5 16,3 0 1-16,21 6-1 16,7-2-6-16,5 0 4 15,6-1 4-15,7-7 3 16,-7-9-1-16,-3-7-7 15,-2-9 8-15,-13-4-4 16,0-6 2-16,-5-28 1 0,-4-12-4 16,-3-8-22-1,-9-1 9-15,-3 6 13 0,0 5 7 16,-18 5-2-16,0 6-4 16,-3 7-1-16,-1 0-8 15,-2 7-2-15,3 6 4 16,0 7-15-16,2 0 20 15,7 6 1-15,1 0 0 16,1 0-2-16,1 0-10 16,3 6-28-16,3 8-66 15,3-5-40-15</inkml:trace>
  <inkml:trace contextRef="#ctx0" brushRef="#br0" timeOffset="-41084.73">5043 14858 352 0,'0'0'55'0,"0"0"-55"16,0 0-8-1,0 0-2-15,0 0 9 0,74 94 1 16,-32-38 6 0,3 2 1-16,1-1 1 0,-4-8-8 15,-5-8-3-15,-13-6-27 16,-12-13-54-16,-12-10-35 16</inkml:trace>
  <inkml:trace contextRef="#ctx0" brushRef="#br0" timeOffset="-40906.53">5049 15157 373 0,'0'0'11'0,"0"0"-9"0,0 0-3 15,0 0 1-15,124-84 0 16,-69 58-1-16,0-4-5 15,-3-3-102-15,-10-1-130 16</inkml:trace>
  <inkml:trace contextRef="#ctx0" brushRef="#br0" timeOffset="-40337.39">5274 14682 55 0,'0'0'193'15,"0"0"-187"-15,-94 9-1 16,57 1 43-16,1 6 4 16,-3 0-32-16,0 8-1 15,5-1 0-15,0 2-4 16,4 2-10-16,9 3-4 15,6-4-1-15,3 2 0 16,9 1-1-16,3 8-4 16,0 6 5-16,6 0-1 15,12 5 3-15,6-5-3 16,9 5 7-16,7-4-10 0,5 3 6 16,7-4-3-16,6-1 2 15,0-1 3-15,2-11 7 16,-5-4-11-16,-7-12 4 15,-9-8-2-15,-8-6-2 16,-4 0 3-16,-3-27 2 16,-5-19 1-16,2-10-6 15,-9-3-2-15,-3-5 2 16,-6 6 0-16,-3-3 7 16,0 5-7-16,0-3-7 15,-15 6 7-15,-9 3-1 16,0 8-6-16,-4 12 5 15,1 7 1-15,-1 12 1 16,-2 3 0-16,0 6-1 0,-1 2 1 16,1 0-3-16,4 2-19 15,1 6-11-15,6 2-13 16,8-6-80-16,11-1-74 16</inkml:trace>
  <inkml:trace contextRef="#ctx0" brushRef="#br0" timeOffset="-40064.57">5754 14674 289 0,'0'0'50'15,"0"0"-50"-15,0 0-1 0,0 0 1 16,0 0 14-16,36 109 4 16,-2-60 3-16,2 10-16 15,3 5 1-15,1-5-6 16,-4-5 0-16,-3-15-8 16,1-9-27-16,-4-17-27 15,0-13-20-15,-2-4-101 16</inkml:trace>
  <inkml:trace contextRef="#ctx0" brushRef="#br0" timeOffset="-39858.61">6196 14615 417 0,'0'0'30'16,"0"0"-30"-16,0 0-3 16,104-50-14-16,-56 36-6 0,1 4-56 15,-4 3-38 1</inkml:trace>
  <inkml:trace contextRef="#ctx0" brushRef="#br0" timeOffset="-39610.57">6263 14933 262 0,'0'0'298'16,"0"0"-298"-16,0 0-3 15,0 0-11-15,0 0 6 0,0 0 2 16,91-37 4 0,-24 7-1-16,3-4-28 0,-3 4-46 15,-16 1-111 1</inkml:trace>
  <inkml:trace contextRef="#ctx0" brushRef="#br0" timeOffset="-38655.49">7076 14132 289 0,'0'0'95'16,"0"0"-85"-16,0 0 4 15,0 0 21-15,0 0 6 16,0 0-6-16,0 0-17 16,-9-7-2-16,9 7-3 15,0 0-12-15,0 0-1 16,6 24-7-16,13 15 7 15,11 18 15-15,4 5 6 16,2 2-12-16,0 1-3 16,-3-6 0-16,0-3-4 15,-8-6 0-15,2-6 1 0,-8-13-2 16,-4-6-2 0,-7-9-1-16,-1-10-7 0,-4-3-16 15,-3-3-7-15,3 0-6 16,-3 0 8-16,0 0-13 15,0-9-69-15</inkml:trace>
  <inkml:trace contextRef="#ctx0" brushRef="#br0" timeOffset="-37384.78">7926 14807 82 0,'0'0'53'0,"0"0"-30"16,0 0 4-16,0 0-6 15,0 0-3-15,0 0 16 0,-22-77-7 16,13 64 8-1,-2-3 1-15,1 6-28 0,4 3-4 16,0 2-2-16,0 2 8 16,3 1-2-16,0 2-4 15,1-3-3-15,-2 3-1 16,1 0 0-16,0 13-5 16,0 20 0-16,-6 20 5 15,-4 13 1-15,4 10-1 16,-2 3 0-16,5-7-1 15,2-12-1-15,4-20-19 16,0-11-35-16,0-14-9 16,13-15-51-16</inkml:trace>
  <inkml:trace contextRef="#ctx0" brushRef="#br0" timeOffset="-37206.86">7941 14938 380 0,'0'0'21'0,"0"0"-21"16,0 0-9-16,-21 87 9 15,18-36 10-15,0 10 2 16,3 9-5-16,0 2-7 16,3 0-16-16,9-12-101 15</inkml:trace>
  <inkml:trace contextRef="#ctx0" brushRef="#br0" timeOffset="-170972.72">8491 11550 102 0,'0'0'0'0,"0"0"-1"15,0 0 1-15,0 0 0 16,14-90 1-16,-14 69 23 15,3 7-10-15,0-1-6 16,0 2-7-16,1 4 4 16,-1 1 11-16,-3 3-3 15,0 1-8-15,3 1-1 16,-3-1 7-16,0 4-5 16,0 0 0-16,0-3-5 15,3 3 0-15,-3 0-1 16,3-3 0-16,6 0 1 15,3-5 2-15,0 2-3 16,7 2 0-16,-2-3 0 16,5 5 0-16,2-1 0 0,4-1 0 15,2 4 2 1,6 0 1-16,0 0 0 0,4 0 1 16,3 0-2-16,2 0-2 15,1 0 3-15,2 0-3 16,6 0 2-16,1 4 4 15,6-1-6-15,1 4 6 16,3-4-4-16,-4 0-2 16,-3 0 0-16,-1-3-2 15,-2 0 2-15,0 0 1 16,-4 0-1-16,1 0 5 16,-3 0-5-16,-4 0 1 15,-3 0-6-15,1-3 7 0,-1-3-4 16,1-1 4-16,2 0-1 15,1-6 1-15,2 3 1 16,4-1 0-16,-3-1 2 16,-4 6-5-16,4-1 0 15,-4 5 0-15,7 2 0 16,0-5 0-16,8 2 2 16,-3 0 1-16,1 0-3 15,2-4 0-15,-8 0-4 16,3 4 4-16,0-7-1 15,-1 3 1-15,-2 1-2 16,2-2 2-16,-2-1 1 16,-1-4-1-16,1 0 0 15,0-2 1-15,-1 1 2 16,-2 2-3-16,3 0 0 0,-4-1 0 16,1 6 2-16,-3 0-2 15,-1 0 1-15,-3 5-2 16,1-2 2-16,2 1 0 15,4 0-1-15,-1-4 3 16,2 0-6-16,6 4 6 16,-4-7-6-16,2 3 3 15,-2 4 0-15,3-3 0 16,-2 2 3-16,6-2-3 16,-5 1 0-16,1 0 0 15,-3 2 0-15,-3-1 1 16,-1 2-1-16,1-4 0 0,-1 1-1 15,-1 1 4-15,0-1-3 16,-1 0 1-16,-3-1-2 16,2 3 1-16,-3 2 0 15,4-1 0-15,2-5 0 16,5 1 0-16,3-1 1 16,-1-3-1-16,0-1 0 15,-7 5 1-15,1-1 3 16,-4 0-1-16,1 5 1 15,2-2-4-15,4 1-1 0,1-2 1 16,3 0 0 0,-2-1 3-16,1-2-2 0,0 0 1 15,-5 4-2-15,0 1 1 16,-1 0-1-16,-3 3 5 16,0 0-5-16,-1 0 0 15,0 0 1-15,0 0-1 16,2 0 0-16,2-1-1 15,1-5 1-15,4-1 0 16,-2-3 3-16,-4 1-3 16,-2-2-2-16,2 1 2 15,1-3 3-15,3-1-1 16,-1 1 6-16,-1 1-6 16,-1 2 1-16,-2 1 1 0,0-2-3 15,0-3 1-15,2 2 2 16,3-2 2-16,1-2-4 15,5 2 3-15,-3-2-1 16,3 5-3-16,-1 0 7 16,-5 1-3-16,-4 1-5 15,1-1 2-15,2-1-2 16,5 0 0-16,4-2 5 16,6 0 1-16,-1-6-3 15,4-1-3-15,2-4 10 16,4 4-2-16,-10 8-6 15,-6 2 0-15,-11 3 1 16,-5 3-3-16,-12 1 0 16,2 3-1-16,-3 0 1 15,-1-3 0-15,3 0 0 0,1 2 0 16,-1-2 2-16,3-1-4 16,-2 1 4-16,-2 3-4 15,-3 0 6-15,-5 0-4 16,-8 0 0-16,-5 0 0 15,-4 0-3-15,-5 0-2 16,-1 0 4-16,0 0-6 16,2 0 2-16,-1 0-27 15,2 0-32-15,-1 0-15 16,-2 0-101-16</inkml:trace>
  <inkml:trace contextRef="#ctx0" brushRef="#br0" timeOffset="-121028.99">25033 3333 158 0,'0'0'118'16,"0"0"-108"-16,0 0 14 16,0 0 27-16,0 0-27 15,0 0-11-15,0 0 19 16,-42-70 2-16,42 70-14 16,0 0 6-16,0 0-13 0,0 0-8 15,-1 0-5 1,1 0-4-16,-3 11 1 0,0 11 1 15,-2 10 2 1,2 10 0-16,2 4 3 16,-3 8-3-16,3 6 0 0,-2 9 0 15,2 6-2-15,1-2 2 16,0-3-2-16,0-15-3 16,0-15 1-16,0-10-4 15,0-9-12-15,1-11-22 16,2-7-23-16,-3-3-13 15,0-13-24-15,0-15-20 16</inkml:trace>
  <inkml:trace contextRef="#ctx0" brushRef="#br0" timeOffset="-120791.98">24949 3271 412 0,'0'0'0'0,"0"0"-18"16,84-69 18-16,-36 42 0 0,5-2 2 16,1 4 0-16,-3 2-2 15,-4 9-3 1,-8 1-5-16,-7 5-54 0,-10 2-49 15</inkml:trace>
  <inkml:trace contextRef="#ctx0" brushRef="#br0" timeOffset="-120505.79">25007 3483 344 0,'0'0'61'0,"0"0"-61"0,0 0 0 16,0 0 3-16,0 0 8 15,0 0-7-15,62-12 25 16,-13-8-13-16,9-4-16 15,5-4 0-15,-2 3-58 16,-6 1-55-16,-7 7-140 16</inkml:trace>
  <inkml:trace contextRef="#ctx0" brushRef="#br0" timeOffset="-120203.57">25855 3398 518 0,'0'0'0'15,"0"0"-5"-15,0 0-2 16,0 0 7-16,0 0 0 0,0 0 2 16,51-31-4-16,-5 19-1 15,3-2-15-15,-4 7-40 16,-11 4-4-16,-12 3-39 16,-14 0-113-16</inkml:trace>
  <inkml:trace contextRef="#ctx0" brushRef="#br0" timeOffset="-120009.89">25881 3672 437 0,'0'0'0'15,"0"0"-20"-15,0 0 20 0,0 0 26 16,108-17-14-16,-57-13-11 15,5-10-1-15,4-6-43 16,-1-6-87-16,-6-5-135 16</inkml:trace>
  <inkml:trace contextRef="#ctx0" brushRef="#br0" timeOffset="-119738.04">26442 3053 442 0,'0'0'0'16,"0"0"-4"-16,0 0 4 0,0 0-2 15,0 0 5 1,0 0 16-16,-28 106 4 0,28-49-10 16,0 4-5-16,8 5-7 15,2-1-1-15,-6-3 1 16,-1-9-1-16,-3-6-7 15,0-13-1-15,0-12-5 16,0-10-3-16,0-8-16 16,0-4-13-16,0-24 5 15,0-19-175-15</inkml:trace>
  <inkml:trace contextRef="#ctx0" brushRef="#br0" timeOffset="-119213.63">26344 2963 392 0,'0'0'14'16,"0"0"-5"-16,0 0-9 16,-12-88 15-16,27 62-4 15,10-3-7-15,3 5 7 16,2-1-8-16,3 4-2 15,-2 3-1-15,2-1 3 16,3 0-8-16,0 5 5 0,-3 1-8 16,-2 4 7-1,-5 6 0-15,-3 3-2 0,0 0-2 16,-1 12 0-16,4 10 2 16,0 15-1-16,1 16-3 15,-5 18 0-15,-6 21 7 16,-13 14 6-16,-3 8-5 15,-25-5 1-15,-16-13 0 16,-4-16 1-16,2-21 1 16,4-17 0-16,6-15 19 15,2-14-13-15,3-6 33 16,1-7-15-16,0-6-19 16,7-15-1-16,7-7-8 15,13-2-4-15,0 4 3 16,28 1 0-16,8 8-3 0,6 6 2 15,4 7 4-15,6 4-4 16,5 0-2-16,4 18 2 16,2 4-5-16,-2 6-20 15,-4 7-41-15,-5 2-6 16,-7 5-64-16,-13-3 59 16</inkml:trace>
  <inkml:trace contextRef="#ctx0" brushRef="#br0" timeOffset="-118851.46">24737 4638 396 0,'0'0'12'0,"0"0"-12"15,0 0-41-15,0 0 40 16,111-15 1-16,-7-12 34 16,26-10 16-16,24-10-3 0,31-4-14 15,24-5-16 1,19-3 4-16,7 4-18 0,-12 7 3 15,-21 10-3-15,-21 11-3 16,-23 9-16-16,-21 7-2 16,-14 0-25-16,-24 7-46 15,-24-6-65-15,-26-1-98 16</inkml:trace>
  <inkml:trace contextRef="#ctx0" brushRef="#br0" timeOffset="-118512.11">27616 3820 558 0,'0'0'0'0,"0"0"-9"16,0 0-2-16,0 0-3 15,0 0-7-15,0 0 21 16,-6 92 23-16,6-45-14 16,0 3-9-16,0-7-3 15,0-8-21-15,0-13-6 0,0-11-8 16,5-10-18-16,8-1-58 15,13-25 53-15,5-12-91 16</inkml:trace>
  <inkml:trace contextRef="#ctx0" brushRef="#br0" timeOffset="-118381.93">27868 3892 264 0,'0'0'130'0,"0"0"-102"16,0 0-12-16,0 0 1 15,2 122 49-15,-2-52-22 16,0 3-21-16,0-1-23 15,0-5-8-15,1-11-34 0,4-13-26 16,4-17-55-16,-5-22-220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1T08:43:55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2331 1280 223 0,'0'0'26'0,"0"0"-25"15,0 0 40-15,0 0 10 16,0 0-25-16,0 0-8 16,0 0 9-16,0 0 0 15,-3-59-6-15,3 52-12 16,0 2 0-16,0 0-1 15,0-2-4-15,0 2-4 16,0 2 13-16,0-1-5 16,0 3 3-16,0-1-2 15,0 2-2-15,0 0-3 0,0 0-2 16,0 0-2-16,0 0 0 16,0 0-2-16,0 0 1 15,0 6-9-15,0 14-6 16,0 15 16-16,0 11 0 15,0 11-2-15,0 6 1 16,-9 1 1-16,-1-3-3 16,-1-9 1-16,-5-11-7 15,1-9 3-15,-3-8 6 16,3-7-1-16,-1-3 1 16,-2-2 0-16,4-5 3 15,-1-4-1-15,-4-3 1 16,4 0 5-16,0 0 6 15,2 0-11-15,1-7 6 16,6-6-3-16,0-3-6 0,3-4 1 16,3-1-1-1,0-1 2-15,1-2 1 0,10 4-6 16,-2 4 5-16,4 3-8 16,-1 1 12-16,3 2-9 15,0-4 5-15,1 1-3 16,1 4 2-16,5 0-1 15,-1 4 0-15,3 2 0 16,-3 3 0-16,4 0-3 16,-1 0 3-16,0 6-2 0,-3 10-1 15,-2 4-5 1,3 8 7-16,-2 3-3 0,4 6 3 16,1 4 1-1,2 0 0-15,-3-2 1 0,6-7-1 16,2-2 2-16,-6-5 1 15,1-10 4-15,-5-4 0 16,2-8-5-16,-3-3 10 16,6-9 9-16,4-16-10 15,-4-11 5-15,3-3-14 16,-5-3 5-16,-4-8-5 16,-3-3-2-16,0-9-5 15,-9-4-3-15,-6 8-4 16,-3 3 1-16,0 11-14 15,-14 7 15-15,-5 4 8 16,-1-1 2-16,-5 0 0 16,1 1 3-16,-4 3 2 0,-5 5-5 15,0 4 0-15,-1 4-2 16,4 2 2-16,2 6 2 16,1 3-1-16,6 3 0 15,0 3 2-15,2 0-3 16,-5 4-3-16,6 10-1 15,0 6 3-15,6 4-1 16,5 2 0-16,7 2 2 16,0 5 1-16,16-4 1 15,8 0-2-15,4 0 0 16,5-2-8-16,6-2-31 16,6-2-17-16,7-7-79 0</inkml:trace>
  <inkml:trace contextRef="#ctx0" brushRef="#br0" timeOffset="823.27">3296 1677 155 0,'0'0'54'16,"0"0"-45"-16,0 0 46 0,0 0 14 16,0 0-24-16,0 0-28 15,15-47 0-15,-15 40 4 16,0 1-5-16,0-3-4 15,0 2-1-15,-9-1-6 16,-7-1-5-16,-4 4 0 16,-2-1 0-16,-2 4-3 15,0 2 0-15,-1 0-1 16,4 0 2-16,-3 0 1 16,3 10 1-16,3-2-1 15,5 1-1-15,4 0-1 16,3 4-2-16,4 4-5 15,2 2 5-15,0 7 5 0,8 2 0 16,14-2 8 0,1-2 0-16,7-4-6 0,-2-8-1 15,0-5-2-15,-1-7 5 16,3-3-1-16,-3-16-2 16,-2-7 1-16,-4-1-2 15,-9 0 0-15,-3 3 1 16,-6-2-2-16,-3 6-1 15,0 6 2-15,0 4 0 16,0 8 2-16,0-1-2 16,0 3-1-16,0 0 0 15,0 0 0-15,0 0-3 16,0 3 1-16,0 9-2 16,0 5 5-16,0 5 1 0,3 2 10 15,10-3-3 1,8 1-5-16,-3-3 1 0,6-4-2 15,4-3-2-15,2-5-7 16,6-7-20-16,0 0-38 16,-2-16-67-16</inkml:trace>
  <inkml:trace contextRef="#ctx0" brushRef="#br0" timeOffset="1226.07">3730 976 323 0,'0'0'67'15,"0"0"-32"-15,0 0-8 16,0 0 2-16,0 0-7 15,0 0-9-15,0 13-13 16,0 4 19-16,6 5 15 16,2 4-2-16,-1 1-6 15,-1 2-6-15,-3 2-5 16,3 5 2-16,0 1-12 0,-3 4 9 16,4 6-11-1,-1 1-1-15,0 4 5 0,2 4-4 16,2-2-3-16,-1-2-1 15,6-6 1-15,0-5-3 16,0-10-19-16,1-11-22 16,-2-3-5-16,-1-12-5 15,5-5-11-15,3 0-32 16,4-15-94-16</inkml:trace>
  <inkml:trace contextRef="#ctx0" brushRef="#br0" timeOffset="1453.83">3626 1445 325 0,'0'0'118'0,"0"0"-110"15,0 0-7-15,0 0 20 16,0 0 7-16,0 0-21 15,58 0-6-15,-12 0 4 16,2-3-10-16,1 0-28 16,-3-2-67-16,-4 0-243 15</inkml:trace>
  <inkml:trace contextRef="#ctx0" brushRef="#br0" timeOffset="2088.03">4412 1603 337 0,'0'0'26'0,"0"0"9"0,0 0 20 16,0 0-5-16,0 0-25 15,0 0-17-15,-6-46 11 16,-6 36-1-16,-12-3-17 16,-3-3-1-16,-4 4 0 15,-2 0 0-15,2 2-6 16,1 4 6-16,6 4 0 15,2 2-4-15,8 0 4 16,2 0 0-16,2 5-7 16,1 12 2-16,6 11-8 15,3 8 13-15,0 3 0 16,3-2 2-16,19-2 3 16,1-9 8-16,8-6-12 15,-1-8-1-15,0-8 0 0,5-4 0 16,-2-2 4-16,3-18-2 15,0-5-2-15,-8 0-3 16,-7 0 3-16,-9 5 1 16,-3 5 2-16,-2 3 7 15,-5 7 13-15,-2 5-4 16,0 0 1-16,1 0-15 16,-1 0-5-16,0 8-11 15,0 8 5-15,0 4 6 16,5 2 3-16,4 2-3 15,7-1 4-15,7-3-1 0,2-1-3 16,5-4-19 0,6-5-24-16,10-8-16 0,9-2-75 15,3-7-248-15</inkml:trace>
  <inkml:trace contextRef="#ctx0" brushRef="#br0" timeOffset="2481.53">5234 1255 369 0,'0'0'44'16,"0"0"9"-16,0 0 8 15,0 0-4-15,0 0-9 16,0 0-20-16,-3 0-17 15,3 0-5-15,7-3-6 0,14 1-9 16,6-1 0-16,9-1-5 16,1 0-32-16,-6 0 1 15,-8 0-14-15,-1 4-25 16,-6-1-54-16</inkml:trace>
  <inkml:trace contextRef="#ctx0" brushRef="#br0" timeOffset="2756.12">5208 1523 420 0,'0'0'121'15,"0"0"-121"-15,0 0 1 16,0 0 21-16,0 0 7 16,0 0-13-16,63-19-16 15,-15 7-19-15,1 1-3 16,-7 6-2-16,-8 4-11 16,-7-1-45-16,-5 1-7 15,-14-4-88-15</inkml:trace>
  <inkml:trace contextRef="#ctx0" brushRef="#br0" timeOffset="5173.35">6721 1039 13 0,'0'0'257'0,"0"0"-247"15,0 0 5-15,0 0 49 0,0 0-26 16,0 0-8-16,0 0 3 16,0-16-12-16,0 15-3 15,0 1 2-15,0 0-3 16,0 0-7-16,0 0 4 16,0 0-13-16,0 0 0 15,0 0-1-15,0 0 0 16,0 8-1-16,0 10 1 15,-3 10 0-15,0 5 6 16,0 9 5-16,-3-1-10 16,3 7-2-16,-3 0 2 15,-3 1-1-15,3-1 0 0,-3-2 0 16,3-5 0 0,3-7-9-16,-1-9-1 15,1-9 2-15,3-8-14 0,0-4-14 16,0-4-8-16,0 0-24 15,0 0-12-15,0-19-88 16</inkml:trace>
  <inkml:trace contextRef="#ctx0" brushRef="#br0" timeOffset="5900.84">7292 1098 218 0,'0'0'55'0,"0"0"-30"16,0 0 45-16,0 0-30 0,0 0 1 15,0 0-14-15,-34-13-8 16,23 13-6 0,-8 0-5-16,-3 0-7 0,-1 11 2 15,-1 2-1-15,-1 1 2 16,1 0-1-16,3 2-3 15,2-1 0-15,1 2 3 16,3 2-3-16,6 0-2 16,-1 4-2-16,5 2 3 15,5 5 0-15,0-1 1 16,8 4 0-16,14 2 6 16,2 1-5-16,10 5 7 15,2-4-7-15,10-1 4 0,5-7 1 16,-2-8-3-1,0-9 1-15,-4-5-2 0,-6-7 5 16,1 0 2-16,-7-16-1 16,1-9-1-16,-7-11-3 15,-4-4 1-15,-7-2-4 16,-4-2 2-16,-5 4-3 16,-7 3 0-16,0 3 0 15,-3 2-2-15,-16 1 2 16,-5 4 2-16,-1 3-2 15,-2 5 1-15,3 3 1 16,-3 5 0-16,-3 2-2 16,2-1 1-16,1 5 2 15,-1 1-3-15,4-1 0 16,2 2 0-16,8 1-3 16,2 2-11-16,5 0-13 15,4 0-23-15,3 11-43 0,0 4 21 16,0 2-50-16</inkml:trace>
  <inkml:trace contextRef="#ctx0" brushRef="#br0" timeOffset="6515.07">8080 1117 231 0,'0'0'26'0,"0"0"-21"15,0 0 30-15,0 0 26 16,0 0-24-16,0 0 1 15,0-15-1-15,0 15 3 16,0 0-11-16,0 0 7 16,0 0-6-16,0 0 5 15,0 0-17-15,0 0-16 16,0 0-2-16,0 0-3 16,0 3-4-16,0 12 0 15,0 16-3-15,0 10 10 16,0 10 27-16,0 2-16 15,0 0 1-15,0-7-12 0,3-2-2 16,0-7 1-16,0-9 1 16,-3-6-9-16,0-10-10 15,4-3-19-15,-4-6-3 16,0-1-3-16,0-2-6 16,0 0-21-16,0 0 11 15,0 0-50-15,0-1-55 16</inkml:trace>
  <inkml:trace contextRef="#ctx0" brushRef="#br0" timeOffset="7190.14">8963 1064 292 0,'0'0'90'16,"0"0"-89"-16,0 0 22 0,0 0 11 15,0 0 0-15,0 0-14 16,-101-20 9-16,78 20-26 16,-4 0 3-16,-1 5 6 15,1 7-9-15,0 0-2 16,0 5-1-16,8-2 6 16,1 4-6-16,6 3-3 15,3 4 0-15,3 8 2 16,6 3 1-16,0 3 6 15,6 2 1-15,12 0-4 16,6 2 6-16,4-2 3 16,8-1-3-16,4-5-1 15,-1-9-2-15,6-7-2 0,1-10 2 16,-4-10 0 0,1 0 0-16,5-20-5 0,-2-13-1 15,-4-9-4 1,-5-2 4-16,-7 2 1 0,-6 3 0 15,-5 2 5-15,-7 3-4 16,-9 1 16-16,-3 1-10 16,-3 0 7-16,-22 0 6 15,-5 2-9-15,-6 3 4 16,-3 2 4-16,-4 8-3 16,3 1-12-16,4 6 3 15,6-1-3-15,2 5-5 0,4 1-11 16,9 3-12-1,0 2-16-15,0 0-29 0,2 9-34 16,-1 6-36 0,5 2-168-16</inkml:trace>
  <inkml:trace contextRef="#ctx0" brushRef="#br0" timeOffset="13169.71">2406 2473 199 0,'0'0'7'0,"0"0"-2"16,0 0 1-16,0 0 17 16,0 0 18-16,0 0-1 15,0 0-10-15,0 0 0 16,-5 0-5-16,5 0 0 16,0 0-1-16,0 0-8 0,0 0-2 15,0 0 0-15,0 0-4 16,0 0-3-16,0-1 8 15,0 0-7-15,0-1-4 16,0 0-4-16,0 2 2 16,0-3-1-16,0 3-1 15,0 0 0-15,0 0-4 16,0 0-2-16,0 3-3 16,0 14-14-16,-3 13 18 15,3 8 1-15,0 11 4 16,0 3-1-16,0 2 1 15,0 2 0-15,-3-4 0 0,0-5 4 16,-3-9-2-16,-4-4-1 16,4-8 0-16,-3-6 0 15,-3-5 1-15,3-1 1 16,-3 0-2-16,0-2 0 16,-6 0 5-16,-1-3-6 15,-2-1 3-15,3-2 0 16,-1-3 0-16,-2-2-3 15,6-1 7-15,4 0-6 16,-2 0 5-16,7 0-1 16,3-7 2-16,0-1-7 15,3-4 0-15,0-4-5 16,3-1 4-16,9-3-5 16,3 1 6-16,3 2 0 15,1 1 0-15,2 2 0 0,-3 0 0 16,4 0 1-16,2 2-1 15,-2-2 0-15,-2 2 0 16,-1 2-1-16,-5 2 1 16,2 2 0-16,1 0 1 15,-1 1-1-15,-1 3-1 16,1 2 1-16,-2 0-3 16,5 0-4-16,2 13 3 15,0 8-1-15,6 8-1 16,0 2 6-16,1 3-1 0,2 0 1 15,-2-4 3-15,-1-5-3 16,0-8 5-16,-9-5-3 16,-2-6 4-16,-2-6 1 15,-3 0 4-15,3-13 4 16,2-14 0-16,4-13-15 16,-4-7-1-16,-1-8-6 15,-3-1-5-15,-3-3 6 16,-6 5-14-16,-3 3 15 15,0 5-2-15,-12 4 1 16,-12 0-7-16,-4 3 13 16,-5 4 0-16,-3 3 0 15,0 6-1-15,-1 2-1 16,3 8 2-16,1 1 0 16,5 6 0-16,1 5-3 0,0 3 3 15,6 1 0-15,2 0 0 16,2 0 0-16,2 0 3 15,5 2 2-15,1 7-4 16,3 3-1-16,0 5 0 16,3 5 3-16,3 10 1 15,0 5-3-15,3 3 6 16,16 4-2-16,4-4 1 16,5-1-2-16,2-2 2 15,3-6-6-15,2-4 0 16,4-8-18-16,3-5-35 15,7-9-56-15,-2-5-135 0</inkml:trace>
  <inkml:trace contextRef="#ctx0" brushRef="#br0" timeOffset="13650.12">3226 2819 259 0,'0'0'123'0,"0"0"-123"15,0 0 13-15,0 0 44 16,0 0-17-16,0 0-19 16,-6-10-17-16,6 10-7 15,0 0 7-15,0 0-8 16,0 0 1-16,0 4-7 0,0 8 10 15,0 5 2-15,0 0 6 16,3 4-6-16,0-1 1 16,6 5-2-16,-5 0-1 15,2 2 0-15,2 0-1 16,-2-1 1-16,1-6-3 16,-4 0-10-16,-3-6-16 15,3-4-29-15,-3-8-48 16,0-2-80-16</inkml:trace>
  <inkml:trace contextRef="#ctx0" brushRef="#br0" timeOffset="13901.75">3205 2565 416 0,'0'0'70'16,"0"0"-62"-16,0 0-3 15,0 0 28-15,0 0-19 16,0 0-14-16,-4-26-1 16,4 26-14-16,4 10-34 15,14 9-23-15,9 1-39 0,-2 2-178 16</inkml:trace>
  <inkml:trace contextRef="#ctx0" brushRef="#br0" timeOffset="14289.87">3511 2777 261 0,'0'0'102'0,"0"0"-93"0,0 0 23 16,0 0 5-16,0 0-3 15,0 0-18-15,-2 0 3 16,2 0-19-16,0 7 0 15,3 5 2-15,6 1 5 16,2 3 0-16,2 3 4 16,2 5-4-16,3-3 1 15,-3 4-4-15,6 0 0 16,-2 0-1-16,-1-2-6 16,0-1 0-16,-3-3-12 15,1-5-14-15,-2-4-19 16,2-6-22-16,-2-4-10 0,2-1-64 15</inkml:trace>
  <inkml:trace contextRef="#ctx0" brushRef="#br0" timeOffset="14664.42">3948 2743 290 0,'0'0'35'0,"0"0"-8"0,0 0 26 16,0 0-10 0,0 0-10-16,0 0-2 0,-3-3-18 15,3 3-6-15,0 0-7 16,0 0 0-16,0 0 0 15,-3 7-1-15,0 9 1 16,-6 5 5-16,0 4-2 16,0 2-3-16,3 5 2 15,-4 0-2-15,4 2 1 16,0-3 0-16,0 1 2 16,4-3-3-16,-1-5-5 15,3-3-7-15,0-3-23 16,0-7-23-16,0-7-44 15,0-4-50-15</inkml:trace>
  <inkml:trace contextRef="#ctx0" brushRef="#br0" timeOffset="14965.03">4106 2771 8 0,'0'0'326'15,"0"0"-322"-15,0 0-4 16,0 0 10-16,0 0-5 0,0 0-4 16,0 39 28-16,0-10 10 15,0 1-26-15,6-1-6 16,-2-1-3-16,-1 1-3 15,-1-3 0-15,-2-3-1 16,0-4 0-16,0-5-11 16,0-8-34-16,0-4-44 15,0-2-81-15</inkml:trace>
  <inkml:trace contextRef="#ctx0" brushRef="#br0" timeOffset="15145.57">4119 2634 443 0,'0'0'87'0,"0"0"-85"15,0 0 17-15,0 0-12 16,0 0-4-16,0 0-3 16,-7-25-23-16,7 30-58 15,0 8-100-15,6 1-38 16</inkml:trace>
  <inkml:trace contextRef="#ctx0" brushRef="#br0" timeOffset="15666.6">4536 2785 155 0,'0'0'246'0,"0"0"-246"16,0 0-14-16,0 0 14 15,0 0 5-15,0 0 13 16,-53-11 0-16,37 19-13 15,1 3-4-15,3-1 14 0,0 2-3 16,6 0-5-16,-1 0-5 16,7 6-2-16,0-1 0 15,0 0 0-15,0 3 0 16,16-3 3-16,5 1-2 16,3-1-1-16,3-3-5 15,-3 1-8-15,-2-3 9 16,0-1-2-16,-5 0-4 15,-1 2 8-15,-4 0-2 16,-3-3 3-16,-3 1 0 16,-3-4-4-16,-3 0-7 15,0-1 4-15,-7-1 8 16,-13 0 11-16,-5-1 5 16,-8-4-5-16,0 0-8 15,-7 0 1-15,0 0-4 0,-1 0-5 16,4 0-30-16,10-4-36 15,11-6-49-15</inkml:trace>
  <inkml:trace contextRef="#ctx0" brushRef="#br0" timeOffset="16141.74">4816 2871 345 0,'0'0'39'0,"0"0"-35"15,0 0 20-15,0 0 21 16,0 0-16-16,-88 2-8 16,70 6-8-16,3 3-7 15,2 2-6-15,7-4 0 16,0 5 0-16,0 0 0 15,0 3 0-15,6 1-3 16,0 5 3-16,0 2-1 16,7 5 2-16,10-1 5 15,5 0-6-15,8-1 7 16,0-7-4-16,1-5-3 16,-4-9-4-16,3-7-6 0,-2 0-2 15,-1-14 5-15,-6-12-10 16,-2-6 3-16,-11 3 5 15,-2-3 2-15,-6 3-9 16,0 6 8-16,-6 0 8 16,-6 4 5-16,-6 0 6 15,0 4-4-15,-3 3-5 16,-4 5-2-16,-2 2-6 16,-3 5-11-16,-1 0-28 15,4 0-21-15,6 0-64 0</inkml:trace>
  <inkml:trace contextRef="#ctx0" brushRef="#br0" timeOffset="16587.82">4961 2877 383 0,'0'0'65'16,"0"0"-38"-16,0 0-5 16,0 0 14-16,0 0-15 15,0 0-15-15,52-28-5 0,-25 28 3 16,-2 0-4-16,2 0 0 16,-2 7 0-16,5 8-1 15,0 3 1-15,-6 4 0 16,3-2-1-16,-8 0 1 15,-4-3-6-15,-3-4-1 16,-6-5-1-16,-3-3 0 16,-3-2-2-16,0-3-2 15,0 0 3-15,0 0 9 16,0 0 0-16,0 0 10 16,-6 0 6-16,-2-8-5 15,-2-3 12-15,4-9-1 16,0-9-17-16,6-5-5 0,0 1-31 15,0 1 1-15,12 5 7 16,12 5-30-16,-2 1-20 16,5 1-44-16,-6 3-114 15</inkml:trace>
  <inkml:trace contextRef="#ctx0" brushRef="#br0" timeOffset="17102.93">6182 2249 252 0,'0'0'148'0,"0"0"-148"16,0 0 32-16,0 0 39 15,0 0-19-15,0 0 1 16,-7-24-8-16,7 24-20 15,0 0-24-15,-3 7-1 0,-3 21-10 16,-9 14 10-16,-3 19 3 16,-4 14 5-16,-5 7-6 15,0 7-2-15,-3 1 14 16,0-4-14-16,-1-2-5 16,4-7 5-16,-1-3 2 15,4-10-2-15,2-9 4 16,5-6-10-16,1-11 10 15,5-10-8-15,5-8 3 16,-1-12 0-16,7-5-16 16,0-3-20-16,0 0-12 15,3-3-2-15,15-13-6 16,4-4-127-16</inkml:trace>
  <inkml:trace contextRef="#ctx0" brushRef="#br0" timeOffset="18058.04">6478 2571 327 0,'0'0'18'0,"0"0"-13"16,0 0 49-16,0 0-19 0,0 0-8 16,0 0-5-16,-3-10-7 15,3 10 1-15,0 0-9 16,0 0-2-16,0 0-5 15,0 10-6-15,0 12-3 16,0 12 9-16,0 12 10 16,0 4-8-16,0 6-2 15,0 0 0-15,0 1-1 16,0-1 1-16,3-6 0 16,4-5-2-16,-1-4-3 15,-3-9-2-15,0-7-8 16,0-7-2-16,-3-8-2 0,0-6-13 15,0-4-22-15,0-2-19 16,0-21-61 0</inkml:trace>
  <inkml:trace contextRef="#ctx0" brushRef="#br0" timeOffset="18517.84">6412 2406 270 0,'0'0'0'0,"0"0"0"16,0 0 27-16,0 0-4 15,0 0 0-15,0 0-10 16,36-84-13-16,-12 67-2 16,4 3-4-16,5 3 6 15,0 2 0-15,4 2 0 16,0 3 0-16,-1 1-3 16,3 2 3-16,-6 1 0 15,-2 0-12-15,-4 4 7 16,0 14-21-16,-8 9-1 15,-7 11 14-15,-3 8 7 0,-5 12 6 16,-4 8 13-16,0 0 10 16,-19-2-5-16,-3-11-6 15,-2-9-2-15,-6-8-8 16,-1-10 9-16,-8-3-11 16,-3-6-9-16,-7-6-10 15,10-7-36-15,6-4-59 16</inkml:trace>
  <inkml:trace contextRef="#ctx0" brushRef="#br0" timeOffset="19290.12">7189 2855 323 0,'0'0'0'16,"0"0"-6"-16,0 0 6 15,-94-2 6-15,64 2-4 16,-1 0 4-16,4 4-3 15,2 2 10-15,7 1 7 16,3 1-7-16,3 2-8 16,-3 2-4-16,6 5-1 15,-1 7 0-15,10 2-2 0,0 5 2 16,0 5 12 0,16-1 7-16,11-3-8 0,3-3-4 15,4-10-2-15,2-6 0 16,-3-12-2-16,3-1-3 15,-1-12-20-15,-5-15-20 16,-4-3-23-16,-10 0 20 16,-4 5 43-16,-9 1 23 15,1 4 10-15,-4 3-7 16,0 4 18-16,0 6-4 16,0 0-10-16,0 6-17 15,0 1 3-15,0 0-12 16,0 0 0-16,0 0-4 15,0 0-4-15,0 1-2 0,0 10-6 16,0 4 12 0,0 5 4-16,0 3 10 0,0-3-12 15,8 2 7-15,4-3-3 16,10-2 4-16,2-2-7 16,7-4 1-16,5-5 4 15,3-6-8-15,7 0-14 16,-1-13-45-16,-2-13-78 15,-7-5-194-15</inkml:trace>
  <inkml:trace contextRef="#ctx0" brushRef="#br0" timeOffset="19753.72">7517 2182 246 0,'0'0'45'0,"0"0"-41"15,0 0 31-15,36 77 19 16,-24-46 5-16,0 3-34 16,0 2 17-16,0 3-10 15,-2 1-10-15,-4 2-22 16,-1 2 13-16,-2-2-8 16,0 0 13-16,0 0-10 15,0-4 3-15,-3 3-4 16,0-2 2-16,0 0 1 15,0-3-3-15,0 1-5 16,0-1-2-16,4-3 1 16,2-2-1-16,0-3-2 15,3-4 0-15,0-9-9 0,3-4-17 16,4-8-10 0,10-3-17-16,2-3-52 0,5-16-140 15</inkml:trace>
  <inkml:trace contextRef="#ctx0" brushRef="#br0" timeOffset="19966.09">7553 2769 280 0,'0'0'120'0,"0"0"-103"0,0 0 3 16,0 0-9-16,0 0-2 16,106-19-9-16,-60 11-57 15,-7-2-108-15</inkml:trace>
  <inkml:trace contextRef="#ctx0" brushRef="#br0" timeOffset="20408.03">7975 2252 242 0,'0'0'130'0,"0"0"-109"16,0 0-2-16,0 0 6 16,0 0 1-16,0 0-10 15,0 25 9-15,3-2 19 16,3 4-23-16,2 2 2 16,-2 4-9-16,1 1-5 15,-1 5 19-15,0 2-21 16,0 3-2-16,1 1-4 0,-2-2 5 15,1-1 0 1,-3-1-4-16,0-2 0 0,-3 0 2 16,3 1-2-16,0-2-3 15,0-1 1-15,4-3 0 16,2-6-4-16,2-4 3 16,2-7-20-16,-1-5-22 15,6-5-13-15,0-7-10 16,4 0-26-16,-1-13-123 15</inkml:trace>
  <inkml:trace contextRef="#ctx0" brushRef="#br0" timeOffset="20670.72">7901 2727 384 0,'0'0'83'15,"0"0"-49"-15,0 0-10 16,0 0 7-16,0 0-1 16,0 0-21-16,80-11-8 15,-35 5-1-15,1 1-18 16,-4 4-25-16,-6-2-30 15,-2 1-35-15,-6-1-205 0</inkml:trace>
  <inkml:trace contextRef="#ctx0" brushRef="#br0" timeOffset="20983.03">8354 2794 351 0,'0'0'39'0,"0"0"-35"16,0 0 47-16,0 0-8 16,0 0-14-16,0 0-9 0,40-9-19 15,-37 0-1 1,-3-1-8-16,0 1-17 0,-7 1 17 16,-8 5-2-16,-6 3 0 15,-1 0 10-15,4 1 1 16,0 11 9-16,9 1-3 15,0 3-5-15,6 4 17 16,3 2-16-16,0 0 13 16,12 1-12-16,10-3 8 15,1-3-12-15,4-4-4 16,-2-10-49-16,5-3-87 16</inkml:trace>
  <inkml:trace contextRef="#ctx0" brushRef="#br0" timeOffset="21353.08">8488 2813 386 0,'0'0'33'16,"0"0"29"-16,0 0-7 16,0 0-22-16,0 0-2 15,0 0-21-15,63-7-4 16,-29 7 2-16,-1 4-6 15,-3 11-1-15,-5 2-1 16,-5 0-1-16,-1 1 0 16,-10-6-14-16,0-3-10 15,-6-2-13-15,-3-7 10 16,0 0-13-16,0 0 2 16,-12 0 30-16,3 0-11 0,0-5 19 15,-1-6 1-15,7 0 5 16,0-1 4-16,3-4 2 15,0-1-11-15,6 2-6 16,13-1 2-16,2 7-19 16,0 1-9-16,0 3-13 15,-5 1-22-15,-1-1-147 16</inkml:trace>
  <inkml:trace contextRef="#ctx0" brushRef="#br0" timeOffset="21899.06">8930 2755 248 0,'0'0'93'15,"0"0"-56"-15,0 0-11 16,0 0-9-16,0 0-10 16,0 0 1-16,39 31 5 15,-29-12 0-15,-4 1 0 16,0-3-10-16,-3 0-3 15,0-6 1-15,0-1-1 16,-3-2-1-16,0-1-1 16,0-2 2-16,0 0 0 15,0-5-3-15,0 0 3 16,0 0 0-16,0 0 6 0,0 0 22 16,0 0 5-1,0-10-8-15,0-5-5 0,0-2-6 16,0-2-9-16,3 0-4 15,6 2-1-15,3 2 2 16,1 1 0-16,4-1-2 16,-1 1-1-16,5 2-2 15,0 1 0-15,4 3 4 16,-1 2-1-16,-3 2 0 16,3 2-9-16,-1 2 9 15,3 0 4-15,-8 0-4 16,0 0 2-16,-2 0 1 0,-4 9-3 15,6 5-13 1,-3 6 11-16,1 4-1 0,-2 1 0 16,-2 1 2-16,-2 1-5 15,-4-4 3-15,-3-3 2 16,-3-3-3-16,0-5 1 16,0-2-10-16,-3-3-24 15,-16 0-27-15,-3-2-21 16,2-3-94-16</inkml:trace>
  <inkml:trace contextRef="#ctx0" brushRef="#br0" timeOffset="22635.08">9846 2514 36 0,'0'0'282'16,"0"0"-238"-16,0 0 3 15,0 0 15-15,0 0-14 16,0 0-1-16,-6-5-2 16,6 5-7-16,0 0-7 15,0 0 1-15,0 0 4 16,0 0-10-16,0 0-8 0,0 0-12 15,0 0-4-15,0-3 4 16,9-2-3-16,13-4 10 16,14-5-13-16,7 0-10 15,-1 3-4-15,-9 3-2 16,-2 2-24-16,-4 2-36 16,-5 3-17-16,-8 1-15 15,-7 0-125-15</inkml:trace>
  <inkml:trace contextRef="#ctx0" brushRef="#br0" timeOffset="22962.7">9959 2752 277 0,'0'0'237'16,"0"0"-225"-16,0 0 23 16,0 0 33-16,0 0-17 15,0 0-10-15,-6 0-20 16,21 0-2-16,18-12-19 15,13 1-21-15,9 0-14 0,5 0-21 16,-2 3-5-16,-7 1-1 16,-8 2-45-16,-16-2-123 15</inkml:trace>
  <inkml:trace contextRef="#ctx0" brushRef="#br0" timeOffset="23918.86">11012 2330 217 0,'0'0'22'16,"0"0"0"-16,0 0 46 16,0 0-27-16,0 0 2 15,0 0 0-15,0 0-13 16,-3-2-13-16,3 2 2 16,0 0-3-16,0 0-1 15,0 0-2-15,0 0-10 16,0 2-3-16,0 13-7 0,0 7 7 15,0 14 11-15,0 6-1 16,0 3-5-16,3 4 8 16,3 0-9-16,0-3-4 15,-5-6 2-15,2-5-3 16,0-6 1-16,2-7-8 16,-2-3-11-16,0-7-9 15,0-3-13-15,0-1 4 16,6-6-32-16,4-2-17 15,7 0-63-15</inkml:trace>
  <inkml:trace contextRef="#ctx0" brushRef="#br0" timeOffset="24513.16">11440 2317 236 0,'0'0'62'0,"0"0"-61"15,0 0 0-15,0 0 3 0,-80 0 20 16,67 0 9-1,2 5-17-15,-1 5-1 0,0 2-2 16,0 4 6-16,3 0-15 16,0 4 4-16,2 3-6 15,1 5 0-15,6 4 2 16,0 4-1-16,0 5 5 16,3 2-4-16,13-1 5 15,2 1-4-15,12-3 7 16,4-1 0-16,2-4-8 15,-2-8 1-15,2-6-1 16,0-10 2-16,0-9 1 16,0-2-7-16,-1-12 0 15,-5-10-5-15,-5-4 5 16,-5-2 0-16,-7-1 1 16,-3-4-1-16,-5-3-5 0,-5-3 5 15,0-2 17-15,0-1-17 16,-9 4 3-16,-4 1-1 15,-9 8 8-15,2 5 13 16,-5 4-14-16,1 3 0 16,3 3-2-16,-3 2-6 15,5 1-1-15,5 6-3 16,1 2-6-16,7 1-10 16,0 2-19-16,0 0-24 15,-2 0-42-15,4 9-50 16</inkml:trace>
  <inkml:trace contextRef="#ctx0" brushRef="#br0" timeOffset="25169.15">11977 2332 183 0,'0'0'78'0,"0"0"-52"0,0 0 30 16,0 0-11-16,0 0 6 16,0 0-4-16,-7-8-10 15,7 8-6-15,0 0-4 16,0 0-7-16,0 0-6 16,0 0 7-16,0 0-21 15,0 0 0-15,0 14-1 16,0 11-17-16,0 15 18 15,0 15 25-15,0 2-13 16,0 1-8-16,0-4 9 16,0-10-11-16,0-8-1 15,0-5-1-15,3-5 0 0,-3-6-3 16,0-6 0-16,0-4-3 16,4-5-28-16,-4-2-4 15,3-3-16-15,-3 0-4 16,6 0-29-16,3-3-2 15,9-12-105-15</inkml:trace>
  <inkml:trace contextRef="#ctx0" brushRef="#br0" timeOffset="25639.68">12600 2332 196 0,'0'0'76'16,"0"0"-12"-16,0 0-8 16,0 0-2-16,0 0-2 0,0 0-13 15,-3-2-16 1,3 2 5-16,0 0-20 0,0 0 1 16,0 15-9-16,0 16 4 15,2 19-4-15,9 8 9 16,5 6 24-16,-1-5-11 15,3-9 9-15,-6-10-22 16,-1-7-7-16,-3-8 0 16,0-6-2-16,-5-8-1 15,-3-3-8-15,4-5-12 16,-4-3-15-16,0 0-8 16,0 0 0-16,0 0-7 15,0 0-33-15,0-5-73 16</inkml:trace>
  <inkml:trace contextRef="#ctx0" brushRef="#br0" timeOffset="37498.91">11577 923 106 0,'0'0'122'0,"0"0"-71"15,0 0 16-15,0 0-28 16,0 0 1-16,0 0-4 16,0 0-2-16,0 0-13 15,-1-4-12-15,1 4 11 16,0 0-5-16,0 0-1 15,0 0-2-15,0-2-7 16,0 2 12-16,0 0-12 16,0 0 10-16,0 0-12 0,0 0 0 15,0 0-1-15,0 0-1 16,0 0-1-16,0 0-2 16,0 0-7-16,0 11-3 15,0 16-9-15,0 16 21 16,0 11 1-16,-3 6 0 15,0-1-1-15,0-1 0 16,0-8 0-16,0-9 0 16,3-8-9-16,0-8-13 15,0-9 5-15,0-8-25 16,0-5-14-16,0-3-9 16,0-7 32-16,0-15-53 0</inkml:trace>
  <inkml:trace contextRef="#ctx0" brushRef="#br0" timeOffset="38271.57">12044 798 223 0,'0'0'17'0,"0"0"-13"16,0 0 20-16,0 0-1 16,0 0-5-16,0 0 12 15,-3 0-9-15,3 0-1 0,0 0-5 16,0 0-4-16,0 0 2 16,0 0 0-16,-3 4-13 15,-7 9-3-15,-5 10 3 16,-9 9 0-16,-4 8 1 15,1 8-1-15,-8 2 5 16,0 1-5-16,2-5-4 16,0-3 4-16,3-11 1 15,8-10 0-15,6-5 6 16,2-9-5-16,5-4-2 16,6 0 0-16,-1-4 3 15,4 0 6-15,0 0-2 16,0 0-6-16,0-9 15 15,4-4-15-15,2 1 1 16,6 0 1-16,3 3-3 0,-3 0 1 16,1 2-1-16,4 1-4 15,-5 1 4-15,4 0 4 16,2 3-3-16,0 0-1 16,6 2-5-16,1 0 5 15,-1 2-3-15,0 10 1 16,-3 5 1-16,-2 5 1 15,-6 4-6-15,4 1 6 16,-8 0 6-16,0-3-6 16,1-2-3-16,-4-3 3 15,2-5 0-15,-2-1-4 16,-3-4-8-16,4-2-5 16,2-4-6-16,6 0-1 0,12-3-7 15,6 0-84-15,7-6-131 16</inkml:trace>
  <inkml:trace contextRef="#ctx0" brushRef="#br0" timeOffset="38718.46">12465 1054 256 0,'0'0'65'0,"0"0"-34"16,0 0 8-16,0 0 0 0,0 0-6 15,0 0-7 1,0 2-2-16,0-2-9 0,0 0-14 16,0 0 6-1,0 0-1-15,0 0 3 0,0 0 3 16,0 0 1-16,3 0-9 15,9 0 7-15,1 0-4 16,10 0-5-16,5-5-2 16,2 0-20-16,3 4-24 15,-2 0-52-15,-4 1-82 16</inkml:trace>
  <inkml:trace contextRef="#ctx0" brushRef="#br0" timeOffset="39061.78">12513 1291 365 0,'0'0'37'0,"0"0"-11"15,0 0 15-15,0 0-7 0,0 0-11 16,0 0 1-16,25 2-17 16,5-2 1-16,12-8 4 15,-2 0-11-15,-6 0-1 16,-4 3 0-16,-11 4-23 15,1 1-20-15,-7 0-44 16,-10 0-79-16</inkml:trace>
  <inkml:trace contextRef="#ctx0" brushRef="#br0" timeOffset="42038.63">13005 909 191 0,'0'0'63'0,"0"0"-53"15,0 0 17-15,0 0 6 16,0 0-10-16,0 0-7 15,0 0 3-15,0-8 7 16,0 8-13-16,0 0 11 16,0 0-19-16,0 0 9 15,0 0 11-15,0 0-22 16,0 0 6-16,0 0 9 16,0 0-9-16,0 0-4 15,0 0 0-15,0 0 4 16,0 0-8-16,0 0 4 15,0 0-5-15,0 0 1 16,0 0-5-16,0 0 4 16,0 0-3-16,0 0 0 15,0 0 0-15,0 16-14 16,0 10 15-16,8 12 2 16,2 8-1-16,-1 0 0 0,-6 5 0 15,1-4 2-15,-4-4-1 16,0-7 0-16,0-6-4 15,0-8-3-15,0-4 3 16,-4-3 4-16,1-4-2 16,0-1 1-16,0 0 1 15,-3-2-1-15,1-1 4 16,2-3-4-16,0-1 4 16,3-3 1-16,0 0-1 15,0 0 4-15,0 0-1 16,0 0 0-16,0 0 0 15,0 0-3-15,0 0 11 0,0 0-11 16,0 0 11 0,0 0-14-16,0 0 8 0,0 0-7 15,4 0 3-15,18-5-2 16,12-5-2-16,11-4 0 16,1 4 1-16,2 0-1 15,-5 3 0-15,-5 2-3 16,0 0 2-16,-5 2 1 15,-3 0-8-15,-8 0 4 16,-4 3-5-16,-3-3 3 16,-6 3-5-16,-3 0 7 15,-2 0 3-15,-1-2 1 16,-3 2 2-16,0-2 2 16,0-1 5-16,0-1-3 15,0-4-6-15,0 0-4 0,-3-1 2 16,-4-1 4-16,4 5-4 15,-3-2 1-15,3 4 0 16,0-2 1-16,0 1 0 16,0-1 6-16,-3 3-4 15,3-1 0-15,1 0-2 16,2 2 9-16,0 1-6 16,0 0-2-16,0 0 1 15,0-2 7-15,0 2-8 16,0 0 1-16,0 0 9 0,0 0-10 15,0 0-1-15,0 0 0 16,0 0 0-16,0 0 0 16,0 0-9-16,0 0 8 15,0 0 0-15,0 0-3 16,0 2 1-16,0 7-2 16,0 11 3-16,5 8 1 15,10 5 1-15,-3 7 6 16,-1 1-4-16,2-4-2 15,0-1 0-15,-7-9 1 16,0-6-1-16,-3-7 0 16,0-4-2-16,-3-4-4 15,1-3 5-15,1-2-4 0,-2-1 2 16,0 0 2-16,0 0-5 16,0 0 4-16,0 0-2 15,0 0-13-15,0 0-32 16,0 0-19-16,1 0-18 15,1 0-73-15</inkml:trace>
  <inkml:trace contextRef="#ctx0" brushRef="#br0" timeOffset="48348.75">14610 2166 161 0,'0'0'37'15,"0"0"-26"-15,0 0 6 16,0 0 8-16,0 0-3 15,0 0 2-15,0 0 1 16,0 0-11-16,0-4 2 16,0 4 5-16,0 0-3 15,0 0-5-15,0 0-8 16,0 0 9-16,0 0-7 16,0 0 0-16,0 0-5 15,0 0 5-15,0 0-1 0,0 0-3 16,0 0-3-16,-9 4 1 15,-3 7-1-15,-5 5 0 16,0 4 2-16,-5 5-2 16,2 1 1-16,0 3 7 15,4-1-7-15,-3 2 3 16,3-1-3-16,2 4 2 16,2 2-1-16,3 3 3 15,5 4-5-15,4 1 6 16,0-2-8-16,0-2 4 15,16-8-4-15,6-1 5 16,8-4-3-16,0-5 3 16,8-6-3-16,6-8-5 15,7-7-19-15,7 0-40 0,0-17-93 16</inkml:trace>
  <inkml:trace contextRef="#ctx0" brushRef="#br0" timeOffset="49307.71">15026 2370 235 0,'0'0'14'0,"0"0"-8"15,0 0 49-15,0 0-1 16,0 0-16-16,0 0-9 16,-6-7-8-16,6 7-3 0,0 0-3 15,0 0-3 1,0 0-3-16,0 0 4 0,0 0-10 16,0 0 5-16,0 0-7 15,0 0-2-15,0 0-1 16,0 0 0-16,0 6-11 15,0 14-9-15,3 14 22 16,0 10 0-16,1 3 0 16,-1-2 0-16,-3-3 2 15,0-9-2-15,0-10-1 16,0-7 1-16,0-7-1 16,0-4 1-16,0-4-1 15,0-1 0-15,0 0 1 16,0 0 0-16,0 0 2 0,0 0 7 15,-4-4-9-15,-2-7 3 16,-7-4-2-16,3 0 2 16,3-5-3-16,-1-2 3 15,3-3-2-15,2-4-1 16,3-1-5-16,0 2 2 16,0 3 0-16,0 0-3 15,3 6 0-15,7 2 2 16,0 0 1-16,7 1 2 15,1 1-2-15,6-1 0 16,2 4-9-16,6-1 12 16,-2 1-2-16,-2 1 2 15,2 3 2-15,-7 3 8 0,2 3-9 16,-6 2 4 0,-1 0 1-16,0 0-5 0,-2 0-1 15,4 4-1-15,-1 7 1 16,2 3-2-16,-5 0 2 15,4 8-2-15,-8 0-2 16,2 4 4-16,-3 4 0 16,1 1 0-16,-3 0 0 15,-3 2-1-15,-3-2 1 16,0 0 0-16,-3-6 0 16,0-5-1-16,0-1-2 15,0-5 3-15,0-5 0 0,0-1-1 16,0-4-5-16,0-2 2 15,0-2-11-15,-3 0-29 16,0-9-48-16</inkml:trace>
  <inkml:trace contextRef="#ctx0" brushRef="#br0" timeOffset="50260.78">15745 2403 107 0,'0'0'82'16,"0"0"-72"-16,0 0-4 15,0 0 6-15,0 0 15 16,0 0-3-16,-3 0-3 16,3 0-2-16,0 0-5 15,0 0 9-15,0 0-1 16,0 0-5-16,0 0-1 0,0 0-3 16,0 0 10-1,0 0-8-15,0 0-4 0,0 0 0 16,0 1-5-16,0-1 4 15,0 0-9-15,0 0 1 16,0 0 0-16,0 0 1 16,0 0-1-16,0 0 5 15,0 0-1-15,0 0 1 16,0 0 3-16,0 0 1 16,0 0-7-16,0 0 9 15,0 0-13-15,0 0 9 16,6 0-4-16,15 0-2 15,16-7-2-15,8-6 3 16,10-1-3-16,-5 4 1 16,-3 1-4-16,-8 3-1 15,-9 4-9-15,-10 2 1 0,-7 0-11 16,-3 0-13-16,-7 0-37 16,-3 0-1-16,0 0-56 15,0 0-34-15</inkml:trace>
  <inkml:trace contextRef="#ctx0" brushRef="#br0" timeOffset="50872.97">16337 2177 288 0,'0'0'71'15,"0"0"-70"-15,0 0 35 16,0 0 29-16,0 0-31 15,0 0 4-15,-3-10-17 16,3 10-9-16,0 0-12 16,0 0 14-16,0 0-14 15,0 0 0-15,0 0 0 16,0 12-3-16,0 8-3 16,0 13 6-16,0 6 0 15,0 4 0-15,0 1 0 0,0-3 0 16,0-1 0-1,-2-1 0-15,-1-5 1 0,2-4-1 16,-2-8-3-16,0-8 0 16,1-4-5-16,1-5-12 15,1 0 6-15,0-2-14 16,0-2-11-16,0-1-28 16,0 0-31-16,0-5-78 15</inkml:trace>
  <inkml:trace contextRef="#ctx0" brushRef="#br0" timeOffset="51541.63">16734 2003 62 0,'0'0'167'0,"0"0"-148"16,0 0 3-16,0 0 5 0,0 0 4 15,0 0-2-15,1-5-24 16,-1 5-5-16,0 0 1 16,2 4 1-16,-1 13-2 15,-1 8 17-15,0 8-1 16,0 3-13-16,0 3 4 16,-10-3-5-16,-5 0 9 15,-5-6-11-15,0-7 2 16,-9 0-4-16,1-6 3 15,0-2-2-15,-2-3 1 16,9-4-7-16,3-4-2 16,9-2 8-16,6-2 1 15,3 0 0-15,0 0 10 0,0-5-8 16,10-4-2-16,7-1-8 16,-2 0 6-16,5 3 0 15,-1 1 1-15,-6 5 1 16,0 1 0-16,-2 0 8 15,1 0 2-15,0 0 1 16,6 0-7-16,-2 7-2 16,2 3-1-16,3 6 3 15,-6 4-4-15,1 1 5 16,-2 4 4-16,-1 4-11 16,-4 0 9-16,0-6-5 15,0-1-1-15,-3-7-1 0,-3-5-1 16,0-5-18-1,0-5-34-15,3 0-77 0</inkml:trace>
  <inkml:trace contextRef="#ctx0" brushRef="#br0" timeOffset="52029.74">17134 2062 225 0,'0'0'80'0,"0"0"-63"16,0 0 27-16,0 0-16 15,0 0-1-15,0 0-5 0,0 0-11 16,0 0-10 0,0 1 1-16,0 13 9 0,0 1-3 15,4 6 1-15,-1 4 0 16,3 3-6-16,0 4 2 15,0 2-4-15,0 3 8 16,-1-1-8-16,2-3 5 16,-4-1-5-16,-3-2-1 15,0-2 0-15,0-3-1 16,0-2-2-16,0-4-3 16,0-5 3-16,0-5-22 15,-6-1 5-15,2-4-36 16,-3-4-23-16,3 0-66 15</inkml:trace>
  <inkml:trace contextRef="#ctx0" brushRef="#br0" timeOffset="52520.84">17074 2300 200 0,'0'0'145'0,"0"0"-138"16,0 0 7-16,0 0 19 16,0 0 5-16,0 0-4 15,-11 0-11-15,11 1-4 16,0-1-5-16,0 0 0 16,0 0 10-16,0 0-7 15,0 0 0-15,0 0-3 16,0 0-4-16,8 0-5 15,10 0 5-15,10-4-8 16,12-5 1-16,11-2 1 16,1 3-3-16,-3 0 0 15,-6 4-2-15,-8 1-7 16,-5 1-16-16,-11 1-5 0,-2 1-10 16,-8 0-15-16,1 0-28 15,-7-2-18-15,0-3-70 16</inkml:trace>
  <inkml:trace contextRef="#ctx0" brushRef="#br0" timeOffset="53119.74">17618 2031 193 0,'0'0'104'0,"0"0"-76"15,0 0 7-15,0 0 11 16,0 0-15-16,0 0 11 15,-1-2-24-15,1 2-5 16,0 0-11-16,0 0 5 16,0 0-7-16,0 0-3 15,0 11-2-15,0 9 5 16,0 9 0-16,0 1 8 16,3 6-1-16,1 0-5 15,-3 3-1-15,2-1 6 0,-1-5-2 16,-2-2-5-1,0-7 0-15,0-3 1 0,0-6-1 16,0-4 0-16,0-3-2 16,0-3-2-16,0-5-6 15,0 0-10-15,0 0-14 16,5 0-21-16,1-10-15 16,3-7-174-16</inkml:trace>
  <inkml:trace contextRef="#ctx0" brushRef="#br0" timeOffset="53658">17881 1811 299 0,'0'0'73'0,"0"0"-71"15,0 0 2-15,0 0-4 16,0 0 12-16,0 0 26 15,20 61-8-15,2-35 4 16,1 3-12-16,3-2-8 16,-1 2-5-16,-1-2-8 15,0 2 5-15,0 0-6 16,-1 4-1-16,0-1 1 16,-7 2-2-16,1 1-1 15,-8 0 3-15,-2-1 4 16,-1 0-4-16,-5-1-8 15,-1 2 8-15,0 1 8 16,0 3-8-16,-10 1 2 16,-3-2-2-16,-2-5 4 15,1-4-2-15,0-7-2 0,1-5 0 16,3-6 7 0,0-3-5-16,1-3-2 0,3-3-8 15,0-2-7-15,-2 0-29 16,-1 0-22-16,2-7-113 15</inkml:trace>
  <inkml:trace contextRef="#ctx0" brushRef="#br0" timeOffset="56055.78">18553 2246 110 0,'0'0'52'0,"0"0"-50"16,0 0 14-16,0 0 0 0,0 0 4 15,0 0 17-15,0 0-7 16,-3-4 4-16,3 4-10 16,-1 0-3-16,-1 0-1 15,2 0 0 1,0 0-3-16,0 0 9 0,0 0-7 15,0 0 1-15,0 0 2 16,0 0-5-16,0 0-4 16,0-1-6-16,0-1-3 15,6 1 9-15,8-3-11 16,7-3 1-16,9 1 1 16,-1-2-1-16,1 0-3 15,-1 1-5-15,-3 2-4 0,3 0-13 16,-3 4-2-1,-2-1-20-15,-6 2-43 0,-7 0-94 16</inkml:trace>
  <inkml:trace contextRef="#ctx0" brushRef="#br0" timeOffset="56492.92">18601 2498 24 0,'0'0'266'0,"0"0"-247"15,0 0 2-15,0 0 19 16,0 0-6-16,0 0 8 16,0 3-17-16,0-3-17 0,0 0-3 15,5 0 0 1,15 0-5-16,12-3 4 0,7-11 3 15,10 3 2-15,-1-3-9 16,-2 3 0-16,-1 1 0 16,-11 2-3-16,-7 4 3 15,-5 1-20-15,-5 3-41 16,-4 0-5-16,-4 0-45 16,-6 0-65-16</inkml:trace>
  <inkml:trace contextRef="#ctx0" brushRef="#br0" timeOffset="57970.91">19483 1953 30 0,'0'0'192'0,"0"0"-168"16,0 0-11-16,0 0 11 15,0 0 26-15,0 0-20 16,-8-23-18-16,8 21 4 16,0 1 0-16,0 1 8 15,0 0-5-15,0 0 0 16,0 0-10-16,0-2-9 16,0 2 5-16,0 0 5 15,0 0-2-15,0 0-6 16,0 0 5-16,0 0-5 0,0 0 5 15,0 0-7-15,0 0 8 16,0 0-6-16,0-2 2 16,0 2-4-16,0 0 0 15,0 0 2-15,0 0-1 16,0 0-1-16,0 0-1 16,0 0 1-16,0 0 1 15,0 0-1-15,0 0-3 16,0 0 2-16,0 0-2 15,0 0 3-15,0 0-5 16,0 0-9-16,0 8-7 16,0 11 5-16,0 7 16 15,0 10 0-15,0 5-3 16,1 4 3-16,-1 3-1 16,0-1 2-16,0-2-2 0,0-5 1 15,0-4-1-15,-5-7-2 16,-1-9 0-16,1-3 3 15,2-8 0-15,2-1 5 16,-1-3-5-16,1-1-1 16,-1-4-3-16,1 0 4 15,1 0 2-15,0 3 0 16,0-3 0-16,0 0 8 16,0 0-5-16,0 0 1 15,0 0 2-15,0 0-2 0,0 0 1 16,0 0-1-16,0 0 1 15,0 0-5-15,0 0 3 16,1 0-3-16,16 0-2 16,11-5 0-16,14 0 3 15,6-2-3-15,1 1 1 16,-3 3-1-16,-1 0 0 16,-9-1 0-16,-2 1 2 15,-4-3-4-15,-6 2 2 16,-8 1 0-16,-4-1-3 15,-5-1 2-15,-2-2 1 16,-2-5 0-16,3 1 0 16,-6-2-6-16,0 5 3 0,0-1 0 15,0 3 2-15,0 1 2 16,0 1 3-16,0 1 4 16,0 1 0-16,0 2 8 15,0-2-6-15,0 1 7 16,0-1-9-16,0 2 8 15,0 0-3-15,0 0-8 16,0 0-5-16,0 0-5 16,0 0 2-16,0 0-7 15,0 14-2-15,0 6 5 16,0 10 6-16,6 6 2 16,3 2-1-16,0 1 1 15,-1 2-1-15,1-7 1 16,1-1-1-16,-4-8 0 0,-2-8 0 15,0-5-1-15,-1-8-3 16,-1-3-15-16,-1-1-13 16,1 0-17-16,4 0-18 15,6-15 14-15,0-13-147 16</inkml:trace>
  <inkml:trace contextRef="#ctx0" brushRef="#br0" timeOffset="58418.58">20411 1838 185 0,'0'0'137'15,"0"0"-126"-15,0 0 24 16,0 0-1-16,0 0-5 0,0 0 5 16,-3-8-21-16,3 8-3 15,0 0-10-15,0 11 0 16,0 17 0-16,7 13 0 15,2 8 1-15,0 9 7 16,0-2 5-16,0 2-9 16,0-4-1-16,-2-2-3 15,-1-9 0-15,-2-7 0 16,-1-7 0-16,-1-7 1 16,-1-6-1-16,1-5-4 15,-1-3-14-15,-1-6-5 16,2-2-14-16,-2 0-17 15,1 0 13-15,1-8-51 16</inkml:trace>
  <inkml:trace contextRef="#ctx0" brushRef="#br0" timeOffset="58931.82">20525 2198 254 0,'0'0'64'15,"0"0"-55"-15,0 0 1 16,0 0 14-16,0 0-1 16,0 0-13-16,3-29-8 0,9 20-2 15,2 1 2 1,-4 1-3-16,6 0 1 0,1 0-3 15,-1 2-4-15,2-2 7 16,0 4-3-16,-2 0-1 16,0 3 2-16,-2 0-4 15,-3 0 2-15,2 2-9 16,-2 9 8-16,-2 1-9 16,1 2 14-16,-1 1-4 15,1 0 4-15,0 5-3 16,0 2 3-16,-3 0-6 15,-2 5 3-15,-4-2 0 16,-1 1 2-16,0-2 2 0,-1-3 5 16,-7-3 4-16,1-3 8 15,-3-4-4-15,-3-3 9 16,0 1-18-16,-3-2 19 16,-10-2-15-16,0 1-9 15,-7-2-1-15,1 0 1 16,6-1-7-16,-3-3-23 15,8 0-14-15,2 0-47 16,10-7-70-16</inkml:trace>
  <inkml:trace contextRef="#ctx0" brushRef="#br0" timeOffset="59242.16">21041 2215 260 0,'0'0'40'0,"0"0"-25"16,0 0 22-16,0 0-11 16,0 0-7-16,0 0-9 15,-6-8-10-15,6 16-7 16,0 9 5-16,0 6 2 15,0 2 11-15,0 2-1 16,0 0-9-16,0-3-1 16,0-2 0-16,-4-5-1 0,1-3-5 15,-2-4-15 1,-2-5-8-16,0-5-57 0,-3 0-153 16</inkml:trace>
  <inkml:trace contextRef="#ctx0" brushRef="#br0" timeOffset="59429.95">21035 2070 396 0,'0'0'38'0,"0"0"-33"0,0 0-5 16,0 0 0-16,0 0-20 15,0 0 0-15,11-33-17 16,4 27-91-16</inkml:trace>
  <inkml:trace contextRef="#ctx0" brushRef="#br0" timeOffset="59870.74">21256 1685 278 0,'0'0'14'0,"0"0"-8"15,0 0 13-15,0 0 42 16,0 0-20-16,0 0-5 15,26 95-5-15,-17-66-9 16,-2 0-2-16,-1 5-4 16,-5 2-1-16,1 2-4 15,-2 1 2-15,0 1 4 16,0-2-10-16,0 0 3 16,0-1 0-16,0-3-5 15,0 2 0-15,0-2-5 16,3-2-1-16,1-1 1 15,2-4 1-15,5-3-1 0,-2 0-3 16,1-7 3-16,3-1 0 16,3-3-7-16,-2-6 0 15,4-3-3-15,8-4-21 16,7 0-5-16,1-11-34 16,3-9-141-16</inkml:trace>
  <inkml:trace contextRef="#ctx0" brushRef="#br0" timeOffset="60201.4">21272 2142 334 0,'0'0'107'16,"0"0"-86"-16,0 0 11 0,0 0-2 15,0 0-15-15,0 0-13 16,126-21-3-16,-62 11 1 15,3 0-8-15,-7 1-7 16,-10 6-31-16,-14-4-64 16,-17 3-204-16</inkml:trace>
  <inkml:trace contextRef="#ctx0" brushRef="#br0" timeOffset="61948.71">11603 3766 215 0,'0'0'57'16,"0"0"-55"-16,0 0 6 15,0 0 38-15,0 0-24 16,0 0-2-16,-85 48-4 0,67-35 4 15,-3 1 15 1,3 3-26-16,-9 5 15 16,2 1-13-16,1 5-3 0,2 2 12 15,5 0-20-15,1 0 4 16,10 0 5-16,3 1-3 16,3 0 0-1,6-1-4-15,19 0 2 16,17-6 0-16,8 0 3 0,12-7-7 15,5-8-8-15,6-9-17 16,1 0-32-16,4-17-47 16,-3-11-71-16</inkml:trace>
  <inkml:trace contextRef="#ctx0" brushRef="#br0" timeOffset="62239.74">12013 3872 300 0,'0'0'33'0,"0"0"-27"15,0 0 33-15,0 0-5 16,0 0-5-16,0 0-12 16,-14-5-17-16,14 5-6 15,0 16 0-15,0 10 6 16,8 13 2-16,-2 5-2 15,0 3 2-15,-3 2-2 16,-3-5 5-16,0-5-5 16,0-8-1-16,0-6 1 15,0-6-14-15,0-8 4 16,0-5-35-16,-3-6-50 0,3 0-91 16</inkml:trace>
  <inkml:trace contextRef="#ctx0" brushRef="#br0" timeOffset="63954.89">13286 3785 227 0,'0'0'83'15,"0"0"-79"-15,0 0 32 16,0 0-2-16,0 0 0 15,0 0 7-15,-4 12-9 16,4-12-10-16,0 0-14 16,0 0 1-16,0 0 4 15,0 0-2-15,0 0 8 16,0 0 4-16,0 0-6 16,10 0-9-16,13-6-7 15,10-6-1-15,5-3 3 0,7 0-2 16,5 0-2-1,-1 2-2-15,-4 0-6 0,-10 5-30 16,-6 0-12-16,-13 6-22 16,-12 2-41-16,-4 0-78 15</inkml:trace>
  <inkml:trace contextRef="#ctx0" brushRef="#br0" timeOffset="64295.84">13421 3950 320 0,'0'0'134'0,"0"0"-123"16,0 0 31-16,0 0-2 15,0 0-4-15,0 0 2 16,-3 3-11-16,10-3-17 16,19-10-10-16,17-8 0 15,11-2-30-15,8-3-23 16,7 4 13-16,-11 5-28 0,-13 4-49 15,-21 2-207-15</inkml:trace>
  <inkml:trace contextRef="#ctx0" brushRef="#br0" timeOffset="68153.6">12331 4030 212 0,'0'0'18'0,"0"0"1"15,0 0-19 1,0 0 0-16,0 0-12 0,0 0 1 15,-51-22-3-15,36 6 14 16,3 0 15-16,2 1 3 16,1-1-13-16,-1 4-5 15,2 0-8-15,2 4-4 16,0 1 1-16,0 1-5 16,-3-2-22-16,-3 2-13 15,0-2 14-15,-4-1 20 16,-3 3-19-16</inkml:trace>
  <inkml:trace contextRef="#ctx0" brushRef="#br0" timeOffset="69183.92">12083 3800 25 0,'0'0'55'0,"0"0"-50"15,0 0-4-15,0 0-1 16,0 0 11-16,0 0 6 16,0 2 23-16,0-2-12 15,0 0-5-15,0 0-14 16,0 0 9-16,0 3 4 15,0-3-2-15,0 0 9 16,0 0-15-16,0 0-4 16,0 0 0-16,0 0 8 15,0 0-13-15,0 0-5 16,0 0 3-16,0 0-1 0,0 0 9 16,0 0-10-16,6-7-1 15,9-6 0-15,0-1-2 16,2 0 2-16,-1 3-1 15,3 0 1-15,2 0-1 16,3-3 0-16,6 4-1 16,-4 0 0-16,0 4 2 15,-6 6-5-15,-1 0-4 16,-3 0-9-16,-3 7 7 16,4 3 3-16,-5 2 6 15,-1 5-10-15,2-2 6 16,-4 6 2-16,-2 4 1 0,-4 1 0 15,-3 7 3-15,0 2 0 16,0-2 3-16,-3 2-1 16,-13 0 4-16,-1-5-6 15,-2-3 1-15,-5-5 0 16,2-5 3 0,-1-3-3-16,-2-3 1 0,1-2-1 15,2 0 0-15,-1-2 0 16,7-4-1-16,7-3 8 15,-3 0-2-15,7 0 0 16,1 0 11-16,4-8-11 16,0-3-4-16,0 2 0 15,0-4-2-15,6-1-3 16,9 2-1-16,-3 1-3 16,4 0 5-16,-2 5-3 0,2-2 4 15,-1 5-3-15,3 2 2 16,0 1 0-16,2 0-2 15,3 2 4-15,4 11 4 16,-3-1-3-16,3 2 2 16,-2 3-2-16,-1 2 3 15,1 0-2-15,2-2-2 16,-3 0 2-16,3 1-1 16,-4-4 0-16,3-2 0 15,-7-3 2-15,-2-1-2 16,-1-5-1-16,1-1-23 15,-1-2-21-15,-1 0-10 0,-1 0-7 16,2-10-99-16</inkml:trace>
  <inkml:trace contextRef="#ctx0" brushRef="#br0" timeOffset="69728.87">12867 3612 205 0,'0'0'50'16,"0"0"-32"-16,0 0 7 15,0 0 11-15,0 0-22 16,0 0-10-16,0 0 12 16,0 0-8-16,0 0-2 0,-7 4 0 15,-9 8-5 1,-7 8-2-16,1 3 6 0,-5 2-2 15,5 0 3-15,1-3-6 16,3 1 0-16,5-1 3 16,-1 3-1-16,5 1-1 15,2 2-1-15,1 5 0 16,6-2 1-16,0 0-1 16,0 0 5-16,9-1-5 15,10-5 2-15,11-2 3 16,6-6-4-16,7-6-1 15,5-4 5-15,4-7-4 16,0 0 3-16,2 0-1 16,-2-7-6-16,5-7-7 15,-5-3-14-15,-7-3-40 16,-10 0-67-16</inkml:trace>
  <inkml:trace contextRef="#ctx0" brushRef="#br0" timeOffset="76263.39">14413 3953 7 0,'0'0'53'0,"0"0"-15"15,0 0 22-15,0 89-16 16,-3-74-20-16,0-7-2 16,-1-5 7-16,0-1 4 15,3-2 9-15,-1 0-13 0,1 0 10 16,-4-3-18-1,2-9-3-15,-1-1-10 0,1-1 0 16,0-4-2-16,0 1-5 16,3-3-1-16,0 2 0 15,0 1 2-15,0 2-2 16,12 1 0-16,-2-3-3 16,7 3 3-16,-2-4 3 15,12-1-3-15,-2-2 1 16,11-2 0-16,0-3-1 15,1 5 0-15,-2 1-3 16,0 6 2-16,-2 2 1 16,-10 4-1-16,-1 3 1 15,-6 2 0-15,-3 3-5 16,4 0 2-16,-1 0-2 16,-3 8 2-16,7 6 0 15,-5 3 1-15,-1 8 4 0,2 2-4 16,-7 2 2-1,2 2 0-15,0-1-1 0,0 1-2 16,-4-1-5-16,-1-2 1 16,-3 1 1-16,-3-6 3 15,3-2-9-15,-3-4 6 16,0-3-3-16,0-5-2 16,0-4-13-16,0 0-42 15,0-5-27-15,3 0-74 16</inkml:trace>
  <inkml:trace contextRef="#ctx0" brushRef="#br0" timeOffset="76570.11">15098 3822 304 0,'0'0'100'0,"0"0"-98"0,0 0 23 16,0 0 6-16,0 0-7 16,0 0 2-16,-3 2-7 15,3-2-18-15,19 0-1 16,6 0 0-16,5-7-1 15,3-5 1-15,0 3-21 16,-5-3-33-16,2 4-23 16,-9-2-89-16</inkml:trace>
  <inkml:trace contextRef="#ctx0" brushRef="#br0" timeOffset="76878.64">15405 3663 96 0,'0'0'224'15,"0"0"-222"-15,0 0 33 16,0 0 8-16,0 0 0 16,0 0-24-16,-9-6-11 15,9 6-8-15,0 9-5 16,0 12 4-16,0 10 1 15,0 6 4-15,0 1-2 16,0-1-2-16,0-1 1 16,0-5 1-16,0-2-2 15,-3-2-1-15,3-7-1 16,0-4-11-16,0-7-17 0,0-8-11 16,0-1-75-16,3-6-50 15</inkml:trace>
  <inkml:trace contextRef="#ctx0" brushRef="#br0" timeOffset="77484.92">15718 3542 116 0,'0'0'21'0,"0"0"0"15,0 0 34-15,0 0-16 16,0 0 19-16,0 0-32 16,10-8-17-16,-10 8-9 15,2 0 0-15,-2 16-2 16,0 9 2-16,0 6 12 15,0 9 15-15,-9 1-22 16,-4 2 7-16,-4-6-9 16,1-2 1-16,-5-3 3 15,-2-7-5-15,6-4 1 0,-6-6 3 16,4-4 2 0,-2 0-3-16,6-5-5 0,2-3 0 15,7-1-3-15,0 0 3 16,6-2 6-16,0 0 6 15,0 0-9-15,0 0 3 16,9-12 6-16,10-1-10 16,8-5-4-16,-1 3 2 15,6 3 0-15,-10 4-3 16,4 5 3-16,-6 3 0 16,0 0-2-16,-5 0 2 15,0 6 0-15,-3 5 0 16,0 3 0-16,-2 3 0 15,-1 0 0-15,-1 4 1 16,-2 0 3-16,-2 1-2 0,-1-2-1 16,-3-4-1-16,0-2 0 15,0-7-4-15,3-3-20 16,4-4-40-16,9-1-93 16</inkml:trace>
  <inkml:trace contextRef="#ctx0" brushRef="#br0" timeOffset="77893.73">16566 3595 378 0,'0'0'42'0,"0"0"-39"0,0 0 30 15,0 0-3-15,0 0 14 16,0 0-18-16,0 7-10 16,0-7-16-16,7 0 4 15,15-7-3-15,14-13 4 16,12-7-5-16,4 2-9 16,-3 4-32-16,-10 7-30 15,-14 9-8-15,-14 3-51 16</inkml:trace>
  <inkml:trace contextRef="#ctx0" brushRef="#br0" timeOffset="78137.89">16640 3791 234 0,'0'0'200'16,"0"0"-188"-16,0 0 17 16,0 0 6-16,0 0 2 15,0 0-9-15,17-8-9 16,18-13-19-16,13-9 0 16,16-2-40-16,0-2-24 15,-8 2-46-15,-9 4-259 0</inkml:trace>
  <inkml:trace contextRef="#ctx0" brushRef="#br0" timeOffset="78940.58">17374 3391 297 0,'0'0'0'0,"0"0"-2"15,0 0 2-15,0 0 41 16,0 0 18-16,0 0-11 15,-25 0-25-15,25 0-5 16,-2 0 1-16,0 0-1 16,1-2-10-16,-1-3 1 15,2 2-2-15,0-1-5 16,0-3-1-16,0-1-1 16,0 1-5-16,5-4 3 15,7 5-7-15,0-4-7 16,5 5 6-16,2 1-9 15,3 2 4-15,2 2 0 0,-5 0 4 16,-6 4 1-16,4 13-3 16,-5 3 4-16,-6 6-1 15,-3 4 10-15,-3 3-6 16,0 3 6-16,-15-2-1 16,-8 0 0-16,0-5 1 15,1-7 0-15,2-3 6 16,4-9 7-16,0-3-3 15,6-2 5-15,9-3 0 16,1-2-7-16,0 0 5 16,0 0 2-16,1 0-15 15,14-4 6-15,6-5-6 16,5-2 1-16,2 5 1 16,-5 3-2-16,3 0 0 0,-6 3 1 15,2 0-4-15,-6 3-4 16,2 13 0-16,-6 2-5 15,-5 6 5-15,-2 2 1 16,-2 0 4-16,-3-1-5 16,0-1 7-16,-2-1-1 15,-11-3 8-15,-8-2-3 16,-4-1 4-16,-5-3 5 16,-1-2-3-16,-5-2-4 15,-2-6 7-15,1-4-10 16,-3 0-3-16,1-2 0 15,2-10-1-15,1-4-24 0,6-1-11 16,11-3-21-16,7-5-102 16</inkml:trace>
  <inkml:trace contextRef="#ctx0" brushRef="#br0" timeOffset="79450.95">18109 3301 322 0,'0'0'59'0,"0"0"-55"15,0 0 35-15,0 0-3 16,0 0-7-16,0 0 1 0,-7-10-8 15,7 10-9-15,0 0-5 16,0 0-8-16,0 13-10 16,0 8 10-16,0 15 1 15,7 8 0-15,-4 7-1 16,0 6 2-16,0-2 3 16,-2-2-5-16,-1-6 0 15,0-7 0-15,0-7 0 16,0-7-5-16,0-5-7 15,-1-11 3-15,-1-3-23 16,2-7-5-16,-1 0-23 16,-2 0 11-16,3-14-109 15</inkml:trace>
  <inkml:trace contextRef="#ctx0" brushRef="#br0" timeOffset="80014.56">18196 3530 87 0,'0'0'247'0,"0"0"-240"16,0 0 13-16,0 0 4 15,0 0-2-15,0 0-6 16,19-30-2-16,-7 23-12 16,6 2-1-16,-5 0 2 15,5-2 2-15,3 4-5 16,-5-2-2-16,4 4 2 16,-4 1 0-16,2 0 0 15,0 0-3-15,-3 0 3 16,-1 9-1-16,2 2 1 15,-6 2-3-15,3 0 3 16,0 3-2-16,-3 1 2 16,-1 4-1-16,-2-1-5 15,1-1 6-15,-3 1 1 16,-3-1-1-16,-2 0-1 0,0-2 1 16,0 2 0-1,-3-2-1-15,-9 0 3 0,2-1 0 16,-10 0-1-16,1-3 6 15,-3-1-4-15,-5-3 11 16,-2-2-8-16,-3-3-3 16,-4-1-2-16,0-3-2 15,-4 0-2-15,2 0 0 16,3 0-2-16,3 0-8 16,8-1-16-16,8-7-7 15,9-1-59-15,7-4-59 16</inkml:trace>
  <inkml:trace contextRef="#ctx0" brushRef="#br0" timeOffset="80334.05">18693 3598 327 0,'0'0'48'16,"0"0"-47"-16,0 0 25 16,0 0 1-16,0 0-1 15,0 0-11-15,0-9-9 0,0 9-6 16,0 6 0 0,4 8 0-16,-4 5 20 0,3 5-3 15,0 0-11-15,0-1 4 16,0-4-10-16,-3-2-3 15,0-3 1-15,0-6-18 16,0-3-14-16,0-5-26 16,0 0-41-16,0-7-104 15</inkml:trace>
  <inkml:trace contextRef="#ctx0" brushRef="#br0" timeOffset="80529.73">18679 3350 83 0,'0'0'365'15,"0"0"-363"-15,0 0 12 16,0 0 27-16,0 0-39 16,0 0 1-16,-5-62-3 15,10 59-12-15,2-2-23 16,4 0-48-16,1-1-83 15</inkml:trace>
  <inkml:trace contextRef="#ctx0" brushRef="#br0" timeOffset="80979.1">18973 3018 183 0,'0'0'85'16,"0"0"-48"-16,0 0 1 16,0 0 8-16,0 0-1 15,0 0-8-15,16 21-13 16,-7 0-3-16,0 3-7 0,-2 5 2 15,4 2-6-15,-8 3 2 16,3 1 2-16,-5 1-3 16,1 1-10-16,2 0 1 15,-1-2 8-15,4 1-10 16,-2-3 0-16,1 4-2 16,-1 4 2-16,1-1 0 15,-3-1 0-15,4-5 0 16,-3-2 2-16,4-3-2 15,1-6 0-15,3-1-1 16,0-4 0-16,2-5-2 16,2-6-6-16,1-5-25 15,6-2-14-15,5 0-44 0,1-10-162 16</inkml:trace>
  <inkml:trace contextRef="#ctx0" brushRef="#br0" timeOffset="81294.64">18998 3456 352 0,'0'0'82'0,"0"0"-77"15,0 0 41-15,0 0 1 0,0 0-2 16,0 0-11-16,-9-9-18 16,30 4-3-16,19-3 4 15,14-4-7-15,13-1-6 16,0 0-3-16,2 1-1 16,-7 8-15-16,-2-1 11 15,-11 5-23-15,-12 0-30 16,-11 0 7-16,-14 0-26 15,-11 0-68-15,-1 0-151 16</inkml:trace>
  <inkml:trace contextRef="#ctx0" brushRef="#br0" timeOffset="98234.54">8621 4023 208 0,'0'0'20'0,"0"0"-15"0,0 0 21 15,0 0 36-15,0 0-34 16,0 0-2-16,0 0 1 15,-12 0-4-15,12 0-9 16,0 0 0-16,0 0-10 16,0 0-1-16,0 0 4 15,0 0-1-15,0 2-6 16,0 8-1-16,0 12-3 16,0 12 4-16,0 12-1 15,0 9 2-15,0 5-1 0,0 4 4 16,0 4-3-1,0-3 0-15,0-5 0 0,0-10-2 16,0-9 0-16,0-10-12 16,0-10-7-16,0-8 4 15,0-10-24-15,0-3-16 16,0-16-27-16,6-16-92 16</inkml:trace>
  <inkml:trace contextRef="#ctx0" brushRef="#br0" timeOffset="98548.8">8681 3887 261 0,'0'0'78'15,"0"0"-67"-15,0 0-8 16,0 0 1-16,0 0-3 16,0 0 2-16,113-56 1 15,-68 41 3-15,1 1-7 16,-4 6-5-16,-6 5-26 0,-5 3-55 15,-10 0-21 1</inkml:trace>
  <inkml:trace contextRef="#ctx0" brushRef="#br0" timeOffset="98825.62">8693 4311 334 0,'0'0'25'15,"0"0"-16"-15,0 0-5 16,0 0-2-16,0 0 10 15,88 7 6-15,-39-7-10 16,3-10-8-16,-4 1-15 16,1-5-111-16</inkml:trace>
  <inkml:trace contextRef="#ctx0" brushRef="#br0" timeOffset="99257.14">9414 3909 124 0,'0'0'132'0,"0"0"-122"0,-87 32-9 16,54-14 36-16,0 4-10 15,1-2-9-15,9 2 8 16,5 0-18-16,6-2-1 15,3 7 9-15,3 4-9 16,6 6 0-16,0 2 9 16,0 4-13-16,12-3 1 15,15 0 2-15,9-5 0 16,10-6-6-16,9-7-7 16,6-9-49-16,1-12-31 15,3-1-119-15</inkml:trace>
  <inkml:trace contextRef="#ctx0" brushRef="#br0" timeOffset="99898.67">9983 3842 60 0,'0'0'196'0,"0"0"-190"0,0 0 30 16,0 0 3-16,0 0-13 15,0 0 4-15,9-8-11 16,-9 6-9-16,-3 2-8 15,-6-1-4-15,-9 1 1 16,-4 0 1-16,-8 0 0 16,-1 12 0-16,-2 4 0 15,6 0 0-15,3 4 0 16,0-1 0-16,8 0 4 16,4-2 0-16,5 0-4 15,7 0 1-15,0 0-1 0,3 3 4 16,16 1-4-1,4-1 2-15,9-3 0 0,1 2-2 16,4-5-1 0,-3 0-5-16,-1-2-2 0,-3 1 7 15,-2 2-6-15,-5-1-6 16,-7 2 5-16,-4 1 6 16,-3 2-8-16,-6-1 2 15,-3-1 7-15,0 1 0 16,-3 0 1-16,-12 1 0 15,0-2 18-15,-8 0-6 16,3-5 5-16,-6 3-6 16,1-6 0-16,-5-1 3 15,2-1 1-15,-5-6-9 16,-1-1-4-16,-2 0 4 16,-1-8-6-16,1-4-14 0,3-2-27 15,5 0-12-15,7 1-26 16,12-2-95-16</inkml:trace>
  <inkml:trace contextRef="#ctx0" brushRef="#br0" timeOffset="100764.88">10460 4107 142 0,'0'0'93'0,"0"0"-61"16,0 0 13-16,0 0 0 15,0 0-10-15,0 0 0 0,0 3-1 16,0-3-6-16,0 0-1 16,0 0-7-16,0 0-11 15,0 0 2-15,0 0-1 16,0 0-6-16,0 0 18 15,0 0-21-15,0 0 9 16,0 0-8-16,6 0 2 16,8 0-4-16,8-1-1 15,5-8-5-15,1 4 6 16,5-2-21-16,3 0-5 16,-2 1-17-16,-1 2-11 15,-3 1-36-15,-11 2-132 16</inkml:trace>
  <inkml:trace contextRef="#ctx0" brushRef="#br0" timeOffset="101184.9">10365 4403 234 0,'0'0'134'0,"0"0"-122"16,0 0 15-16,0 0 18 16,0 0-29-16,0 0 10 15,-3 2 5-15,3-2-20 16,0 0 2-16,10 0-12 16,13 0-1-16,17-7 4 15,15-8 5-15,6-4-9 0,-4 4-11 16,-7 1-14-1,-12 4-8-15,-11 4 1 0,-11 0-62 16,-7 2-75-16</inkml:trace>
  <inkml:trace contextRef="#ctx0" brushRef="#br0" timeOffset="122615.9">12438 5404 213 0,'0'0'27'16,"0"0"-21"-16,0 0 6 15,0 0 18-15,0 0 2 0,0 0-4 16,0 0-6 0,0 0-5-16,0-2-3 0,0 2-1 15,0 0 3-15,0 0 2 16,0 0-4-16,0 0-3 15,0 0-1-15,0 0-5 16,0 0-1-16,0 0 1 16,0 0-2-16,0 0 3 15,0 0-4-15,0 0-1 16,0 0-2-16,0 0-6 16,0 0-13-16,0 23-10 15,3 22 3-15,3 13 26 16,-3 14 1-16,-3-2 2 15,0-4 2-15,-12-6-3 0,-11-14 0 16,6-8-2-16,-1-11 3 16,0-12-4-1,3-9 5-15,-4-6 3 0,-5-3 5 16,-6-15-11-16,-1-5 2 16,1 0-4-16,6 4 2 15,3 2 0-15,8 1 0 16,7 3 0-16,6-1-1 15,0 0 1-15,0 1 1 16,16-1-1-16,8-3 0 16,7-3-1-16,5 3 1 15,0-2 0-15,3 0-2 16,-5 6 1-16,3 1-2 16,-4 5-1-16,0 7 4 15,-1 0-5-15,3 9 1 0,1 16-3 16,7 9 7-16,-4 5 0 15,-1 5 0-15,1 1 6 16,0-8-3-16,-3-6-2 16,-6-7 10-16,-8-14 6 15,-6-5-13-15,-2-5 17 16,-2-20 14-16,0-16 0 16,6-12-34-16,-6-8-1 15,4-2-3-15,-7-1 0 16,-1 2-8-16,-4 2-7 15,-4 8-6-15,0 7 15 16,-4 5-4-16,-16 4 1 0,-5 2-8 16,-5 4 19-1,-3 1 1-15,-3 4-2 0,-2 6 0 16,-1 5 2-16,0 9 0 16,0 0 1-16,0 0 5 15,10 9 7-15,2 4-4 16,2 1-1-16,11 0 5 15,5 1-9-15,6 1-2 16,3 4-1-16,12 2 0 16,18 4-1-16,13 4 5 15,11-1-3-15,10-3-2 16,9-3-31-16,2-3-56 16,-4-9-99-16</inkml:trace>
  <inkml:trace contextRef="#ctx0" brushRef="#br0" timeOffset="123314.77">13421 5782 211 0,'0'0'19'16,"0"0"-15"-16,0 0-4 15,0 0 26-15,0 0 18 16,0 0 10-16,39-30-4 15,-39 24-17-15,0 1-13 16,0-3-13-16,-6-1-7 16,-9 1-3-16,-3-1 1 15,-4 4 2-15,-8 3 4 16,-5 2-4-16,-3 0 0 16,-4 0-1-16,2 4 2 15,7 7-2-15,8-2 0 0,8-3 1 16,11 5-5-16,3 2 1 15,3 7 3-15,0 10-5 16,16 2 6-16,10 3 0 16,7-3 8-16,-1-4-3 15,6-9 1-15,-1-6-4 16,-4-12 1-16,-4-1-2 16,6-13 1-16,-5-18-2 15,-4-3-14-15,-4-3-2 16,-6 7 15-16,-13 7 1 15,0 6 9-15,-3 5-3 16,0 5 10-16,0 2-9 16,0 3 4-16,0 1-4 15,0 1-4-15,0 0 2 0,0 0-5 16,0 0-3-16,7 3-6 16,13 14 9-16,2 3 0 15,1 1 2-15,3 1-2 16,3-5-6-16,1-3-14 15,-2-6-33-15,-1-8-1 16,1 0-29-16,2-22-96 16</inkml:trace>
  <inkml:trace contextRef="#ctx0" brushRef="#br0" timeOffset="123679.65">13818 5155 195 0,'0'0'183'0,"0"0"-169"16,0 0-8-16,0 0 24 16,0 0-15-16,0 0-2 15,0 2-4-15,10 14 11 16,0 5 13-16,3 3-19 15,-3 5 0-15,-1 3-4 0,0 3-1 16,-3 4-2 0,2 3 1-16,-1 7-2 0,-1 2-4 15,0-1 3-15,1 3-4 16,-1-2 3-16,4-4-4 16,0-2-2-16,3-1-2 15,-1-7-11-15,-2-2-5 16,1-6-5-16,-2-10-15 15,1-13-34-15,2-6-31 16,-2-8-33-16</inkml:trace>
  <inkml:trace contextRef="#ctx0" brushRef="#br0" timeOffset="123898.01">13770 5600 248 0,'0'0'136'0,"0"0"-123"16,0 0 22-16,0 0-9 15,0 0-11-15,0 0-10 16,64-19 3-16,-19 16-3 16,4-1-5-16,-3 1-33 15,0 2-45-15,-5 1-65 16</inkml:trace>
  <inkml:trace contextRef="#ctx0" brushRef="#br0" timeOffset="124410.8">14441 5571 327 0,'0'0'55'0,"0"0"-52"16,0 0 4-16,0 0 25 15,-87-7-18-15,61 4 0 16,0 3-6-16,0 0-1 16,-1 0-6-16,6 0 0 0,0 0 3 15,9 0 5 1,-1 7-2-16,4 4 2 0,-2 5-7 15,4 6-2-15,7 7 3 16,0 5 7-16,0 1-3 16,11-4-3-16,8-5 0 15,3-6-2-15,2-8 10 16,-2-8-12-16,1-4 3 16,0-12-3-16,6-16 0 15,1-4-18-15,-5 3 2 16,-10 4 15-16,0 9 1 15,-12 3 0-15,0 6 0 16,0 2 6-16,-3 5 4 16,0 0-4-16,0 0-6 0,0 3-5 15,3 12 0-15,8 3 5 16,5 1 0-16,0 6-4 16,0-3 3-16,4-3 1 15,-5-4-8-15,5-1-31 16,3-11-51-16,-1-3-92 15</inkml:trace>
  <inkml:trace contextRef="#ctx0" brushRef="#br0" timeOffset="124550.88">14711 5713 162 0,'0'0'226'0,"0"0"-226"15,0 0-54-15,0 0-54 16</inkml:trace>
  <inkml:trace contextRef="#ctx0" brushRef="#br0" timeOffset="125383.6">15514 5271 221 0,'0'0'43'15,"0"0"-40"-15,0 0-3 16,0 0 48-16,0 0-21 16,0 0 1-16,-24-41 5 15,24 41-8-15,0 0 2 16,0 0-22-16,0 0 0 16,0 0-2-16,0 0-3 15,0 7-6-15,0 13 0 0,10 9 6 16,4 9 5-16,-2 8 4 15,2 4-6-15,-2 2 5 16,2 4-7-16,-5-3-1 16,-2-2-6-16,0-6-15 15,-2-6 0-15,-4-5-15 16,-1-10 4-16,0-4 4 16,0-9 8-16,0-5-36 15,-10-6-46-15</inkml:trace>
  <inkml:trace contextRef="#ctx0" brushRef="#br0" timeOffset="125771.68">15344 5565 330 0,'0'0'29'0,"0"0"-8"0,0 0 36 15,0 0-8-15,0 0-19 16,0 0 7-16,-12-8-13 15,12 5-3-15,0 3-21 16,16-3-3-16,14-3 1 16,15-2 2-16,19-1 5 15,18-6-5-15,9 2-25 16,-6 4 9-16,-14-1-3 16,-10 4-7-16,-8 1-34 15,-18 5-5-15,-12 0-21 16,-17 0-139-16</inkml:trace>
  <inkml:trace contextRef="#ctx0" brushRef="#br0" timeOffset="127610.75">17214 5148 187 0,'0'0'13'16,"0"0"-12"-16,0 0-1 16,0 0 16-16,0 0-5 15,0 0 13-15,0 0-5 16,0-3 3-16,0 3-18 15,0 0 7-15,0 0 7 0,0 0 3 16,0 0-6-16,0 0-3 16,0 0-5-16,0 0-2 15,0 0-2-15,0 0 8 16,0 0-5-16,0 0-5 16,0 0 6-16,0 0-7 15,0 0 6-15,0 0-1 16,0 0 1-16,0 0-4 15,0 0-1-15,0 0 5 16,0 0 4-16,-3 0-8 16,-8 0-2-16,-3 0-2 15,-9 0 2-15,1 4 0 16,-4 7-1-16,-3 8 0 16,-4 3-1-16,0 4 2 15,2 4 0-15,-2 1 0 0,7-2 0 16,6 3 3-16,8-3-2 15,8-1 1-15,4 0-2 16,10-1 2-16,24-2 1 16,17-3 2-16,13-7-3 15,1-7-2-15,9-8-15 16,-1 0-51-16,-6-3-95 16</inkml:trace>
  <inkml:trace contextRef="#ctx0" brushRef="#br0" timeOffset="127938.74">17611 5138 344 0,'0'0'32'16,"0"0"-27"-16,0 0 3 16,0 0-3-16,0 0 3 15,0 0-6-15,-3 32-2 16,10-1 17-16,3 6-8 16,0 1-4-16,-1 2-2 0,1-3-3 15,-6 2-1-15,-1-6 1 16,-3 3-14-16,0-8-15 15,0-4-10-15,-4-6-43 16,-9-7-5-16,4-11-72 16</inkml:trace>
  <inkml:trace contextRef="#ctx0" brushRef="#br0" timeOffset="128579.92">17647 5088 287 0,'0'0'43'0,"0"0"-30"16,0 0-13-16,0 0 37 15,0 0-28-15,0 0-8 16,29-60 3-16,-9 49 0 15,-1-1 0-15,1 3-3 16,-1-1-1-16,-3 3-1 16,4 1 1-16,-3 0 0 15,2 3 0-15,-3-2-2 16,3 5-4-16,4 0 6 16,-6 0-4-16,2 0 4 15,-3 11-10-15,-1 5 7 0,3 4-13 16,-6 8 3-16,-2 8-4 15,-4 5 3-15,-3 3 7 16,-3 4 1-16,0-4 4 16,-9-3 2-16,-13-2 0 15,-7-5 16-15,-4-6-13 16,-2-6 12-16,-1-5-7 16,-1-6 2-16,4-5-8 15,5-6-1-15,-1 0 6 16,7 0-5-16,4-9 0 15,9-4 3-15,7-1 2 16,2-3 0-16,6 3-3 16,17 2-4-16,1 2 3 15,6 3-6-15,4 4 6 0,-2 3 9 16,3 0-4-16,-2 3 4 16,-1 11-8-16,-2 5-2 15,-1 1 0-15,-4 1 0 16,-5-2-4-16,-4 0 2 15,-3-5-20-15,-2-5 0 16,1-2-2-16,0-7-25 16,4 0-50-16,8-7-98 15</inkml:trace>
  <inkml:trace contextRef="#ctx0" brushRef="#br0" timeOffset="128960.46">18640 5043 363 0,'0'0'33'15,"0"0"-31"-15,0 0 19 0,0 0-8 16,0 0-6-1,0 0 9-15,-76-37 5 0,58 37-8 16,2 0-4-16,-6 0-1 16,0 3 2-16,-6 13 6 15,0 5 3-15,-4 6-15 16,4 4 6-16,6 3 7 16,7 5-16-16,5 0 1 15,10 2-3-15,0-2 1 16,10-3 0-16,16-2 0 15,10-5 0-15,8-8-12 16,9-4-13-16,7-11 3 16,3-6-9-16,-2 0-20 15,-3-15-98-15</inkml:trace>
  <inkml:trace contextRef="#ctx0" brushRef="#br0" timeOffset="145958.75">13919 6582 228 0,'0'0'36'0,"0"0"-32"15,0 0 28-15,0 0 13 0,0 0-14 16,0 0 1 0,0 0-5-16,0-4-8 15,0 4-3-15,0 0 2 0,0 0-1 16,0 0 1-16,0 0 3 15,0 0-8-15,0 0-12 16,0 0-1-16,0 0-7 16,0 4 0-16,0 12-1 15,0 14 8-15,3 9 0 16,0 7 2-16,1 10 2 16,1-3-3-16,-1 3 2 15,3-6-3-15,0 0-1 16,-1-10 0-16,0-4-13 15,-6-8-3-15,3-10-19 16,-3-6 2-16,0-7-14 0,3-5-8 16,-2 0-54-16,5-5-80 15</inkml:trace>
  <inkml:trace contextRef="#ctx0" brushRef="#br0" timeOffset="146555.81">14431 6400 111 0,'0'0'83'0,"0"0"-82"15,0 0-1-15,0 0 5 16,0 0-2-16,0 0 0 16,7 11 5-16,-7 15 2 15,0 9 14-15,-10 13-4 16,-8 5-10-16,-9 6 10 0,-11 3 16 15,-5 1 0 1,1-13-18-16,3-8 13 0,6-13-9 16,8-10-2-16,8-9-2 15,1-10-3-15,5 0-12 16,6-3 6-16,2-12-6 16,3-2-3-16,0 0 0 15,19-2 0-15,6 1-2 16,5 2-2-16,-1 2 3 15,7 6 1-15,3 5-7 16,0 3 6-16,3 0 1 16,4 0 7-16,-1 11-5 15,-2 4 1-15,-8 4 2 16,-3 1 0-16,-5 1-5 0,-2 1 0 16,-2 0 0-16,-4-1 0 15,2-1-4-15,-3-3 4 16,-2-5-4-16,5-7-4 15,-5-5-40-15,10 0-44 16,-1-5-88-16</inkml:trace>
  <inkml:trace contextRef="#ctx0" brushRef="#br0" timeOffset="147338.81">16231 6459 101 0,'0'0'184'0,"0"0"-177"15,0 0 1-15,0 0 49 16,0 0-30-16,0 0 5 16,0 0 9-16,-13-39-17 15,13 39-16-15,0 0 6 16,0 0-11-16,0 3-6 16,0 16-3-16,0 14 6 0,0 9 0 15,6 9 3-15,-1 5 1 16,1 4-4-16,0-1 0 15,-1 1-1-15,0-4-7 16,-2-3 1-16,1-4-19 16,2-11-24-16,-6-13-11 15,3-12-82-15</inkml:trace>
  <inkml:trace contextRef="#ctx0" brushRef="#br0" timeOffset="147559.63">15912 6813 356 0,'0'0'117'0,"0"0"-117"16,0 0 1-16,0 0 4 15,82-30 4-15,-21 16 4 16,14-3-6-16,7-2-7 15,-2 2-12-15,-4-3-44 16,-4 0-69-16</inkml:trace>
  <inkml:trace contextRef="#ctx0" brushRef="#br0" timeOffset="148413.17">17274 6036 245 0,'0'0'40'0,"0"0"-39"16,0 0 17-16,0 0 35 15,0 0-38-15,0 0 17 16,-55 27-16-16,36 5 4 15,-1 10 7-15,0 7-15 16,4 3 6-16,3 3-4 16,0-1-1-16,7 1-4 0,5 0 7 15,1-3-12 1,9 2-1-16,21 0-2 0,15-4 5 16,11-1-11-16,13-8 5 15,1-8-27-15,5-13-45 16,-6-13-39-16,-4-7-183 15</inkml:trace>
  <inkml:trace contextRef="#ctx0" brushRef="#br0" timeOffset="148965.68">17703 6353 370 0,'0'0'16'16,"0"0"-14"-16,0 0 10 15,0 0-12-15,0 0 0 16,0 0 6-16,13 86 14 16,-5-46-4-16,0 1-8 15,-8-2-1-15,0-3 2 16,0-7-2-16,0-7-7 15,0-6 7-15,0-8-7 16,-3-4 1-16,-2-4-1 16,-1 0 5-16,-1-1 1 15,1-12-1-15,1-4-1 16,4-2 3-16,1-4-5 16,0-4 1-16,0 0 2 0,0 0-5 15,10-1-5-15,3 5 2 16,3 1 1-16,3 3 1 15,2 4-3-15,-2 2 4 16,7 2 7-16,-3 0-6 16,3 0 1-16,0 4-1 15,-1 0-2-15,-3 4 4 16,-1 3-3-16,-3 0 0 16,3 5-6-16,-2 15 5 15,-1 5 1-15,0 7-5 16,-6 2-2-16,-2-2 7 15,-3-1-4-15,0-1 4 16,-7-4-15-16,0-4-2 0,0-1-11 16,0-3-30-16,0-7-49 15,0-11-107-15</inkml:trace>
  <inkml:trace contextRef="#ctx0" brushRef="#br0" timeOffset="149212.87">18228 6391 410 0,'0'0'43'0,"0"0"-43"15,0 0-11-15,0 0 8 16,105 0 3-16,-53-9-1 16,-1 1-11-16,1-2-51 15,-6-1-69-15</inkml:trace>
  <inkml:trace contextRef="#ctx0" brushRef="#br0" timeOffset="149499.76">18671 6129 396 0,'0'0'9'16,"0"0"2"-16,0 0 18 15,0 0-29-15,0 0-2 16,0 0 2-16,5 86 4 15,8-44-1-15,-2 1-3 16,2 0-2-16,0-2 2 16,-2-3 0-16,1-3-6 15,-9-6-4-15,0-7-24 0,0-10-3 16,1-7-29 0,7-5-27-16,7-8-67 0</inkml:trace>
  <inkml:trace contextRef="#ctx0" brushRef="#br0" timeOffset="149987.54">19108 5987 254 0,'0'0'4'15,"0"0"1"-15,0 0 2 0,0 0 7 16,0 0-14-16,0 0 4 16,17-3 3-16,-14 26 7 15,-3 6 13-15,0 11-23 16,0 5 15-16,-15 3-6 16,-6-1-4-16,-4-5 10 15,-4-4-18-15,-2-7 12 16,0-8-8-16,-2-6 15 15,7-6-2-15,7-7-11 16,6-4-5-16,2 0 1 16,5 0 1-16,6 0 4 15,0-4 6-15,1-8-14 16,18-4 0-16,3 0-1 16,2 6-2-16,-3 0 3 15,0 6 0-15,-2 4 6 0,0 0 1 16,2 3-3-16,1 11 8 15,1 6-11-15,-5 0 10 16,0 2-6-16,-5 0-10 16,-1-1-1-16,-3-3 1 15,2-6-25-15,-1-2-33 16,2-4-6-16,9-6-93 16</inkml:trace>
  <inkml:trace contextRef="#ctx0" brushRef="#br0" timeOffset="150418.57">19349 5743 347 0,'0'0'29'16,"0"0"-17"-16,0 0 28 15,0 0-21-15,0 0-11 0,0 0 10 16,91-2-5-16,-52 19 11 16,3 9-4-16,-3 8-11 15,3 8-3-15,-5 6-6 16,-5 5 6-16,-7 3-14 15,-8 9 14-15,-10 4-6 16,-7 2 5-16,0 0 2 16,-7-7 1-16,-7-4 12 15,-1-6 5-15,5-5-7 16,-6-1 3-16,3-5-14 16,0-4 2-16,3-7-7 15,-3-7-2-15,6-8 0 16,1-11-35-16,-4-6-43 15,-2-2-40-15,-9-23-251 0</inkml:trace>
  <inkml:trace contextRef="#ctx0" brushRef="#br0" timeOffset="152200.69">21012 6053 136 0,'0'0'43'16,"0"0"-14"-16,0 0 7 15,0 0 10-15,0 0 2 16,0 0-16-16,0 0-10 15,-3 0 5-15,3 0 1 16,0 0-1-16,0 0-7 16,0 0 0-16,0 0 1 15,0 0 0-15,0 0-4 0,0 0-6 16,0 0-4-16,3 0 2 16,8 0-8-16,12 0 3 15,14-10-2-15,9 1-2 16,8-1 0-16,0 2-4 15,-9-1-11-15,-5 6-18 16,-10 2 6-16,-11 1-42 16,-11 0-29-16,-8 4-69 15</inkml:trace>
  <inkml:trace contextRef="#ctx0" brushRef="#br0" timeOffset="152525.34">20944 6382 377 0,'0'0'17'0,"0"0"10"15,0 0 23-15,0 0-5 16,0 0-3-16,0 0-16 16,93-4-26-16,-21-11 5 0,10-1-11 15,4 2 5 1,-6 2-3-16,-9 4-20 0,-12 5 4 16,-14 0-18-16,-16 3-14 15,-21 0-45-15,-8 0-250 16</inkml:trace>
  <inkml:trace contextRef="#ctx0" brushRef="#br0" timeOffset="153746.74">22449 5900 295 0,'0'0'0'15,"0"0"10"-15,0 0-10 16,0 0 26-16,0 0 7 16,0 0 8-16,0 0-12 15,-27-68-2-15,27 68-15 16,0 0 4-16,0 0-5 15,0 0-6-15,0 0 0 0,0 0-5 16,-1 7-4-16,-5 15-6 16,0 11 10-16,-3 9-2 15,-1 6 2-15,-8 4 0 16,-1-2 0-16,-1-1-1 16,-2-2-1-16,2-5 2 15,4-9 0-15,1-10-1 16,8-10 1-16,2-6 0 15,3-3 3-15,2-4-3 16,0 0 3-16,0 0 3 16,0 0-3-16,17 0-2 15,13 0 4-15,13 0 1 16,6-4 4-16,7-1-5 16,-1-2 0-16,0-1-4 15,0-1-1-15,-4-4-8 0,-5-1-11 16,-10-3 7-16,-6-2 1 15,-10 2-3-15,-9 4 2 16,-6 0 11-16,-5 2-8 16,0-1 0-16,0 2 9 15,-8 3 6-15,2 0-3 16,1 5 12-16,4-1-7 16,1 3 10-16,0 0-1 15,0 0-17-15,0 0 0 16,0 3-3-16,4 13 1 15,8 9 2-15,5 6 1 16,-1 2-1-16,4 3 0 16,-7-1 0-16,2-3 1 15,-3-1-1-15,-2-5-10 0,-1-7-11 16,0-6-47-16,7-13-37 16,4 0-144-16</inkml:trace>
  <inkml:trace contextRef="#ctx0" brushRef="#br0" timeOffset="154017.12">23409 5782 435 0,'0'0'27'15,"0"0"-27"-15,0 0-2 16,0 104 2-16,0-56 15 16,9 5-4-16,2 3-6 15,0 0-2-15,1-3-3 16,-5 0-5-16,-2-4 3 16,-4-7-9-16,-1-11-31 15,0-8-27-15,0-16-82 16</inkml:trace>
  <inkml:trace contextRef="#ctx0" brushRef="#br0" timeOffset="154238.54">23266 6012 412 0,'0'0'84'15,"0"0"-74"-15,0 0 2 16,0 0-11-16,90-63-1 16,-31 48 0-16,2 1 0 15,-3 2-13-15,-5 2-33 16,-3-2-47-16,-5-7-86 16</inkml:trace>
  <inkml:trace contextRef="#ctx0" brushRef="#br0" timeOffset="154892.54">23954 5663 273 0,'0'0'90'15,"0"0"-88"-15,0 0 26 0,0 0 16 16,0 0-12-16,0 0 1 16,-23-17-17-16,23 17 5 15,0 0-11-15,0-2-10 16,0-2 0-16,1-2-3 16,12-4-3-16,6 1-11 15,7-2-2-15,4 3 2 16,5 5 0-16,3 3-5 15,-5 7-8-15,-3 16 2 16,-9 14 11-16,-6 7-2 16,-11 7 16-16,-4-1-1 15,0-5 2-15,-15-7 2 16,-9-9 0-16,-4-4 6 16,-3-8 13-16,-1-6 7 0,1-6 1 15,6-2 1 1,5-3-10-16,11 0-12 0,6 0-1 15,3 0-1-15,0 0 7 16,12 0-11-16,14 0-4 16,10-3-1-16,0 1 4 15,2 2-5-15,-5 0-16 16,-5 7-3-16,-3 8 16 16,-4 2-14-16,-1 4 19 15,-10 1-5-15,-5-1-1 16,-5 2 1-16,0 1 4 15,-17-2 5-15,-7-2 23 16,-5-4-3-16,-6-6 6 16,-5-2-3-16,-8-7-10 0,-1-1-8 15,1 0-4-15,-1-1-1 16,4-7 0-16,4-4-1 16,5 1-15-16,11-6-21 15,12-6-49-15,13-6-138 16</inkml:trace>
  <inkml:trace contextRef="#ctx0" brushRef="#br0" timeOffset="155155.91">24831 5724 482 0,'0'0'2'0,"0"0"1"15,0 0 33-15,0 0-13 16,0 0-9-16,0 0-14 16,111-49-11-16,-60 40-2 15,-1 2-26-15,-5 1-53 16,-8 2-50-16,-13 1-114 15</inkml:trace>
  <inkml:trace contextRef="#ctx0" brushRef="#br0" timeOffset="155374.93">24782 5924 284 0,'0'0'53'16,"0"0"-52"-16,0 0-1 15,0 0 21-15,0 0 10 16,120 8-19-16,-41-13-12 16,12-17-56-16,3-9-133 0</inkml:trace>
  <inkml:trace contextRef="#ctx0" brushRef="#br0" timeOffset="155918.54">25638 5503 356 0,'0'0'7'0,"0"0"-1"16,0 0-5-16,0 0 19 15,0 0 15-15,0 0-8 16,-76-72-15-16,76 66 9 16,0 5 0-16,5-4-17 15,17-2-3-15,11 1-1 16,15 2 0-16,7 1 0 15,6-1 5-15,-1 4-5 16,0 0-3-16,-2 0 3 16,-3 0 3-16,-6-3-3 15,-15 1 0-15,-10 1 0 16,-15-2 2-16,-7 2 3 16,-2 1 1-16,0 0-5 15,0 0 4-15,0 0-5 0,0 0-3 16,0 0-6-16,-6 1 2 15,-6 19 5-15,-2 10 2 16,-5 10 0-16,1 9 6 16,-3 5-5-16,2 3 1 15,2-1 3-15,0 2-5 16,4-2 2-16,4-3-2 16,2-5 0-16,4-10-4 15,2-8 2-15,1-8-30 16,0-8-21-16,0-8-17 15,4-6-65-15,9 0-83 16</inkml:trace>
  <inkml:trace contextRef="#ctx0" brushRef="#br0" timeOffset="156200.93">25779 5738 334 0,'0'0'107'0,"0"0"-95"16,0 0 43-16,0 0-16 16,0 0-11-16,0 0-24 0,49-14-4 15,-1 11 3-15,13-3-6 16,10 4 3-16,-1 1-6 15,5 1-14-15,-5-2 6 16,-4 1-22-16,-11-1-35 16,-15-5-121-16</inkml:trace>
  <inkml:trace contextRef="#ctx0" brushRef="#br0" timeOffset="160076.78">26760 5627 242 0,'0'0'32'15,"0"0"-18"-15,0 0 27 16,0 0-18-16,0 0-9 16,0 0 0-16,0 0-4 15,51-7 4-15,-7-4-9 16,10 0-4-16,3-2 1 15,-3 2-2-15,-11 4-3 16,-16 1-28-16,-8 4-59 16,-11 2-104-16</inkml:trace>
  <inkml:trace contextRef="#ctx0" brushRef="#br0" timeOffset="160299.37">26838 5830 70 0,'0'0'278'16,"0"0"-271"-16,0 0-3 15,0 0 17-15,0 0-11 16,0 0-9-16,77-26-2 15,-24 8-56-15,6-2-45 0</inkml:trace>
  <inkml:trace contextRef="#ctx0" brushRef="#br0" timeOffset="161195.79">27542 5455 295 0,'0'0'17'0,"0"0"-6"15,0 0 18-15,0 0 5 16,0 0 2-16,0 0-15 16,-6-5-11-16,6 5 0 15,0 0-10-15,0 0-2 16,0 0-5-16,0 12-1 16,6 12 5-16,1 8 3 15,-1 4 0-15,-1 1 2 16,-4 1-1-16,-1-4 0 15,0-1-1-15,0-3 1 16,0-6-2-16,0-7-1 0,0-7 2 16,0-5 1-16,0-5-1 15,0 0 4-15,0 0 9 16,0 0 15-16,0 0-6 16,0-8-3-16,0-8 8 15,0-4-18-15,0-3 0 16,-1-2-9-16,-1 1 0 15,2 1 1-15,0 1-1 16,0 1-2-16,0 2-3 16,0-1 3-16,9 1 2 15,3 0-9-15,1 0 9 16,1 4-11-16,-1 4 7 16,1 0-6-16,-1 3 7 0,-1 2 1 15,0-2 2 1,-3 5 0-16,0 0 0 0,0 0 1 15,3 1-1-15,-2-1 1 16,2 3-1-16,-3 0 0 16,0 0-1-16,0 0 0 15,1 0 2-15,2 2-1 16,5 7 1-16,1 2-1 16,3 1 0-16,-1 1 0 15,1 1-2-15,-1 0-3 16,-7 3 5-16,-1 0-6 15,-4 2-9-15,-5 3 12 16,0 4 3-16,-3 3 0 0,0 1 3 16,0 0-1-16,0 3 0 15,0-4-2-15,0 1 4 16,0-5-3-16,0-2-1 16,0-7 0-16,0-7 0 15,0 1 3-15,0-7-3 16,0-2 0-16,1-1 1 15,2 0-1-15,6 0-10 16,4 0-5-16,8-4-29 16,3-7-88-16</inkml:trace>
  <inkml:trace contextRef="#ctx0" brushRef="#br0" timeOffset="200277.76">1813 5693 256 0,'0'0'77'15,"0"0"-77"-15,0 0 1 16,0 0 22-16,0 0 14 16,0 0-7-16,0 0-3 15,0-6-7-15,0 6-3 16,0 0-5-16,0 0 0 15,0 0-8-15,0 0-4 16,0 4-2-16,0 18-4 16,0 15 6-16,0 14 3 15,0 4 3-15,0 0-5 16,0-5 3-16,-4-5-1 16,2-12-3-16,-2-2-24 0,1-9-4 15,0-7-40-15,-3-9-15 16,0-6-87-16</inkml:trace>
  <inkml:trace contextRef="#ctx0" brushRef="#br0" timeOffset="201013.89">1730 5508 126 0,'0'0'169'0,"0"0"-166"16,-113 62 2-16,72-29 18 0,-3 3 6 15,2 2-20 1,3 0 7-16,9 1 10 0,3 3-22 16,8-3 5-16,4 1-7 15,9 5-2-15,0-4 0 16,5 1 2-16,1-2-2 15,0-1 0-15,7 2 5 16,8 1 1-16,12 1-2 16,1 4 1-16,11-2 1 15,7-2 2-15,2-2-5 16,4-6 6-16,5-2-5 16,1-6 3-16,0-6-1 15,8-6-6-15,-5-5 3 16,-6-7 7-16,-4-3-9 15,-5-2 1-15,-4-21 6 16,-2-18-1-16,3-12-5 16,-5-15 2-16,-4-10-3 0,-7 1-1 15,-5 1 5-15,-10 9-5 16,-6 7 3-16,-6 6 8 16,0 6-1-16,-18 3-10 15,-7 1 0-15,-11 5 1 16,3 2-1-16,-4 8 2 15,-2 3 6-15,-1 4-8 16,1 4 2-16,-7 6-2 16,1 3-1-16,-7 5 1 15,0 4-1-15,4 0-4 0,0 0 2 16,11 14-19-16,4 5-12 16,6 8-29-16,5 4-22 15,7-2-42-15</inkml:trace>
  <inkml:trace contextRef="#ctx0" brushRef="#br0" timeOffset="201882.63">3402 5813 42 0,'0'0'219'0,"0"0"-194"15,0 0-12-15,0 0 33 16,0 0-17-16,0 0-7 0,0 0 1 15,-19-17 4 1,19 17-13-16,0 0-3 0,0 0 2 16,0 0-3-16,0 0-5 15,0 0-1-15,0 0 2 16,0 0-6-16,0 0-6 16,0 3-2-16,0 14 1 15,4 14 6-15,2 13 1 16,3 10 0-16,-3 8 0 15,6 4 0-15,-3 2 1 16,-3-4 1-16,0-6 1 16,1-10-6-16,2-13-4 15,-3-14-16-15,-3-11-3 16,0-8 5-16,-3-2 7 16,0-4-22-16,0-18-5 15,0-10-96-15</inkml:trace>
  <inkml:trace contextRef="#ctx0" brushRef="#br0" timeOffset="202355.94">3101 5850 223 0,'0'0'62'0,"0"0"-61"16,0 0 30-16,-96 9 18 15,80-9-11-15,10 0-4 16,-3-5 5-16,3-7-11 16,0-8-16-16,0-3-12 15,6-4 2-15,0-2-5 16,0 1 3-16,2-2 0 16,11 2-2-16,5 0-3 15,7-1-4-15,8 5 2 0,7 2 1 16,8 2 0-16,9 4-7 15,-2 7 13-15,3 8-3 16,0 1-2-16,-4 5-3 16,-6 13-6-16,-4 10-14 15,-8 1-27-15,-6 0-23 16,-9 0-42-16</inkml:trace>
  <inkml:trace contextRef="#ctx0" brushRef="#br0" timeOffset="203149.68">4440 6070 287 0,'0'0'40'16,"0"0"-29"-16,0 0 31 15,0 0-8-15,0 0 7 16,0 0-10-16,-15 0-4 0,15 0-11 16,0 0 4-1,0 0-8-15,0 0-2 0,0 0-4 16,0 0-1-16,0 0 0 15,0 0 1-15,0 0-3 16,6-3-1-16,8-4-2 16,11-3 3-16,15-4 2 15,5-5 7-15,4-1-12 16,-7 3-10-16,-9 7-18 16,-2 1-8-16,-10 6-14 15,-3 3-17-15,-6 0-10 16,-6 0-74-16</inkml:trace>
  <inkml:trace contextRef="#ctx0" brushRef="#br0" timeOffset="203619.84">4494 6263 402 0,'0'0'32'0,"0"0"-31"16,0 0 16-16,0 0 29 15,0 0-8-15,0 0-1 16,-11 0-9-16,11 0-16 15,5 0-5-15,13-5-6 0,12-9 8 16,14-6 1-16,7-2-7 16,0 1-3-16,1-1-6 15,-7 5-23-15,-11 6-19 16,-7 0-18-16,-3 2-25 16,-5-3-99-16</inkml:trace>
  <inkml:trace contextRef="#ctx0" brushRef="#br0" timeOffset="205360.81">5636 5755 174 0,'0'0'38'16,"0"0"-38"-16,0 0 0 15,0 0 0-15,0 0 10 16,0 0 22-16,0-2-6 16,0 2 4-16,0 0-27 15,0 0 11-15,-1 0-7 16,-17 0 2-16,-4 2-9 16,-1 6 2-16,-4-5-1 15,2-1 1-15,4-2 7 16,-1 0 0-16,7 0 1 15,3 0 5-15,0 0-4 16,9 0-3-16,0-3 0 0,3-7 6 16,0-2-12-16,0-2-2 15,6-5 0-15,10 0-1 16,1 1 1-16,2-2 0 16,-2 3-1-16,2 1 3 15,2 0-2-15,0 3 2 16,4 0-2-16,-1 2 1 15,-2 3 1-15,-2-1-2 16,-1 4 7-16,-1 0-7 16,0 2-1-16,-2 3-1 15,-2 0 2-15,-1 0-4 16,4 5 3-16,-4 7 1 16,-1 2-3-16,0-1 0 15,0 6 1-15,-6-2 2 0,0 7-3 16,-3 3 1-16,-3 5 1 15,0 9 2-15,0 3-3 16,0 9 2-16,0 0 0 16,-6-2-1-16,-8-3 1 15,-2-5 0-15,1-6 3 16,-6-1-3-16,-1-5 0 16,-5-3 0-16,-1-2-1 15,-5-5 1-15,-3-1 5 16,3-8-5-16,-1-2-1 15,7-7 1-15,2-3 3 0,1 0 0 16,6 0 0 0,0-11 0-16,3-3 5 0,5 0-5 15,-1-2-2-15,5-1 4 16,3-2-5-16,3-1 0 16,0-1-1-16,9 2 1 15,6 0-1-15,3 4-2 16,0-1 3-16,3 6 0 15,1 0 1-15,-1-1 1 16,6 3 0-16,-2 2-2 16,1 2 0-16,-1 3 1 15,5-1 0-15,-3 2 0 16,-2 0-1-16,-1 0 0 16,-6 12-2-16,1 3-10 15,-1 7 12-15,0 1 1 16,0 4 4-16,-3 2 0 0,4 0 11 15,-2-2-8-15,2-5-8 16,6-3 0-16,2-7 2 16,3-4 2-16,6-6-4 15,1-2-6-15,6-10-35 16,2-14-40-16,-6-8-69 16</inkml:trace>
  <inkml:trace contextRef="#ctx0" brushRef="#br0" timeOffset="206296.55">5962 5264 183 0,'0'0'33'16,"0"0"-31"-16,0 0 17 15,0 0 5-15,0 0 0 16,0 0 27-16,0-21-21 16,0 19-7-16,0 1-8 15,0-4-2-15,0 0 0 16,0 0-9-16,0 0 6 15,0-2-8-15,0-1 2 0,0 2-1 16,0 1 2-16,0 2 5 16,0 2-2-16,0-1-3 15,0 2-3-15,0 0-2 16,0 0 0-16,0 0-3 16,0 0-8-16,7 19 0 15,5 11-4-15,-3 7 6 16,-2 9 9-16,-2-3 0 15,-5-7 2-15,0-7-3 16,0-7 4-16,0-10 5 16,0-4-5-16,0-4-3 15,0-4 10-15,0 0 0 0,0 0 5 16,0-10 7-16,-5-9-16 16,1-1-4-16,1 1 4 15,3-1-3 1,0 0-1-16,0 0-2 0,0 1-6 15,0-3 6-15,3 1-9 16,7-3 9-16,1 5-9 16,2-2-8-16,2 2 6 15,3 2 10-15,0 0-10 16,1 3 9-16,-2 2 1 16,-1 2 0-16,-1 3 2 15,0 1 1-15,0 3 4 16,0 3 1-16,-3 0-6 0,4 0 3 15,1 0-2 1,-1 0 0-16,-4 6 1 0,1 2-1 16,-2 4-4-1,-2 2-2-15,4 10-5 0,-4 7 9 16,-3 2 0-16,0 1-4 16,-6 0 3-16,0-6-4 15,0-4 4-15,0-7-18 16,0-5-4-16,0-9-18 15,0-3-36-15,0 0-61 16</inkml:trace>
  <inkml:trace contextRef="#ctx0" brushRef="#br0" timeOffset="207366.61">6488 5213 42 0,'0'0'54'0,"0"0"-49"15,0 0 0-15,0 0 37 16,0 0-13-16,0 0-6 16,-3 3 0-16,3-3 13 15,0 0-21-15,0 0 14 16,0 0-9-16,0 0 2 0,0 0-5 15,0 0-5 1,0 0 3-16,0 0-4 0,0 0 0 16,0 0-2-16,0 0 1 15,0 0 5-15,0 0 1 16,0 0-10-16,0 0 2 16,0 0 3-16,0 0-5 15,0 0-1-15,0 0 11 16,0 0-13-16,0 2 5 15,0-2-5-15,0 2 3 16,0-2-3-16,0 0-1 16,0 0 4-16,0 0-6 15,0 0 4-15,0 0 3 16,0 0-7-16,0 0 4 0,0 0 6 16,0 0-10-16,0 0 8 15,0 0-7-15,0 0 4 16,0 0 0-16,0 0-4 15,0 0 4-15,0 0-5 16,-3 0 12-16,3 0-12 16,0 0 0-16,0 0 0 15,0 0 4-15,0 0-2 16,0 0 5-16,0 0-6 16,0 0 6-16,0 0-7 15,0 0-2-15,0 0-5 16,3 0 0-16,9 0-1 15,15 0 8-15,4-9 7 16,5-1-7-16,-3 2-1 16,-8 2-12-16,-10 3-12 0,-3 1-1 15,0 2-7-15,-3 0-26 16,-6 0-20-16,-3 0-42 16,0 0-105-16</inkml:trace>
  <inkml:trace contextRef="#ctx0" brushRef="#br0" timeOffset="207859.75">6919 4974 189 0,'0'0'56'0,"0"0"-55"15,0 0 20 1,0 0 21-16,0 0 1 0,0 0-17 16,-3 0-6-16,3 0-2 15,0 0-13-15,0 0-2 16,0 0-3-16,0 12-3 16,0 8 3-16,0 10 11 15,-3 5 8-15,0 5-18 16,0 1 4-16,3-3 0 15,-4-3-2-15,1-3-2 16,0-5-1-16,0-4-1 16,0-5-1-16,0-7-23 0,3-5 3 15,0-4-18-15,0-2-28 16,0-2-31-16,12-15-72 16</inkml:trace>
  <inkml:trace contextRef="#ctx0" brushRef="#br0" timeOffset="208682.57">7195 4878 154 0,'0'0'81'0,"0"0"-79"15,0 0 7-15,0 0-1 16,0 0 6-16,0 0 15 16,0-1-11-16,0 1-9 15,0 0-6-15,0 0 2 0,0 0 0 16,0-2 4-16,0 2 1 16,0 0-7-16,0 0 7 15,0 0-9-15,0 0 7 16,0 0-8-16,0 0 0 15,0 0 4-15,0 0 0 16,0 0-4-16,0 0-1 16,-6 9-1-16,-3 9 2 15,-4 5 0-15,4 5 1 16,-6 3 4-16,0 2-3 16,-1-2 8-16,2-1-2 15,-5-9-7-15,4-5-1 16,-3 0 2-16,0-6 2 15,3-2-1-15,3-3-3 16,-1-2 1-16,7 0 1 0,0 0-2 16,3-3 0-1,1 2 1-15,-1-2-1 0,3 0 0 16,0 0 2-16,0 0 4 16,0 0 3-16,6 0 2 15,2 0-3-15,4-5-6 16,4 0-1-16,-2 4 1 15,2 1-1-15,-4 0 2 16,1 0 7-16,-2 0-9 16,5 9 2-16,-4 3-3 15,3 4-1-15,-3 3 0 16,3 1 1-16,0 4 0 0,0 2 0 16,1-2 1-16,1-1 0 15,-4-4 1-15,-1-2-2 16,3-5-5-16,-6-4 3 15,4-2-19-15,-1-6-32 16,2 0-48-16</inkml:trace>
  <inkml:trace contextRef="#ctx0" brushRef="#br0" timeOffset="210556.46">6971 5687 106 0,'0'0'132'0,"0"0"-124"16,0 0 7-16,0 0 26 15,0 0-14-15,0 0 2 16,0 0-8-16,-16-61-2 16,16 59 10-16,0 2-8 15,0-1-7-15,0 1-2 16,0 0 0-16,0-2 1 15,0 2-6-15,0 0 0 16,0 0-4-16,0 0 4 16,0 0-7-16,0 0-3 15,0 3-1-15,0 9 4 16,0 1 4-16,3-1-4 0,3 4 0 16,-2 0 1-16,4 4-1 15,-2 3 2-15,0 1-2 16,0 2 0-16,-2 6 0 15,-1 0 0-15,-3 2-1 16,0 2-4-16,0-5 4 16,-3 4-1-16,-10-1 1 15,-4-1 1-15,-2-2-1 16,0-2-1-16,-1-2-1 16,-2-6 2-16,1-1-5 15,3-6 5-15,0-4 0 16,-1 1 1-16,1-5 0 15,-6-1 0-15,2 0-4 16,-1-5 4-16,1 0 3 16,4 0-3-16,0-7 1 0,2-6 1 15,2-1-2-15,4-5 4 16,4-3-3-16,6-3-1 16,0 2 5-16,6-4-5 15,13 1-3-15,2 3 3 16,3-3-4-16,0 6 4 15,1-1 0-15,-4 4 0 16,4 2 7-16,-5 5-7 16,2 3-1-16,-1 4 1 15,-3 0 4-15,0 3 3 16,-3 0-7-16,1 0 1 16,1 0 4-16,-1 6-5 0,8 5-3 15,-6 2 3 1,4 0 0-16,2 3 0 0,-6 1-1 15,3 0 2-15,-5 1-2 16,-4 2 2-16,3-2-1 16,-3 4 2-16,-3-5 5 15,4 0-7-15,-5-4 1 16,1-2 6-16,-3-5-6 16,1-1 3-16,-1-4-2 15,-3-1 0-15,6 0 0 16,3 0 1-16,0-1-1 0,7-12 2 15,-2-4-6 1,5-5 2-16,-1-2 0 0,0-5 3 16,0 0-3-1,1-4-5-15,-7-2 5 0,0-3-4 16,-3-4 0-16,-3-5 1 16,-2 0-3-16,-4 4-5 15,-3 2 6-15,0 9 0 16,0 2 5-16,-6 5 3 15,-7 2-3-15,1 3 2 16,-6 1-1-16,0 2 4 16,-1 1 2-16,1 2-2 15,3 3-3-15,-3 1-1 16,0 0-1-16,-1 2 3 16,-2 2-4-16,3 0 1 0,0 0 0 15,3 2-1-15,2-1 1 16,-1 4-2-16,-2-2 4 15,-2 3-4-15,-3 0 0 16,-1 0 2-16,-2 0 2 16,0 0-2-16,3 0 0 15,-1 3-2-15,5 5 2 16,1-3 0-16,4-1 2 16,-1 4-1-16,5-3 1 15,-1 1-1-15,-1 0-1 16,4 3 0-16,0 1-2 15,-2 1 2-15,-2 0 1 0,4 3 0 16,0-2 0-16,0 1-1 16,0-2 3-16,3-1-3 15,-4 3 2-15,7-4-2 16,-3 4 0-16,3 1 2 16,0-5-2-16,0 3 3 15,0 0-2-15,0-4 0 16,0 1 1-16,6-2-2 15,1-1 1-15,5 1 0 16,4-4 3-16,1 0 2 16,5 0-1-16,2-3 0 15,-3 0-3-15,6 0 6 16,-2 0-1-16,-1 0-7 16,3 0 2-16,-6 0-2 0,-2-7 0 15,2-2 0-15,-3 0-15 16,0-2-13-16,-6 1-9 15,1 1-24-15,-7 2-34 16,0 2-64-16</inkml:trace>
  <inkml:trace contextRef="#ctx0" brushRef="#br0" timeOffset="212596.55">8436 5551 66 0,'0'0'102'0,"0"0"-69"15,0 0 9-15,0 0-4 16,0 0 0-16,0 0-10 15,0 0-5-15,0-20-5 16,0 20 9-16,0 0-5 16,0-1-2-16,0 1-9 15,0 0 5-15,0 0-8 16,0 0 1-16,0 0-4 0,0 0 2 16,0 0-6-16,0 0-1 15,0 0 0-15,0 1-3 16,0 19-8-16,6 8 7 15,2 5 4-15,-1 1 0 16,-4 2-3-16,0 1 1 16,-3 2 2-16,0 2 3 15,0 2-1-15,0-1-3 16,0-6 1-16,0-5 0 16,0-4 0-16,3-8 0 15,-3 0 0-15,3-10 0 16,-3-3 0-16,0-3 1 15,0-3-1-15,0 0 1 16,0 0 2-16,3 0-6 16,-3-10-9-16,3-10-30 15,-3-6-42-15,0-5-53 0,0-2-54 16</inkml:trace>
  <inkml:trace contextRef="#ctx0" brushRef="#br0" timeOffset="212945.56">8299 5733 354 0,'0'0'21'16,"0"0"-10"-16,0 0 35 15,0 0-10-15,0 0-7 16,0 0 0-16,0 0-13 16,0 0-1-16,0 0-12 15,18 0-2-15,4-9 2 16,17-8 3-16,13 1-6 16,9 0-1-16,8 2 1 15,3 2-7-15,5 3 7 16,-8 1-3-16,-8 5-13 0,-15 3 7 15,-16 0-26 1,-9 0-9-16,-8 0-29 0,-2 0-9 16,-2 5-34-16</inkml:trace>
  <inkml:trace contextRef="#ctx0" brushRef="#br0" timeOffset="213344.58">9054 5472 343 0,'0'0'14'0,"0"0"-10"15,0 0 13-15,0 0 11 16,0 0-17-16,0 0-11 16,-8 10 0-16,13 14 11 15,4 5 6-15,-2 6 0 16,-1 1 2-16,-3 4-5 16,0 1-7-16,-3 5 0 15,0 3-6-15,0-3 7 16,0-3-8-16,0-4 0 15,-6-10-1-15,0-5 2 0,3-7-2 16,-1-7-5-16,1-5-12 16,0-5-20-16,0 0-16 15,0-8 2-15,1-13-111 16</inkml:trace>
  <inkml:trace contextRef="#ctx0" brushRef="#br0" timeOffset="214126.86">9070 5395 270 0,'0'0'7'15,"0"0"-7"-15,0 0 38 16,0 0-15-16,0 0-10 16,0 0 5-16,27-59-17 15,-12 48 11-15,1 0-2 16,-2 1 4-16,2-1-6 16,-1 1-7-16,6 1-1 15,-3 1-3-15,-1 1 1 16,3 2 2-16,-2 1 2 15,0 0-1-15,0 3 1 16,1-1-2-16,2 2 0 0,-3 0 0 16,0 0 0-16,-6 0 0 15,-2 6-9-15,-4 4-6 16,-3 2 14-16,0 5-2 16,2 0 0-16,-2 5 1 15,0 1 1-15,-3 7 1 16,0 6 0-16,0 6 0 15,-11 4 1-15,-4 1-1 16,-7-5 2-16,-2-3-2 16,-5-8 6-16,3-4 3 15,-4-5-7-15,2-4 16 16,5-5-13-16,1-4 10 0,1-7-9 16,6-2 3-16,5 0 2 15,0 0-5-15,6-5 3 16,1-8-1-16,3 1-1 15,0 1-7-15,0-2 1 16,6 3 5-16,8-1-6 16,2 3-5-16,-1 3 5 15,3 0 6-15,1 5-5 16,1 0 6-16,5 0 0 16,2 7-2-16,4 12 4 15,-1 3-7-15,6 7 16 16,-6 4-14-16,1 4 12 15,-1-3 6-15,-8-2-22 16,-4-6 5-16,-6-6-10 16,0-6 6-16,-2-2-1 0,1-4 0 15,-2-3-8-15,1-3-4 16,2-2-17-16,9 0-25 16,-3-2-70-16,3-10-145 15</inkml:trace>
  <inkml:trace contextRef="#ctx0" brushRef="#br0" timeOffset="-212417.5">5884 6624 199 0,'0'0'93'16,"0"0"-93"-16,0 0-12 15,0 0 11-15,0 0 1 0,0 0 32 16,-3 0 4-16,3 2-22 16,0-2-11-16,0 0-2 15,0 0 4-15,0 0 3 16,0 0 8-16,0 0-2 15,0 0-2-15,0 0-4 16,0 0 11-16,9 0-5 16,7 0-1-16,14 0-7 15,9-2 3-15,16-5-7 16,3-3 1-16,8 0-3 16,4 1 0-16,-1 5 0 15,5 2 2-15,1 2-1 16,1 0 7-16,-3 0-2 15,-4 5-6-15,-1-4 3 16,1 3-1-16,-5-1 0 0,3-3 5 16,-7 0-6-16,-8 0-1 15,-10 0 0-15,-9 0-1 16,-14 0 1-16,-10 0-1 16,-6 0 0-16,-3 0-3 15,0 0 4-15,0 0 0 16,0-3-3-16,0 1-5 15,0 0 0-15,-6 1 8 16,-6-2 0-16,-6 1-6 16,-7 1 6-16,-1 1 0 15,-2 0 0-15,-5 0-1 16,-10 0 1-16,-5 0 0 0,-7 0-4 16,-3 0 3-16,-2 1-1 15,2 4 0-15,-6-2-4 16,-2 2 6-16,-2-2 2 15,-1 1-1-15,-1-2 4 16,1-2-5-16,-2 0 1 16,5 0-1-16,2 0 0 15,6 0 0-15,7-2-1 16,11 1 3-16,10-2 1 16,8 3 9-16,2 0-5 15,4 0-5-15,4 0-2 16,0 0 0-16,9 0 0 15,3 0 1-15,0 0-1 0,0 0 0 16,0 0 3-16,0 0-3 16,0 0-8-16,0 0 3 15,10 0 5-15,1 0 0 16,4 0 3-16,12 0 7 16,7 0-6-16,12 0-3 15,11 0 1-15,7-3 3 16,6-4-3-16,3 3 0 15,5-2-2-15,2 1 0 16,2 0 1-16,-1 0 0 16,-5 1 0-16,-3 3 0 15,0-1-2-15,-6 0-2 0,-1 2 0 16,-11 0-8 0,-13 0 9-16,-17 0-4 0,-11 0-1 15,-7 0-2-15,-4 0 4 16,-3 0-4-16,0 0 8 15,0 0-2-15,0 0 2 16,0 0 2-16,0 0 1 16,0 0-2-16,0 0 1 15,-10 0-1-15,-1 0 0 16,-8 0-2-16,-2 2-2 16,-12 3 4-16,-7 1-8 15,-5 1 8-15,-7 0-6 16,0 0 6-16,1 0-3 15,-6 0 2-15,2-2 1 16,-3 0 1-16,-3 0-1 0,1-4 0 16,-4 2 1-16,3 0-1 15,1-3 1-15,8 0 4 16,7 0-4-16,6 0 2 16,4 0-3-16,5 0 0 15,7 0 0-15,4 0 3 16,7 0-2-16,3 0 6 15,5 0-7-15,2 0 3 16,2 0 0-16,0 0-3 16,0 0 0-16,0 0 0 15,0 0 0-15,0 0 0 16,0 0 0-16,0 0-4 0,6 0-15 16,6 0 7-16,13 0 12 15,8 0 0-15,12-3 1 16,13-3 2-16,11-2 4 15,16-1 2-15,9 3 13 16,13 1-10-16,2 0-10 16,6 1-1-16,-2 4 6 15,-13 0-3-15,-15 0-4 16,-22 0-7-16,-17 0 6 16,-15 0 1-16,-14 3-6 15,-8 0-4-15,-5-3-10 16,-4 0 2-16,0 1 11 15,0-1 2-15,0 0 1 0,0 0-8 16,0 0-7 0,0 0-11-16,0 0-28 0,0-1-129 15</inkml:trace>
  <inkml:trace contextRef="#ctx0" brushRef="#br0" timeOffset="-206267.1">5869 7579 131 0,'0'0'61'0,"0"0"-36"15,0 0 17-15,0 0 6 0,0 0-15 16,0 0-20-16,0 0-8 16,0 0-3-16,0 0 3 15,0 0 2-15,0 0-4 16,0 0 9-16,0 0 7 16,0 0-6-16,0 0 0 15,0 0-5-15,0 0 6 16,0 0-3-16,0 0-1 15,0 0-6-15,0 0 1 16,0 0-3-16,0 0 1 16,0 0-3-16,0 0 2 15,0 0-2-15,0 0-2 16,-3 3 2-16,-3 7 1 0,-3 4-1 16,-7 1 0-16,2-1 4 15,-5 3-1-15,1-4-2 16,0 1 6-16,-1-3-6 15,2-2-1-15,1-4 1 16,4-1-1-16,-1-1 4 16,7-3 1-16,1 0 5 15,-1 0-6-15,-3-1 0 16,-1-5-2-16,4 0-2 16,0-1 0-16,6 1 0 15,-2 0 0-15,2-2 0 16,0-1 0-16,0-2-3 15,2-2 1-15,10 0 1 16,1-1 1-16,1-1-1 16,2 1-3-16,-1-3 4 0,4 5 1 15,-2-2-1-15,2 4 0 16,-1 1-2-16,0 1 2 16,6 2-1-16,-2 0 1 15,1 1-1-15,-4 0 0 16,3 1 1-16,-2 1 0 15,-1 3-2-15,-1 0-3 16,-6 0 0-16,0 0 2 16,0 4-9-16,-3 9 5 15,0 3 6-15,1 4-2 0,-4 0 0 16,0 3 1 0,-1 4-3-16,-2 2 5 15,1 4 3-15,-4-1-3 16,0 3 0-16,0-2 1 0,-15-1 0 15,-4 4-1-15,-4-5 0 16,-5-1 0-16,-2-4 6 16,3-4-4-16,-1-3-2 15,-2-4 0-15,5-2 6 16,1-2-5-16,3-2-1 16,-3-3 4-16,2-4 0 15,5 0-2-15,-5-2 7 16,9 0 0-16,2 0-6 15,2 0 2-15,6 0 2 16,3 0 1-16,-3-4-1 0,3-8-7 16,0-2-3-16,0-3-1 15,0-2 3-15,12-1-5 16,2 0 3-16,5 3-1 16,3 0 4-16,-2 2-1 15,2 1 1-15,2 4 0 16,-3 0 1-16,-3 4 2 15,1 3 1-15,-4-1-2 16,0 4 0-16,0 0-1 16,3 0-1-16,1 9 0 15,4 2 0-15,-1 2 1 16,5 4 4-16,-2 2-5 0,2 0 2 16,1 5-2-1,-5 0 1-15,2-2 1 0,-1-1 4 16,-2-2-5-16,1-2 1 15,-4-3 0-15,2-2-2 16,4-6 2-16,5-5-1 16,3-1-1-16,12-4-11 15,4-15-42-15,2-1-81 16,-5-2-43-16</inkml:trace>
  <inkml:trace contextRef="#ctx0" brushRef="#br0" timeOffset="-200272.33">5956 7031 140 0,'0'0'0'15,"0"0"-4"-15,0 0-23 16,0 0-22-16</inkml:trace>
  <inkml:trace contextRef="#ctx0" brushRef="#br0" timeOffset="-199155.98">6100 7028 176 0,'0'0'12'15,"0"0"-12"-15,0 0 16 16,0 0 19-16,0 0-3 15,0 0-6-15,-12 0-5 16,12 0 3-16,0 0-17 16,0 0-4-16,0-4 8 15,0 1 0-15,0-4-3 16,0 1-6-16,3-5-2 0,2 1 0 16,4 0 0-16,0 0-2 15,1 4-4-15,7 1-10 16,-4-1 7-16,5 6 0 15,1 0-10-15,-1 0 0 16,0 0 9-16,0 3 7 16,-6 11-12-16,4 6 1 15,-8 7 9-15,-2 7 0 16,-6 0 5-16,0 1 2 16,0-3-1-16,-5-3 12 15,-7-4 2-15,-4-4 0 16,1-7 7-16,-3 0-4 15,6-8-4-15,-1-1 4 16,8-3-5-16,1 0-10 16,-1-2 1-16,5 0 1 0,0 0-2 15,0 0 3-15,0-2-1 16,9-7-5-16,2-2-9 16,8 2 7-16,-1 1-4 15,0 1 6-15,-2 5-9 16,4 1 4-16,-1 1 2 15,-1 0 1-15,-3 11-5 16,1 9 2-16,-1-1 5 16,-7 7-4-16,-1-5 4 15,-7 4-1-15,0-2 1 16,-4-3 2-16,-11 4 10 0,-12-3-4 16,-3-2 18-1,-4 0-14-15,-5-4 2 16,-4-6-1-16,7-2-11 0,0-7 13 15,0 0-11-15,5-13-4 16,4-7-11-16,2-11-18 16,14-2-36-16,11-4-4 15,8-11-59-15</inkml:trace>
  <inkml:trace contextRef="#ctx0" brushRef="#br0" timeOffset="-195611.22">7237 7335 203 0,'0'0'26'16,"0"0"-23"-16,0 0 0 16,0 0 45-16,0 0-3 15,0 0-28-15,0 0 4 0,0-11-11 16,0 11 0-16,0 0-1 16,0 0 8-16,0 0-5 15,0 0-2-15,0 0-2 16,0 0 1-16,0 0-2 15,0 0-6-15,0 0-2 16,0 0 5-16,-9 1-4 16,-3 9 1-16,-9 8-2 15,-1 3 2-15,-5 5-2 16,6 3 2-16,-6 3-1 16,5 2 9-16,-5 0 5 15,6 7-6-15,-3-5-2 16,2 6-1-16,8-2-3 15,4-1-1-15,10-1 0 0,0 0 6 16,6-1-2-16,24 0-5 16,7 1 0-16,11-4 5 15,10-8-2-15,3-2-3 16,12-8 0-16,2-9-9 16,-2-4-24-16,0-3-35 15,-6-10-70-15</inkml:trace>
  <inkml:trace contextRef="#ctx0" brushRef="#br0" timeOffset="-193463.31">7787 7539 38 0,'0'0'138'16,"0"0"-125"-16,0 0-12 15,0 0 15-15,0 0 7 16,0 0-5-16,0 0 2 16,0-29-9-16,0 26 3 15,0 2-3-15,0 1 3 0,0-3-4 16,0 0 4-1,0 2-7-15,0-3 1 0,0 4-1 16,0 0 0-16,0 0-2 16,0-3 1-16,0 3 1 15,0 0-5-15,0 0 5 16,0 0-2-16,0 0-3 16,0 0 4-16,0 0 3 15,0 0-3-15,0 0 2 16,0 0-1-16,0 0-4 15,0-2 6-15,0 2-3 16,0 0 1-16,0 0 0 16,0 0 0-16,0 0-5 15,0 0 1-15,0 0-3 16,0 0-2-16,0 0 1 0,0 0-2 16,0 2 3-16,0 14-18 15,0 12 15-15,0 9 3 16,0 5 0-16,0 8 3 15,0 3-3-15,0-6 0 16,0-2 10-16,0-5-10 16,0-5-2-16,0-6 2 15,-4-10 3-15,4-7-1 16,0-5-4-16,0-6 1 16,0 0-1-16,0-1-13 15,0 0-12-15,0 0-15 16,0-2-17-16,0-14-121 15</inkml:trace>
  <inkml:trace contextRef="#ctx0" brushRef="#br0" timeOffset="-192820.63">8278 7510 187 0,'0'0'30'0,"0"0"-26"16,0 0 2-16,-91 15 29 16,67-8 6-16,2 0-8 15,7 3-22-15,0 0 3 16,3 4 0-16,-1 2-9 16,7 1 1-16,1 1-1 15,5 3 10-15,0 3-10 0,0 2-4 16,5 3 3-1,14 1-4-15,6 1-1 0,1 1 1 16,8 0 4-16,-3-4 1 16,-1 0-4-16,0-8 1 15,1-3 6-15,-5-10-7 16,1-7 2-16,-2 0-3 16,2-18 0-16,-2-10-6 15,-1-5 2-15,-3-1-1 16,-6-2-4-16,-3 2 4 15,-2 0 5-15,-7 4 0 16,-3-1-1-16,0 5 1 16,0 4 0-16,-19-2 0 15,-2 7 0-15,-3 0 1 16,0 5 1-16,-7 2-2 0,4 3 7 16,-3 4-5-1,-1 2 0-15,4 1-2 0,5 0 0 16,5 0 0-16,4 0-7 15,7 4-41-15,6-1-106 16</inkml:trace>
  <inkml:trace contextRef="#ctx0" brushRef="#br0" timeOffset="-192375.9">8794 7424 212 0,'0'0'136'0,"0"0"-124"15,0 0-9-15,0 0 15 0,0 0 9 16,0 0-16-16,0 12-7 16,0 5 3-16,0 11 13 15,0 1-3-15,0 10-8 16,0 8 4-16,0 2-10 15,3 1 10-15,3-4-9 16,3 3-4-16,0-10 0 16,-3-5-3-16,0-8-4 15,0-9-8-15,0-7-23 16,4-4-23-16,-4-6-3 16,8-3-25-16</inkml:trace>
  <inkml:trace contextRef="#ctx0" brushRef="#br0" timeOffset="-191810.45">9322 7483 330 0,'0'0'10'0,"0"0"-7"16,-80 4 17-16,60 4 33 0,4 3-13 15,4 0-23-15,0 0-6 16,3 3-6-16,0 2 11 16,6 2-13-16,0 1 1 15,3 1-4-15,0 5 1 16,0 0-1-16,12 9 3 15,9 2 0-15,4 3 4 16,5 0 5-16,3-2-12 16,1-8 0-16,2-2-2 15,0-11 4-15,3-7-4 16,-8-8-2-16,-1-1 3 16,0-9-5-16,-5-12 0 15,-1-7 6-15,-2 0 0 16,-9-1 0-16,1 2 3 15,-8-3 1-15,0-1-2 16,-6 1-1-16,0-1-1 0,0 1-2 16,-19 3 2-16,-1 2 2 15,-2 4-2-15,-2 1 14 16,-1 3-12-16,-1 3 0 16,-3 3-4-16,6 0 2 15,-4 3-9-15,2 2 7 16,4-2-30-16,0 4 14 15,8-1-36-15,2-6-6 16,11 2-38-16,0-4-148 16</inkml:trace>
  <inkml:trace contextRef="#ctx0" brushRef="#br0" timeOffset="-191324.15">9983 7258 382 0,'0'0'20'16,"0"0"-20"-16,0 0 15 16,0 0 17-16,0 0-20 15,0 0-1-15,82 10 11 16,-41 4-7-16,3 6-1 16,3 3 1-16,0 5-10 15,-1 9 11-15,-4 4-15 16,-9 9-1-16,-6 5-13 15,-11 2 12-15,-7 4 1 16,-6-4 0-16,-3 3 0 16,-3-4-3-16,-22-1 3 15,-8-1 0-15,-9-1 2 16,-7 0 11-16,1 0-7 0,2-13-2 16,10-10 1-16,8-10 3 15,7-9-8-15,6-8-4 16,6-3-15-16,-3 0-31 15,6-5-29-15,0-13-85 16</inkml:trace>
  <inkml:trace contextRef="#ctx0" brushRef="#br0" timeOffset="-183901.16">9352 6878 43 0,'0'0'98'15,"0"0"-91"-15,0 0 21 16,0 0 6-16,0 0-7 15,0 0 1-15,0 0-3 16,-9-9-7-16,9 9-4 16,0 0 3-16,0 0-11 0,0 0 1 15,-3-1-1-15,3 1 1 16,0-2-6-16,-3 1-1 16,3-1 2-16,-4 0-2 15,4 0 5-15,0-1-2 16,-3 2 2-16,3-2-4 15,0 0 8-15,0-1 3 16,0-2-2-16,0-1-9 16,7-3-1-16,5 1 0 15,3 1-5-15,0 3 4 0,-6 2-5 16,1-1 1-16,-4 1 2 16,0-1-9-16,2 4 8 15,2-3 4-15,-4 3-6 16,0 0-3-16,3 0 1 15,-3 3-3-15,3 16-3 16,-3 8 2-16,0 10 11 16,-3 8-6-16,-3 6 4 15,0-2 1-15,-6 1 2 16,-15-4 0-16,-3-7 2 16,-6-5-2-16,-7-4 1 15,3-7-1-15,1-7 4 16,6-5 1-16,6-3-3 15,3-4-2-15,9-4 8 16,-1 0-3-16,4 0 2 0,3-3-1 16,3-11 8-16,0 1-8 15,0-5-6-15,12 1 3 16,5-3-2-16,6 4-1 16,4 1-1-16,-3 0 1 15,0 7 0-15,1 1 0 16,-1 7 0-16,1 0 0 15,-2 7 0-15,-1 11-5 16,-1 1 4-16,-6-2-6 16,1 0-26-16,-2-5-18 0,-1-7-26 15,2-5-69 1</inkml:trace>
  <inkml:trace contextRef="#ctx0" brushRef="#br0" timeOffset="-183311.43">9664 6469 208 0,'0'0'21'0,"0"0"-15"15,0 0 5-15,0 0 13 16,0 0 3-16,0 0 11 15,-61-2-24-15,57 2-8 16,3 0 2-16,-2 0-4 0,3 0 3 16,-3 0-6-1,-3 4-2-15,0 8 2 16,-1 8-1-16,4 5 0 0,3 3 1 16,0 3-1-16,0 0 2 15,13 3-2-15,3-4 0 16,4-8-2-16,2-3-4 15,-5-10-5-15,2-9 9 16,1 0-1-16,2-11 2 16,-2-14 0-16,-1-4-2 15,-6 0 3-15,-10-2 0 16,-3 6 8-16,0-1-7 16,-3 2-2-16,-16 4 3 15,-8 8-3-15,-1 0 1 16,-2 7 0-16,-3 1 0 15,-3 4-2-15,-1 0-32 16,-5 7-49-16,-1 5-105 0</inkml:trace>
  <inkml:trace contextRef="#ctx0" brushRef="#br0" timeOffset="-182428.26">8882 7040 165 0,'0'0'50'0,"0"0"-48"16,0 0 8-16,0 0 12 15,0 0 26-15,9-73-20 16,-9 68-6 0,0 4-3-16,0-2-3 0,0 3-6 15,0 0-10-15,0-2 1 16,0-4 0-16,-3 3-1 16,3-6 6-16,-3 2 4 15,3-3 5-15,0 0-15 16,0 1 0-16,0-1-2 15,0 4 2-15,3 3-1 16,3-2-5-16,-3 5-5 16,3 0 10-16,-2 0-1 15,4 0-4-15,-2 0 1 0,0 0 3 16,3 0-4-16,-2 7 2 16,2 3-2-16,-1 7 1 15,-2 5-5-15,-3 9 5 16,1 6-1-1,-4 6 4-15,0 2 2 0,0 2-2 16,-4-5 2-16,-13 0 1 16,-2-6 0-16,-2-5-2 15,0-4 0-15,-1-7 1 16,5-3 7-16,1-5 0 16,4-2-7-16,0-7 1 15,6-3 4-15,3 0 1 16,0 0 6-16,0-10-7 0,3-4-3 15,0 0 1 1,0 0-4-16,0 4 1 0,0-3-6 16,9 2 5-16,2 2-3 15,-1-1 3-15,5 5-1 16,-2 1-4-16,1 4 4 16,2 0 2-16,2 0-1 15,3 9-5-15,1 10 3 16,-2 3 2-16,-1 4 0 15,-1-4 0-15,-3-2-2 16,1-7-37-16,-4-10-12 16,-1-3-22-16</inkml:trace>
  <inkml:trace contextRef="#ctx0" brushRef="#br0" timeOffset="-181980.25">8994 6419 185 0,'0'0'40'16,"0"0"-25"-16,0 0 20 15,0 0 9-15,0 0-5 16,0 0-29-16,-9-10-10 16,9 12 0-16,0 15-1 15,0 2 1-15,3 6 0 0,0 3 1 16,0 1-1-16,-3 1-1 16,0-1-7-16,0 0-46 15,0-6-69-15</inkml:trace>
  <inkml:trace contextRef="#ctx0" brushRef="#br0" timeOffset="-181030.13">8268 7057 102 0,'0'0'52'0,"0"0"-51"16,0 0 28-16,0 0-2 15,0 0 3-15,0 0-6 16,-11-34-12-16,11 28 0 16,0 0 4-16,0-2 15 15,0 0-12-15,0 0-8 16,0 2-11-16,3-1-1 15,5 0-3-15,2 1 1 16,-1 1-7-16,-3-1-1 16,0 6-7-16,1 0-3 15,1 0-2-15,-2 11 15 0,0 12-5 16,-3 17 7-16,0 14 6 16,-3 8 6-1,0-3 2-15,-3 0-5 16,-12-9-2-16,0-9 6 0,-3-9 0 15,-3-10 1-15,2-5 7 16,-2-6 6-16,3-9-8 16,3-2-11-16,2 0 9 15,2-2-10-15,5-9 4 16,3-2-5-16,3-1 2 16,0 2 2-16,0 2-3 15,0 3 0-15,12 4-1 16,6 3-7-16,6 0 2 15,3 3 5-15,6 11-1 16,5 2 1-16,-2-2 0 0,3-5-1 16,-6-2 1-1,-2-7-14-15,-10 0-92 0</inkml:trace>
  <inkml:trace contextRef="#ctx0" brushRef="#br0" timeOffset="-180559.88">8378 6652 49 0,'0'0'185'0,"0"0"-184"15,0 0-1-15,0 0 1 0,0 0 10 16,0 0 7-16,33-31-10 15,-24 31-3-15,1 0-3 16,-4 5-2 0,-6 7 0-16,0 3 9 0,0 2 4 15,0 3-3-15,3 1-9 16,0 0 1-16,5 1 10 16,-1-2-1-16,2-6-4 15,3 1 0-15,1-6-3 16,4-8-1-16,5-1-1 15,11 0-2-15,3-13-16 16,-3-4-70-16,-5 1-44 16</inkml:trace>
  <inkml:trace contextRef="#ctx0" brushRef="#br0" timeOffset="-179614.22">7762 6889 157 0,'0'0'54'16,"0"0"-53"-16,0 0 23 15,0 0 5-15,0 0-9 16,0 0 5-16,-24-34-14 15,21 28-10-15,0 6 12 16,0-5 1-16,3 0-5 16,0 1-2-16,0 1 0 15,0-2-6-15,0 0 0 16,0 0-2-16,0 0 0 16,0-4-6-16,0 2 5 15,0-1 2-15,3 3 0 16,0-1 0-16,0 0-3 15,0 4 0-15,6-4 3 16,0 2-1-16,3-1-5 16,0 0-6-16,1 2-1 0,-2 3 5 15,-2 0 3-15,-2 16-13 16,-1 8 18-16,0 7-6 16,-3 7 5-16,0 6 1 15,-3 5 0-15,0 5 0 16,0-2 8-16,-6-6-4 15,-9-3-4-15,-6-8 0 16,-1-9 12-16,-5-2-5 16,2-6-1-16,-1-6 2 15,1-2-4-15,1-4-2 0,5-6 3 16,7 0 2 0,1-2 2-16,4-12-1 0,7 1 4 15,0-5-9 1,0-5 0-16,13 4-3 0,4 0-2 15,5 2 1-15,-1 8 0 16,4 5-3-16,5 4-3 16,0 0 7-16,4 7-9 15,-1 9 5-15,-3 2 3 16,-2-3 0-16,-8 0-36 16,-4-4 2-16,-4-5-34 15,-5-3-97-15</inkml:trace>
  <inkml:trace contextRef="#ctx0" brushRef="#br0" timeOffset="-178840.22">7844 6423 168 0,'0'0'43'15,"0"0"-42"-15,0 0 13 0,0 0 24 16,0 0-6-16,0 0-5 15,-6 0-7-15,6-7-18 16,0-1 1-16,10-1-1 16,1 1-1-16,1 1 2 15,1 4-3-15,-2 3-2 16,-2 0-2-16,-2 0-13 16,-1 10-1-16,-3 8 9 15,0 5 3-15,-3 1 3 16,0-2 1-16,0-2-1 15,-9-6 6-15,2 0 2 16,-5-4 9-16,4 0 4 16,2-3-16-16,3-1-2 15,3-4 1-15,0 0 0 16,0-2 2-16,0 1 0 16,9 2 2-16,8-2 0 0,2-1-5 15,-1 3 0 1,-3-1 2-16,1 3-4 0,-4 1-2 15,6 5 3-15,-6 1-1 16,-3 5 2-16,-2 0-1 16,-7 2-7-16,0-2 5 15,0 0 3-15,0-4 3 16,-13-2 2-16,-2-1 1 16,-6-5 5-16,-7 2-9 15,1-4 0-15,-1 0-4 16,1-2-24-16,6-1-94 15</inkml:trace>
  <inkml:trace contextRef="#ctx0" brushRef="#br0" timeOffset="-174469.29">5104 7860 53 0,'0'0'33'0,"0"0"-28"16,0 0 18-16,0 0 10 15,0 0-13-15,0 0 7 16,0 0-3-16,0 0-5 0,9 0-5 16,-5 0 0-16,-4 0-2 15,0 0-3-15,0 0-3 16,0 0 2-16,3 0-6 15,-3 0 6-15,3 0 0 16,2 0 5-16,1 0 6 16,3 0-8-16,10 0-2 15,8 0 9-15,6-3-9 16,4-10-5-16,9-2-3 16,-1-1-1-16,-2 3 0 15,-10 10-4-15,-18 3-18 16,-15 3-73-16,0 21-25 0</inkml:trace>
  <inkml:trace contextRef="#ctx0" brushRef="#br0" timeOffset="-174039.9">5147 8179 203 0,'0'0'31'0,"0"0"-2"15,0 0 13-15,0 0-12 16,0 0-22-16,0 0-1 16,3 6-5-16,3-5 10 15,8-1 7-15,5 0 1 16,6-7 11-16,8-7-20 15,3-3 5-15,-3 2-16 0,-5 3-6 16,-1 9-26-16,-2 3-21 16,5 0-26-16,-6 0-80 15</inkml:trace>
  <inkml:trace contextRef="#ctx0" brushRef="#br0" timeOffset="-173382.31">5693 8933 248 0,'0'0'59'0,"0"0"-58"15,0 0 21-15,0 0 17 0,0 0 4 16,0 0-10-16,-15 0-17 16,15 0-9-16,0 0 4 15,0 0-9-15,0 0 8 16,0 0-9-16,0 0 0 15,8 0 6-15,11 0-4 16,8-6 0-16,1-1-2 16,5 0-1-16,-2-3-7 15,-1 4-19-15,3 3-14 16,0 3-21-16,-5 0-32 16,-7 0-68-16</inkml:trace>
  <inkml:trace contextRef="#ctx0" brushRef="#br0" timeOffset="-172999.83">5863 9177 298 0,'0'0'72'0,"0"0"-70"15,0 0 4-15,0 0 24 16,0 0 5-16,0 0-13 15,-9 0-18-15,15 0-1 16,15 0-3-16,15-9 9 16,7-2-1-16,8-8 0 15,4 2-5-15,-3 3-3 16,-1 1-22-16,-2 6-22 16,-1 2-53-16,-11 5-102 15</inkml:trace>
  <inkml:trace contextRef="#ctx0" brushRef="#br0" timeOffset="-168844.13">7759 8632 203 0,'0'0'8'0,"0"0"1"15,0 0 5-15,0 0 27 16,0 0-6-16,0 0-12 0,0 0-4 16,-9-6-2-1,9 6 8-15,0 0 0 0,0 0-5 16,-3 0-2-16,3 0-5 16,0 0 1-16,0 0 2 15,0 0-6-15,0 0-6 16,0 0-4-16,0 0 2 15,0 0-2-15,-3 6 0 16,0 11-6-16,-3 12-4 16,0 12 10-16,-1 8 0 15,1 4-1-15,1-7-1 16,-1 1 2-16,3-9-13 16,-3-7-11-16,-1-6-2 15,4-7-23-15,0-8-8 0,3-4-33 16,0-6-38-1</inkml:trace>
  <inkml:trace contextRef="#ctx0" brushRef="#br0" timeOffset="-168191.38">8257 8676 171 0,'0'0'63'16,"0"0"-63"-16,0 0 0 16,0 0 51-16,0 0-10 15,-88 46-18-15,73-33-15 16,-1 0 11-16,4-3-5 16,0 6-8-16,3 1-3 15,3 0-2-15,3 6 2 16,3 3 6-16,0 3-7 0,0 4 3 15,15 0-1 1,6-4-2-16,4 0-1 0,5-3 7 16,3-3-5-16,1-4 0 15,2-8-3-15,-3-8 1 16,0-3 0-16,1 0-1 16,-1-17-1-16,-3-10-1 15,-2-6-3-15,-4-1 1 16,-5-3-2-16,-7 3 3 15,-4 1 1-15,-8 6 2 16,0 2 2-16,0 1-2 16,-11 1 2-16,-4 3-4 15,-4 3 4-15,-8 3-2 16,0 3 8-16,-1 2-5 16,1 3 0-16,6 1-2 0,0 2-1 15,5 0 0-15,4-1 1 16,6 4-2-16,1-1-12 15,5 1-27-15,0 0-42 16,0 0-47-16</inkml:trace>
  <inkml:trace contextRef="#ctx0" brushRef="#br0" timeOffset="-160038.97">9040 8765 33 0,'0'0'74'0,"0"0"-71"16,0 0 26-16,0 0 18 15,0 0-15-15,0 0-15 16,0 0 0-16,0-4 1 15,0 4 0-15,0 0 10 16,0 0-1-16,0 0-6 16,0 0-2-16,0 0-10 15,0 0 15-15,0 0-12 16,0 0-1-16,0 0-11 16,0 0 9-16,0 0-5 0,0 0-1 15,0 0-1-15,0 0-2 16,0 0 3-16,0 0-6 15,0 0 0-15,0 7-1 16,6 13 2-16,2 13 0 16,-2 3 2-16,4 7 5 15,-4-3 2-15,-3-2 4 16,0-4-11-16,0-4 2 16,0-7-6-16,-3-3 7 15,0-6-3-15,0-4 0 16,0-4-13-16,0 0 6 15,0 1 5-15,0-4-20 16,0 1 14-16,0-1-32 16,0-3-16-16,0 0-20 0,0 0-76 15</inkml:trace>
  <inkml:trace contextRef="#ctx0" brushRef="#br0" timeOffset="-158851.02">9879 8660 134 0,'0'0'45'0,"0"0"-35"15,0 0 13-15,0 0 13 16,0 0-3-16,0 0-17 0,0-1 1 16,0 1-1-16,0 0 0 15,0 0-10-15,0 0 6 16,0 0-11-16,0 0 6 15,0 0-2-15,0 0-3 16,0 0 1-16,0 0-2 16,0 0 2-16,0 0-3 15,0 0 6-15,0 0-2 16,0 0-2-16,0 0 4 16,-5 0-7-16,-1 0 2 15,-3 0-1-15,-1 0 2 16,1 0 4-16,-2 0 1 15,-2 0-1-15,-2 4-2 16,-3 4 4-16,0 0-6 16,-1 3 4-16,-2 1-3 0,0 4 0 15,0-2 5-15,5 3-8 16,4-5 1-16,1 5 1 16,4-1 0-16,4 1-2 15,3 0-3-15,0 1 3 16,0 2 4-16,3-2-4 15,9 1 3-15,10 5-3 16,1-4 8-16,5 2-6 16,2-2-2-16,6-2 0 15,-1-3 1-15,-2 2 2 16,3-8 1-16,0-4-4 16,-2-2 3-16,-1-3-1 0,-3 0 1 15,-2-8-3 1,-4-11-2-16,-2 0 2 0,1-5 2 15,-4-1-2-15,-1-3 0 16,-6 1 0-16,0 4 2 16,-5-3-1-16,-4 2 2 15,-3-1-3-15,0-1 5 16,0 1 0-16,0 4 5 16,-10 3-2-16,-2-1-7 15,-8 2 14-15,1 0-13 16,-8 4-1-16,-4 1 8 15,1 1-9-15,-2 2 12 16,3-1-11-16,2 3 8 16,-4 3-5-16,4 1-4 15,0 3-2-15,-1 0-7 0,8 0-2 16,4 0-19-16,4 0-2 16,5 0-26-16,3 10-13 15,4 4-37-15,0-2-2 16</inkml:trace>
  <inkml:trace contextRef="#ctx0" brushRef="#br0" timeOffset="-153455.47">11154 8584 142 0,'0'0'7'0,"0"0"-5"0,0 0 31 16,0 0 30-16,0 0-16 15,0 0-19-15,0 0-18 16,4-12-2-16,-17 12-2 15,-2 0 0-15,-3 0 4 16,-1 0 2-16,-4 0-2 16,-8 4-2-16,-2 4 6 15,-7 1-2-15,1 4-11 16,0 1 7-16,1-2-7 16,8 2 5-16,0-1 3 15,9-1-3-15,1-2-6 16,10-1 0-16,0 3 0 15,10 2-2-15,0 8 2 16,0 5-6-16,16 7 6 16,11 3 8-16,6 1-8 0,5-1 1 15,4-4-1-15,0-8 4 16,0-5 2-16,-2-9-5 16,2-8 3-16,-3-3-1 15,1-6-3-15,-3-18-3 16,-4-2-9-16,-6-8 0 15,-5-5-1-15,-5 3 6 16,-4-1-13-16,-7 4 14 16,-6 4 3-16,0 2 3 15,-13 1-5-15,-10 3 4 16,-8 0 1-16,-6 6 0 16,1 4 2-16,-3 6 0 0,3 7 3 15,8 0-5-15,4 0 0 16,5 0-19-16,16 0-29 15,3 0-86-15</inkml:trace>
  <inkml:trace contextRef="#ctx0" brushRef="#br0" timeOffset="-152897.15">11727 8606 247 0,'0'0'41'0,"0"0"-41"16,0 0 0-16,0 0 46 15,0 0 0-15,-84 20-22 16,64-14 2-16,0 2-5 16,-3 1-2-16,4 1-5 15,0 0-1-15,5 2-11 16,8 2-2-16,-1 6 3 0,7 4-6 16,0 8 6-16,10 5 1 15,10 2-1-15,8-2-3 16,2-1 11-16,6-7-11 15,-4-8 6-15,7-10-6 16,0-11 2-16,0 0-2 16,4-11-9-16,-4-15-10 15,-4-7 3-15,-9-4 10 16,-10-4 3-16,-10-1-3 16,-6 5-8-16,0 2 9 15,-10 6 2-15,-8 4 3 16,-6 9 8-16,-4-1 2 15,-5 8-7-15,-6 6-5 16,4-2 3-16,9 5-2 16,3 0-8-16,13 0-32 0,10 0-27 15,0 0-83-15,23 0-25 16</inkml:trace>
  <inkml:trace contextRef="#ctx0" brushRef="#br0" timeOffset="-152399.39">12192 8531 332 0,'0'0'17'15,"0"0"-14"-15,0 0 36 16,-100 5-2-16,82 4-6 15,-1 2-13-15,3-3-5 16,5 2-5-16,-1 0-3 16,3 2 1-16,-2 4-3 15,7 4 3-15,-2 8 4 16,6 2-10-16,0 2 11 16,3 2-11-16,15-2 11 15,6 1-2-15,6-2-5 16,7-6 8-16,3-5-10 15,3-3 1-15,3-12-3 16,-2-5 4-16,-1 0-5 0,-4-13 1 16,0-9-5-16,-6-5-4 15,-8-5-4-15,-4-5 4 16,-9 3 1-16,-6 2-12 16,-6 0 14-16,0 5 3 15,-3 3-12-15,-18 0 12 16,-12 5 2-16,-7 5 2 15,-5 2-1-15,-4 2 2 16,7 4-1-16,2 2-1 16,16 1-1-16,6 3-29 15,9 0-37-15,6 0-32 16,3 0-98-16</inkml:trace>
  <inkml:trace contextRef="#ctx0" brushRef="#br0" timeOffset="-151179.43">12935 8821 160 0,'0'0'32'0,"0"0"-29"15,0 0 25-15,0 0 17 16,0 0-2-16,0 0-9 15,0-3 1-15,0 3-20 16,0 0 26-16,0 0-20 16,0 0-6-16,0 0-1 15,0 0-11-15,0 3-2 0,-3 14-1 16,-11 5 0 0,1 4-2-16,-2 5 8 0,-2-1-11 15,4-1 12-15,0-5-14 16,4-5 5-16,-1-2 2 15,6-8-28-15,4-6-23 16,0-3-67-16,6 0-72 16</inkml:trace>
  <inkml:trace contextRef="#ctx0" brushRef="#br0" timeOffset="-150892.02">13160 8877 338 0,'0'0'49'0,"0"0"-46"15,0 0 3-15,0 0 39 16,0 0-26-16,0 0-6 16,-49 20-7-16,35 3 15 15,1 6-2-15,1 3-8 16,-6-1-8-16,6-4 10 15,-1 3-13-15,4-7 0 16,1-4-2-16,1-2 2 16,1-1 0-16,3-5-15 0,-3-1-18 15,0-7-29 1,3 0-76-16</inkml:trace>
  <inkml:trace contextRef="#ctx0" brushRef="#br0" timeOffset="-82874.31">11024 9198 96 0,'0'0'21'15,"0"0"-14"-15,0 0-1 0,0 0 24 16,0 0 34 0,0 0-59-16,0 0-5 0,-9 0 1 15,9 0 0-15,0 0 7 16,0 0-4-16,0 0 3 15,0 0-2-15,0 0-3 16,0 0 11-16,0 0-5 16,0 0 11-16,0 0-8 15,0 0-2-15,0 0-4 16,0 0-4-16,0 0 4 16,0 0-4-16,3 0 0 15,4 0-1-15,7 0 1 16,4-4-1-16,-1 3 0 15,6-1 3-15,-2 1-3 16,3 1 1-16,2 0-1 16,3 0 0-16,4-2 0 15,-2 2-1-15,5-3 1 16,0-1 0-16,4-3 0 0,2 1 0 16,7 0-3-16,-4 1 3 15,1 5 7-15,-1 0-2 16,-6 0-5-16,-4 0 0 15,4 8 0-15,-6-1 0 16,6-5 0-16,1-2-2 16,-1 0 3-16,-1 0-1 15,0 0 1-15,-1-6 3 16,-1-2 1-16,-7 2-5 0,0 0 1 16,1 2-2-1,-6-2 0-15,3 2 1 0,-1-2 1 16,3 2-1-16,-2-2 0 15,-2 3-1-15,5-3 2 16,-1 1-1-16,0 0 2 16,-2-2 1-16,-6 4-3 15,3-1 2-15,-2 1-4 16,-4 0 2-16,0 3 0 16,1 0 0-16,-5 0 0 15,2 0 0-15,-4 0-1 16,4 0 2-16,1-1-1 15,2-1 0-15,-2-2 0 16,2 1 0-16,-6 3 2 0,4-4-2 16,-8 4 1-16,-3 0 0 15,1 0-1-15,-3 0-2 16,2 0 1-16,4 0 0 16,0-3 1-16,2 3 0 15,0 0 1-15,3 0-2 16,-3-3 1-16,-2 3 0 15,-4 0-3-15,-3 0 3 16,-2 0 0-16,-1 0 0 16,0 0 0-16,0 0-2 15,0 0 2-15,0 0 0 16,0 0 0-16,0 0-13 16,-10 0-54-16,-12 0-153 15</inkml:trace>
  <inkml:trace contextRef="#ctx0" brushRef="#br0" timeOffset="-1682.23">6124 10257 88 0,'0'0'72'16,"0"0"-65"-16,0 0 16 16,0 0-1-16,0 0-9 0,0 0 3 15,0 0-16-15,0 47 6 16,0-43-5-16,0-1 2 15,0 5-3-15,0 1-17 16,-6 1-21-16,-4 2-100 16</inkml:trace>
  <inkml:trace contextRef="#ctx0" brushRef="#br0" timeOffset="-726.1">6088 10324 34 0,'0'0'81'15,"0"0"-53"-15,0 0-14 16,0 0 12-16,0 0 7 16,0 0-13-16,-4 2 1 15,4 0-6-15,0-2-9 16,0 0 7-16,0 0 1 16,0 0 13-16,0 0-11 15,0 0-5-15,0 0 2 16,0 0 1-16,0 0-8 0,0 5-2 15,0 5 2-15,-3 4 0 16,3 5 5-16,-3 5-9 16,3 6 0-16,0 7 4 15,0 1 3-15,0 8-1 16,0-3-1-16,10 6 2 16,1 2-9-16,-5-1 2 15,3-1 1-15,1 4 1 16,-4-2-2-16,0-1 9 15,-1-3-8-15,-2-4 4 16,1-4-1-16,-4-5 0 16,3-5-5-16,-3-9 1 15,0-8-1-15,0-7 0 0,0-5 2 16,0 0-3 0,0 0-4-16,0 0 2 0,0-4-20 15,0-17-39-15,0-11-95 16</inkml:trace>
  <inkml:trace contextRef="#ctx0" brushRef="#br0" timeOffset="470.68">6800 10464 130 0,'0'0'76'15,"0"0"-76"-15,0 0 0 16,0 0 19-16,0 0 2 0,0 0 3 16,0 0-7-1,-24-8-11-15,18 8 3 0,-6 0 4 16,-1 0-6 0,-4 0 8-16,1 8-8 0,1 0-3 15,-3-2 11-15,3 5-9 16,2-2 1-16,-1 1-7 15,-2 4 4-15,4-1-4 16,0 3-1-16,3-2 0 16,0 3 1-16,-1 2 0 15,4 1 0-15,1-1 0 16,2 1 0-16,0 4 0 16,3-2 0-16,0 4 0 15,0 4 0-15,14 7 0 0,5 3 7 16,8 3-6-1,4 0 0-15,5 0-1 0,3-6 5 16,1-6-5-16,-1-7 20 16,-2-8-9-16,2-2 3 15,-2-11-8-15,-1-3 7 16,-3 0-1-16,-2-13 5 16,-1-13-14-16,-3-5 8 15,-5-7-4-15,-2-5-7 16,-4 2-3-16,-4 0 2 15,-6 3-1-15,-3 5-1 16,-3 1 0-16,0 2-4 16,-3 1 1-16,-12-1 6 15,-1 2 0-15,-4 6 3 16,1 1-2-16,-2 3 1 0,0 0 3 16,-3-1-5-16,-4 2 1 15,-2 3-1 1,3-2 0-16,-1 2 0 0,4 0 1 15,3 3-2-15,6 2-5 16,-3 4 5-16,5 2-5 16,-2 3-26-16,-3 0-30 15,3 8-29-15,3 9-58 16</inkml:trace>
  <inkml:trace contextRef="#ctx0" brushRef="#br0" timeOffset="1573.02">7601 10436 182 0,'0'0'8'15,"0"0"0"-15,0 0-6 16,0 0 22-16,0 0-11 16,0 0 3-16,-3-9-1 0,3 9 3 15,0 0-5 1,0 0 9-16,0 0-15 0,0 0 8 15,0 0-7-15,0 0 4 16,0 0-6-16,0 0 8 16,0 0 6-16,0 0-2 15,0 0-4-15,0 0 1 16,0 0-8-16,0 0-6 16,0 0-1-16,0 0-4 15,0 0 3-15,0 0-1 16,0 15 1-16,0 4-4 15,0 13 3-15,0 6 3 16,10 6-4-16,-4 9 6 16,2 4-2-16,1 2-1 15,1 0 0-15,-4 1 3 16,0-9 2-16,3-4-5 16,-3-10 9-16,0-7-9 0,-3-8-3 15,-3-5 3-15,0-8 2 16,0-2-2-16,0-7-1 15,0 0-2-15,0 0-4 16,0-3-27-16,0-13-32 16,0-11-250-16</inkml:trace>
  <inkml:trace contextRef="#ctx0" brushRef="#br0" timeOffset="2288.56">8147 10472 252 0,'0'0'24'15,"0"0"-24"-15,0 0 0 16,0 0 11-16,-94 43 31 16,79-30-21-16,0 1-3 15,0 2-8-15,2 4 5 16,2 2-10-16,2-1 7 16,6 1 2-16,0 3-7 15,3 1-7-15,0 4 1 16,6 6 1-16,21 0 3 0,6 7-3 15,7 0 0-15,9-3 6 16,-2-7-7-16,2-4-1 16,-1-8 0-16,-2-9 0 15,-4-8 8-15,-4-4-8 16,-2-13 0-16,-6-17 0 16,-2-6-10-16,-11-12 10 15,-11 0-6-15,-6-2-1 16,0 1 6-16,-3 5-3 15,-11 1 8-15,-2 9 3 16,-2 2-4-16,0 0-3 16,-4 2 4-16,2 3 3 15,-5 0-3-15,1 5-3 16,2 2 15-16,-1 1-11 0,1 2-1 16,1 3-4-16,-1 2-3 15,7 1-2-15,1 5-22 16,-2 6-41-16,7 0-70 15</inkml:trace>
  <inkml:trace contextRef="#ctx0" brushRef="#br0" timeOffset="3217.88">8963 10498 229 0,'0'0'1'0,"0"0"6"16,0 0-3-16,0 0 36 16,0 0-14-16,0 0-9 15,-81 30 7-15,68-16-14 16,-1 2 7-16,1 1-9 16,1 0-7-16,-1 0 3 15,5 2-4-15,2 1 0 16,3 3 9-16,3 7-8 15,0 4-1-15,9 5 0 16,12 6 3-16,7 1 0 16,5-2 9-16,3-1-8 15,0-10-4-15,7-4 0 16,-1-8 0-16,1-9 3 0,0-2 2 16,-7-10-2-16,0 0-3 15,-3-3 2-15,-2-16 3 16,-1-10-5-16,0-5-8 15,-2-7-12-15,-4 2 10 16,-2 0 2-16,-8 2 8 16,-4-3-2-16,-4 4 4 15,-6-1-4-15,0 2 4 16,-13-2 0-16,-10 7-2 16,-2-1 8-16,-2 3-7 15,0 1 17-15,-1 4-7 16,1 0-3-16,2 6-4 15,-2 1-3-15,3 10-1 0,3 3 0 16,2 3-2-16,5 0-24 16,5 9-22-16,2 7-46 15,7-1-29-15</inkml:trace>
  <inkml:trace contextRef="#ctx0" brushRef="#br0" timeOffset="3836.85">9576 10568 229 0,'0'0'69'0,"0"0"-69"16,0 0 9-16,0 0 21 16,0 0-4-16,0 0 1 0,-72 17-26 15,66-8 3-15,-3 4 3 16,5 1-7-16,1 5 4 15,3 9 12-15,0 2-4 16,10 9-1-16,13 6-11 16,5 5 9-16,9-2-1 15,5 0-3-15,0-8-6 16,4-7 1-16,-1-7 0 16,-2-13 0-16,-7-6-1 15,-8-7 1-15,-1-10-4 16,-6-16 4-16,-3-7 0 15,-6-10 0-15,-5-1-1 16,-7-1 1-16,0-2 2 16,0 5 1-16,0 3-3 15,0 2 3-15,-10 7 2 16,-7 3-5-16,-2 7 5 0,-3 1-3 16,-1 2-2-16,-7 4-1 15,2 0 0-15,-2 3 1 16,5 0-3-16,1 7-4 15,9-4-2-15,1 6-10 16,10 1-23-16,4 0-17 16,0 0-53-16,24 0-60 15</inkml:trace>
  <inkml:trace contextRef="#ctx0" brushRef="#br0" timeOffset="4387.83">10332 10522 363 0,'0'0'33'0,"0"0"-33"16,0 0-5-16,0 0 5 15,-82-7 6-15,64 7 6 16,6 0 17-16,2 7-16 16,0 2-8-16,3 2-3 0,-3 8-2 15,1 0 1 1,6 2 1-16,3 9-1 0,0 7 5 16,0 2 1-16,16 3-2 15,10 5 2-15,5-1 8 16,6-6-15-16,2-3 0 15,0-4 0-15,1-8 1 16,-1-8 0-16,-5-10 1 16,-1-7 0-16,3 0 1 15,4-17-1-15,-1-12-2 16,-5-7-5-16,-7-1 3 16,-5 4 0-16,-8-3 4 15,-5 2-4-15,-6-2 4 16,-3-3-2-16,-6 2 7 0,-18-6-7 15,-7 4-3 1,-5-4 3-16,-6 6-5 0,-1 5 5 16,4 6 1-16,0 4 1 15,-2 3-4-15,-2 2 3 16,-1 2-2-16,-9 1-5 16,-6 1-13-16,-2 6-75 15,3-3-249-15</inkml:trace>
  <inkml:trace contextRef="#ctx0" brushRef="#br0" timeOffset="5370.42">5818 10159 101 0,'0'0'101'0,"0"0"-78"0,0 0 6 15,0 0 15 1,0 0 3-16,0 0-12 0,-7-20-21 15,7 16 2-15,0 4 1 16,0 0-12-16,0 0-4 16,0 0 4-16,0 0-5 15,0 0-7-15,0 0 7 16,0 0 4-16,0 14-4 16,0 2-4-16,0 12 4 15,0 3 5-15,0 10-2 16,7 8 5-16,1 13-8 15,-2 6 1-15,0 10 7 16,1 0-1-16,-1 3-5 16,0 2 6-16,2-4 0 15,-2-3-6-15,1-10-1 0,-1-11-1 16,0-5 3-16,0-6-2 16,-3-5 5-16,-3-3-6 15,0-6 3-15,0-4 3 16,0-6-6-16,0-7-1 15,0 3 0-15,0-5-3 16,0 1 1-16,0-5-2 16,0 3 0-16,0-6-11 15,0-1-4-15,0-3-27 16,0 0 11-16,0-14-27 16,-3-15-193-16</inkml:trace>
  <inkml:trace contextRef="#ctx0" brushRef="#br0" timeOffset="6690.8">5899 10096 44 0,'0'0'191'0,"0"0"-168"16,0 0-22-16,0 0 5 16,0 0 27-16,0 0-2 15,-3 0-13-15,3 0 0 16,0 0-7-16,0 0 5 16,0 0-4-16,0 0-9 15,0 0 21-15,0 0-17 16,0 0-3-16,0 0-2 15,0 0-2-15,15 0-5 16,6 0 1-16,9 0 4 16,5 0 11-16,7 0-8 15,0 0 2-15,4 0-4 0,9 0 4 16,5 0-4 0,4 0 11-16,3 0-9 0,2 0 4 15,2-1 5-15,-2-5-11 16,-2 3 0-16,-1 1 1 15,1 2-2-15,6 0 4 16,2 0-4-16,-4-2 1 16,-2-1-1-16,-5-2 0 15,0-2 0-15,-1 0 1 16,-2 0 0-16,-3 4-1 16,-1 0 0-16,-5 3-1 15,-1 0 0-15,1 0-4 0,0 0 3 16,0 0 2-16,-1 0 0 15,6 0 0-15,1 0 3 16,0 0-3-16,3-4 0 16,-1 1 0-16,-2 0 1 15,-7 3-1-15,1-1 2 16,-6 1-2-16,-1 0 0 16,1-3-2-16,-1 1-2 15,4-3 8-15,-1-1-3 16,1 2-1-16,0-1 1 15,-1-3-1-15,1 5 0 16,-4 2 0-16,4-1-6 16,2 2 5-16,0 0 1 15,4-3-2-15,3 3 2 16,-3 0 6-16,2 0-5 0,-9 0-1 16,1 0-1-1,-7 0-2-15,-1 0 3 0,-5 0 0 16,3 0 3-16,3 0-3 15,4 0 0-15,-4 0 1 16,4-5-1-16,-4-1 0 16,-2 6 1-16,2-2-1 15,-5 1-1-15,6-1 0 16,-1 1-1-16,0 1 4 16,1-4-2-16,2 4 0 15,-2-3 0-15,2 3-5 16,1-1 5-16,-1 0 0 0,-2 1 0 15,-1 0 1 1,0 0-1-16,4 0 0 0,-1 0 2 16,-2 0 1-16,-2 0-1 15,0 0-2-15,-4 0 0 16,-1 0-1-16,-3 0 1 16,-5 0 3-16,-7 0 1 15,-3 0-4-15,-9 0 0 16,-5-1-3-16,-4 1 0 15,0 0-7-15,-10 0-31 16,-18 0-23-16,-17 0-85 16</inkml:trace>
  <inkml:trace contextRef="#ctx0" brushRef="#br0" timeOffset="8858.48">2716 10542 211 0,'0'0'51'16,"0"0"-48"-16,0 0 10 16,0 0 47-16,0 0-30 15,0 0-4-15,0 0-3 16,-6-23 4-16,6 23-14 15,0 0 0-15,0 0-2 16,0-4-1-16,0 4-7 16,0 0 3-16,0 0-3 15,0 0 0-15,0 0-3 16,0 0 0-16,0 0-1 0,0 10-1 16,0 16-6-16,0 8 8 15,0 7 0-15,0 7 5 16,0 2-1-16,0 2-8 15,0 5 9-15,3-1-7 16,0-1 2-16,1-1 0 16,-1-5 0-16,-1-6 0 15,-1-10 0-15,1-5 0 16,-1-8-3-16,1-6 3 16,-2-3 3-16,0-7-3 15,0 2-3-15,0-2 3 16,0-4-6-16,0 0 8 0,0 0-2 15,0 0 0-15,0 0-3 16,0 0-4-16,0 0-5 16,0 0 0-16,0-4-16 15,0-6-15-15,-3-4-60 16,-5-3-18-16</inkml:trace>
  <inkml:trace contextRef="#ctx0" brushRef="#br0" timeOffset="9800.84">3305 10704 213 0,'0'0'26'0,"0"0"-26"16,0 0 0-16,0 0 7 15,0 0 24-15,0 0-1 16,-9 0-2-16,3 0-20 16,-1 0 0-16,-4 0-4 0,-2 0 3 15,-1 0-5 1,-5 0 0-16,1 0-2 0,-1 0 10 16,-2 3-8-16,3 5-1 15,0 1 0-15,0 4 11 16,3-1-10-16,0 6 2 15,2-2-3-15,4 0-2 16,1 4-1-16,1-3 2 16,4 2 0-16,3 1 2 15,0-1-2-15,0 6 3 16,0 0 0-16,15 6-1 16,0-5 4-16,12 3-3 15,-2 5 2-15,5-1 1 16,7-1 1-16,-1-1 2 0,1-2-4 15,2-6-4-15,-3-6 3 16,3-3-4-16,-5-8 7 16,0-3 0-16,2-3 3 15,0-9-7-15,-2-15 9 16,-4-3-11-16,-2-9 1 16,-4-3-2-16,-6 2 1 15,-3 0-2-15,-9 2 5 16,-6 4-1-16,0-2-3 15,0-2 0-15,-12 1-14 16,-9 2 13-16,-7 1 1 16,-2 2-1-16,-6 6 1 15,0 0-4-15,-4 7 4 0,0-1 3 16,-2 0-3 0,5 7-2-16,7 0 1 0,6 0-2 15,8 7 3-15,2-3-9 16,7 6-20-16,1 0-38 15,6 0-53-15,0 0-65 16</inkml:trace>
  <inkml:trace contextRef="#ctx0" brushRef="#br0" timeOffset="10349.42">4055 10638 303 0,'0'0'69'0,"0"0"-69"16,0 0 0-16,0 0 19 15,0 0 20-15,0 0-14 16,0 0-20-16,-4 16-5 16,4-2-1-16,0 8 1 15,0 11 10-15,0 6 5 16,7 4 0-16,-1 7-8 16,0 0-2-16,5 0 2 0,-1-2-2 15,-1-4-5 1,3-4 2-16,-3-8-1 0,0-8-1 15,-3-7 0 1,0-6-4-16,-2-9-15 0,-1 1 0 16,0-3-5-16,5 0-13 15,1-13-4-15,7-11-118 16</inkml:trace>
  <inkml:trace contextRef="#ctx0" brushRef="#br0" timeOffset="10876.39">4831 10449 126 0,'0'0'203'0,"0"0"-179"0,0 0-5 16,0 0 11-16,0 0 18 15,0 0-31-15,-3-2 8 16,3 2-10-16,0 0-3 16,0 0 9-16,0 0-16 15,0 0-5-15,0 14 0 16,6 17 0-16,0 12 2 16,6 7 1-16,-3 5 10 15,-3 3-7-15,4-4 3 16,-4-4-6-16,0-9 2 15,-6-4-2-15,3-8-3 16,-1-3-5-16,-1-6 5 16,-1-8 2-16,2-4-2 0,-2-5-7 15,0-3-12 1,0 0-10-16,1 0-13 0,-1 0-37 16,0-10-54-16</inkml:trace>
  <inkml:trace contextRef="#ctx0" brushRef="#br0" timeOffset="90631.05">5993 10040 9 0,'0'0'34'0,"0"0"-16"15,0 0 16-15,0 0 0 16,0 0-12-16,0 0-6 16,0 0 3-16,0 0-5 15,0-3-5-15,0 3-9 16,0 0 9-16,0 0-3 15,0 0-4-15,0 0 5 16,0 0-4-16,0 0 5 16,0 0 1-16,0 0-1 15,0 0 2-15,0 0-7 16,0 0 4-16,0 0 0 0,0 0-2 16,0 0 0-16,0 0-5 15,0 0-5-15,-3 0 5 16,-3 0 5-16,3 0-3 15,-6 0-2-15,3 0-1 16,-3 0 0-16,0 0 0 16,0 0-3-16,-1 6 4 15,1-2 0-15,1 2 0 16,-2-2 0-16,4-1-1 16,0 1 1-16,3-3 0 15,0 1 0-15,0-2 0 16,0 0 0-16,0 2 0 15,-1 1-1-15,-1 0 1 0,2-2 1 16,-3 2-1 0,3-3-1-16,0 3 1 0,3-1 0 15,-3-2-1-15,3 2 1 16,-3-2 0-16,-1 0 0 16,4 0 0-16,-3 0 0 15,0 0 0-15,0 0 1 16,3 0-1-16,-3 3 1 15,0-3-1-15,0 4-1 16,-2-1 0-16,-2 0 1 16,4 1 0-16,-3-1 0 15,0 0 0-15,0 1 0 16,3-2 0-16,0-2 0 0,3 0 0 16,0 0-1-1,0 0 1-15,0 0 0 0,0 0 0 16,0 0 0-16,0 0-2 15,0 0 2-15,0 0 0 16,0 0 1-16,0 0-1 16,0 0 0-16,0 0 0 15,0 0-1-15,0 0 1 16,0 0-1-16,0 0 1 16,0 0 1-16,0 0 1 15,0 0-1-15,0 0-1 16,0 0 0-16,0 0-3 15,0 0 3-15,0 0 0 0,0 0 0 16,0 0-1 0,0 0 1-16,0 0 1 0,0 0 2 15,0 0-3-15,0 0-4 16,0 0-6-16,0 0-6 16,0 0-28-16,0 0-112 15</inkml:trace>
  <inkml:trace contextRef="#ctx0" brushRef="#br0" timeOffset="116424.25">6205 9422 139 0,'0'0'63'0,"0"0"-46"16,0 0 18-16,0 0-5 15,0 0 5-15,0 0-17 16,0 0-6-16,0 0-1 16,0-4-3-16,0 4 4 15,0 0 0-15,0 0-4 16,0 0 0-16,0-2 3 15,0 2-2-15,0 0-1 16,0 0 0-16,0 0 3 16,0 0-3-16,0 0-1 15,0 0-1-15,0 0-3 16,0 0-3-16,0 0 0 0,0 0 1 16,0 0 0-16,0 0-2 15,0 0-2-15,0 0 3 16,0 2-2-16,0 8-3 15,0 7 5-15,0 3 0 16,0 4 0-16,4-5 1 16,2 1-1-16,-3-4 0 15,3 1 1-15,-3 0-1 16,2-2-2-16,-1 2 2 16,2 4 0-16,-3-3 0 15,3 3 0-15,0 2 0 16,-3-1 0-16,3 1 1 15,-2-4-1-15,2 0 0 16,-3-4 0-16,2 0-2 16,-2-6-2-16,0 4 1 0,0-3-1 15,-3-1-2-15,3 2 4 16,-3 2 2-16,4-1 0 16,-4-1-1-16,0 2 6 15,3-1-7-15,-3-1 2 16,0 0-2-16,0-1-3 15,0-1 5-15,0-1 1 16,0-3 1-16,0 0-4 16,0-2-3-16,0-1 5 15,0-2-1-15,0 0 1 16,3 0 1-16,-3 0-1 0,0 0-3 16,0 0 0-16,0 0 3 15,0 3 0-15,0-3 1 16,0 0-1-16,0 0-2 15,0 0 1-15,0 0 1 16,0 0-2-16,0 0-2 16,0 0 8-16,0 0-4 15,0 0 0-15,0 0-1 16,0 0 1-16,0 0-1 16,0 0-5-16,0 0 6 15,0 0 0-15,0 0 0 16,0 0-19-16,0 0-5 0,0 0-39 15,0-13-96 1</inkml:trace>
  <inkml:trace contextRef="#ctx0" brushRef="#br0" timeOffset="119476.46">6384 11821 190 0,'0'0'22'15,"0"0"-22"-15,0 0 9 0,0 0 31 16,0 0-10-16,0 0-13 16,0 0 9-16,0-7-12 15,0 7 0-15,0 0 6 16,0 0-8-16,0 0-1 15,0 0-2-15,0 0 12 16,0 0-21-16,0 0 1 16,0 0 5-16,0 16-5 15,0 14-1-15,0 10 8 16,3 4-2-16,1 3-3 16,-1 3-3-16,0 1 0 0,0 0-1 15,3 4 2 1,-3-6-1-16,3-3 0 0,0-7 0 15,-3-10 0-15,-3-5 0 16,3-8 0-16,-3-6 0 16,3-7-10-16,-3-3-34 15,0 0-24-15,3-6-19 16,0-19-102-16</inkml:trace>
  <inkml:trace contextRef="#ctx0" brushRef="#br0" timeOffset="120417.28">7092 11763 215 0,'0'0'0'0,"0"0"9"16,0 0-7-16,0 0 16 16,0 0 17-16,-79 90-11 15,64-64 1-15,2 0-5 16,-1 2-14-16,1-2 6 15,4 1-11-15,3-2 1 16,3 3-1-16,3-2-1 16,0 3 7-16,0-2-5 15,6 3 0-15,9 3 9 16,6-1-11-16,4 2 10 16,8 1 1-16,0-1-9 15,6-5 0-15,2 1 3 16,1-7-3-16,-3-10-1 15,-6-2 3-15,-5-11-3 0,-4 0 1 16,0-11 7-16,-2-15-5 16,-4-11-4-16,-3-4 4 15,-6-4-7-15,-3 3 5 16,-3-1-2-16,-3 6 0 16,0 6-2-16,0-3 2 15,-6 4-1-15,-6-3-1 16,-3 4 2-16,0-1 0 15,-1 0 0-15,2 7 0 16,1-1 0-16,-2 0 5 16,-3 5-1-16,0 2-2 0,2-1-4 15,-1 7 1 1,4-2 1-16,1 7 0 0,-1-1 0 16,2 4 0-16,2 3-5 15,-4 0-12-15,7 0-10 16,1 0-36-16,2 10-68 15</inkml:trace>
  <inkml:trace contextRef="#ctx0" brushRef="#br0" timeOffset="121186.05">7856 11773 259 0,'0'0'15'0,"0"0"-10"0,0 0 8 15,0 0 31-15,0 0-22 16,0 0-2-16,-3-2-14 16,3 2 2-16,0 0 7 15,0 0-3-15,0-3 0 16,0 3-2-16,0 0-6 16,0 0-4-16,0 3-3 15,0 16 1-15,0 10 4 16,6 7 2-16,0 12 9 15,-3 1-13-15,3 7 12 16,-2 1-1-16,2 1-4 16,0-1-7-16,2-4 5 15,-2-4-4-15,1-5-2 16,-1-4 1-16,-3-9 0 0,3 0 1 16,-3-12 0-1,-3-5-2-15,0-8 1 0,0-1-2 16,0-5-6-16,3 0-9 15,0-21-21-15,4-5-76 16,1-8-152-16</inkml:trace>
  <inkml:trace contextRef="#ctx0" brushRef="#br0" timeOffset="121806.73">8569 11555 136 0,'0'0'62'16,"0"0"-61"-16,0 0 13 16,0 0 38-16,0 0-14 15,0 0-18-15,-3-5 5 16,3 5-12-16,0 0-5 16,0 0 7-16,0 0-11 15,0 3-4-15,0 19 0 16,0 11 6-16,0 10 14 0,0 14 0 15,6 9-4 1,9 10 15-16,0 4-14 0,1-5-9 16,-2-9-6-16,2-11 0 15,-4-8 1-15,1-7-3 16,-9-13 0-16,3-10 0 16,-7-5 0-16,0-5-3 15,0-7-4-15,0 0-2 16,0 0-1-16,0 0-17 15,0 0-40-15,0 0-27 16,-14 0-125-16</inkml:trace>
  <inkml:trace contextRef="#ctx0" brushRef="#br0" timeOffset="123059.4">5238 12818 331 0,'0'0'0'15,"0"0"-142"-15,0 0 142 16,0 0 6-16,0 0 5 16,0 0 9-16,54 26 4 15,-44-23-7-15,4-3-4 16,2 0 2-16,2 3 0 0,3-3 3 15,4 0-5-15,5 0 2 16,3 0-12-16,6 0 3 16,5 4-1-16,4-1 0 15,3-2 4-15,7-1 1 16,3 3-8-16,2 0 0 16,4 0 5-16,5 1-3 15,8-1 4-15,-4 1 8 16,2-2 15-16,-1 1-22 15,-2 2-1-15,1-5-4 16,-3 0-2-16,-1 3-2 16,7-3 0-16,-2 2 0 0,7-2 1 15,1 3-1 1,3-3 0-16,-3 0-1 0,4 0 5 16,-1 0-6-16,3 0 4 15,3 0-2-15,-6 0 0 16,0-3 2-16,-1-2-2 15,-8-3 0-15,-6 4 2 16,-3-1 0-16,-9 1-2 16,-1 1 4-16,7-3-4 15,0-5 4-15,5-6 7 16,-2-2-4-16,3-1 6 16,3 1-9-16,-3 2 4 15,-1 0-1-15,-4 5-3 16,-2-2-1-16,-2 4-1 15,-1 1-1-15,-2-1-1 16,3-2 0-16,5 0 2 0,5-2-1 16,4 1 9-16,4 1 2 15,0 4-7-15,-9-1 9 16,-3 2-14-16,-9 4-1 16,3-4 1-16,2-3 0 15,1 1-1-15,5-1 1 16,7 0 0-16,-6-1 0 15,-3 3 13-15,-6 1-13 16,-9 4 11-16,-4 1-11 16,-5 2 0-16,-4 0 2 15,1 0 2-15,-1 0 0 16,0 0-1-16,-2 0-3 0,-4 0 9 16,-8 5-9-16,-4-3 1 15,-6 3-3-15,-8-5 1 16,-10 2-3-16,0-2-23 15,0 0-16-15,-10 0-42 16,-21 0-41-16</inkml:trace>
  <inkml:trace contextRef="#ctx0" brushRef="#br0" timeOffset="123989.83">5581 12107 98 0,'0'0'76'16,"0"0"-61"-16,0 0-6 15,0 0 25-15,0 0-16 16,0 0-16-16,-3 5 4 16,3 6 1-16,0 9-1 15,0 4 11-15,3 2 2 16,9 7 2-16,0 1-4 0,0 5-7 15,0 3 3 1,3 0-7-16,-6-4-6 16,4-4 0-16,-4-5 0 0,2-2-1 15,-1-8-11-15,-1-6-22 16,-3-3-52-16,3-10-44 16</inkml:trace>
  <inkml:trace contextRef="#ctx0" brushRef="#br0" timeOffset="124295.24">5341 12441 272 0,'0'0'20'16,"0"0"-15"-16,0 0 0 15,0 0 31-15,0 0-31 16,0 0-5-16,39-13-2 16,-3 2 2-16,13-4 9 15,9-4-9-15,6-3-5 0,-1 2-26 16,-5 4-52-1,-12 1-72-15</inkml:trace>
  <inkml:trace contextRef="#ctx0" brushRef="#br0" timeOffset="125139.32">5829 11969 211 0,'0'0'0'0,"0"0"1"15,0 0 27-15,-100-13 0 16,73 9-9-16,-3 4 2 16,5 0 7-16,-5 0-13 15,3 0 3-15,-1 0-9 16,4 10 1-16,-3 4-6 0,3 4 4 15,-1 3-8-15,-2 5 2 16,0 4 8-16,2 0 2 16,2 6-7-1,1-2-2-15,6-1-2 0,-1-4 2 16,4 3 0-16,4-1 0 16,3 2-2-16,0-1-1 15,4 4 0-15,2 1 0 16,0 4 0-16,0-8 0 15,2-1 1-15,13 1-1 16,4-1 4-16,8 2-2 16,6 3-4-16,6-1 3 15,1 0-1-15,12-2 2 0,-1-5 0 16,0-2 3-16,4-1-5 16,-6-12 0-16,-4-1 0 15,1-11 0-15,-1-2 0 16,4 0 1-16,3-17 4 15,-1-15-3-15,1-11 5 16,2-10-7-16,-9-3 0 16,-4-4 2-16,-11 8-1 15,-9 5 2-15,-6 1-3 16,-12 0-6-16,-3-3-1 16,0 1 6-16,-6-3-12 15,-18 1 9-15,-4 3 4 16,-2 8 1-16,-6 3 0 15,-3 7 1-15,-7 5 10 0,-3 4 2 16,-2 0-4-16,-4 6 1 16,3-2-9-16,10 7 7 15,3 1 0-15,11 6-9 16,4 2-9-16,11 0-10 16,10 0-35-16,3 7-49 15,10 5-61-15</inkml:trace>
  <inkml:trace contextRef="#ctx0" brushRef="#br0" timeOffset="127624.25">8885 13081 220 0,'0'0'33'0,"0"0"-30"16,0 0 19-16,0 0 37 15,0 0-27-15,0 0-9 0,0 0-7 16,0 0 6-16,0 0-2 16,0 0-2-16,0 0 1 15,0 0-9-15,0 0-1 16,0 0-4-16,0 0 1 15,0 0-6-15,0 0 0 16,0 1 0-16,0 12-7 16,0 10 5-16,0 21 2 15,0 7 2-15,0 9 4 16,6-1-3-16,3-5-3 16,-2-2 4-16,4-6-3 15,-5-5-1-15,0-5-2 16,-3-4 2-16,0-5 0 15,0-4 5-15,-3-7-5 0,0-5-5 16,0-5 5-16,0-3 0 16,0-3 2-16,0 0-3 15,0 0 1-15,0 0-10 16,0-8-14-16,0-13-47 16,-15-9-60-16</inkml:trace>
  <inkml:trace contextRef="#ctx0" brushRef="#br0" timeOffset="129385.49">8215 13230 213 0,'0'0'4'15,"0"0"-4"-15,0 0 45 16,0 0 0-16,0 0-21 16,0 0-9-16,-86-7 4 15,68 7 1-15,-4 3-11 16,2 5-6-16,-5 1 2 16,1 2 7-16,2 6-3 15,2-5-4-15,1 7-5 16,4-2 4-16,3 0-3 15,3-1-1-15,3 1 0 0,0 0 0 16,6 5 0 0,0 0 1-16,0 3-1 0,0-1 5 15,9 2-5-15,3 0 0 16,9 1 0-16,1 2 6 16,8 1 6-16,3-1-8 15,1-2 4-15,-1 1-5 16,-3-6 4-16,-2-2-5 15,-4-4 4-15,-3-13-2 16,0-3-4-16,-2 0 8 16,-2-12-7-16,5-15 2 15,2-6 2-15,-3-3-5 16,-2-1 1-16,-1 0 0 16,-9 5-1-16,-3-2-1 15,-6 1 1-15,0 2 0 0,0-1-1 16,-12 0 1-16,-4-2 0 15,-4-4-6-15,-2 4 6 16,-8-3 0-16,-3 2 0 16,-3 6-2-16,-2 4 1 15,5 5-8-15,3 7 6 16,5 10-18-16,2 3-2 16,4 0-38-16,5 0-51 15,1 0-87-15</inkml:trace>
  <inkml:trace contextRef="#ctx0" brushRef="#br0" timeOffset="130900.93">7446 13204 190 0,'0'0'2'15,"0"0"-2"-15,0 0 0 16,0 0 16-16,0 0 21 15,-84 0-4-15,68 0-13 16,2 4 2-16,-2-2 3 16,0 9-11-16,-4-2-7 15,-2 4 4-15,1 4-7 16,3 0 3-16,0 0-3 16,6 3-2-16,-1-2 2 15,7-1 3-15,0 0 2 16,3 3 5-16,3 2-14 15,0 3 2-15,6 1 4 0,10 4-3 16,4-1 5-16,5 7-2 16,5-6-4-16,1 3 5 15,8 0 2-15,1-4-4 16,-1-2 6-16,-3-4-9 16,1-4 6-16,-3-5 0 15,-8-7-2-15,-1 0-6 16,-4-7 11-16,-2-4-9 15,-2-16 2-15,2-6 0 16,-1-10-4-16,-3 0 0 16,0-4 7-16,-5-1-7 15,-7 2 0-15,-3 3-3 16,0-3-4-16,-10 2 3 0,-8 1 4 16,-3 3 3-1,2 6-3-15,-1 1 0 0,-2 6 4 16,3-3-3-16,-4 3 4 15,-1 1 2-15,-4-3-2 16,1 0-1-16,2 2-4 16,-2 3 0-16,6 1 0 15,3 4-4-15,3 2-7 16,2 3 4-16,4 4-15 16,-2-2-7-16,1 5-15 15,1 0-25-15,-4 0-64 16,-1 0-74-16</inkml:trace>
  <inkml:trace contextRef="#ctx0" brushRef="#br0" timeOffset="135678.29">9300 11275 76 0,'0'0'81'0,"0"0"-55"0,0 0-6 15,0 0 15-15,0 0-10 16,0 0 2-16,0 0 3 16,0-6-7-16,0 6-4 15,0 0 0-15,0-1-10 16,0 1 3-16,0 0-6 16,0 0 11-16,0 0-1 15,0 0-7-15,0 0 1 16,0 0 3-16,0 0 3 15,0 0-12-15,0 0 3 16,0 0-1-16,0 0-6 16,0 0 0-16,0 0 0 0,0 0-2 15,0 0-2 1,0 7 1-16,0 7 3 16,0 2 0-16,0 0 0 0,0 4 0 15,0-3 0-15,0 5-5 16,0 5-19-16,0 0-23 15,0-7-39-15,-3-7-104 16</inkml:trace>
  <inkml:trace contextRef="#ctx0" brushRef="#br0" timeOffset="136264.03">9361 11846 256 0,'0'0'56'0,"0"0"-49"15,0 0-6-15,0 0 42 16,0 0-14-16,0 0-5 16,-6-32 3-16,6 29-17 15,0 3 7-15,0 0-8 16,0 0-3-16,0 0-6 0,0 0-1 15,0 0-2-15,0 5 3 16,0 15-6-16,0 10 6 16,0 7 1-16,0 2 2 15,0 3-3-15,0-4-3 16,0-2 0-16,0-4-17 16,0-5-29-16,0-7-19 15,-3-10-83-15</inkml:trace>
  <inkml:trace contextRef="#ctx0" brushRef="#br0" timeOffset="136805.11">9288 12332 245 0,'0'0'74'16,"0"0"-74"-16,0 0 6 15,0 0 20-15,0 0-14 16,0 0 5-16,0-3-11 16,0 3-6-16,0 0 4 15,0 12-1-15,3 5 15 16,3 5-10-16,0 3-7 16,1 1 7-16,-1 1-8 15,0-4 4-15,-1-3-6 0,-2-5 2 16,0-3-16-16,-3-7-32 15,0-5-66-15,0 0-138 16</inkml:trace>
  <inkml:trace contextRef="#ctx0" brushRef="#br0" timeOffset="137335.49">9128 12470 117 0,'0'0'112'0,"0"0"-108"0,0 0 11 15,0 0 48-15,0 0-20 16,0 0-9-16,-7-9-14 15,7 9-5-15,0 0 1 16,0 0-10-16,0 0-4 16,0 0 4-16,0 0-6 15,0 0 0-15,10 0 0 16,1 14 0-16,8 2 2 16,2 4 1-16,6 2-3 15,3 2 5-15,1 5-4 16,2-6-1-16,-3 0-2 15,-2-1 2-15,-4-8-2 0,-8 0-26 16,-10-8-15-16,0-1 6 16,-6-5-37-16,0 0-77 15</inkml:trace>
  <inkml:trace contextRef="#ctx0" brushRef="#br0" timeOffset="137987.19">9576 12265 180 0,'0'0'34'0,"0"0"-34"16,0 0 0-16,0 0 6 16,0 0 13-16,0 0-11 15,-3-13 2-15,3 13 10 16,-3 0 11-16,3 0-1 15,-3 0-10-15,0 0 0 16,0 0-20-16,3 0 8 16,-7 0-6-16,3 5 1 15,-6 10-1-15,-2 9 4 16,-1 5-6-16,-4 4 15 16,-2 6-10-16,0 5 8 15,2 2-6-15,2-3 8 0,-3 0-8 16,6-9-4-16,-1-4-3 15,4-8-2-15,1-8 2 16,4-5 4-16,4-8-3 16,0-1-1-16,0 0-19 15,0 0-22-15,0 0-16 16,0 0-62-16,5-7-112 16</inkml:trace>
  <inkml:trace contextRef="#ctx0" brushRef="#br0" timeOffset="139541.27">9664 12959 94 0,'0'0'113'15,"0"0"-104"-15,0 0-9 16,0 0 37-16,0 0 3 16,0 0 3-16,-39-9-15 15,30 9-4-15,-1 0-4 16,-7 0-9-16,1 0-9 0,-4 0 11 16,-2 0-10-16,-2 3-3 15,2 0 1-15,-3 5 0 16,5 0-1-16,-7 3 14 15,2 3-12-15,-2 3-1 16,-1 2 6-16,5 1-4 16,4-1 0-16,1 4-2 15,9 0-2-15,0 1-1 16,6 2 2-16,3 7 0 16,0 0 1-16,0 4 1 15,3-4-2-15,9-1 0 16,3 1 0-16,0-2 0 15,4-1 0-15,2-1 1 16,0 0 1-16,3-6-2 0,-2 0 0 16,-5-3 0-16,2-3 7 15,0-1-11-15,-2-6 9 16,2-3-4-16,-2-4 10 16,5-3-8-16,2 0-2 15,-2 0 5-15,4-3-6 16,2-6 1-16,-1-3 2 15,1 0-3-15,-4-1 2 16,-1-4 0-16,-1-6-1 16,0-1-1-16,-1-6 0 0,-3-4-2 15,0 0 0 1,-6-4-1-16,-2 2 0 0,-7 1 3 16,-3 2-5-16,0 2 4 15,-3 1-1-15,-10 1-3 16,-4-1 3-16,1 5 2 15,-2 5 1-15,0-4 0 16,-1 7 13-16,-4-2-11 16,1-1 17-16,-2 0-12 15,-4 0-4-15,-2 4 1 16,-2 0-4-16,6 1 1 16,-4 3-2-16,9 5-2 15,-3 1-5-15,-1 6-4 16,-2 0-23-16,-6 3-43 15,-4 17-76-15</inkml:trace>
  <inkml:trace contextRef="#ctx0" brushRef="#br0" timeOffset="143000.94">6961 9491 176 0,'0'0'35'0,"0"0"-34"0,0 0-1 16,0 0 22-1,0 0-3-15,0 0 0 0,0 0 7 16,-21-19 0-16,14 19-5 15,-1 0-10-15,-7 0-11 16,-1 0-2-16,-5 0 2 16,3 0 0-16,-4 0 6 15,-2 6-5-15,3 2 4 16,-3 0 5-16,3 4-4 16,-1 2-4-16,4 3 0 15,-3 0-1-15,6 7-1 16,0-5 0-16,3 2 3 15,6-3-1-15,-1 2-2 16,4 0 0-16,3 0-4 16,0 0 4-16,0 0 1 15,0 1 2-15,6-4 3 16,7 3-6-16,-2-3 2 0,2 4-1 16,2-1-1-16,1 0-1 15,1 0 1-15,2-2 1 16,2-1 6-16,-3-3-5 15,3-2 0-15,1-1 5 16,-2-5 2-16,2 1-5 16,0-6 5-16,1-1-7 15,-1 0 1-15,2 0-2 16,3 0 5-16,1-8 3 16,-1-1-9-16,-3-1 1 15,0-2 3-15,1-3-3 16,-1-2-1-16,-2 0 0 0,-2 1 2 15,-4-3-2-15,1 2 0 16,-4-3 3-16,-1 1-3 16,-6-4 1-16,1-1 0 15,-1-2 0-15,-6-4-1 16,0-1-3-16,0 5 3 16,-3 1-4-16,-13 1 4 15,-3 4-1-15,-4 1 1 16,-2 3 5-16,-2-1-2 15,-3 5 6-15,-1-3-8 16,1 2 12-16,0 4-12 16,-1 1 2-16,7 3 1 15,-1 4-1-15,5 1-3 16,4 0-7-16,7 0-23 16,9 3-93-16,3 8-222 0</inkml:trace>
  <inkml:trace contextRef="#ctx0" brushRef="#br0" timeOffset="144720.18">7634 14126 164 0,'0'0'36'0,"0"0"-36"0,0 0 6 16,0 0 27-16,0 0-8 15,0 0-21-15,0 0 1 16,0-33 7-16,0 30-12 16,-3-1 0-16,3 4 6 15,-3 0 15-15,3 0-8 16,-3 0-10-16,-3 0 0 15,-2 0-2-15,-2 0 0 16,-2 0 4-16,-4 0-5 16,-1 0 0-16,-2 0 2 15,-1 4 5-15,-2 4-1 16,4 1-2-16,0 1 5 16,5-1-3-16,1 2 1 0,4 1-7 15,1-2 1 1,4 2 0-16,3 5-1 0,0 4 0 15,0-1 0-15,0 2 1 16,0 2 3-16,13 1-2 16,1 2-1-16,5 3 8 15,5-1 5-15,0 1-5 16,10-4 2-16,-1-2-8 16,4-7 3-16,-1-8-4 15,0-6 2-15,0-3 4 16,1-12-1-16,-3-16-7 15,-4-2 0-15,-3-2-7 16,-6-2 2-16,-5 5 5 0,-5-1 3 16,-5 2-3-1,-3 1 2-15,-3 0 0 0,0-3-2 16,-3 1 0-16,-11 2 0 16,-2 2 0-16,-2 7-5 15,0-1 5-15,-4 5 0 16,-1 1-3-16,-2 0 3 15,1 2 4-15,-1 1-4 16,5 2-10-16,1 1-5 16,7 2-11-16,0 5-2 15,9 0-55-15,3 0-53 16</inkml:trace>
  <inkml:trace contextRef="#ctx0" brushRef="#br0" timeOffset="145522.65">8299 14083 215 0,'0'0'15'0,"0"0"-9"15,0 0-6-15,0 0 42 16,0 0-5-16,0 0-21 15,-15-10-5-15,9 10 3 16,-7 0-7-16,-7 0-4 16,1 3-3-16,-5 10 8 15,2 1 2-15,-1 3-9 16,4-3 8-16,5 1-6 16,1 1-2-16,10-2-2 15,3 5 1-15,0 4 0 16,9 4 3-16,18 5 8 15,6 2-5-15,8 6 10 16,1-1-10-16,7 1 7 16,1-4-8-16,2-5-5 15,3-9 2-15,-7-8 4 0,-2-11-3 16,-7-3 1-16,-6-13 1 16,-5-18-5-16,-4-17-4 15,-8-6-11-15,-7 1-19 16,-9-3 22-16,0 10 12 15,0 3 0-15,-3 4 4 16,-16 5-3-16,-2 5 2 16,-6 5 1-16,-3 1-3 15,-4 7 0-15,3 5 1 16,-2 6 4-16,7 2-6 16,1 3-7-16,4 0-3 15,9 0-20-15,2 12-67 0,10-2-26 16</inkml:trace>
  <inkml:trace contextRef="#ctx0" brushRef="#br0" timeOffset="146164.41">9246 14090 264 0,'0'0'17'0,"0"0"-17"16,0 0 0-16,0 0 45 15,0 0-28-15,-88 3-9 0,72 0 13 16,2 1-9-16,-5 1-1 16,1 2-3-16,3-2 4 15,-1 3-2-15,7-4-3 16,4 6-2-16,-1 2-5 15,6 3 1-15,0 11-1 16,3 3 3-16,21 8 3 16,2 5-1-16,9 2 10 15,4-2-2-15,0-1-11 16,7-9 0-16,-4-6-2 16,1-11 0-16,-7-15 0 15,-2 0 0-15,-4-21-1 16,-3-16-7-16,-9-12-19 15,-8-3-11-15,-7 1 32 16,-3 2 6-16,0 6 2 16,-13 4 2-16,-5 5 10 15,-6 9-4-15,-6 1-6 0,-1 7-3 16,-2 4 1-16,0 3-2 16,8 7 0-16,1 3-9 15,9 0-17-15,5 6-5 16,10 5-66-16,0-2-20 15</inkml:trace>
  <inkml:trace contextRef="#ctx0" brushRef="#br0" timeOffset="146695.25">9986 14026 305 0,'0'0'63'16,"0"0"-61"-16,0 0 0 15,0 0 21-15,-91 0 2 16,70 0 3-16,0 4-3 15,-2 5-7-15,6 2-8 16,-1 1 2-16,0 5-3 16,6 2-6-16,-1 3-2 0,10 4 1 15,3 7 1-15,0 2 8 16,9 6-6-16,21 1 8 16,8 1-2-16,4-4-6 15,4-8-4-15,-7-8 1 16,0-10 1-16,-3-13 0 15,-5 0 0-15,-1-21-3 16,-3-13-11-16,-8-7-6 16,-4-5-3-16,-12 0 19 15,-3 3-4-15,0 3 10 16,-9-3-6-16,-9 7 3 16,-9-4-2-16,-4 3 6 0,-6 7-6 15,-2 5-1-15,0 8-4 16,0 11 3-16,-7 6-18 15,-3 0-41-15,1 19-9 16,2 5-33-16,4 1-105 16</inkml:trace>
  <inkml:trace contextRef="#ctx0" brushRef="#br0" timeOffset="147565.44">7070 14807 91 0,'0'0'105'0,"0"0"-87"15,0 0-12-15,0 0 28 16,0 0-16-16,0 0-11 16,-24-7 2-16,24 7 13 15,0 0 4-15,0 0-17 16,13 0 0-16,7 2 13 15,13 8-8-15,5 0 9 0,10 4-6 16,9-4-5 0,4-3-4-16,6 2-1 0,6-5 7 15,8 2-1-15,10-6 2 16,10 0-4-16,8 0 5 16,9 0-6-16,4 0 1 15,2 0-11-15,3 0 0 16,-10 0 0-16,0 0-2 15,-7-9 2-15,1 1 2 16,-4 2-2-16,-4-2 0 16,-6 3 0-16,-4-2 0 15,-7 3-4-15,-1-2 4 0,-3-1 0 16,-11 0 0 0,-3-3 1-16,-7 1 3 0,-1-4-2 15,5 0-2 1,3-1 0-16,9-2 4 0,8 3-1 15,3 0 15-15,3 2-9 16,-3 2-4-16,-10 1 1 16,-7 2-8-16,-10 0 10 15,-8 1-11-15,2 3 7 16,-3-4 0-16,0 2-3 16,0-1 6-16,-7 0-6 15,-6 2 1-15,-14 3-2 16,-10 0-5-16,-12 0-9 15,-3 0-22-15,-17 0-45 16,-21 0-12-16,-25 0-45 16</inkml:trace>
  <inkml:trace contextRef="#ctx0" brushRef="#br0" timeOffset="149674.44">8761 15166 52 0,'0'0'90'15,"0"0"-90"-15,0 0 7 16,0 0-2-16,0 0 23 16,0 0-8-16,0 0 0 15,0-12 4-15,0 11-5 16,0 1-1-16,0-3-1 0,0-1-15 16,0 2 11-16,-7 1-1 15,-5 1-9-15,-4 0-2 16,-1 0 2-16,-5 0-3 15,-5 0 3-15,2 0-2 16,2 7 7-16,-2 0-7 16,4-2 12-16,3 3-6 15,3-2-2-15,6-3-3 16,-1 5 0-16,1-2-1 16,0 5 2-16,1 1-4 15,5 5 1-15,3 5-3 16,0 3 3-16,9 10 6 15,11 4 2-15,10 1 2 16,1-1 5-16,9-5-2 16,-4-1-9-16,3-7 7 0,-3-7 1 15,-1-11-9-15,1-5 7 16,-3-3 7-16,-2-17-4 16,-1-15-5-16,-3-8-8 15,-2-7 0-15,-2 1 4 16,-4 4-2-16,-7 1-2 15,0 8-1-15,-9 7-3 16,-3-5 4-16,0 9-2 16,-12-4-1-16,-9-2 1 15,-6 3 2-15,-4-2-3 16,-2 2-11-16,0 4 14 16,2 2 1-16,4 8-1 0,2 1-6 15,4 5-18-15,6 0-34 16,5 5 1-16,5 0-61 15,5 0-82-15</inkml:trace>
  <inkml:trace contextRef="#ctx0" brushRef="#br0" timeOffset="150263.12">9401 14921 193 0,'0'0'77'0,"0"0"-77"16,0 0 0-16,0 0 38 15,0 0-1-15,0 0-22 16,-10-3 7-16,10 3-12 15,0 0-2-15,0 0 8 16,0 0-2-16,0 0-4 16,0 3-7-16,0 9 1 15,0 5 7-15,7 12 14 16,5 6-5-16,6 8-13 16,3 3-6-16,0 4 7 15,-2 1-4-15,-3-3-3 16,4 2 0-16,-5-5-1 15,-5-9 0-15,-2-6 2 0,-2-6-2 16,-6-3 0 0,0-9 0-16,0-5 1 0,0-4-2 15,0 0-6-15,0-3-10 16,0 0-4-16,0 0-8 16,0 0-29-1,6-16-42-15,0-7-195 0</inkml:trace>
  <inkml:trace contextRef="#ctx0" brushRef="#br0" timeOffset="151044.81">10365 14961 270 0,'0'0'29'0,"0"0"-29"16,0 0 0-16,0 0 39 15,0 0-13-15,0 0-6 16,-87-11 13-16,74 11-3 15,-2 0-12-15,0 0-10 16,0 0 7-16,2 5-15 16,-1 5 2-16,-2 0-3 15,7 3 1-15,0 7 0 16,1-3 0-16,7 5 8 0,1 1-8 16,0 7 0-1,1 3 0-15,19 4 5 16,2 0-1-16,5-1-3 0,3 0 3 15,1-7-2-15,2-3-1 16,-3-11 3-16,-5-10-4 16,-2-5 0-16,2 0-2 15,2-25 0-15,1-6 2 16,-1-5 0-16,-5 0-1 16,-2 0 2-16,-7 3-2 15,-4 1 1-15,-6 2 0 16,-3 1 0-16,0 0 0 15,-3 0-2-15,-9-2 2 16,-7 1 13-16,-2 5-3 16,-4 4 3-16,2 2 3 0,-2 3-8 15,-5 2-2-15,3 3-6 16,-1 2 2-16,-2 2-3 16,5-2 1-16,1 5-9 15,3 4-28-15,0 0-2 16,2 0-19-16,2 0-47 15,4 7-144-15</inkml:trace>
  <inkml:trace contextRef="#ctx0" brushRef="#br0" timeOffset="152078.24">10187 11560 300 0,'0'0'47'16,"0"0"-47"-16,0 0-25 16,0 0 25-16,6 94 24 15,5-52-15-15,2 5 2 16,2 0-2-16,3-7-9 0,-6-1-1 15,4-3 1 1,-4-5-7-16,-4-5-70 0,-8-4-91 16</inkml:trace>
  <inkml:trace contextRef="#ctx0" brushRef="#br0" timeOffset="152273.71">10337 12617 184 0,'0'0'5'16,"0"0"-4"-16,0 0-2 0,-2 88 1 16,11-71-6-16,9 4-26 15,1-4 8-15,-1 0-27 16</inkml:trace>
  <inkml:trace contextRef="#ctx0" brushRef="#br0" timeOffset="152445.24">10544 13191 329 0,'0'0'31'0,"0"0"-31"16,0 0-11-16,-23 92 8 15,19-66 2-15,1-3-36 0,3-2 7 16,0-2-3 0,0-2-69-16</inkml:trace>
  <inkml:trace contextRef="#ctx0" brushRef="#br0" timeOffset="152611.74">10605 13709 278 0,'0'0'15'0,"0"0"-15"16,0 80-3-16,0-50 3 16,0-5 0-16,0 6-1 15,0-1 0-15,0-2-42 16,0-6-88-16</inkml:trace>
  <inkml:trace contextRef="#ctx0" brushRef="#br0" timeOffset="152790.37">10736 14205 287 0,'0'0'15'15,"0"0"-14"-15,-3 85-1 16,3-54-1-16,0-2-4 16,0 0 5-16,0-5 0 15,6-2 0-15,4-1 0 16,4-4-13-16,-2-5-50 15,-3-4-122-15</inkml:trace>
  <inkml:trace contextRef="#ctx0" brushRef="#br0" timeOffset="153256.21">10541 14430 264 0,'0'0'81'15,"0"0"-81"-15,0 0 0 16,0 0 31-16,0 0-8 16,0 0 22-16,-9-13-14 15,9 13-14-15,0 0-7 16,0 0-6-16,0 0-3 15,0 0 2-15,9 10 4 16,7 9-7-16,4 4 10 16,8 3-1-16,5 1-6 0,1-1-3 15,0-4-3 1,-1-1-6-16,-3-8-22 0,-2-2-44 16,-5-11-24-16,-4 0-99 15</inkml:trace>
  <inkml:trace contextRef="#ctx0" brushRef="#br0" timeOffset="153549.44">10957 14287 236 0,'0'0'173'0,"0"0"-164"15,0 0-8-15,0 0-1 16,0 0 29-16,0 0-28 16,0 17 0-16,-3 9 14 15,0 3 4-15,0 8-6 16,-4 0-6-16,2-1-7 16,3 1 0-16,1-2 1 15,1-4-1-15,0-2 0 16,0-2-8-16,0-5-19 15,0-8-53-15,0-7-84 16</inkml:trace>
  <inkml:trace contextRef="#ctx0" brushRef="#br0" timeOffset="154398.25">11090 14829 136 0,'0'0'62'0,"0"0"-58"16,0 0 1-16,0 0 56 15,0 0-27-15,0 0 7 0,-6-29-18 16,-4 26-9 0,-4 1-3-16,-7 2-8 0,0 0 5 15,-7 0 4-15,1 7 5 16,1 3-4-16,7 0 0 16,0 0-4-16,1-1 5 15,6 2-13-15,3-1 1 16,-1 3-2-16,3 3 0 15,4 9-2-15,3 0-1 16,0 9 3-16,0 2 6 16,10 1 1-16,9 1-6 15,1 0 0-15,6-3-1 0,0-2 4 16,9-4-3 0,-2-2-1-16,3-6 0 0,0-2 2 15,-5-5-2-15,-1-4 0 16,-4-4 0-16,0-6-3 15,1 0 3-15,-3-6-5 16,3-11-8-16,-2-9 2 16,2 0 9-16,-4-1-7 15,0 1 6-15,-8 2 3 16,-5 1 4-16,1 0 3 16,-11-2 9-16,0-2-11 15,0-4-5-15,-3 2-2 16,-12-7-8-16,-3 5 9 15,-6 1-2-15,2 5 2 16,-8 5 0-16,-2 3 1 16,0 4 9-16,-1 3-6 15,-3 0-2-15,-3 1-2 0,10 2-1 16,-1-3 1-16,6 6 0 16,6 1-2-16,3 3-33 15,-1 0-32-15,2 7-89 16</inkml:trace>
  <inkml:trace contextRef="#ctx0" brushRef="#br0" timeOffset="156867.44">7935 9564 7 0,'0'0'77'0,"0"0"-54"15,0 0-3-15,0 0 24 16,0 0-28-16,0 0 5 15,0 0 4-15,0 0-1 16,0 0-13-16,0 0 8 16,0 0 1-16,-3 0 6 15,3 0-13-15,-3 0-2 16,3 0 10-16,-3 0-13 16,0 0-4-16,0 0-2 0,0 0-1 15,0-3-1 1,-4-1 1-16,4 1-1 0,0 3 0 15,-3-3 0-15,-2 2 0 16,2-2 0-16,-4 3 0 16,-2-3 0-16,-3 3 1 15,3 0 0-15,-4 0 0 16,4 0 0-16,-2 0-1 16,1 0 0-16,1 0 0 15,0 0 5-15,3 0-4 16,0 0-2-16,-4 0-4 15,2 6 5-15,-4-2 1 16,2 6 0-16,1-1-2 16,0 2 1-16,3 2 0 15,-3 4 5-15,5 3-5 0,1-3 0 16,0 0 2 0,6 2-2-16,0 0-2 0,0 1-1 15,0 3 3-15,6 0 9 16,7 4 3-16,-1-1-6 15,6 4 2-15,0-4-7 16,4 0 9-16,2-2-7 16,6 1 3-16,-2-3-6 15,5-3 11-15,-3-2-10 16,-2-5 7-16,-2-2-8 16,-1-9 2-16,-1-1 3 15,-5 0-5-15,4-1 0 0,-1-15 3 16,-1-1 0-1,1 1-5-15,-2-2 4 0,-4 0-2 16,-4-2 2-16,-6 0 2 16,1 1-1-16,-5-2-1 15,-2 1 4-15,0-3 1 16,0 3-4-16,-5 1-3 16,-11-4 0-16,-3 2 1 15,-4-1-1-15,-2 1 7 16,-2-1-6-16,0 1-1 15,2-1 4-15,1 4 0 16,6 3-1-16,-1 1-3 16,2 8 0-16,-2 0-8 15,1 6-17-15,0 0-17 16,-4 0-21-16,1 15-18 0,3 6-71 16</inkml:trace>
  <inkml:trace contextRef="#ctx0" brushRef="#br0" timeOffset="158687.51">8918 15933 102 0,'0'0'83'0,"0"0"-83"0,0 0 0 15,0 0 4 1,0 0 3-16,0 0 11 0,0-80-17 15,0 77 23-15,0 0 24 16,0-1-27-16,0 1-7 16,-3 0-4-16,0 3-8 15,-2-4 5-15,1 1-1 16,1 3-3-16,-6-3-1 16,3-1 0-16,-7 4-2 15,-1 0 0-15,-8 0-4 16,-2 0 4-16,-1 7 0 15,-1 3 2-15,4 0-2 16,1-1 1-16,3 1-1 16,5-2 0-16,2 1 6 15,1-1-6-15,4 1 1 0,3 1-1 16,3 2 0 0,0 1 1-16,0 7-1 0,0 5 0 15,9-2 12-15,2 7-5 16,8 2-5-16,0-2 5 15,5-4 10-15,4 1 3 16,-1-1-18-16,3-7 6 16,-2 1 2-16,5-3-10 15,-3-7 5-15,4 1-1 16,-4-6 6-16,3-4-10 16,-2-1 5-16,-1 0-1 15,-3-14-4-15,-2-12-2 16,-2-4 1-16,-1-9-1 15,2 1 1-15,-6 0 1 16,-1 0-2-16,-4 3 2 0,-6 2 2 16,-4 2-2-16,-3 6-4 15,-3-2 2-15,-17 3-2 16,0 2 0-16,-7 2-6 16,3 4 10-16,-6 5 0 15,-1 2-1-15,-2 8-8 16,-1-2 5-16,7 3-30 15,3 0 1-15,5 0-32 16,11 0-36-16,8 0-38 16</inkml:trace>
  <inkml:trace contextRef="#ctx0" brushRef="#br0" timeOffset="159347.25">10031 15966 136 0,'0'0'149'16,"0"0"-147"-16,0 0-2 16,0 0 34-16,-97-47-1 15,67 39-23-15,0 0 6 16,2 4 1-16,-5 1 5 15,3 3-13-15,-1 0 2 16,4 0-3-16,3 0-5 16,0 4 2-16,8 4 2 15,4 3-4-15,7 0-3 0,2 8 0 16,3 1 0 0,0 9 1-16,17 4 5 0,8 4-1 15,11 6-3-15,10-4 1 16,5-2-1-16,4-8 0 15,2-5 1-15,1-10-1 16,-3-12-1-16,-7-2-2 16,-5-16 1-16,-10-15-4 15,-11-11-5-15,-5-7-7 16,-14-1 12-16,-3 4 4 16,0 3 5-16,-11 6-3 15,-11 8 2-15,-5 4 3 0,-4 6-2 16,-2 0-3-1,-3 9-2-15,0 3 2 16,8 4-2-16,7 3-7 0,6 0-6 16,8 0-29-16,4 3-18 15,3 14-66-15,13-6-6 16</inkml:trace>
  <inkml:trace contextRef="#ctx0" brushRef="#br0" timeOffset="159870.37">10616 15877 256 0,'0'0'19'0,"0"0"-17"15,0 0 48-15,0 0-1 16,0 0-29-16,0 0 9 15,-59-47 2-15,40 44-11 16,-8 3-7-16,2 0-12 16,2 0 3-16,1 3 5 15,7 4-9-15,3 3 0 16,3 2 13-16,3 6-13 16,2 1 0-16,4 8-3 15,0 5 9-15,13 5 1 16,9 2 0-16,11-2-4 15,3-1 0-15,3-7-1 16,4-11 4-16,-4-4-6 0,-5-12 0 16,-1-2-2-1,-6-10-6-15,-5-16-4 0,-2-11 6 16,-4-3-7-16,-7 3 11 16,-6 6-3-16,-3 0 5 15,0 6 0-15,-3 1 0 16,-12-1-10-16,-9 3 10 15,-4 0 0-15,-5-2 0 16,-3 11 0-16,6 0 4 16,5 3-4-16,6 6-4 15,8 4 4-15,2 0-31 16,5 0-33-16,4 0-65 16,7 0-116-16</inkml:trace>
  <inkml:trace contextRef="#ctx0" brushRef="#br0" timeOffset="160376.67">11282 15659 381 0,'0'0'71'0,"0"0"-68"0,0 0-3 16,0 0 13-16,0 0 9 16,0 0-18-16,-27-1-3 15,14 11 1-15,-2 3 2 16,0 4 12-16,3 3-7 16,3 3-1-16,2 4 1 15,4-2 4-15,3 2-3 16,0 3 1-16,13 1-9 15,14 4 5-15,7-2 0 16,5-4-6-16,0-7 3 16,1-7-3-16,-1-11-1 15,-4-4-4-15,3-7-11 16,-5-19 3-16,4-10-12 16,-12-1 21-16,-2 1 3 0,-10-1 0 15,-7 4-3-15,-3-1 3 16,-3 2 3-16,0 3-3 15,-9-4 3-15,-16 2-1 16,-2 1 8-16,-9 0-8 16,-4 4-2-16,-1 7-3 15,0 9-1-15,-8 6-6 16,-4 4-12-16,1 10-41 16,-6 17-37-16,3 2-92 15</inkml:trace>
  <inkml:trace contextRef="#ctx0" brushRef="#br0" timeOffset="161066.31">8408 16497 295 0,'0'0'66'16,"0"0"-66"-16,0 0 3 15,0 0-3-15,0 0 0 16,0 0 0-16,0 52 2 15,28-35 15-15,8 0-7 16,13-5 0-16,9-1 1 0,11-2 7 16,9-6-2-16,13-1-4 15,10-2 1-15,8 0 7 16,9-3-5-16,16-8-1 16,8 0 7-16,10-1-16 15,13 2 4-15,4 1 5 16,4 4-5-16,-3 0-9 15,0 2-7-15,3 1 6 16,-3 0 1-16,1 2 0 16,1-7 0-16,-6 4 0 15,-4-4 5-15,-8 1-1 16,-8-1-2-16,-10 2 7 0,-20 4-7 16,-19 1-4-1,-21 0 4-15,-22 0-5 16,-14 0 3-16,-13 6-21 0,-12-3-2 15,-15 1-24-15,0 3-40 16,-27 2-50-16,-21-9 4 16</inkml:trace>
  <inkml:trace contextRef="#ctx0" brushRef="#br0" timeOffset="162801.43">9986 16878 187 0,'0'0'25'0,"0"0"-23"16,0 0 10-16,0 0 18 15,0 0-25-15,0 0-3 16,0 0-1-16,-3-60 23 16,3 53 6-16,-3 4-6 15,3-2-11-15,-3 4-2 16,3 0-3-16,-3-2 5 16,-2 3-12-16,4 0 5 15,-1 0 17-15,1 0-12 16,1 0-9-16,-3 0-2 0,0 13 0 15,0 13-3-15,-3 11 6 16,6 2 5-16,0 4 6 16,0-4-14-16,9 5 5 15,0-2 0-15,3 2-3 16,-3-1-1-16,3-10-1 16,-5-7 8-16,-1-7-8 15,-1-9-3-15,-2-3-15 16,0-7 7-16,3 3-34 15,1-3-49-15,5 0-43 16</inkml:trace>
  <inkml:trace contextRef="#ctx0" brushRef="#br0" timeOffset="163608.13">10866 16881 177 0,'0'0'35'16,"0"0"-33"-16,0 0 12 0,0 0 15 16,0 0 1-16,0 0-19 15,-72-51 10-15,50 45-6 16,-5 2-2-16,-4 4 5 15,-2 0-11-15,0 0-3 16,8 10 6-16,1 7-2 16,6 0-6-16,4 2-4 15,7 5 4-15,7 2-2 16,0-1 0-16,11 3 1 16,17 0 18-16,11 6-2 15,10 9-7-15,6 1-10 16,4-1 9-16,0-4-4 15,-4-10 0-15,-4-6-5 16,-8-12 3-16,-1-11 2 0,-6 0-2 16,-4-29 7-16,-3-15-10 15,-10-12-2-15,-5-4-3 16,-14-2-6-16,0 8 6 16,0 3 3-16,-9 5 2 15,-9 8 3-15,-3 6-3 16,-3 5-6-16,-4 4 6 15,-5 9-3-15,3 8 8 16,2 4-12-16,4 2 3 16,12 5-38-16,6 16-21 15,6-2-36-15,0 1-38 16</inkml:trace>
  <inkml:trace contextRef="#ctx0" brushRef="#br0" timeOffset="164167.44">11882 16801 301 0,'0'0'61'0,"0"0"-58"15,0 0 6-15,-81-3 17 16,62 3-20-16,-1 0-4 16,7 3 2-16,1 4 16 15,2 0-1-15,2 5-13 16,2 2-3-16,3 5-2 15,3 4 6-15,0 3-7 16,3 6 15-16,14 2-6 16,8 3 2-16,5-1-2 15,10 7-4-15,-1-6-3 16,1-6 0-16,-1-10-2 0,-2-11 5 16,-10-10-10-16,-3 0 7 15,0-22-9 1,-2-15 5-16,-7-8-8 0,0-2 4 15,-9 3 2-15,-3 5 8 16,-3-1-10-16,0 1 14 16,-9 2-14-16,-15 5 6 15,-4-2 0-15,-11 3 0 16,-7 3 2-16,-2 5 6 16,-1 4-8-16,10 4 2 15,3 6-3-15,7 6 1 16,12 3-27-16,8 0-53 15,3 0-100-15</inkml:trace>
  <inkml:trace contextRef="#ctx0" brushRef="#br0" timeOffset="165247.59">11045 11519 303 0,'0'0'24'0,"0"0"-24"0,0 0-12 15,0 0 12-15,0 0 10 16,0 0 0-16,12 70 11 15,1-41-1-15,1 7-6 16,2 0-3-16,-1 9-4 16,3 0-7-16,-3 5 0 15,1-1-1-15,-2 2-13 16,-1-2-42-16,-4 0-55 16,0-2-79-16</inkml:trace>
  <inkml:trace contextRef="#ctx0" brushRef="#br0" timeOffset="165437.37">11427 12596 186 0,'0'0'2'15,"4"70"2"-15,5-34 15 16,5-3-15-16,2-8-4 15,7-5-7-15,6-6-27 16,1 0-32-16</inkml:trace>
  <inkml:trace contextRef="#ctx0" brushRef="#br0" timeOffset="165599.25">11798 13353 307 0,'0'0'1'16,"0"0"-1"-16,0 105-1 16,0-65-16-16,0 3-79 15,-3-6-12-15,3-3 45 16</inkml:trace>
  <inkml:trace contextRef="#ctx0" brushRef="#br0" timeOffset="165800.15">11879 13970 273 0,'0'0'25'0,"0"0"-23"16,7 80 2-16,-1-44-4 16,1 3-3-16,2 2-5 15,8-2-7-15,1 1-39 16,3-5 12-16,1-5 12 15,-1-7-20-15</inkml:trace>
  <inkml:trace contextRef="#ctx0" brushRef="#br0" timeOffset="165926.29">12119 14525 228 0,'0'0'44'0,"0"0"-31"0,13 86 0 15,-12-55 14-15,-1-2-27 16,0-2-5-16,2-2-16 15,-2 2-35-15,3-4-60 16</inkml:trace>
  <inkml:trace contextRef="#ctx0" brushRef="#br0" timeOffset="166077.24">12237 14977 248 0,'0'0'54'16,"0"0"-52"-16,0 0 2 0,28 86 20 15,-21-59-24-15,1 3-16 16,-5 0 10 0,-3-4-32-16,0-1-120 0</inkml:trace>
  <inkml:trace contextRef="#ctx0" brushRef="#br0" timeOffset="166296.04">12450 15553 356 0,'0'0'42'0,"0"0"-42"15,15 89-6-15,-12-57-12 16,0-5-86-16,0-12-6 16,3-2 39-16,3-7 19 15,1 0 52-15,4 4 10 16,-4 2-10-16,-4 5-32 15</inkml:trace>
  <inkml:trace contextRef="#ctx0" brushRef="#br0" timeOffset="166842.15">12272 15920 280 0,'0'0'45'16,"0"0"-45"-16,0 0 0 0,0 0 25 15,0 0-2-15,0 0-4 16,-59-59 8-16,56 55 8 15,0 0-21-15,3 1-9 16,0 3 4-16,-3 0 14 16,3 0-6-16,0 0-14 15,0 0-1-15,0 0-2 16,0 0-1-16,6 7 0 16,10 10 1-16,8 8 7 15,6 4-5-15,-3 2-2 16,7 5 0-16,-6-2 1 15,5 1 0-15,-7-5-1 0,-4-4-6 16,-1-3-14-16,-9-1-13 16,-2-8-38-16,-4-2-5 15,-2-2-71-15</inkml:trace>
  <inkml:trace contextRef="#ctx0" brushRef="#br0" timeOffset="167245.47">12808 15820 295 0,'0'0'58'0,"0"0"-57"16,0 0 11-16,0 0 14 15,0 0 21-15,0 0-24 16,-23-20-3-16,23 20-5 16,-6 0-9-16,-1 16-6 15,-9 15 3-15,-4 8 32 16,4 11-12-16,1 3-17 0,0 2-6 15,6-1 0-15,3-7 1 16,2-5-2-16,1-3-2 16,3-5 1-16,0 1-5 15,0-5-13-15,0 0 0 16,0-7-36-16,0-7-24 16,3-8-103-16</inkml:trace>
  <inkml:trace contextRef="#ctx0" brushRef="#br0" timeOffset="168414.52">12781 16874 129 0,'0'0'76'16,"0"0"-61"-16,0 0-6 15,0 0 43-15,0 0-19 16,0 0 0-16,36-34-6 16,-36 24-15-16,0 0-4 0,0 1-7 15,0-1-1 1,0-3 2-16,-6 6 7 0,-3-3 36 15,-4 2-25-15,-1 3-6 16,-2-1-14-16,-6 2 5 16,2 1-9-16,1 3 4 15,2 0-2-15,1 0 2 16,4 0 0-16,-3 0 2 16,3 6-2-16,0 5 1 15,-5 6 3-15,7-2-4 16,-3 2-9-16,7 2 9 15,3 3 5-15,3 0-4 16,0 2 1-16,0 5-1 16,12-3-1-16,4 1 2 15,1-2-1-15,2-1-1 0,5-1 7 16,-6-3-7 0,6-1 0-16,1-6-2 0,-1-2 2 15,-2-3-7-15,1-3-1 16,-1-5-10-16,-2 0 4 15,6 0 2-15,-7-13 9 16,7-1 3-16,-6 2 0 16,2-4 0-16,-2-1 4 15,3-3 15-15,-5-2-17 16,-3 0 1-16,-3-3-3 16,-5 2 1-16,-4-4-1 15,-3 4 8-15,0-2-4 16,0 0-4-16,-10 1-4 15,-2 2 4-15,-3-2 2 0,-3 2 6 16,-9 3 6 0,-4-2-9-16,-5 4-2 0,-7 1 1 15,1 3-3-15,3 9-1 16,3-2-1-16,14 6-3 16,1 0 3-16,9 0-15 15,-1 6-30-15,4 11-34 16,3 0-33-16,6 2-127 15</inkml:trace>
  <inkml:trace contextRef="#ctx0" brushRef="#br0" timeOffset="-205807.68">7686 13917 32 0,'0'0'12'15,"121"-23"-4"-15,-60 12-8 16,3 6 0-16,6-7-36 16</inkml:trace>
  <inkml:trace contextRef="#ctx0" brushRef="#br0" timeOffset="-173876.4">8587 9435 53 0,'0'0'96'0,"0"0"-79"16,0 0 5-16,0 0 6 0,0 0-11 15,0 0-4 1,0 0 8-16,0 0 2 0,-15-36-8 15,15 36-10-15,0-5-2 16,0 3-1-16,0-1 0 16,0 3 1-16,0 0 8 15,0 0-1-15,0-1 4 16,0 1 1-16,0-2-5 16,0 2-3-16,0 0 0 15,0 0-1-15,0 0 8 16,0 0 1-16,0-1-5 15,0 1 1-15,0-3-4 16,0 3-4-16,0 0-3 16,0 0 0-16,0 0-6 15,0 24-9-15,0 12 15 0,3 20 4 16,4 10 8 0,-2 9 5-16,-5-5-7 0,6-7-4 15,-3-10-3-15,0-7-2 16,3-12 2-16,-2-12-2 15,-4-8-2-15,0-11 1 16,0 0 0-16,0-3 3 16,0 1-1-16,0-1-2 15,0 2-8-15,0-2-11 16,0 0-27-16,0 0-36 16,0-6-92-16</inkml:trace>
  <inkml:trace contextRef="#ctx0" brushRef="#br0" timeOffset="-173412.2">10836 15387 200 0,'0'113'0'0,"-6"-1"-15"15,-16-8 9-15,-2-7 6 16,3-10-2-16,3-8 2 0,2-4 0 15,1-1 0 1,-3-6 1-16,-6-1-1 0,-3 2 0 16,-6-7-7-16,-2-8-124 15</inkml:trace>
  <inkml:trace contextRef="#ctx0" brushRef="#br0" timeOffset="-172181.2">10207 17662 89 0,'0'0'45'15,"0"0"-38"-15,0 0-3 16,0 0 32-16,0 0-9 16,0 0-19-16,-3-8 8 0,-2 7 1 15,3-2-1 1,-2 1-6-16,1-1 0 0,-4-2-5 16,1-1-3-16,0 3 3 15,3-4-5-15,-3 3 19 16,3 1-15-16,-1 1-1 15,4 2 12-15,0 0-12 16,0 0-3-16,0 0 2 16,0-1-3-16,0 1 3 15,0 0 3-15,0 0-2 16,0 0 1-16,0 0-2 16,0 0 0-16,0 0-2 15,0 0-2-15,0 0 1 16,0 6-2-16,0 14 1 15,13 14 2-15,9 12 5 16,1 10 1-16,5 0 0 16,-1 2 1-16,0-3-7 0,-2-6-4 15,-4-6 4-15,-6-9 2 16,-2-5 0-16,-7-9-2 16,0-9-1-16,-5-3 1 15,1-8 0-15,-2 0-1 16,0 0 1-16,0 0-4 15,0 0-16-15,1-8-49 16,6-13-60-16</inkml:trace>
  <inkml:trace contextRef="#ctx0" brushRef="#br0" timeOffset="-171199.67">11178 17611 77 0,'0'0'37'0,"0"0"-22"0,0 0-14 16,0 0 5-16,0 0 5 15,0 0-1-15,0-5 3 16,0 5 20-16,0-2-15 16,0 2-7-16,-3-3-6 15,3 3 4-15,-7-5 4 16,3 3 1-16,-2 2-9 16,-1-4 3-16,-2 1-4 15,-3 3-4-15,-3-3 2 16,-3 3-1-16,-3 0 0 15,2 0 3-15,1 0-3 16,-6 10 0-16,-1 0 3 16,4 1 1-16,3 0-5 0,1-3 0 15,7 3 1-15,1-3 12 16,2 4-13-16,7 0 0 16,0 3 0-16,0 2 0 15,0 6 0-15,16-3 9 16,8 8 8-16,7 2 8 15,11 1-11-15,4 2-8 16,2-5 0-16,1-6-4 16,-4-5-2-16,-2-10 2 15,-7-7 2-15,-3 0-4 16,-5-7 0-16,-1-19 0 16,-8-4-5-16,-2 0 2 0,-8-5 0 15,-9 8 0-15,0 0 3 16,0 1 7-16,-9-1-4 15,-12 1 1-15,0-1-4 16,-3 1-1-16,-4-1 1 16,1 1 0-16,2 1 0 15,-2 3-3-15,-3 3 1 16,2 2 2-16,1 5-2 16,0 1 0-16,0 6 2 15,0 5-2-15,5 0-13 16,1 2-1-16,6 16-36 15,6 7-23-15,5-3-61 16</inkml:trace>
  <inkml:trace contextRef="#ctx0" brushRef="#br0" timeOffset="-170545.91">12064 17509 255 0,'0'0'0'0,"0"0"-5"16,0 0 5-16,0 0 1 16,0 0 4-16,0 0-4 15,-45-51 17-15,42 45 5 16,3 3-4-16,-3 3-4 16,0 0 5-16,3 0 6 15,0 0-16-15,0 0 2 16,0 0 2-16,0 0-5 15,0 0-4-15,0 0-5 16,0 0-7-16,3 20 7 16,12 13 2-16,9 12 14 15,4 4 2-15,2 5-15 16,3-5 2-16,-2-2 3 16,2-5-8-16,-3-6 0 0,-8-2-3 15,-1-10 3 1,-6-2 2-16,-3-7-2 0,-5-6-4 15,-4-4 0-15,1-5-35 16,3 0-12-16,2 0-5 16,7-22-30-16</inkml:trace>
  <inkml:trace contextRef="#ctx0" brushRef="#br0" timeOffset="-170120.76">12935 17283 233 0,'0'0'24'0,"0"0"1"15,0 0 10-15,0 0-9 16,0 0-5-16,0 0-11 16,0-20-4-16,0 20 2 15,0 0-8-15,6 13 0 16,11 18 8-16,12 14 31 15,0 11-10-15,9 5-20 16,-2-1-2-16,0-2-6 16,-6-11-1-16,-5-8 3 15,-8-9-3-15,-4-9-12 16,-7-2-14-16,-6-3-10 16,0-6-22-16,-20-6-43 15</inkml:trace>
  <inkml:trace contextRef="#ctx0" brushRef="#br0" timeOffset="-168904.4">10337 18381 167 0,'0'0'18'15,"0"0"-17"-15,0 0-1 16,0 0 0-16,0 0-1 0,0 0 1 16,-11-1 1-16,11 1 17 15,3-3 2-15,9 3-10 16,6-8-4-16,4 5 16 15,8-2-12-15,6-1-1 16,10 3-9-16,8-2 7 16,11-2-7-16,7 0 0 15,3-3 5-15,2 0 2 16,5 1-5-16,-1-4 7 16,7-1-2-16,0 2 9 15,3 2-2-15,0 0-2 16,-5 1-7-16,-1 4 3 15,-7 0-8-15,-2 1 0 16,-6-2 1-16,-8 2 2 16,0-4-6-16,-10 1 3 0,-3 0 0 15,-7-3 5-15,-3 0-5 16,-5 0-5-16,-1-2 5 16,-3 3 2-16,-2-4 2 15,-1 2-2-15,0 2 0 16,4 1-1-16,5-1 0 15,1-1-1-15,2 1 0 16,3-2 0-16,-4 1 0 16,5 1 0-16,-2-6 0 15,-1 4 0-15,-1 1 0 16,-3 1 0-16,3 8 0 16,-4-6 0-16,7 6-2 0,0-2 0 15,1 0 4-15,-1-1-4 16,0-2 2-16,-2-1-8 15,-1-1 6-15,-5-2 2 16,2 3 2-16,1 0-2 16,-1 0 0-16,3-1 4 15,-5 3-4-15,2-2 0 16,-3-2 1-16,-4 2-1 16,3-1-5-16,-2 2 5 15,-4 0 4-15,0 3-4 16,-6 3 0-16,-1 0 0 15,-6 0-2-15,-3 0-1 16,-1 4-5-16,-1 4-1 0,-2 0-26 16,-6 4-16-1,0 2-9-15,-27-1-71 0</inkml:trace>
  <inkml:trace contextRef="#ctx0" brushRef="#br0" timeOffset="-165515.1">11609 18522 138 0,'0'0'80'0,"0"0"-65"15,0 0-4-15,0 0 2 16,0 0-1-16,0 0-2 16,0 0-9-16,0-11 4 15,0 11-5-15,0 0 4 16,0 0-3-16,0 0-2 16,0-2 4-16,0 0 10 15,0 0 0-15,0-2 7 16,0 0-14-16,-9-3-5 15,3 4 3-15,-4-3 0 16,-1 3-1-16,2 2-3 0,-3 1 0 16,-5 0 1-16,4 0-1 15,-3 1 0-15,-1 6 4 16,7 0-4-16,4 2 0 16,-3-1-3-16,2 5 0 15,4 1 0-15,0 5 1 16,3 2 0-16,0 4-1 15,3 5-2-15,10 4 4 16,5-1 1-16,3-4 7 16,1 0-1-16,2-9-2 15,0 0-2-15,-3-6-2 16,1-1 2-16,2-1 4 16,-3-4-2-16,3-2-4 15,-2 0 2-15,5-3 2 0,-3-3 1 16,3 0-1-1,-2 0-2-15,5-18 1 0,-3-6-1 16,-2-9 2-16,-4-9-4 16,-9 2 0-16,-6-6 0 15,-6 4 2-15,0 6-2 16,0 4 0-16,-15 2-1 16,-6 5 1-16,-4 1-1 15,-2 5-3-15,2 1 3 16,2 2 0-16,-2 5 1 15,1 6 1-15,2 2-1 16,-1 3 0-16,1 0-8 16,-5 9-7-16,-2 7-2 0,6 1-22 15,0-3 6-15,7-4-20 16,0-7-41-16</inkml:trace>
  <inkml:trace contextRef="#ctx0" brushRef="#br0" timeOffset="-164543.95">12471 18277 205 0,'0'0'24'15,"0"0"-24"-15,0 0 0 16,0 0 6-16,0 0 1 15,0 0-3-15,-15-32 6 0,15 31 7 16,0 1 0-16,0 0-5 16,0 0 8-16,0 0 0 15,0 0-6-15,0 0-11 16,0 0 14-16,0 0-11 16,0 0-3-16,0 0-3 15,0 0 10-15,0 0-8 16,0 0-2-16,3 4-5 15,12 16 5-15,7 13 0 16,8 7 10-16,-5 9-2 16,11 8-4-16,-3-9 0 15,-3 2-4-15,-2-1 2 16,-5-8 1-16,-1-2-3 16,-1-6 0-16,-6-10 0 0,-5-4 0 15,-4-8-7-15,-6-5 7 16,1-3-12-16,-1-3 4 15,0 0-4-15,0 0 12 16,0 0-32-16,0 0-40 16,-1-3-174-16</inkml:trace>
  <inkml:trace contextRef="#ctx0" brushRef="#br0" timeOffset="-163668.68">13373 18086 25 0,'0'0'69'15,"0"0"-59"-15,0 0 7 16,0 0 32-16,0 0-16 16,0 0-9-16,-13-35-11 15,13 33 9-15,-3 2-2 16,3-2-3-16,0 2-5 15,0-3 5-15,0 1-2 16,0 2-2-16,0-2-9 16,0 2 0-16,0 0-3 15,0 0-1-15,0 0 11 16,0 0-9-16,0 0 2 16,-3 0-4-16,3 0 0 0,0 0-3 15,0 0-7-15,0 0 10 16,0 5-2-16,12 6 5 15,1 4-3-15,4 4 0 16,-1 6 10-16,2 2-9 16,3 6 10-16,-1 4-7 15,3 2-4-15,-1 4 1 16,4 0-1-16,-3 1 0 16,3 4-3-16,0-9 3 15,-1-1 0-15,-1-5 0 16,-5-7 0-16,-9-4 0 15,-4-11 0-15,-3-3 0 16,0-8-14-16,-3 0-16 0,0 0 7 16,-7-5-36-1</inkml:trace>
  <inkml:trace contextRef="#ctx0" brushRef="#br0" timeOffset="-162445.48">11795 19027 232 0,'0'0'28'0,"0"0"-28"15,0 0-1-15,0 0 1 16,0 0 1-16,0 0 7 0,-78-24 14 16,77 24 8-16,1 0-19 15,0-1-4-15,0 0-2 16,0 1-3-16,4 0-2 16,16-3 0-16,5-2 3 15,11 0-2-15,9-2-1 16,7 1 3-16,3 3-3 15,2 0 0-15,1 3 1 16,-1 0 0-16,1 0-1 16,5-3 3-16,2-1-3 15,1 0 0-15,-5-2-3 16,0-1 1-16,-10 0-5 16,-2 0 5-16,-6-1-2 15,-3 2 4-15,1 0 0 0,-5 1-1 16,1 2-3-16,2-1 4 15,-7-1 0-15,3 2 9 16,-2-2-8-16,-2-1 0 16,5 0 0-16,4-3-2 15,-1-1 1-15,0 0 0 16,4 1 0-16,-5 3 3 16,-3 2-1-16,-2 1-2 15,-3-1 0-15,-2 4 0 16,-1-3 0-16,1-3 2 15,2 2-2-15,-3-6-2 16,-2 1-9-16,-2 2 10 16,-1-1-5-16,-4 4 6 0,0-1 0 15,-4 2 0 1,2 1-2-16,0 2-1 0,-7 0 3 16,-2-2-3-16,-1 2-3 15,2-4 1-15,-5 1-1 16,0-2-14-16,0 1-17 15,-3 1-11-15,0 0-130 16</inkml:trace>
  <inkml:trace contextRef="#ctx0" brushRef="#br0" timeOffset="-156623.96">13931 18061 122 0,'0'0'38'16,"0"0"-19"-16,0 0-7 0,0 0 10 16,0 0 16-16,0 0-14 15,0 0-4-15,-12-2-12 16,12 2 7-16,0 0-15 15,0 0 7-15,0-3-5 16,0 1 2-16,3-5-3 16,12-3 8-16,12-4-8 15,0-3-1-15,2 1 0 16,3 2-24-16,-7 1-38 16,-5 5-87-16</inkml:trace>
  <inkml:trace contextRef="#ctx0" brushRef="#br0" timeOffset="-156351.3">14046 18149 407 0,'0'0'6'15,"0"0"-6"-15,0 0-5 16,0 0 4-16,0 0-25 0,0 0-37 16,22-29 33-16,20 19-10 15,0-5-102-15</inkml:trace>
  <inkml:trace contextRef="#ctx0" brushRef="#br0" timeOffset="-155589.38">14289 17818 280 0,'0'0'23'0,"0"0"-23"15,0 0 0-15,0 0 0 16,-87-3 12-16,80-1 9 15,0 3 0-15,4-1-4 16,3 2-15-16,0-3 2 16,0 0 2-16,0-1-4 15,0-4-4-15,3-6-4 16,14-3-20-16,9-1 6 0,2 1 6 16,2 5 1-16,0 4 0 15,-4 3-14-15,3 5 6 16,-4 0-1-16,1 4 16 15,-2 13 0-15,-5 4 6 16,-6 7 0-16,-2 3 6 16,-5 1 18-16,-6 1-12 15,0-4 9-15,-15-2-3 16,-4-7-12-16,-1-3-1 16,1-8-4-16,-3-2 6 15,5-7 6-15,5 0-11 16,-1 0 6-16,10 0-7 15,3 0 6-15,0 0-7 0,0 0 0 16,12 0-10 0,13-11-3-16,8 1 13 0,0 2 0 15,-1 4-2-15,1 4-2 16,-7 0 3-16,-3 0-4 16,0 12 2-16,-8 2 2 15,-2 6 1-15,-5 3 6 16,-2-3 4-16,-6-1 0 15,0-2 12-15,0-4-8 16,-6-2 4-16,-11 0-13 16,-2-2 5-16,-5 1-5 15,2-1-3-15,-4 1 0 0,1-4-1 16,-2 0-2 0,2 1-3-16,-2-6 4 15,3-1-16-15,6-1-30 16,2-21-79-16</inkml:trace>
  <inkml:trace contextRef="#ctx0" brushRef="#br0" timeOffset="-155200.69">14744 17442 308 0,'0'0'10'16,"0"0"-10"-16,0 0 14 16,0 0 4-16,0 0-16 15,0 0-2-15,-29-1-6 16,45 21 4-16,3 11 4 15,8 6 10-15,-2 4-10 16,5 3 3-16,-5-4 3 16,4 0-3-16,-2-2 4 15,-5-1-9-15,2-7 0 16,-9 0 0-16,-2-4 1 16,-4-7-1-16,-1-2 0 15,-5-3-2-15,-3 0-11 0,0-2-26 16,0-5-34-16,0-1 18 15,0-5-79-15</inkml:trace>
  <inkml:trace contextRef="#ctx0" brushRef="#br0" timeOffset="-154773.8">14908 17799 208 0,'0'0'65'0,"0"0"-53"16,0 0 3-16,0 0 27 16,0 0-16-16,0 0-11 15,-15-13-12-15,15 3-3 16,12-5-2-16,2 0-18 16,5 1 8-16,-2-2 1 15,2 5-3-15,0 0 7 16,2-1 4-16,-3 3 1 15,3 1 0-15,-3 3 2 16,2 0 1-16,3 5-1 16,-4 0-7-16,1 2 2 15,-3 11-14-15,2 7 12 0,-3-1 7 16,0 5 0 0,1 2 0-16,-5 1 11 0,-2-5 0 15,-7-1-2-15,-2-2-7 16,-1-6 9-16,0 3-7 15,-4-2 3-15,-15 3 0 16,-2 0-7-16,0-1-5 16,-2-4-5-16,3 0-21 15,1-1-32-15,5-7 3 16</inkml:trace>
  <inkml:trace contextRef="#ctx0" brushRef="#br0" timeOffset="-154520.72">15312 17653 267 0,'0'0'25'16,"0"0"-25"-16,0 0-17 15,0 0 17-15,0 0 17 16,0 0-17-16,62 79 0 16,-52-65 0-16,-7-1 0 0,0-9-24 15,-3-4-32 1,0 0-38-16</inkml:trace>
  <inkml:trace contextRef="#ctx0" brushRef="#br0" timeOffset="-154378.44">15261 17458 292 0,'0'0'44'15,"0"0"-44"-15,0 0-3 16,0 0-15-16,0 0-50 16,0 0-162-16</inkml:trace>
  <inkml:trace contextRef="#ctx0" brushRef="#br0" timeOffset="-154076.32">15270 17076 362 0,'0'0'18'16,"0"0"-18"-16,0 0-16 15,0 0 7-15,0 0 9 16,44 72 2-16,-17-32 0 16,-2 9 4-16,2-6-1 15,-5 1 3-15,2-2-7 0,-5 0-1 16,4-1 1 0,-8 0 3-16,6-2-4 15,-2-1 1-15,-3-4-2 0,7-4 0 16,-4-7-4-16,1-3-51 15,-4-9-66-15</inkml:trace>
  <inkml:trace contextRef="#ctx0" brushRef="#br0" timeOffset="-153840.5">15358 17428 364 0,'0'0'40'15,"0"0"-30"-15,0 0-7 0,0 0 0 16,0 0-4-16,0 0 1 16,94-71-9-16,-43 50-21 15,-2 1-78-15,-3 0-65 16</inkml:trace>
  <inkml:trace contextRef="#ctx0" brushRef="#br0" timeOffset="-153605.44">15854 17111 443 0,'0'0'39'16,"0"0"-36"-16,0 0 2 15,0 0-5-15,0 0-3 16,0 0 0-16,91-49-8 16,-45 46-7-16,-10 3-45 15,-10 0-41-15,-13 10-79 16</inkml:trace>
  <inkml:trace contextRef="#ctx0" brushRef="#br0" timeOffset="-153431.48">15975 17394 407 0,'0'0'72'16,"0"0"-72"-16,0 0-26 15,0 0-2-15,0 0 20 16,119-37-29-16,-80 13-78 16</inkml:trace>
  <inkml:trace contextRef="#ctx0" brushRef="#br0" timeOffset="-152757.38">16320 16871 226 0,'0'0'55'0,"0"0"-55"15,0 0-9-15,0 0 6 16,0 0 3-16,0 0 18 15,-8-11 22-15,8 11-9 16,0 0-15-16,0 0-16 0,0 0 0 16,0 4-7-16,0 18 7 15,10 9 12-15,6 8 13 16,4 2-23-16,-5-2 5 16,0-6-2-16,-6-9-5 15,-6-9-3-15,0-10 1 16,-3-3 0-16,0-2-11 15,0 0 13-15,0 0 2 16,-12-7-2-16,-5-6 0 16,4-1 13-16,1 2 5 15,-2-9-15-15,4-1 12 16,0-2-10-16,4-1 2 0,3-4-4 16,3 1-3-1,0-1 4-15,0 2-5 0,0 0 2 16,6 1-2-16,7 0 1 15,4 3-5-15,2-6-18 16,-2 8 15-16,5 4 5 16,-5 1 3-16,2 3 0 15,3 5 0-15,-2 3-3 16,6 1-2-16,-7 4 5 16,4 0-1-16,-1 0-3 15,-2 13 3-15,0 1-6 16,0 9 6-16,-4 4 1 15,-1 2 0-15,-1 7 1 0,-4-3-2 16,-4 0 1 0,-5-7-7-16,1 0 3 0,-2-5-4 15,0-3-13-15,0 0-28 16,0-4-29-16,0-4-50 16</inkml:trace>
  <inkml:trace contextRef="#ctx0" brushRef="#br0" timeOffset="-152501.6">16670 16811 244 0,'0'0'150'16,"0"0"-121"-16,0 0-15 15,0 0 23-15,0 0-34 16,0 0-3-16,58-63-10 16,-22 46 5-16,7 1-34 15,-8 0-2-15,1 2-23 16,-4-5-26-16,-9 1-135 16</inkml:trace>
  <inkml:trace contextRef="#ctx0" brushRef="#br0" timeOffset="-152230.52">16975 16361 347 0,'0'0'35'16,"0"0"-35"-16,0 0-1 15,0 0-5-15,0 0 3 16,0 0 3-16,43 101 8 16,-27-52-1-16,0-1 0 15,-7-1-7-15,0-8 5 16,1-2-5-16,-5-10 0 0,-2-5-14 16,0-5-19-1,3-14-49-15,0-3-84 0</inkml:trace>
  <inkml:trace contextRef="#ctx0" brushRef="#br0" timeOffset="-151705.62">17286 16131 85 0,'0'0'41'0,"0"0"16"16,0 0-22-16,7 98-8 15,-7-67 1-15,0 2 6 16,-3-4-1-16,-10 4-1 16,-8-3-11-16,0-4-10 15,-3-6-2-15,2-3-3 0,0-7-2 16,5-3 0 0,8-5-1-16,2-2 4 0,4 0-5 15,3 0 7-15,0-2-9 16,0-10 0-16,3 0-9 15,11-1 9-15,3 6-2 16,7 5-6-16,-1 2 6 16,6 2 0-16,1 20 2 15,2 7 11-15,1 7 1 16,-1-4-10-16,-3 1-2 16,-2-3 3-16,-5-4-5 15,-3-2 2-15,-11-7-7 16,-6-2-25-16,-2-4-24 15,-16-3-37-15</inkml:trace>
  <inkml:trace contextRef="#ctx0" brushRef="#br0" timeOffset="-150889.63">16579 17712 168 0,'0'0'28'0,"0"0"-16"16,0 0-6-16,0 0 12 16,0 0 1-16,0 0 5 15,-14 0-1-15,14 0-11 16,0 0 16-16,0 0-13 16,0 0 7-16,0 0 1 15,0 0 5-15,0 0 5 16,0 0-14-16,0 0-8 15,0-3-9-15,4-3-2 16,15-7 1-16,6-3-2 0,2 2-6 16,0 2-7-16,-2 4-8 15,2 1-34 1,-1 5-18-16,3-5-33 0</inkml:trace>
  <inkml:trace contextRef="#ctx0" brushRef="#br0" timeOffset="-150626.62">16641 17868 460 0,'0'0'46'16,"0"0"-30"-16,0 0-7 15,0 0 23-15,0 0-10 16,0 0-19-16,-13-50-3 16,45 37-11-16,13-6-10 15,11 2-6-15,-1 4-29 16,-6-3-52-16,-7 5-70 16</inkml:trace>
  <inkml:trace contextRef="#ctx0" brushRef="#br0" timeOffset="-150242.65">17131 17347 344 0,'0'0'22'0,"0"0"-22"0,0 0 4 15,0 0 12-15,0 0-4 0,0 0 2 16,-91-33-7-16,75 33 10 16,3 0-17-16,-3 0 10 15,-1 9-9-15,4 1 0 16,0-3 8-16,7 5-2 15,6 2-3-15,0 6-1 16,0 5-2-16,19 5 3 16,11 1-3-16,12-1 4 15,7-5-1-15,6-8-4 16,0-5-8-16,7-9-43 16,-4-3-58-16,-6-12-166 15</inkml:trace>
  <inkml:trace contextRef="#ctx0" brushRef="#br0" timeOffset="-149923.58">17404 17091 343 0,'0'0'46'0,"0"0"-43"16,0 0-3-16,0 0 0 16,0 0-6-16,0 0 0 15,31 63 6-15,-4-13 21 16,-2 2-21-16,2-4 3 0,-7-5 1 16,-1-8-4-16,-5-9 0 15,-5-6-2-15,-3-3-3 16,-4-7-12-16,-2-4-26 15,0 2-2-15,0-8 5 16,0 0-9-16,-5 0-38 16</inkml:trace>
  <inkml:trace contextRef="#ctx0" brushRef="#br0" timeOffset="-149327.19">17446 17045 251 0,'0'0'57'15,"0"0"-30"-15,0 0-2 16,0 0 2-16,0 0-13 16,0 0-3-16,-6-11-7 15,6 3-4-15,10-6 0 16,5-3-2-16,2-1 1 15,-1 2-14-15,0 1 11 16,-1 5 4-16,3 1 0 16,-2-2 0-16,3 3-7 15,4 3-5-15,-7 0-13 0,4 5 0 16,-4 0 18-16,-3 0-25 16,4 10 24-16,-8 9-2 15,0 1 4-15,1 8 6 16,-3 6 10-16,0 9 3 15,-4 3 7-15,-3 4 9 16,0-3-13-16,0-8-3 16,-3-4-3-16,-15-8-3 15,-3-7 0-15,-6-6-2 16,-1-8-5-16,-8-2-1 16,0-4-1-16,-3 0-21 15,8-10 2-15,10-1 21 16,5-3 7-16,10 5-6 15,2 0 26-15,4 5 1 0,4-3-21 16,18-1-7-16,4 3 0 16,5 3-1-16,-1 2 1 15,4 0-2-15,-6 0 2 16,6 5 3-16,-2 5-3 16,-4-3-1-16,-2 0 1 15,-4-1 0-15,2-5-12 16,-5 1-51-16,1-2-54 15,-1 0-70-15</inkml:trace>
  <inkml:trace contextRef="#ctx0" brushRef="#br0" timeOffset="-148852.89">18145 16869 255 0,'0'0'37'15,"0"0"-32"-15,0 0 25 0,0 0 2 16,0 0-25-1,0 0-5-15,-43-22 8 0,32 19 11 16,-1 3-10 0,-1-3-2-16,1 3 5 0,-2 0 13 15,2 0-19-15,-2 8 10 16,-2 7-13-16,2 4 0 16,5 6 5-16,0 4 0 15,6 7-1-15,3 6-6 16,0 2 8-16,9 5-10 15,14-5 4-15,7-1 6 16,8-9-1-16,1-5-7 16,7-4 3-16,-4-6-2 15,-4-8-4-15,2-5-6 16,-2-2-19-16,-2-4-4 16,0 0-14-16,-5 0-19 0,-4-7 6 15,-8 1-85 1</inkml:trace>
  <inkml:trace contextRef="#ctx0" brushRef="#br0" timeOffset="-148165.53">17336 18119 40 0,'0'0'164'0,"0"0"-137"0,0 0-21 16,0 0 21-16,0 0 23 16,0 0-13-16,-68 1 12 15,68-1-17-15,0 0-1 16,0 0-18-16,0 0-11 16,0 0 6-16,0 0-5 15,0 0-1-15,9 0 1 16,17-10-3-16,16-5-1 15,12-1-7-15,3-2-13 16,-11 6-33-16,-8 10-15 16,-8 0-46-16,-7 2-56 15</inkml:trace>
  <inkml:trace contextRef="#ctx0" brushRef="#br0" timeOffset="-147920.5">17417 18397 368 0,'0'0'47'16,"0"0"-47"-16,0 0 5 16,0 0 0-16,0 0 4 15,0 0 7-15,51-31-6 16,5 2-5-16,4-2-5 0,-3 6-7 15,-8 2-21-15,-4 6-1 16,-2 0-75-16,-8-3-122 16</inkml:trace>
  <inkml:trace contextRef="#ctx0" brushRef="#br0" timeOffset="-147588.25">17911 17858 388 0,'0'0'11'0,"0"0"-8"16,0 0 4-16,0 0 38 15,0 0-37-15,0 0-8 16,-33-34-3-16,33 37-1 15,12 20 2-15,12 14 2 16,-1 12 4-16,6 9-2 16,-1-1 4-16,-1-2-6 15,-5-5 3-15,-2-11 7 16,-8-5-10-16,-4-9-2 16,-3-11-11-16,-2-8-22 15,-2-6-6-15,-1 0-9 16,0-6 12-16,-6-17-42 0</inkml:trace>
  <inkml:trace contextRef="#ctx0" brushRef="#br0" timeOffset="-146856.69">17842 17805 163 0,'0'0'118'0,"0"0"-98"16,0 0-3-16,0 0 21 0,0 0-10 16,0 0-6-16,-19-7-3 15,19 4-12-15,0-4-5 16,0-1-1-16,0-1 0 15,0-3-1-15,3-4-4 16,13-3-1-16,3 0 5 16,5-4-11-16,2 1 2 15,-3-2 6-15,-1 3-7 16,-3 4-4-16,-6 6 0 16,-1 1 12-16,-1 3-6 15,2 7-9-15,-3 0 0 16,7 0 7-16,1 11-5 15,1 4-6-15,2 4 15 0,-5 2-3 16,4 5 8-16,-8 4 1 16,2 4 0-16,-5 1 6 15,-3 2 12-15,-2 0-2 16,-4-4 5-16,0-7-6 16,-4-6-8-16,-9-1-2 15,-3-7 6-15,-1-2-2 16,-1-2-9-16,1-6 7 15,-3 3-2-15,1-1 7 16,-2-4-6-16,7 0-3 16,4 0-5-16,3 0 7 15,4 0-2-15,3-7-3 16,0-5 0-16,7-2-1 0,9-3-6 16,7 4 7-1,2 4 0-15,2 2 3 0,-2 7-6 16,8 0 3-16,6 7-5 15,3 10 0-15,1 5 4 16,-1 7 1-16,-4 4 0 16,0 1-2-16,-3-2-2 15,-3-6 4-15,-1-1-8 16,-4-5-22-16,-1-4-19 16,-4-7-19-16,-2-4-1 15,-1-5-33-15</inkml:trace>
  <inkml:trace contextRef="#ctx0" brushRef="#br0" timeOffset="-80146.69">14501 8467 212 0,'0'0'25'15,"0"0"-22"-15,0 0 1 0,0 0 30 16,0 0-2 0,0 0-3-16,0 0-3 0,-20-20 6 15,16 14-4 1,-2 1-12-16,3-1 11 0,-4-2-15 16,1 1 1-16,0 3 14 15,-1 0-22-15,6 2 6 16,1-1 0-16,0 3-7 15,0 0 0-15,-2 0 0 16,2 0-6-16,0 0 2 16,0 0-6-16,-1 3 2 15,-2 17-7-15,-4 19 7 16,1 13 4-16,-3 11 0 16,-1 4 3-16,0-3-3 0,3-3-3 15,4-4 3-15,0-11-3 16,3-3-2-16,0-7-7 15,0-8-9-15,3-9 7 16,1-7-13-16,2-2-6 16,-1-4-14-16,0-5 4 15,2-1-30-15,-1 0-15 16</inkml:trace>
  <inkml:trace contextRef="#ctx0" brushRef="#br0" timeOffset="-79794.92">14146 8751 292 0,'0'0'17'16,"0"0"-17"-16,0 0 0 15,0 0 18-15,0 0 14 16,0 0-18-16,-16-2-9 0,32-1-2 16,14-4-2-1,8 3 9-15,18-5-8 0,5 1-1 16,7-3 4-1,4 2-5-15,-4-3-11 0,0 2-4 16,-9 2-34 0,-5 1-39-16,-12 2-120 0</inkml:trace>
  <inkml:trace contextRef="#ctx0" brushRef="#br0" timeOffset="-79287.38">15552 8400 208 0,'0'0'10'0,"0"0"-4"0,0 0 17 15,0 0 8-15,-87 6 0 16,57 3-6-16,-5 7 0 16,-4 4-12-16,-1 6 0 15,-1-3 1-15,5 5-5 16,12-3 3-16,12-2-11 16,9 2 1-16,3 4-1 15,12 6 4-15,24 5 3 16,17 1-6-16,19-5-3 15,4-7 1-15,12-7-7 16,3-12-26-16,-3-10-8 16,-6-1-51-16,-15-27-84 15</inkml:trace>
  <inkml:trace contextRef="#ctx0" brushRef="#br0" timeOffset="-79055.88">16055 8395 224 0,'0'0'2'16,"0"0"14"-16,0 0-7 16,0 0 45-16,0 0-20 15,0 0-27-15,-25-27-7 16,25 45 0-16,6 10 0 16,4 9 4-16,-4 12 1 15,-2 8-3-15,-4 1 0 0,0 3 1 16,0-5-3-1,-4-6-4-15,-1-11-11 0,2-10-20 16,1-12-4-16,-1-17-46 16</inkml:trace>
  <inkml:trace contextRef="#ctx0" brushRef="#br0" timeOffset="-78534.56">15975 8257 230 0,'0'0'18'0,"0"0"-10"16,0 0 1-16,6-75 12 16,11 63-12-16,6-1-9 15,2 4 5-15,8 1-6 16,3-1 2-16,9 2-1 15,1 4 0-15,-5 0-7 16,1 3 2-16,-6 0 5 16,-6 3 0-16,-9 19-4 15,-3 12 0-15,-12 15 4 16,-6 14 0-16,0 13 8 16,-12 4 6-16,-18 1 2 0,-3-11-14 15,-5-10 7-15,-2-14 9 16,2-10 0-16,-1-13 7 15,2-7-14-15,5-11-5 16,10-5 5-16,1 0 3 16,5-14 1-16,7-5-12 15,9-4-3-15,0 4-11 16,14 2 5-16,18 5 5 16,1 7 1-16,8 5 0 15,5 0 6-15,2 6-6 16,8 14 1-16,2 2 0 15,-5-2 2-15,-2 4-6 16,-5-7-13-16,-7-5-36 16,-1-7-18-16,-4-5-17 15,-3-17-105-15</inkml:trace>
  <inkml:trace contextRef="#ctx0" brushRef="#br0" timeOffset="-78261.4">16946 8313 305 0,'0'0'40'0,"0"0"-37"15,0 0 36-15,-99-39 3 16,77 39-8-16,1 0-4 0,-2 0-16 16,3 19-4-16,1 10 3 15,8 10-11-15,5 8 8 16,6 6-2-16,3 3-2 15,20 2 5-15,10-4 4 16,8-7-6-16,6-4-1 16,3-8-8-16,2-11-22 15,0-8-11-15,0-9-38 16,-6-7-71-16</inkml:trace>
  <inkml:trace contextRef="#ctx0" brushRef="#br0" timeOffset="-76629.69">15369 9939 194 0,'0'0'0'16,"0"0"0"-16,0 0 0 16,0 0 8-16,0 0 11 15,0 0 0-15,0 0 3 16,0-54-7-16,0 50 9 16,0 1 1-16,0-1-17 15,0-2-3-15,0 2 7 16,0 1 2-16,0 0 2 0,0 3-12 15,0-3 15 1,0 2-6-16,0 1-4 0,0 0 12 16,0 0-14-16,0 0 2 15,0 0-8-15,0 0-1 16,0 0-1-16,0 1-3 16,0 15-5-16,-2 10 7 15,-4 11 2-15,-1 12 0 16,-3 5 2-16,1 4 0 15,3-4 8-15,-2-5-10 16,5-6-5-16,3-7 3 16,0-9-3-16,0-10 5 15,1-8-27-15,15-6-24 16,6-3 4-16,8-12-33 0,3-12-88 16</inkml:trace>
  <inkml:trace contextRef="#ctx0" brushRef="#br0" timeOffset="-76034.24">16135 9844 177 0,'0'0'53'0,"0"0"-51"16,-88 3 39-16,57 5 7 15,6-2-11-15,-2 1-19 16,8 0 4-16,4 1-5 15,0-1-4-15,6 3-5 16,0 1-5-16,-1 6-3 16,4 6 4-16,-1 6-4 15,7 5 1-15,0 2 0 0,10 6 4 16,13 1 0 0,9 4 8-16,7 2-3 0,7-6-1 15,6-3-4-15,2-11-5 16,-5-9 0-16,0-14 0 15,-7-6 11-15,0-9-5 16,1-21-6-16,-1-10-3 16,-7-10-9-16,-3-5-3 15,-5-1-2-15,-14 6 9 16,-7 4 6-16,-6 10 4 16,-6 3 4-16,-21 10-3 15,-10 4 5-15,-6 4-2 16,1 8 4-16,-1 1-9 15,10 6-1-15,15 0-4 16,3 0-18-16,9 0-34 0,6 0-29 16,0 3-9-16,1 5-61 15</inkml:trace>
  <inkml:trace contextRef="#ctx0" brushRef="#br0" timeOffset="-75530.61">17023 9746 337 0,'0'0'37'0,"0"0"-35"0,0 0 2 16,0 0 12-16,0 0-5 16,0 0-4-16,-19 0-7 15,19 26 0-15,0 15 14 16,-3 7 8-16,-3 5 0 16,0 3-18-16,0 2 1 15,3-4-2-15,1-4-3 16,1-6 1-16,1-8 5 15,0-4-12-15,0-6 4 16,0-11-5-16,0-6-19 16,1-9-51-16,16 0-18 15,1-17-28-15</inkml:trace>
  <inkml:trace contextRef="#ctx0" brushRef="#br0" timeOffset="-74947.16">17699 9799 255 0,'0'0'30'0,"0"0"-30"16,0 0 0-16,0 0 22 16,-91 19 11-16,76-9-14 15,1-3-9-15,1 9-2 16,0 4-1-16,-1 3 14 15,4 10-13-15,8 8-1 16,2 5 1-16,2 9 3 16,22 2 6-16,4 2-3 15,6-4-5-15,11-4-9 16,1-12-3-16,2-9 3 0,0-13 13 16,-2-14-13-16,-4-3 0 15,-2-20 5-15,-7-16-4 16,-5-14-1-16,-5-3-11 15,-6-3 11-15,-5 4-18 16,-1 3 12-16,-11 1 6 16,0 5 0-16,-8 1 1 15,-14 5 3-15,-10 1 10 16,-8 3-8-16,2 7 3 16,-4 6 0-16,6 6-6 15,7 6-3-15,9 3 0 16,8 5-19-16,3 0-22 15,9 0-88-15,0 3-107 0</inkml:trace>
  <inkml:trace contextRef="#ctx0" brushRef="#br0" timeOffset="-74158.64">18843 9842 215 0,'0'0'22'16,"0"0"-20"-16,0 0 16 15,0 0 50-15,0 0-30 16,-97-14-18-16,74 14 1 15,3 4-4-15,-4 6 1 16,3 6-16-16,-2 1 3 16,6 0 8-16,-2 2-10 0,6 6 0 15,6 3 1-15,4 5 0 16,3 3 1-16,0 5 1 16,16 0 1-16,14 5 5 15,12-2-4-15,0-5-8 16,7-6 0-16,-1-9 5 15,1-14-7-15,-3-7 6 16,-1-3-8-16,-3-20 2 16,-5-9-11-16,-5-12 5 15,-6-1-3-15,-11-1 1 16,-9 0-4-16,-6 4 4 16,0 2 10-16,-15 3 2 15,-9 6 5-15,-7 4-1 0,-4 4 1 16,-5 8-7-16,3 0-6 15,9 7 4-15,5 1-2 16,13 4-18-16,8 0-32 16,2 0-33-16,8 4-19 15,22 3-45-15</inkml:trace>
  <inkml:trace contextRef="#ctx0" brushRef="#br0" timeOffset="-73664.58">19411 9931 305 0,'0'0'34'0,"0"0"-32"15,0 0 4-15,0 0-3 16,-79 5 12-16,73 7 3 16,3 4-15-16,-1 3 15 15,4 9-3-15,0 1-2 16,4 5-4-16,16 1 18 16,3 7-14-16,12 2 9 15,4 2-16-15,4 1 9 16,2-9-15-16,-4-9 4 15,-2-10 0-15,-6-16-4 16,-3-3-8-16,-4-14 5 0,0-21-2 16,-8-6-11-16,-5-6 6 15,-5 2-7-15,-8 4 17 16,0 2 1-16,-3 6 2 16,-15-2-3-16,-3 5 1 15,-8 2 5-15,-2 6-4 16,3 5-2-16,-2 6 0 15,11 3 0-15,5 7-2 16,8 1-6-16,6 0-36 16,3 0-56-16,21 4-63 15</inkml:trace>
  <inkml:trace contextRef="#ctx0" brushRef="#br0" timeOffset="-73198.66">20309 9973 184 0,'0'0'170'0,"0"0"-170"15,-102-22 0-15,76 22 12 0,3 0 22 16,8 0 8-16,4 0-16 15,1 0-26-15,1 10 10 16,-1 10-7-16,1 6 10 16,8 7-11-16,1 3 8 15,1 10 13-15,21 0-10 16,11 10 14-16,8 1-17 16,6-2-7-16,6-8-1 15,0-11-1-15,1-11-1 16,0-13-5-16,-6-12-13 15,1 0-3-15,-4-26 3 16,-2-15-8-16,-12-8 14 16,-7-6 4-16,-12-6-1 15,-12 11 3-15,0 5 6 0,-22 5 14 16,-11 4 3-16,-9 2-9 16,-3 5 14-16,3 6-16 15,3 3-5-15,-4 4-1 16,-3 9-20-16,0 5-43 15,1 2-93-15</inkml:trace>
  <inkml:trace contextRef="#ctx0" brushRef="#br0" timeOffset="-71185.71">19001 10865 287 0,'0'0'17'16,"0"0"-17"-16,0 0 0 16,0 0 8-16,-81-5 25 15,72 5-21-15,-1 0-1 16,0 5-1-16,-6 8 4 15,-1 1 6-15,2 3-4 16,-3 5-14-16,4 2-2 16,3 5 9-16,5 2-9 15,3 8 3-15,3 10 6 16,3 4 1-16,19 6 10 0,8 1-6 16,2-7-5-16,3-6-5 15,1-8-3-15,-3-17 1 16,-2-11 3-16,0-11-1 15,5-13-4-15,0-24-6 16,-5-16-14-16,-3-2 4 16,-8-2 0-16,-5 4 8 15,-9 6 8-15,-6 5 4 16,0 6 0-16,0 7-4 16,-17 2 7-16,-2 6-2 15,-7 2-3-15,1 8 8 0,-3 3-10 16,3 8-13-16,-4 0 5 15,10 5-53-15,8 6-53 16,11-5-148 0</inkml:trace>
  <inkml:trace contextRef="#ctx0" brushRef="#br0" timeOffset="-70778.83">19762 10853 508 0,'0'0'0'0,"0"0"-24"15,0 0 21-15,0 0 3 16,0 0 3-16,-17 91 26 16,14-43-19-16,0 4 6 15,3 8 4-15,0-1-19 0,0 0 5 16,0-2 1-16,13 1-7 15,6-7-14-15,-2-5-16 16,6-13-27-16,6-14-12 16,6-15-18-16,5-4-84 15</inkml:trace>
  <inkml:trace contextRef="#ctx0" brushRef="#br0" timeOffset="-70512.77">20704 10984 384 0,'0'0'107'0,"0"0"-103"0,0 0 13 16,0 0 23-16,0 0-32 15,0 0-8-15,-1 46 4 16,1 14 12-16,0 13-1 15,0-1-2-15,0 1-12 16,0-3-1-16,0-4-6 16,0-7-15-16,-9-12-11 15,-4-15-20-15,-10-16-64 16,-4-16-80-16</inkml:trace>
  <inkml:trace contextRef="#ctx0" brushRef="#br0" timeOffset="-69537.2">15026 11595 225 0,'0'0'0'16,"-97"-6"-17"-16,48 6 16 0,4 0 1 15,2 0 1-15,11 0 17 16,13 0 20-16,6 0-2 16,13 0 2-16,0 0-10 15,0 0-28-15,22 3 0 16,17 6 0-16,13 8 8 16,13 0 2-16,9 3-7 15,14 4 5-15,6-5-3 16,14-2 25-16,15-2-3 15,17-1-1-15,7-4 0 0,5 0-15 16,1-3-8 0,-11-1 8-16,-5 4-2 0,-4-3 3 15,-3 3-12-15,2 0 10 16,5-1 4-16,6 1-5 16,7-3-8-16,3-1 9 15,-4-6-9-15,-7 3 2 16,-14-2-1-16,-14-1-4 15,-14 5 6-15,-6 0-12 16,-3-5 8-16,3 3-8 16,4-3 5-16,6 0-15 15,2 0 4-15,-1-10 5 16,-1 0 9-16,2 0 0 16,-8 0 0-16,0 1 0 15,-8-1-6-15,1 3 7 16,-1-3-1-16,2 3 1 0,2 0 3 15,4-2-4-15,0 2 1 16,-1 4-1-16,-2-4 1 16,2 3-1-16,-3-2 2 15,-3 3-6-15,-1-1 10 16,-5 1-12-16,-5 3 6 16,-7 0 0-16,-2 0 1 15,-10 0-1-15,-5 0 0 16,-4 8 0-16,-10-3 7 15,-10-1-7-15,-13-1-7 16,-12-3 6-16,-7 0-15 16,0 0-37-16,-32 0-49 15,-36-3-78-15</inkml:trace>
  <inkml:trace contextRef="#ctx0" brushRef="#br0" timeOffset="-68809.61">15114 11025 130 0,'0'0'5'0,"0"0"3"16,0 0 27-16,0 0 38 15,0 0-12-15,0 0-12 0,0 0-11 16,-16-57-7-16,16 57-1 15,0 0-12-15,0 0-10 16,0 0-8-16,0 0-2 16,0 13 0-16,0 14-8 15,10 12 8-15,2 7 2 16,-2 7 8-16,0-1-5 16,0-1-3-16,-4-6 8 15,0-4-8-15,1-8-6 16,-3-7-14-16,-1-3-18 15,-1-7-13-15,-2-5-18 16,0-2-40-16,0-6-56 16</inkml:trace>
  <inkml:trace contextRef="#ctx0" brushRef="#br0" timeOffset="-68597.83">14923 11324 100 0,'0'0'77'0,"0"0"-18"16,0 0 28-16,0 0-42 16,0 0-25-16,0 0 1 15,61-42-7-15,-22 37-3 16,13-3-8-16,-3 1-3 16,5 0 0-16,-4 1-5 15,-6 3-13-15,-5 0-61 16,-9-1-85-16</inkml:trace>
  <inkml:trace contextRef="#ctx0" brushRef="#br0" timeOffset="-67857.47">15348 10805 183 0,'0'0'1'0,"0"0"-1"15,-113-22 33-15,70 18-15 16,-2 4 4-16,-4 0-12 15,-4 0 3-15,-1 10-8 16,2 4 5-16,6 5-3 16,0-2 11-16,2 5-3 15,3 2-5-15,3 2-3 16,6 7-3-16,3 0 0 16,6 1 17-16,3 2-15 15,4-3 1-15,7 4-3 16,3 2 1-16,6 5 1 15,0 2-4-15,3 4 15 0,15-2-8 16,1 5 0-16,8 3 8 16,3-3-9-16,4 1-2 15,9-5 2-15,9-3 3 16,10-3-7-16,2-6-1 16,9-1 13-16,1-13-10 15,11-3-5-15,5-8 2 16,1-12 8-16,-3 0-6 15,-13-15-5-15,-11-16 0 16,-11-5-3-16,-12-10-16 16,-11-10 2-16,-14-14 8 15,-12-2-3-15,-4-9 8 0,0 6-15 16,-4 6 17 0,-12 4 4-16,-11 6 6 0,-8 1 4 15,-3 9-4-15,-13 3-1 16,3 0 8-16,-4 5-11 15,-2 2 9-15,2 6-11 16,3-1 3-16,-3 11 2 16,7 5-5-16,5 8-1 15,2 3-1-15,9 7-6 16,5 0-1-16,6 10-19 16,1 16-35-16,13 10-9 15,4 6-30-15,7 2-62 16</inkml:trace>
  <inkml:trace contextRef="#ctx0" brushRef="#br0" timeOffset="-66359.84">15645 12247 81 0,'0'0'101'15,"0"0"-99"-15,0 0 4 16,0 0-3-16,0 0 4 16,0 0 3-16,0 0-2 15,1-10 0-15,-1 10 11 0,0 0-2 16,0 0-3-1,0 0 8-15,0 0-7 0,0 0 4 16,0 0-13-16,0-2 8 16,0 2-3-16,0-2 9 15,0 2-17-15,0 0 9 16,0-3-1-16,0 3-2 16,0-3-2-16,0 3 7 15,0-1-2-15,0-2-12 16,0 3 7-16,0 0 1 15,0 0 0-15,0 0-1 16,0 0-7-16,0 0 0 16,0 0-8-16,0 0 7 15,0 0 1-15,0 0-8 16,-1 17-4-16,-4 12 10 0,-4 14 2 16,-1 11 0-1,0 5-2-15,-3 3 2 0,4 4 3 16,1 1 2-16,2-8-4 15,0-7-1-15,0-18 0 16,-3-9-3-16,6-14 2 16,0-5 1-16,1-6-1 15,1 0 1-15,-1 0-1 16,2 0-4-16,0 0-17 16,0 0-38-16,2 0-21 15,16-13-132-15</inkml:trace>
  <inkml:trace contextRef="#ctx0" brushRef="#br0" timeOffset="-65714.93">16513 12305 250 0,'0'0'30'0,"0"0"-30"0,0 0 0 16,-88 0 45-16,69 0-6 15,1 0-15-15,1 0 1 16,4 0-13-16,0 7-5 16,0-4 0-16,4 1 0 15,1 6-5-15,2 0-2 16,-3 6 0-16,2 7 0 16,1 4 2-16,2 6 0 15,4 4-1-15,0 4-1 16,14 7 4-16,8-3 4 15,11 2-5-15,-1-7-3 0,9-10 3 16,-1-8-2-16,3-10-2 16,-2-10-7-1,-5-2 8-15,1-14-20 0,-10-13 11 16,3-9-26-16,-8-3 35 16,-1-4 7-16,-9 0-7 15,-2 4 2-15,-7 2 4 16,-3 4 5-16,0 4-7 15,-12 2-4-15,-4 4 4 16,-8-1-4-16,-1 5 3 16,-4 2 16-16,-1 1-19 15,4 2 7-15,-4 4-4 16,6 4-3-16,-2 5-2 0,9 1-7 16,1 0-3-16,6 0-32 15,10 11-22-15,0-1-56 16,12 0-82-16</inkml:trace>
  <inkml:trace contextRef="#ctx0" brushRef="#br0" timeOffset="-65137.62">17344 12167 214 0,'0'0'79'0,"0"0"-79"16,0 0 0-16,0 0 48 16,0 0-7-16,0 0-5 15,0-20-18-15,0 20 0 16,0 0-12-16,0 3-12 16,0 18 8-16,0 12-2 15,5 13 35-15,8 9-23 0,-1 11-9 16,1 1 1-1,4 6-1-15,-1-4 2 16,0-7-5-16,4-11-5 0,-8-13 3 16,1-17-4-1,-4-8-21-15,6-13-23 0,4 0-21 16,10-22-78-16</inkml:trace>
  <inkml:trace contextRef="#ctx0" brushRef="#br0" timeOffset="-64628.83">18092 12196 412 0,'0'0'0'15,"0"0"2"-15,-87-7-2 16,61 7 5-16,7 0 10 16,1 0 0-16,6 1 2 15,-7 10-7-15,1 1 8 16,3 2-12-16,-2 2 7 16,4 10-4-16,5 7-3 15,7 9 4-15,1 11 10 16,1 8 0-16,25 7 4 15,2 2-12-15,8-4-6 16,6-6 4-16,-3-14-10 16,4-13 5-16,-1-10-5 0,-2-17 0 15,4-6-8-15,1-16-6 16,-2-23-7-16,-5-18-1 16,-5-12-1-16,-14-4-12 15,-6 8 26-15,-6 5 6 16,-7 11 1-16,0 2-1 15,-14 8 0-15,-11-1 3 16,-7 7 3-16,-4 3-2 16,1 7-1-16,2 6-7 15,0 4-10-15,8 7-30 16,5 3-6-16,10 3-44 16,4 0-82-16</inkml:trace>
  <inkml:trace contextRef="#ctx0" brushRef="#br0" timeOffset="-59275.91">18937 12293 194 0,'0'0'24'16,"0"0"-21"-16,0 0-1 15,0 0 29-15,0 0-2 16,0 0-4-16,0 0-11 16,-46 19 0-16,43-16-3 15,0 4-1-15,-4 3 2 16,1 2 1-16,-1 2-3 0,1 6-3 15,2 4-3-15,1 5 6 16,3 7 10-16,0 5 4 16,0 7-9-16,17-1-8 15,5-1 5-15,4-2-7 16,4-8-5-16,5-5 3 16,-7-9 1-16,2-7-4 15,0-11 0-15,-1-4-3 16,6-2-2-16,5-17-7 15,-4-9-2-15,-2-2 8 16,-3 1 6-16,-5-2 2 16,-13-2-2-16,-3 0 0 15,-8-3 0-15,-2 4-9 16,0 1 9-16,-9 1 6 16,-7 4 0-16,-2 2 11 0,1 2-6 15,-4-1 7-15,1 2-10 16,-1-1-8-16,-2 3 0 15,0 2-3-15,2 0 3 16,3 7-3-16,-3 4-10 16,6 3-19-16,2 3-14 15,5 0-31-15,8 3-126 16</inkml:trace>
  <inkml:trace contextRef="#ctx0" brushRef="#br0" timeOffset="-58750.62">19908 12250 361 0,'0'0'47'0,"0"0"-46"15,0 0 4-15,0 0 34 16,0 0-19-16,0 0-13 16,-9 0-7-16,9 29 2 15,3 11 40-15,3 9-18 16,0 8-3-16,-2-1-6 0,-1 6-7 15,2-2-6-15,2-1 8 16,-1-9-10-16,2-4 0 16,1-10-3-16,-1-9-20 15,4-4-9-15,11-13-37 16,5-10-35-16,12 0-85 16</inkml:trace>
  <inkml:trace contextRef="#ctx0" brushRef="#br0" timeOffset="-58426.43">20765 12213 369 0,'0'0'54'16,"0"0"-45"-16,0 0-9 16,0 0 41-16,0 0-18 15,0 0-22-15,0 49-1 16,0 8 46-16,0 9-14 16,0 7-1-16,0-3-29 15,0-2 6-15,0-5-5 0,-1-13-2 16,1-7-1-1,-2-11-10-15,-2-9-23 0,-4-6-21 16,-2-11-46 0,-4-2-154-16</inkml:trace>
  <inkml:trace contextRef="#ctx0" brushRef="#br0" timeOffset="-57370">15842 13204 99 0,'0'0'15'15,"0"0"-14"-15,-106 30 16 16,69-24 16-16,-2 1 2 15,3-3-15-15,1-4-2 16,6 3 8-16,-5 0-12 16,2 0-4-16,7 5-7 15,-2-3 7-15,5-1 1 0,2 2 9 16,4 1-9 0,1-3 9-16,6-1-7 0,4 0 5 15,5-3-5-15,0 0-3 16,0 4 3-16,11-1-11 15,16-1 3-15,12 3 15 16,13 0 9-16,15-5-9 16,16 0-18-16,16 0 13 15,22 0-12-15,16-12 17 16,16-2-15-16,9 1 6 16,-9 7-9-16,-14 6-1 15,-18 0 1-15,-9 0 3 0,0 6-7 16,1 1 2-1,5-7-1-15,1 0-1 0,5 0 4 16,3-4-1-16,-4-5 0 16,-6 3-1-16,-17-2 2 15,-9 2 5-15,-9 3-6 16,-5-5 0-16,8 2 5 16,8 3-6-16,8-8-1 15,4 6 1-15,-1 0 2 16,-3 2 0-16,-10 3 0 15,-7 0-2-15,-6 0 1 16,-4 0-2-16,1 3-2 16,-5 1 2-16,6-3 0 15,6 2 1-15,5-3 0 16,1 0 1-16,-1 0-1 16,1 0 0-16,-3-4-1 0,3-3 1 15,3 1 3-15,-1 3-3 16,-5 3 1-16,-11 0-1 15,-12 0 0-15,-16 0-10 16,-18 0-3-16,-10 0 13 16,-10 0-10-16,-7 0-20 15,-1 0 0-15,0 0 10 16,-10 0-29-16,-17 0-19 16,-14 0-24-16,-15 0-145 15</inkml:trace>
  <inkml:trace contextRef="#ctx0" brushRef="#br0" timeOffset="-56331.14">13890 12355 356 0,'0'0'16'0,"0"0"-13"15,0 0-2-15,0 0 8 0,0 0 8 16,0 0-9-16,0 0-7 16,-11-4 0-16,8 21-1 15,0 12 13-15,0 12 10 16,0 2 1-16,0 6-20 15,0 8 7-15,3 2-9 16,0-3-2-16,0 0 15 16,3-7-9-16,6-9-6 15,-2-1-6-15,2-8 6 16,-5-9 4-16,3-2-4 16,-7-7-14-16,0-2-3 15,3-8-17-15,-3 0-15 16,0-3 18-16,0-3-24 15,0-17-33-15</inkml:trace>
  <inkml:trace contextRef="#ctx0" brushRef="#br0" timeOffset="-55945.8">13666 12481 256 0,'0'0'39'0,"0"0"-38"15,-81-31 11 1,54 19 36-16,2-1-22 0,1 0-12 16,12 2 17-16,-1-2-15 15,10 0 6-15,-1-1-8 16,4-6-7-16,0-5-2 15,10-5-5-15,12-1-2 16,8-3-3-16,6 3-3 16,1 1 7-16,3 7 0 15,2 0-8-15,1 3-3 16,2 8 3-16,7 2-3 16,-3 6 10-16,6 4-7 15,4 14-16-15,-7 16 13 16,-4 9-20-16,-11 6-30 15,-12-1 11-15,-2 1-117 0</inkml:trace>
  <inkml:trace contextRef="#ctx0" brushRef="#br0" timeOffset="-55522.44">14601 12566 450 0,'0'0'43'0,"0"0"-36"16,0 0-6-16,0 0 28 0,0 0-25 15,0 0-3-15,88-33-1 16,-33 23 4-16,0 3-4 16,-10 5-33-16,-6 2-35 15,-14 0-18-15,-7 4-99 16</inkml:trace>
  <inkml:trace contextRef="#ctx0" brushRef="#br0" timeOffset="-55274.84">14669 12864 470 0,'0'0'62'15,"0"0"-62"-15,0 0 0 16,0 0 19-16,0 0-12 15,0 0-1-15,117-6 2 16,-49-11-8-16,10-3-32 16,-3 0-35-16,-11 6-38 15,-18 7-203-15</inkml:trace>
  <inkml:trace contextRef="#ctx0" brushRef="#br0" timeOffset="-54196.39">21678 12726 333 0,'0'0'51'15,"0"0"-45"-15,0 0-6 16,0 0 47-16,0 0-25 16,0 0-1-16,0 0 18 15,-103 85-22-15,62-52 0 16,-3 3-6-16,2 1-10 16,1-1 1-16,3 0-2 15,9-6-9-15,5-6-14 16,12-9-21-16,7-5-43 15,5-6-52-15,8-4-111 0</inkml:trace>
  <inkml:trace contextRef="#ctx0" brushRef="#br0" timeOffset="-53937.74">21781 12927 361 0,'0'0'62'16,"0"0"-57"-16,0 0-3 15,0 0 52-15,0 0-10 16,0 0-17-16,17-19-6 0,-17 19-14 16,-3 2-7-1,-15 25-4-15,-13 19 4 0,-14 12 22 16,-12 9-10-16,0-1-8 16,8-10-4-16,7-6-2 15,13-14 0 1,9-9-10-16,7-15-1 0,7-4-35 15,6-8-8-15,0 0-83 16,0-10-192-16</inkml:trace>
  <inkml:trace contextRef="#ctx0" brushRef="#br0" timeOffset="-45590.42">22075 9749 202 0,'0'0'60'0,"0"0"-59"0,0 0 1 16,0 0 17-16,0 0 6 15,0 0 0-15,0 0-7 16,-21 27 4-16,6-21-4 16,5 1-5-16,-10 0-5 15,0 0-3-15,-3-2-4 16,-4 2 3-16,0-1 3 15,4-3 3-15,2-3 0 16,6 0-9-16,6 0 11 16,2 0-4-16,2-3-1 15,5-5-3-15,0-1 8 16,0-2-12-16,8 1 7 16,6-1-7-16,1-1 0 15,5 1 0-15,-8 7 0 16,4-1 1-16,2 1-1 0,-3 0-2 15,2 1 0-15,0 0 1 16,-2 3 1-16,-5 0-11 16,-1 0 6-16,-1 0 0 15,-2 0-6-15,0 17 6 16,-3 5-12-16,-2 9 9 16,-1 11 5-16,0 8 3 15,0 3-1-15,-10 6 1 16,-10 5 0-16,-8-3 1 15,-9-5-1-15,-7-6 0 0,-3-10-1 16,5-4-1 0,3-13 2-16,7-7 3 0,2-9 2 15,3-5-3-15,3-2-2 16,3 0 8-16,5-8 6 16,5-9-5-16,7-5-4 15,1-5 0-15,3 3-4 16,0-1-1-16,10 5-8 15,9 3 2-15,3 0 6 16,1 4-5-16,0 4 5 16,0 4 0-16,3 5-1 15,2 0 1-15,6 3 1 16,7 16-1-16,8 1-2 16,2 5 2-16,4-2 1 15,5-3-1-15,-8 0-2 0,-4-10-79 16,-8-10-104-1</inkml:trace>
  <inkml:trace contextRef="#ctx0" brushRef="#br0" timeOffset="-44788.7">22299 9299 170 0,'0'0'97'0,"0"0"-94"15,0 0 39 1,0 0 10-16,0 0-19 0,0 0-9 15,0 0 1-15,-6-13-21 16,6 13 6-16,0 0-3 16,0 0-7-16,0 0 0 15,0 0-2-15,0 7-1 16,0 17-2-16,0 8 4 16,1 1 2-16,4 7-1 15,-2-4 0-15,-3-5 1 16,0-2-2-16,0-12-1 15,0-5-2-15,0-5-3 0,0-4-7 16,0-3 13 0,-3 0-5-16,-5-10 6 0,4-5 0 15,-1 1-3-15,2-1 3 16,2-2 5-16,1 0 8 16,0-4-4-16,0 1-8 15,1-3-1-15,10 0 0 16,4 4 0-16,-2 3 0 15,2-1-4-15,2 3 4 16,-1 0 0-16,2-2-2 16,3 6 2-16,1-2-2 15,2 5 1-15,-2 1 0 16,4 2 1-16,-3 4-1 16,-2 0 1-16,-3 0-10 15,-1 14 10-15,-7 4-2 16,1 6 2-16,-4 9-2 0,-3 0 1 15,-2 7-1-15,-2-4-6 16,0 0-14-16,0-3-2 16,0-7-58-16,0-12-16 15</inkml:trace>
  <inkml:trace contextRef="#ctx0" brushRef="#br0" timeOffset="-44466.19">22846 9365 359 0,'0'0'8'0,"0"0"7"16,0 0-11-16,0 0 49 15,0 0-14-15,0 0-15 16,14-7-20-16,15 2-4 16,7-5 0-16,6 3-12 0,-5 0-41 15,-2-3-45-15,-4 1-146 16</inkml:trace>
  <inkml:trace contextRef="#ctx0" brushRef="#br0" timeOffset="-44218.93">23208 9128 48 0,'0'0'322'15,"0"0"-322"-15,0 0 2 0,0 0 6 16,0 0 11-16,0 0-17 16,-5 16 1-16,18 17 2 15,-1 11 5-15,-2 1-6 16,-1 5-4-16,-4-6 0 16,-2 1-7-16,-2-8-19 15,-1-7-24-15,0-10-40 16,0-9-24-16</inkml:trace>
  <inkml:trace contextRef="#ctx0" brushRef="#br0" timeOffset="-43812.74">23529 9029 322 0,'0'0'0'0,"0"0"-44"15,0 0 44-15,0 0 25 16,0 0-9-16,0 0 1 16,-6 20-10-16,-4 27 24 15,-6 11 12-15,-10 1-32 16,1-6 0-16,-5-6-8 0,-1-10 3 15,-1-10 11 1,6-12-16-16,6-8 1 0,7-4-2 16,5-3 1-16,7 0 2 15,1 0-3-15,0 0-4 16,12-3 4-16,10 3 0 16,3 0 2-16,4 0-2 15,0 17 13-15,0 5-13 16,1 2 0-16,-5 5-2 15,2 0-5-15,-5-2-81 16,-1-7-212-16</inkml:trace>
  <inkml:trace contextRef="#ctx0" brushRef="#br0" timeOffset="-42897.84">23688 9614 378 0,'0'0'52'16,"0"0"-52"-16,0 0 0 0,0 0 18 15,0 0 0-15,0 0-6 16,-6-7-10-16,6 27-2 16,0 13 0-16,6 13 5 15,-2 8-4-15,0 7 8 16,-4 3-7-16,0-1 0 15,-7 0-2-15,-11-5-2 16,-9-2 1-16,-6-8 1 16,-6-11 4-16,-1-8-4 15,5-11 0-15,-3-10 0 16,4-8 2-16,2 0-2 16,4-17 1-16,3-7-1 15,9-5 6-15,10-4-3 0,6-3-1 16,3-1-2-1,22 1 0-15,8 6-1 0,3 7-2 16,4 4 0-16,-6 6-1 16,0 3 2-16,-2 5 1 15,-1 5-6-15,-1 0 6 16,1 7-4-16,0 13 4 16,1 6 1-16,1 5 0 15,0 4 0-15,-2-1-5 16,-4-5 5-16,-4-8-2 15,-2-4 2-15,-7-12 0 16,0-5 0-16,-1 0 15 0,3-17-8 16,3-12 1-1,4-10-6-15,-1-7-1 0,-2-2 0 16,-4-7-1-16,-4-1-2 16,-4 0 2-16,-4 3-1 15,-4 6-2-15,0 5 6 16,-15 3-1-16,-6 2 2 15,-3 4 9-15,-4 2-3 16,-4 6-6-16,-1 6-2 16,1 4 7-16,2 6-3 15,1 5-1-15,1 4-3 16,-2 0-2-16,4 8 2 0,0 4 2 16,6 8-1-1,3-1 3-15,4 8-6 16,5 6 0-16,5 1 1 0,3 3 1 15,0-3-2-15,19 4-1 16,7-2-1-16,9-4-4 16,4-2-23-16,3-4-29 15,4-2-77-15</inkml:trace>
  <inkml:trace contextRef="#ctx0" brushRef="#br0" timeOffset="-40923.74">22314 10849 189 0,'0'0'6'0,"0"0"3"16,0 0 9-16,0 0 61 15,0 0-27-15,0 0-32 16,-12 0-7-16,1 0 8 16,-2 0 0-16,-6 0-9 0,-3 4 15 15,-4 6-18-15,-1 2 10 16,2 2-5-16,1-1 0 15,6-1-6-15,-2 2-7 16,4-3 3-16,6 2-1 16,-4 7-3-16,-2 2 0 15,1 9 3-15,-2 8 2 16,7 4 1-16,7 3 5 16,3 3-2-16,0-2-9 15,19-7 7-15,10-4-7 16,7-7-7-16,8-10 6 15,8-7-6-15,4-9-19 16,5-3-11-16,-1-13-50 0,-5-11-69 16</inkml:trace>
  <inkml:trace contextRef="#ctx0" brushRef="#br0" timeOffset="-40593.15">22710 10853 435 0,'0'0'5'0,"0"0"0"15,0 0 19-15,0 0 26 16,0 0-30-16,0 0-15 15,-6-4-5-15,6 27 0 16,0 16 10-16,0 11 3 16,0 6-10-16,10-6-1 15,-6-3-2-15,0-5 6 16,-2-6-6-16,-2-9-7 16,0-3-19-16,0-12-1 15,0-7-25-15,-2-5-20 16,-3-11-50-16</inkml:trace>
  <inkml:trace contextRef="#ctx0" brushRef="#br0" timeOffset="-40085.63">22657 10813 363 0,'0'0'11'16,"0"0"-1"-16,0 0-10 15,12-73 37-15,6 54-24 16,5 2 1-16,6 3-12 16,-2 5-1-16,1 2-1 15,-1 0 2-15,-1 0 0 0,1 1-2 16,-2 3 0-16,-2 0-1 16,0 3 1-16,-5 0-4 15,-2 0 0-15,-1 9 3 16,0 8-4-16,-3 10 5 15,6 9-5-15,-8 10 4 16,2 7 1-16,-6 3 0 16,-5-4 0-16,-1 2-10 15,-9-5-8-15,-19-6 6 16,-10-7 9-16,-6-6 3 16,2-7 1-16,2-12 19 15,4-8-13-15,3-3 4 16,4 0-8-16,5 0-1 15,9-11 9-15,9 1-10 16,6-3-1-16,0 0-1 0,19 3 1 16,8 3 1-16,8 1 12 15,0 6 0-15,8 0-3 16,-2 0 1-16,3 3-11 16,-3 7-3-16,-1 0 1 15,-1-3-11-15,-1 2-17 16,3-6-30-16,0-3-78 15</inkml:trace>
  <inkml:trace contextRef="#ctx0" brushRef="#br0" timeOffset="-39784.86">23550 10769 419 0,'0'0'62'16,"0"0"-56"-16,0 0-4 15,-86-2 25-15,68 9 18 16,4 8-21-16,0 6-17 16,2 2 3-16,-1 7 4 15,2 6 13-15,6 4-13 16,4 5-3-16,1-1-2 15,7-2-6-15,19 0-3 16,0-3-4-16,4-10-26 0,5-9-34 16,-3-14-19-16,10-6-40 15</inkml:trace>
  <inkml:trace contextRef="#ctx0" brushRef="#br0" timeOffset="-39432.83">24193 10447 72 0,'0'0'306'0,"0"0"-291"16,0 0-13-16,0 0 54 16,0 0-18-16,-64 101-10 15,49-57-6-15,2 2-14 16,0 10-4-16,-1 10 12 16,-4 10-13-16,1 2-2 15,0 0 7-15,2-3-8 16,0-8-2-16,6-9-19 15,4-15 4-15,5-13-5 16,0-16-40-16,8-14-69 0</inkml:trace>
  <inkml:trace contextRef="#ctx0" brushRef="#br0" timeOffset="-39125.65">24541 10651 398 0,'0'0'77'16,"0"0"-77"-16,0 0-5 0,0 0 5 16,0 0 16-16,0 0-12 15,-6 79 29-15,13-23-19 16,5 4-10-16,-3 2-4 15,0-6 0-15,-3 1-2 16,-3-5-11-16,-3-6-11 16,0-6 3-16,-3-14-7 15,-7-9 2-15,1-9-19 16,-1-8-81-16</inkml:trace>
  <inkml:trace contextRef="#ctx0" brushRef="#br0" timeOffset="-38526.39">24503 10585 108 0,'0'0'290'15,"0"0"-290"-15,0 0 8 16,0 0 24-16,0 0-1 15,0 0-7-15,12-46-20 16,9 35-1-16,8-2-3 16,0-4 0-16,1 2 1 15,-1-1-1-15,-4 1 0 0,0-1-1 16,-1 7 1 0,-1 1 0-16,-3 6-7 0,0 2 7 15,-1 0-2-15,0 0 0 16,1 8-8-1,-2 9-1-15,0 8-9 0,-3 6 9 16,-4 6-7-16,-6 6-1 16,-5 0 13-16,0 10 4 15,-3 3 2-15,-16 3 0 16,-5-2 0-16,-7-6 0 16,-4-9-2-16,-1-9 2 15,-3-13 18-15,4-7 1 16,1-10-3-16,5-3-11 15,7-2 3-15,2-12 1 16,10-3 0-16,7-3-6 0,3 0 11 16,6 4-14-1,15-1 3-15,4 3-4 0,1 4 1 16,0 4-1-16,-2 5 1 16,1 1 5-16,-2 1 0 15,4 18-3-15,1 9 4 16,4 5 4-16,0 7 6 15,1 1-7-15,-1-1-7 16,-3-3-2-16,-3-4-1 16,-1 0-9-16,-1-9-29 15,2-5-52-15,1-6-100 16</inkml:trace>
  <inkml:trace contextRef="#ctx0" brushRef="#br0" timeOffset="-36601.66">22805 12246 362 0,'0'0'63'0,"0"0"-63"15,0 0 0-15,0 0 20 16,0 0 31-16,0 0-24 16,-8-40 3-16,8 40-10 15,0 0-7-15,0 0-5 16,0 20 13-16,0 20-9 15,0 20 26-15,0 11 2 16,0 4-17-16,0-10-22 16,0-2-1-16,0-14-2 15,0-5-2-15,0-8-40 16,0-14-11-16,0-11-4 16,0-5-8-16,0-6 11 15,-6 0-14-15,-4-10-35 0</inkml:trace>
  <inkml:trace contextRef="#ctx0" brushRef="#br0" timeOffset="-36211.78">22487 12230 313 0,'0'0'42'16,"0"0"-42"-16,0 0 11 15,0 0 58-15,0 0-3 16,0 0-23-16,-79-17-14 15,82-3-23-15,14-6-4 16,7-4-1-16,8-3 2 16,0 4-3-16,10-1-3 15,4 10 1-15,8 0 2 16,8 4-1-16,9 6-3 16,1 3-2-16,0 4-2 15,-6 3-13-15,-6 3-27 0,-9 14-27 16,-13-1-94-16</inkml:trace>
  <inkml:trace contextRef="#ctx0" brushRef="#br0" timeOffset="78705.06">2258 15507 207 0,'0'0'41'15,"0"0"-41"-15,0 0 0 0,0 0 6 16,0 0 4-16,0 0 6 15,0 0 6-15,0 0-14 16,79-37 13-16,-70 20-14 16,4-6 5-16,-5-3 14 15,-5-4-19-15,0-3-3 16,-3 0 1-16,0 4-5 16,0 8 1-16,0 4 0 15,-8 8 3-15,-2-2 2 16,-5 9-6-16,3 2 0 15,-4 0-2-15,-5 0 2 16,-2 10-2-16,-5 9 1 16,4 3 0-16,-1 6 0 15,7-4 1-15,0 1 0 0,2 2 1 16,2-1 1-16,2 0-2 16,2 1 1-16,1-3 5 15,6 1-1-15,1 2-5 16,2-3 1-16,0 2 1 15,8-6-1-15,8 1-2 16,2-4-1-16,6-2 2 16,3-5-1-16,1-4 0 15,8-6-2-15,-3 0 1 16,3 0 2-16,-5 0 3 16,2 0-2-16,-2-6-1 15,-1 2 0-15,-3 0-1 16,3 4-3-16,-5 0-1 15,3 0 3-15,-1 11-2 0,0 5 4 16,-6 7 4-16,1 0-4 16,-4 4 0-16,-6-1 0 15,-2 4 0-15,-5-3 10 16,-5-2 2-16,0-1-3 16,0-4 11-16,-3-1-3 15,-12-2-6-15,-4-1-10 16,-7-5 2-16,-2-5-3 15,-2 2-5-15,-1-8-11 16,-1 0-40-16,4 0-19 0,6-11-170 16</inkml:trace>
  <inkml:trace contextRef="#ctx0" brushRef="#br0" timeOffset="79207.02">2795 15552 370 0,'0'0'0'0,"0"0"-18"15,0 0-21-15,0 0 35 16,0 0 4-16,0 0 19 16,16-10 7-16,-5 7-15 15,-4-3-4-15,-2 6-7 16,-5-4 18-16,0 1-3 16,0-1 7-16,0-2-6 15,-11-3-7-15,-8 2-9 16,4 4-2-16,3 0 0 15,0 3 2-15,6 0-1 16,-3 3 1-16,-3 12 0 16,3 2 0-16,0-1 1 0,5 1-1 15,4 0 2-15,0-1-1 16,0 1-1-16,21 3 1 16,12-3-1-16,8 2 0 15,12-9 4-15,5-7-3 16,6-3 5-16,3 0-6 15,-3-16-20-15,0-9-17 16,-10-3-6-16,-14-5-56 16,-10 4-89-16</inkml:trace>
  <inkml:trace contextRef="#ctx0" brushRef="#br0" timeOffset="79733.36">3223 15383 244 0,'0'0'26'0,"0"0"-14"16,0 0-4-16,0 0 41 16,0 0-31-16,0 0-16 15,-18-5-2-15,21 5-1 16,9 5-12-16,7 9 11 16,-2 5 2-16,2 6 9 15,-2-2-6-15,-4 3 5 16,-1-4-8-16,0-1 2 15,-8-4-1-15,-2-8 9 16,-2-6-3-16,0 1 6 0,0-4 0 16,0 0 18-1,-12 0-16-15,-3 0-13 0,3-10 2 16,2-1 3-16,-4-1-5 16,-2-2-1-16,5-1 0 15,-3-2 0-15,3 0 1 16,5 0-2-16,3 0 0 15,3 1-1-15,0-6 0 16,0-2-2-16,0-1 1 16,9-2-4-16,3 3 1 15,0 5 1-15,0 2 1 16,-2 3 3-16,4 4-7 16,-2 4 3-16,1 0-1 15,2 1 3-15,9 5-2 16,3 0-4-16,4 0 2 15,8 8 2-15,1 6 0 0,0 5-2 16,-2-2-6-16,-7 3-6 16,-1-1-11-16,-2-10-17 15,-7-2-28-15,-3-7-57 16</inkml:trace>
  <inkml:trace contextRef="#ctx0" brushRef="#br0" timeOffset="81231.77">3824 14852 248 0,'0'0'12'16,"0"0"-10"-16,0 0 31 0,-83 23 1 16,63-12-10-1,2-1-1-15,2 2-13 0,1 1-6 16,3 4-4-16,0 0 9 15,3 0-9-15,6 2 3 16,3 4-3-16,0 7 0 16,24 2 0-16,7 8 2 15,14-2 4-15,9-2 1 16,1-13-5-16,-1-4-1 16,-5-13 2-16,-3-6 0 15,-12 0-2-15,-11-17 5 16,-4-12-2-16,-11-13-4 15,-8-18 2-15,-5-12-5 16,-23-5 1-16,-5-1-20 16,-1 8 22-16,-5 10-5 15,3 11 5-15,2 5 0 0,3 12 7 16,-2 5 7-16,3 1-10 16,0 7 0-16,2 2 8 15,7 3-10-15,0 4 3 16,6 0 13-16,3 8-16 15,3-2 9-15,3 1-5 16,6 3 0-16,-3-1-5 16,3 1 9-16,0 0-6 15,0 0-1-15,0 0-3 16,0 0 0-16,0 1-6 16,0 9-2-16,3 4 8 15,6-2 0-15,5 2 0 16,2 3-6-16,3 2 12 0,7 6-11 15,4 3 7-15,10-1-2 16,0 1 2-16,11 3 0 16,1-5-1-16,5 4 7 15,-2-4-8-15,-3-4-4 16,-4-1 4-16,-2-6 1 16,-4-3-1-16,-9-7 0 15,-2-5-5-15,-7 0 5 16,1-3 0-16,-7-11 1 15,-6-8-1-15,-3-4 8 16,-9-4-8-16,0-3-3 16,-6 1 2-16,-12 4-3 0,-6 5-4 15,2 8-7 1,4 8 15-16,0 2 5 0,5 5 4 16,2 0 1-16,-1 0 1 15,2 0 4-15,4 0-8 16,3 0-2-16,0 5 3 15,3-5-1-15,0 3-7 16,0-3-1-16,0 4-5 16,0 4 3-16,0 2 3 15,3 4 2-15,9 4-2 16,10 1 5-16,5 0 0 16,9 1 2-16,0-3 0 15,2-1-5-15,-2-6 4 16,-6-3-5-16,0-7 2 15,-2 0 3-15,-8-3-6 0,-1-14 8 16,-1-6-7-16,-9-6-2 16,0-5 6-16,-9-8-10 15,0-2-1-15,0-3-1 16,-3 2 0-16,-11 8 0 16,-5 4 6-16,0 10-7 15,-1 10 8-15,-2 4 9 16,1 9-6-16,3 0 16 15,0 0-10-15,3 5-4 16,2 4 2-16,7 8-4 0,3-3-3 16,3 0 5-16,0-1-3 15,0-7-2-15,3 0 1 16,9-5 6-16,1-1-6 16,1 0 3-16,5 0 11 15,0-19-12-15,4-8-3 16,1-12 0-16,-2-5-3 15,-4 1-9-15,0 4-1 16,-2 5 10-16,-4 12-1 16,-4 1 4-16,-2 9 0 15,-2 4 0-15,-4 8-5 16,3 0 5-16,0 0-4 16,6 0-8-16,10 11 11 15,1 5 1-15,8 4 8 16,-1 3 0-16,3-1-5 0,-2-2-1 15,2-3-2-15,-3 0-4 16,-5-4 1-16,-1 0-22 16,-6-6-16-16,-3 0-6 15,-2-4-29-15,-2-3-32 16,-5 0-93-16</inkml:trace>
  <inkml:trace contextRef="#ctx0" brushRef="#br0" timeOffset="82105">3272 16721 336 0,'0'0'0'16,"0"0"-120"-16,0 0 120 15,-46 80 6-15,40-66 20 16,0 1 2-16,3-4-10 16,0 2-9-16,3-6-4 15,0-2 8-15,0-5 1 16,0 0 12-16,0 0-13 15,0 0-8-15,3-2 14 16,12-13-19-16,12-12 5 16,9-12 8-16,10-13 1 15,12-14 3-15,12-13-3 16,12-10 8-16,9-9-5 16,6-8 12-16,8 0-13 15,2 3 14-15,12 5-13 16,5-2-16-16,9-3 7 15,10-11 6-15,3-5-6 16,3-11 13-16,2 5-16 0,-5-4 14 16,-7 10-18-16,-9 13-1 15,-5 11 4-15,-16 19-4 16,-18 14-4-16,-14 8 2 16,-17 12-8-16,-15 8 4 15,-12 11 2-15,-11 9 1 16,-13 9-4-16,-6 5 0 15,-3 0 2-15,0 0-19 16,0 0 17-16,0 0-20 16,-3 0-9-16,-6 0-20 15,0 9-34-15,-4-1-87 0</inkml:trace>
  <inkml:trace contextRef="#ctx0" brushRef="#br0" timeOffset="-180844.67">22282 13297 366 0,'0'0'8'0,"0"0"-8"0,0 0 0 16,0 0 15-16,0 0 6 16,84-50-12-16,-45 33-3 15,8-3-4-15,9-3 6 16,11-7-4-16,12-6-4 15,16-7 3-15,16-2 1 16,9 1 5-16,9 8 10 16,-8 8 2-16,-14 8-9 15,-25 11-9-15,-24 4-3 16,-21 5-6-16,-16 0-15 0,-7 0-6 16,-13 5-19-1,-1 7 1-15,0 2-21 16,-18 0-86-16</inkml:trace>
  <inkml:trace contextRef="#ctx0" brushRef="#br0" timeOffset="-180418.93">22805 13604 429 0,'0'0'45'0,"0"0"-45"16,0 0 0-16,0 0 7 16,0 0 35-16,0 0-31 15,-7 5-9-15,9 29-2 0,9 12 0 16,3 13 3 0,-2 15 2-16,2 1-5 0,-5 3-2 15,-5-13 1 1,-1-7-20-16,-3-14 0 0,0-10 13 15,0-12-5-15,-3-11-15 16,-7-11-21-16,-2-5 1 16,-2-28-49-16</inkml:trace>
  <inkml:trace contextRef="#ctx0" brushRef="#br0" timeOffset="-180032.7">22756 13620 392 0,'0'0'30'0,"0"0"-27"15,0 0 7-15,0 0 55 0,-42-79-22 16,42 66-22-16,0 3-3 16,3-3-10-16,14-3-5 15,9-4-1-15,5 3-2 16,2-2-2-16,3-1-6 15,3 3 4-15,-3 0-12 16,2 4 12-16,-1 0 3 16,-1 6-3-16,-1 4 3 15,-7 3 0-15,-1 3-2 16,-4 17-4-16,1 13 6 16,-9 7 1-16,-3 9 0 0,-11-3 0 15,-1 0 2 1,-7-6 0-16,-18-6-4 0,-9-4 3 15,-10-5-3-15,-3-8-8 16,-3-8-11-16,3-9-15 16,3-9-30-16,7-27-45 15</inkml:trace>
  <inkml:trace contextRef="#ctx0" brushRef="#br0" timeOffset="-179657.32">24207 12481 455 0,'0'0'40'16,"0"0"-35"-16,0 0-5 0,0 0 36 15,0 0 9-15,0 0-6 16,61-20-27-16,-18 10 2 15,3 0-14-15,-1-3-7 16,-5-1-34-16,-2 2-28 16,-13 1-63-16,-12 3-105 15</inkml:trace>
  <inkml:trace contextRef="#ctx0" brushRef="#br0" timeOffset="-179458.31">24245 12651 477 0,'0'0'35'0,"0"0"-35"16,0 0 9-16,83 51 18 16,-21-51-16-16,22-31-11 15,11-15-30-15,11-19-35 16,-9-8-46-16,-9-12-127 15</inkml:trace>
  <inkml:trace contextRef="#ctx0" brushRef="#br0" timeOffset="-179204.86">25243 11696 412 0,'0'0'68'0,"0"0"-68"16,0 0 4-16,0 0 15 15,0 0 11-15,0 0-27 16,-22-6-3-16,22 53 0 16,4 20 20-16,8 15-13 15,6 7 1-15,1-2 3 16,-1-8-9-16,-1-7-2 16,-5-9-11-16,-3-13 2 15,-8-8-29-15,-1-8-23 16,0-15-10-16,-10-15-35 15,-4-4-86-15</inkml:trace>
  <inkml:trace contextRef="#ctx0" brushRef="#br0" timeOffset="-178947.02">24945 11714 416 0,'0'0'48'16,"0"0"-47"-16,0 0 19 16,-33-79 37-16,33 53-11 15,18-1-34-15,23-9-11 0,19-4 0 16,15 1-2-16,13-1-6 16,9 10-11-16,3 1-12 15,-2 8-8-15,-11 9-42 16,-16 7-37-16,-23 5-189 15</inkml:trace>
  <inkml:trace contextRef="#ctx0" brushRef="#br0" timeOffset="-178413.65">25816 12201 500 0,'0'0'9'16,"0"0"-9"-16,0 0-8 15,0 0 8-15,0 0 20 16,81-70-20-16,-36 60-8 16,5 3-5-16,-2 7 10 0,-3 0 0 15,-1 20 2-15,-7 13 2 16,-7 6-4-16,-6 7 3 15,-12-2 0-15,-7-4 2 16,-5-10-2-16,0-8-3 16,-14-8 1-16,-5-8 2 15,1-6 3-15,-5 0 8 16,0-17-6-16,2-11 0 16,4-6-3-16,10-6 0 15,7 1-1-15,0-5-1 16,6 5-5-16,13-2 3 15,7 7-5-15,5 6-1 16,2 5-27-16,-2 7-31 16,-2 2-16-16,-10 4-103 0</inkml:trace>
  <inkml:trace contextRef="#ctx0" brushRef="#br0" timeOffset="-178045.62">25546 12072 455 0,'0'0'0'16,"0"0"-7"-16,0 0 7 15,-97 91 42-15,69-48-12 16,2 11-14-16,5 11-8 16,12 2 12-16,9 5-4 15,8 0-8-15,28-5-5 16,16-4-3-16,17-11-5 15,15-12-26-15,15-21-3 16,7-14-50-16,-3-7-38 16,-8-35-149-16</inkml:trace>
  <inkml:trace contextRef="#ctx0" brushRef="#br0" timeOffset="-177742.93">26430 11791 514 0,'0'0'0'0,"0"0"-17"0,129-34 17 16,-70 34 32-16,6 0-16 15,-1 34-6-15,1 15 7 16,-3 17 14-16,-7 12-13 15,-15 6-6-15,-15 2-10 16,-19 0-4-16,-6-7-12 16,-13-3 2-16,-15-11-25 15,-11-9 16-15,-9-6 1 16,-10-13-52-16,-9-18-27 16,-4-19-222-16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1T09:03:08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6321 2416 325 0,'0'0'23'0,"0"0"-22"0,0 0 18 15,0 0 21-15,0 0 5 16,0 0-17-16,0 0 4 15,9-41-14-15,-9 39 4 16,0 2-6-16,0-1 0 16,0 1 1-16,0 0 0 15,0 0-11-15,0 0 8 16,0 0-8-16,0 0-3 16,0 0-3-16,0 0 0 15,0 0-5-15,0 0-2 16,0 17-3-16,0 17-2 15,3 21 12-15,0 14 3 16,0 7-3-16,0 3 3 16,-3 1-1-16,0-3 3 15,0-7-6-15,0-7 2 16,0-15-2-16,0-8-1 0,0-10-12 16,0-12-3-16,0-7-1 15,0-6-4-15,0-4-5 16,0-1 1-16,0 0 7 15,-9-13-16-15,-6-12-103 16</inkml:trace>
  <inkml:trace contextRef="#ctx0" brushRef="#br0" timeOffset="329">6020 2479 388 0,'0'0'68'0,"0"0"-67"15,0 0 20-15,0 0 33 16,0 0-9-16,0 0-22 15,33-68-23-15,14 30-6 16,13-1-2-16,10 7 1 16,6 1 1-16,2-1-3 0,-1 6-6 15,-8 2 2-15,-14 12-31 16,-16 12-34-16,-14 0-39 16,-14 19-92-16</inkml:trace>
  <inkml:trace contextRef="#ctx0" brushRef="#br0" timeOffset="1005.87">6910 3009 402 0,'0'0'41'0,"0"0"-40"16,0 0 4-16,0 0 29 0,0 0 10 16,0 0-12-16,-43-6 0 15,43 6-25-15,0-2-1 16,0 2 5-16,0-1 1 15,0-2-12-15,10-2 0 16,10-4-1-16,11-2-4 16,9-3 4-16,2 2-9 15,0 4-6-15,-2 4 6 16,-1 4 1-16,-3 5-3 16,-2 18-8-16,-4 7 9 15,-9 8 8-15,-9-1 3 16,-5-1-3-16,-7-7 3 15,0-6 0-15,-7-7 0 16,-5-7 3-16,1-4 7 0,-2-5 2 16,-2 0 14-16,0-3-2 15,-3-13-17-15,5-5-4 16,7-6 5-16,6-4-8 16,0-4-5-16,0 0-8 15,19-1 0-15,4 3-6 16,2 4-7-16,5 2-17 15,-5 8-20-15,-1 5-10 16,-6 8-65-16</inkml:trace>
  <inkml:trace contextRef="#ctx0" brushRef="#br0" timeOffset="1371.96">6831 2895 304 0,'0'0'29'16,"0"0"-19"-16,0 0-10 15,0 0 49-15,0 0 2 16,0 0-27-16,-76 14-21 16,63 22 1-16,-4 7 11 15,1 8-7-15,2 1 3 16,4-1 3-16,4-1-13 16,6-4 0-16,0-2-1 15,18-2 0-15,16-2-7 16,17-5-7-16,19-9-34 15,11-14-31-15,5-12-51 16</inkml:trace>
  <inkml:trace contextRef="#ctx0" brushRef="#br0" timeOffset="1688.05">7371 2776 428 0,'0'0'0'16,"0"0"-14"-16,0 0 14 16,115-44 38-16,-67 44-5 0,4 0-16 15,-4 14 0-15,-2 16-17 16,-7 7 1-16,-5 12-2 15,-10 3 1-15,-8 1 0 16,-7 3 0-16,-9-5-6 16,0 0-12-16,-12-3 7 15,-10-5-11-15,4-8-19 16,6-11-24-16,9-13-95 16</inkml:trace>
  <inkml:trace contextRef="#ctx0" brushRef="#br0" timeOffset="2142.89">8953 2423 425 0,'0'0'139'0,"0"0"-130"15,0 0 0-15,0 0 30 16,0 0 6-16,0 0-15 16,-1 0-19-16,25-7-11 15,9-9-1-15,9-2 0 16,7 0-22-16,-7 5-19 15,-2 3-22-15,-6 3-1 16,-4 7-43-16,-15 0-48 0</inkml:trace>
  <inkml:trace contextRef="#ctx0" brushRef="#br0" timeOffset="2384.9">8976 2781 205 0,'0'0'331'0,"0"0"-320"15,0 0 17-15,0 0 49 16,0 0-8-16,0 0-22 16,72-12-11-16,-17-5-21 0,6 0-11 15,-3-2-4 1,2 0-24-16,-5 2-63 0,-7 0-25 15,-5 5 1 1,-19-2-201-16</inkml:trace>
  <inkml:trace contextRef="#ctx0" brushRef="#br0" timeOffset="3823.07">11723 2116 241 0,'0'0'51'0,"0"0"-50"16,0 0 16-16,0 0 31 16,0 0-20-16,0 0-1 15,0 0 6-15,-10-24-1 16,10 24-4-16,0-3-1 15,0 3-4-15,0-4-2 16,0 3 6-16,0-1 4 16,0 2-9-16,0-1-10 15,0 1 14-15,0-1-12 16,0 1-2-16,0 0 3 0,0 0-6 16,0 0-7-16,0 0 0 15,0 0-2-15,0 0-1 16,0 0-2-16,-3 5-7 15,0 19-2-15,0 12 2 16,-4 13 10 0,1 11 4-16,-3 5 0 0,1 3-4 15,-2 0 2-15,4-6 2 16,0-10-4-16,0-7 1 16,3-13-1-16,-1-3 0 15,4-8 2-15,0-4-2 16,0-1-1-16,0-5-1 0,0-2 4 15,0-6 0-15,0 0-2 16,0-3-2 0,0 0-2-16,0 0 3 0,0 0-25 15,0-5-2-15,0-15-15 16,7-9-45-16,11-7-63 16,0 0-207-16</inkml:trace>
  <inkml:trace contextRef="#ctx0" brushRef="#br0" timeOffset="4542.89">12362 2138 254 0,'0'0'97'0,"0"0"-89"16,0 0 7-1,0 0 22-15,0 0 2 0,0 0-17 16,-58-7-5-16,40 7-11 16,-6 1-3-16,-1 12 2 15,-2 1 10-15,0 3-11 16,3 1 12-16,0-2-11 16,2 4 3-16,2-3-2 15,4 4 2-15,3-1-2 16,4 3-5-16,3 4-1 15,6 5 4-15,0 7-3 16,3 2 0-16,16-1 2 16,2 1 4-16,9-4-3 15,3-3 0-15,7-5 4 16,5-5-6-16,1-6-2 16,2-9 1-16,-5-6 10 15,-1-3-10-15,-2-5 3 0,1-15 0 16,0-5-4-16,2-9 1 15,-10-8-2-15,-5-4-15 16,-5-3 16-16,-7 2-3 16,-9 2 8-16,-3 7-3 15,-4 1 9-15,0 6 16 16,-17 2 3-16,-8-3 17 16,-5 4-7-16,-6 0-29 15,-4 0-2-15,-1 6-7 16,6 3-2-16,-1 2-2 15,3 7-19-15,5 1-9 0,1 4-12 16,3 2-20-16,8 3 0 16,10 0-11-1,6 17-53-15,0 2-59 0</inkml:trace>
  <inkml:trace contextRef="#ctx0" brushRef="#br0" timeOffset="5255.88">13636 1884 278 0,'0'0'20'15,"0"0"39"-15,0 0 7 16,0 0-5-16,0 0-19 0,0 0 8 16,-6-13-11-1,6 13 6-15,0 0-7 0,0 0-18 16,0 0-19-16,0 1-1 15,0 21-16-15,0 15 2 16,0 16 14-16,0 9 19 16,0 4-14-16,0-2 5 15,3-2 2-15,-3-3 9 16,3-3-21-16,-3-5 14 16,3-8-14-16,-3-9-2 15,3-14-8-15,-3-6-10 16,4-9-28-16,-1-5-24 15,1 0-12-15,4-6-2 16,7-19-14-16</inkml:trace>
  <inkml:trace contextRef="#ctx0" brushRef="#br0" timeOffset="5847.22">14452 1869 412 0,'0'0'8'0,"0"0"-5"0,0 0 9 15,0 0 23-15,-88-22 2 16,65 22-4-16,1 0-9 15,-2 0-18-15,-4 0-2 16,4 8-1-16,2 4 5 16,-1 2-4-16,4 3-6 15,-1 3 4-15,7 4 1 16,1 4 0-16,1 3 3 16,8 5-3-16,3 5 2 15,0 2-1-15,23-1 8 16,3 0-8-16,12-3 5 15,5-3 2-15,8-5 3 16,2-8-5-16,0-9-6 16,-2-9-3-16,-5-5 5 0,-4-5-9 15,4-21 4-15,-9-8-3 16,-1-5 1-16,-9-6-16 16,-8-4 6-16,-12 0-7 15,-7 3 7-15,0 5 8 16,-4 9 4-16,-12 4 1 15,-7 3 23-15,-2 5-6 16,-12 1-18-16,-2 4 3 16,-5 2-3-16,-2 4 2 15,3 6-2-15,5 0 0 16,5 3 0-16,13 0-12 16,7 0-23-16,10 0-24 15,3 0-27-15,11 10-74 0,27-1-12 16</inkml:trace>
  <inkml:trace contextRef="#ctx0" brushRef="#br0" timeOffset="6351.68">15211 1901 313 0,'0'0'59'0,"0"0"-23"0,0 0 29 16,0 0-25-16,-100-39-11 16,74 38-2-16,0 1-5 15,0 0-12-15,0 6 1 16,3 7-10-16,-6 3 11 16,9 4-10-16,-2 3 7 15,6 4-6-15,5 2 6 16,5 5-5-16,6 5-3 15,0 5 7-15,3 1 3 16,19-1-2-16,8-1 0 16,6-2-6-16,3-4 2 15,7-4-2-15,-1-11-1 16,4-7-2-16,0-10-1 16,-1-5-5-16,7-11-11 0,-6-17 1 15,-4-8 9-15,-6-6 7 16,-9-1 5-16,-8-5-5 15,-8 4-1-15,-9 3-9 16,-5 0 0-16,0 9 10 16,-19 2 4-16,-8 5 4 15,-4 2-8-15,-8 3-5 16,-7 7-8-16,1 5-8 16,-1 6-18-16,7 2-1 15,6 0-13-15,11 3-45 16,13 2-176-16</inkml:trace>
  <inkml:trace contextRef="#ctx0" brushRef="#br0" timeOffset="6696.46">15988 1948 484 0,'0'0'100'0,"0"0"-94"16,0 0 20-16,0 0 3 0,0 0 3 16,0 0-9-16,-3 45 19 15,6-11 39-15,3 2-45 16,1 0-21-16,-1 0-8 15,3 0-4-15,-1 3-3 16,1 3 0-16,0 3-18 16,1 2-21-16,4-4-25 15,2-7 7-15,0-8-7 16,13-15-18-16,7-13 6 16,10-3-47-16</inkml:trace>
  <inkml:trace contextRef="#ctx0" brushRef="#br0" timeOffset="6965.92">16748 1970 541 0,'0'0'50'16,"0"0"-23"-16,0 0 10 15,0 0-4-15,0 0-6 16,0 0-22-16,0 47-4 15,0 4 47-15,0 12 21 16,3-5-46-16,-3 0-10 16,0-7-9-16,0-4-4 15,0-8 0-15,0-9-2 16,0-10 0-16,0-7-72 16,0-8-32-16,-14-5-42 0,-4-7-111 15</inkml:trace>
  <inkml:trace contextRef="#ctx0" brushRef="#br0" timeOffset="16825.22">7446 4754 158 0,'0'0'52'0,"0"0"-52"16,0 0-7-1,43-91 7-15,-28 73 9 0,-2 3 6 16,-4 3 4-16,-1 3-11 16,2 1 10-16,-7 0-11 15,3 5-1-15,-3 0-3 16,0 0-3-16,-3 3 3 15,0 0-1-15,0 0 19 16,0-2 4-16,0 0-6 16,0 2-7-16,0-1 4 15,0-1 1-15,0 1-2 16,0-1 11-16,0 1-17 16,0 0 11-16,0 1-9 15,0 0-1-15,0 0-3 16,0 0-5-16,0 0-2 0,0 0 0 15,0 0-6-15,0 0 6 16,0 0-3-16,0 7-2 16,0 13-1-16,0 14 6 15,0 18 1-15,0 12 5 16,0 8-2-16,3 3-4 16,3 2 1-16,-1-1 0 15,5-4 6-15,-1-3-1 16,-3-13-8-16,1-11 2 15,-1-14 0-15,-3-11 0 16,2-9 0-16,-5-5-12 16,0-4 6-16,0-2 2 15,0 0 2-15,0-15-5 0,-8-7-57 16,2-9 9-16,2-8-63 16,4-4-85-16</inkml:trace>
  <inkml:trace contextRef="#ctx0" brushRef="#br0" timeOffset="17509.66">7625 4428 124 0,'0'0'13'0,"0"0"-12"16,0 0 31-16,0 0 3 0,0 0-9 16,0 0 13-16,-52 9 4 15,52-9-16-15,0 0-6 16,0 0-8-16,0 0-3 16,0 0 6-16,0 0-8 15,0 0 3-15,0-9-2 16,0-2 4-16,0-6-10 15,13-2-3-15,-1-2-1 16,4 0-7-16,4 1 1 16,2 2 5-16,5 1-1 15,3 0-8-15,4 0 8 16,2 2 0-16,-3 4 3 16,1 2 0-16,-10 4-1 15,3 2-5-15,-8 3-3 16,3 0 1-16,-5 0-8 0,-4 14 5 15,-1 8-3-15,2 10 14 16,-4 11-2-16,-1 5 2 16,-6 7 1-16,-3 4 2 15,0 0-1-15,-15 1 2 16,-9-2 4-16,-7-2 2 16,1-10-1-16,3-9-3 15,2-12 12-15,7-12-12 16,3-6-2-16,6-7-4 15,6-7-2-15,3-20-41 16,6-9-88-16</inkml:trace>
  <inkml:trace contextRef="#ctx0" brushRef="#br0" timeOffset="18796.07">9322 4512 355 0,'0'0'21'0,"0"0"-18"15,0 0 19-15,0 0 30 16,0 0-23-16,0 0 8 0,-19-3-13 16,19 3-6-1,0-2-3-15,0 2 10 0,0-1-15 16,0-1 0-16,0 2 7 16,0-1-7-16,0-4-9 15,10-1 7-15,10-5-8 16,8-4-1-16,9-1-5 15,2 2 6-15,-3 2-15 16,-1 2-16-16,3 3-11 16,-4 5 5-16,-8 2-36 15,-10 0-55-15,-10 3-153 16</inkml:trace>
  <inkml:trace contextRef="#ctx0" brushRef="#br0" timeOffset="19145.72">9473 4789 451 0,'0'0'52'16,"0"0"-52"-16,0 0 10 16,0 0 25-16,0 0 0 0,0 0-16 15,0 0-14-15,19-9-2 16,17-8-6-16,9-9 3 16,4-4-1-16,3 5-11 15,-10 2 3-15,-9 7-9 16,-8 4 2-16,-4 2-16 15,-9 5-14-15,-3 0-33 16,-6 4-28-16,1-2-75 16</inkml:trace>
  <inkml:trace contextRef="#ctx0" brushRef="#br0" timeOffset="22771.12">12028 4070 26 0,'0'0'197'0,"0"0"-189"16,0 0 3-16,0 0 26 0,0 0 6 15,0 0-4-15,0 0-17 16,0 0-4-16,11-45-7 16,-11 43 2-16,0 0 8 15,0 2-7-15,0 0-7 16,0-1 2-16,0-1-9 15,0 1 3-15,0-2 1 16,0 2 3-16,0 0-1 16,0-1 4-16,0 1-8 15,0 1 1-15,0 0 2 16,0-1-2-16,0 1 3 16,0 0-2-16,0 0-4 15,0 0 0-15,0 0-2 16,0 0 2-16,0 2-5 15,0 19-7-15,0 13 12 0,-5 13-7 16,2 9 14 0,0 3-7-16,3 0 0 0,-3-3 0 15,3-4 0-15,0-4 1 16,0-6-1-16,0-6 3 16,0-6-3-16,0-10 0 15,0-6-6-15,0-6 1 16,0-4 5-16,0-4-10 15,0 0-21-15,0 0-19 16,0 0-1-16,9-6-56 16,12-14-108-16</inkml:trace>
  <inkml:trace contextRef="#ctx0" brushRef="#br0" timeOffset="23574.84">12705 3943 260 0,'0'0'30'0,"0"0"-30"16,0 0 0-16,0 0 35 0,0 0 1 15,0 0-20-15,-24 0 1 16,14 0-10-16,-2 0-6 16,-8 2-1-16,-2 9 2 15,-5 6 0-15,-1 2 0 16,-2 1 2-16,3-1-2 15,5 0 3-15,7 1 0 16,0 1-1-16,3 1 2 16,3 2-5-16,2 5 1 15,4 1 2-15,3 3-3 16,0 4 0-16,22-1-1 16,5 1 1-16,7-2 3 15,5-4-4-15,7-2 2 16,-1-5 0-16,-2-7 6 15,2-8-6-15,-6-7 6 16,4-2-7-16,-7-2 3 16,-1-16 7-16,-3-7-11 0,1-8 11 15,-8-1-8-15,2-2-3 16,-10 0 1-16,-4 1 0 16,-7 0-1-16,-6 0-4 15,0 1 4-15,-9 1-5 16,-9 1 6-16,-6 2-2 15,-10 4 2-15,1 2-2 16,-9 5 3-16,-4 4-4 16,1 4 2-16,3 2 0 15,7 3-1-15,9 1-4 0,10 2-7 16,10 3-28 0,6 0-26-16,0 0-106 0</inkml:trace>
  <inkml:trace contextRef="#ctx0" brushRef="#br0" timeOffset="24305.27">13607 3816 233 0,'0'0'61'16,"0"0"-58"-16,0 0 45 16,0 0-13-16,0 0-10 15,0 0-8-15,-4-11 10 0,4 11-14 16,0 0-6-16,0 0 3 15,0 0-4-15,0 0-3 16,0 0-3-16,0 9-4 16,0 11 4-16,0 9 0 15,1 8 10-15,2 8-7 16,0 8 2-16,-1 0 2 16,-2 1 5-16,0-2-7 15,0-5-4-15,0-5 1 16,0-6 1-16,0-7-3 15,0-8 7-15,1-4-8 16,3-5 1-16,0-5-17 16,2-2-1-16,0-4-18 15,7-1-21-15,7-6 13 0,8-13-83 16</inkml:trace>
  <inkml:trace contextRef="#ctx0" brushRef="#br0" timeOffset="24693.01">14276 3807 275 0,'0'0'90'0,"0"0"-68"0,0 0 24 16,0 0 8-16,0 0-15 16,0 0-26-16,-6 1-13 15,6 26-2-15,0 18 2 16,3 10 17-16,3 11 14 15,-2 0-15-15,2-6-8 16,0-5-1-16,-3-7-6 16,1-8-1-16,1-8 0 15,0-9-3-15,-1-3-6 16,-4-9-22-16,0-8-33 0,0-3-88 16</inkml:trace>
  <inkml:trace contextRef="#ctx0" brushRef="#br0" timeOffset="46661.78">6673 7417 212 0,'0'0'40'16,"0"0"-37"-16,0 0-3 15,0 0 32-15,0 0 1 16,0 0-11-16,0 0-12 15,0 14 3-15,0-14 2 16,0 0 5-16,0 2-5 16,0-2 7-16,0 0-2 15,0 0-5-15,0 0-1 16,0 0-1-16,0 0-6 0,0 0 6 16,0 0-3-16,0 0 0 15,0 0-1-15,0 0 8 16,0 0-8-16,0 0 0 15,0 0-4-15,0 0 0 16,0 0 3-16,0 0 1 16,0 0 3-16,3 0-7 15,-3 0 6-15,0 0-7 16,0 0 7-16,0 0-7 16,0 0 2-16,0 0-6 15,0 0 7-15,0 0-7 0,0 0-1 16,0 0-3-1,0 8-1-15,0 9-2 0,0 15 2 16,-6 14 5-16,-7 11 0 16,2 4 0-16,-1 5 1 15,-1-3 1-15,4-6-2 16,3-8 0-16,-3-6-1 16,3-13 1-16,3-6-1 15,0-4 1-15,3-11 0 16,0-4 0-16,0-3-1 15,0-2-8-15,-3 0-7 16,3 0-15-16,0 0-11 16,-3 0-1-16,0-11-49 15,0-9-191-15</inkml:trace>
  <inkml:trace contextRef="#ctx0" brushRef="#br0" timeOffset="47645.15">7398 7400 256 0,'0'0'33'0,"0"0"-27"0,0 0 16 16,0 0 31-16,0 0-26 15,0 0-14-15,-40 0-2 16,17 0 12-16,-5 11-17 16,-5 5 1-16,0 4 6 15,-2 3-2-15,2 4 0 16,3-2-7-16,9-1 11 16,0-5-7-16,5 5-1 15,7-7-7-15,6 5 0 16,3 4 3-16,0 3-3 15,6 6 4-15,13 5-1 16,11 2 0-16,6 4 1 16,9-6 4-16,4-1 2 15,6-8-7-15,0-8 2 16,0-8 0-16,-7-11-3 0,-2-4 1 16,-1-15 2-16,-2-15-2 15,-4-12-3-15,-6-4 1 16,-8 0-1-16,-8-2 0 15,-7 5 0-15,-7 0-2 16,-3 3 2-16,0 5-1 16,0 1 2-16,-7 3-3 15,-10 5 1-15,-5 2 1 16,-5 2 1-16,-1 5 8 16,-5 2-9-16,0 3 6 0,-4 3-5 15,4 2-1 1,3 1 0-16,5 2 0 0,4 1 0 15,6 3-38-15,2 0-38 16,10 10-53-16,3 0-124 16</inkml:trace>
  <inkml:trace contextRef="#ctx0" brushRef="#br0" timeOffset="48250.73">8199 7447 366 0,'0'0'38'0,"0"0"-36"16,0 0 60-16,0 0-5 15,0 0-29-15,0 0-3 16,-6-27-14-16,6 27 1 15,0 0-7-15,0 0-5 16,0 17-5-16,0 10 5 16,0 15-1-16,3 8 2 0,0 8 8 15,-3 2 4 1,3 1 0-16,-3-1-4 0,3-9-4 16,-3-8-5-16,3-10-3 15,1-10-15-15,-1-12-18 16,0-6 0-16,-1-5-20 15,1 0 7-15,0-16-35 16</inkml:trace>
  <inkml:trace contextRef="#ctx0" brushRef="#br0" timeOffset="48905.18">9003 7394 338 0,'0'0'27'0,"0"0"-16"0,0 0-10 16,0 0 38-16,-97 14-5 16,73-5-16-16,-3 1-5 15,2 2 0-15,1 2 1 16,2 0-8-16,5 3-2 15,1-1-4-15,7 4 0 16,0-1 2-16,2 7-2 16,7 2 6-16,0 4 0 15,10 5-4-15,11 1 7 16,13 3 2-16,2-1 4 16,9-1-3-16,7-2-3 15,0-8-4-15,-1-9 5 0,-2-6-8 16,-4-9 3-16,-5-5-5 15,-1-10-4-15,-6-20 2 16,1-8-3-16,-4-9-8 16,-8 1-4-16,-8-1 10 15,-4 2-6-15,-10 1 13 16,0 5-12-16,-16 5 12 16,-11 3 2-16,-6 6 5 15,-6 6 3-15,-1 5-4 16,-6 4-6-16,1 5-4 15,8 5 2-15,11 0-11 16,7 0-22-16,13 0-28 16,6 9-46-16,0 2-40 0</inkml:trace>
  <inkml:trace contextRef="#ctx0" brushRef="#br0" timeOffset="49398.16">9664 7486 113 0,'0'0'293'15,"0"0"-293"-15,0 0-5 16,0 0 5-16,0 0 16 15,-88 28 14-15,70-13-16 16,-3 2-7-16,3 2 14 16,3 2-12-16,3 4-3 15,5 4 9-15,4 5-3 16,3 3 13-16,3 6-4 16,20 0 3-16,12 3-7 15,11-6-6-15,2-4-2 16,5-10-1-16,6-9-3 15,-4-9-2-15,-3-8-3 16,-7-9-1-16,-2-21-4 16,-10-12-6-16,-9-7-13 15,-6-3-2-15,-12-1 3 0,-6 3 10 16,0 3 8-16,-11 2 5 16,-14 5 1-16,-8 7 8 15,-3 5-3-15,-5 9 4 16,2 7-10-16,0 5-2 15,3 7-13-15,7 0-30 16,12 3-48-16,11 9-11 16,6-3-115-16</inkml:trace>
  <inkml:trace contextRef="#ctx0" brushRef="#br0" timeOffset="49858.96">10472 7512 478 0,'0'0'22'0,"0"0"-4"16,0 0 65-16,0 0-10 16,0 0-20-16,0 0-14 15,-12-15-19-15,12 15-5 16,0 0 3-16,0 13-18 15,0 13 0-15,0 8 10 16,0 10 17-16,-4 4-3 16,4 1-14-16,0 1-4 15,0-1-4-15,0-2 1 16,0-2-6-16,7-8-2 16,-1-6-37-16,0-6-71 0,5-9-3 15,5-9 5 1,8-7-35-16,4-18-207 15</inkml:trace>
  <inkml:trace contextRef="#ctx0" brushRef="#br0" timeOffset="50202.81">11227 7331 401 0,'0'0'20'0,"0"0"16"16,0 0 23-16,0 0-26 16,0 0-19-16,0 0-13 15,0 55 8-15,3-8 45 16,0 10-11-16,0 9 0 15,-3-2-10-15,0-1-2 16,0 0-22-16,0-6-3 16,0-4-6-16,-3-10 0 15,-6-6-8-15,-3-8-15 16,0-8-27-16,-4-4-32 16,-4-11-25-16,-8-6-54 15</inkml:trace>
  <inkml:trace contextRef="#ctx0" brushRef="#br0" timeOffset="51051.94">6030 7397 206 0,'0'0'62'15,"0"0"-60"-15,0 0-2 0,0 0 64 16,0 0-22-16,0 0-18 16,0-44-2-16,0 44 10 15,0 0-1-15,0 0-6 16,0 0-8-16,0 0-17 15,0 1 9-15,0 19-9 16,0 13 0-16,3 10 31 16,6 11-6-16,2 7-10 15,-1 5-2-15,-4 5-2 16,3 6-4-16,-6 1-6 16,0 1 0-16,1 0 4 15,-4-9 0-15,3-7 1 0,-3-12-5 16,0-10 1-1,0-15-2-15,0-7-3 0,0-13-3 16,0-4-21-16,0-2 0 16,-7 0-4-16,-11-17-20 15,-6-9-86-15,2-9-160 16</inkml:trace>
  <inkml:trace contextRef="#ctx0" brushRef="#br0" timeOffset="52204.66">5962 7098 287 0,'0'0'113'0,"0"0"-113"16,0 0 4-16,0 0-2 16,0 0 37-16,0 0-25 15,16-10-14-15,12 10 0 16,11-4 5-16,13 2 4 15,8-2-6-15,7 0 12 16,2 4-9-16,10-2 6 16,-3 2-5-16,9 0-1 15,-3 0 1-15,6 0 2 0,0 0-2 16,4 0-1-16,-1 0-4 16,-3-1 3-16,-4-2 0 15,1 2-5-15,-6-2 6 16,-1 3-5-16,-4 0 2 15,-5 0-3-15,1 0 5 16,0 0-5-16,0 0-1 16,-1-2 1-16,-5 2 3 15,6 0-3-15,3 0 0 16,3 0-2-16,5-1 5 16,-4-3-11-16,-2-2 12 15,-1 0-4-15,-2-5 1 16,0 0-1-16,2-1 0 15,1 1-1-15,4 2 2 0,-6-4-1 16,3 2 0-16,-3 2-1 16,3-1 1-16,-8 0 1 15,6-3 2-15,-4 2-2 16,3 1-1-16,0 3 0 16,-6-1-5-16,-1 1 5 15,-2-2 0-15,-3 1 0 16,2 1 0-16,-2-2 2 15,0 4-2-15,-1-3 1 16,-2 4 0-16,0-3 2 16,0 3-1-16,-4 3 0 15,-3-1-2-15,-2 2 0 16,-4 0-3-16,-2 0 6 0,-1 0-3 16,7 0 0-16,-1 0 0 15,7-3-1-15,6 1 1 16,5 1-2-16,-5-4 2 15,0 1 0-15,-11-2 0 16,-2 0 1-16,-3 1-1 16,2-2-1-16,3 2 1 15,7-3 2-15,-2-1-2 16,0 2 4-16,0 0-4 16,-6 4 1-16,3-4-2 0,1 6 2 15,-5-2 0 1,4 2 0-16,-6 1 3 0,-7 0-3 15,-7 0 1-15,-6 0-2 16,-5 0 0-16,-6 0 0 16,-6 0 0-16,-6 0-2 15,-3 0-1-15,0 0-8 16,0 0-30-16,-6 0-29 16,-18 0-26-16,-21 0-137 15</inkml:trace>
  <inkml:trace contextRef="#ctx0" brushRef="#br0" timeOffset="54387.67">3238 7529 99 0,'0'0'55'0,"0"0"-27"16,0 0-4-16,0 0 4 15,0 0 1-15,0 0 3 16,0 0 0-16,0 0-1 15,0 0-3-15,0 0-4 16,0 0-3-16,0 0-4 0,0 0-4 16,0 0 0-16,0 0-1 15,0 0 6-15,0 0-2 16,0 0 3-16,0 0-1 16,0 0-5-16,0 0 11 15,0 0-17-15,0 0 1 16,0 0 9-16,0 0-5 15,0 0 3-15,0 0-7 16,0 0 2-16,0 0 0 16,0 0 12-16,0 0-15 15,0 0 6-15,0 0 3 16,0 0-8-16,0 0 4 0,0 0-2 16,0 0-2-16,0 0-4 15,0 0-2-15,0 0-1 16,0 0 4-16,0 0 2 15,0 0-3-15,0 0 1 16,0 0 2-16,0 0-7 16,0 0-3-16,-3 4-1 15,0 6-1-15,3 9-10 16,0 14 8-16,0 12 7 16,0 10 0-16,0 7-1 15,0-3 1-15,0 0 4 16,0-3-4-16,0-9-3 15,0-5 0-15,0-8 2 16,-1-7-2-16,1-10 2 16,0-8 2-16,0-5-3 15,0-4-1-15,0 0-1 0,0 0 4 16,0 0-1-16,0 0-3 16,0 0 0-16,0 0 2 15,0 0-1-15,0 0-12 16,0-7-5-16,0-2-14 15,-2-5-33-15,-1-3-6 16,3-2-28-16,0-6-69 16</inkml:trace>
  <inkml:trace contextRef="#ctx0" brushRef="#br0" timeOffset="55064.94">3873 7473 279 0,'0'0'43'16,"0"0"-34"-16,0 0 6 0,0 0 28 16,0 0-22-16,0 0-7 15,-71 37 12-15,47-22-8 16,-2 3 3-16,-2 4-2 16,1-1 3-16,2 1-5 15,4-1-6-15,3 2 2 16,8-4-5-16,1 3 0 15,9-4-2-15,0 3-4 16,0 1-2-16,3 3 3 16,13 6-1-16,8-1 1 15,6 5-3-15,4 1 2 16,8-2-2-16,0 3 1 16,4-7 0-16,-4-2 4 15,1-7-1-15,-3-11-7 0,-1-3 3 16,-6-7-5-16,4-17 5 15,-7-12-1-15,-6-8 1 16,3-2 0-16,-5-2 0 16,-3 0 1-16,-8 0 1 15,-5-2 4-15,-6 7-1 16,0 0 1-16,-6 0 20 16,-15 5-26-16,0 4 9 15,0 5-6-15,-4 5 14 16,-5 4-6-16,-3 0-11 15,-4 3 6-15,1 6-5 16,-1-2-2-16,6 3-4 16,1 3 4-16,7 0-9 15,-2-3-14-15,1 3-14 0,2 0-19 16,8-1-29-16,8-3-55 16</inkml:trace>
  <inkml:trace contextRef="#ctx0" brushRef="#br0" timeOffset="55649.57">4604 7510 273 0,'0'0'47'15,"0"0"-31"-15,0 0 56 16,0 0-9-16,0 0-30 16,0 0-12-16,-10-4-16 15,10 4 0-15,0 0 11 16,0 0-5-16,0 1-10 15,0 14 8-15,0 11 5 16,0 5 11-16,-3 13-2 16,3 4-4-16,0 5 2 15,0 4-8-15,0 1-9 16,0-5 0-16,3-5-4 16,7-5 1-16,2-6 1 0,-3-6-4 15,0-4 0-15,0-8-11 16,-6-9-4-16,0-7-26 15,3-3-8-15,-3-6-6 16,10-20 5-16,-2-12-70 16,5-10-207-16</inkml:trace>
  <inkml:trace contextRef="#ctx0" brushRef="#br0" timeOffset="55986.71">5026 7410 253 0,'0'0'168'0,"0"0"-167"0,0 0 39 16,0 0 8-16,0 0-9 15,0 0-19-15,0 1-17 16,6 19-2-16,5 10 22 15,2 12-2-15,5 8-1 16,0 3-3-16,-3 3-15 16,-2-3 0-16,-2-4-2 15,-5-3-1-15,0-3 0 16,-2-10 1-16,-4-3 0 16,3-11 0-16,-3-9-3 0,3-2-21 15,-3-7-20-15,3-1-22 16,3 0-47-16,3-19-76 15</inkml:trace>
  <inkml:trace contextRef="#ctx0" brushRef="#br0" timeOffset="57089.78">5987 7487 131 0,'0'0'136'0,"0"0"-134"16,0 0 17-16,0 0 40 16,0 0-9-16,0 0-27 15,0 0 7-15,0 0-8 16,0 0 5-16,0 0-9 16,0 0 3-16,0 0-7 15,0 0 11-15,0 0-6 16,0-6-8-16,0-6-8 15,0-1-3-15,0-2 1 16,0-6-1-16,0 1-4 16,3-3 4-16,0 0-7 15,1 2 5-15,-1 3 0 16,0 2-1-16,-1 2 0 16,-1-4 3-16,1 0-11 0,-2 2 10 15,0 1-2-15,0 0 1 16,0 2-6-16,0 2 8 15,0 2-1-15,0-1-2 16,0-1-2-16,0-1-4 16,0 1 9-16,0-2 4 15,0 3-4-15,0-1-1 16,0 0 0-16,0 4-1 16,0 1 0-16,0 2-3 15,0 4 5-15,0 0 0 16,0 0 2-16,0 0 0 15,0 0-2-15,0 0 0 16,0 0 2-16,0 0-2 0,-2 0 0 16,2-2 5-1,-1 2-3-15,1 0-1 0,0 0 6 16,0 0-7 0,0 0 2-16,0 0-1 0,0 0 3 15,0 0-3-15,0 0 2 16,0 0-2-16,0 0-1 15,0 0 3-15,0 0-1 16,0 0-1-16,0 0-2 16,0 0 0-16,0 0 1 15,0 0-4-15,0 0 4 16,0 0-9-16,0 0-4 0,0 0-15 16,0 0-29-16,6-1-35 15,-6-3-239-15</inkml:trace>
  <inkml:trace contextRef="#ctx0" brushRef="#br0" timeOffset="72958.69">6682 8441 152 0,'0'0'53'16,"0"0"-50"-16,0 0 14 16,0 0 14-16,0 0-14 15,0 0-16-15,0 0 6 16,0 0-1-16,0-19-6 0,0 19 18 15,0 0 7 1,0 0-2-16,0 0-3 0,0 0 4 16,-3 0 2-16,3-3-1 15,0-1-5-15,0 0-10 16,0 4-3-16,-3-1 8 16,3 1-6-16,0 0-2 15,0 0 0-15,0 0-5 16,0 0 4-16,0 0 8 15,0 0 6-15,0 0-14 16,0 0 1-16,0 0-3 16,0 0-4-16,0 0-2 15,0 1 2-15,0 24-21 16,0 9 16-16,0 22 5 16,3 4 0-16,3 6 1 15,0-2-1-15,0-9 0 16,-3-5 0-16,3-10 2 0,-3-7 1 15,0-10 5 1,0-7-8-16,0-2 0 0,0-5-11 16,1-1 9-16,-1 1-14 15,0-1-21-15,-3 0 11 16,3-4-21-16,5-2-12 16,1-2-74-16,4-3-100 15</inkml:trace>
  <inkml:trace contextRef="#ctx0" brushRef="#br0" timeOffset="73740.38">7562 8411 270 0,'0'0'76'16,"0"0"-75"-16,0 0 0 15,0 0 25-15,0 0-6 16,0 0-8-16,-12-5-4 0,6 5 1 15,-10 0-1 1,-2 11-2-16,0 5 0 0,-6 7 6 16,5-1-11-16,2 0 7 15,1 1-6 1,4-3-2-16,6-1 3 0,3 3-3 16,3 0 0-16,0 8 0 15,0-1 0-15,9 8 1 16,13 2-1-16,5 2 0 15,2-2 1-15,3-5 5 16,1-6-5-16,-3-8 5 16,-2-6-5-16,-2-8-2 15,-4-6-4-15,-4 0 2 16,-3-10-5-16,4-17 8 16,-5 1-1-16,-1-6 2 15,-7 1-1-15,3 2 3 16,-6-3 6-16,-3 3-3 15,0-2-5-15,0-2 4 0,-3 3 1 16,-9-1-6-16,-4 3 0 16,-4 2 5-16,1 5-4 15,1 4 15-15,-3 5-7 16,2 1-3-16,-2 2-6 16,3-1 0-16,0 6-6 15,3-1-10-15,5 5-19 16,1 0-29-16,3 0-6 15,4 9-123-15</inkml:trace>
  <inkml:trace contextRef="#ctx0" brushRef="#br0" timeOffset="74498.67">8278 8433 111 0,'0'0'73'15,"0"0"-68"-15,0 0 6 16,0 0 24-16,0 0-33 15,0 0 4-15,-10-23 16 16,7 21 14-16,3 1 8 16,0 0-7-16,0 1-14 15,0 0 15-15,0 0-5 16,0-1-11-16,0 1-10 16,0 0 7-16,0 0-17 0,0 0-2 15,0 0 0-15,0 15-6 16,0 10 6-16,3 16 9 15,4 7-4-15,-1 7 12 16,-3-1-4-16,0-2-9 16,0-8 0-16,0-1 0 15,0-10-1-15,-3-5-2 16,0-7 3-16,0-5-4 16,0-6-6-16,0-6-6 15,0-4 1-15,0 0-14 16,0 0-5-16,0 0-7 15,0 0-34-15,0-13-81 16</inkml:trace>
  <inkml:trace contextRef="#ctx0" brushRef="#br0" timeOffset="75066.98">9128 8286 269 0,'0'0'104'15,"0"0"-104"-15,0 0 2 16,0 0 27-16,0 0 24 0,0 0-12 16,-3-10-28-16,3 10 10 15,0 0-8-15,0 0-1 16,0 0-8-16,0 0-5 16,0 25 0-16,0 13-1 15,3 18 2-15,3 14 19 16,2 2-11-16,1 1-2 15,1-7-8-15,-1-6 6 16,-3-9-11-16,0-10 11 16,-6-12-12-16,0-12 6 15,0-8-26-15,0-9-18 16,-3 0-13-16,-15-28-39 16</inkml:trace>
  <inkml:trace contextRef="#ctx0" brushRef="#br0" timeOffset="76244.77">6646 6495 48 0,'0'0'35'16,"0"0"-19"-16,0 0 50 15,0 0-26-15,0 0-19 16,0 0-15-16,2-28 3 15,1 20-4-15,-2 2 6 16,1-2 16-16,-2 3-3 16,0-2-1-16,3 2 1 15,-3 0-22-15,0-5 2 16,0 5 8-16,0-1-3 16,0 0 5-16,0 1-5 15,0 0 0-15,0 1 5 16,0-1 6-16,0-2-11 0,0 4-1 15,0-1-2-15,0-2 4 16,3 6 1-16,-3-2 3 16,0 0-4-16,0 2 5 15,0 0-1-15,0-3-11 16,0 3 7-16,0 0-8 16,0 0 0-16,0 0-2 15,0 0-1-15,0 0-2 16,0 0 2-16,0 0-5 15,0 0 5-15,0 3-6 0,0 8 3 16,0 7 4 0,0 9 0-16,0 6 0 0,10 4 0 15,-1 6 0 1,0 3-3-16,3 4 3 0,-3 3 0 16,0-1 0-16,4-4 6 15,-4 1-5-15,-1-3-2 16,-1-1-5-16,-1 0 6 15,-3-6 0-15,0 0 5 16,0-9-5-16,0-8 0 16,-3-9-5-16,3-9 11 15,-3-1-12-15,0-3 12 16,0 0-4-16,0 0 1 16,0 0-6-16,0 0 2 15,0 0-8-15,0 0-2 0,0-13-28 16,-9-1-56-1,-7-6-109-15</inkml:trace>
  <inkml:trace contextRef="#ctx0" brushRef="#br0" timeOffset="79520.89">6205 9380 312 0,'0'0'0'15,"0"0"-80"-15,0 0 80 16,0 0 1-16,0 0 29 0,0 0 14 16,0 0-23-16,16 25 3 15,-4-21-8-15,3 5-2 16,7-5 0-16,1-1 6 16,2-3 1-16,5 0-1 15,3 0-11-15,4 0 1 16,3-3 5-16,5-5-12 15,7-1 4-15,5 1-2 16,4-3 12-16,11 3-11 16,5-2-2-16,4-2-2 15,1 2-2-15,6-3 0 16,0 4 0-16,3 1 2 16,0 2-2-16,3-1 4 15,0 3-2-15,3 1 0 0,0-3 14 16,1-1-4-16,5-3-3 15,1-3-4-15,-2 0-2 16,-2 1-3-16,-12 0 2 16,-6 2-6-16,-9 1 7 15,0 3-7-15,0-4 5 16,-4 4-1-16,5-2 6 16,-5 2-6-16,1-2 0 15,0 2-1-15,-3-4 1 16,-1 1 3-16,-5 2-3 15,1 0 0-15,3 3 4 16,-1-2-3-16,-1 4-1 16,1-6-2-16,1 4-1 0,1-4-4 15,-2-2 6-15,2 0 1 16,7-3 0-16,0-1 0 16,-3 1 3-16,-7 3-3 15,-2 2 1-15,-6 0-3 16,-6 2 2-16,2-1 0 15,-4 0 1-15,0 2-1 16,-4 0 0-16,-1 2 0 16,1-1 0-16,-4 2 1 15,0-1-1-15,-3-2 0 16,-8 5 0-16,-7-3-1 16,-5 3 1-16,-7 0-3 0,-3 0 1 15,-5 0-7 1,1 0 6-16,-2 0-7 0,0 0-11 15,0 0-17-15,0 0-17 16,-6 0-34-16,-16 0-117 16</inkml:trace>
  <inkml:trace contextRef="#ctx0" brushRef="#br0" timeOffset="86439.78">7757 9619 196 0,'0'0'24'15,"0"0"-23"-15,0 0 16 0,0 0 21 16,0 0-7-16,0 0 4 15,0 0-9-15,-22 8-2 16,16-8-14-16,-1 2 0 16,4-2 10-16,-3 0 3 15,-2 0-10-15,2 0-3 16,-4 0-5-16,1 2-5 16,-3-2 4-16,-3 5-1 15,0-1-3-15,-4 2-1 16,-5 1 1-16,2 0 0 15,-7 6-1-15,5-4 2 16,2 6-1-16,3-2 0 16,5 0 0-16,5-4-1 0,2 5 1 15,1 2-4 1,3-2 4-16,3 4-1 0,0 3 1 16,0-1-1-16,6 6 3 15,16 5-2-15,5 1 0 16,4 5 2-16,2-4-2 15,3-4 3-15,-3-5 5 16,3-4-8-16,-1-5 1 16,-5-8 0-16,0-3 3 15,-2-4-2-15,-5 0-2 16,2-17-4-16,-1-3 3 16,4-8 1-16,-1-3 1 15,1 2-1-15,-8 2 0 16,-1 0 3-16,-8 7-2 0,-5-2 7 15,-6 1 0-15,0-2-2 16,0 1-6-16,0-2 1 16,-6 2-1-16,-8 0 5 15,-2-1-4-15,-5 4 4 16,-3-4-2-16,-3 3 10 16,-1 1-10-16,1-1-3 15,-1 7 2-15,-2-1-1 16,-3 5 0-16,2 2 0 15,1 3-1-15,3 4 0 16,9 0 1-16,5 0-1 16,2 0 0-16,-2 0-8 0,4 0-21 15,3 7-16-15,3 3-33 16,3-1-37-16,3-1-80 16</inkml:trace>
  <inkml:trace contextRef="#ctx0" brushRef="#br0" timeOffset="89192.7">8593 9653 199 0,'0'0'42'0,"0"0"-35"0,0 0-7 16,0 0 57-16,0 0-18 16,0 0-18-16,0 0-1 15,0-17-6-15,0 17-1 16,-6 0 8-16,1-2-11 16,-5 2-6-16,-2 0 1 15,-7 0-3-15,-4 0-4 16,-7 2 4-16,2 5 1 15,1 6 0-15,5-4-6 16,5 3 2-16,1 0 0 16,4 1 1-16,0 1-3 15,3 2 1-15,3 1 1 16,3 0 1-16,3 3 0 0,0 2 1 16,0 5-1-16,0-4 0 15,15 7 0-15,0-1 2 16,3 1-1-16,6-4-1 15,1 1 5-15,5-1-3 16,-2-5-2-16,-5-6 2 16,-1-3 0-16,-4-7-2 15,-3-5 1-15,-2 0 3 16,4-3 0-16,2-16-1 16,8-7 2-16,1-5-5 15,2 4-3-15,0-2 3 16,-6-1 0-16,3 4-2 0,-5-1 2 15,-7 1 5 1,-6-3-2-16,-6 5 2 0,-3-6-3 16,0 6-2-16,0 2 9 15,-12-2-6 1,-6 2 7-16,-4 1-4 0,-2-4-2 16,-3 4 7-16,-3 2-3 15,-4 2 0-15,0 4 3 16,1 0-8-16,-3 0 5 15,0 3-1-15,5 0-6 16,1 7-2-16,6 2 0 16,2 1-3-16,-1 0-16 15,4 4-8-15,7 9-22 16,8 1-40-16,4-4-65 16,13-1-76-16</inkml:trace>
  <inkml:trace contextRef="#ctx0" brushRef="#br0" timeOffset="91081.09">9333 9414 72 0,'0'0'0'0</inkml:trace>
  <inkml:trace contextRef="#ctx0" brushRef="#br0" timeOffset="91524.85">9333 9414 64 0,'0'0'47'16,"-10"-5"-44"-16,10 5 19 16,0 0 28-16,0 0-24 15,0 0 5-15,0 0 14 16,0-1-20-16,0 1 4 16,0-2-4-16,0 2 0 15,0 0-9-15,0-1 1 16,0 1 4-16,0 0-7 0,0 0-4 15,0 0-3 1,0-3 0-16,0 3-1 0,0 0-2 16,0 0 12-16,0 0-7 15,0 0 4-15,0 0-6 16,0 0 1-16,0 0-2 16,0 0-3-16,0 0-5 15,0 0 2-15,0 0 0 16,0 0-7-16,0 6 7 15,0 12-8-15,0 12 8 16,0 12 1-16,0 11 2 16,0 3-1-16,0 7 0 15,10-1 0-15,0-5 0 16,-7-2 2-16,3-11-6 16,-6-8 4-16,0-7-2 15,0-12 0-15,0-4 3 0,0-9-6 16,0-1 3-16,0-3-4 15,0 0-4-15,0 0-6 16,0 0-21-16,0 0-51 16,-9 0-119-16</inkml:trace>
  <inkml:trace contextRef="#ctx0" brushRef="#br0" timeOffset="99613.9">9904 7932 44 0,'0'0'63'0,"0"0"-19"15,0 0 1-15,0 0-15 16,0 0-5-16,0 0-3 16,0 0-8-16,0 0-9 15,0-7 1-15,0 7 4 16,0 0 1-16,0 0 7 16,0 0 1-16,0 0-3 15,0 0 0-15,0 0 0 16,0 0-1-16,0-2 3 15,0 2-7-15,0-1-4 16,0-1 2-16,0 2-5 16,-3 0-4-16,3 0 7 0,0-1 2 15,0-2 1-15,-3 3-1 16,3 0-1-16,0 0 0 16,0 0 1-16,0 0-7 15,0 0-2-15,0 0 2 16,0 0-2-16,0 0-2 15,-3 0-2-15,3 6 1 16,0 8 1-16,-3 8 2 16,0 6-9-16,3-5 8 15,-3-1 1-15,3-8-1 16,0 2-18-16,0-6 12 16,0 9-17-16,0 2-15 15,0 6 24-15,3 3 5 16,0-1-23-16,3-7-61 15,-3-8-52-15</inkml:trace>
  <inkml:trace contextRef="#ctx0" brushRef="#br0" timeOffset="100243.68">9928 8543 232 0,'0'0'79'15,"0"0"-72"-15,0 0 32 16,0 0-2-16,0 0-6 15,0 0-5-15,0-6-14 16,0 6 1-16,0 0-1 16,0 0-6-16,0 0-6 0,0 0 0 15,0 8-4 1,0 4 3-16,0 5 0 0,0 1 1 16,0 2 0-16,0 0-1 15,-3 0-10-15,3 1-6 16,-5-1-28-16,2-3 5 15,0-8-103-15</inkml:trace>
  <inkml:trace contextRef="#ctx0" brushRef="#br0" timeOffset="100654.49">9895 8816 267 0,'0'0'71'0,"0"0"-66"16,0 0 18-16,0 0-2 16,0 0-10-16,0 0-11 15,0-2-2-15,3 12 1 16,6 4 1-16,1 3 0 15,-2 2 1-15,-2 1-1 16,-3 0-8-16,-3-2-49 16,0-6-106-16</inkml:trace>
  <inkml:trace contextRef="#ctx0" brushRef="#br0" timeOffset="101192.51">9674 8771 177 0,'0'0'57'0,"0"0"-54"15,0 0 29-15,0 0 9 16,0 0-9-16,0 0-13 16,0 0 2-16,0 0-17 15,0 0 16-15,0 0-17 16,3 0 7-16,9 0-2 16,6 6 4-16,3 4-8 15,3 4-1-15,4 1 1 16,2 4-3-16,0 1 5 15,-2-1-1-15,-1 1-5 16,-2 0 0-16,-1-2 1 0,-6-3-1 16,0-3-6-16,-3-5-10 15,-5 0-21-15,-4-4-2 16,-3-1-65-16,-2-2-76 16</inkml:trace>
  <inkml:trace contextRef="#ctx0" brushRef="#br0" timeOffset="101796.92">10226 8606 214 0,'0'0'59'16,"0"0"-52"-16,0 0-4 15,0 0 47-15,0 0-8 16,0 0-25-16,-9-3-6 15,9 3 3-15,0 0 9 16,0 0-4-16,0 0-5 16,0 0-3-16,-4 0-6 15,4 0-5-15,-6 10-2 16,-8 13-1-16,-2 9 3 0,-10 10 5 16,4 2 2-1,-2 1 3-15,2-4-5 0,-1-4-3 16,7-3 1-16,0-5-2 15,2-3 2-15,5-3-3 16,-1-5 0-16,7-6-1 16,3-6-7-16,0-2-46 15,0-4-24-15,3 0-104 16</inkml:trace>
  <inkml:trace contextRef="#ctx0" brushRef="#br0" timeOffset="103007.74">10174 9464 209 0,'0'0'30'0,"0"0"-29"15,0 0 71-15,0 0-19 16,0 0-32-16,0 0-2 15,0 0-11-15,-3-46 0 16,-3 39 10-16,-4 2-9 16,-1 1 3-16,-1-1-1 0,-4 0-5 15,-4-1 1 1,1 2-1-16,-2 0-3 0,3-2-2 16,-1 6 4-1,-2 0 1-15,-3 0-1 0,-3 0-2 16,-3 5 3-1,-4 7-6-15,-3 4-5 0,4 1 4 16,1 3 1-16,6-1 0 16,3-2 0-16,4 3-1 15,3 0 1-15,8 4 1 16,-1-2 2-16,6 4 0 16,0 2-6-16,3-3 6 15,0 2-6-15,6 2 6 16,8-2-3-16,8 2 3 15,-3 1 1-15,4-4-4 16,0 1-3-16,0-1 3 0,2-5 0 16,-5-1 0-16,2-1 0 15,2-4 0-15,-2-3 1 16,-2-2-1-16,2-7 4 16,2 1 1-16,4-4-5 15,2 0 1-15,0 0 0 16,1 0-1-16,-1-4 0 15,0-4 0-15,-5 0 0 16,-2-1 1-16,-4-6-3 16,-2-2-1-16,2-2-6 15,-3-5 3-15,-6 2 0 0,0-2 4 16,0 0 2-16,-7 2 1 16,-3-1 0-16,0 0-1 15,0-4 0-15,0-2 3 16,-3 2 0-16,-7 1-1 15,-3-1-1-15,3 1 1 16,-3 6 0-16,-2 1-2 16,-3 0 6-16,-1-1 1 15,-4-2-4-15,-2 0-3 16,-2 2 4-16,-1 3-6 16,4 1 2-16,3 7 0 15,-3 4 0-15,-2 2 0 16,-3 3-14-16,-7 0-35 15,-10 16 3-15,1 2-55 0,2 2-174 16</inkml:trace>
  <inkml:trace contextRef="#ctx0" brushRef="#br0" timeOffset="109209.8">7611 6442 194 0,'0'0'15'0,"0"0"-8"15,0 0 28-15,0 0-11 16,0 0 18-16,0 0-4 16,0 0-14-16,0 0 3 15,17-39-2-15,-17 39-8 16,0 0-11-16,0 0-2 16,0 0-2-16,0-3 0 15,0-1 1-15,-3 0 0 0,0-2 1 16,-5 2-4-1,-1-1 0-15,-1-2 0 0,-2 4 2 16,0-3-1-16,-3 2-1 16,3 0 0-16,-4-2-1 15,-2 3 1-15,0 0-1 16,-6 3-1-16,2 0 2 16,-5 0 1-16,3 0-1 15,0 0-1-15,-1 0 1 16,1 3 9-16,-1 3-8 15,2 1-1-15,1 3-5 16,1 1-1-16,3 2 5 16,0-1 0-16,3 5 2 15,-1 0-1-15,5-1 0 16,4 2-2-16,1 0 2 0,3 1 0 16,3-1 0-1,0 3 0-15,0 0 0 0,0 6-2 16,9-4 2-16,3 4 5 15,0-1-2-15,4-1-3 16,4 0 0-16,5-3-3 16,-1-2 1-16,4-3 2 15,2 0 1-15,0-2-1 16,1-5-1-16,-4 0 1 16,-2-7 2-16,-2-2-2 15,-1-1 0-15,5 0 2 16,-2 0 0-16,-1 0 1 15,-3-4-1-15,-3-7-3 16,1 0 3-16,-5-3 1 0,-2-5 0 16,1-4-5-16,-1-4 8 15,-4-1-7-15,-1-4 1 16,-4 1-2-16,-3-1-13 16,0 6 15-16,0-1 4 15,0 7-4-15,-12 0-3 16,-6 1-1-16,-4 2-3 15,-2-1 7-15,-6 3 0 16,-1-4 0-16,-2 7-1 16,0-2 1-16,2 4 3 15,7 4-3-15,3 2-2 16,3 4-3-16,6 0 5 16,-4 1-53-16,5 15-37 15,5 3-82-15</inkml:trace>
  <inkml:trace contextRef="#ctx0" brushRef="#br0" timeOffset="114042.07">7832 10531 95 0,'0'0'48'0,"0"0"-47"0,0 0 10 15,0 0 27-15,0 0-11 16,0 0 2-16,0 0-6 16,-3-23 0-16,3 20 5 15,-3 1-19-15,3-3 11 16,-3 2-8-16,0 1 0 16,-1 1 2-16,-2-2-8 15,0 0-4-15,-5 0-2 16,1 1 3-16,-2 2-2 15,-6 0 1-15,-3 0-2 16,0 5 0-16,2 4 0 16,1 1 2-16,0 0-4 15,3 0 3-15,-1 4-1 16,-1-2 0-16,4-1-1 0,-2 2 1 16,6 2 0-16,0-1-5 15,3-1 4-15,3 4 1 16,0 0 1-16,3 8 2 15,0 0-6-15,0 4 2 16,9 1 1-16,9-1 0 16,3 4 1-16,9 6-1 15,1-6 1-15,6 4 0 16,-1-4 0-16,0-3 7 16,-2-6-6-16,-4-6 0 15,0-7-2-15,-5-8 5 16,-1-3-3-16,-3 0 0 15,0-7 4-15,-2-13-6 0,-2-6-3 16,-1-7-7-16,-7-3 2 16,-3 2-1-16,-6 0 4 15,0-4-1-15,0 2 5 16,0 4-4-16,-12-1 5 16,-4-1 0-16,-4 4 1 15,1 4-1-15,-5 4 5 16,2-2-1-16,-1 7 6 15,-2 0 0-15,-2 1-8 16,2 6-2-16,-5-3-6 16,6 4-8-16,0 4-14 15,3 2-31-15,5 3-45 16</inkml:trace>
  <inkml:trace contextRef="#ctx0" brushRef="#br0" timeOffset="114914.04">8739 10478 195 0,'0'0'23'15,"0"0"-23"-15,0 0 42 16,0 0-1-16,0 0-32 16,-91-14 13-16,64 14 0 15,-1 5-14-15,1 4-7 0,5 2 10 16,2-2-5-16,1 5-2 15,8-1-1-15,2 1 3 16,2 2-6-16,7 1 0 16,0 8 1-16,0 2 1 15,18 6 6-15,7 8-4 16,5-2 2-16,6 0-2 16,-2-2 3-16,8-4 8 15,-2-4-6-15,-1-10-9 16,3-4 2-16,-9-10 2 15,2-5-3-15,-9-3 3 16,2-17 5-16,-4-11-9 16,-5-7-1-16,-2-1 1 15,-7 2-3-15,-7 1 7 0,-3 3-4 16,0 7 6-16,-13-1-6 16,-7 2 1-16,-8 1 1 15,-5 0-2-15,-4 5 0 16,4 2-1-16,-4 5-2 15,4 4-8-15,0 2 2 16,2 0-23-16,4 4 16 16,5 2-6-16,8 0-63 15,14 0-77-15</inkml:trace>
  <inkml:trace contextRef="#ctx0" brushRef="#br0" timeOffset="115520.39">9452 10551 259 0,'0'0'22'16,"0"0"-17"-16,0 0 5 15,0 0 28-15,-88 19-18 16,67-10 12-16,1-1-26 15,4 2-4-15,0 3 4 16,4-2-6-16,3 6 0 16,6 2 6-16,3 5-6 15,3 10 4-15,24 8 4 16,9 4 11-16,10 4-4 16,6-2 0-16,6-7-5 15,-4-6 2-15,-2-14-2 16,-3-8-5-16,-7-10 1 15,-3-3-5-15,-6-22 9 0,-3-13-10 16,-8-13-2 0,-6-6-9-16,-12-2-13 0,-4 4-17 15,0 9 41-15,-4 10 0 16,-12 9 7-16,-6 3 0 16,-1 6 14-16,-6 5-7 15,3 3-3-15,-1 5-11 16,5 0-3-16,5 2-3 15,10 0 5-15,1 0-16 16,6 0-47-16,0 0-31 16,13 0-162-16</inkml:trace>
  <inkml:trace contextRef="#ctx0" brushRef="#br0" timeOffset="116074.67">10463 10492 285 0,'0'0'0'0,"0"0"10"0,0 0-7 16,-104 11 24-16,86-9 3 15,3 5-3-15,0 0-14 16,2-1-8-16,2 8 0 16,5 2-5-16,-1 7 7 15,7 6 13-15,0 11-2 16,10 7-13-16,17 6 16 15,6-1 3-15,5-5-17 16,3-11-4-16,-1-7 3 16,-4-9-4-16,-3-12 6 0,-2-8-8 15,-1-1 1 1,3-28-1-16,-2-12-11 16,-4-8-6-16,-8-6-20 0,-11 1 24 15,-8 8 10-15,0 0 6 16,-21 7-3-16,-15 2 15 15,-6-2 5-15,-7 5-6 16,-3 1 7-16,1 7-21 16,5 9-2-16,1 7 2 15,5 7-1-15,2 3-11 16,9 4-15-16,-1 15-28 16,2 5-35-16,-2 2-91 0</inkml:trace>
  <inkml:trace contextRef="#ctx0" brushRef="#br0" timeOffset="116966.79">7343 11328 203 0,'0'0'60'16,"0"0"-60"-16,-88 16 0 15,74-13 1-15,10 1 30 16,1-4 29-16,3 0-26 0,0 0-18 15,0 0-10 1,0 0-2-16,0 3-4 0,15 1 0 16,7 2 12-16,11 1 4 15,9-3-2-15,13-1 1 16,9-1-3-16,8-2-7 16,5 3 0-16,5-1-4 15,2 1 5-15,7-1-5 16,7 2 4-16,8-1-2 15,3 0 3-15,3-3 7 16,0 0-11-16,-2 0-2 16,-4 0 9-16,-4-7-4 15,-4-3 3-15,-4 0-2 16,-3 1-5-16,-3 0 3 0,-6 5-1 16,3-3 1-1,6 4-4-15,-3 0 1 0,3-5-1 16,0-1 0-16,-3-4 4 15,0-3 5-15,6-1 1 16,-3 2-2-16,0-2-8 16,-3 3 1-16,-3 4-1 15,-9 1 0-15,0 1-3 16,-6 2 3-16,2-5 0 16,-1 5 0-16,1-5-2 15,-3 2-5-15,-5-2 5 0,-6 2 0 16,-6-4-5-1,-3 6 6-15,-13 0 1 0,-3 2-2 16,-14 2 2-16,-5 2 1 16,-11-2-1-16,0 3-1 15,-3 0-8-15,0 0 0 16,0 0-8-16,0 0-3 16,0 0-33-16,-17 0-19 15,-14 0-2-15,-18 4-145 16</inkml:trace>
  <inkml:trace contextRef="#ctx0" brushRef="#br0" timeOffset="119166.82">8976 11763 26 0,'0'0'162'0,"0"0"-139"15,0 0-5-15,0 0 15 0,0 0 12 16,0 0-9-16,0 0-14 15,0 0-5-15,0 0-3 16,0 0-4-16,0 0 3 16,-13 0-11-16,-4-2-2 15,-5 1 1-15,-2 1-2 16,-1 0 1-16,-2 0 0 16,6 0 0-16,-3 0 0 15,2 8-1-15,5 1 0 16,-2 5 0-16,4 5-2 15,3 1 3-15,3 0-4 16,6 6 4-16,3 4 2 16,0 0-1-16,0 6 5 15,9-3-6-15,9 3 4 16,3 1-2-16,6-3 0 0,1-3 4 16,5-1 10-16,0-5-14 15,-1-7 2-15,0-8-3 16,2-9 7-16,-7-1-5 15,3-11 1-15,0-16-4 16,-2-5-1-16,-4-5-18 16,-5 2 19-16,-5-2 0 15,-8 4 0-15,-6 2-2 16,0-3 2-16,0-3 0 16,-9 0 1-16,-5 0 0 0,-5 2-1 15,-2 5 0 1,-3 7 0-16,0-1 3 0,-4 7-3 15,1 5 0-15,2 2-6 16,1 3 5-16,3 2-12 16,0 0-20-16,5-1-17 15,7 5-67-15</inkml:trace>
  <inkml:trace contextRef="#ctx0" brushRef="#br0" timeOffset="120195.65">9616 11639 219 0,'0'0'42'16,"0"0"-41"-16,0 0 35 15,0 0 25-15,0 0-33 16,0 0-4-16,-3-21 5 15,3 21-12-15,0 0-6 16,0 0-6-16,0 0 3 16,0 0-8-16,0 4 0 15,0 13-1-15,0 8 2 0,12 4-1 16,0 8 6 0,9 7 1-16,-2 1 2 0,5 5-2 15,-6 0 7-15,2-3-14 16,-4-8 0-16,0-3 0 15,-7-6 0-15,-5-11 1 16,0-8-1-16,-4-5-5 16,0-6-3-16,0 0-10 15,0 0 2-15,0 0-7 16,0 0-47-16,-7-10-61 16,7-2-122-16</inkml:trace>
  <inkml:trace contextRef="#ctx0" brushRef="#br0" timeOffset="121267.62">10626 11579 219 0,'0'0'75'0,"0"0"-73"16,0 0 1-16,0 0 51 16,0 0-23-16,0 0-16 15,-14-7 3-15,14 7-3 0,-4 0 1 16,1 0-4-16,-6 0 1 16,-3 0-8-16,-1 0 1 15,-7 0 3-15,1 6-5 16,-2 1 0-16,0 6-4 15,-3-2 2-15,2 2-2 16,1 4 0-16,3-1 1 16,-2 0 1-16,4 3 1 15,3 5-2-15,1-1 0 16,3 8 4-16,9 5-1 16,0 3 2-16,0 4-1 15,12 1-3-15,10 1 0 16,1-5 1-16,2-4 4 15,5-2-6-15,-5-7 0 0,2-8 7 16,-5-7-5-16,1-4-2 16,0-8-1-16,3 0 1 15,4-8-2-15,1-12 1 16,2-6-4-16,-3 0-4 16,-2-6 8-16,-7-2 0 15,-3 1-3-15,-4-3 3 16,-4 3 0-16,-7-7-2 15,-3 0-4-15,0 2 12 16,-6-3-7-16,-9 5 1 16,0-1 0-16,-8 5 1 0,0 2 3 15,-7 0-3 1,-4 1 7-16,1 2-2 0,-3 4 9 16,3 3-5-16,2 4-8 15,1 8-2-15,8 6 0 16,5 1-10-16,7 1 5 15,4 0-24-15,6 18-20 16,0 8-50-16,16 3-15 16</inkml:trace>
  <inkml:trace contextRef="#ctx0" brushRef="#br0" timeOffset="122886.7">10749 8430 60 0,'0'0'102'16,"0"0"-64"-16,0 0 23 0,0 0-15 16,0 0-12-16,0 0-2 15,0 0-6-15,-1-8-17 16,1 8-3-16,0 0 19 15,0 0-14-15,0 0-11 16,0 0 6-16,0 0-1 16,0 0-2-16,0 0-3 15,0 0 3-15,0 9-3 16,0 7 1-16,0 5 1 16,0 8 9-16,0-3-5 15,0 1-6-15,3-5-3 16,2-1 3-16,2-1 1 0,-4 3-1 15,6 0-23-15,3-4-49 16,-1-7-179-16</inkml:trace>
  <inkml:trace contextRef="#ctx0" brushRef="#br0" timeOffset="123345.83">10966 9358 336 0,'0'0'24'0,"0"0"-17"16,0 0 16-16,0 0 3 15,0 0-13-15,0 0-9 16,0 17-3-16,0 7 15 16,0-1-6-16,0 8-1 15,0 0-9-15,0 0-3 16,0 1 3-16,0 2 0 16,0-5-4-16,0 4-46 15,0-6-69-15,6-4-131 16</inkml:trace>
  <inkml:trace contextRef="#ctx0" brushRef="#br0" timeOffset="123746.81">11103 10146 323 0,'0'0'4'0,"0"0"0"0,0 0 26 16,0 0-7-16,0 0-20 15,0 0 4-15,-22 32 3 16,25-8-4-16,6 1-3 16,4 5-3-16,-4 3-1 15,3 5 1-15,0 1-16 16,-6 0-33-16,-3-1-41 15,0-10-52-15</inkml:trace>
  <inkml:trace contextRef="#ctx0" brushRef="#br0" timeOffset="124021.65">11213 10727 176 0,'0'0'190'16,"0"0"-175"-16,0 0-10 0,0 0-3 16,0 0 4-1,0 0-5-15,14 42 0 0,-8-22 1 16,0 7-2-16,0-1-3 15,-6 0-12-15,0-2-38 16,0-2-43-16,0-1-81 16</inkml:trace>
  <inkml:trace contextRef="#ctx0" brushRef="#br0" timeOffset="124393.67">11015 10878 254 0,'0'0'63'16,"0"0"-55"-16,0 0 53 15,0 0-19-15,0 0 1 16,0 0-9-16,-19-17-11 16,19 17-14-16,0 0-7 15,0 0-4-15,6 8 1 16,7 8-6-16,3 8 6 16,7 2 1-16,-1 3 0 0,5 1 0 15,3-3 0-15,2-1-2 16,3-6-6-16,-5-7-26 15,-2-6-26 1,-1-4 1-16,-6-3-44 0,0-6-138 16</inkml:trace>
  <inkml:trace contextRef="#ctx0" brushRef="#br0" timeOffset="124760.82">11461 10764 264 0,'0'0'28'15,"0"0"-13"-15,0 0 30 16,0 0-3-16,0 0-8 15,0 0-7-15,0-2-17 16,0 2 5-16,0 0-15 16,0 5-6-16,-7 14 4 15,-7 11 1-15,-2 12 2 16,1 5 18-16,0 3-17 16,3-2 3-16,6-4 2 15,0 2-6-15,-1-7 4 16,4-6-3-16,-5-5-2 15,2-6-16-15,-7-8-30 0,4-11-51 16,0-3-257-16</inkml:trace>
  <inkml:trace contextRef="#ctx0" brushRef="#br0" timeOffset="125438.58">11379 11486 278 0,'0'0'33'0,"0"0"-30"15,0 0 33-15,0 0 1 16,0 0 3-16,0 0 2 15,-13-26-9-15,13 26-12 16,0 0-4-16,0 0-9 16,0 0-5-16,0 0-3 15,0 20 2-15,0 14 0 0,0 20 17 16,0 13 17 0,0 8-16-16,0 6-4 0,0-3-4 15,0 0-7-15,0-10-3 16,4-11-1-16,5-8-1 15,-3-10 0-15,0-12 0 16,-3-10-2-16,-3-11-5 16,1-3-27-16,-1-3-12 15,2-3 5-15,4-14-61 16,-3-6-278-16</inkml:trace>
  <inkml:trace contextRef="#ctx0" brushRef="#br0" timeOffset="128858.1">8463 6379 196 0,'0'0'31'15,"0"0"-29"-15,0 0 36 16,0 0 15-16,0 0-12 16,0 0-2-16,0 0-7 0,0 0-2 15,0-24-10-15,0 22-7 16,0-4-5-16,-3 3 1 16,-7 0-7-16,-4-2 2 15,-2 3-4-15,-7 2-4 16,-5 0 0-16,-2 0 4 15,-3 0-4-15,-2 9 4 16,-1 1 0-16,3 4 4 16,5 3-4-16,1-1-4 15,6 1 4-15,0-1-5 16,5 4 2-16,2-2 2 16,2 2 1-16,2-2 0 15,1 2 0-15,6 2 0 16,0 2-1-16,3 5 0 15,0 3 1-15,0-1-5 0,18 5 5 16,1-6 0-16,8 0 0 16,3-3-2-16,1-7 0 15,-1-5 2-15,3-2 0 16,-5-5-2-16,-1-5-4 16,1 1 6-16,-5-4 0 15,1 0 1-15,-2 0 0 16,0 0-1-16,1-4-2 15,-1-9 2-15,5-5 0 16,0-3-2-16,-2-5 2 0,-5-2 2 16,-1-2-2-1,-7 4 1-15,0-4-1 0,-3 5 0 16,-6 0 2 0,0 3-1-16,-3 1 0 0,0 0 0 15,0 0 0-15,0-1 3 16,-9 0-3-16,-5 1 0 15,-2 1 3-15,-3 0 1 16,-1 5-2-16,-2 2 2 16,-2 3 0-16,-1 3-5 15,5 2 4-15,1 4-3 16,-1-1 2-16,4 2-3 16,-3 0-5-16,2 0 2 0,-2 0-27 15,2 3-19-15,-2 12-22 16,3 2-74-16</inkml:trace>
  <inkml:trace contextRef="#ctx0" brushRef="#br0" timeOffset="130578.09">9106 12533 143 0,'0'0'89'0,"0"0"-76"16,0 0-11-16,0 0 43 16,0 0-7-16,0 0-25 15,0 0 0-15,0 0 7 16,0 0-8-16,0 0-7 15,0 0 14-15,0 0-3 16,0 0 4-16,0 0-4 16,-3 0-6-16,-3 0-6 15,-6 0-1-15,0 0-3 0,-4 4 0 16,-4 6-3 0,-5 0 3-16,-2 3 0 0,2-3 0 15,-2 3 0 1,6 1 0-16,0 1-1 0,5 0 2 15,2 2-3-15,5 0 2 16,-1 4-4-16,4-1 3 16,3 6 2-16,0 4-1 15,3 1 0-15,0 0 1 16,15 6 2-16,12-1 4 16,4 3 0-16,12 2-3 15,-1-8 1-15,0-6-2 16,1-2 6-16,-4-11-4 15,-3-4-5-15,-2-7 1 16,-7-3 1-16,0-6 0 16,-2-15 0-16,-4-8-2 0,0-4 0 15,-2-4 0-15,-4 1-5 16,-9 0 3-16,-3 0 2 16,-3-1 0-16,0-3-7 15,-13-1 4-15,-7 0 3 16,-5 1-2-16,-2 4-3 15,-1 6 5-15,1 7 11 16,-3 7-11-16,2 6 0 16,1 3 3-16,-3 4-3 15,6 3-3-15,0 0-6 16,5-1-14-16,10 1-14 0,9 0-19 16,0 1-95-16,22 9-53 15</inkml:trace>
  <inkml:trace contextRef="#ctx0" brushRef="#br0" timeOffset="131280.76">9989 12526 200 0,'0'0'30'16,"0"0"-29"-16,0 0 53 15,0 0 2-15,0 0-20 0,-97-5-15 16,76 5-6 0,-1 0-7-16,2 7-2 0,1 2 10 15,1 1-15-15,-3 7 3 16,5-1 0-16,-1 0-1 15,1 5 1-15,7-1-7 16,0 5 9-16,6 1-10 16,3 8 8-16,0 4-4 15,21 6 11-15,12 2 1 16,10 4-11-16,2-3 4 16,1-8-2-16,-1-6-3 15,1-13 7-15,-4-11-7 16,1-9-1-16,-6-12 1 15,-4-21-11-15,-6-11 0 16,-9-2-4-16,-8-3-6 16,-4 3 10-16,-5 3 11 15,1 3 6-15,-2 3 0 0,0 2 7 16,-9 4 4-16,-10 2-9 16,-8 2-3-16,-1 8-5 15,-2 2-7-15,0 5 7 16,2 5 0-16,1 2 4 15,6 5-3-15,6 0-2 16,3 0-25-16,6 0-22 16,6 0-59-16,0 5-175 15</inkml:trace>
  <inkml:trace contextRef="#ctx0" brushRef="#br0" timeOffset="131874.73">10642 12528 307 0,'0'0'41'0,"0"0"-41"16,0 0 0-16,0 0 18 15,0 0-3-15,0 0 0 16,-85-7-1-16,66 14 15 16,0 2-13-16,5 1-14 15,-1 3 3-15,5 3-5 16,-1 1 0-16,5 5 4 15,-1 2 0-15,4 3 2 16,3 8 1-16,3 2 0 16,16 5 7-16,8 5 1 15,9 0-7-15,3 4-3 16,10-7-3-16,0-1 4 16,-1-16-10-16,-5-11 4 0,-4-13-1 15,-8-3-6 1,-4-25-4-16,-5-15-11 0,-8-9-25 15,-8-2 11-15,-6 2 30 16,0 2 2-16,0 5 4 16,-13 2 14-16,-4 4 6 15,-1 3-9-15,-6 7 8 16,-4 2-6-16,-5 8-11 16,0 3 1-16,5 6-3 15,4 4 2-15,5 3-4 16,8 0-8-16,2 0-27 15,9 0-45-15,0 7-104 16</inkml:trace>
  <inkml:trace contextRef="#ctx0" brushRef="#br0" timeOffset="132479.15">11434 12547 329 0,'0'0'23'0,"0"0"-16"16,0 0 22-16,0 0-1 15,0 0-7-15,-88-4-3 16,75 8 2-16,1 6-9 16,-3 6-2-16,3 4-4 15,0 4-1-15,2 4 4 16,4 6-2-16,6 2 3 15,0 9 0-15,9-1 5 0,16 2-4 16,5 0 0 0,6-5-6-16,4-6 5 0,-2-5-9 15,0-10 5-15,-5-11-5 16,-3-9 2-16,-2 0 0 16,-4-25-1-16,-2-8-1 15,-8-3-8-15,-8-1 7 16,-6 1-1-16,0-1 1 15,-3 0-2-15,-14-1 0 16,-5 1-3-16,-2 5 6 16,-1 0 1-16,2 10 3 15,-5 2 2-15,1 7-6 0,0 4-2 16,-1 5-10 0,-5 4-7-16,1 0-28 0,0 7-15 15,-1 15-38 1,-7 5-42-16</inkml:trace>
  <inkml:trace contextRef="#ctx0" brushRef="#br0" timeOffset="133288.62">8903 13657 295 0,'0'0'22'0,"0"0"-22"16,0 0 0-16,0 0 6 0,0 0 14 16,0 0 15-16,-51-11 5 15,51 11-16-15,0 0-9 16,0 0-9-16,0 0-1 15,3 0-5-15,20 0 1 16,14 4 12-16,14 0 2 16,13-4-6-16,9 0-5 15,6 0 7-15,12 0-4 16,5 0 0-16,8 0-4 16,6 0 2-16,-3-8-8 15,4 2 6-15,2-5-3 16,-2 2 1-16,-4-2-1 15,-4-1 0-15,-6-1 2 16,-3 0 7-16,-3 0 0 16,0-1 3-16,0 1 3 0,0 4-4 15,-6-5 0-15,0 4-10 16,-3 1 0-16,-3-1-2 16,-3 3 2-16,-4-1 3 15,-1 2-3-15,1-2 1 16,1 0 4-16,6-1 10 15,-4-2-8-15,2 5-1 16,-5-5-7-16,-1 5-3 16,-2-1 3-16,-4 4 2 15,3-3-2-15,-7 2 0 16,0-3-2-16,2 1-1 16,-5 2 3-16,-3-3 0 0,-9 5 0 15,-13 1 0 1,-14-2 0-16,-8 0 0 0,-5 3-1 15,-6 0-11-15,0 0-7 16,0 0-9-16,-6-3-19 16,-18 3-1-16,-15-4-45 15,-13-2-112-15</inkml:trace>
  <inkml:trace contextRef="#ctx0" brushRef="#br0" timeOffset="135668.51">10138 13871 116 0,'0'0'2'15,"0"0"5"-15,0 0 3 16,0 0 28-16,0 0-4 16,0 0-8-16,0-16-2 15,0 16 7-15,0-1 19 0,0 1-18 16,0-3-12 0,0-2-10-16,0 3-2 0,0-3 13 15,0 2 1-15,0 1-15 16,0 2-4-16,0 0 8 15,0 0 3-15,0 0-7 16,0 0 0-16,0 0-7 16,0 0-3-16,0 17 3 15,0 12 0-15,3 12 2 16,6 9 2-16,0 5 16 16,3 5-8-16,-3-4-4 15,-2-6-3-15,-1-7-5 16,-3-10 0-16,-3-14 0 15,0-9-7-15,0-6-4 16,0-4-6-16,0 0 4 16,-3 0-3-16,-7 0-60 0,4-7-44 15,0-3-108-15</inkml:trace>
  <inkml:trace contextRef="#ctx0" brushRef="#br0" timeOffset="136382.62">10982 13891 270 0,'0'0'51'0,"0"0"-50"15,0 0 17-15,0 0 25 0,0 0-24 16,0 0-7 0,-58-25 7-16,45 25 3 0,-2 0-17 15,0 0 0-15,0 0-2 16,3 2 12-16,1 4-9 16,4-2 2-16,-2 6-8 15,-1-1 0-15,1 5-5 16,6 5 5-16,3 1-1 15,0 5 1-15,0 4 0 16,9 3 5-16,10 2 5 16,2 1-5-16,6 2-3 15,3-3-2-15,4-6 3 0,-3-11 2 16,-1-7-3 0,-5-10-2-16,4 0 7 0,-5-17-7 15,1-13-4 1,-7-8-3-16,-3 1 4 0,-9 1 3 15,0 3-2-15,-6 2 2 16,0-1 6-16,0 2-6 16,0-3-11-16,-15 2 11 15,-2-1 9-15,-2 3-9 16,-3 3 2-16,-8-1-2 16,0 6-1-16,-1 6 1 15,1 5 0-15,4 3-5 16,7 4-3-16,3 3-19 15,6 0-15-15,9 8-25 16,1 4-106-16</inkml:trace>
  <inkml:trace contextRef="#ctx0" brushRef="#br0" timeOffset="136890.19">11901 13689 314 0,'0'0'68'15,"0"0"-62"-15,0 0-1 16,0 0 39-16,0 0-18 16,0 0 0-16,-37-49 10 15,37 49-19-15,0 0-11 16,0 0-1-16,0 0-4 15,0 0 1-15,0 17-2 16,0 16 2-16,0 20 26 16,3 12-4-16,9 5 1 0,1-4-8 15,2-6-15 1,3-11 7-16,-6-6-7 0,-2-7-2 16,-4-14 3-16,-1-8-3 15,-2-6 0-15,-3-8-12 16,0 0-4-16,0 0-2 15,0-1-2-15,0-18-31 16,-3-5-27-16,-4-5-63 16</inkml:trace>
  <inkml:trace contextRef="#ctx0" brushRef="#br0" timeOffset="138329.6">11567 8707 219 0,'0'0'57'0,"0"0"-45"16,0 0-10-16,0 0 29 16,0 0-4-16,0 0-14 15,0 0 0-15,0 22-3 16,0-10 6-16,3 4-9 15,3 5 14-15,-2 6 3 16,4 8-5-16,1 5-9 16,-3 0-1-16,-3 4-4 0,4-6-4 15,-7-8-1 1,0-3-2-16,0-7-14 0,0 0-54 16,0-2-12-16,-4-4-104 15</inkml:trace>
  <inkml:trace contextRef="#ctx0" brushRef="#br0" timeOffset="138696.79">11902 9894 213 0,'0'0'52'0,"0"0"-46"0,0 0 13 15,0 0 21 1,14 83-19-16,-8-57 2 0,6 4-17 16,2 6-6-16,5 1-4 15,3 6 4-15,-1 3-20 16,3 8-33-16,3 5-54 16</inkml:trace>
  <inkml:trace contextRef="#ctx0" brushRef="#br0" timeOffset="139139.93">12505 11476 389 0,'0'0'9'16,"0"0"-9"-16,0 0 0 0,0 0 16 15,0 0 24-15,0 0-11 16,-5-12-17-16,5 12-12 16,0 8 0-16,0 10-3 15,0 9 3-15,0 6 0 16,0 6 0-16,0 4-4 15,0 4-20-15,0-1-26 16,0 3-14-16,0-7-78 16</inkml:trace>
  <inkml:trace contextRef="#ctx0" brushRef="#br0" timeOffset="139474.9">12486 12289 334 0,'0'0'63'0,"0"0"-60"16,0 0-1-16,27 74-2 15,-17-46 4-15,2-2-4 16,-3 4 0-16,6-2 0 16,-3 1-2-16,1 3-2 15,-7-2-64-15,-5-3-103 16</inkml:trace>
  <inkml:trace contextRef="#ctx0" brushRef="#br0" timeOffset="139688.54">12571 12715 213 0,'0'0'16'0,"0"0"-12"15,0 0 36-15,25 93 24 16,-11-63-27-16,2 3-21 16,-1-7-8-16,0-1-8 15,-9-5-4-15,0-3-67 16,-6-3-78-16</inkml:trace>
  <inkml:trace contextRef="#ctx0" brushRef="#br0" timeOffset="140179.9">12334 12913 372 0,'0'0'28'0,"0"0"-24"16,0 0-1-16,0 0 24 15,0 0 7-15,0 0 1 16,-11-13-17-16,11 13-7 16,0 0-10-16,0 0 5 15,8 0 2-15,5 8 11 16,2 4-5-16,6 4 4 16,4 2-4-16,2 8-7 15,1 0 3-15,8 4 1 16,-6-1-11-16,6 4 4 15,-8-3-4-15,2-1-1 16,-5-5-4-16,-5-7-16 0,-7-7-2 16,-7-5-2-1,-3-5-4-15,-3 0-22 0,0-5-21 16,0-15-57-16</inkml:trace>
  <inkml:trace contextRef="#ctx0" brushRef="#br0" timeOffset="140579.66">12921 12705 203 0,'0'0'119'15,"0"0"-91"-15,0 0 11 16,0 0 11-16,0 0-17 16,0 0-8-16,0-9-9 15,0 9-10-15,0 22-4 16,0 12 11-16,0 18 30 15,0 10-3-15,-2 5-20 0,-9 3-3 16,-4-1-6 0,-3-9-3-16,3-4-7 0,2-14-1 15,1-12-3 1,1-7-19-16,4-12-24 0,4-3-31 16,-3-3-41-16,3 0-174 15</inkml:trace>
  <inkml:trace contextRef="#ctx0" brushRef="#br0" timeOffset="141204.76">12808 13614 289 0,'0'0'50'16,"0"0"-48"-16,0 0 0 15,0 0 45-15,0 0-18 16,0 0 2-16,0-39-1 15,0 37-24-15,0 0 13 16,0 2-5-16,0 0-9 16,0 0 3-16,0 0-2 15,0 0-3-15,0 7-1 16,0 12 11-16,0 8 37 0,3 8-11 16,3 7 6-1,-2 5-23-15,3 10 9 0,0 2-4 16,-1 7-12-16,0-2 9 15,4-5-13-15,-4-3-11 16,0-6 0-16,-3-8 0 16,-3-8-1-16,0-9-17 15,0-10-13-15,0-10-19 16,0-1-28-16,0-4 0 16,0-2-5-16,0-18-120 15</inkml:trace>
  <inkml:trace contextRef="#ctx0" brushRef="#br0" timeOffset="144908.57">9322 6300 69 0,'0'0'52'0,"0"0"-47"16,0 0 18-16,0 0 19 15,0 0-23-15,0 0 19 16,0 0-7-16,0 0-13 15,-19-48 2-15,19 45-1 16,-3-2 3-16,3 1-12 16,-3-1 12-16,0-1-15 15,3 1 8-15,-3-2 1 16,-3-2-7-16,6 1 0 16,-3-1-1-16,3 6 4 0,-3-3-2 15,3 2-4 1,-2-5 0-16,-2 2 9 0,4-1-5 15,-3 3-4-15,3-2 7 16,-3 5-7-16,3-1 14 16,0 1-14-16,0 2 14 15,-3-3-17-15,3 3 4 16,0 0 0-16,0 0-7 16,0 0 1-16,0 0-1 15,0 0 0-15,0 0-8 16,0 8 8-16,0 21-12 15,6 18 11-15,9 17 1 16,3 13-1-16,6 2 2 16,-2-3-3-16,-3-4 3 15,-2-8-1-15,-1-9 1 0,-7-12-1 16,-1-9 0-16,-2-11 0 16,-2-8-3-16,-1-6 2 15,-3-7 1-15,0 1 0 16,0-3-11-16,3 0 2 15,-3 0-11-15,0 0 2 16,0 0-23-16,0 0-7 16,0 0-35-16,0 0-89 15</inkml:trace>
  <inkml:trace contextRef="#ctx0" brushRef="#br0" timeOffset="146274.04">10241 14787 50 0,'0'0'86'16,"0"0"-86"-16,0 0 0 0,0 0-6 15,0 0 5-15,0 0 1 16,0 0 0-16,24-50 3 16,-21 43 25-16,0 3-5 15,-3-2-7-15,0 3-5 16,0-3 18-16,0 2 17 16,0 1-6-16,0-3 5 15,0 1-18-15,0 0-9 16,0 4-4-16,0-2 14 15,0 3-18-15,0 0 0 16,0 0 0-16,0 0-10 16,0 0 0-16,0 0 0 0,0 17-10 15,0 15 10 1,0 15 8-16,10 9 2 16,-3 9-3-16,3-1-5 0,3-4 0 15,-4-12 2-15,-3-12-4 16,0-8-5-16,-1-11 0 15,-1-9 2-15,-1-4-21 16,-3-4-30-16,0 0-20 16,3-4-113-16</inkml:trace>
  <inkml:trace contextRef="#ctx0" brushRef="#br0" timeOffset="146903.68">11136 14713 277 0,'0'0'28'0,"0"0"-23"15,0 0-1-15,0 0 37 16,-88 20-22-16,79-10-5 15,-5 1-10-15,7-2 6 16,1 8-3-16,3 3 14 16,0 6-14-16,3 10 6 15,0 4-7-15,6 5 1 16,12-1 6-16,6-4-5 16,6-3-6-16,5-5 5 15,7-7-6-15,0-6 4 16,0-9-4-16,1-10-1 15,-7 0 0-15,-7-17 0 16,-3-11-12-16,-8-5 5 0,-3-2 2 16,-9-2 5-16,-6 4 12 15,0-2-6-15,0 0 0 16,-6 3-6-16,-11-4 4 16,1 5-8-16,-3 2 8 15,-5 6-2-15,0 6-1 16,0 1-1-16,-6 6 0 15,2 4-9-15,1 1-3 16,2 5-6-16,1 0-11 16,9 5-34-16,6 11-99 15</inkml:trace>
  <inkml:trace contextRef="#ctx0" brushRef="#br0" timeOffset="147342.71">12061 14634 356 0,'0'0'91'16,"0"0"-84"-16,0 0 3 15,0 0 39-15,0 0-26 16,0 0-15-16,-9-9-5 15,9 9-1-15,0 15-1 16,6 15-1-16,4 7 14 16,2 2-3-16,-3 8 4 15,3-4-11-15,0 3-3 0,4-3-1 16,-2-3-7-16,5-8-8 16,-3-9-7-16,7-6-16 15,2-10-37-15,5-7-76 16</inkml:trace>
  <inkml:trace contextRef="#ctx0" brushRef="#br0" timeOffset="147696.76">12873 14526 446 0,'0'0'51'16,"0"0"-51"-16,0 0 0 15,0 0 0-15,0 0-2 16,0 0 2-16,48 89 24 15,-25-40 6-15,0 13-7 16,3 2-23-16,-3 1 1 16,0 1 4-16,-5-10-5 0,0-13-10 15,-6-9-7 1,-3-18-30-16,-9-6-2 0,0-10-134 16</inkml:trace>
  <inkml:trace contextRef="#ctx0" brushRef="#br0" timeOffset="148502.81">10122 15813 433 0,'0'0'24'0,"0"0"-24"15,0 0-25-15,0 0 25 16,0 0-8-16,0 0 5 15,-12 0 3-15,43 0 3 16,15 0 19-16,20 0 3 16,7 0 0-16,12 0-21 15,12 0 6-15,7-3 14 16,4-10-12-16,-4 3 1 16,-4-4-13-16,0-4 7 15,3-2-5-15,0-3-2 16,0-2 1-16,4-3 6 15,1 1 1-15,2 3 9 16,-2 2-3-16,-1 2 1 0,-7-1-13 16,-5 5 1-16,-14-4-3 15,-3 3-1-15,-1 2 0 16,2 1-2-16,-5 1-2 16,7-1 5-16,4-2 2 15,6 0-2-15,3-8 27 16,-6 7-15-16,-6 1-4 15,-9 3-8-15,-7 4 4 16,-2-4-4-16,-2 6 0 16,-3 0-2-16,-7 0-6 15,-7 4 7-15,-5-3 0 16,-8 3 1-16,-3 3 0 0,-8-4 2 16,-3-2-2-16,-9 5-3 15,-6-2-17-15,1 0 0 16,-4 3-1-16,0 0-23 15,-4 0-38-15,-14 0-121 16</inkml:trace>
  <inkml:trace contextRef="#ctx0" brushRef="#br0" timeOffset="149687.72">11671 15979 156 0,'0'0'71'0,"0"0"-65"16,0 0-4-16,0 0 5 16,0 0 38-16,0 0 7 15,0-51-18-15,0 51-13 16,0 0 3-16,0-3 8 15,0-2-17-15,-7 1-15 16,-5 1 5-16,-7-2 3 16,-5 5-5-16,-2 0-3 15,-2 0-2-15,-5 0 2 16,-1 11 0-16,7 3 0 16,-3 2 0-16,8-7 0 15,7 2 3-15,6-5 0 16,6 2-2-16,0 1 0 15,3 6 1-15,0 9 6 0,9 6-4 16,9 3 3-16,10 4-1 16,2-1-2-16,6-2-2 15,9-2 1-15,4-2 0 16,6-7 7-16,0-2-10 16,-1-6 1-16,-1-10-1 15,3-5 2-15,-4 0 2 16,-4-17 0-16,-5-7-4 15,-4-8-1-15,-5-6-3 16,-7-1 3-16,-8-1-4 16,-5 1 5-16,-5 2 0 15,-6 1 5-15,-3 3 5 0,0 3-9 16,0 6 0 0,-6 2 8-16,-8-3-7 0,-2 4-2 15,-11 1 15-15,-4 0-12 16,-11 0-3-16,-13-3 0 15,-8 6-2-15,-1 2-1 16,3 8 1-16,2 7 2 16,12 0 0-16,-1 3-19 15,6 14-11-15,10 2-31 16,9 1-42-16,13-4-140 16</inkml:trace>
  <inkml:trace contextRef="#ctx0" brushRef="#br0" timeOffset="150209.81">11255 16999 458 0,'0'0'84'16,"0"0"-84"-16,0 0-20 16,0 0 1-16,0 0 18 15,124-36-2-15,-24 9 3 0,27-6 1 16,28-9 13-1,24-1 7-15,30-7 4 0,25 1-1 16,6 9 0-16,-10 17-9 16,-31 10-15-16,-40 13-8 15,-46 0-3-15,-44 0 1 16,-34 0-4-16,-15 0-18 16,-14 0-13-16,-6 0-26 15,-12-17-20-15</inkml:trace>
  <inkml:trace contextRef="#ctx0" brushRef="#br0" timeOffset="150580.87">13477 16249 472 0,'0'0'35'16,"0"0"-34"-16,0 0 3 15,0 0-3-15,0 0-1 16,0 0-2-16,-9 7 2 0,5 27 2 15,-6 8 28 1,4 4-13-16,0 0-11 0,3-8-3 16,0-3-6-16,3-8-16 15,0-11-32-15,0-9-20 16,0-7-19-16,6 0-19 16,12-20 33-16</inkml:trace>
  <inkml:trace contextRef="#ctx0" brushRef="#br0" timeOffset="150757.57">13669 16259 256 0,'0'0'92'16,"0"0"-74"-16,0 0 1 0,0 0 15 15,0 0-32-15,0 0 7 16,10 20-5-16,-10 23 24 16,-7 7 4-16,1-1-16 15,2 0-16-15,3-8-1 16,1-5 0-16,0-7-24 15,0-5-17-15,0-4-65 16,-5-8-210-16</inkml:trace>
  <inkml:trace contextRef="#ctx0" brushRef="#br0" timeOffset="164932.16">24733 8451 249 0,'0'0'0'0</inkml:trace>
  <inkml:trace contextRef="#ctx0" brushRef="#br0" timeOffset="174574.36">28413 11238 404 0,'0'0'18'0,"0"0"-18"15,0 0-22-15,0 0 18 16,0 0 4-16,-66 97 18 16,45-52 4-16,-1 9-21 15,1-5-2-15,0-6-1 16,9-14-34-16,6-9-34 16,6-16-70-16</inkml:trace>
  <inkml:trace contextRef="#ctx0" brushRef="#br0" timeOffset="174732.78">28566 11430 432 0,'0'0'75'15,"0"0"-75"-15,0 73 0 16,0-28 12-16,-7 5-3 16,-12 0 1-16,-10 7-7 15,-5-1-3-15,-6-7-30 16,-2-16-80-16</inkml:trace>
  <inkml:trace contextRef="#ctx0" brushRef="#br0" timeOffset="-188849.3">5095 815 198 0,'0'0'90'15,"0"0"-73"-15,0 0-10 0,0 0-2 16,0 0 14-1,0 0 11-15,3 0-2 0,-3-1 4 16,0 1-15-16,0 0-17 16,0 0 5-16,0 0-4 15,-3 0-1-15,-10 0 0 16,-4 5 0-16,-2 9 0 16,-1 1 0-16,-5 4-2 15,-2 6 2-15,-3 0 0 16,-1 5 2-16,-2 1-1 15,2 3-1-15,-2 0 0 16,6 1 3-16,3-2 0 16,2-4 0-16,7-1-2 15,5 0-1-15,7 0 2 16,3 4 6-16,7-2-8 0,20 6 0 16,16 2 3-1,9 1 0-15,8-7-2 0,7-4-1 16,5-10-5-16,5-9-21 15,4-6-10-15,1-3-2 16,3-19-11-16,-6-10 3 16,0-10-106-16</inkml:trace>
  <inkml:trace contextRef="#ctx0" brushRef="#br0" timeOffset="-187224.75">5926 1160 155 0,'0'0'74'0,"0"0"-53"16,0 0 2-16,0 0-9 16,0 0 16-16,0 0-6 15,0 0-8-15,0 0-1 16,0 0 4-16,0 0-8 16,0 0 2-16,0 0 4 15,0 0-12-15,-3 0 4 16,-8 0-9-16,-5 0-2 15,-2 0 2-15,-6 0-1 16,-1 0 1-16,-5 5-3 16,3 5 0-16,-4 0 3 15,4 1 1-15,-3 2 4 16,2 1-10-16,1 1 10 0,9-4-10 16,9 0 6-1,5 3-1-15,4 3 0 0,0 5 0 16,16 4 0-16,11 2 4 15,7-3-4-15,5-3-10 16,-3-5 10-16,4-6 0 16,-7-7-3-16,-5-4-6 15,-4 0 7-15,-3-10 2 16,-3-15 4-16,-3-5-3 16,-2-2-1-16,-4 0 2 15,-3 11-2-15,-4 4 0 16,-2 7 11-16,0 5-9 0,0 4 7 15,0 1-5-15,0 0-4 16,0 0 0-16,1 0 1 16,5 0-1-16,0 0-5 15,9 3 5-15,6 3 0 16,4 1 4-16,-1-5-3 16,3-2 4-16,-6 0 0 15,-2 0-3-15,-1-17 3 16,-3-4-2-16,-3-4 9 15,-6-2-12-15,-2 3 0 16,-4 3-2-16,0 6 2 16,0 7 1-16,0 4 5 15,0 4-3-15,-4 0-2 0,1 0 2 16,-3 0-3 0,0 5-2-16,3 2 2 0,3-1 0 15,0 1 7-15,0 0-7 16,9 2-8-16,7-1 8 15,4 1 6-15,2-4-6 16,5 1 0-16,1-2-6 16,-1 1 3-16,0 3 2 15,1 0-1-15,-2 3-14 16,-1 4 9-16,2-2-4 16,-3 4-6-16,-9 2 1 15,-2 1 7-15,-10 2-7 16,-3 0 4-16,0 2 7 15,-16 2 5-15,-7 0 6 0,-5-6-3 16,-5-4 12-16,3-7 7 16,-1-4-22-16,4-3 21 15,5-2-18-15,1 0 12 16,9 0-14-16,6-4 13 16,3-5-7-16,3-3 11 15,6-9-18-15,19-8-2 16,8-5-3-16,9-1 2 15,1 2 3-15,2 6-1 16,1-2 0-16,-4 5-2 16,-3 0-2-16,-8 5 4 15,-4-1 1-15,-8 8-8 16,-5-2 8-16,-8 6 2 16,-6 2-2-16,0 1 4 15,0 2-4-15,0-2 0 0,-12 3-7 16,-6 0 7-16,3 2 4 15,-6 0 2-15,6 0-2 16,-4 0-3-16,5 4 6 16,1 3-7-16,4-1 5 15,3 1 0-15,6 0-4 16,0 5 2-16,0 2 5 16,6 3-5-16,13 3 0 15,1 2-1-15,5-1-1 16,5 2 1-16,4-2-2 0,2-4-5 15,4-5-24-15,2-12-40 16,4 0-34-16,2-14-190 16</inkml:trace>
  <inkml:trace contextRef="#ctx0" brushRef="#br0" timeOffset="-186903.85">7471 793 442 0,'0'0'15'16,"0"0"-15"-16,0 0-4 15,0 0-4-15,0 0 8 16,0 0 7-16,24 82 11 16,-9-54-13-16,1 4-1 15,-2 0-4-15,-1-1-1 16,-4-1-1-16,-3-2-5 16,3-6-10-16,-6-4-36 15,3-9 3-15,0-9-92 16</inkml:trace>
  <inkml:trace contextRef="#ctx0" brushRef="#br0" timeOffset="-186324.5">7677 582 362 0,'0'0'6'0,"0"0"-6"15,0 0 0-15,-100-14 10 16,67 14 6-16,3 0 20 16,-4 6-7-16,0 10-7 15,-2 4-14-15,3 5-3 16,-1 3 0-16,1 2 6 16,6 1-8-16,2 0-2 15,8 2-1-15,4 1 2 0,4 4 1 16,3-2 0-1,2 3-1-15,4 1-1 0,0 0 0 16,16 1-1-16,11-1 7 16,4 1-14-16,11-1 14 15,7-4-2-15,0 0-5 16,5-5 1-16,0-8-1 16,1-6 2-16,-3-7 0 15,-4-10 2-15,-2 0-4 16,-4-20 4-16,0-9-2 15,-5-9-4-15,-3-11 0 0,-4-8 2 16,0-7 2-16,-5-1 0 16,-8-3-2-16,-4 8 0 15,-7 8-2-15,-6 9 2 16,-6 5 16-16,-21 6-11 16,-7 2 11-16,-12 2-9 15,-5 3 1-15,-6 2-4 16,-5 8-4-16,1 5 0 15,5 4-1-15,7 6 2 16,7 0-2-16,11 0-4 16,4 14-23-16,8 10-24 15,5 3-37-15,11-1-116 16</inkml:trace>
  <inkml:trace contextRef="#ctx0" brushRef="#br0" timeOffset="-184937.92">18716 817 62 0,'0'0'10'0,"0"0"-9"0,0 0-1 15,0 0 23-15,0 0 12 16,0 0 22-16,0 0-27 16,-58 2-18-16,55-2-6 15,3-4 20-15,-4-4-4 16,4-1-1-16,0-1 8 16,0 3-9-16,0 0-13 15,0 2 10-15,0-1-9 16,0 2 6-16,0 0-10 15,0 1 5-15,0 2 1 16,0 1 9-16,0 0-15 16,0 0-3-16,-11 0-2 0,-11 0-4 15,-13 8 5-15,-4 13-2 16,-4 6 0-16,4 4 2 16,4 6 0-16,3-1 1 15,5 4-1-15,7 1 0 16,8-1 8-16,9 1-6 15,3 0 0-15,23-2 3 16,19-4-5-16,16-4 2 16,13-6-2-16,11-8 0 15,2-9-51-15,0-8-13 16,-9 0-95-16</inkml:trace>
  <inkml:trace contextRef="#ctx0" brushRef="#br0" timeOffset="-183844.22">19164 975 193 0,'0'0'75'0,"0"0"-75"15,0 0 1-15,0 0 17 16,0 0 4-16,-91-13 7 16,64 13-13-16,3 0-3 15,0 0 0-15,2 0-9 16,2 0-2-16,4 7 1 15,4 5-3-15,-2 5 0 16,7 5 0-16,4 6 2 16,3 6 1-16,0 3-3 15,19-2 11-15,7-1-11 16,4-8-3-16,-1-5 0 16,0-4 3-16,1-10-3 15,-5-7 1-15,2 0 0 16,-5-16 2-16,-2-9-4 0,-4-5-10 15,-7 2-1 1,-6 5 5-16,-2 6 9 0,-1 9 1 16,0 3 17-16,0 3 0 15,0 2-12 1,0 0-4-16,0 0 0 0,6 5 1 16,11 6 1-16,-1-1-1 15,10-6 1-15,2-2-2 16,2-2 12-16,3-3-5 15,-8-12 0-15,2-8 2 16,-11 0-6-16,-7 4-4 16,-6-1 0-16,-3 6-6 15,0 3 0-15,-8 3 0 0,-5 3 6 16,0 4 0-16,1 1-4 16,4 0-3-16,5 0 6 15,3 0-2-15,0 0-7 16,2 6 10-16,19 2 0 15,7 0 5-15,5 1 0 16,3-1-2-16,-2 2-3 16,-3 0 0-16,-2 5 2 15,-6 1-2-15,0 4-3 16,-5 1-5-16,-4-1-8 16,-4-1 6-16,-7 1-1 15,-3 0 3-15,0-2 5 16,-21 0 2-16,-3 0 1 15,-6-8 10-15,0 1-5 0,2-8 3 16,4-3 6-16,8 0 11 16,7 0-10-16,9-4 5 15,0-12 8-15,6-4-22 16,20-9-6-16,7 0-14 16,7-2 13-16,1-3-2 15,1 4 2-15,-5 1-2 16,-5 3-4-16,-7 6 6 15,-8 6 1-15,-9 3 0 16,-8 5-2-16,0 1-3 0,-5 1 4 16,-10 1 2-1,-2 3 0-15,-3 0 1 16,4 0 1-16,3 0 5 16,3 3-8-16,6 8 0 0,2 4 2 15,2 6 1-15,2 3 3 16,19 6 1-16,10-1 3 15,9 1-7-15,4-2-3 16,3-6-36-16,1-5-45 16,-3-9-83-16</inkml:trace>
  <inkml:trace contextRef="#ctx0" brushRef="#br0" timeOffset="-183174.93">20824 734 300 0,'0'0'31'0,"0"0"-16"0,0 0-15 16,0 0 24-16,0 0 2 15,0 0 3-15,-14-41 2 16,17 29-18-16,11 0-13 15,-1 2-2-15,3-1 0 16,1 3 2-16,1-2 0 16,3 3 0-16,-5 0-7 15,5 3 4-15,0 1 0 16,-3 3-9-16,0 0 4 16,-1 1-11-16,-5 18-8 15,0 11 15-15,-1 9-1 16,-8 10 9-16,-3 6 3 15,0-1 1-15,-23 0 3 0,-3-8-2 16,-9-4 0-16,1-12 4 16,3-4 4-16,1-11 5 15,1-5-7-15,6-8 9 16,-4-2 0-16,2-3-7 16,6-14-6-16,5-4 0 15,12-2 3-15,2-1 0 16,13 4-4-16,16 5-2 15,7 4-2-15,-1 6 2 16,4 5 0-16,4 0 0 16,-1 0-5-16,4 11 5 15,-2 3-2-15,2-2-9 16,0-2-32-16,2-4-39 0,-6-6-129 16</inkml:trace>
  <inkml:trace contextRef="#ctx0" brushRef="#br0" timeOffset="-182492.96">21316 330 277 0,'0'0'0'0,"-79"-31"1"0,33 18-1 16,-3 4 5-16,0 4 14 15,-3 5 11-15,-4 0-17 16,-5 19-6-16,-4 6-4 16,0 4 9-16,1 4 11 15,1 2-10-15,3 3-10 16,7 6 16-16,5 5-11 15,6 3 5-15,9 4-11 16,10 0-2-16,9-3 1 16,9 1-1-16,5 0 3 15,9-2-3-15,15 2 3 16,8-1 8-16,5-2-11 0,6-1 5 16,13-4-2-16,3-2-1 15,8-3-2-15,5-2 2 16,-1-3 6-16,2-5-5 15,4-6-3-15,0-7 2 16,-1-8-2-16,2-10 1 16,-8 0 2-16,2-24-6 15,-4-12 0-15,1-8-4 16,-1-8 7-16,-3-6-17 16,-7-7 13-16,-8-2-2 15,-11-5 2-15,-11-3 2 16,-10 5 2-16,-12-1 0 15,-6-1 7-15,-3-1 5 0,-21 3 1 16,-8 7 2-16,-11 9-2 16,-8 4 2-16,-14 6-7 15,-4 1 7-15,-5 4-2 16,1 6-9-16,0 5 0 16,7 8-3-16,8 9-1 15,8 6-9-15,6 5-10 16,5 0-26-16,3 19-6 15,0 12-32-15,9-1-81 16</inkml:trace>
  <inkml:trace contextRef="#ctx0" brushRef="#br0" timeOffset="-180390.23">20430 2222 179 0,'0'0'18'16,"0"0"-18"-16,0 0 30 15,0 0 18-15,0 0-13 16,0 0 2-16,0 0-16 15,7-41 0-15,-5 41-18 16,1 0-2-16,6 0-1 16,3 10 0-16,4 4 1 15,4 5 4-15,-4 1 1 16,-1 2-3-16,3 3 3 16,-6 3-1-16,1 5 1 15,-4 4 7-15,2 0-7 16,-4 6-5-16,-3 0 0 15,2-3 4-15,0 1 4 16,-1-3-4-16,5-2-2 0,4-1-2 16,2-2 4-16,7-2 0 15,-1-4-3-15,5-4 1 16,-2-4 1-16,2-7-4 16,1-6-15-16,0-6-5 15,7-3-10-15,1-20-43 16,-4-8-75-16</inkml:trace>
  <inkml:trace contextRef="#ctx0" brushRef="#br0" timeOffset="-179997.84">20537 2096 227 0,'0'0'105'0,"0"0"-80"16,0 0-8-16,0 0-5 15,0 0-7-15,0 0 5 16,79-24-1-16,-34 8 9 16,-3 3-16-16,-2 1 5 15,-1 4-7-15,-7 2-5 16,0 3-25-16,-2 3-33 15,-14 0-65-15</inkml:trace>
  <inkml:trace contextRef="#ctx0" brushRef="#br0" timeOffset="-179660.25">20813 2488 342 0,'0'0'50'0,"0"0"-47"0,0 0 4 15,0 0 18-15,0 0-7 16,0 0 2-16,0 0-8 16,11 0-9-16,2 0-3 15,8 0 0-15,1-4 0 16,3 4-23-16,7-3-18 16,1-2-28-16,-1-4-73 15</inkml:trace>
  <inkml:trace contextRef="#ctx0" brushRef="#br0" timeOffset="-179334.07">21528 2317 401 0,'0'0'18'0,"0"0"-13"16,0 0 12-16,0 0 5 16,0 0-2-16,0 0 3 15,13-4-12-15,10-2-5 16,8-1-6-16,4-3 6 15,-3 3-6-15,-4-2-7 0,-5 3-21 16,-4 1-13-16,-2 3-26 16,-6 2-43-16,-6 0-114 15</inkml:trace>
  <inkml:trace contextRef="#ctx0" brushRef="#br0" timeOffset="-179089.04">21575 2525 268 0,'0'0'34'0,"0"0"-23"16,0 0 39-16,0 0-15 0,0 0 2 15,0 0-8-15,21 0-4 16,11 0 12-16,11-8-4 15,9-11-33-15,3-3-8 16,4-1-15-16,-1 5-40 16,-11 6-38-16,-6 2-111 15</inkml:trace>
  <inkml:trace contextRef="#ctx0" brushRef="#br0" timeOffset="-176063.97">22945 2036 36 0,'0'0'135'0,"0"0"-129"15,0 0-6-15,0 0 8 16,0 0 9-16,0 0-4 16,3-39 17-16,-3 32-14 15,0 2-5-15,0 1 0 16,1-1-7-16,-1 0 11 15,0 1 10-15,0 1-17 0,0 0 15 16,0 1-8-16,0-1-7 16,0 3 2-16,0 0-4 15,0 0 4-15,0 0 1 16,0 0 3-16,0 0 0 16,0 0-11-16,0 0 6 15,0 0 1-15,0 0-2 16,0 0-6-16,0 0-2 15,0 0 0-15,0 0-1 16,0 5-7-16,0 19-1 16,0 13 4-16,0 8 5 15,0 9 0-15,0 1 0 16,0 1 0-16,0 3 0 16,0-2 0-16,0-3 2 0,0-8-2 15,0-8 0-15,0-9 5 16,0-9-5-16,-1-7 0 15,1-5 0-15,-3-5-9 16,3 0 2-16,0-1-2 16,0-2 0-16,0 0-31 15,0 0 1-15,0 0-32 16,0-8-40-16</inkml:trace>
  <inkml:trace contextRef="#ctx0" brushRef="#br0" timeOffset="-171491.16">24260 1954 85 0,'0'0'54'0,"0"0"-52"16,0 0 21-16,0 0 6 0,0 0-9 15,0 0 1-15,0 0-11 16,-4-15 6-16,2 15-12 16,-1 0 14-16,2 0-8 15,-5 0-2-15,-6 0 4 16,-2 0-11-16,-3 0 4 15,-3 0 2-15,-1 7-5 16,4-2 2-16,-2 3 1 16,5-1 2-16,2 0-5 15,-5 1 0-15,5 0-1 16,2 4-2-16,-1-3 1 16,5 3 0-16,2 2 0 15,4 3 3-15,0 3-5 16,0 2 5-16,0 4-3 15,6 1 3-15,6-1 0 0,1-1 1 16,1-3-3 0,4-1 3-16,1-3-2 0,0 2 2 15,5 0-4-15,5-3 3 16,-7 0 3-16,2-2-5 16,0-4 5-16,0-2 2 15,2-5 2-15,3-4 7 16,4 0-7-16,1 0-6 15,3-9-2-15,-1-3 4 16,0-2-6-16,-5-2-3 16,2-1 3-16,-2 0 0 15,-1-3 1-15,-2-2 4 16,-7-2-3-16,-3-2-2 16,-4-1 0-16,-4-4 5 15,-6 4-7-15,-4-3 2 0,0 5-7 16,0 0 7-16,-13 4 3 15,-6 0 3-15,-8 0 3 16,-9 0-9-16,-6 1 2 16,1 2-1-16,-1 4 0 15,3 3-1-15,5 2 7 16,5 3-6-16,7 1-1 16,3 5 0-16,-2-2 0 15,4 2-7-15,1 0-4 16,2 0-15-16,3 2-28 0,3 9-39 15,4-2-9 1,4-1-81-16</inkml:trace>
  <inkml:trace contextRef="#ctx0" brushRef="#br0" timeOffset="-165419.03">25782 1682 84 0,'0'0'73'0,"0"0"-68"16,0 0-4-16,0 0-1 15,0 0 31-15,0 0-13 16,0 0-12-16,7-17 6 16,-7 15 9-16,0 2-5 15,0 0-3-15,0 0 5 16,0 0 9-16,0 0-8 15,0 0-13-15,0 0 5 16,0 0 0-16,0 0 1 16,0 0 0-16,0-1-5 15,0 1 6-15,0-2-1 16,0 2-8-16,0 0 2 16,0 0-1-16,0 0-1 15,0 0 1-15,0 0-4 16,0 0-1-16,0 0 2 0,0 0 1 15,0 0-3-15,0 0 0 16,0 0-1-16,0 0 1 16,0 0 1-16,0 0-1 15,0 0-9-15,0 0 9 16,0 0-1-16,0 0 4 16,0 0-8-16,0 0 11 15,0 0-6-15,0 0 0 16,0 0 0-16,0 0 1 15,0 0-1-15,0 0 0 16,0 0-4-16,0 0 4 16,0 0 0-16,0 0 0 0,0 0 0 15,0 0 1-15,0 0-1 16,0 0 7-16,0 0-12 16,0 0 10-16,0 0-3 15,0 0-2-15,0 0 0 16,0 0 0-16,0 0 1 15,0 0 5-15,0 0-5 16,0 0-1-16,0 0-5 16,0 0 5-16,0 0 2 15,0 0-2-15,0 0-7 16,0 13 0-16,0 11 7 16,0 18-6-16,1 13 6 15,4 11 0-15,-1 2-2 0,3-3 2 16,-1-7 4-1,1-13-4-15,-1-10-1 0,0-11 1 16,-3-9 1-16,0-8-1 16,-2-3 4-16,1-4 5 15,-2 0-7-15,1 0-2 16,2-4-11-16,5-7-37 16,-1-3-47-16,1 0-79 15</inkml:trace>
  <inkml:trace contextRef="#ctx0" brushRef="#br0" timeOffset="-164650.98">27020 1714 214 0,'0'0'98'0,"0"0"-86"16,0 0-11-16,0 0 17 15,0 0-9-15,0 0-2 16,-81-24 12-16,59 24 6 16,-4 0-3-16,-2 0-10 15,-3 0-10-15,-2 10-2 16,0 2 6-16,3 0-3 15,5 2 9-15,0 0-10 16,4 2 8-16,3 1-6 16,3 0-3-16,6 2 1 0,3 4 0 15,6 5-2 1,0 5 0-16,4 4 3 0,19 4-2 16,5-2 3-16,6 1 3 15,5-4-6-15,3-5 8 16,4-3 6-16,2-4-4 15,-2-9-7-15,0-4-2 16,-4-11 4-16,0 0-6 16,0-14 5-16,-5-15 2 15,-4-7-7-15,-6-7 0 16,-7-2-10-16,-6 0 0 16,-6 3-3-16,-7 5 7 15,-1 5-1-15,0 3 2 0,-12 4 5 16,-15 0-1-1,-10 0 1-15,-8 5 3 0,-4 1 0 16,-2 5-1-16,5 4 4 16,3 3-5-16,5 2 1 15,4 0-2-15,1 5-10 16,2 0 10-16,4 0-38 16,5 0-17-16,4 2-7 15,12 5-44-15,6-2-57 16</inkml:trace>
  <inkml:trace contextRef="#ctx0" brushRef="#br0" timeOffset="-163992.52">27983 1662 29 0,'0'0'203'16,"0"0"-171"-16,0 0-10 16,0 0 14-16,0 0 3 15,0 0-20-15,-16-35 4 16,16 34 21-16,0-1-27 16,0 2-2-16,0 0-4 15,0 0 2-15,0 0-4 16,-2 0-7-16,2 0-2 15,0 0-1-15,0 6-7 16,0 16 3-16,0 11 2 16,0 9 3-16,0 4 0 15,0 4 0-15,0-4-1 16,0 1 2-16,0-7 5 16,2-4-6-16,5-3-3 15,-2-5-6-15,-1-5 0 0,1-4-22 16,-1-5-22-16,1-5 11 15,-1-4-63-15,2-5-48 16</inkml:trace>
  <inkml:trace contextRef="#ctx0" brushRef="#br0" timeOffset="-163338.33">28824 1658 257 0,'0'0'77'0,"0"0"-70"15,0 0-7-15,0 0 0 16,0 0 9-16,-82-16 15 16,56 16 9-16,-1 0-1 0,-2 0-28 15,1 9-2 1,0 5 3-16,1 1-5 0,4 2 1 15,4 5 1-15,4 5 0 16,3 7-1-16,9 12 5 16,3 5-3-16,2 2 2 15,20 1-1-15,8-4 6 16,7-7-5-16,2-7-4 16,3-7 3-16,-3-9 2 15,-4-10 0-15,-2-3 4 16,-1-7 2-16,2 0-11 15,1-19 6-15,0-8-5 0,-5-5-1 16,-4-6-1 0,-7 0 0-16,-5-3-10 0,-5 1 7 15,-6 2-9-15,-3 3 6 16,0 5-2-16,-6 2 8 16,-13 4 0-16,-8 1 1 15,-7 3-2-15,-5 1-1 16,-5 5 2-16,0 1-1 15,2 3 0-15,1 3-11 16,6 1-8-16,7 2-33 16,14 4-8-16,14 0-87 15</inkml:trace>
  <inkml:trace contextRef="#ctx0" brushRef="#br0" timeOffset="-162754.18">29658 1671 366 0,'0'0'31'16,"0"0"-31"-16,0 0-4 15,-98-9 4-15,66 9 0 16,4 3 2-16,7 5 11 16,-1 4-2-16,4 5-2 15,-1 3 0-15,2 6-3 16,4 6-6-16,7 9 0 15,6 7 2-15,0 3 8 16,10 2 2-16,19 1-3 16,5-3 2-16,6-8-8 15,2-4-1-15,4-8 5 16,-1-9-6-16,5-8 11 16,6-14-8-16,1 0 6 15,-1-14-6-15,-2-12-2 16,-8-9-2-16,-12-1 1 0,-8-6-2 15,-11 2 1-15,-8 1-4 16,-5 3 4-16,-2 0 5 16,-9 1 9-16,-17-3-5 15,-9 1 1-15,-14 1-2 16,-9 0-4-16,-5 4-2 16,-5 3-2-16,1 5 0 15,2 6-3-15,-4 7-28 16,2 7-31-16,6 4-40 15,5 0-101-15</inkml:trace>
  <inkml:trace contextRef="#ctx0" brushRef="#br0" timeOffset="-123450.22">20534 3409 23 0,'0'0'205'0,"0"0"-201"0,0 0 2 16,0 0 15-16,0 0-2 16,0 0 6-16,0 0 3 15,4-28-5-15,-2 28 1 16,-2-1-7-16,0 1 9 15,0 0-5-15,0 0-6 16,0 0-2-16,0 0-7 16,0 0 4-16,0 0-2 0,0 0-5 15,0 0-3-15,1 0-7 16,3 8-5-16,2 14 6 16,0 19 4-16,0 17 2 15,-1 17-1-15,-5 8 1 16,0 2 0-16,0-9-1 15,0-8-5-15,-1-14-8 16,1-11-9-16,0-11 0 16,0-10-7-16,0-10-19 15,0-9-40-15,-4-3-30 16</inkml:trace>
  <inkml:trace contextRef="#ctx0" brushRef="#br0" timeOffset="-123097.7">20303 3605 230 0,'0'0'136'0,"0"0"-136"16,0 0 0-16,-46-100 18 15,40 61-4-15,4-7 7 0,2-2-19 16,0 1 7-16,11 4-5 16,11 5 4-16,6 1-5 15,8 3-3-15,9 3-4 16,7 2-9-16,11 9-7 15,5 6 10-15,6 9 0 16,-2 5-24-16,-7 2-39 16,-17 16-64-16</inkml:trace>
  <inkml:trace contextRef="#ctx0" brushRef="#br0" timeOffset="-122718.15">20869 3629 239 0,'0'0'15'0,"0"0"-15"16,-45 75 1-16,34-37 21 16,9 4 5-16,2 5-13 15,0 7 0-15,5 2-1 16,10 2-8-16,4 0-3 15,7-5-2-15,-1-6-9 16,1-13-43-16,3-12-30 16,1-14-84-16</inkml:trace>
  <inkml:trace contextRef="#ctx0" brushRef="#br0" timeOffset="-122274.22">21073 3964 336 0,'0'0'9'0,"0"0"-6"15,0 0 39-15,0 0-7 16,0 0-10-16,0 0-18 16,1-46-7-16,22 37-2 15,2-1-1-15,2 3 1 16,1 1-1-16,0 3 2 15,-1 3-1-15,0 0-3 16,-1 0 5-16,-3 6-32 16,-3 8 13-16,-5 4-6 15,-2 6 9-15,-6 2-4 0,-5 1 8 16,-2-2 1-16,0-3 0 16,-3-5 6-16,-10-5 5 15,1-4 8-15,-3-2 15 16,3-2-6-16,3-4-6 15,0 0 7-15,5 0 0 16,-2-4-5-16,2-8 2 16,4-7 4-16,0-4-10 15,0-1-9-15,4-2-2 16,8 3-4-16,7 0-27 16,5 2 7-16,2 6 4 15,1 0-34-15,-4 6-23 16,-2 1-89-16</inkml:trace>
  <inkml:trace contextRef="#ctx0" brushRef="#br0" timeOffset="-121813.23">21590 3632 348 0,'0'0'20'0,"0"0"-19"16,0 0 28-16,0 0 4 15,0 0-12-15,0 0-12 16,5-17-5-16,14 17 4 15,5 0-4-15,3 0-4 16,2 13 3-16,3 2-3 16,-2 5-6-16,-1 4 6 15,-2 5 0-15,-6 4-1 16,-1 6-2-16,-8 4 3 16,-8 8-4-16,-4 2 1 15,0 3 1-15,-16-2 2 16,-8-3 0-16,-3-4-1 15,3-7 2-15,3-6-1 0,3-7 2 16,5-5-1-16,1-8 0 16,5-6-1-16,1-5-2 15,6-3-29-15,-3 0-27 16,-1-11-13-16</inkml:trace>
  <inkml:trace contextRef="#ctx0" brushRef="#br0" timeOffset="-120738.66">22144 3580 61 0,'0'0'232'0,"0"0"-215"16,0 0-9-16,0 0 33 16,0 0-11-16,0 0 14 15,-12-9-6-15,12 9-15 16,0 0-10-16,0 0-9 16,0-3-4-16,12-2-4 15,9-3 2-15,7-2-2 16,3 2 0-16,1 0-26 0,-6 4-36 15,-3 4-42 1,-14 0-71-16</inkml:trace>
  <inkml:trace contextRef="#ctx0" brushRef="#br0" timeOffset="-120511.03">22113 3923 376 0,'0'0'20'0,"0"0"-20"15,0 0 0-15,0 0 4 16,0 0-2-16,0 0 12 16,102 5 0-16,-41-19-12 15,10-3-2-15,1-5-42 16,-3 0-95-16</inkml:trace>
  <inkml:trace contextRef="#ctx0" brushRef="#br0" timeOffset="-119711.36">23279 3272 168 0,'0'0'24'0,"0"0"-24"15,0 0 21-15,0 0 39 16,0 0-12-16,0 0-17 16,-17-41 3-16,17 39-4 15,0-1-1-15,0-1-7 16,0 1 0-16,0 3-5 15,0 0 3-15,0 0-1 16,0 0-6-16,0 0-6 16,0 0-7-16,0 0-10 0,0 20-6 15,0 13 11-15,4 16 5 16,1 10 4 0,1 7-2-16,-3 2-1 0,2 3-1 15,-5-4 0-15,1-9 4 16,1-6-4-16,2-14-7 15,1-4-12-15,3-9-9 16,-2-6-13-16,2-8-16 16,4-8-26-16,1-3-63 15</inkml:trace>
  <inkml:trace contextRef="#ctx0" brushRef="#br0" timeOffset="-118773.33">24667 3101 196 0,'0'0'37'0,"0"0"-32"0,0 0 30 16,0 0-1-16,0 0 3 15,0 0-5-15,0-5-9 16,0 3 5-16,0 2-11 16,-1 0-17-16,-12 0 0 15,-10 0 0-15,-5 2 1 16,-3 9 9-16,-1 0-6 15,7 3-2-15,-1-1-2 16,6 2 1-16,-3 4-1 16,5 1 0-16,2 3 0 0,7 3 4 15,4 3-1 1,5 7-3-16,0 3 2 0,3 7-2 16,20 5 1-16,1 3 3 15,9 5 4-15,5-7-8 16,3-6-7-16,0-7 5 15,4-14-3-15,0-8 5 16,1-13-6-16,8-4 6 16,-2-18-2-16,9-13-3 15,2-13 4-15,-2-3-4 16,-4-5 2-16,-10-1 3 16,-8 4-1-16,-11 4 2 15,-10 3-2-15,-13 3 2 16,-5 2-1-16,-6 1 7 15,-20 5 10-15,-7 2-6 0,-2 2 0 16,-7 4 0-16,0 1-6 16,-1 3-2-16,4 5 3 15,0 3-6-15,2 4-7 16,2 2 4-16,2 5-20 16,3 0-1-16,9 0-22 15,11 7-31-15,10 2-83 16</inkml:trace>
  <inkml:trace contextRef="#ctx0" brushRef="#br0" timeOffset="-118063.33">26099 3033 199 0,'0'0'63'16,"0"0"-61"-16,0 0 26 15,0 0 27-15,0 0-17 16,0 0-11-16,0 0 4 15,0-50-3-15,0 48-7 16,0 2-6-16,0 0 4 16,0 0-9-16,0 0-2 15,0 0-8-15,0 0-2 16,0 3-7-16,0 17-5 16,0 15 7-16,0 15 7 15,0 12 8-15,0 6-8 16,-6 2 0-16,-1-4-1 0,1-5 1 15,1-4 0-15,2-4 0 16,0-9-7-16,0-12-8 16,3-10-4-16,0-11-26 15,0-8-14-15,0-3-56 16,12-9-90-16</inkml:trace>
  <inkml:trace contextRef="#ctx0" brushRef="#br0" timeOffset="-117330.91">27060 2964 230 0,'0'0'50'0,"0"0"-45"15,0 0 27-15,0 0 3 16,-88-13-3-16,61 13-21 15,-1 0 4-15,-1 8-13 0,-2 8 6 16,4 1-2 0,2 5-6-16,6 4 2 15,5 4-1-15,5 7 1 16,6 5 1-16,3 8 3 0,0 6-3 16,17 3 4-16,8-2-2 15,6-5-3-15,4-8-1 16,2-6 3-16,3-6-4 15,2-14 7-15,1-13-7 16,3-5-7-16,2-18 6 16,-5-19-5-16,-5-9 6 15,-7-5 0-15,-6-5 0 16,-7 3-2-16,-7 2 2 16,-7 5 0-16,-4 6 4 0,0 1-4 15,-7 3 6-15,-13 2-1 16,-2 4-4-16,-5 4 3 15,-1 4-3 1,1 9-1-16,1 4-18 0,6 4-14 16,6 5-12-16,5 0-18 15,6 0-48-15</inkml:trace>
  <inkml:trace contextRef="#ctx0" brushRef="#br0" timeOffset="-116654.02">28115 2972 226 0,'0'0'67'0,"0"0"-67"15,0 0 0-15,0 0 15 16,0 0 30-16,-96-5-6 16,77 5-6-16,2 0-23 15,-2 0-6-15,1 8 6 16,-2 5-9-16,0 8-2 16,2 4 0-16,3 8 1 15,4 10 6-15,5 12-3 16,5 6 0-16,1 1-3 15,1-5 0-15,17-3 10 16,5-7-10-16,3-8 4 16,1-4-7-16,0-9 8 0,1-9-5 15,5-13 11 1,3-4-6-16,8-21 4 0,3-13-5 16,1-14-4-16,-6-7-4 15,-8-7 0-15,-10 3-4 16,-11 3 7-16,-7 9 1 15,-6 11 0-15,0 4 1 16,0 4 1-16,-15 1 4 16,-9 3-6-16,-4 4 0 15,-5 3 0-15,0 1-2 16,1 6-4-16,3 0-21 16,7 5 1-16,4 5-25 15,0 0-16-15,9 0-67 16</inkml:trace>
  <inkml:trace contextRef="#ctx0" brushRef="#br0" timeOffset="-116151.72">28992 2946 396 0,'0'0'22'16,"0"0"-8"-16,0 0 38 16,0 0-18-16,0 0 1 15,0 0 14-15,-4-20-31 0,4 20-18 16,0 11-14-16,0 17 1 15,0 19 13-15,0 12 11 16,0 11 0-16,-6 1-8 16,0-3-1-16,-2-7-2 15,2-7-5-15,0-7-11 16,1-13-16-16,5-7-1 16,0-10-16-16,0-11-46 15,9-6-31-15,18-9-135 16</inkml:trace>
  <inkml:trace contextRef="#ctx0" brushRef="#br0" timeOffset="-115725.14">30060 2926 98 0,'0'0'199'0,"0"0"-197"0,0 0 26 16,0 0 33-16,0 0-6 16,0 0 2-16,-5-12-18 15,5 12-5-15,0 10-34 16,-5 17-4-16,2 19 4 16,-3 13 13-16,1 8-7 15,0 2-1-15,1-5-5 16,1-3-2-16,1-7-1 15,1-8-7-15,1-4-17 16,0-8-21-16,0-4-36 16,0-10-78-16</inkml:trace>
  <inkml:trace contextRef="#ctx0" brushRef="#br0" timeOffset="-113371.45">22168 4725 251 0,'0'0'137'0,"0"0"-137"16,0 0-20-16,0 0 8 16,0 0 12-16,0 0 20 15,0 2-2-15,0-2-6 16,0 0-12-16,0 0 2 15,13 0 1-15,17 0 13 16,12 0 14-16,16-3-10 0,10-6-12 16,7-3 5-1,0 4-8-15,0 1 6 0,-1 1 3 16,1 0-14 0,-1-2 5-16,1 6-2 0,3-5 0 15,10-1-3-15,8-1 2 16,6-1-1-16,2 1-1 15,-4-1 0-15,-5 0 1 16,-7 0 7-16,-4 3-8 16,-4 0 5-16,-4 0-5 15,5-3-2-15,1 1 2 16,8-5 0-16,2 1 8 16,12-2-8-16,5 0 0 15,9-1-6-15,6 0 7 0,1 1-1 16,-4 2 4-16,-3 2-4 15,-6 3 0-15,-7 0 0 16,-2 4 0-16,2-4 0 16,8 0-1-16,7 2 1 15,6-4-2-15,7 0 1 16,1 0 1-16,3-1 0 16,4 1-1-16,-4 3 1 15,-4 3 6-15,-9-1-6 16,-5 5 0-16,-10-3-8 15,-8-2 6-15,-2 0-6 16,-5 1 8-16,4-4 1 16,2-1 1-16,1-1-2 0,1 1 0 15,-4-1 0-15,-1-1 1 16,-1-1-1-16,-2 3 0 16,1-2 0-16,0 3-2 15,-2 3-6-15,-6 1 6 16,-2 4-6-16,-6 0 4 15,-3 0 4-15,0 0 2 16,-5 0-2-16,5 0-6 16,1 0 5-16,1 0 1 15,-1 0-2-15,-3 0 4 16,-5 0-4-16,0 0 1 16,2 0 1-16,-4 0 3 15,2 0-3-15,-2 3-6 16,1 1 6-16,1 0 1 15,3-1-1-15,4 0 4 0,-3 0-4 16,0 0 5-16,-5-2-4 16,-2-1 0-16,-5 0-1 15,-4 0-1-15,-2 0 1 16,-7-1 6-16,-3-3-4 16,-4 1-4-16,0 3 1 15,0 0 1-15,3 0-3 16,-4 0 8-16,-3 0-4 15,-1 0-1-15,-2 0 0 16,2 0-6-16,-1 3 6 16,-1 1 0-16,-3 1 2 15,-4 1-2-15,-3-1-1 16,-5-4 1-16,-4 0-3 0,0 0 3 16,-4 2-1-16,-5-3 1 15,-1 0 0-15,-3 0-34 16,-2 0-41-16,0 0-24 15,-26-6-197-15</inkml:trace>
  <inkml:trace contextRef="#ctx0" brushRef="#br0" timeOffset="-108496.92">22525 4100 264 0,'0'0'34'0,"0"0"-31"16,0 0 6-16,0 0 12 16,0 0 5-16,0 0-13 15,0 0 7-15,-1 3-12 16,1-3-1-16,0 0 4 16,0 2 6-16,0-1-3 15,0 0-5-15,0-1 1 0,0 0-7 16,0 2-3-1,0-1 0-15,0 2-1 0,0 7-10 16,0 7 6-16,0 11 0 16,0 9 4-16,0 4 2 15,0 5-1-15,5 1 0 16,1 2 1-16,-3 0-6 16,4-3 5-16,-1-5-11 15,-5-5-8-15,1-7 1 16,-1-9 0-16,1-8-22 15,-1-9-26-15,-1-3-50 16</inkml:trace>
  <inkml:trace contextRef="#ctx0" brushRef="#br0" timeOffset="-107985.36">22249 4349 235 0,'0'0'50'0,"0"0"-50"16,0 0 1-16,0 0 11 15,0 0 8-15,0 0 0 16,29 0-2-16,5 0 4 16,14-3 0-16,11-10-8 15,13-4 6-15,12-3-3 16,-2 1-13-16,-2 2 14 16,-12 6-18-16,-19 4 5 0,-23 3-7 15,-12 4 2-15,-9 0-17 16,-5 0-38-16,0 0 8 15,0 4-34-15,-11 1 14 16,2-3-118-16</inkml:trace>
  <inkml:trace contextRef="#ctx0" brushRef="#br0" timeOffset="-106966.45">22970 3984 199 0,'0'0'6'0,"0"0"0"15,0 0-5-15,0 0 35 16,0 0-4-16,-94-31 20 15,75 26-25-15,-5-1-8 16,2 1-12-16,-4 1 11 16,1 1-13-16,-10 3 8 15,-5 0-10-15,-5 0 0 16,-4 0-1-16,1 0-2 16,2 0 0-16,4 4-1 15,2 3 1-15,6 2-1 16,3 0 0-16,-2 5 1 0,3 4 2 15,-1 4-2 1,-2 7-5-16,0 3 3 0,2 1 2 16,1 3 0-16,0 1-6 15,5 1 6-15,-1 1-3 16,7-3 1-16,1 1-1 16,6-4 3-16,0 1-1 15,9 1 0-15,3 1 0 16,0 2 0-16,8-3 0 15,12-2 1-15,6 0-1 16,4-2 0-16,1-1 1 16,6 5 2-16,3-3-2 15,2-1 2-15,5 0-4 16,-1-4 7-16,-1-3-4 16,-1-2 3-16,0-5 0 0,-1 0-4 15,2-4 3-15,1-5 9 16,-1-5-1-16,4-3 3 15,-3 0 0-15,6-15-4 16,5-12-6-16,-4-4-4 16,0-5-1-16,-4 0-9 15,-5-1 1-15,-6 4 4 16,-7 2 1-16,-3-3 4 16,-6-1 0-16,-3-6 0 15,-4-7 0-15,-8-1 0 16,-7-1-5-16,0 2-4 15,-6 6 1-15,-13 3 5 0,-5 3 3 16,-4 5 0-16,-4 2 3 16,-3 2-3-16,-4 0 10 15,1-1-3-15,0 5 3 16,2-1-10-16,2 5 10 16,-1 4-7-16,4 3-3 15,3 3-3-15,1 1 1 16,8 1 2-16,-1 5-6 15,2-1 4-15,-4 3-30 16,-1 0-28-16,-1 4 3 16,1 10-19-16,5 0-76 15</inkml:trace>
  <inkml:trace contextRef="#ctx0" brushRef="#br0" timeOffset="-77021.28">30112 4577 154 0,'0'0'130'0,"0"0"-130"16,0 0-18-16,0 0 16 15,0 0 2-15,0 0 6 16,0 0 8-16,0 0 4 15,0 0 6-15,0 0-19 16,0 0 11-16,0 0 3 16,0 0 2-16,0 0-3 15,0 0-8-15,0 0-1 0,0 0 1 16,0 0 2 0,0 0 1-16,0 0-8 0,0 0 1 15,0 0 2-15,0 0-2 16,0 0-6-16,0 0 0 15,0 0 0-15,0 0 0 16,0 0 0-16,0 0-1 16,0 7-6-16,0 8 1 15,0 11 4-15,0 17 2 16,-8 10 0-16,4 9 3 16,-4 0 0-16,7-5 0 15,1-6-3-15,0-8 1 16,0-5 2-16,0-6-2 15,3-6 0-15,3-6 2 16,-2-4-3-16,-2-9 0 0,-2-4 0 16,0-3-2-1,0 0 2-15,0 0 0 0,0 0 2 16,0 0-2-16,0 0-1 16,0-3-7-16,0-8-25 15,0-9-75-15,0-6-130 16</inkml:trace>
  <inkml:trace contextRef="#ctx0" brushRef="#br0" timeOffset="-71230.04">29215 4533 231 0,'0'0'8'0,"0"0"-8"16,0 0-2-16,0 0 2 16,0 0 32-16,0 0 7 15,0 0-10-15,0 0-4 16,0 0-10-16,0 0 6 15,0 0 3-15,0 0 4 0,0 0-3 16,0 0-1-16,0 0-4 16,0 0-9-16,0 0 1 15,0 0-9-15,0 0 3 16,0 0-5-16,0 0-2 16,0 0-8-16,0 6 7 15,0 14-3-15,0 14 3 16,0 18-3-16,0 15 5 15,-1 8 4-15,-5 3 7 16,1-4-11-16,-1-7 0 16,2-7 0-16,1-11 0 15,-1-6-2-15,1-11-1 16,0-9 1-16,0-7-5 16,-1-4 4-16,1-3 0 15,2-5 0-15,-1-1-7 0,2-1-1 16,0-1-4-16,0-1-5 15,0 0-8-15,0 0-29 16,-1 0-14-16,-1 0-40 16</inkml:trace>
  <inkml:trace contextRef="#ctx0" brushRef="#br0" timeOffset="-66658.2">28255 4580 131 0,'0'0'47'0,"0"0"-47"16,0 0-4-16,0 0 1 15,0 0 3-15,0 0 17 0,0 0-1 16,0 0 7-16,0 0 3 16,0 0-20-16,0 0 7 15,0 0 0-15,0 0 18 16,0 0-12-16,0 0-4 15,0 0-3-15,0 0 1 16,0 0-2-16,0-1 8 16,0 1-10-16,0 0 7 15,0 0-10-15,0 0 10 16,0 0-9-16,0 0-4 16,0 0 3-16,0 0 4 15,0 0-9-15,0 0 5 16,0 0-2-16,0 0 1 15,0 0-2-15,0 0-3 0,0 0 0 16,0 0 0-16,0 0 1 16,0 0-1-16,0 0 0 15,0 0 3-15,0 0-7 16,0 0 8-16,0 0-5 16,0 0 1-16,0 0-6 15,0 0 6-15,0 0 2 16,0 0-2-16,0 0-5 15,0 3 0-15,0 2 3 16,0 4-5-16,0 8 6 16,-3 8 1-16,-1 11 4 15,-1 8-4-15,0 7-1 16,2 4 1-16,0 2 5 16,2-1 5-16,-1-4-7 0,1 2-1 15,-1-5-1-15,1-7-1 16,-2-8 3-16,1-6-2 15,1-8-1-15,-1-8 2 16,2-3-4-16,0-5 2 16,0 0 0-16,-2-2-4 15,0-2-2-15,2 2-4 16,0-2-9-16,0 0-9 16,0 0-20-16,-3 0-28 15,-3-12-116-15</inkml:trace>
  <inkml:trace contextRef="#ctx0" brushRef="#br0" timeOffset="-65302.36">27430 4802 257 0,'0'0'63'0,"0"0"-63"0,0 0 4 16,0 0-3-16,0 0 19 16,0 0 22-16,-11-17-25 15,11 15 4-15,0 2-7 16,-1 0-2-16,1 0-6 15,-2 0-4-15,1 0 2 16,-5 0-2-16,-5 0-3 16,-6 0 1-16,-6 8 0 15,-3 3 0-15,-3 0 6 16,3 0-6-16,3-1 1 0,0 4-1 16,3-1 1-1,2 1-2-15,-2 0 1 0,5 1-3 16,1 3 3-16,3 0-2 15,-1 6 2-15,3 1-5 16,2 9 5-16,2 1 2 16,2 2-2-16,3 0 1 15,0 1 0-15,0 0-1 16,8-3 2-16,5-1-2 16,6-3 3-16,4-4-2 15,-1-6 1-15,4-2-2 16,-1-8 0-16,0-2 0 15,2-9 0-15,3 0 0 0,4-5 0 16,5-15-5 0,4-6 4-16,2-7-6 0,-2-1-1 15,-2 0-4-15,-7-1 11 16,-6 0-1-16,-4 0 4 16,-7-4 0-16,-6 1-2 15,-5-1 0-15,-6-4 3 16,0 6-1-16,-10-5 4 15,-14 3 3-15,-6 2 4 16,-4 1-1-16,-6 3-5 16,-2 7-7-16,-3 2 0 15,3 7-4-15,4 5-4 16,3 4-14-16,4 8-37 16,2-2-54-16</inkml:trace>
  <inkml:trace contextRef="#ctx0" brushRef="#br0" timeOffset="-60559.18">26270 4807 29 0,'0'0'67'0,"0"0"-40"15,0 0-25-15,0 0-1 16,0 0-1-16,0 0 26 15,0 0 5-15,-2 0-10 16,2 0-6-16,0 0 1 16,0 0 2-16,0 0 3 15,0 0 3-15,0-2 8 16,0 2-10-16,0-1 0 16,0-1-8-16,-1 0-8 0,-3-1 0 15,1 1 8 1,-3-1-5-16,-3-1-6 15,-4-1-2-15,-4 2-1 0,-5-2 3 16,-3 2-3-16,-2 2 1 16,0 1-5-16,-1 0 6 15,0 0-5-15,-1 12 6 16,2 4-6-16,0 2 6 16,4 6-7-16,2-4 5 15,7 3-2-15,3 1 1 16,3 0 0-16,5 3-1 15,3 3 1-15,0 4 0 16,0 4 0-16,6 0 1 16,7 1 0-16,1 0 0 15,4-5-1-15,-2-4 0 16,5-2 3-16,0-6-2 0,1-9-1 16,5-7 0-16,0-5-3 15,4-1 3-15,5 0-8 16,3-7-14-16,-2-6 16 15,-3-2 4-15,-2-1 2 16,-4-1 0-16,-3-1 1 16,-5-3 0-16,-2-4 5 15,-6-5 4-15,-2-5-2 16,-4-1-8-16,-4 3 1 16,-2 1 1-16,0 2 9 15,-10 1-9-15,-7 0 2 16,-4-1-1-16,-3 0 6 15,-3 3 1-15,-4-1-6 0,1 3 2 16,-2 3-1-16,3 1-1 16,0 4-3-16,3 8-2 15,0 3-12-15,0 6-25 16,3 0-36-16,10 5-94 16</inkml:trace>
  <inkml:trace contextRef="#ctx0" brushRef="#br0" timeOffset="-59044.15">24990 4833 182 0,'0'0'36'0,"0"0"-30"0,0 0-6 15,0 0 5-15,-91-9 3 16,72 9 16-16,-1 0-5 16,-2 10-12-16,-2 3 1 15,0 3 4-15,-6 1-5 16,0 3 7-16,-1 3-4 16,1-1-3-16,0 2-5 15,5-1-1-15,1 5 1 16,2 1 2-16,5 4-3 15,2 4 3-15,5-1 2 16,4 5-4-16,6 0-2 16,0 2 6-16,9 2-1 15,13 3 6-15,5-1 0 16,1-8-5-16,2-4-5 16,0-11 0-16,-5-8 1 0,-1-8 0 15,1-8 7-15,4-2 2 16,4-21-4-16,6-5-5 15,4-6 2-15,-8 2-4 16,-3 1 0-16,-7 2 3 16,-4 0 2-16,-2-1-4 15,-2-3 5-15,-5-3-2 16,-2-3 0-16,-3-4 1 16,-2 4-5-16,-5 3 1 15,0 6 5-15,0 2-5 16,-10 4 8-16,-7-2 4 15,-7-4 1-15,-5-1-14 16,-6-1 2-16,-2 0-3 16,2 8 2-16,3 0-1 0,3 7 0 15,4 3 0-15,4 5-25 16,-1 3-7-16,2 4-17 16,-2 2-48-16,-2 0-68 15</inkml:trace>
  <inkml:trace contextRef="#ctx0" brushRef="#br0" timeOffset="-56490.13">23522 5199 143 0,'0'0'86'0,"0"0"-73"16,0 0-12-16,0 0 1 15,0 0 5-15,0 0 0 0,20-12 14 16,-20 9 8 0,4 1-7-16,-4 2-5 0,0-3-6 15,0 3-1-15,0-2-1 16,0 0-3-16,0 1 0 15,0-2-3-15,0-1 4 16,0-1-3-16,0 0-3 16,-9-2-1-16,0 0 1 15,-3-1 0-15,-4 2 0 16,-3 1-1-16,0 0 0 16,-3 1 0-16,-3 4-1 15,-4 0 1-15,-2 0-1 16,-3 0 0-16,1 10-3 15,-2 6 4-15,6 0 1 16,-6 4-1-16,5 2 2 0,4 0 3 16,5 0-8-16,6 4 3 15,6 1-4-15,2 4 4 16,7 3 0-16,0 0-1 16,0 7-6-16,7-2 14 15,11 0-7-15,6 4 0 16,1-2 0-16,6-3 1 15,4-3 2-15,-1-7-2 16,5-6 4-16,-1-7 2 16,0-5 7-16,1-3 2 15,4-7-9-15,-2 0 0 16,4-17 1-16,4-4-3 0,1-4-4 16,-5-2 0-16,-5-4 1 15,-5-1-2-15,-9 3-3 16,-5-5 2-16,-8 0 1 15,-8-4-5-15,-5-3 5 16,0-1 0-16,-14-1 0 16,-4 3-5-16,-4 0 10 15,-5 4 0-15,0-3 0 16,-2 4-4-16,-3 4 12 16,2 3-5-16,-2 6-2 15,0 5-6-15,1 5 0 16,3 7-20-16,-1 5-24 0,4 0-35 15,-3 2-57 1,0 11-88-16</inkml:trace>
  <inkml:trace contextRef="#ctx0" brushRef="#br0" timeOffset="-51869.32">23422 6111 182 0,'0'0'24'16,"0"0"-24"-16,0 0-1 15,0 0 1-15,0 0 16 16,0 0 5-16,0 0-9 16,-16-10 1-16,16 10-7 15,0 0-1-15,0 0 1 16,0 0 8-16,0 0 0 0,0 0-4 15,-5 0-3 1,0 0 0-16,-1 0-1 0,-2 0-5 16,-1 0 6-16,0 0-2 15,-2 0-4-15,2 0 1 16,2 0 4-16,2 0 0 16,0 0-1-16,3 0-2 15,2 0-2-15,0 0-1 16,0 0 0-16,0 0 0 15,0 0 3-15,0 0-1 16,0 0 0-16,0 0-2 16,0 0 0-16,6 0-2 15,6 2 2-15,6 1 2 16,0 0-2-16,2-2 0 16,4-1 0-16,0 0 1 0,3 0 1 15,3 0-2-15,1 0 0 16,2 0-1-1,-1 0 2-15,-3-3-2 0,-3 2 1 16,-7-2-3-16,-4-1-2 16,-5 4 9-16,-4-3-4 15,-1 3 0-15,-4-1 0 16,-1-1 2-16,0 2-2 16,0 0 0-16,0 0 0 15,0 0 0-15,0 0 0 0,0 0-2 16,0-1 2-1,0 1 0-15,0 0-3 0,-6 0 2 16,-4 0 1-16,-7 0 0 16,-2 0 2-16,0 0 1 15,-4 0-3-15,0 0 0 16,1 0 1-16,-1 0 1 16,-1 0-2-16,2 1 0 15,2 1 0-15,1-1-1 16,2 2 0-16,2-1 1 15,2 0 0-15,4-1-1 16,0 1 1-16,1-1-1 16,0 2 1-16,2 0-1 15,-2 0 2-15,2-3-3 16,2 2 4-16,-4 0-4 0,5-2-2 16,2 0 4-1,1 0 0-15,0 0 0 0,0 0 1 16,0 0 2-16,0 0-1 15,0 1-2-15,0-1 0 16,0 0 2-16,0 0 1 16,0 0-1-16,0 0 7 15,0 0-3-15,7 0 1 16,8 0-2-16,4 0 2 16,6 0 1-16,4 0-1 15,6 0-7-15,6-5 0 16,1 2 0-16,3 3 0 15,-2 0 2-15,-4 0 3 16,0 0-6-16,-10 0 2 0,-3 0-1 16,-5 0 1-16,-3 0-2 15,-9 0 2-15,-3 0-1 16,-5 0 0-16,1 0-2 16,-2 0 2-16,0 0-1 15,0 0-10-15,0 0 2 16,0 0-18-16,0-2 8 15,-9 0-22-15,-9-4-94 16</inkml:trace>
  <inkml:trace contextRef="#ctx0" brushRef="#br0" timeOffset="-49440.58">25677 5395 366 0,'158'-39'0'0</inkml:trace>
  <inkml:trace contextRef="#ctx0" brushRef="#br0" timeOffset="-46674.42">26005 5818 223 0,'0'0'12'15,"0"0"-12"-15,0 0 0 16,0 0 7-16,0 0 31 15,0 0 1-15,-1 0-19 16,1 0-10-16,0 0-2 16,1 0-1-16,10 0 7 15,6 0-6-15,12-5 2 16,7-2 3-16,7 0 8 16,11-4-6-16,1 2-7 15,1 2 1-15,-5 3-9 0,-8 3 1 16,-8 1-2-1,-7 0 2-15,-10 0-4 0,-3 0 3 16,-9 0-2 0,-3 0-1-16,-3 0 0 0,0 0-4 15,0 0 7-15,0 0 3 16,0 0 1-16,0 0 1 16,0 0-2-16,0 0 1 15,-4 0-4-15,-9 0 1 16,-4 0-2-16,-7 0 1 15,-4 5-2-15,-2-2 1 16,0 1 0-16,-1-1 1 16,-1-3 4-16,4 2-4 15,4-2 0-15,2 1 4 16,5-1-3-16,7 1 6 16,4 1-2-16,3-2 3 0,3 1-8 15,0-1 1-15,0 0-1 16,0 2 1-16,0-2 3 15,0 0-3-15,0 0 0 16,0 0 4-16,0 0-5 16,4 0 4-16,5 0-2 15,9 0 6-15,6-3 2 16,10-3-3-16,7-2-1 16,2 0 1-16,0 4-6 15,-4 2 3-15,-8 0-4 16,-5 2 0-16,-7 0 1 15,-6 0-1-15,0 0 0 0,-5 0-1 16,-3 0 1-16,-4 0-1 16,-1 0-2-16,0 0-2 15,0 0-5-15,0 0-17 16,0 0-33-16,0-4-54 16,0-9-77-16</inkml:trace>
  <inkml:trace contextRef="#ctx0" brushRef="#br0" timeOffset="-41641.4">28070 5755 248 0,'0'0'44'0,"0"0"-44"0,0 0-32 15,0 0 32-15,0 0 25 16,0 0-2-16,0 0-11 16,-5 0-4-16,5 0 5 15,0 0-2-15,0 0 3 16,0 0 10-16,0 0-2 16,0 0 3-16,0 0-5 15,0 0-19-15,8 0 11 16,8 0-8-16,11-5-2 15,9 0-2-15,5-2 1 16,0 4-1-16,-4 0 4 16,-5 1-4-16,-7 2-1 15,-4-1 0-15,-6 1-5 0,-2 0 6 16,-7 0 0 0,-2 0-1-16,-2 0-2 0,0 0-2 15,-2 0 8-15,1 0-3 16,-1 0 0-16,0 0-2 15,0 0-3-15,0 0-7 16,0 0 11-16,0 0 1 16,0 0 0-16,0 0-2 15,0 0 0-15,-3 0 2 16,-5 0 0-16,-2 0 1 16,-6 0-1-16,-4 0 0 15,-1 0-1-15,-3 0 2 16,4 0-5-16,-2 0 5 15,2 0-1-15,4 0 4 0,3 0-4 16,6 0-6-16,4 0 6 16,3 0 0-16,0 0 0 15,0 0 0-15,0 0-2 16,0 0 2-16,0 0-4 16,0 0 0-16,1 0-2 15,11 0 2-15,12 0 4 16,11 0 6-16,7-3 9 15,8 1-14-15,1-6 1 16,-5 8 1-16,-3-3-3 16,-9 3 0-16,-7 0-1 15,-7 0 0-15,-5 0 1 16,-5 0 1-16,-4 0-1 0,-4 0-13 16,-2 0-14-16,0 0-6 15,0 0-22-15,-17 0-38 16,-11-1-131-16</inkml:trace>
  <inkml:trace contextRef="#ctx0" brushRef="#br0" timeOffset="-32562.37">20782 5624 254 0,'0'0'38'16,"0"0"-25"-16,0 0 19 16,0 0 5-16,0 0-13 15,0 0 8-15,0 0-25 16,-18-7-1-16,16 7 4 15,2 0-8-15,0 0 7 16,-1 0-5-16,1 0-2 0,0 0-2 16,0 3 0-1,0 16-1-15,0 8 2 0,0 9-5 16,1 7 4 0,5 8 0-16,4 14 1 0,1 15 3 15,-3 5-2-15,-2 2-2 16,-2-9 0-16,-4-11-3 15,0-9 2-15,0-13-1 16,0-11-13-16,0-13 0 16,0-9 1-16,-3-7-10 15,-3-5-7-15,-4 0 9 16,0-20-94-16</inkml:trace>
  <inkml:trace contextRef="#ctx0" brushRef="#br0" timeOffset="-32262.29">20451 5690 316 0,'0'0'16'15,"0"0"-14"-15,0 0-2 0,0 0 18 16,38-90-13 0,3 64-4-16,15-1 0 15,10-2-1-15,12 3 0 16,3-4 7-16,6 2 0 0,1 3 0 16,-7 2-7-16,-14 10 0 15,-18 9-10-15,-16 4-75 16,-12 0-66-16</inkml:trace>
  <inkml:trace contextRef="#ctx0" brushRef="#br0" timeOffset="-31645.17">21217 6148 290 0,'0'0'12'16,"0"0"-12"-16,0 0-22 15,0 0 22-15,0 0 28 16,0 0 15-16,-62-2-31 0,56 15-12 15,-1 6 0 1,-3 5 3-16,6 9 9 0,4 6 0 16,0 1-4-16,0 3 7 15,18-3-9-15,1-1-1 16,10-4-1-16,3-3-4 16,7-9 0-16,0-6-1 15,1-9-32-15,-2-8-38 16,-3 0-55-16</inkml:trace>
  <inkml:trace contextRef="#ctx0" brushRef="#br0" timeOffset="-31218.49">21362 6333 293 0,'0'0'29'16,"0"0"-22"-16,0 0 45 15,0 0-6-15,0 0-25 16,0 0-15-16,-2-16-6 16,18 10 1-16,3-1-1 15,4 0 4-15,3 5-4 16,3 2 0-16,-1 0 0 16,2 0 0-16,0 9 0 15,-4 8-4-15,-3 6 1 0,-5 3-10 16,-4 1 5-16,-4-1 7 15,-7 0-1-15,-3-8 1 16,0-6 0-16,0-2 2 16,-8-4-1-16,-1-6 6 15,-6 0 0-15,2 0-6 16,-5-12 0-16,4-5 0 16,5-4 2-16,4-1-2 15,2 1 0-15,3 0-10 16,0 0 3-16,0 2 6 15,8 4-11-15,4 0-7 16,3 6-19-16,3 0-31 16,1 3-5-16,0-1-90 15</inkml:trace>
  <inkml:trace contextRef="#ctx0" brushRef="#br0" timeOffset="-30854.67">21789 6140 369 0,'0'0'70'16,"0"0"-65"-16,0 0-4 15,0 0 5-15,0 0 7 16,0 0-2-16,55-11-10 0,-10 11-1 15,4 0 6 1,0 0-1-16,-1 3 1 0,-6 14-5 16,-2 3-1-16,-9 6-3 15,-8 8 0-15,-6 5-1 16,-9 6 1 0,-8 2 3-16,0 1 0 0,-8-6 0 15,-12-6 1-15,-2-2-1 16,0-9 0-16,0-5 0 15,1-4-1-15,1-10-5 16,-2-6-43-16,-3-9-53 16</inkml:trace>
  <inkml:trace contextRef="#ctx0" brushRef="#br0" timeOffset="-29773.23">21781 5087 199 0,'0'0'18'0,"0"0"-4"16,0 0 37-16,0 0-6 16,0 0-7-16,0 0-14 15,-3 3-10-15,3-3 16 16,0 0-11-16,0 0 3 15,0 0 4-15,-1 0-18 16,1 2 5-16,0-2-8 16,-2 0 5-16,2 0-3 15,0 0 2-15,0 0 2 16,0 3-2-16,0-3 5 16,0 0-13-16,0 0 6 15,0 0 1-15,0 0-8 16,0 0 0-16,0 0 0 0,0 0 0 15,0 4-1-15,0 6-1 16,0 6-5-16,0 12 3 16,0 12 7-16,0 7-7 15,6 1 8-15,2-1-6 16,1-4 2-16,-3-5 0 16,-3-6 1-16,2-8-1 15,-2-4-1-15,0-8-2 16,0-3 2-16,-1-5 1 15,-1-3 0-15,-1-1 0 16,0 0 0-16,0 0 4 16,0 0 3-16,0-1 5 15,0-13-12-15,0-8 1 16,0-11-1-16,0-3-5 0,-3 2-5 16,-3 2 10-16,-1 6 0 15,3 9 0-15,-1 0 0 16,1 2 0-16,1 1 0 15,0 0 0-15,-2 1 4 16,-1 3-4-16,5 1 0 16,-2 3-4-16,0 2 4 15,1 4 1-15,2-2 2 16,-1 2-6-16,1 0 7 16,0 0-2-16,0 0-2 15,0 0-1-15,0 0-8 0,0 0 8 16,0 0-5-1,0 14-7-15,0 11 11 0,0 8 2 16,6 7-3 0,1-2 3-16,-3-4 0 0,3-6 0 15,-4-6 0-15,-3-5-6 16,3-6-10-16,-2-5-19 16,2-3-22-16,2-3-17 15,0 0-24-15,0 0-43 16</inkml:trace>
  <inkml:trace contextRef="#ctx0" brushRef="#br0" timeOffset="-29178.44">22330 5600 275 0,'0'0'43'0,"0"0"-38"0,0 0 40 15,0 0-5-15,0 0 8 16,0 0-21-16,-15 0-3 16,15 0-5-16,0 0-4 15,0 0-7-15,0 0 4 16,0 0-11-16,6 0-1 15,12 0 2-15,7-7 5 16,11-5-7-16,5 1-2 16,-2-2-11-16,-1 4-7 15,-8 3-16-15,-3 6-21 16,-12 0-25-16,-6 0-41 16,-9 12-97-16</inkml:trace>
  <inkml:trace contextRef="#ctx0" brushRef="#br0" timeOffset="-28864.21">22344 5864 339 0,'0'0'73'0,"0"0"-73"0,0 0 0 16,0 0 12-1,0 0 14-15,0 0 5 0,-4 2-14 16,14-2-7-16,10 0 1 16,16-10 11-16,13-4 0 15,9-3-16-15,4-2-3 16,-1 4-6-16,-5 1-8 15,-5 4-30-15,-5 3-59 16,-11 1-86-16</inkml:trace>
  <inkml:trace contextRef="#ctx0" brushRef="#br0" timeOffset="-27103.4">23446 6653 228 0,'0'0'43'15,"-79"4"-41"-15,43 2-3 16,6-2 2-16,8 3 26 15,9-4 18-15,9-1-24 16,4 1-8-16,0-1 1 16,14 2-8-16,18 2-5 15,21-1-1-15,20-5 22 16,24 0-10-16,25-12-7 16,24-8-2-16,19-2 3 0,17 1-3 15,17 1 14 1,11 3-8-16,11 1-2 0,4 4-6 15,-4-1 3-15,-1 1-4 16,-4-2 7-16,-3-6-7 16,2-2-2-16,0 0 2 15,-3-2 3-15,-4 3-3 16,-8 2 1-16,-13 2 1 16,-13-1 4-16,-20-3 14 15,-11 2-4-15,-12-1-15 16,-9 1 11-16,-4 2-7 15,-7 7 13-15,-1 5-3 16,-8 5-14-16,-8 0 6 0,-9 0-2 16,-11 12-4-1,-8-2 3-15,-8 0-4 0,-6 3 1 16,-9-2 1-16,-5 0-2 16,-7 0 0-16,-4-1-3 15,-5-1-5-15,-10-2-14 16,-4-4 6-16,-6 1-13 15,-2-4-16-15,0 0-8 16,-10 0-26-16,-17 0-109 16</inkml:trace>
  <inkml:trace contextRef="#ctx0" brushRef="#br0" timeOffset="-26393.97">30395 5861 174 0,'0'0'31'16,"0"0"-12"-16,0 0 52 15,0 0-1-15,0 0-42 16,0 0 19-16,0-9-30 15,0 9-3-15,0 0-9 16,0 0-5-16,-3 14-2 16,-13 15-11-16,-11 10 13 15,-9 8 10-15,-4-2 2 0,1-1-6 16,2-7-5 0,5-4-1-16,7-7-14 0,4-6-25 15,8-7-22-15,4-8-48 16,7-5-58-16</inkml:trace>
  <inkml:trace contextRef="#ctx0" brushRef="#br0" timeOffset="-26162.34">30606 5992 332 0,'0'0'145'16,"0"0"-145"-16,0 0-18 15,0 0-6-15,0 0 24 16,0 0 9-16,-96 90 29 16,60-45-13-16,-4 2-6 15,-2 6-19-15,0-3-8 16,5-6-18-16,7-8-44 16,6-9-34-16,13-11-87 15</inkml:trace>
  <inkml:trace contextRef="#ctx0" brushRef="#br0" timeOffset="-198627.11">19557 3015 152 0,'0'0'0'15,"54"-77"-152"-15</inkml:trace>
  <inkml:trace contextRef="#ctx0" brushRef="#br0" timeOffset="-197208.29">19690 2532 113 0,'0'0'54'15,"0"0"-27"-15,0 0-25 16,0 0-1-16,0 0 2 16,0 0 18-16,7-2 0 15,1 2 12-15,4 0-14 16,-6 0-6-16,3 0-7 15,3 0 0-15,3-8 13 16,1-16 6-16,2-12-10 16,0-7-11-16,-8-3-4 15,-4 3 0-15,-4 1 1 16,-2 9-1-16,0 5 0 16,-5 6-1-16,-5 8 1 15,0 7-1-15,-7 5-2 16,1 2-6-16,-4 0 1 15,-1 14 4-15,0 7 2 0,6 3 1 16,1 3-8-16,8 5 9 16,0 6-4-16,6 13 2 15,0 11 0-15,0 7 0 16,0 3 2-16,12-1-2 16,1 4 8-16,2 2-6 15,3 5 0-15,-5 8 0 16,-1 4-3-16,-4 13 3 15,-8 6 0-15,0 9 3 16,0 5-1-16,-14-7-2 16,-2-2 4-16,-7-17-4 15,-2-12-1-15,-6-13 1 0,-4-13 0 16,0-12-1-16,-7-10 3 16,-1-9 3-16,-1-10 4 15,-2-10-2-15,-3-8 5 16,-3-4-7-16,0-13-2 15,4-18 0-15,2-9-3 16,10-5-1-16,7-3 0 16,12 1 1-16,8 1 0 15,5 1-1-15,4 2 0 16,7 2 0-16,9-2-1 16,2 3 0-16,6 2 2 15,-1 4 0-15,6 5-1 16,4 9 0-16,6 7 1 0,3 10-6 15,10 3 1-15,0 12 1 16,0 17-3-16,-4 8 5 16,1 8 2-16,-3 4 0 15,2 8 0-15,-5 9 0 16,-1 7-2-16,-6 5 2 16,-13 5 2-16,-4 7 0 15,-6 5-1-15,-9 6-1 16,-4 8 2-16,0 9 0 15,0 4-2-15,-10 1 5 16,-5-6 1-16,3-10-5 16,0-7-1-16,5-10 0 0,-3-9-1 15,6-3-5-15,4-3 12 16,0-4-3-16,1 1-3 16,18 3-1-16,9-2 1 15,13 2 1-15,13-5 0 16,18-12 1-16,10-10-2 15,15-14 0-15,7-14-3 16,7-13 0-16,5-7-28 16,-2-22-54-16,-7-17-92 15</inkml:trace>
  <inkml:trace contextRef="#ctx0" brushRef="#br0" timeOffset="-196117.61">17544 4783 205 0,'0'0'24'15,"0"0"3"-15,0 0 10 16,0 0-27-16,0 0-4 16,0 0-5-16,-10-8 2 15,10 7 5-15,0-1 2 16,0-2-5-16,0-5 4 15,2-4-4-15,-2-12 1 16,0-5-4-16,-2-2-2 16,-15 5-1-16,-12 8 1 15,0 6 2-15,-3 9 2 16,2 4-2-16,1 15-2 16,-4 25 5-16,3 16-5 15,5 14 0-15,10 3 6 16,8-4-3-16,7-10 0 15,16-9-1-15,15-10-2 0,13-9 2 16,3-9-2-16,-1-8 2 16,-4-11-2-16,-5-3 0 15,-5 0-1-15,-12-10-4 16,-4-3 3-16,-12 7-1 16,-1 1 2-16,-3 5 0 15,0 0-6-15,-7 0 7 16,-16 17-5-16,-7 11 3 15,-4 7 2-15,-6 5 2 16,10 0 5-16,9 0 3 0,7-3-2 16,13 0-7-1,1-4 8-15,15-2-7 0,17-3 6 16,12-2-4-16,13-6-4 16,4-8 0-16,3-6-4 15,2-6-10-15,-2 0-11 16,-5-6-49-16,-6-11-28 15,-15-7-91-15</inkml:trace>
  <inkml:trace contextRef="#ctx0" brushRef="#br0" timeOffset="-195690.46">17809 5293 365 0,'0'0'0'0,"0"0"3"0,0 0-4 15,0 0 2-15,0 0 5 16,0 0 4-16,-31-39 12 16,31 32 3-16,0 1-24 15,15-2-1-15,5 3-4 16,7 2 3-16,5 3 0 16,7 0-4-16,1 12 5 15,7 8 0-15,1 3-2 16,2 5 2-16,-6-1 0 15,-7-1-1-15,-8-4 1 16,-14-3-2-16,-4-7 1 16,-4-3 0-16,-7-7-5 0,0-2 6 15,0 0 4-15,-3 0 9 16,-18-13-4-16,-1-4-9 16,-1-5 4-16,1-2 0 15,2-5 8-15,8 0-5 16,5-3-6-16,7 1 0 15,0 2-1-15,3 0-6 16,9 7 1-16,9 2-13 16,-2 4-13-16,10 5-9 15,6-2-61-15,1 3-22 16</inkml:trace>
  <inkml:trace contextRef="#ctx0" brushRef="#br0" timeOffset="-194753.15">18397 5075 244 0,'0'0'46'0,"0"0"-24"0,0 0 10 15,0 0-18-15,0 0 3 16,0 0 2-16,-15-35-5 16,15 31-14-16,6 0 0 15,13 1 0-15,10 3-8 16,4 0 6-16,3 8-2 15,3 16-1-15,2 7 5 16,-1 2 3-16,-4 2-3 0,-8-5 0 16,-5-7-2-1,-12-7 2-15,-5-7 0 16,-4-6 2-16,-2-3-2 0,0 0 12 16,0-9 10-16,-18-16-18 15,2-9-4-15,-7-4-5 16,10-2-7-16,-1 9 10 15,10 6-1-15,4 6 3 16,0 5-6-16,4 1-38 16,13 3-22-16,5-3 16 15,4 2 22-15,-3 2 11 16,3 1-7-16,-4 0 11 16,-5 4 12-16,-6-1 1 15,-6 5 26-15,-5 0 9 16,0 0 15-16,0-2-8 0,0-1 3 15,0 0-38-15,-6 2-2 16,3-1 8-16,-4 1-1 16,7 1 0-16,0 0 0 15,0 0-12-15,0 7-13 16,0 12 13-16,7 8 0 16,9 5 7-16,10-1 0 15,0 1-1-15,3-6-6 16,-5-9 0-16,-9-6 1 15,-5-7 0-15,-3-4 0 16,-4 0 7-16,-1-15 10 16,1-11-5-16,-3-10-13 15,0-3-7-15,0 5-1 0,-3 4 7 16,-10 5-11-16,4 6 5 16,-3 4 5-16,-2 0-4 15,5 5-2-15,-1-4-1 16,3 1 8-16,4-2 1 15,3 1 0-15,0-2-1 16,0 1 0-16,3-1-5 16,10 2 6-16,2 6-3 15,6 2 3-15,1 6-1 16,5 0 0-16,9 13 1 16,-2 13 7-16,5 6-4 15,-2 0 0-15,-5-1-3 16,-6-5 0-16,-6-10 0 15,-14-7 0-15,-3-5 0 0,-3-4 0 16,0-4 25-16,-9-19 17 16,-14-18-42-16,-3-16-7 15,-3-10-5-15,10-2-3 16,8 4 5-16,11 13-9 16,3 14 13-16,20 11 0 15,4 13 0-15,8 8-20 16,14 6-40-16,13 0-2 15,9 1-62-15</inkml:trace>
  <inkml:trace contextRef="#ctx0" brushRef="#br0" timeOffset="-143082.78">22895 2917 140 0,'0'0'34'16,"0"0"-16"-16,0 0 3 15,0 0 1-15,0 0-8 16,0 0-1-16,0 0-3 16,0 0-5-16,-4 0-1 15,4 0-1-15,0 0 0 16,0 0-3-16,0 0 3 16,0 5-1-16,11 1-2 15,8-3 12-15,8-3 7 16,1 0 0-16,3 0-4 0,1-2-13 15,-3-6 0-15,4-1-2 16,5-1-9-16,5-1-6 16,3-2-46-16,0-3-43 15</inkml:trace>
  <inkml:trace contextRef="#ctx0" brushRef="#br0" timeOffset="-142362.88">25820 2431 46 0,'0'0'36'0,"0"0"-20"16,0 0 30-16,0 0-27 15,0 0-15-15,0 0-4 0,70-25 0 16,-56 23-3-1,2-2-14-15,-1 0-68 0</inkml:trace>
  <inkml:trace contextRef="#ctx0" brushRef="#br0" timeOffset="-141744.58">27939 2331 31 0,'0'0'179'15,"0"0"-173"-15,0 0-3 16,0 0-1-16,0 0 11 16,0 0-1-16,0 0-12 15,68 1 1-15,-35-3-1 16,6-6-21-16,1 3 0 15,0 1-55-15</inkml:trace>
  <inkml:trace contextRef="#ctx0" brushRef="#br0" timeOffset="-106929.46">23341 6297 81 0,'0'0'120'0,"0"0"-120"16,-85-70 1-16,69 50-1 15,4 1 16-15,5 0-15 16,2 2 12-16,2 2 6 16,0 1-4-16,-1 7-9 15,1 0-5-15,3 4-1 16,0 1 0-16,0 1 0 16,0 1-1-16,0-2-3 15,0 0 4-15,0 2 0 16,1-3 4-16,1 2-4 15,0-1 0-15,-2-1 0 0,0 2 3 16,0-1-3-16,0 2 0 16,0 0 0-16,0 0 0 15,0 0 0-15,0 0 1 16,0 0-1-16,0 0-1 16,0 0 1-16,0 0 0 15,0 0 5-15,0 0-5 16,0 0-2-16,0 0-4 15,0 0 6-15,0 0 0 16,0 0 2-16,0 0 8 16,0 0-8-16,0 0 5 15,0 0-2-15,0 0 2 0,2 0-4 16,2 0-2 0,7 0 5-16,5 0-6 0,2 0 4 15,8 0-3-15,4 2 2 16,-4 1-2-16,9 1-1 15,1-1 0-15,7 1 0 16,6 0-1-16,6 0 2 16,6 3-2-16,1-2-2 15,-1 3 3-15,-5-1 2 16,-2-3-2-16,-6 5 0 16,-1-3 1-16,-2-2-1 15,1 1 0-15,3 0 6 16,-2-5-5-16,0 5-1 15,3-3-3-15,1 1 3 0,5 1 0 16,5-1 0-16,2 0 0 16,0 4 3-16,-4-3-2 15,-4-1-1-15,-4 2 0 16,-2-3 0-16,1 2 0 16,-2-4 0-16,4 1 0 15,0 0 1-15,0 1-1 16,0-1 0-16,0 0 0 15,-2 1 0-15,0-1 0 16,2 1 0-16,4-2 0 16,2 0 0-16,3 0 0 15,2 0 0-15,-1 0-1 16,4 0 0-16,0 0 1 16,-4 0 0-16,0 0 1 15,-4 0-2-15,-6 0 1 0,-1 0-2 16,1 0 4-16,1 0 0 15,4 0 0-15,0 0-2 16,-2 0 0-16,-3-2 0 16,-1 2 0-16,-6 0 3 15,2 0-3-15,-2-1-1 16,1 1-1-16,-1-2-1 16,0 2 3-16,-3-1 0 15,-2 1 1-15,2-1-1 16,1-1-3-16,8 2 3 0,7-1 0 15,4-1 0-15,3-1 1 16,-1 1-1-16,-4 0 0 16,-4 2-1-16,1 0 1 15,-1 0 0-15,2 0 0 16,4 0 0-16,0 8 0 16,4-4 0-16,3 1 0 15,0 2 0-15,-4-4 0 16,-7 3-6-16,-7-3 6 15,-2-1 3-15,-4 1-3 16,1-3-6-16,-1 3 6 16,7 2 3-16,6-1-3 15,2 1 0-15,1 1 1 0,-6 0-2 16,-5-1 3-16,-7 0-2 16,-9 2 1-16,-1-2 1 15,-3 2-2-15,-1-1 6 16,1 2-5-16,-6-3-1 15,-7 0 1-15,-4 0-1 16,-6 0 0-16,-4-2 0 16,-1-1 0-16,-2-1-1 15,0-1 0-15,0 3 1 16,0-3 0-16,0 3 6 16,1-3-5-16,-1 2-1 15,2 0 0-15,-1-2 0 16,-1 0 0-16,2 3 0 15,-2-3 0-15,0 0 0 0,0 0 0 16,0 0 0 0,0 0 2-16,0 0-2 0,0 0-2 15,0 3-40-15,0 0-62 16,-14-3-51-16</inkml:trace>
  <inkml:trace contextRef="#ctx0" brushRef="#br0" timeOffset="23766.47">15247 10902 40 0,'0'0'0'16,"91"26"-37"-16</inkml:trace>
  <inkml:trace contextRef="#ctx0" brushRef="#br0" timeOffset="35278.15">21222 8436 191 0,'0'0'41'16,"0"0"-35"-16,0 0-5 16,0 0 11-16,0 0 30 15,0 0-1-15,0 0-16 0,-80 5-12 16,73-5 0-16,0 4-6 16,-2-1-3-16,-4 6 10 15,-1-1-10-15,-1 5 1 16,0-1-2-16,0 4 1 15,3-2-2-15,3 3-2 16,2-1 4-16,4 1 0 16,3 2-4-16,0 4 6 15,16 5-6-15,13 5 6 16,10-1 3-16,7 2-1 16,2-5-4-16,4-3-1 15,-6-4-2-15,0-10 4 16,-5-5-5-16,-7-7 0 15,1-4 1-15,-5-20 9 16,0-12-8-16,-4-8-2 0,-6-1 0 16,-7-1 6-16,-5 2-12 15,-8 3 12-15,0 4-6 16,-1 6 0-16,-20 4 0 16,-6 2 9-16,-7 5-8 15,-7 7-1-15,-5 5 0 16,0 6 0-16,-2 2-8 15,6 0-6-15,10 0-15 16,6 2-28-16,15 8-29 16,11-2-55-16</inkml:trace>
  <inkml:trace contextRef="#ctx0" brushRef="#br0" timeOffset="35856.33">22214 8461 261 0,'0'0'46'0,"0"0"-42"0,0 0-4 15,0 0 32-15,0 0-7 16,-101-3-6-16,71 13-6 16,-3 0-6-16,-2 9 2 15,0-2-2-15,0 0 5 16,7-1-8-16,7 4 1 15,11-1-3-15,7 4 0 16,3 7 3-16,6 7-5 16,25 3 4-16,13 2 2 15,6-1 2-15,4-5-2 0,-9-7 2 16,1-9-4-16,-5-10-4 16,1-7 0-1,-5-3 3-15,1-13-3 0,-5-19 0 16,-5-12 1-16,-4-3-1 15,-7-3 0-15,-8 2-2 16,-7 0 0-16,-2 9 1 16,0 6 1-16,-18 1 0 15,-9 4 2-15,-5 3-1 16,-6 8-1-16,-2 6-1 16,-2 3 0-16,5 8-23 15,6 0-39-15,8 9-41 16,17 1-89-16</inkml:trace>
  <inkml:trace contextRef="#ctx0" brushRef="#br0" timeOffset="36377.49">22788 8441 339 0,'0'0'15'16,"0"0"-15"-16,-91 0 0 0,69 6 18 15,4-5 8-15,6 4 8 16,1 0-30-16,0 2 10 15,1 1-12-15,3 5-2 16,2 7 0-16,5 8 0 16,0 12 5-16,3 1 9 15,20 7-1-15,12-1-3 16,7-8-2-16,7-6 0 16,3-7-5-16,-3-8 2 15,-8-11 0-15,1-7-3 0,-6-2 2 16,0-24-3-1,1-14 0-15,-2-13-1 16,-6-3-1-16,-6-4-10 16,-13 9 2-16,-10 6 5 0,0 6 3 15,-21 9-2-15,-10 4 3 16,-12 6 4-16,-2 6-3 16,-4 4-1-16,1 7-5 15,3 3-5-15,14 0-38 16,14 0-4-16,15 3-52 15,4 1-122-15</inkml:trace>
  <inkml:trace contextRef="#ctx0" brushRef="#br0" timeOffset="37813.38">23922 8382 160 0,'0'0'30'16,"0"0"-29"-16,0 0 34 16,0 0 21-16,0 0-6 15,0 0-22-15,0 0-8 16,0 0-4-16,-6 0 16 15,-12 0-24-15,-9 0-7 16,-7 0-1-16,-4 0-5 16,-4 3 5-16,1 4 5 15,3 3 1-15,9-2-2 16,6 1 3-16,10 0 5 16,5 2-12-16,4 8 2 0,4 6-2 15,6 9 5 1,20 5 6-16,13-2-2 0,6 0 4 15,4-7-8-15,-4-8 7 16,-2-2-12-16,-5-11 1 16,-2-8-2-16,-2-1 2 15,3-16 1-15,0-15-2 16,1-12-2-16,-7-7 1 16,-6-2-12-16,-8 2 7 15,-8 7 3-15,-9 5-9 16,0 7 11-16,-6 5 1 15,-15 5 0-15,-4 6 4 0,-7 5-4 16,-2 4 0 0,-1 6-4-16,4 0-1 0,4 3-32 15,7 10-25-15,11-1-46 16,9 0-141-16</inkml:trace>
  <inkml:trace contextRef="#ctx0" brushRef="#br0" timeOffset="38317.51">24670 8289 322 0,'0'0'29'0,"0"0"-21"16,0 0 9-16,0 0 50 15,0 0-13-15,0 0-16 16,-8-24-15-16,8 24 5 16,0 0-28-16,0 0-4 15,0 14-3-15,0 10 5 16,0 15 2-16,0 14-3 15,0 3 3-15,0 4 0 16,0-4 0-16,0-3-1 16,7-8-8-16,5-5-18 15,6-13-27-15,1-10-34 16,7-12-50-16,0-5-110 16</inkml:trace>
  <inkml:trace contextRef="#ctx0" brushRef="#br0" timeOffset="38529.81">25000 8322 392 0,'0'0'16'16,"0"0"-16"-16,0 0-6 16,0 0 6-16,0 0 19 15,0 86 5-15,10-36-8 16,10 3-4-16,1-3-11 15,3-5 6-15,-1-2-7 0,0-4-15 16,-2-5-58-16,1-8-103 16</inkml:trace>
  <inkml:trace contextRef="#ctx0" brushRef="#br0" timeOffset="38795.24">25610 8296 403 0,'0'0'73'16,"0"0"-73"-16,0 0-14 0,0 0 14 16,-13 94 14-16,8-36 9 15,-1 8-9-15,-1-1 5 16,-2-2-15-16,-2-4-2 15,1-3-2-15,0-5 0 16,2-2-32-16,2-3-22 16,-2-13-46-16,-5-8-15 15</inkml:trace>
  <inkml:trace contextRef="#ctx0" brushRef="#br0" timeOffset="39663.99">20527 8448 149 0,'0'0'30'0,"0"0"-26"16,0 0 4-16,0 0 43 16,0 0-4-16,0 0-3 15,0-77-18-15,0 67-7 0,0 4 17 16,0 2-18 0,0-2 4-16,0 6-4 0,0 0 3 15,0 0-13-15,0 0 3 16,0 0-9-16,0 0-2 15,0 20-10-15,0 17 10 16,0 18 5-16,0 16-1 16,0 13 3-16,1 9-5 15,1 3 2-15,-2 4-4 16,0-9 3-16,0-11-2 16,0-7 0-16,1-14-1 15,2-9 3-15,1-11-5 16,-1-15 2-16,-3-11-3 0,0-7-12 15,0-6-13-15,0 0 7 16,0-23-6-16,4-16-78 16,2-17-221-16</inkml:trace>
  <inkml:trace contextRef="#ctx0" brushRef="#br0" timeOffset="40287.87">20590 8165 250 0,'0'0'52'16,"0"0"-45"-16,0 0-6 15,0 0 39-15,0 0 6 0,0 0-10 16,-45-8-24-16,45 8-6 15,0 0-4-15,0 0 5 16,15 0-7-16,18 0 0 16,19 0 1-16,13 0 4 15,13 0 2-15,3 0-6 16,10-1 1-16,7-7 3 16,11-2-3-16,15-2 16 15,14 0-8-15,11-4 9 16,19 2-11-16,7 0-3 15,21-2 2-15,7 7-7 16,9-1 0-16,-4 4-2 16,0 2 2-16,-13-1 7 15,-9 0-7-15,-8-2 0 16,-8-1-1-16,-6 0-1 16,-5 2-9-16,-9-1 1 0,-10 2-13 15,-12 3-8-15,-14 0 19 16,-17 1 3-16,-18 1 3 15,-21 0-7-15,-18 0-24 16,-15 0 12-16,-15 0-13 16,-10 0-59-16,-27 3-76 15</inkml:trace>
  <inkml:trace contextRef="#ctx0" brushRef="#br0" timeOffset="41302.05">17884 8702 320 0,'0'0'52'16,"0"0"-48"-16,0 0 5 15,0 0 32-15,0 0-15 0,0 0-13 16,-12-12-5-16,12 12-8 16,0 3 0-16,0 14 0 15,0 11 0-15,6 11 8 16,0 10 8-16,-3 6 3 16,1 8-10-16,2 1 3 15,3 0-8-15,2 2-1 16,2-1-1-16,0-2-2 15,-2-3 3-15,4-11-3 16,-8-10-11-16,6-14-14 16,-1-8-8-16,8-17-37 15,2-1-67-15,14-35-136 16</inkml:trace>
  <inkml:trace contextRef="#ctx0" brushRef="#br0" timeOffset="41855.45">18352 8857 232 0,'0'0'146'15,"0"0"-145"-15,0 0-1 0,0 0 7 16,0 0 9-1,0 0 8-15,-81 6-15 0,77-5-8 16,-1 2 7-16,1 4-8 16,-3 0 4-16,1 6-4 15,0 3 0-15,3 5 0 16,3 1 2-16,0 8 5 16,3 6-3-16,15 3 3 15,9 4 3-15,-1 7 4 16,6 0-5-16,1 1-4 15,1-4-2-15,1-10 1 16,0-10-1-16,-6-13-1 16,-2-11 2-16,-5-3 1 15,0-11 2-15,-2-19-2 0,2-13-5 16,-8-9-1 0,-3 1-2-16,-6 5 2 0,-5 3-1 15,0 4 1-15,0 6-1 16,0 4 1-16,-14 2 2 15,-5 3 2-15,-1 3 3 16,-5 0 3-16,-5 1-8 16,2 4 1-16,-5 6 6 15,6 3-8-15,2 3 0 16,-2 3-1-16,6-1-2 16,3 2-6-16,7 0-15 15,6 0-44-15,5 0-57 16,5 0-184-16</inkml:trace>
  <inkml:trace contextRef="#ctx0" brushRef="#br0" timeOffset="42276.55">19076 8702 172 0,'0'0'278'0,"0"0"-278"16,0 0-4-16,0 0 4 15,0 0 38-15,0 0 3 16,-22-16-13-16,22 16-28 16,0 10 0-16,0 16 0 15,3 17 1-15,10 13 13 16,-3 6-5-16,2-1 0 16,3 1-4-16,3-6 3 15,-1 0-6-15,2 0-1 16,0-6 0-16,0 0-2 15,2-14-7-15,1-10-32 16,4-12-17-16,4-14-30 16,-2-7-48-16</inkml:trace>
  <inkml:trace contextRef="#ctx0" brushRef="#br0" timeOffset="42585.15">19523 8557 433 0,'0'0'26'0,"0"0"-22"16,0 0 33-16,0 0 0 16,0 0-36-16,0 0 3 15,-8 63-4-15,28-1 27 16,-5 14 8-16,2 4-16 15,-1-1-10-15,-6-7-3 16,3-5-2-16,-4-5-3 16,5-3-2-16,-7-1 0 15,1-7-5-15,-2-4-21 16,1-11-19-16,-1-6-15 16,5-18-43-16,3-12-145 15</inkml:trace>
  <inkml:trace contextRef="#ctx0" brushRef="#br0" timeOffset="43664.37">22063 9696 503 0,'0'0'14'16,"0"0"-14"-16,0 0-19 15,0 0 7-15,0 0-4 16,0 0-5-16,0 0 10 0,31 61-39 16,2-42-87-1</inkml:trace>
  <inkml:trace contextRef="#ctx0" brushRef="#br0" timeOffset="43817.92">22308 10707 522 0,'0'0'0'0,"-2"72"-61"15,-10-29 5-15,2-7 34 16,1-9-111-16,1-10-99 16</inkml:trace>
  <inkml:trace contextRef="#ctx0" brushRef="#br0" timeOffset="43966.24">22411 11308 552 0,'0'0'0'16,"0"0"-114"-16,0 0-28 15,0 0-154-15</inkml:trace>
  <inkml:trace contextRef="#ctx0" brushRef="#br0" timeOffset="44100.44">22502 11526 506 0,'0'0'26'0,"0"0"-26"0,0 0-38 15,0 0-44-15,0 0-141 16</inkml:trace>
  <inkml:trace contextRef="#ctx0" brushRef="#br0" timeOffset="45891.15">22000 11705 262 0,'0'0'18'15,"0"0"-4"-15,0 0-14 16,0 0 61-16,0 0-20 16,0 0-4-16,0-9-11 15,0 9-9-15,0 0-2 16,0 0 1-16,0 0 5 16,0 0-14-16,0 0 5 0,0 0 0 15,0 0 2 1,0 0 1-16,0 0-11 0,0 0-3 15,0 5-1-15,0 15 0 16,-1 19 0-16,-8 12 12 16,3 10-5-16,2 2-6 15,1-7 2-15,0-2-3 16,3-7 4-16,0-8-2 16,0-10-2-16,0-5-11 15,0-12-1-15,0-4-18 16,0-6-7-16,0 1-9 15,0-3 7-15,6 0-34 16,8-19-92-16</inkml:trace>
  <inkml:trace contextRef="#ctx0" brushRef="#br0" timeOffset="46744.46">22581 11632 139 0,'0'0'70'0,"0"0"-67"15,0 0 11-15,0 0 37 16,0 0-6-16,0 0-16 16,0-10-5-16,0 10-4 15,0-4 4-15,0 4-4 16,0 0-4-16,0 0 2 16,0 0-3-16,0-3-6 0,0 0-5 15,0 3 9 1,0-3 5-16,0 2-10 0,0 1 14 15,0-2-7-15,0 2-4 16,0 0 7-16,0-1-1 16,0 1-6-16,0 0-3 15,0 0 4-15,0 0 6 16,0 0-17-16,0 0 5 16,0 0-6-16,0 0-2 15,0 13-6-15,0 17 2 16,0 20 6-16,0 9 25 15,0 5-5-15,0-9-9 16,3-6-10-16,-2-12 0 16,1-8-1-16,-1-6 3 15,2-12-6-15,-1-1 3 16,-1-6-21-16,-1-4-18 0,2 0 16 16,-1 0-14-16,5 0-15 15,1 0-13-15,9 0-7 16,7-14-54-16,4-10-160 15</inkml:trace>
  <inkml:trace contextRef="#ctx0" brushRef="#br0" timeOffset="47159.21">23098 11553 281 0,'0'0'126'15,"0"0"-126"-15,0 0 0 16,0 0 49-16,0 0-15 16,0 0-7-16,-9-33-2 15,9 33-1-15,0 0-3 16,0 0 0-16,0 0 0 15,0 0-5-15,0 6-11 16,0 18-2-16,0 15-1 16,0 11 13-16,0 12 25 15,0 0-25-15,8-4-11 16,2 0-3-16,0-7 0 0,3-9 3 16,-6-3-3-16,-1-6-1 15,1-6 0-15,-1-8-8 16,-4-8-6-16,1 0-17 15,-3-9-21-15,0-2-9 16,0 3-9-16,0-3-20 16,0 0-48-16</inkml:trace>
  <inkml:trace contextRef="#ctx0" brushRef="#br0" timeOffset="47846.6">21498 12596 390 0,'0'0'33'16,"0"0"-33"-16,-96 0 3 15,77 0 10-15,7 0 16 16,9 0 6-16,3 0 8 16,0 0-30-16,0 0-1 15,0 0 8-15,0 0 1 16,0 0-3-16,11 0 3 16,9 0-12-16,16-6-6 15,21-4 7-15,22-3 19 16,18-1-19-16,30-6 27 15,16-2-11-15,22-2 22 0,14-2-28 16,0 3-20-16,-7 6 3 16,-16 4-3-16,-14 2 4 15,-6 5 1-15,-9-2-5 16,-10 3 6-16,-15-1-13 16,-22 2 4-16,-27-1 3 15,-22 3 2-15,-17-1-2 16,-11 0 0-16,-3 3-4 15,0-1 3-15,0-2 1 16,0 3 2-16,0 0-2 16,0 0-2-16,0 0 0 15,0-3-12-15,0 3-4 16,0 0-32-16,0-2-30 0,0 2 1 16,0-5 7-16,0 0-25 15,0-6-151-15</inkml:trace>
  <inkml:trace contextRef="#ctx0" brushRef="#br0" timeOffset="48762.05">23984 11665 420 0,'0'0'37'0,"0"0"-35"16,0 0 0-16,0 0 15 16,0 0 2-16,0 0 2 15,3 14-13-15,20-12-5 16,9-2 1-16,14 0 5 16,9 0-7-16,-2 0-1 0,5-5-1 15,-3-6-19-15,-4 1-31 16,-6 6-3-16,-12 4-5 15,-16 0-81-15,-15 0-87 16</inkml:trace>
  <inkml:trace contextRef="#ctx0" brushRef="#br0" timeOffset="49105.08">23854 12005 354 0,'0'0'35'0,"0"0"-35"16,0 0 0-16,0 0 12 15,0 0 29-15,0 0 6 16,52 6-7-16,-8-6-20 16,13-6-4-16,8-10-3 15,9-4-3-15,3 1-10 16,-4 2 0-16,-3 0-4 16,-12 4-4-16,-14 6-8 15,-13 4-22-15,-12-1-26 0,-7 4-84 16</inkml:trace>
  <inkml:trace contextRef="#ctx0" brushRef="#br0" timeOffset="49833.97">24952 11471 15 0,'0'0'167'0,"0"0"-146"16,0 0 3-16,0 0 30 0,0 0-5 16,0 0-20-1,0-21-19-15,0 21 3 0,0 0-1 16,0 0-8-16,0 0 4 16,0 0-4-16,0 0 9 15,0-3-2-15,0 3-3 16,0 0 0-16,0-3-2 15,0 3 1-15,0 0-6 16,0 0-1-16,0 0-2 16,0 0 2-16,2 0-1 15,-1-5 1-15,4 0-19 16,1-2-34-16,-1-1-7 16,0-1-191-16</inkml:trace>
  <inkml:trace contextRef="#ctx0" brushRef="#br0" timeOffset="50735.57">25286 11439 293 0,'0'0'46'15,"0"0"-41"-15,0 0 10 16,0 0 14-16,-81-20-3 0,52 20-12 16,-2 0-8-1,-4 11 11-15,1 6 8 0,1 3-2 16,2-1-3-16,4 4 5 16,3-3-9-16,8 1-12 15,4 4-1-15,8 1-2 16,4 8 15-16,0 4-10 15,13 7 5-15,16 5 5 16,10-2 2-16,8 5-1 16,5-6-13-16,3-8 1 15,2-10-3-15,-1-12 3 16,1-13-5-16,3-4 0 16,1-26 0-16,0-17 0 15,-1-10-9-15,-8-7-9 0,-7 1 13 16,-11 0-13-16,-9 2 10 15,-11 10 6-15,-11 1-4 16,-3 1 6-16,-17-1 9 16,-16 1-8-16,-10 6 7 15,-2 6-8-15,-2 7 0 16,0 6 0-16,0 8-7 16,-7 8-14-16,-5 4-25 15,-7 4-22-15,2 15-67 16,6 3-155-16</inkml:trace>
  <inkml:trace contextRef="#ctx0" brushRef="#br0" timeOffset="52225.31">24386 11285 313 0,'0'0'5'0,"0"0"0"16,0 0-5-16,0 0 36 15,0 0-14-15,0 0 1 16,-5-10-8-16,5 10-1 16,0 0-10-16,0 0 6 15,0 0-7-15,0 4-3 16,0 21 0-16,0 18 4 0,-7 23 18 16,-10 18 0-1,-5 14 6-15,-10 15-15 16,-3 5-6-16,-1-2 14 15,2-7-17-15,5-20-2 0,6-16-2 16,6-14 5-16,4-12-4 16,4-11 3-16,4-11 1 15,4-8-5-15,1-6 0 16,0-7-5-16,0-2-27 16,0-2-1-16,0 0-26 15,4 0-21-15,12 0-150 16</inkml:trace>
  <inkml:trace contextRef="#ctx0" brushRef="#br0" timeOffset="54873.24">21269 13498 177 0,'0'0'41'16,"0"0"-38"-16,0 0 5 15,0 0 53-15,0 0-19 16,0 0-10-16,0 0-18 15,-1 0 6-15,1 0-14 16,0 0 20-16,0 0-7 16,0 0-7-16,0 0 3 15,0 0-3-15,0 0-1 16,0 0 0-16,0 0-1 16,0 0-1-16,0 0-4 0,0 0 0 15,0 0-4 1,0 0 0-16,0 0-2 0,-3 24-3 15,-3 19-2-15,2 26 5 16,-1 15 1-16,1 6 9 16,-2-1-4-16,-5-9-5 15,1-14 0-15,-1-11 0 16,3-14 0-16,2-12-3 16,3-13 3-16,-2-8-12 15,0-8-10-15,-1 0 13 16,-2-16-26-16,0-9-66 15,2-4-115-15</inkml:trace>
  <inkml:trace contextRef="#ctx0" brushRef="#br0" timeOffset="55846.46">21317 13419 16 0,'0'0'254'0,"0"0"-236"15,0 0-12-15,0 0 22 16,0 0 9-16,0 0-18 16,-25 0-4-16,25 0-6 15,0 0-6-15,0-11 9 16,7-5-12-16,2-4-2 15,2 1 1-15,4-5 1 16,-2 2-3-16,5 2 3 16,2-3 0-16,2 3 0 0,3 2-1 15,2 0-1-15,0 1 2 16,0 5 0-16,-1 1 0 16,-4 2-4-16,0 1 2 15,-2 2 2-15,-1-1-1 16,-2 6 1-16,-1-2-3 15,-6 3-4-15,-1 0 5 16,-2 0 2-16,3 14-12 16,3 6 12-16,-4 3-13 15,2 9 12-15,-3 5-3 16,-1 7 4-16,-3 7 2 16,-4 10 13-16,0 0 3 0,0-1-16 15,-17 3 2-15,-2-6 5 16,-7-5 8-16,0-2-2 15,-3-7-4-15,-2-6 7 16,0-5-4-16,-2-8-7 16,-2-5 4-16,6-3-8 15,0-5 11-15,5-8-12 16,5 0 1-16,0-3-2 16,3 0 0-16,2 0-1 15,5 0 3-15,0 0-2 16,1-6 1-16,5-8 2 15,3-2-4-15,0-4 6 16,0 0-6-16,11-2 3 0,2 2-6 16,5-1 3-1,-1 2 0-15,0 2 1 0,-3 4 2 16,4 4 5-16,-6 5-8 16,2 1 0-16,2 0-7 15,-2 3 5-15,1 3 1 16,8 16 1-16,2 10 0 15,2 5-1-15,2 2 5 16,1 0 0-16,0 5-4 16,0-4 3-16,-4-3-7 15,1-4 10-15,-8 0-12 16,3-9-5-16,-5-2-15 16,0-6-14-16,-2-9-28 15,2-4-33-15,-2 0-140 0</inkml:trace>
  <inkml:trace contextRef="#ctx0" brushRef="#br0" timeOffset="56169.89">21989 13897 39 0,'0'0'345'0,"0"0"-345"16,0 0 0-16,0 0 0 15,0 0 2-15,0 0-2 16,68-39 0-16,-64 30 0 16,-4-1-10-16,0 7 8 0,0 1 4 15,-6 2-4 1,-13 0 6-16,-3 0-4 0,-3 5 4 16,0 7 9-16,3 3 0 15,4 2 10-15,6 5-5 16,6 0 0-16,6 4-3 15,0 1-4-15,12-3-7 16,17 2 9-16,7-10-13 16,7-3-11-16,2-3-49 15,-3-10-74-15</inkml:trace>
  <inkml:trace contextRef="#ctx0" brushRef="#br0" timeOffset="56635.3">22324 13880 347 0,'0'0'22'0,"0"0"-17"15,0 0 15-15,0 0 29 16,0 0-35-16,0 0 2 15,-10-6-11-15,10 6 1 16,0 0-1-16,-3 9 0 0,0 12 24 16,0 0-5-1,0 7-15-15,3 3-2 0,0 4 2 16,0 5 3-16,7 6-9 16,5 0-2-16,1-2-1 15,0-1 0-15,-4-1 0 16,-2-6 0-16,-4 2 0 15,-3-6 0-15,0-5 0 16,-3-3 0-16,-10-4 0 16,-7-2 1-16,-1-8-1 15,-1 0 5-15,-3-5 6 16,-2-3-6-16,3-2-4 16,-5 0 1-16,-1 0-2 15,1-7 0-15,-3-3-7 16,-1-12-8-16,4-8-3 15,-4-10-30-15,4-13-27 0,9-7-120 16</inkml:trace>
  <inkml:trace contextRef="#ctx0" brushRef="#br0" timeOffset="56797.75">22022 13769 414 0,'0'0'23'15,"0"0"-18"-15,0 0 30 0,0 0-30 16,0 0-5 0,0 0-7-16,71-14-39 0,-37 27-31 15,1-2-123-15</inkml:trace>
  <inkml:trace contextRef="#ctx0" brushRef="#br0" timeOffset="57128.15">22604 13844 349 0,'0'0'23'0,"0"0"-22"16,0 0-1-16,0 0 27 0,0 0-17 15,0 0-8-15,9-25 0 16,-9 11-4-16,0 0-6 15,0 5-8-15,0 6 15 16,-7 0-2-16,-3 3 3 16,1 0 3-16,0 3 8 15,-2 17 20-15,2 3-8 16,6 4 3-16,3-1-6 16,0-1-12-16,12 0-1 15,11-7-1-15,7-3-6 16,-2-6-11-16,5-6-21 15,0-3-51-15,-2-3-43 16</inkml:trace>
  <inkml:trace contextRef="#ctx0" brushRef="#br0" timeOffset="57416.31">22937 13721 355 0,'0'0'29'16,"0"0"-29"-16,0 0 36 16,0 0 9-16,0 0-24 15,0 0-9-15,-67 5-3 16,61 12 3-16,3 5 5 16,2 4-6-16,1 2 0 15,0 2 1-15,1-1-4 0,14-2 6 16,3-2-11-16,3-5-2 15,1-6-2-15,4-3-4 16,4-11-12-16,3 0-18 16,5-25-48-16,-2-11-145 15</inkml:trace>
  <inkml:trace contextRef="#ctx0" brushRef="#br0" timeOffset="57885.2">23156 12972 13 0,'0'0'375'16,"0"0"-375"-16,0 0 3 15,0 0 0-15,0 0 45 16,0 0-12-16,52 76 2 16,-30-46-13-16,-2 0-8 15,0-4 7-15,-8 4-18 16,0 4 0-16,-2 2 15 16,-3 4-14-16,0 2 15 0,-6 5-10 15,2-2 11 1,-1-1-14-16,-2 2 15 0,0-3-10 15,0 3-6-15,0 0-3 16,1-3-3-16,1 4 0 16,3-8-2-16,1-2 4 15,2-4-1-15,-1-7-2 16,1-6-1-16,1-7-1 16,0-4-9-16,5-5-22 15,3-4 2-15,8 0-28 16,4-16 9-16,0-4-29 15,0-7-57-15,-5-2-166 16</inkml:trace>
  <inkml:trace contextRef="#ctx0" brushRef="#br0" timeOffset="58258.03">23244 13455 333 0,'0'0'115'16,"0"0"-113"-16,0 0 21 16,0 0 33-16,0 0-25 15,0 0-16-15,55-13-12 16,-4-1-1-16,17-6 4 16,7-8-10-16,7 1 4 15,-1 0-14-15,-9 8-1 16,-14 2-10-16,-19 7-30 15,-17 4-59-15,-12 3-84 16</inkml:trace>
  <inkml:trace contextRef="#ctx0" brushRef="#br0" timeOffset="61321.31">23228 11146 81 0,'0'0'32'15,"-85"-20"-11"-15,43 11 3 16,0 2 4-16,2 1-2 16,-3-1-26-16,-9 3 5 15,-11 4-5-15,-9 0-5 0,-10 0 5 16,-5 0 0-16,-4 7 0 16,-8 0 0-1,3 3 0-15,4-1 5 0,4 5 26 16,2-1-28-16,-5 2 8 15,3 2 17-15,3 4-11 16,5 5-9-16,4 4 9 16,6 12-14-16,5 9 13 15,-4 11-8-15,12 7-4 16,7 5 3-16,9 1 15 16,11 0 2-16,11-5 2 15,12-1-9-15,7-5-3 16,0-2-3-16,6-2-5 15,16 2-4-15,6 1 1 16,10 4 0-16,7-1 1 0,10-1-4 16,13 2-2-16,10-1 2 15,7 0 3-15,6-3 6 16,6-4-9-16,6-7-1 16,2-6 1-16,2-2 2 15,3-8-2-15,2-10 1 16,3-6 2-16,6-10 4 15,-2-10-7-15,0-5 11 16,-4-20-9-16,-3-8-2 16,-11-6 2-16,-8-4 0 15,-10-7 0-15,-13-12-2 16,-5-4-7-16,-7-8 0 0,-6-1 1 16,-4-5-5-16,-5 8 1 15,-9 4 7-15,-9 1 2 16,-9 10-7-16,-12 1 5 15,-4 4 3-15,0-1-3 16,-18-4 3-16,-9-6-9 16,-3-2 4-16,-6-1-3 15,1 3 8-15,-8 3 0 16,-1 4-1-16,-6 0 1 16,-7-1-3-16,-4 1 3 15,-11 6-3-15,-2 6 3 16,-4 3 7-16,4 7-4 15,2 5 3-15,5 4-2 16,-6 8-3-16,1 4-2 0,2 3 1 16,-2 6 0-16,10 4 0 15,2 0 0-15,11 10-19 16,6 7-46-16,13 8-73 16</inkml:trace>
  <inkml:trace contextRef="#ctx0" brushRef="#br0" timeOffset="83685.84">14860 14746 227 0,'0'0'54'0,"0"0"-53"16,0 0 0-16,0 0 26 16,0 0 12-16,0 0-22 15,0 0 3-15,0-23-10 16,0 23-1-16,0-3 5 0,-3 3-9 15,-7 0-4 1,-9 0 5-16,-7 3-3 0,1 11-1 16,-5-1 5-16,1 3-4 15,3 4 8-15,-4 6-4 16,2 8 2 0,-5 3-1-16,3 8 5 0,2-1-1 15,7 2-5-15,3 2 5 16,6-5-10-16,12 1 0 15,0-7-1-15,12-4 1 16,19-1-2-16,12-8 0 16,19-8-3-16,13-9-5 15,12-7-25-15,4-7-28 16,-10-18-76-16</inkml:trace>
  <inkml:trace contextRef="#ctx0" brushRef="#br0" timeOffset="84859.32">15426 15041 201 0,'0'0'29'16,"0"0"-29"-16,0 0 0 16,0 0 29-16,0 0 32 15,0 0-31-15,-24-7-30 16,12 7 25-16,-9 0-7 15,-4 0-10-15,-3 0-3 16,-1 0-3-16,2 3 13 16,5 1-5-16,1 2 5 15,6 4-9-15,2-1 0 16,3 5-2-16,7 9 0 16,3 0 2-16,0 10 8 15,16 1-1-15,7-1-4 0,9-4 2 16,4-9-9-16,-1-7-2 15,1-13-1-15,-9 0-5 16,-8-9 0-16,-3-15-4 16,-6-5-15-16,-7-4-1 15,-3 6 26-15,0 7 4 16,0 11 5-16,0 1-1 16,0 8 8-16,0 0-10 15,0 0-6-15,0 4 2 16,0 13-1-16,3 3 6 15,10 0 4-15,2-6-6 16,6-5 1-16,-1-3-6 0,5-6 5 16,-3 0-5-1,2-20 4-15,-7-7-4 0,-5-2-9 16,-5-5-14-16,-7 3 22 16,0 7 0-16,-3 4 1 15,-11 6 4-15,4 8 14 16,1 0-13-16,3 6 8 15,3 0-13-15,0 0 1 16,3 0-1-16,0 0-1 16,0 0 1-16,6 0 4 15,9 9-3-15,12 1 1 16,-1 0-2-16,9 0 0 16,-2 4-3-16,2 1 2 0,4 2-2 15,-3 6-4-15,-6-2-8 16,-10 4-2-16,-6 3 14 15,-6-2-5-15,-8 1-1 16,0-2 9-16,-11-5 0 16,-8 0 5-16,-10-6 4 15,0-7-3-15,0-2 0 16,-2-5 1-16,3 0-6 16,2 0 2-16,4-7 0 15,7-2-2-15,10-1 1 16,5-7-2-16,0-4 0 15,26-4-1-15,4-1 0 0,5-3 1 16,5-2 0 0,1 1-3-16,1 1 3 0,-6 2 0 15,-8 5-5-15,-7 2 5 16,-9 6 0-16,-5 1 0 16,-6 3 0-16,-1 0 6 15,0 5-6-15,0 1 6 16,-1 1-2-16,-6 3 3 15,1 0 0-15,-3 0-3 16,3 3-4-16,-3 9 4 16,4 12 4-16,5 6 6 15,0 2 5-15,11 7-4 16,15 6-9-16,18-3-6 16,9-3-2-16,15-8-22 0,5-9 6 15,0-15-46-15,-9-7-75 16</inkml:trace>
  <inkml:trace contextRef="#ctx0" brushRef="#br0" timeOffset="85575.03">16602 14618 302 0,'0'0'32'0,"0"0"-30"16,0 0 35-16,0 0 14 15,0 0-7-15,0 0-18 16,-53-23-7-16,50 15 11 16,3-1-26-16,0-4 0 15,0-4-4-15,9 1 0 16,12-7-11-16,4 3 9 0,5 6-4 16,-4 2 4-16,3 6 0 15,1 6-1-15,-2 0 2 16,2 22-5-1,-5 11 1-15,-2 10 2 0,-12 6 0 16,-8-3 6-16,-3-5-6 16,-8-9 3-16,-13-1 0 15,-9-9 3-15,-2-5 9 16,0-5-3-16,5-2-7 16,0-9 4-16,8-1 6 15,10 0-4-15,3 0 1 16,6 0 0-16,0-4-1 15,9-8-8-15,13-2-8 16,8 1 4-16,-3 6 2 16,0 4 2-16,3 3-2 0,-4 7-5 15,3 13 5-15,1 9-7 16,-7 4 9-16,0 1 1 16,-8-2-1-16,-11-8-4 15,-4-4 4-15,0-5-1 16,-13-1 4-16,-16-1 2 15,-11-6-5-15,-12-4 3 16,-6-3-3-16,-3 0 1 16,-2-3 0-16,5-17 5 15,9-9-6-15,11-15-18 16,15-11-39-16,16-6-87 16,7-1-165-16</inkml:trace>
  <inkml:trace contextRef="#ctx0" brushRef="#br0" timeOffset="86241.37">17037 14182 238 0,'0'0'78'0,"-78"-17"-78"16,29 11 6-16,-3 1 13 15,4 2 50-15,2 3-29 16,1 0-7-16,-4 3-5 16,1 14-8-16,-8 7-7 15,0 10 3-15,1 5 8 16,0 3-14-16,4 5 14 15,-1 1-17-15,9-1 13 16,4 3-13-16,10-1-7 16,13 1 2-16,6 0-2 15,10 6-1-15,0 3 1 16,13 4 1-16,12 4-1 16,6-1-1-16,7-3 1 15,1-5 1-15,4-4 0 0,5-1 0 16,4-5 1-16,10-6-4 15,9-4 2-15,3-9 0 16,4-10 2-16,-2-11-2 16,0-8 0-16,3-11-4 15,-4-23 4-15,-4-13-23 16,1-6 10-16,-5-13 12 16,-8 0 2-16,-6 0-1 15,-19-10 0-15,-10 0 0 16,-11-8 1-16,-10 0-7 15,-3-2 6-15,-1 0-4 16,-11 6 3-16,0 12 2 16,-11 7 28-16,-3 8-6 0,-16 5-3 15,-13 1-2 1,-15-1 9-16,-10 10-17 0,-9 4-7 16,-1 8-3-16,6 11-23 15,12 13-24-15,11 2-17 16,12 27-14-16,7 17-88 15</inkml:trace>
  <inkml:trace contextRef="#ctx0" brushRef="#br0" timeOffset="90149.28">15936 16182 152 0,'0'0'0'16,"0"0"-28"-16,0 0 11 15,0 0 17-15,0 0 37 16,0 0 1-16,0 0-18 0,67-75-8 16,-61 72 19-16,1 0-20 15,-2-3-8-15,-2 5 5 16,-3 1 8-16,0 0 4 16,0 0 0-16,0 0-2 15,0 0-5-15,0 4-8 16,0 11-3-16,0 9 25 15,0 6 9-15,-8 5-14 16,-2 3-1-16,2 1-20 16,1-3 12-16,4 4-10 15,3-1 17-15,0-2-7 16,0 2-12-16,0-1 4 16,13-2-2-16,10 1 3 15,2-6-4-15,8-3-2 16,6-10 0-16,7-6 0 15,2-9-5-15,-2-3-21 0,-4-8-34 16,-8-19-40-16,-7-5-125 16</inkml:trace>
  <inkml:trace contextRef="#ctx0" brushRef="#br0" timeOffset="90457.06">16124 15945 423 0,'0'0'39'16,"0"0"-39"-16,0 0-12 16,0 0 12-16,85-29-2 15,-53 24 2-15,4 0-37 16,2 2 8-16,-8 3-46 16,-5 0-71-16</inkml:trace>
  <inkml:trace contextRef="#ctx0" brushRef="#br0" timeOffset="90740.96">16229 16286 419 0,'0'0'62'16,"0"0"-62"-16,0 0 2 0,0 0 18 16,0 0 0-1,0 0-13-15,-1 2-5 0,13-2 0 16,6 0 2-16,4 0-4 16,10-5-6-16,5-12-29 15,-2 0-10-15,0 1-59 16,-5 3-197-16</inkml:trace>
  <inkml:trace contextRef="#ctx0" brushRef="#br0" timeOffset="91041.76">16890 16167 545 0,'0'0'10'15,"0"0"-10"-15,0 0-20 16,0 0 15-16,0 0 5 15,0 0 1-15,108 0 0 16,-59 0-1-16,-10 0-31 16,-10-7-66-16,-3 4-99 0</inkml:trace>
  <inkml:trace contextRef="#ctx0" brushRef="#br0" timeOffset="91280.79">16865 16472 523 0,'0'0'0'16,"0"0"0"-16,0 0 0 15,0 0 6-15,0 0 5 0,0 0-10 16,97-14-1-1,-58-1 1-15,-3 0-1 0,-5-5-51 16,2-2-60-16,-10 1-94 16</inkml:trace>
  <inkml:trace contextRef="#ctx0" brushRef="#br0" timeOffset="92016.01">17465 16054 222 0,'0'0'65'0,"0"0"-65"16,0 0 2-16,0 0 14 0,0 0 8 15,0 0 7-15,-3-65 15 16,3 64 0-16,0 1-11 16,0 0-6-16,0 0-16 15,0 0-5-15,0 0-2 16,0 4-2-16,0 16-1 15,0 9 0-15,0 17 36 16,0 4-12-16,0 3-9 16,-3 0-8-16,3-3-7 15,0-2 0-15,0-1-2 16,3-2 3-16,8-8-4 16,0-7 0-16,-2-3-5 15,3-7-11-15,-6-8-33 16,0-5 8-16,0-4-6 15,1-3 3-15,10 0-20 0,-1-15-55 16,-3-8-106-16</inkml:trace>
  <inkml:trace contextRef="#ctx0" brushRef="#br0" timeOffset="92694.19">17989 16029 176 0,'0'0'29'15,"0"0"-29"-15,0 0 0 16,0 0 43-16,0 0 5 16,0 0-8-16,-83 0 0 0,68 8-1 15,5 1-7 1,-2 6-20-16,-3-1-1 0,4 5 1 15,4 0-5-15,3 1 1 16,1-2-2-16,3 5-3 16,0 2 7-16,13 2-7 15,14 6-1-15,2 3 1 16,6 4 4-16,4 0-6 16,0-4 3-16,1-2-3 15,-3-7 3-15,-3-8 0 16,1-10-4-16,-2-9-1 15,-4-3-2-15,3-21-10 16,-2-13-3-16,-5-8-7 16,-1-5 11-16,-6 2 12 15,-4 4 1-15,-1 4 3 16,-10 2-4-16,-3 0-3 0,0-4 2 16,-3-3 1-16,-16 6 0 15,-1 1 0-15,-10 5 2 16,-2 5 4-16,-3 8 18 15,-11 6-5-15,1 3-12 16,-4 7-1-16,4 4-12 16,2 0 1-16,8 3 3 15,4 14-8-15,6 3-22 16,9 1-49-16,10 1-104 16</inkml:trace>
  <inkml:trace contextRef="#ctx0" brushRef="#br0" timeOffset="93468.15">18992 15716 365 0,'0'0'45'0,"0"0"-39"16,0 0 20-16,0 0 20 0,0 0-21 15,0 0 5-15,-23-21-18 16,22 21-2-16,-1 10-2 16,2 16 4-1,0 11 28-15,0 8-13 0,0 1-17 16,10 8-3-16,3 8 0 15,0 0-7-15,1 2 8 16,1-8-7-16,-3-9 2 16,-1-8-3-16,-3-3-3 15,-3-15-1-15,1-9-23 16,-3-7-29-16,7-5-4 16,8-2-5-16,10-18-22 15,7-12-268-15</inkml:trace>
  <inkml:trace contextRef="#ctx0" brushRef="#br0" timeOffset="93829.92">19726 15562 436 0,'0'0'74'16,"0"0"-74"-16,0 0 6 0,0 0 11 16,0 0 20-1,0 0-25-15,1-12-12 0,5 32 0 16,5 18 36-16,-1 13 15 16,-2 8-17-16,-2 6-21 15,-3-5 2-15,-2-3-11 16,5-5-1-16,-2-6 0 15,2-8-1-15,2-6-2 16,0-9-2-16,-4-3-8 16,2-8-17-16,-3-4-13 15,-2-5-34-15,1-3 10 16,-2 0-10-16,0 0-21 16,1-1-127-16</inkml:trace>
  <inkml:trace contextRef="#ctx0" brushRef="#br0" timeOffset="94779.14">20486 15754 174 0,'0'0'58'0,"0"0"-38"15,0 0 3-15,0 0 12 16,0 0-13-16,0 0 2 0,-19-38-8 16,6 37 3-16,-4-2 13 15,-5 3-16-15,-5 0-16 16,-1 0 10-16,-2 3-7 16,1 3 6-16,6-2-6 15,3 5-2-15,7-2 6 16,1 3-1-16,2 0-5 15,3 6 1-15,4 4 1 16,3 3 4-16,0 7-2 16,10 14-1-16,16 7-1 15,12 9 10-15,8 3-5 16,6 0-4-16,-1-13-2 16,-1-8 0-16,-6-15-2 15,-4-11-1-15,-6-16 1 16,4-3 12-16,-7-23-12 0,0-20-7 15,1-8-17 1,-13-13-2-16,1 2 18 0,-4 2 8 16,-9 9 3-16,-2 13 1 15,-5 7-4-15,-2 4-6 16,-17 1 6-16,-14 4 0 16,-7 0 0-16,-4 5 4 15,1 5-3-15,4 5 0 16,7 5 3-16,-3 5-4 15,4 0 0-15,6 0-2 16,-2 8-19-16,15 1-75 16,12 1-231-16</inkml:trace>
  <inkml:trace contextRef="#ctx0" brushRef="#br0" timeOffset="95364.54">21294 15687 314 0,'0'0'43'0,"0"0"-35"15,-83-6 12-15,53 6 9 16,5 0 1-16,4 3-9 16,5 4-5-16,0 3-7 15,3 1 7-15,0 2 0 16,3 7-8-16,4 3-1 15,3 3 0-15,3 10-2 16,0 8 8-16,15 12-2 16,15 6 5-16,5 2-11 15,7-7-4-15,3-10 0 0,4-13 1 16,-1-8-4-16,1-17 1 16,-6-9-5-16,2-16-2 15,-6-20-2-15,-3-17-10 16,-3-7 10-16,-11-2 2 15,-4-2 5-15,-11 5 3 16,-7 10 0-16,0-1-2 16,-7 5 2-16,-20 5-1 15,-5-1 1-15,0 5 0 16,-8 6 0-16,7 8 0 16,4 8-1-16,8 7-3 15,7 7-22-15,3 0-31 16,11 8-92-16,1 9-75 15</inkml:trace>
  <inkml:trace contextRef="#ctx0" brushRef="#br0" timeOffset="95884.11">22106 15536 437 0,'0'0'42'0,"0"0"-42"0,0 0-4 16,-84-10 4-16,56 10 9 16,0 10-8-16,0 6 6 15,-2 1-6-15,5 2 3 16,1 5 5-16,5-2-5 15,0 6-3-15,6 1 12 16,4 7-12-16,8 5 13 16,1 7 15-16,9 8-17 15,14 5 1-15,7-2 1 16,5-7-11-16,5-9-3 16,-1-10 0-16,2-16-3 15,4-17-2-15,1-6-18 16,3-34 6-16,4-17-9 15,-5-8 0-15,-5-10 25 0,-9-3-13 16,-6 7-5 0,-10 7 7-16,-7 8 12 0,-11 14 14 15,-5 11 12-15,-19 1-16 16,-11 8 3-16,-9-1 1 16,-5 7-3-16,0 2-9 15,0 11-2-15,4 3-11 16,-3 0-4-16,0 10-27 15,-2 19-32-15,5 4-91 16</inkml:trace>
  <inkml:trace contextRef="#ctx0" brushRef="#br0" timeOffset="96862.16">18148 16679 113 0,'0'0'29'0,"-148"-21"-21"15,75 12-6-15,-5 3 12 16,10-1-3-16,-2 3-8 15,13 1 4-15,2 1-2 16,9 2 0-16,7 0-5 16,7 0 2-16,12 0 26 15,8 0-28-15,5 2 1 16,2 1 1-16,0 1 24 16,1-2-1-16,-1 3 11 0,4 1-28 15,-2 1-2 1,3 2 4-16,0-1 6 0,0 1-14 15,0 1-2-15,4 0 0 16,5 0 1-16,0 4 2 16,5 1 14-16,2 2-12 15,3-1-1-15,13 1 7 16,8 0-7-16,9-7 0 16,11-4 18-16,13 0 5 15,2 1-16-15,3-3 8 16,8 4-19-16,13 0 2 15,14-4-1-15,13-4 3 16,18 0-2-16,11-12 0 16,18-13 8-16,12-1 8 15,7 2-8-15,-10 12 2 0,-17 8-6 16,-9 4-6 0,-10 0 0-16,-3 0 0 0,9 0 0 15,5 0-7-15,4 0 7 16,10-10 1-16,7-7 5 15,-8-5-3-15,-13 5 1 16,-29 4 3-16,-28 7-7 16,-33 3 0-16,-21-2 0 15,-20 5 0-15,-10-3 0 16,-13 0 0-16,-3 2 5 16,0-4-5-16,-3-2-9 15,-16-1-29-15,-6 2-37 0,-9 0 8 16,2-2-108-16</inkml:trace>
  <inkml:trace contextRef="#ctx0" brushRef="#br0" timeOffset="97416.9">22846 16191 334 0,'0'0'54'15,"0"0"-47"-15,0 0 1 16,0 0 9-16,0 0-7 16,0 0-6-16,-76 32 19 15,52 5 6-15,2 8 2 16,-1 2-24-16,6-8-7 15,6-5-1-15,7-11-25 16,4-10-14-16,0-12-17 16,10-1-2-16,18-10-68 15</inkml:trace>
  <inkml:trace contextRef="#ctx0" brushRef="#br0" timeOffset="97565.89">22909 16310 343 0,'0'0'76'15,"0"0"-71"-15,-14 78 48 16,-2-35-13-16,-3-1-23 16,-1-4-17-16,5-5 0 15,5-8-7-15,3-8-44 16,-3-10-132-16</inkml:trace>
  <inkml:trace contextRef="#ctx0" brushRef="#br0" timeOffset="150291.01">18206 17098 5 0,'0'0'248'0,"0"0"-222"15,0 0-26-15,0 0-5 16,0 0 5-16,0 0 14 15,0 0 8-15,-20-4 4 16,20 4-10-16,0 0-1 16,0 0-7-16,0 0 1 15,0 0-3-15,-3 0 7 16,2 0 5-16,-2 0-2 16,-2 0-4-16,1 0-3 0,-2 0-2 15,5 0 1 1,-1 0-2-16,2 0-2 15,0 4-4-15,0 10-3 0,0 16 3 16,0 18 7-16,9 13 4 16,3 7-6-16,9 4-4 15,-5-5-1-15,7-6-3 16,-4-2 0-16,-3-4 3 16,1-3 0-16,-7-2 0 15,-4-5-1-15,-6-6 1 16,0-3 0-16,0-9-5 15,-9-7 2-15,-5-8-8 16,-2-5-10-16,0-7-6 0,0 0-10 16,-8-17-56-16,5-17-93 15</inkml:trace>
  <inkml:trace contextRef="#ctx0" brushRef="#br0" timeOffset="151326.04">18054 17184 201 0,'0'0'46'0,"0"0"-41"16,0 0-8-16,0 0 6 16,0 0 25-16,0 0-1 15,-30-6-11-15,30 2-4 16,0-1-9-16,0-2-2 15,1-4-1-15,8-8 2 16,8 5 3-16,-2-6-4 16,4 3-1-16,5 1 1 15,-6 3-3-15,6-3-3 16,-1 2 3-16,3 1 1 16,-1 3 1-16,2-2 0 0,2 5-1 15,-4-3 0 1,2 3-3-16,-2 2 4 0,2 3 0 15,-5 2-1-15,1 0-4 16,-1 0 5-16,-1 14 0 16,-2 6 3-16,1 2-2 15,-5 5 0-15,1 3 4 16,-2 2-2-16,-1 2 5 16,-4 0 8-16,-5 5 0 15,-4 4-10-15,0-1-3 16,-1-5 6-16,-11-5-9 15,-9-10 0-15,2-3 5 0,-4 0-5 16,-1-3 0-16,0-3 2 16,-2-2 0-16,2-3 4 15,3 0-4-15,-3-5-2 16,5-3 0-16,1 0 0 16,1 0 3-16,8-3-3 15,5-9 3-15,1-5-2 16,3 0-1-16,3-7 0 15,12 2 0-15,6-1 3 16,2 3 1-16,3 4-1 16,1 5-2-16,3 5-1 15,0 3-1-15,2 3 0 16,1 0 1-16,3 12-5 0,-4 9 5 16,7 1 3-16,0 7 10 15,3 2-8-15,-2 2 3 16,1 1-3-16,-4 1-5 15,-3-5 1-15,-3-5-5 16,1 0 8-16,-6-9-8 16,0-3-4-16,-5-3 2 15,0-8-12-15,-5 1-14 16,0-3-23-16,1 0-31 16,-8-12-44-16</inkml:trace>
  <inkml:trace contextRef="#ctx0" brushRef="#br0" timeOffset="151697.75">19151 17287 375 0,'0'0'50'15,"0"0"-50"-15,0 0 7 16,0 0-2-16,0 0 15 15,0 0-16-15,27-10-2 16,2-1 3-16,2-6 2 16,5-3-7-16,3-1-5 15,4 1-16-15,-4 6-39 16,-5 5-48-16,-10 4 21 16</inkml:trace>
  <inkml:trace contextRef="#ctx0" brushRef="#br0" timeOffset="151940.59">19204 17517 426 0,'0'0'85'16,"0"0"-85"-16,0 0-5 15,0 0 5-15,0 0 2 16,0 0 6-16,112-22-4 16,-60 2-8-16,1-4-26 15,4-4-46-15,0-4-73 16,-9 1-26-16</inkml:trace>
  <inkml:trace contextRef="#ctx0" brushRef="#br0" timeOffset="152526.17">19908 17002 242 0,'0'0'128'15,"0"0"-112"-15,0 0-8 16,0 0-3-16,0 0 24 15,0 0-14-15,-78 7-11 0,56 6 3 16,-4-2 1 0,-1 4 4-16,4-1-5 0,-1 0-2 15,0 3 3-15,3 1 0 16,-1 2-2-16,0 0 8 16,8-2-13-16,2 0 2 15,8-1-3-15,4-2 3 16,0 5-3-16,0 7 3 15,11 3 4-15,8 4-7 16,9-1 2-16,6 3 2 16,8-3 11-16,0-7-14 15,1-5 2-15,-1-5-3 16,-5-6 2-16,-4-7-2 16,0-3 0-16,-10-8 1 15,3-14-3-15,-7-7-1 16,1-7 3-16,-6-3-3 0,-2-2 4 15,-4 1-1-15,-5 1 1 16,-3 0 5-16,0-2-5 16,-6 7-1-16,-9 2 3 15,-1 5 1-15,-3-1 4 16,0 8-6-16,-3-4 4 16,-3 7 9-16,-1 5-15 15,-5-2-3-15,-3 6 2 16,-4 6-7-16,1 2-12 15,1 0-6-15,5 5-16 16,-1 14-24-16,9-4-35 16,5 2-129-16</inkml:trace>
  <inkml:trace contextRef="#ctx0" brushRef="#br0" timeOffset="186324.26">4740 13600 179 0,'0'0'0'0,"0"0"-6"15,0 0-5-15,0 0 11 16,0 0 6-16,0 0 7 15,0 0-1-15,-27-52-12 16,18 38 0-16,0 2-43 16,-4-5-58-16,4 1 58 15,1 4 43-15,1-1 66 0,1 4-1 16,0-1-31 0,3 0-13-16,0 3-8 0,-3 1-2 15,3 0 2-15,-1-2-3 16,1 2 5-1,1 3 6-15,2 0 2 0,-1-1 17 16,1 1-17-16,-2 0-16 16,1 0 8-16,-1-1 1 15,2 4 2-15,0 0-14 16,0 0 1-16,0 0-2 16,0 0-2-16,0 0 0 15,0 10-1-15,0 20-14 16,11 15 14-16,5 13 0 15,5 7 1-15,-6 2-1 16,4 0 1-16,-1-3 0 0,-3-3-1 16,-3-10-6-1,-9-15-4-15,0-14-14 0,-3-16-13 16,0-6-52-16,0-20 23 16</inkml:trace>
  <inkml:trace contextRef="#ctx0" brushRef="#br0" timeOffset="186936.17">4497 13297 345 0,'0'0'17'16,"0"0"-17"-16,0 0-2 15,0 0-1-15,0 0-2 16,0 0 4-16,13-34 1 16,8 25 0-16,6-5 1 15,6 4 2-15,3 1 8 16,4 1-3-16,-3 3 6 15,-1 5-9-15,3 0-4 16,4 5 1-16,2 16-2 0,1 5 0 16,2 11 3-16,4 5 4 15,0 2-5-15,3-2 2 16,2-5-1-16,-6-8 2 16,1-2-5-16,-3-8 1 15,-4-2 1-15,-6-7 1 16,-8-6 0-16,-4-1-2 15,-8-3-1-15,-8 0 2 16,-5-3 12-16,1-21 2 16,-7-12 8-16,0-14-23 15,0-9 6-15,-3-1 2 16,-15-2-1-16,-7-2-3 16,1 5-4-16,3 0 6 0,-6 7-7 15,5 6 0-15,-8 2 1 16,3 4 0-16,-1-2-1 15,4 5 2-15,3 4-2 16,2 4-19-16,8 9 17 16,1 9-16-16,7 5 2 15,3 6 1-15,0 0-80 16,7 8-140-16</inkml:trace>
  <inkml:trace contextRef="#ctx0" brushRef="#br0" timeOffset="187476.18">6118 13039 345 0,'0'0'12'16,"0"0"-12"-16,0 0-2 0,0 0 2 16,-85 9 19-16,66 1 11 15,2 7-3-15,-2 3-17 16,3 3-5-16,-1 7-1 15,4 3-1-15,7 4 0 16,6-1-2-16,0 0 1 16,0 0-1-16,19 1 1 15,8-1-2-15,9-10 6 16,6-1-1-16,-1-8-5 16,4-9 2-16,-6-8-1 15,-5 0 2-15,-7-13-3 16,-6-19 2-16,-8-9 5 15,-10-9-6-15,-3-6 3 16,-3 3-4-16,-19 4 0 16,-5 5 0-16,-4 5 6 0,-2 3-6 15,-3 13 0 1,3 3-2-16,-2 7-2 0,2 7 4 16,-3 6-19-16,3 0-25 15,2 14-35-15,-2 11-73 16</inkml:trace>
  <inkml:trace contextRef="#ctx0" brushRef="#br0" timeOffset="188311.97">5474 14812 441 0,'0'0'0'0,"0"0"-39"15,0 0-53-15,0 0 36 16,0 0 55-16,0 0 1 16,27-55 14-16,-24 35-12 0,0 0-2 15,-3-1-3 1,-11 1 3-16,-17 3 7 0,-5 8 20 16,-6 4-16-16,-2 5 14 15,3 0-10-15,4 6-11 16,1 17 8-16,8 4-11 15,1 9 5-15,6 7-6 16,5 3 12-16,5 0-10 16,8 3-2-16,0 2 5 15,24 2 6-15,10-8 4 16,11-6-6-16,12-5-5 16,17-18-3-16,1-9 5 15,1-7-6-15,-15 0-3 16,-16-4 0-16,-12-8-7 15,-14-1-2-15,-13 0 9 16,-6 1 3-16,-6 0 4 16,-16 2-4-16,-8 7 9 0,-6 3 9 15,3 3-7-15,-1 14 0 16,4 5-4-16,3 8-1 16,8 3-6-16,7 4 0 15,12 2 12-15,3 1-9 16,28 3-1-16,14-3 3 15,12-5-5-15,17-11 0 16,17-13-2-16,11-11-5 16,2-11-12-16,-4-22-15 15,-18-4-41-15,-18-6-72 16,-22 1-42-16</inkml:trace>
  <inkml:trace contextRef="#ctx0" brushRef="#br0" timeOffset="188743.95">6099 15047 191 0,'0'0'80'15,"0"0"-80"-15,0 0 0 16,0 0 17-16,0 0 34 16,0 0 0-16,-79 36-3 15,79-36-24-15,0 0-10 16,0 0-4-16,0 0-10 0,13-5 3 15,11-7-3 1,7 0 0-16,8 2-6 0,9 7 6 16,4 3-2-1,8 3 1-15,1 16 1 0,-6 8 1 16,-10-1-1-16,-11-2-5 16,-13-2 5-16,-9-8-2 15,-12 0 1-15,0-5 1 16,0-1 2-16,-15-3 9 15,-3-1-10-15,-6-4 1 16,2 0 7-16,-2-4 0 16,6-15 2-16,0-8-5 15,3-6-6-15,8-10-1 16,4 0-14-16,3 0 4 0,3 6 1 16,18 6-8-1,4 0-12-15,2 8-4 0,4 3-5 16,-1 4-24-16,-5 3-45 15</inkml:trace>
  <inkml:trace contextRef="#ctx0" brushRef="#br0" timeOffset="189141.71">6491 14826 305 0,'0'0'41'0,"0"0"-13"16,0 0 21-1,0 0-7-15,0 0-6 0,0 0-11 16,-39-29-25-16,45 22 0 16,11-6 1-16,11 2 0 15,5 2-2-15,7 6 0 16,5 3 1-16,10 3-6 16,6 17 6-16,-1 8 4 15,-5-1-4-15,-10-1-7 16,-17-5 7-16,-10-8-1 15,-12-3 1-15,-6-4-8 16,0-6 8-16,-3 0 18 16,-18 0-8-16,-7 0-10 15,-5-20 0-15,-3-5 0 0,-1-6-10 16,1-6-5 0,9-1-7-16,8-2 19 0,13 5 1 15,6 7-4-15,0 6-13 16,22 2-38-16,4 3-3 15,5 3-32-15,6 1-7 16,-7 3-52-16</inkml:trace>
  <inkml:trace contextRef="#ctx0" brushRef="#br0" timeOffset="189506.84">6949 14514 88 0,'0'0'282'15,"0"0"-258"-15,0 0-7 16,0 0 23-16,0 0-31 0,0 0 8 15,-39-12 3 1,39 12-12-16,0 0-6 0,0 0-2 16,0 0 0-16,0 0-4 15,0 14 4-15,0 11 0 16,3 4 7-16,14 12 9 16,8-2-13-16,8 2 12 15,10-5-8-15,2-3-7 16,1-10 0-16,-7-11 0 15,-8-7-6-15,-14-5-2 16,-7-7 5-16,-7-23 3 16,-3-10-5-16,0-7-13 0,-21 1 18 15,-4 7-1 1,-1 6 1-16,1 7 0 0,-2 6-2 16,5 3 2-1,5 5-11-15,4 5-13 0,4 3-7 16,6 4-9-16,3 0-26 15,0 0-106-15,12-3 18 16</inkml:trace>
  <inkml:trace contextRef="#ctx0" brushRef="#br0" timeOffset="189858.13">7125 14391 253 0,'0'0'94'15,"0"0"-87"-15,0 0 41 16,0 0-14-16,0 0-8 15,0 0 0-15,-33-50-26 0,39 39 1 16,15-8-2-16,13 2 2 16,8 0 0-16,12 8 2 15,1 6-3-15,3 3 2 16,-1 15 1-16,-2 12-3 16,-1 3 0-1,-11-3 4-15,-9-5-3 0,-11-5 1 16,-10-7-2-16,-10-7 2 15,-3-3 10-15,0 0 29 16,-6-3-13-16,-18-17-18 16,-4-12-10-16,-5-9-9 15,5-9 6-15,4-11-9 0,12-6 4 16,12-13-2 0,0-5-10-16,18-9-2 0,15-1-1 15,7-3-6-15,5 1-44 16,-2-12-104-16</inkml:trace>
  <inkml:trace contextRef="#ctx0" brushRef="#br0" timeOffset="204022.18">17385 10727 230 0,'0'0'12'15,"0"0"-12"-15,0 0-11 16,0 0 11-16,0 0 23 16,0 0 15-16,0 0-25 15,0 0-11-15,0-3 2 16,0 3-4-16,0 0 1 16,0 0-1-16,0 0-2 15,0 0 2-15,0 0 0 16,0 0 4-16,0 0 2 0,0 0 3 15,5 0 3-15,1-11 0 16,5-8-6-16,-1-7-4 16,-4-4-2-16,-3 3 0 15,-3 8-2-15,0 2 1 16,0 10 0-16,-12 1-2 16,-9 6-8-16,-4 0-3 15,-10 17 5-15,-4 13 5 16,1 9 4-16,4 6 5 15,5 6 2-15,13-2-2 16,6 0 1-16,10-6 4 16,3-3-9-16,23-7 5 15,10-2-6-15,3-9 0 16,-2-5 1-16,-6-8-3 0,-5-2-1 16,-9-4-8-16,-8-3 8 15,-6 0-8-15,-3 0 11 16,0 0 1-16,0-4 0 15,0-2-1-15,-12 6 18 16,-2 0-18-16,-7 0-3 16,0 10 3-16,-6 10 3 15,2 6-3-15,2 7 2 16,7 6 3-16,3 8 0 16,10 1 2-16,3 0-5 15,10-1 4-15,15-5 0 0,14-5-4 16,7-8 1-16,3-16-3 15,-1-9-5-15,3-4-12 16,-1-16-48-16,-2-12-38 16</inkml:trace>
  <inkml:trace contextRef="#ctx0" brushRef="#br0" timeOffset="204471.68">17550 11139 370 0,'0'0'0'0,"0"0"-4"16,0 0 4-16,0 0 12 15,0 0 3-15,0 0 2 16,14-52-17-16,18 41-5 15,10 2 4-15,4 6 1 16,5 3 0-16,-2 0-1 16,3 12 1-16,-3 19 0 15,-1 5 4-15,0 6-3 16,-4 2 1-16,-6-8-2 16,-9-4 2-16,-9-8-2 15,-11-10 0-15,-5-8-2 16,-4-3-6-16,0-3 8 15,-9 0 23-15,-16-14-23 16,-6-8 0-16,2-7-8 0,6-7 2 16,7-5 7-16,5 1-2 15,5 0-4-15,6 5-3 16,0 8 7-16,0 4-12 16,13 9-12-16,13 2-60 15,6 2-33-15</inkml:trace>
  <inkml:trace contextRef="#ctx0" brushRef="#br0" timeOffset="204877.34">18358 10968 295 0,'0'0'0'0,"0"0"-3"16,0 0 3-16,0 0 20 15,0 0 28-15,0 0-17 16,-58-54-18-16,70 49-13 16,18-3-4-16,10-1 2 15,5 9 1-15,7 0 0 16,-1 13-1-16,-4 20 2 16,-2 6-1-16,-3 5 1 15,-9 2 1-15,-13-6-1 0,-6-8 0 16,-10-9-2-1,-4-12 1-15,0-4 1 0,0-7 6 16,-13 0 20-16,-12-15-24 16,-2-10-2-16,1-8-27 15,8-4 19-15,10-3 6 16,2 7 2-16,6 0-1 16,0 4 1-16,0 5-2 15,10 4 2-15,14 1-13 16,10 2-30-16,9 1-33 15,4 3-67-15</inkml:trace>
  <inkml:trace contextRef="#ctx0" brushRef="#br0" timeOffset="205235.1">18990 10822 298 0,'0'0'4'16,"0"0"-4"-16,-91 0 0 15,63 0 0-15,6 0 18 16,2 0 9-16,10 0-5 16,4 4-18-16,3 6-4 15,3 7 0-15,0 10 13 16,6 7 1-16,18 7 5 16,4-1-5-16,3-5-7 15,4-8 0-15,-7-8-4 16,-5-8-3-16,-10-5 0 0,-6-6 1 15,-1-6 3 1,0-21-4-16,-1-8 0 0,-2-9-12 16,-3-2 3-16,0 8 3 15,-15 6 6-15,-5 9-8 16,-4 3-3-16,-2 10-8 16,-1 3 5-16,2 7-3 15,5 0-34-15,7 0-43 16,13 5-79-16</inkml:trace>
  <inkml:trace contextRef="#ctx0" brushRef="#br0" timeOffset="205591.63">19184 10783 252 0,'0'0'13'15,"0"0"-9"-15,0 0-4 16,0 0 45-16,0 0 14 15,0 0-36-15,-23-65-19 16,23 57-3-16,17 5-1 16,4 3-1-16,8 0 1 15,5 16 6-15,2 10-4 16,-1 8 0-16,0 2 1 16,-8-4 2-16,-8-8-2 15,-7-7-6-15,-8-7 1 0,-4-7 1 16,0 0-4-1,0-3-4-15,0 0 4 0,-9-11 3 16,-8-6-11 0,2-5 12-16,1-3-3 0,8-5 2 15,6 3-3-15,3-2-13 16,26 0-18-16,10-2-19 16,16 8-2-16,4-1-19 15,9 5-31-15</inkml:trace>
  <inkml:trace contextRef="#ctx0" brushRef="#br0" timeOffset="206384.16">20269 10525 198 0,'0'0'5'0,"0"0"-2"15,0 0-3 1,0 0 49-16,0 0 6 0,61 75-26 15,-42-64-12-15,2 2-1 16,0-9-6-16,-1-4 2 16,2 0-2-16,2-7-7 15,-1-13-6-15,-4-3-6 16,-6-4-7-16,-12 5 11 16,-1 1 1-16,0 6-13 15,-4-2 12-15,-6 8 5 16,7 1 5-16,-2 5-4 15,5 3 18-15,0 0-16 16,0 0-1-16,11 0 2 16,12 13-4-16,10 1 12 15,9 1-7-15,6-1 3 16,-1-4-3-16,1-7 2 16,0-3-2-16,-5-13-4 0,-1-13-1 15,-10-7-18-15,-9-3 16 16,-16 2-3-16,-7 1 4 15,-4 11-10-15,-18 4 10 16,-4 5 2-16,-4 7 5 16,5 6 2-16,5 0 13 15,7 0-18-15,12 0 4 16,1 0-6-16,13 8 3 16,18 1 1-16,16-1 5 15,9 0-10-15,9 1 3 16,-7 4-3-16,-2 4-2 15,-9 0 0-15,-9 6 2 0,-6-1-6 16,-11-3-1-16,-7 1 2 16,-7-8 5-16,-7 4-2 15,0-3 2-15,-21 4 1 16,-9-4 5-16,-10 3 1 16,-14-2-6-16,-6 0-1 15,-2-1-3-15,0-6-15 16,6-5-28-16,9-2-25 15,4 0-39-15,11-16-59 16</inkml:trace>
  <inkml:trace contextRef="#ctx0" brushRef="#br0" timeOffset="206559.54">20654 10023 452 0,'0'0'1'16,"0"0"-1"-16,0 0-2 16,0 0 1-16,0 0-25 15,0 0-19-15,53 20-20 16,-21 19-121-16</inkml:trace>
  <inkml:trace contextRef="#ctx0" brushRef="#br0" timeOffset="209439.26">17991 12441 130 0,'0'0'0'15,"0"0"-14"-15,0 0 2 0,0 0-29 16,89-73 15-16,-70 60 25 15,0 4 1-15,-7 2 13 16,-1 0 5-16,-1 0-6 16,-4 1 14-16,-3-3-1 15,-3 1 22-15,0 2 16 16,0-4-52-16,0 3 19 16,0 0-2-16,-3 1-17 15,-9 2 0-15,-3-3-7 16,0 2 3-16,-8-2-5 15,1 4 1-15,-5 3-2 16,2 0-1-16,-5 0 0 16,2 0 0-16,-1 10 0 15,4 2 0-15,3 2-1 16,4 6 1-16,-2 0-1 16,10 3 1-16,3 4 0 15,7 2 1-15,0-2 0 0,17 2 1 16,12-3 2-16,10-3-4 15,7-7 7-15,8-4-2 16,1-10-4-16,0-2 6 16,-6-2 1-16,-9-22-4 15,-11-13 3-15,-9-13-7 16,-12-9-1-16,-8-6-11 16,-6-5 6-16,-19 4-7 15,-4 6 11-15,-4 8 1 16,-3 5 1-16,0 8 0 15,1 6-2-15,5 3 0 16,8 3 2-16,4 13 11 0,7 5-10 16,4 3 10-16,6 6 4 15,1 0-15-15,0 0-4 16,0 10 0-16,0 12 4 16,0 6 6-16,0 5 2 15,11 0-8-15,2-1 5 16,7 5-3-16,6 6 0 15,6 0 1-15,7 6-1 16,5-1 7-16,5 0-9 16,3 1-2-16,-1-6 2 15,1-4 11-15,-1-8-11 16,-11-15 1-16,-7-9-1 16,-6-7 7-16,-8-1-5 0,-2-24 5 15,-7-8-7-15,-7-11-6 16,-3 6-1-16,0-3 7 15,-3 7-4-15,-11 5 4 16,4 7-5-16,1 5 1 16,2 7 4-16,1 7 0 15,6 3 2-15,0 0-1 16,0 0-2-16,0 3-4 16,0 13 5-16,0 7 6 15,13 2-5-15,3-3-1 0,7 1 2 16,0 0 9-1,3 0-5-15,7 1-1 0,-1-6 1 16,3-6-3-16,-2-7-1 16,-2-5 0-16,0-3 4 15,4-24-1-15,-2-12-5 16,-7-13 0-16,0-9-7 16,-17-7-4-16,-8-2 11 15,-1-2-25-15,-4 6-2 16,-16 3 20-16,2 13 2 15,-2 4 5-15,0 15 0 16,1 9 9-16,-2 6-3 16,6 7 7-16,5 6-3 15,4 1-9-15,6 2 3 16,0 0-4-16,0 0-2 16,0 10 2-16,0 14 2 0,6 6-2 15,5 6 4-15,4 0-2 16,5 0-2-16,-2 4 1 15,3-4 1-15,2 4 1 16,6-1-3-16,-3 4 2 16,7-4 0-16,5-2 3 15,-2-3-5-15,7-9-3 16,-9-3 3-16,0-10 0 16,-2-9 9-16,-9-3-8 15,-1-3 1-15,-3-20-2 16,-2-7-9-16,-4-1-4 0,-10-1 10 15,-3 9-8 1,0 0 8-16,-3 6 3 0,-10 4 1 16,2 6-1-16,-1 4-2 15,6 3-1-15,-4 0 3 16,7 0-1-16,3 0 1 16,0 3-2-16,0 11 4 15,0 6-1-15,6 0 3 16,11 2 3-16,9-2 0 15,0-4-3-15,9-2-1 16,1-8 0-16,-1-2-4 16,1-4 1-16,1-7-2 15,-2-13-5-15,-9-6-4 0,-3 4 11 16,-8 1 1 0,-9 4 1-16,-3-2-2 0,-3 5 0 15,0 4-6-15,0 3 6 16,0 4 0-16,0 1 2 15,-2 2-2-15,2 0 0 16,-1 0-3-16,-1 0 0 16,2 0 2-16,-3 0-1 15,0 10-2-15,2 2 4 16,1 5-2-16,0 4 2 16,4-2 5-16,19 3-3 15,1-2 0-15,6-6-2 16,4-2 6-16,-6-4 1 15,-1-8-7-15,-2 0 1 0,1-11 7 16,-4-15-6 0,3-13-2-16,-4-11-4 0,-1-11-5 15,-8-7 5-15,-4-4-2 16,-5 0-14-16,-3 5 8 16,0 11 7-16,-13 6 3 15,-6 8 2-15,-8 5-4 16,2 8-1-16,-1 9 5 15,6 5 7-15,4 10-7 16,9 4 15-16,4 1-13 16,0 0-2-16,3 0-4 15,-1 12-3-15,-1 10 7 0,2 4 0 16,0 7 3-16,0 1 1 16,6 1 0-16,9-1-2 15,9 3 1-15,5 2-2 16,7-3 3-16,5 4-2 15,5-1 1-15,0-6 1 16,3 3-1-16,2-7 0 16,-5-8-1-16,0-4-2 15,-8-6-1-15,-5-8-20 16,-8-3 9-16,-4-11-1 16,-8-12-4-16,-8-4-21 0,-5-2 26 15,0 5 12 1,-11 4 4-16,-6 5 1 0,1 8-2 15,-3 0 17-15,6 7-8 16,-4 0 5-16,4 0-15 16,3 4 1-16,0 12-2 15,6 0 4-15,2 4 2 16,2 3-7-16,0-3 2 16,19 0 9-16,3-4-8 15,9-3-1-15,7-6 9 16,-2-7-1-16,5 0-6 15,-2-17-4-15,4-10-13 16,-3-5 0-16,-1-4 11 16,0 6-5-16,-12-2 7 15,-3 1 0-15,-11 9 0 0,-9 0 5 16,-4 5-8-16,0 6 7 16,-1 1-4-16,-11 3 8 15,-1 5-8-15,-1-5 2 16,2 3 1-16,0 4-1 15,4 0-2-15,0 0 4 16,3 0-4-16,5 0-1 16,0 11 1-16,0 8 8 15,5 6 2-15,16 0 1 16,9 0-2-16,5-8-1 16,-2-3-1-16,-1-8-1 15,-12-6 2-15,-6 0 3 16,1-20-1-16,-6-16-10 15,-5-20-3-15,-4-11-4 0,-4-8-12 16,-22-4 3-16,-2 3-2 16,-3 9 18-16,-4 14 6 15,0 7 6-15,-3 12 2 16,7 9-8-16,9 11 1 16,11 7 10-16,5 4-13 15,6 3-4-15,0 0-3 16,10 29 3-16,17 19-2 15,12 13 4-15,9 17-2 16,4 6 3-16,0 3-6 16,-1-4-10-16,-11-17-27 15,-8-13-17-15,-13-14-24 0,-16-15-76 16</inkml:trace>
  <inkml:trace contextRef="#ctx0" brushRef="#br0" timeOffset="209670.78">19836 11632 350 0,'0'0'49'0,"0"0"-27"16,0 0-9-16,0 0 3 15,81-50-11-15,1 18-5 16,12-4 0-16,0 5-11 16,-9 9-30-16,-24 11-8 15,-25 8-105-15</inkml:trace>
  <inkml:trace contextRef="#ctx0" brushRef="#br0" timeOffset="209953.86">18125 12293 467 0,'0'0'46'0,"0"0"-46"16,0 0-7-16,0 0-15 16,169-104 19-16,-39 58-2 15,19 3 5-15,13 8 0 16,1 18 0-16,-11 17-32 16,-12 16-67-16,-16 12-141 15</inkml:trace>
  <inkml:trace contextRef="#ctx0" brushRef="#br0" timeOffset="-209843.33">18336 14036 31 0,'0'0'0'0,"0"0"-1"0,0 0 1 16,0 0 6-16,0 0-6 16,0 0 42-16,0 0 10 15,-32 30-17-15,28-30-24 16,-2 0-10-16,-1 0 0 15,1 0 25-15,2 0 0 16,0 0 4-16,1 0-12 16,1-4 26-16,2 4-15 15,0 0-12-15,0 0-12 16,0 0 4-16,0 0-1 16,0 0-8-16,0 0 2 0,9 0-4 15,11-3 2 1,-2-6 0-16,3-5 4 0,-5-3-4 15,-9-2-10-15,-7-4 2 16,-1-1-3-16,-21-2-9 16,-7 7 14-16,-2 2 6 15,0 6 8-15,-5 9-5 16,-2 2-2-16,1 0 11 16,5 2-10-16,-1 12-2 15,6 0 0-15,9 3 4 16,5 5 5-16,7 8-3 15,2 9-6-15,4 7 24 16,0 7-16-16,20 0-1 16,10 0 7-16,8-9-13 15,9-9 0-15,2-15-1 0,-3-10 0 16,-10-7 0-16,-9-3-17 16,-11-13-6-16,-4-13 9 15,-12 0-1-15,0 1 5 16,-4 3 10-16,-11 2 3 15,-4 7-1-15,0 7-1 16,2 3 1-16,-3 3 0 16,5 0 0-16,2 0-1 15,3 9-1-15,-1 12 1 16,6 8 5-16,5 1-1 16,0 9 8-16,12-2 10 15,12-2-10-15,11-4-4 0,1-2-8 16,10-5 3-16,-5-8-4 15,1-3-9-15,-2-10-30 16,-5-3-21-16,-5-10-104 16</inkml:trace>
  <inkml:trace contextRef="#ctx0" brushRef="#br0" timeOffset="-209359.45">18527 14301 392 0,'0'0'22'16,"0"0"-21"0,0 0 0-16,0 0 43 0,0 0-11 15,0 0-12-15,-20-7-11 16,20 7-9-16,8-3 1 15,7-1-2-15,12-3-2 16,5 2 1-16,5 0 1 16,1 5 1-16,4 0-1 15,1 0 0-15,2 14-1 16,1 9 0-16,-1 0-5 16,-10 6-1-16,-5-2-6 15,-4-5-8-15,-13-5 5 16,-6-3 3-16,-5-7 5 0,-2-3 1 15,0-4-3-15,-16 0 10 16,-7 0 6-16,1 0-6 16,-1 0 1-16,8-8 1 15,4-1 6-15,-3-4-4 16,4-4-1-16,2-6 3 16,4-7-6-16,4-4-28 15,0 2-17-15,7-1 13 16,16 7 21-16,-4 5-25 15,3 5-37-15,1 4-17 16,-4 7-43-16</inkml:trace>
  <inkml:trace contextRef="#ctx0" brushRef="#br0" timeOffset="-208884.94">19086 14185 26 0,'0'0'388'0,"0"0"-378"16,0 0-4-16,0 0-5 0,0 0 36 16,0 0-10-16,0 0 1 15,-33-31-22-15,33 26-6 16,14-5-1-16,8-3-2 15,5 2 3-15,-1 3 0 16,-1 6 3-16,-5 2-8 16,3 10 5-16,3 14-12 15,3 8 10-15,-4 6 4 16,1 1-4-16,-3-5-4 16,-3-5 6-16,-8-7 0 15,-5-8-1-15,-5-11-4 16,-2 1-10-16,0-4 6 15,-3 0 9-15,-11-17 0 16,-6-6-19-16,3-4 8 16,1-5 11-16,7-5 3 0,-2 1-2 15,8-1 0 1,2 1-1-16,1 6 0 0,0 7-1 16,1 6 0-16,13 4-38 15,1 6-14-15,4 2-61 16,2 0-5-16</inkml:trace>
  <inkml:trace contextRef="#ctx0" brushRef="#br0" timeOffset="-208490.84">19501 13994 310 0,'0'0'35'16,"0"0"-30"-16,0 0-5 0,0 0 29 15,0 0-8-15,0 0-9 16,-15-13 4-16,12 13-13 15,3 0-2-15,0 0 0 16,-4 0-2-16,1 0 1 16,2 13-1-16,-3 9 1 15,4 5 6-15,0 6 14 16,15 3 3-16,7 3-14 16,5-5 2-16,0-4-4 15,1-7-5-15,-6-6 2 16,-5-14-4-16,-7-3-2 15,-2 0-12-15,-1-23 6 16,0-11-29-16,0-2-11 16,-7-4 44-16,0 8 4 15,-10 5 5-15,-7 4 6 0,-2 6-8 16,0 2 6-16,-1 5-7 16,-1 3-2-16,4 2-6 15,3 5-20-15,4-2-14 16,6 2-33-16,4 0 14 15,0-6-8-15,11 0-43 16</inkml:trace>
  <inkml:trace contextRef="#ctx0" brushRef="#br0" timeOffset="-208181.02">19615 13897 49 0,'4'-9'205'0,"-4"1"-174"16,0 2 9-16,7-2 4 15,-1 0-15-15,0 4 12 0,9-1-32 16,9 0-9-16,4 5 7 15,9 5-7-15,3 17 2 16,1 11 5-16,1 1 3 16,-2-1-4-16,-9-3-6 15,-6-5 0-15,-10-12 0 16,-7-6 0-16,-7-7-2 16,-1 0 1-16,0-6-8 15,-10-18 8-15,-12-8-27 16,-5-9-13-16,0-5 22 15,4 4 7-15,9 6-1 16,2 6 13-16,5 10 22 16,6 3-20-16,1 11-2 15,0 0-2-15,8 4-24 16,17-1-100-16,8 3-44 0</inkml:trace>
  <inkml:trace contextRef="#ctx0" brushRef="#br0" timeOffset="-207402.8">20301 13680 63 0,'0'0'279'0,"0"0"-276"16,0 0-3-16,0 0 0 16,0 0 21-16,0 0-15 15,3 33 20-15,18-6 11 16,3 2-12-16,3-7-10 15,5-1 1-15,-7-8-6 16,-1-9-9-16,-2-4 1 16,-2-4-2-16,-4-19-1 15,-1-10-34-15,-4-3-33 0,-7 2 57 16,-4 11 10 0,0 10 2-16,0 9 35 0,0 4 1 15,0 0-35-15,0 0 1 16,3 3-3-16,10 8 3 15,9 9 10-15,8-4 1 16,6 1-6-16,6-10-2 16,-7-7-3-16,0 0 2 15,-2-17-5-15,-6-10-14 16,-11-3-8-16,-4 0-22 16,-12 8 33-16,0 2 11 15,-5 4 18-15,-9 3-10 16,-5 6 14-16,3 1-5 0,7 2-4 15,5 4-5-15,4 0-3 16,0 0-2-16,0 0-3 16,0 0-5-16,9 0 5 15,7 0 0-15,7 4 0 16,0 5 1-16,1 5-1 16,0 1-2-16,-1 5 2 15,3 1 0-15,0 1-5 16,-1 5 3-16,-4-4-6 15,-6-3 2-15,-8-1 1 16,-4-4 1-16,-3 0-1 16,0-1 5-16,-18-4 0 15,-10 3 14-15,-9-3-7 16,-6-7-2-16,-2-3-5 0,-1 0-10 16,2-10-17-16,0-19-37 15,2-18-37-15</inkml:trace>
  <inkml:trace contextRef="#ctx0" brushRef="#br0" timeOffset="-207249.72">20486 13280 483 0,'0'0'31'16,"0"0"-22"-16,0 0 0 0,0 0-9 15,0 0-14-15,0 0-31 16,-3 59-9-16,3-9-81 15</inkml:trace>
  <inkml:trace contextRef="#ctx0" brushRef="#br0" timeOffset="-206206.8">18154 14795 289 0,'0'0'13'16,"0"0"-12"-16,0 0 0 15,0 0 22-15,0 0 2 16,0 0-2-16,-6 0-15 16,6 5 2-16,0 4-8 0,-3 7-1 15,3 5 6-15,0 2 13 16,0-1-11-16,0 5-1 15,0 2 2-15,0 1-10 16,9 7 5-16,8 0 0 16,8 2 5-16,0 4-9 15,8 0 6-15,4 0-7 16,2 0 1-16,6-7 0 16,-4-7 1-16,2-5-2 15,-5-14 0-15,-5-8 4 16,-6-2-2-16,-5-9-2 15,-3-18 0-15,-5-12-15 16,-5-8-10-16,-5-7 2 16,-4 0 12-16,-3 1 11 15,-10 7 1-15,-8 3 1 0,3 2 0 16,-6 9 2-16,2 0 4 16,2 1 0-16,1 8-7 15,3 3 0-15,0 3 6 16,7 5-7-16,2 5 0 15,6 4-1-15,-2 3 1 16,3 0-37-16,0 7-53 16,0 13-80-16,0 6 33 15</inkml:trace>
  <inkml:trace contextRef="#ctx0" brushRef="#br0" timeOffset="-205570.66">18829 15061 199 0,'0'0'197'16,"0"0"-197"-16,0 0 1 0,0 0-1 15,0 0 21-15,0 0 4 16,-9-27-17-16,9 27-7 16,0 0-2-16,3 10-1 15,6 7 1-15,5 8 1 16,-2 5 0-16,2 4 9 15,2-1-8-15,-2 0 0 16,0-4 0-16,-2-6-1 16,-6-9 0-16,0-8 0 15,-6-3 0-15,0-3 0 16,0-3 8-16,0-13-3 16,-3-8-5-16,-6-5-3 15,1 2 1-15,2-2 1 16,3 6 1-16,3 0 0 0,0 1 0 15,0 5 1-15,0 0-1 16,8 3 3-16,4 1-6 16,3 4 6-16,4-2 0 15,5 5-3-15,0-1-1 16,1 4 1-16,0 3-4 16,-2 0-3-16,-1 6 7 15,2 10-2-15,-2 5 2 16,-1 4-5-16,-4 2 5 15,-2 0-3-15,-2 3-1 16,-1-4 2-16,-2-6-12 16,-4 0-27-16,4-7-23 15,-6-9-46-15,-1-4-65 16</inkml:trace>
  <inkml:trace contextRef="#ctx0" brushRef="#br0" timeOffset="-202930.59">19609 15054 303 0,'0'0'0'0,"0"0"7"15,0 0 14-15,0 0 12 16,0 0-7-16,0 0-11 16,-52-34-4-16,37 28 4 15,-4 0-10-15,-3-1-4 16,-3 3 2-16,-1 1 9 16,3 3-9-16,6 0-1 15,8 0-2-15,3 0 2 16,3 0-2-16,3 7-2 15,0 12 0-15,3 8 2 16,19 2 19-16,11 4-13 16,3-2-5-16,1-1 4 0,2-10-4 15,1-9 6 1,-4-3-7-16,-3-8-5 0,-10-10-12 16,0-17-12-16,-10-12-14 15,-2-4 13-15,-4 0 28 16,-7 0 2-16,0 0 10 15,-4 0 2-15,-8 4 4 16,-3-1 18-16,1 8-9 16,1 5-17-16,0 7-3 15,7 6-3-15,-1 5 5 16,3 5 9-16,2 1-5 16,1 3-8-16,-2 0-3 0,3 0 0 15,0 0 1 1,0 0-1-16,0 0-1 0,-1 0-3 15,1 3 3-15,-2 10-10 16,1 7 11-16,1 9 0 16,0 8-1-16,0 0 3 15,11-1-2-15,9 0 0 16,7-5 3-16,6 1-2 16,7-5-1-16,0-1 8 15,1-5-6-15,-9-6-2 16,-5-8 0-16,-4-4-5 15,-10-3 0-15,-1 0-8 16,-6-17 4-16,-3-6-5 0,-3 1-3 16,0-5 10-16,-12 4 7 15,-4 3 5-15,-1-1 1 16,4 7-1-16,4 3 9 16,3 4-9-16,0 1 0 15,6 5-2-15,0-2-3 16,0 3 0-16,0 0-2 15,0 0 0-15,0 3 1 16,0 8-4-16,0 9 1 16,13 3 5-16,8 3-1 15,6-3 5-15,3 0-3 16,-3-6 1-16,0-8-1 16,-4-4-2-16,0-5-4 15,-4 0 4-15,4-21-14 0,-4-9-30 16,-3-12 12-1,-2-3 20-15,-11-10 6 0,-3-1-9 16,0 3 15-16,0 0 5 16,-6 14 2-16,-8 5 10 15,1 12-8-15,0 5 8 16,0 7 16-16,4 3-27 16,2 4 5-16,3 3-4 15,2 0-1-15,2 0-4 16,0 0-2-16,0 0-12 15,-1 14 12-15,-1 3-1 16,2 5 1-16,0 3 0 16,0 7 0-16,0 4 4 0,12 3 0 15,5 0-3-15,0-1 2 16,6 1-2-16,4-5-1 16,3-3 0-16,-1-3 0 15,4-2-1-15,-1-7-6 16,-9-5 7-16,3-7-12 15,-9-7 5-15,2 0 1 16,-3-14-23-16,-4-9-21 16,-5-6-38-16,-1 1 58 15,-6 2 27-15,0 1 3 16,0 4 0-16,0 4 19 16,-9 5-4-16,3 5 15 0,0 7 12 15,0 0-24-15,2 0-16 16,-6 2 3-16,3 12-4 15,6 3 10-15,1-1-8 16,0 4 7-16,8-3-1 16,11 0 14-16,4-1-23 15,6-7 7-15,4-5-7 16,3-4 0-16,2-4-45 16,4-16-8-16,0 1-33 15,-9-4 42-15,-7 4 44 16,-10 5 5-16,-6-3 2 15,-6 3 11-15,-4 5 19 16,0-1-19-16,0 3 5 0,0 4-11 16,0 3 4-1,-3 0-6-15,0 0-7 0,-4 0-1 16,3 0 5-16,-5 0-4 16,1 0-2-16,1 0 1 15,2 4-1-15,2 2-2 16,0 1-6-16,3 7 7 15,0 5 1-15,0 7 8 16,18 4 13-16,5-3 2 16,3 3-23-16,3-11 9 15,1-2-9-15,-1-10-1 16,-2-7-8-16,-1-4-12 0,-4-22 0 16,-4-7-20-1,-3-6-17-15,-11-8 49 0,-4-6 8 16,0 3 0-1,0-3 1-15,-11 7 0 0,-3 0 5 16,0 7 6-16,0 5 19 16,0 8 1-16,1 4 0 15,2 5-15-15,4 6 10 16,0 5-14-16,0-1-1 16,6 7-8-16,-1-2-4 15,2 2-1-15,0 0 1 16,0 0-5-16,0 0 3 15,0 0-8-15,0 2 5 16,0 14 4-16,0 9 1 16,0 1 0-16,3 3 0 15,11 7 0-15,-2-2 0 16,7 0 1-16,4 5-1 0,2 3 2 16,2 1-2-16,3-4 0 15,1-8-2-15,-1-5-2 16,-3-14-11-16,-5-7-1 15,-7-5 8-15,0-5 6 16,-2-17-1-16,-1-11-46 16,-3 2 1-16,-5-1 48 15,-4 5 0-15,0 4-2 16,0 4 2-16,-10 2 0 16,0 4 7-16,-1 3 1 0,1 5 13 15,-2 3-5-15,4 2-8 16,1 0-8-16,-2 0 4 15,5 10-3-15,-2 5 16 16,3 1-8-16,3 4-6 16,0 5 30-16,6 2-22 15,13 0-8-15,8-5 5 16,4-5-2-16,6-10-6 16,4-7-8-16,3 0-17 15,1-18-23-15,0-7-49 16,-5-2 0-16,-2 0 1 15,-10 4 83-15,-4 1-2 16,-7 5-36-16,-5 3 51 16,-2 6 110-16,-10 3-41 15,0-1-44-15,0 5 5 0,0-2 6 16,0 1-24 0,-7-3-9-16,-6 2 13 0,-5 0-4 15,-1 1 3-15,1 0-8 16,2 2 2-16,2 0-6 15,6 0 4-15,3 0-1 16,3 0-12-16,1 0 6 16,1 10 0-16,0 7 3 15,0 10 10-15,8 2-1 16,11 5 15-16,1-1-16 0,9-8-7 16,-3-8-1-1,1-10 6-15,-4-7-2 0,-2-10 0 16,-4-22-7-16,-5-9-12 15,-6-7-11-15,-6 0 11 16,-4-4 8-16,-17-1-7 16,-2 8-1-16,0 0 8 15,4 6 4-15,0 12 16 16,5 7-2-16,5 8 35 16,2 5-11-16,6 7-24 15,1 0-11-15,0 0-3 16,0 4-13-16,0 16 9 15,8 11 4-15,5 10 7 0,6 5-5 16,2 5-1 0,-3 1-1-16,2-2-1 0,-5-2-13 15,-7-4-41-15,-8-15-42 16,0-8-95-16</inkml:trace>
  <inkml:trace contextRef="#ctx0" brushRef="#br0" timeOffset="-202575.22">20530 14647 384 0,'0'0'77'0,"0"0"-62"16,0 0-13-16,0 0 4 15,0 0-6-15,115-49-3 16,-56 35 1-16,-4 8 1 0,-10 3-27 16,-12 0-56-1,-11-1-71-15</inkml:trace>
  <inkml:trace contextRef="#ctx0" brushRef="#br0" timeOffset="-202237.82">19520 14875 308 0,'0'0'157'0,"0"0"-157"16,0 0-8-16,0 0 0 15,124-49 7-15,-41 25-1 16,14 2-7-16,2 8-9 15,-7 2-65-15,-14 1-162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1T09:22:53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3262 1717 191 0,'0'0'66'16,"0"0"-56"-16,0 0 9 15,0 0 27-15,0 0-16 16,0 0 0-16,0 0-3 15,0 0-2-15,-9-34-9 16,9 34-1-16,0-1-6 16,0 1-2-16,0 0-1 0,0 0-6 15,0 0 2-15,0 0-2 16,0 0-4-16,0 0 4 16,0 14-4-16,0 12 3 15,0 17 0-15,3 13 1 16,3 12 1-16,-2 10 0 15,-4 3-2-15,0 2-5 16,-10-4-8-16,-15-6-16 16,-7-13 18-16,-2-14-27 15,-2-14 39-15,0-14 29 16,2-7-15-16,1-9 11 16,3-2-20-16,2 0 12 15,1-11-10-15,9-10 1 16,3-5 4-16,5-5-12 0,4 0-4 15,6 1 4 1,0 4-9-16,0 1 7 0,13 1 2 16,7 5 3-16,5-1-3 15,8 1 3-15,0-1-2 16,7 2 3-16,0 2 0 16,-1 2-1-16,1 2-3 15,-1 7-3-15,0 3 3 16,0 2-1-16,1 7-1 15,0 19 2-15,-1 5 0 16,7 7 5-16,-4 3-2 16,4-2-1-16,-4-2 3 15,-6-8-3-15,1-8 1 0,-10-9-2 16,0-12 4-16,1 0 3 16,-1-27 23-16,6-13 0 15,1-12-28-15,-4-8 5 16,-8-6-5-16,-11-6-3 15,-4 2-13-15,-7 4 3 16,0 8 2-16,-13 5-1 16,-11 9-5-16,-9 3 14 15,-12 9 1-15,-10 6-1 16,-6 7-8-16,0 9 8 0,-2 9 1 16,11 1 3-1,7 4-1-15,9 15 3 0,8 3 1 16,10 2-3-16,9 0 2 15,9 5-2-15,0 3 0 16,17-1-2-16,14 2-2 16,12-3-12-16,12-3-10 15,5-3-21-15,4-3-62 16,-1-4-153-16</inkml:trace>
  <inkml:trace contextRef="#ctx0" brushRef="#br0" timeOffset="802.63">4367 2202 16 0,'0'0'306'16,"0"0"-278"-16,0 0 8 0,0 0 8 16,0 0 4-16,0 0-10 15,-16-17-11-15,-1 9-11 16,-5 2-10-16,-8 2-6 15,-4 3 0-15,-2 1 0 16,3 0 0-16,3 11-5 16,5 6 3-16,4 6 0 15,6 4 2-15,8 0-4 16,7 2 0-16,0-2 4 16,10-3-5-16,10-8-4 15,-1-7 2-15,3-9 1 16,2-1 6-16,0-23 1 15,0-8 1-15,-5 1-1 16,-2 0-1-16,-4 8 7 0,-1 6 4 16,-4 8-1-1,5 5-10-15,-1 4-1 0,16 0 0 16,5 6 1-16,7 9 6 16,2 2-5-16,0-3 2 15,-5-4 3-15,-6-5-6 16,-11-5 6-16,-4 0-2 15,-1-7 7-15,-6-19 7 16,0-13-13-16,0-9-1 16,-9-7-2-16,0-4-2 15,0-2-8-15,0 7-9 16,-6 9 7-16,-3 9 10 0,2 13 9 16,-1 7 8-1,-1 6-7-15,3 4 4 0,3 5 8 16,3-1-13-16,-4 2-6 15,4 0-3-15,0 0-1 16,0 6-6-16,0 18-6 16,0 10 13-16,0 10 6 15,7 4 4-15,2 6-9 16,9 4 3-16,0 0-4 16,6-3 0-16,4-2-14 15,5-9-46-15,-2-4-9 16,-1-13-22-16,-6-12-75 15</inkml:trace>
  <inkml:trace contextRef="#ctx0" brushRef="#br0" timeOffset="1026.58">4409 2051 514 0,'0'0'73'0,"0"0"-73"16,0 0 0-16,0 0-2 15,0 0 11-15,101 0-4 16,-31 0-5-16,8-9-32 16,1-2-67-16,-7-1-188 0</inkml:trace>
  <inkml:trace contextRef="#ctx0" brushRef="#br0" timeOffset="1560.47">5247 2084 263 0,'0'0'166'16,"0"0"-166"-16,0 0 0 15,0 0 17-15,0 0 25 16,0 0-12-16,-100-25-5 16,76 22-7-16,-7 3-10 15,-5 0-8-15,2 6 0 16,0 10 0-16,4 5 0 15,3 9 2-15,9 8 10 16,9 5-9-16,9 6 5 16,0-3-1-16,24-2-1 15,13-7 1-15,-1-9-4 16,4-12 6-16,-4-13-8 16,-3-3 3-16,4-27 14 15,-4-10-18-15,-5-5-1 0,-8 0 0 16,-7 4 1-1,-7 9 5-15,0 9-4 0,-6 9 8 16,0 6 2-16,0 5 17 16,0 0-28-16,3 6-3 15,9 16-8-15,0 6 11 16,10 3 14-16,5-2-4 16,4 0-5-16,2-7 0 15,3-7-5-15,3-6-21 16,10-9-43-16,6 0-32 15,2-13-78-15</inkml:trace>
  <inkml:trace contextRef="#ctx0" brushRef="#br0" timeOffset="2956.91">6406 1842 273 0,'0'0'80'15,"0"0"-57"-15,0 0 4 16,0 0 16-16,0 0 2 15,0 0-3-15,-9-4-2 16,9 4-4-16,0 0-11 16,0 0-14-16,0 0-3 15,0 0-1-15,0 0-7 16,0 0-1-16,0 0 1 0,15-3 2 16,15-5-1-16,10 0-1 15,-1-2-1-15,-2 0-24 16,-7 3 8-16,-6 1-12 15,-6 3-21-15,4 3-24 16,-4 0-56-16,-9 0-112 16</inkml:trace>
  <inkml:trace contextRef="#ctx0" brushRef="#br0" timeOffset="3230.54">6488 2151 391 0,'0'0'87'0,"0"0"-84"16,0 0 7-16,0 0 27 15,0 0-18-15,0 0-9 16,12 4-3-16,18-4 2 15,13-7-6-15,5-6 3 16,1-3-6-16,-4 3-38 16,-9 1-37-16,-11 0-68 15</inkml:trace>
  <inkml:trace contextRef="#ctx0" brushRef="#br0" timeOffset="5945.26">8815 1717 133 0,'0'0'59'0,"0"0"-57"15,0 0 8-15,0 0 20 16,0 0 5-16,0 0 14 16,2-17-20-16,-2 16-1 15,4-1-22-15,-4 2 3 16,3-1 1-16,-3 0 3 16,0-1-2-16,0 2 2 15,0-1 2-15,3-1-2 16,-3 2 0-16,0 0 0 15,0-2 2-15,0 2-3 16,0 0-4-16,0 0 12 0,0 0-6 16,0 0 8-1,0 0-10-15,3 0 6 0,-3 0-6 16,0 0 5-16,0 0-6 16,0 0 2-16,0 0-11 15,0 0-2-15,0 5-5 16,0 21-5-16,0 15 1 15,0 13 9-15,0 13 12 16,-3-1-8-16,3-1-2 16,-3-5-1-16,0-6 0 15,3-8-1-15,-4-5-1 16,4-7 1-16,-2-10-3 0,2-5-3 16,0-8-1-1,0-4-2-15,0-5-21 0,0-2 5 16,0 0-21-16,0 0-4 15,2-9-17-15,14-11-52 16</inkml:trace>
  <inkml:trace contextRef="#ctx0" brushRef="#br0" timeOffset="6733.15">9658 1765 288 0,'0'0'53'0,"0"0"-53"15,0 0 1-15,0 0 1 16,0 0 31-16,-91 0-7 15,64 12 1-15,-1 3-11 16,-2 3-1-16,-3-1-5 16,5 1 5-16,1 1-7 15,6 1-2-15,3-1-1 16,0 3 0-16,3 1 2 16,9 2 0-16,0 3-3 15,6 5 1-15,0 3-1 16,12 5 5-16,18 3 3 15,9 2-1-15,10-1-10 16,6-1 5-16,3-6 1 0,8-6-6 16,-2-6 3-1,2-9-1-15,-5-11-3 0,-6-6 5 16,-10-7 0-16,-5-23 1 16,-4-10 3-16,-7-7-5 15,0-3 2-15,-13-4-1 16,1 5-2-16,-8 2-3 15,-3 5 3-15,-6 6 2 16,0 5 1-16,-6-1-4 16,-12 1-2-16,-12 2 0 15,0 2 3-15,-4 1 1 16,-3 4 0-16,-2 1 2 16,3 5 8-16,0 0 0 15,-2 3-2-15,5 0-12 0,0 0 1 16,5 5-1-16,8 1-3 15,7 4-11-15,7 1-10 16,3 1-16-16,3 1-27 16,0 0-12-16,0 9-20 15,0 5-17-15</inkml:trace>
  <inkml:trace contextRef="#ctx0" brushRef="#br0" timeOffset="7343.5">10690 1621 257 0,'0'0'104'0,"0"0"-101"15,0 0 17-15,0 0 33 16,0 0-4-16,0 0-3 16,-12-11-1-16,12 11-9 15,0 0-12-15,0 0-18 16,0 0-6-16,0 0-3 15,0 20-5-15,0 18 8 16,0 13 9-16,0 10 13 0,3-1-9 16,0-4-11-1,-3-4 3-15,0-8-2 0,0-5-3 16,0-10-2-16,0-11 2 16,0-4 0-16,0-8-8 15,0-5-10-15,0 1-6 16,0-2 0-16,0 0-2 15,0 0-5-15,0 0 5 16,0 0-27-16,12-7-17 16,6-11-75-16</inkml:trace>
  <inkml:trace contextRef="#ctx0" brushRef="#br0" timeOffset="8265.44">11639 1673 202 0,'0'0'39'0,"0"0"3"15,0 0 11-15,0 0-21 16,0 0-2-16,0 0 8 15,0-4-17-15,0 4-2 16,0 0-3-16,-3 0 0 16,0 0-5-16,-7-1-6 15,-4 1-5-15,-7 0 2 16,-9 0-1-16,-3 5 3 16,-6 5-4-16,7 6-1 15,-1 2 0-15,6 0 1 16,3 2 0-16,1 0-5 15,9-3 5-15,2 2 5 16,6 0-5-16,3 1-4 0,3 2 2 16,0 4 2-16,6 7-7 15,12 3 7-15,6 2 0 16,1-3 2-16,5 1-1 16,2-6 2-16,3-4-3 15,5-3 0-15,2-9 0 16,0-4 1-16,1-10-1 15,5 0 5-15,-2-9-5 16,2-16-4-16,-5-7 4 16,-1-5 1-16,-6-5-1 15,-5-3-2-15,-7 2-4 16,-5 3 6-16,-12 3 2 16,-5 6-2-16,-2-1 4 15,0 3-3-15,-15 1 9 0,-11 1-6 16,-3 4 1-1,-4 1 0-15,-3 3 5 0,1 2-10 16,2 3 0-16,6 4 0 16,0 1-7-16,9 4 3 15,-1 0-7-15,10 5-12 16,3-2-21-16,6 2-35 16,0 0-100-16</inkml:trace>
  <inkml:trace contextRef="#ctx0" brushRef="#br0" timeOffset="8922.7">12999 1610 161 0,'0'0'223'0,"0"0"-223"16,0 0 0-16,0 0 0 15,0 0 33-15,-85-21 14 16,67 21-26-16,-8 0-4 16,0 0-10-16,-4 5-2 15,-3 8 6-15,2 1-11 16,4 4 5-16,-1 3-5 16,4 4 0-16,6 4 1 15,1 5 0-15,10 4 3 16,7 4-4-16,0 5 2 15,12 0-2-15,15 1 13 16,6-1-13-16,5-5 9 0,4-5-8 16,4-4-1-1,2-10 2-15,3-6-1 0,-7-10 1 16,6-7 2-16,-5-4-4 16,4-19 12-16,-7-10-7 15,-4-7-5-15,-5-7-3 16,-6 1 1-16,-9 0-18 15,-5 7 9-15,-7 5 10 16,-6 5-1-16,0-1-6 16,-13 0 7-16,-14 1-2 15,-10 2 2-15,-5 4-1 16,-4 4-2-16,1 4 2 16,3 5-16-16,5 4 3 15,9 4-10-15,5 0-12 0,4 1-37 16,9-1-108-16</inkml:trace>
  <inkml:trace contextRef="#ctx0" brushRef="#br0" timeOffset="9555.41">14013 1615 355 0,'0'0'27'0,"0"0"-21"16,0 0 7-16,-84-19 16 15,61 16 10-15,-4 3-14 16,-1 0-10-16,1 1-2 16,-3 12-2-16,6 0-8 15,1 4 2-15,3 2-1 16,5 1 1-16,-3 4-4 16,9 5 1-16,3 2 2 0,6 8-2 15,0 0 14 1,15 4 2-16,9 3-12 0,10-2 8 15,3-1-2-15,8-6-2 16,3-6-8-16,1-4 0 16,4-10 0-16,2-5-2 15,-3-12 0-15,0 0 3 16,-3-17-3-16,-7-12 2 16,0-15 0-16,-11-4 11 15,-4-6-13-15,-14-1-28 16,-7 5 7-16,-5 8 19 15,-1 6 2-15,-4 2 17 16,-15 2-5-16,-11 1 2 0,-8 3 21 16,0 0-34-1,-8 5-1-15,-3 6-1 0,7 4 1 16,0 6-6-16,9-1-12 16,8 4-16-16,4 1 3 15,2 2-2-15,5 1-21 16,2 0-17-16,-1 6-124 15</inkml:trace>
  <inkml:trace contextRef="#ctx0" brushRef="#br0" timeOffset="10639.7">15036 1676 247 0,'0'0'99'15,"0"0"-73"-15,0 0 25 16,0 0 0-16,0 0-4 16,0 0-2-16,0 0-4 15,0-10-8-15,0 10-13 16,0 0-4-16,0 2-16 16,3 18-9-16,1 14 9 15,3 13 2-15,-1 5 19 0,-3-1-3 16,3 0-17-1,0-1-1-15,2 2 2 0,-2-5 2 16,0-4-3-16,1-6-2 16,3-8-23-16,-4-8-14 15,0-8-14-15,1-7 4 16,10-6-14-16,5 0-21 16,8-23-89-16</inkml:trace>
  <inkml:trace contextRef="#ctx0" brushRef="#br0" timeOffset="11059.43">15975 1551 341 0,'0'0'79'0,"0"0"-74"16,0 0 37-16,0 0-6 0,0 0 0 15,0 0-6 1,0-11-10-16,0 23-20 0,0 17 9 15,3 16 0-15,7 9 18 16,-1 9-13-16,0 0-7 16,2-2 0-16,-1-1 4 15,-4-7-7-15,-3-8-2 16,3-10-1-16,-6-8 2 16,2-8-3-16,-2-12-13 15,2-2-22-15,-1-5-31 16,2 0 7-16,5-12-17 15,3-16-120-15</inkml:trace>
  <inkml:trace contextRef="#ctx0" brushRef="#br0" timeOffset="11809.52">17442 1506 312 0,'0'0'86'0,"0"0"-77"15,0 0 0-15,0 0 12 16,0 0 8-16,0 0 7 15,-88-29-6-15,70 29 0 16,-2 0-18-16,-9 0-4 16,-2 3-5-16,0 9 0 15,1 2 3-15,2 3-1 0,5-1-5 16,0 4 0-16,4 5-3 16,9 4 1-16,1 10 2 15,9 8-1-15,0 3 0 16,9 3 1-16,14-3-1 15,9-4 1-15,4-5-3 16,3-4-1-16,4-11 2 16,5-5 2-16,-2-10-7 15,-5-8 5-15,1-3-1 16,-3-3 2-16,-2-17 1 16,1-10 3-16,-1-7-3 15,-10-4 0-15,0-1-1 16,-11-1-1-16,-4 2 2 0,-7 2 1 15,-5 0 0 1,0 2 5-16,-17-1 2 0,-11 1 0 16,-11 3-7-16,-4 4-1 15,-2 5 0-15,2 8-2 16,2 6 2-16,4 3-2 16,2 7-6-16,9 1-9 15,2 0-12-15,12 3-21 16,9 12-24-16,3 4-23 15,13 0-85-15</inkml:trace>
  <inkml:trace contextRef="#ctx0" brushRef="#br0" timeOffset="12236.9">18304 1391 140 0,'0'0'371'0,"0"0"-368"16,0 0 15-16,0 0 17 15,0 0 8-15,0 0 4 16,-7-22-1-16,7 22-18 16,0 16-28-16,7 21 1 15,11 18 2-15,2 21 36 16,-4 6-15-16,-3 2 2 16,-2-1-4-16,-2-11-22 15,-5-7 5-15,-2-12-5 16,-1-5 0-16,-1-7 0 15,0-6 0-15,2-6-5 16,-1-8-2-16,-1-8-35 0,2-8-52 16,-2-4-8-1,0-1-25-15,-5-9-130 0</inkml:trace>
  <inkml:trace contextRef="#ctx0" brushRef="#br0" timeOffset="14515.69">4980 3384 443 0,'0'0'17'15,"0"0"-13"-15,0 0 6 16,0 0 22-16,0 0-3 15,0 0-3-15,0 0-11 16,-3-10-10-16,3 10-4 16,0 0 0-16,0 0-1 15,0 0 6-15,0 10-6 0,0 14 0 16,0 10 4-16,0 13 4 16,3 14-4-1,3 10 1-15,-3 4-1 0,0 3-4 16,0-3 0-16,-3-7-1 15,3-7 2-15,0-9 0 16,0-11 1-16,-3-7-2 16,0-12-23-16,0-8-1 15,0-6-3-15,0-8-11 16,0 0-10-16,0-22-44 16,-9-17-273-16</inkml:trace>
  <inkml:trace contextRef="#ctx0" brushRef="#br0" timeOffset="15030.64">4877 3341 77 0,'0'0'301'0,"0"0"-295"15,0 0 0-15,0 0 27 16,0 0-16-16,0 0 16 16,-19-25-3-16,19 15 1 15,0-4-18-15,0-4-13 16,0-4 0-16,12-1-8 15,4-1 5-15,8 4 3 16,-3 1 0-16,6 5-2 16,6 0 2-16,-2 1-3 15,6 1 5-15,-1 5-5 16,1 5 0-16,-7 2-11 16,3 0 1-16,-3 12-1 15,-2 9 4-15,-1 7-9 16,-5 7 9-16,-7 11 10 15,-3 2 0-15,-9 8-3 16,-3-1-3-16,0-4 6 0,-19-1 0 16,-5-5 2-16,-6-4-1 15,2-12 0-15,1-2 1 16,3-12 2-16,-3-8-4 16,-1-5-6-16,-2-2-73 15,3-8-225-15</inkml:trace>
  <inkml:trace contextRef="#ctx0" brushRef="#br0" timeOffset="15800.49">6937 3331 325 0,'0'0'75'0,"0"0"-51"0,0 0 12 16,0 0 9-1,0 0-4-15,0 0 14 0,-7 2-15 16,7-2 4-16,0 0-25 16,7 0-7-16,14 0-7 15,15-6 0-15,13-8-4 16,9-5-1-16,-1 2-12 16,-11 3-27-16,-6 3 3 15,-4 5-10-15,-9 1-14 16,-2 2-28-16,-11 2-90 15</inkml:trace>
  <inkml:trace contextRef="#ctx0" brushRef="#br0" timeOffset="16054.76">7119 3664 533 0,'0'0'35'0,"0"0"-35"15,0 0 0-15,0 0 24 16,0 0-7-16,0 0-8 16,84-33-9-16,-23 8-1 15,7 0-38-15,4 1-1 16,-5 1-48-16,-10 1-97 0</inkml:trace>
  <inkml:trace contextRef="#ctx0" brushRef="#br0" timeOffset="17776.74">8930 3360 265 0,'0'0'37'0,"0"0"-31"16,0 0-6-16,0 0 29 16,0 0-16-16,0 0 20 15,0 0 2-15,0 0-10 0,6-56-7 16,-6 51 0-16,3 0-4 15,1-1 6 1,-4 3 1-16,3 0 4 0,-3 3-14 16,0 0 1-16,0 0 7 15,0 0-19-15,0 0-7 16,0 0 3-16,3 20 1 16,5 8-6-16,1 12 8 15,4 7 2-15,-7 4-1 16,0 4 4-16,0 2-3 15,-6-3-1-15,3-4 0 16,0-4 2-16,-3-5-2 16,3-4-1-16,0-3-4 15,0-6 2-15,0-3-19 16,0-8-13-16,0-6-1 16,3-4-28-16,4-7-26 0,4 0-100 15</inkml:trace>
  <inkml:trace contextRef="#ctx0" brushRef="#br0" timeOffset="18284.82">9910 3154 292 0,'0'0'70'0,"0"0"-48"15,0 0 25-15,0 0-8 0,0 0-12 16,0 0-15-16,0 17-8 16,0 14 17-16,4 13 6 15,7 9-6-15,-5 8 4 16,3 4 8-16,-2 1-20 15,2-4-8-15,-6-6-4 16,3-8 0-16,-2-9-2 16,1-5 3-16,-5-9-4 15,0-9 2-15,0-7-22 16,0-5-5-16,0-4-14 16,0 0-10-16,0 0-7 15,0-13-42-15,0-6-200 0</inkml:trace>
  <inkml:trace contextRef="#ctx0" brushRef="#br0" timeOffset="19191.36">11060 3110 313 0,'0'0'63'15,"0"0"-61"-15,0 0 11 16,0 0 8-16,0 0-4 15,0 0 7-15,-61-26-2 16,41 26-3-16,-5 0-5 0,-5 5-1 16,-3 9-2-1,2 1-6-15,1 2 2 0,0 3-5 16,5 0 4 0,-2 3-4-16,8 1 6 0,4 3-2 15,0 4-1 1,6-4 3-16,9 7-8 0,0-1-4 15,6 5 3-15,21 6 1 16,6 2 6-16,5 0-5 16,7-5 5-16,4-9-2 15,4-7-1-15,-1-9 2 16,3-12-5-16,-3-4 0 16,-4-6 4-16,1-22-4 15,-1-9-9-15,-8-10 1 16,-4-5 4-16,-8 1 3 15,-7-2-4-15,-6 4 4 16,-6 5 1-16,-9 3 1 0,0 2 12 16,-15 5-4-16,-14 3-4 15,-6 2-2-15,-8 5 4 16,-2 7-4-16,-1 3 4 16,1 7-7-16,6 3-1 15,-1 4 1-15,7 0-9 16,5 0-17-16,1 5-27 15,12 8-21-15,9 0-68 16</inkml:trace>
  <inkml:trace contextRef="#ctx0" brushRef="#br0" timeOffset="19743.39">11986 3035 40 0,'0'0'336'0,"0"0"-316"16,0 0 0-16,0 0 21 15,0 0-6-15,0 0 7 16,0 0-17-16,-9-9-12 16,9 9-10-16,0 7-3 15,0 12 0-15,6 9 0 0,-3 9 21 16,0 5-11 0,0 4 4-16,0 0-4 0,1 2-9 15,4 0 1-15,-2 1 0 16,0 1 3-16,-3-3-5 15,0-1-1-15,-3-7-13 16,3-8 2-16,-3-9-16 16,3-8 2-16,0-7-39 15,5-7-50-15,5 0-121 16</inkml:trace>
  <inkml:trace contextRef="#ctx0" brushRef="#br0" timeOffset="20331.34">12750 3110 385 0,'0'0'61'0,"0"0"-61"0,0 0-7 15,-91-19 7 1,67 18 0-16,3 1 18 0,1 0 11 16,3 0 1-16,2 1-10 15,-6 11-11-15,3 3-1 16,-3 6-6-16,5 3 5 15,1 9-5-15,4 6 6 16,10 10-3-16,1 2 0 16,6 8 6-16,15-2 4 15,9 1-11-15,4-10-3 16,6-9 0-16,-1-14-1 16,7-12-1-16,-1-13-6 15,7-3 2-15,-3-27-25 16,0-11-6-16,-7-5 19 15,-6 2 17-15,-10 4 0 0,-7 1 1 16,-3 3 19-16,-12 2-19 16,-4-2 11-16,0-1 7 15,-11 3-4-15,-13 2-7 16,-3 4 14-16,-5 2-6 16,0 7-13-16,-8 3-3 15,4 4-1-15,0 5 0 16,5 3-6-16,10 4-9 15,6 0-16-15,2 0-29 16,9 0-9-16,4 0-99 16</inkml:trace>
  <inkml:trace contextRef="#ctx0" brushRef="#br0" timeOffset="20683.3">13497 2995 452 0,'0'0'89'0,"0"0"-72"0,0 0 17 15,0 0 1-15,0 0-10 16,0 0 3-16,0 20-19 16,12 28-7-16,0 23 52 15,3 14-13-15,-9 6-28 16,-3 7-11-16,-3-4 2 16,0-4-4-16,0-14-6 15,0-14-27-15,-9-12-34 16,-8-10-28-16,1-18-13 15,-3-16-101-15</inkml:trace>
  <inkml:trace contextRef="#ctx0" brushRef="#br0" timeOffset="22402.4">8988 4648 341 0,'0'0'24'0,"0"0"-23"15,0 0-1-15,0 0 20 0,0 0-2 16,0 0 5 0,0 0-2-16,0 0-12 15,-3-15-7-15,3 31-4 0,3 14 2 16,12 16 0-16,3 9 12 15,-2 3-8-15,1-4 8 16,-4-4-12-16,-7-6 2 16,-3-8 0-16,-3-8-2 15,0-10 2-15,0-5 1 16,0-9 4-16,0-4-5 16,-6 0 16-16,-7-15 9 15,-1-6-27-15,1 0 3 16,4-4 0-16,3 1-1 15,3 2 2-15,3-3-4 16,0-3-9-16,0 4 9 16,15-6-4-16,4 4 8 15,2-5-9-15,3 1 5 0,0 4-3 16,3 1 2-16,-2 4 1 16,2 4-1-16,-2 2 0 15,5 1 1-15,-6 7-4 16,0 4 9-16,-2 3-8 15,2 7 3-15,-3 19-9 16,3 22 5-16,-5 8 4 16,-2 6 4-16,-4-2-4 15,-4-9 0-15,0-10-4 16,0-7-4-16,-3-12-22 16,0-11-36-16,7-10-46 15,-1-1-149-15</inkml:trace>
  <inkml:trace contextRef="#ctx0" brushRef="#br0" timeOffset="22626.41">9859 4789 472 0,'0'0'57'0,"0"0"-57"16,0 0-19 0,0 0 19-16,0 0 0 15,91-55-9-15,-55 45-11 0,-3 2-85 16,-8 0-172-16</inkml:trace>
  <inkml:trace contextRef="#ctx0" brushRef="#br0" timeOffset="22812.22">9826 4964 481 0,'0'0'0'0,"0"0"-35"15,0 0 34-15,105 15 0 16,-53-21-3-16,6-18-15 15,-7-9-120-15</inkml:trace>
  <inkml:trace contextRef="#ctx0" brushRef="#br0" timeOffset="23216.75">10426 4577 377 0,'0'0'33'0,"0"0"-25"16,0 0-8-16,0 0 49 16,0 0-20-16,-54-74-7 15,51 58 0-15,3-1-11 16,0-3-11-16,0 2 1 15,0 0 3-15,3-1-4 16,7-1 12-16,10 0-12 16,4-5-5-16,6 4 2 15,10 0-1-15,-1 4-2 16,7 1 3-16,-4 5 2 16,0 2 1-16,-4 7 1 15,-2 2-1-15,-6 1-1 0,-4 23-5 16,-4 14 2-16,0 8-9 15,-7 12 3-15,-9 3-13 16,-6 1-1-16,0-1-38 16,-20-5-40-16</inkml:trace>
  <inkml:trace contextRef="#ctx0" brushRef="#br0" timeOffset="23405.51">10846 4959 317 0,'0'0'169'0,"0"0"-162"16,0 0-7-16,0 0-2 16,0 0-51-16,-77 73-107 15</inkml:trace>
  <inkml:trace contextRef="#ctx0" brushRef="#br0" timeOffset="24089.65">9225 5707 322 0,'0'0'37'0,"0"0"-37"16,0 0 37-1,0 0 13-15,0 0-18 0,0 0-11 16,-6-34-19-16,6 46-4 16,3 13 4-16,3 10 5 15,2 6 1-15,-5 5 12 16,0 6-13-16,-3-4-7 15,0-5 4-15,0-11-4 16,0-13 0-16,0-4 0 16,0-13-3-16,-3-2 3 15,0-7 5-15,-4-12-2 16,3-11-3-16,1-3 0 16,3-4-1-16,0 0 2 15,0 2-2-15,0 6 1 0,7 2 0 16,6 6-5-16,3 3 5 15,3 1 0-15,1 3 1 16,5 2-1-16,5 0 0 16,6 2 9-16,4 4-9 15,-4 4 0-15,-2 2 0 16,-7 3 0-16,-2 16-2 16,-5 8 1-16,-4 5 1 15,-4 6-2-15,-4 1 2 16,-1-3 0-16,-4 0-1 15,-3-7-2-15,0-9-14 16,0-9-25-16,0-11-53 16,0 0-138-16</inkml:trace>
  <inkml:trace contextRef="#ctx0" brushRef="#br0" timeOffset="24298.65">9840 5779 551 0,'0'0'45'16,"0"0"-39"-16,0 0-6 16,0 0 16-16,126-46-11 0,-70 29-5 15,-7 0-40-15,-7 1-59 16,-8-1-131-16</inkml:trace>
  <inkml:trace contextRef="#ctx0" brushRef="#br0" timeOffset="24530.14">10207 5484 443 0,'0'0'68'16,"0"0"-66"-16,0 0 28 15,0 0-15-15,0 0-8 16,0 0 19-16,16 84-5 0,2-48 9 16,0 1-28-16,1-4-2 15,-6-3-6-15,0-8-22 16,0-2-26-16,-4-6-18 16,0-9-52-16,3-5-206 15</inkml:trace>
  <inkml:trace contextRef="#ctx0" brushRef="#br0" timeOffset="24898.73">10584 5300 297 0,'0'0'181'0,"0"0"-180"0,0 0 20 15,0 0 27-15,0 0-8 16,0 0-13-16,31-59-26 15,-20 95 1-15,5 16 12 16,-7 4 5-16,-9-2-14 16,0-2-5-16,-16-9 6 15,-11-6-10-15,-4-13 4 16,-2-12-10-16,3-10-8 16,9-2 2-16,4 0-3 15,10-9 8-15,7 0 9 16,0 4-3-16,0 0 4 15,17 5 1-15,8 0 1 16,5 3 11-16,6 13 14 16,3 8-14-16,2 1-4 0,1 3 9 15,1 2-17 1,-4-5-1-16,-6-3-15 0,-2-6-40 16,2-7-35-16,0-9-154 15</inkml:trace>
  <inkml:trace contextRef="#ctx0" brushRef="#br0" timeOffset="25129.78">11269 5504 601 0,'0'0'52'0,"0"0"-52"0,0 0 0 16,0 0 3-16,0 0 2 16,125-42 2-16,-79 36-7 15,-10 3-28-15,-12 3-74 16,-15-3-59-16</inkml:trace>
  <inkml:trace contextRef="#ctx0" brushRef="#br0" timeOffset="25302.62">11255 5699 489 0,'0'0'29'0,"0"0"-23"16,0 0 21-16,0 0-14 15,95 44-12-15,-39-55-1 16,8-17-92-16,-3-10-334 15</inkml:trace>
  <inkml:trace contextRef="#ctx0" brushRef="#br0" timeOffset="25685.54">11768 5104 437 0,'0'0'36'16,"0"0"-30"-16,0 0 12 15,0 0 16-15,0 0-8 16,-13-81 2-16,20 63-19 16,13 1 3-16,5-1-12 15,5-2-3-15,6 6 3 16,3 1-1-16,7 3 6 15,-6 0-1-15,4 5 4 16,-3 3-2-16,-5 2-5 16,0 0 8-16,-8 17-6 15,-4 12-3-15,-8 15-7 16,-12 6 7-16,-4 9-1 0,-3 0 0 16,-14 5 2-16,-1-5 0 15,0-2-1-15,-4-6-8 16,2-7-39-16,-2-6-26 15,-2-6-113-15</inkml:trace>
  <inkml:trace contextRef="#ctx0" brushRef="#br0" timeOffset="26069.78">12177 5663 416 0,'0'0'32'16,"0"0"-23"-16,0 0 10 15,0 0 34-15,12 97 19 16,3-51 2-16,4 4-20 15,8-6-14-15,-3-10 3 16,0-14-31-16,-7-15-4 16,-4-5-1-16,-4-25 9 15,-2-11-16-15,-4-3-10 0,-3 2 10 16,-3 14 0-16,-17 6 1 16,3 5 2-16,-4 5-3 15,-3 7 1-15,-4 0-3 16,-8 0-32-16,-3 4-54 15,-1 8-50-15,1-6-70 16</inkml:trace>
  <inkml:trace contextRef="#ctx0" brushRef="#br0" timeOffset="27219.99">9277 6729 283 0,'0'0'37'15,"0"0"-37"-15,0 0 0 0,0 0 34 16,0 0 6 0,0 0 4-16,0 0-6 0,11-35-5 15,-11 35-17-15,0 5-10 16,3 16-5-16,0 9-1 16,3 16 4-16,1 7 11 15,-1 4-14-15,3-5 3 16,2-2-4-16,-4-10 3 15,-1-4-2-15,-3-10-1 16,0-7 1-16,-3-9-2 16,3-6 2-16,-3-4 2 15,0 0 10-15,0-14 0 16,0-9-9-16,0-9-3 16,0-4-1-16,0-2-4 0,0 0 3 15,0 0 0 1,0-1-5-16,6 0-2 0,15 6-6 15,4 3 4 1,5 6 2-16,0 5 6 0,-2 7 0 16,-4 5-1-16,0 6 3 15,0 1 0-15,1 0 0 16,-1 8 3-16,-3 13 1 16,3 9-3-16,4 6 6 15,-4 8 0-15,-1 4-1 16,-1-5-4-16,-3-2-2 15,-8-8-3-15,-4-6-13 16,-4-7-21-16,-3-9-13 16,0-4-29-16,0-7-94 15</inkml:trace>
  <inkml:trace contextRef="#ctx0" brushRef="#br0" timeOffset="27412.6">9843 6919 66 0,'0'0'420'0,"0"0"-405"15,0 0 0-15,0 0 8 16,0 0-19-16,0 0-1 0,122-51-3 16,-76 35-14-1,-1-1-56-15,-5-3-61 0</inkml:trace>
  <inkml:trace contextRef="#ctx0" brushRef="#br0" timeOffset="27604.41">10190 6710 399 0,'0'0'62'16,"0"0"-60"-16,0 0-2 15,0 0 19-15,0 0 19 16,-10 98-3-16,17-57-21 15,5-4-10-15,2-2-4 16,-1-3-4-16,-1-8-19 16,0-6-20-16,-3-9-37 0,3-4-56 15</inkml:trace>
  <inkml:trace contextRef="#ctx0" brushRef="#br0" timeOffset="28044.5">10456 6621 405 0,'0'0'0'0,"0"0"-21"0,0 0 21 15,0 0 18-15,0 0-4 16,0 0 16-16,43 66-8 15,-37-29 7-15,-6-1-16 16,0 0-4-16,0-7-4 16,-9-2-3-16,-11-4 1 15,0-1-2-15,-1-7 5 16,0-3-5-16,2-8 1 16,5-1-1-16,2-3 2 15,2 0-3-15,7-6 0 16,3-7 1-16,0-2-2 15,6 1-16-15,16 0 14 16,5 8-2-16,3 2 5 0,1 4 6 16,-1 4-5-1,6 15 9-15,0 3 6 0,-2 2-11 16,3-2-5-16,-7-2 0 16,-9-6-5-16,-3-3-17 15,-9-3-55-15,-3-7-48 16,1-1-185-16</inkml:trace>
  <inkml:trace contextRef="#ctx0" brushRef="#br0" timeOffset="28333.26">11230 6615 439 0,'0'0'42'0,"0"0"-42"15,0 0 18-15,0 0-9 16,0 0 12-16,39 98 20 16,-11-48-18-16,5 5-22 15,0 5 12-15,-8-4-13 16,-7-6-3-16,-12-3-14 15,-6-17-21-15,0-9-22 16,-21-11-61-16,-7-10-229 16</inkml:trace>
  <inkml:trace contextRef="#ctx0" brushRef="#br0" timeOffset="28539.22">11042 6822 514 0,'0'0'58'0,"0"0"-45"16,0 0 30-16,0 0-3 15,80-20-12-15,-14 11-21 0,2-1-7 16,3 4-1 0,-1-5-27-16,0-1-45 0,-6 0-30 15,-7-3-164-15</inkml:trace>
  <inkml:trace contextRef="#ctx0" brushRef="#br0" timeOffset="28749.6">11661 6670 344 0,'0'0'181'16,"0"0"-174"-16,0 0 54 16,0 0 23-16,0 0-31 15,0 0-30-15,3 51-2 16,11-12 53-16,2 3-36 15,0 1-38-15,-4 1 0 16,0-5-10-16,0-2-11 0,-3-7-29 16,-3-11-34-1,-1-2-42-15,2-8-32 0,-4-9-245 16</inkml:trace>
  <inkml:trace contextRef="#ctx0" brushRef="#br0" timeOffset="28979.37">12129 6652 536 0,'0'0'38'0,"0"0"-38"0,0 0-5 16,0 0 5-16,0 0 19 15,108-18-14-15,-62 18-5 16,-11 0-16-16,-3 0-53 16,-19 0-84-16</inkml:trace>
  <inkml:trace contextRef="#ctx0" brushRef="#br0" timeOffset="29154.53">12090 6868 489 0,'0'0'13'0,"0"0"30"15,0 0 52-15,0 0-42 16,84 41-38-16,-29-53-15 16,14-19-18-16,2-8-108 15,-2-9-80-15</inkml:trace>
  <inkml:trace contextRef="#ctx0" brushRef="#br0" timeOffset="29565.47">12785 6522 412 0,'0'0'55'15,"0"0"-48"-15,0 0 20 16,-87-82 24-16,73 58-14 16,5 2-25-16,5 0 3 15,1 3-11-15,3-7 0 16,0 3-4-16,0-4-13 16,7-1 13-16,8 1-5 15,6 7-1-15,5 0 0 16,9 4 1-16,7 2 4 15,1 4-3-15,2 5 3 16,4 0 2-16,-4 5 7 16,1 0-7-16,-7 27-1 0,-6 13 0 15,-14 13-2 1,-13 12 0-16,-6 7 4 0,-9-2-2 16,-15 0 2-16,-1-9-3 15,-4-3 1-15,0-7-15 16,2-8-36-16,-8-11-41 15,6-13-86-15</inkml:trace>
  <inkml:trace contextRef="#ctx0" brushRef="#br0" timeOffset="29908.52">13005 6948 398 0,'0'0'48'16,"0"0"-31"-16,0 0-17 16,10 83 43-16,7-52 7 15,5-4 1-15,2-6-15 16,-2-8-7-16,-2-9-18 15,-4-4 21-15,-4-14 9 16,-4-17-23-16,-4-6-14 16,-4-4 0-16,0 9 3 0,-18 5 11 15,-1 10-13-15,-7 10-2 16,-6 7-6-16,-7 0-9 16,-6 24-11-16,-1 8-83 15,4 2-96-15</inkml:trace>
  <inkml:trace contextRef="#ctx0" brushRef="#br0" timeOffset="32119.2">9537 8289 29 0,'0'0'179'15,"0"0"-167"-15,0 0-1 16,0 0 36-16,0 0 17 16,0 0-27-16,-82 12-24 15,61-10 15-15,-3 3-7 16,2-5-2-16,2 0-10 15,7 0-7-15,7 0 6 16,3 0 5-16,3-7 1 0,0-8-6 16,0-5 7-16,15-3-15 15,6-1 0-15,-2 2-5 16,1 2 5-16,2 3-1 16,-5 5-9-16,-1 2 10 15,0 3-4-15,0 2-2 16,4 0 0-16,-2 5 3 15,3 0 2-15,-5 0-3 16,0 14-4-16,4 16-1 16,-8 11 2-16,1 10 4 15,-8 10 3-15,-5 9 3 16,0 0-3-16,-8 3 0 16,-17-8 1-16,-2-9 0 15,-4-6 0-15,-5-11 7 16,3-9-4-16,-7-4 4 0,-2-9-6 15,4-6-2 1,6-5 1-16,2-6 4 0,8 0-4 16,1 0 5-16,6-13 4 15,2-6-1-15,6-6-5 16,6 0-1-16,1 0 0 16,0 3 0-16,18 5-3 15,3 1-6-15,12 3-3 16,7 8 8-16,8 3 1 15,10 2 0-15,1 0 0 16,3 3 0-16,-4 6-3 16,-3-2 3-16,-7-2 0 0,-2-5-23 15,-7 0-59 1,-9 0-132-16</inkml:trace>
  <inkml:trace contextRef="#ctx0" brushRef="#br0" timeOffset="32645.62">9868 7949 376 0,'0'0'62'0,"0"0"-61"16,0 0 26-16,0 0-21 15,0 0-2-15,0 0-4 16,24 54 10-16,-9-15 6 16,-2 0-10-16,-5-2-2 15,-5-7-3-15,-3-5 5 16,0-8-6-16,0-4-1 16,0-9 0-16,0-1 1 15,0-3 5-15,0 0-4 16,-6 0 8-16,-2-11 0 15,1-2-3-15,-2-5-3 16,3-2 2-16,0-4-2 0,3 0-1 16,3-5 0-1,0 3-2-15,0 1-5 0,12 4 4 16,4 5-2-16,4 3 3 16,2 3 0-16,2 3 0 15,4 4 3-15,5 3-4 16,-3 0 1-16,4 6-1 15,-4 17 1-15,0 9 1 16,-8 6-1-16,-5 3-3 16,-8 4-2-16,1-4-1 15,-7-10 3-15,0-5-16 16,-3-7-13-16,0-9-7 16,3-6-46-16,3-4-168 15</inkml:trace>
  <inkml:trace contextRef="#ctx0" brushRef="#br0" timeOffset="32878.92">10311 8039 432 0,'0'0'82'0,"0"0"-80"0,0 0 29 16,0 0-4-16,0 0-17 16,0 0-10-16,106-48-6 15,-57 32-30-15,-7 5-41 16,-3 0-90-16</inkml:trace>
  <inkml:trace contextRef="#ctx0" brushRef="#br0" timeOffset="33114.71">10629 7850 385 0,'0'0'49'0,"0"0"-44"0,0 0 55 16,0 0-16-1,0 0-18-15,0 0-26 0,-17 24 0 16,31 16 0-16,2 4 7 15,-4 4-7-15,2 0 0 16,-4-1-14-16,-4-4-8 16,0-8-29-16,-3-4-38 15,0-15-44-15,8-16-132 16</inkml:trace>
  <inkml:trace contextRef="#ctx0" brushRef="#br0" timeOffset="33522.65">10911 7752 264 0,'0'0'97'15,"0"0"-95"-15,0 0 0 16,0 0 1-16,0 0 18 15,0 0 11-15,0 87-12 16,0-52-6-16,-12-3-1 16,-6 1 2-16,-3-7-3 15,0-5 0-15,-4-4-9 16,5-8 3-16,4-6-4 16,7-3-2-16,3 0 2 15,6 0-1-15,0 0-1 16,0 0-11-16,18 0 4 0,2 0 6 15,9 5 1-15,1 7 3 16,1 6 2-16,2 3 2 16,3 5 5-1,-6-2-2-15,-2-5-10 0,-10-6 0 16,-3-3-15-16,-6-8-37 16,-2-2-58-16,-4 0-180 15</inkml:trace>
  <inkml:trace contextRef="#ctx0" brushRef="#br0" timeOffset="35510.98">11658 8135 283 0,'0'0'45'15,"0"0"-41"-15,0 0 11 0,0 0 33 16,0 0-10-16,0 0 8 16,-9-24-16-16,9 20-7 15,0 4-4-15,0-3 7 16,0 3-1-16,0 0-18 15,-3 0-6-15,3 0-1 16,0 0-6-16,0 10-6 16,0 11 9-16,0 12 0 15,6 9 3-15,0 8 9 16,0 5-9-16,1 8-1 16,0-2 0-16,0 0 2 15,-7-5-2-15,0-9 1 16,-3-7-1-16,-18-5-4 15,-4-6 0-15,-8-4 4 0,-6-8-8 16,3-1 3-16,-6-10-8 16,7-6 14-16,-1 0-5 15,9 0 1-15,2-6 4 16,8-11 2-16,4-7-2 16,10-1-2-16,3-3-2 15,6 0-8-15,24-2 10 16,7 3-7-16,0 2 7 15,2 4-7-15,-6 7 9 16,0 2 8-16,-5 5-8 16,2 4 0-16,0 3 0 0,-2 0 0 15,2 13 5-15,2 10-4 16,3 7-1-16,5-1 16 16,-1 4-10-16,3-4-5 15,-2 0 6-15,-1-7-7 16,-8-5-1-16,-7-8 1 15,-3-8 8-15,6-1 6 16,-2-10 3-16,8-14-9 16,-3-10-8-16,1-8 0 15,-4-12-1-15,-7-10-1 16,-4-3-16-16,-9-5-9 16,-7 10 22-16,0 5 1 15,-4 8 4-15,-16 2 2 0,-5 1 3 16,-5 2 9-16,-8-3-6 15,-3 6-2 1,-2 7-2-16,-7 5-2 16,2 10 4-16,-2 4-1 0,1 3-3 15,5 6-2-15,4 5 0 16,6 1 4-16,4 0 2 16,1 16-1-16,6 11-5 15,-1 9 16-15,9 5-12 16,8 7 9-16,7 2-13 15,0 0 9-15,16-4 5 16,11-2-7-16,6-8 12 0,12-7-14 16,10-7-3-16,6-8-4 15,3-4-41-15,6-7-36 16,-6-3-32-16,-4 0-122 16</inkml:trace>
  <inkml:trace contextRef="#ctx0" brushRef="#br0" timeOffset="36938.06">10288 9785 278 0,'0'0'30'0,"0"0"-28"16,0 0-2-16,-108-6 42 15,78 10-14-15,2 12 11 16,-2 7-10-16,3 9-5 16,0 8 10-16,1 5-17 15,12 3 7-15,11 2-13 0,6 2-5 16,30-2-4 0,16-4 12-16,15-9-8 0,5-8-6 15,2-6-9-15,-2-16-18 16,-5-7-36-16,-1-1-59 15,-2-25-180-15</inkml:trace>
  <inkml:trace contextRef="#ctx0" brushRef="#br0" timeOffset="37175.54">10635 9914 403 0,'0'0'13'0,"0"0"1"15,0 0 2-15,0 0 20 0,0 0-26 16,0 0-7-16,-22 36 2 16,22 4 27-16,7 7-15 15,-1 0-9-15,0-2-7 16,-3-6-1-16,-3-5-7 16,0-7-3-16,0-7-12 15,0-8-21-15,0-5-51 16,-3-7-87-16</inkml:trace>
  <inkml:trace contextRef="#ctx0" brushRef="#br0" timeOffset="37742.56">10521 9799 214 0,'0'0'94'0,"0"0"-82"16,0 0 2-16,11-84 18 16,8 66-18-16,1 0-12 15,5 2 18-15,-1 4-3 16,1 1-1-16,2 2-16 16,0-1 0-16,0-1 5 15,-1 5-5-15,0-1 2 16,-3 0-4-16,3 4-2 15,-3 3 4-15,-1 0 3 0,2 0-2 16,1 17-1 0,-1 10 3-16,3 10 2 0,-3 7 1 15,-2 9-3-15,-4-3-3 16,-6 6 2-16,-9-3-2 16,-3-4-2-16,-9 1 0 15,-21-6 2-15,-10-5 0 16,1-10 0-16,-3-5 1 15,5-9 11-15,-3-7-8 16,4-8 0-16,6 0-3 16,8 0 13-16,3-6-5 15,11-6-8-15,5-3 18 16,3-5-8-16,0 3-11 16,18 1 1-16,4 6 1 0,-2 0 0 15,5 10-1-15,-1 0 2 16,1 0 0-16,2 17 6 15,4 5-6-15,2-2-2 16,0 4-1-16,6-2 0 16,-4-2-17-16,4-6-26 15,0-7-49-15,-3-7-50 16</inkml:trace>
  <inkml:trace contextRef="#ctx0" brushRef="#br0" timeOffset="38059.41">11427 9808 366 0,'0'0'48'16,"0"0"-40"-16,0 0 9 15,0 0 32-15,0 0-11 16,-84-22-8-16,77 27-23 15,-2 12 15-15,0 10 3 16,3 9 2-16,6 3-10 16,0 4 5-16,3 4-4 15,15-2 7-15,6-1-12 16,1-7-5-16,5-4-6 16,-1-10-2-16,3-7-4 0,4-9-46 15,0-5-26-15,7-2 15 16,2 0-53-16,0 0-66 15</inkml:trace>
  <inkml:trace contextRef="#ctx0" brushRef="#br0" timeOffset="38253.01">11928 10065 559 0,'0'0'56'0,"0"0"-53"16,0 0 8-16,0 0-11 15,0 0-7-15,0 0-58 16,-85-1-124-16</inkml:trace>
  <inkml:trace contextRef="#ctx0" brushRef="#br0" timeOffset="40603.54">13133 10129 419 0,'0'0'22'16,"0"0"-20"-16,0 0 57 16,0 0-57-16,0 0 8 15,-49 78 18-15,34-28 11 16,-2-6-25-16,7-2-9 15,0-11-5-15,7-11-10 16,3-11-24-16,0-9-35 16,6 0-44-16,20-23-88 0</inkml:trace>
  <inkml:trace contextRef="#ctx0" brushRef="#br0" timeOffset="40738.61">13354 10301 429 0,'0'0'14'15,"-27"122"-12"-15,5-53 52 16,-8-6-32-16,1-1-22 16,7-8-12-16,3-11-71 15,6-13-134-15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379C-55CE-4FA1-84F3-0C9DE2077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236F-1AA7-49FC-8253-4109DA39D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C391D-5CE1-4A59-A0CB-5839B48A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0657-E327-4891-87E8-382F147A4F69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3BCE-635C-4F01-8D5C-6236A4A5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62DC-28D9-43EE-BC48-6E80AD54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DCC4-5F79-45E3-9AA4-043737CA9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84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8C7F-71E4-4F4F-9D13-F8A4940D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3B1DF-FCEE-4EB9-B212-04E7FFD54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F032E-A0D2-4391-85E0-F8A0A87C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0657-E327-4891-87E8-382F147A4F69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C48DA-212D-45F0-8BA8-2851163D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0119-F16A-4F23-81F3-A2577085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DCC4-5F79-45E3-9AA4-043737CA9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23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21EE6-D537-4B07-B522-E51ECF098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0EA44-A077-4F35-B4C6-C6B9BADDD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75DB-A501-4C18-B60B-EC9CEDDE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0657-E327-4891-87E8-382F147A4F69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D227-D9C0-427E-9702-0B2B7450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E167E-8516-45A1-BE53-CAF7D44A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DCC4-5F79-45E3-9AA4-043737CA9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57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3953-BF65-4983-99DF-35AF3762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09C2-DCEB-4ACE-BA7B-886791DB1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6FAC-769B-4AE4-8755-35032A70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0657-E327-4891-87E8-382F147A4F69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8971F-4962-405C-9603-55571F1E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385E0-2C3F-4D73-9549-E1E9F63C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DCC4-5F79-45E3-9AA4-043737CA9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5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2947-178E-4F69-92ED-809545F6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21154-CEC2-409E-85AD-B95C7988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BC258-4D4B-434D-B8F0-69676042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0657-E327-4891-87E8-382F147A4F69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9119-6317-4C19-A723-A3CA406F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9CD1-C847-4992-8872-9410B2C4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DCC4-5F79-45E3-9AA4-043737CA9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79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1C56-9A54-4A12-886C-D1B1568F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B1A-1A39-4920-8366-F9A24F017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54321-7C94-43BD-8B05-C396B519E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AAC4-D943-4D1F-B6BB-92A9736D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0657-E327-4891-87E8-382F147A4F69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E0CB-FFFD-4ABA-9926-E2AA1F30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57DF0-7994-4164-A0DA-E4710F3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DCC4-5F79-45E3-9AA4-043737CA9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5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EDE6-5877-435C-8E10-795A0B67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460C6-E5EA-4FAE-8F36-CCCA7B54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BB397-FCAA-4D06-9426-C229ED83D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6CE73-8DB7-493C-9EB0-99F3A47AF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D8122-BF51-4C98-9D0C-DA5EEC3EF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9C21B-7F8C-4CE6-9DD5-4CA8C79C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0657-E327-4891-87E8-382F147A4F69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92A85-A364-40D4-BE22-03BF392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BC6C9-E05C-4447-9684-030277F6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DCC4-5F79-45E3-9AA4-043737CA9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50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6DBD-DF22-4B19-90F2-0E6C6EE1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08C3D-C69F-4CA6-9D0E-F45D1912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0657-E327-4891-87E8-382F147A4F69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0C821-1A50-414A-8707-7B4DA98F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5CE39-FDDA-458F-8C99-1104826D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DCC4-5F79-45E3-9AA4-043737CA9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2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4E1C5-7442-4349-A4CF-25344858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0657-E327-4891-87E8-382F147A4F69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C2C1D-DA4B-4E02-A4B9-4A16DF64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6218C-E273-4C40-BCDD-A564FA29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DCC4-5F79-45E3-9AA4-043737CA9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68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3C77-4566-41E3-8A20-087152F0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5C73-5CFC-4FB2-98C7-4CBE3966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1629A-CBF9-4706-B93C-977939697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1FE80-68C0-4A4D-B5B4-E28E4089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0657-E327-4891-87E8-382F147A4F69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0424C-FFB7-40B4-BCEF-6EA83BB5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E0F19-68FB-40C9-873E-F13E2565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DCC4-5F79-45E3-9AA4-043737CA9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8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B1AF-BD8B-4998-B1DD-95227CA4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3E796-5A40-4AD6-A8B6-5EED5E686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34A03-E6A9-4DB5-9A5B-AD165C4AB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E6426-DCB1-473B-9836-5D1389D1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0657-E327-4891-87E8-382F147A4F69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AD3A1-9A7F-430A-B312-5FE1C771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CD8DB-B393-4583-9F51-17D3071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DCC4-5F79-45E3-9AA4-043737CA9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E81F2-50DB-408D-9951-2D803760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99FFB-6EB3-46D5-BFB5-049147BE1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1328C-B1D5-497B-B1F6-C18F18357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D0657-E327-4891-87E8-382F147A4F69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AFB0-FDCD-44F3-8B7D-65B98C0D3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A07F6-612A-4962-84EF-9AF849A28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DCC4-5F79-45E3-9AA4-043737CA9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8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BDBA-8713-4FCC-8F2A-2E09739E8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Error detection and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C1D43-C117-4E8F-BBB9-9BD335193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2ECA64-A806-4C2D-B2B3-46E6FC8F83D6}"/>
                  </a:ext>
                </a:extLst>
              </p14:cNvPr>
              <p14:cNvContentPartPr/>
              <p14:nvPr/>
            </p14:nvContentPartPr>
            <p14:xfrm>
              <a:off x="3305520" y="3900960"/>
              <a:ext cx="5534280" cy="60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2ECA64-A806-4C2D-B2B3-46E6FC8F83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6160" y="3891600"/>
                <a:ext cx="5553000" cy="6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34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FE42-B33A-4DAD-9073-715F3A2C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C2A4-5120-4945-B8C0-B5C1A6A0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8F3DE4-42F2-47DA-BCCF-ED79A244B893}"/>
                  </a:ext>
                </a:extLst>
              </p14:cNvPr>
              <p14:cNvContentPartPr/>
              <p14:nvPr/>
            </p14:nvContentPartPr>
            <p14:xfrm>
              <a:off x="484920" y="287280"/>
              <a:ext cx="9597960" cy="656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8F3DE4-42F2-47DA-BCCF-ED79A244B8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560" y="277920"/>
                <a:ext cx="9616680" cy="65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90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7C75-5CA2-4995-9F24-4B4E6E60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3AEB-D63F-4059-BBB9-B3F2B085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DED833-D7C0-46A5-8157-631833D0C6F1}"/>
                  </a:ext>
                </a:extLst>
              </p14:cNvPr>
              <p14:cNvContentPartPr/>
              <p14:nvPr/>
            </p14:nvContentPartPr>
            <p14:xfrm>
              <a:off x="1161360" y="64800"/>
              <a:ext cx="10014840" cy="638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DED833-D7C0-46A5-8157-631833D0C6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000" y="55440"/>
                <a:ext cx="10033560" cy="64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50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DA0E-DF97-4C19-A16D-5CC1A021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80E7-C464-49E6-9411-229CAA84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21524B-1F7C-4780-AC72-54DEDAE61FC6}"/>
                  </a:ext>
                </a:extLst>
              </p14:cNvPr>
              <p14:cNvContentPartPr/>
              <p14:nvPr/>
            </p14:nvContentPartPr>
            <p14:xfrm>
              <a:off x="1041120" y="492840"/>
              <a:ext cx="5584320" cy="3375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21524B-1F7C-4780-AC72-54DEDAE61F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760" y="483480"/>
                <a:ext cx="5603040" cy="33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76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10BE-9372-48A5-81AA-C4C8E426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4566-3D93-4B6A-A265-5EC2738C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36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EDD1-497F-4092-8EE6-ADDC9F94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1827-2B6E-4E90-87D7-34F56E84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7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4C94-3F0F-452A-B080-28CFBFE2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DDAD-06DB-4348-9696-DC42160A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8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93AC-F04B-4F39-9140-9AAD6E5A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C042-F47F-4387-A371-98326D86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When it occurs?</a:t>
            </a:r>
          </a:p>
          <a:p>
            <a:r>
              <a:rPr lang="en-IN"/>
              <a:t>Types of error</a:t>
            </a:r>
          </a:p>
          <a:p>
            <a:pPr lvl="1"/>
            <a:r>
              <a:rPr lang="en-IN"/>
              <a:t>Single bit</a:t>
            </a:r>
          </a:p>
          <a:p>
            <a:pPr lvl="1"/>
            <a:r>
              <a:rPr lang="en-IN"/>
              <a:t>Burst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541222C-3C0A-46EE-B5AA-E8BE43CE236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183" y="1825625"/>
            <a:ext cx="4956313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859AD6F-6136-48AE-A65F-4553D16432A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26" y="3706813"/>
            <a:ext cx="4899370" cy="189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23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66FC-0611-4F7A-8E46-485A5E45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Probability with respect to errors in transmitted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C943-D175-4FD5-9635-2B762593F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P</a:t>
            </a:r>
            <a:r>
              <a:rPr lang="en-IN" sz="1800" dirty="0"/>
              <a:t>b</a:t>
            </a:r>
            <a:r>
              <a:rPr lang="en-IN" dirty="0"/>
              <a:t>: Probability that the bit is received in error(BER)</a:t>
            </a:r>
            <a:endParaRPr lang="en-IN" dirty="0">
              <a:cs typeface="Calibri"/>
            </a:endParaRPr>
          </a:p>
          <a:p>
            <a:r>
              <a:rPr lang="en-IN" dirty="0"/>
              <a:t>P</a:t>
            </a:r>
            <a:r>
              <a:rPr lang="en-IN" sz="1800" dirty="0"/>
              <a:t>1</a:t>
            </a:r>
            <a:r>
              <a:rPr lang="en-IN" dirty="0"/>
              <a:t>:Probabilitythat the frame arrive with no bit errors.</a:t>
            </a:r>
            <a:endParaRPr lang="en-IN" dirty="0">
              <a:cs typeface="Calibri"/>
            </a:endParaRPr>
          </a:p>
          <a:p>
            <a:r>
              <a:rPr lang="en-IN" dirty="0"/>
              <a:t>P</a:t>
            </a:r>
            <a:r>
              <a:rPr lang="en-IN" sz="1800" dirty="0"/>
              <a:t>2</a:t>
            </a:r>
            <a:r>
              <a:rPr lang="en-IN" dirty="0"/>
              <a:t>:Probability that an error detection algorithm in use, a frame arrives with one or more detected bit error but no undetected bit error.</a:t>
            </a:r>
            <a:endParaRPr lang="en-IN" dirty="0">
              <a:cs typeface="Calibri"/>
            </a:endParaRPr>
          </a:p>
          <a:p>
            <a:r>
              <a:rPr lang="en-IN" dirty="0"/>
              <a:t>P</a:t>
            </a:r>
            <a:r>
              <a:rPr lang="en-IN" sz="1600" dirty="0"/>
              <a:t>1</a:t>
            </a:r>
            <a:r>
              <a:rPr lang="en-IN" dirty="0"/>
              <a:t>=(1-P</a:t>
            </a:r>
            <a:r>
              <a:rPr lang="en-IN" sz="1800" dirty="0"/>
              <a:t>b</a:t>
            </a:r>
            <a:r>
              <a:rPr lang="en-IN" dirty="0"/>
              <a:t>)^F</a:t>
            </a:r>
            <a:endParaRPr lang="en-IN" dirty="0">
              <a:cs typeface="Calibri"/>
            </a:endParaRPr>
          </a:p>
          <a:p>
            <a:r>
              <a:rPr lang="en-IN" dirty="0"/>
              <a:t>P</a:t>
            </a:r>
            <a:r>
              <a:rPr lang="en-IN" sz="1600" dirty="0"/>
              <a:t>2</a:t>
            </a:r>
            <a:r>
              <a:rPr lang="en-IN" dirty="0"/>
              <a:t>=1-P</a:t>
            </a:r>
            <a:r>
              <a:rPr lang="en-IN" sz="1800" dirty="0"/>
              <a:t>1</a:t>
            </a:r>
            <a:endParaRPr lang="en-IN" sz="1800" dirty="0">
              <a:cs typeface="Calibri"/>
            </a:endParaRPr>
          </a:p>
          <a:p>
            <a:r>
              <a:rPr lang="en-IN" dirty="0"/>
              <a:t>Where F is the number of bits per frame</a:t>
            </a:r>
            <a:endParaRPr lang="en-IN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025D09-8E49-417A-BEE4-19E588495CF0}"/>
                  </a:ext>
                </a:extLst>
              </p14:cNvPr>
              <p14:cNvContentPartPr/>
              <p14:nvPr/>
            </p14:nvContentPartPr>
            <p14:xfrm>
              <a:off x="4787640" y="3593160"/>
              <a:ext cx="3629160" cy="2926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025D09-8E49-417A-BEE4-19E588495C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8280" y="3583800"/>
                <a:ext cx="3647880" cy="29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55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97D2-81D7-47A2-9D82-268FA5B3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Error detection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4185-3773-4537-B7AD-6A96FCB6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Error detection </a:t>
            </a:r>
            <a:r>
              <a:rPr lang="en-US" altLang="en-US" b="1"/>
              <a:t>uses the concept of redundancy</a:t>
            </a:r>
            <a:r>
              <a:rPr lang="en-US" altLang="en-US"/>
              <a:t>, </a:t>
            </a:r>
            <a:r>
              <a:rPr lang="en-US" altLang="en-US" b="1"/>
              <a:t>which means</a:t>
            </a:r>
            <a:r>
              <a:rPr lang="en-US" altLang="en-US"/>
              <a:t> adding extra bits for detecting errors at the destination.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12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CEFF-BEF2-4ADE-ADDE-7AECA7DD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9550DB4-BA44-4CAB-838C-722C19FF36BD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33" y="1825625"/>
            <a:ext cx="7030333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D4CD69-F91B-4175-8B5A-1CF838E04EAF}"/>
                  </a:ext>
                </a:extLst>
              </p14:cNvPr>
              <p14:cNvContentPartPr/>
              <p14:nvPr/>
            </p14:nvContentPartPr>
            <p14:xfrm>
              <a:off x="587160" y="3307680"/>
              <a:ext cx="4569120" cy="2065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D4CD69-F91B-4175-8B5A-1CF838E04E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800" y="3298320"/>
                <a:ext cx="4587840" cy="20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25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AB8981-1658-4FAF-B5B3-40ACF84E80B4}"/>
                  </a:ext>
                </a:extLst>
              </p14:cNvPr>
              <p14:cNvContentPartPr/>
              <p14:nvPr/>
            </p14:nvContentPartPr>
            <p14:xfrm>
              <a:off x="1574280" y="364320"/>
              <a:ext cx="10209960" cy="480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AB8981-1658-4FAF-B5B3-40ACF84E80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4920" y="354960"/>
                <a:ext cx="10228680" cy="48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18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84AE-58EF-4D52-B082-12E300D2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Cyclic Redundancy Check(CRC)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1B23-F815-41ED-B541-18AEF312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Most powerful and commonly used </a:t>
            </a:r>
            <a:r>
              <a:rPr lang="en-IN" err="1"/>
              <a:t>eorror</a:t>
            </a:r>
            <a:r>
              <a:rPr lang="en-IN"/>
              <a:t> detection code</a:t>
            </a:r>
          </a:p>
          <a:p>
            <a:r>
              <a:rPr lang="en-IN"/>
              <a:t>Basic approach</a:t>
            </a:r>
          </a:p>
          <a:p>
            <a:pPr lvl="1"/>
            <a:r>
              <a:rPr lang="en-IN"/>
              <a:t>Generate Frame check sequence(FCS)</a:t>
            </a:r>
          </a:p>
          <a:p>
            <a:pPr lvl="1"/>
            <a:r>
              <a:rPr lang="en-IN"/>
              <a:t>Check if divisible?</a:t>
            </a:r>
          </a:p>
        </p:txBody>
      </p:sp>
    </p:spTree>
    <p:extLst>
      <p:ext uri="{BB962C8B-B14F-4D97-AF65-F5344CB8AC3E}">
        <p14:creationId xmlns:p14="http://schemas.microsoft.com/office/powerpoint/2010/main" val="214048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064A-129B-4E49-828A-77FE4308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/>
              <a:t>1. Modulo 2 Arithmetic (Exclusive-OR operation)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5C45-E310-4458-A12F-680DB4E0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Proof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85A3AA-D539-49EA-81B0-2FAD39EAD190}"/>
                  </a:ext>
                </a:extLst>
              </p14:cNvPr>
              <p14:cNvContentPartPr/>
              <p14:nvPr/>
            </p14:nvContentPartPr>
            <p14:xfrm>
              <a:off x="3022920" y="1347480"/>
              <a:ext cx="8172000" cy="321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85A3AA-D539-49EA-81B0-2FAD39EAD1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3560" y="1338120"/>
                <a:ext cx="8190720" cy="323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898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A0A0-3F38-43A9-83E7-BCED2E95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014"/>
          </a:xfrm>
        </p:spPr>
        <p:txBody>
          <a:bodyPr>
            <a:normAutofit fontScale="90000"/>
          </a:bodyPr>
          <a:lstStyle/>
          <a:p>
            <a:r>
              <a:rPr lang="en-IN"/>
              <a:t>Example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E5E6-FA92-4BD8-8ED6-80298D96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140"/>
            <a:ext cx="10515600" cy="5328823"/>
          </a:xfrm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7F009A-720E-4D61-9747-3F6090E26275}"/>
                  </a:ext>
                </a:extLst>
              </p14:cNvPr>
              <p14:cNvContentPartPr/>
              <p14:nvPr/>
            </p14:nvContentPartPr>
            <p14:xfrm>
              <a:off x="981000" y="767520"/>
              <a:ext cx="11139120" cy="600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7F009A-720E-4D61-9747-3F6090E262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640" y="758160"/>
                <a:ext cx="11157840" cy="60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997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8" ma:contentTypeDescription="Create a new document." ma:contentTypeScope="" ma:versionID="e7b80a531a75cdaaa67e65be7d4941b0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8fd4b7537f6591f22927ed1c678897d3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78E62D-B8F1-42EA-9D34-45A9381942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6A5E05-6ED8-4C44-96FC-24054AFE8C8A}">
  <ds:schemaRefs>
    <ds:schemaRef ds:uri="0281dc26-35a0-459a-b68c-dc14e44fe0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9093373-5004-42B8-87D6-ECDD6DFDF8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Error detection and Correction</vt:lpstr>
      <vt:lpstr>PowerPoint Presentation</vt:lpstr>
      <vt:lpstr>Probability with respect to errors in transmitted frames</vt:lpstr>
      <vt:lpstr>Error detection</vt:lpstr>
      <vt:lpstr>PowerPoint Presentation</vt:lpstr>
      <vt:lpstr>PowerPoint Presentation</vt:lpstr>
      <vt:lpstr>Cyclic Redundancy Check(CRC)</vt:lpstr>
      <vt:lpstr>1. Modulo 2 Arithmetic (Exclusive-OR operation)</vt:lpstr>
      <vt:lpstr>Example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detection andCorrection</dc:title>
  <dc:creator>Chetana Pujari [MAHE-MIT]</dc:creator>
  <cp:revision>4</cp:revision>
  <dcterms:created xsi:type="dcterms:W3CDTF">2020-09-01T06:14:37Z</dcterms:created>
  <dcterms:modified xsi:type="dcterms:W3CDTF">2020-09-16T11:55:47Z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