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72" r:id="rId5"/>
    <p:sldId id="970" r:id="rId6"/>
    <p:sldId id="985" r:id="rId7"/>
    <p:sldId id="1027" r:id="rId8"/>
    <p:sldId id="1028" r:id="rId9"/>
    <p:sldId id="1039" r:id="rId10"/>
    <p:sldId id="1033" r:id="rId11"/>
    <p:sldId id="1048" r:id="rId12"/>
    <p:sldId id="1038" r:id="rId13"/>
    <p:sldId id="1041" r:id="rId14"/>
    <p:sldId id="1053" r:id="rId15"/>
    <p:sldId id="1040" r:id="rId16"/>
    <p:sldId id="1052" r:id="rId17"/>
    <p:sldId id="1051" r:id="rId18"/>
    <p:sldId id="1055" r:id="rId19"/>
    <p:sldId id="1058" r:id="rId20"/>
    <p:sldId id="1059" r:id="rId21"/>
    <p:sldId id="1060" r:id="rId22"/>
    <p:sldId id="1061" r:id="rId23"/>
    <p:sldId id="1062" r:id="rId24"/>
    <p:sldId id="1063" r:id="rId25"/>
    <p:sldId id="1108" r:id="rId26"/>
    <p:sldId id="1109" r:id="rId27"/>
    <p:sldId id="1110" r:id="rId28"/>
    <p:sldId id="1111" r:id="rId29"/>
    <p:sldId id="1067" r:id="rId30"/>
    <p:sldId id="1068" r:id="rId31"/>
    <p:sldId id="1069" r:id="rId32"/>
    <p:sldId id="1112" r:id="rId33"/>
    <p:sldId id="1113" r:id="rId34"/>
    <p:sldId id="1115" r:id="rId35"/>
    <p:sldId id="1074" r:id="rId36"/>
    <p:sldId id="1075" r:id="rId3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BB000-8B38-4505-CFF8-674A0AA8E7F8}" v="1" dt="2020-08-27T06:50:22.734"/>
    <p1510:client id="{2F628908-904A-4081-AC52-ADFECD9FC4A2}" v="20" dt="2020-09-10T06:54:26.287"/>
    <p1510:client id="{497916A5-C120-409E-AD74-BD372EE32302}" v="4" dt="2020-08-26T10:47:31.468"/>
    <p1510:client id="{62F10787-CED6-4EEE-C361-95B3FA62901D}" v="410" dt="2020-09-09T16:43:33.886"/>
    <p1510:client id="{76ADB642-39CF-49DA-E13A-29C747255248}" v="222" dt="2020-09-09T16:33:13.579"/>
    <p1510:client id="{825B3F6D-65FE-4E49-124A-8C28C798BE73}" v="1" dt="2020-09-03T07:58:07.152"/>
    <p1510:client id="{D97D7AED-597E-44EC-C04E-EC9242EA852C}" v="1" dt="2020-09-02T17:55:00.873"/>
    <p1510:client id="{F1D7A7A7-D425-4967-762A-4E1F0A52B730}" v="3" dt="2020-09-10T06:42:21.342"/>
    <p1510:client id="{FBED598D-B1E4-4D4D-4E62-0A8DE387F55B}" v="24" dt="2020-09-03T02:48:08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EEDHA PRAVEEN KALBHAVI - 190953152" userId="S::praseedha.kalbhavi@learner.manipal.edu::d5471f8b-e582-4bc0-8ad7-707613764b5f" providerId="AD" clId="Web-{FBED598D-B1E4-4D4D-4E62-0A8DE387F55B}"/>
    <pc:docChg chg="addSld delSld">
      <pc:chgData name="PRASEEDHA PRAVEEN KALBHAVI - 190953152" userId="S::praseedha.kalbhavi@learner.manipal.edu::d5471f8b-e582-4bc0-8ad7-707613764b5f" providerId="AD" clId="Web-{FBED598D-B1E4-4D4D-4E62-0A8DE387F55B}" dt="2020-09-03T02:48:04.874" v="7"/>
      <pc:docMkLst>
        <pc:docMk/>
      </pc:docMkLst>
      <pc:sldChg chg="add del">
        <pc:chgData name="PRASEEDHA PRAVEEN KALBHAVI - 190953152" userId="S::praseedha.kalbhavi@learner.manipal.edu::d5471f8b-e582-4bc0-8ad7-707613764b5f" providerId="AD" clId="Web-{FBED598D-B1E4-4D4D-4E62-0A8DE387F55B}" dt="2020-09-03T02:48:04.874" v="7"/>
        <pc:sldMkLst>
          <pc:docMk/>
          <pc:sldMk cId="3557182560" sldId="1055"/>
        </pc:sldMkLst>
      </pc:sldChg>
      <pc:sldChg chg="add del">
        <pc:chgData name="PRASEEDHA PRAVEEN KALBHAVI - 190953152" userId="S::praseedha.kalbhavi@learner.manipal.edu::d5471f8b-e582-4bc0-8ad7-707613764b5f" providerId="AD" clId="Web-{FBED598D-B1E4-4D4D-4E62-0A8DE387F55B}" dt="2020-09-03T02:48:03.734" v="6"/>
        <pc:sldMkLst>
          <pc:docMk/>
          <pc:sldMk cId="3168464647" sldId="1058"/>
        </pc:sldMkLst>
      </pc:sldChg>
      <pc:sldChg chg="add del">
        <pc:chgData name="PRASEEDHA PRAVEEN KALBHAVI - 190953152" userId="S::praseedha.kalbhavi@learner.manipal.edu::d5471f8b-e582-4bc0-8ad7-707613764b5f" providerId="AD" clId="Web-{FBED598D-B1E4-4D4D-4E62-0A8DE387F55B}" dt="2020-09-03T02:48:02.296" v="5"/>
        <pc:sldMkLst>
          <pc:docMk/>
          <pc:sldMk cId="3554792617" sldId="1059"/>
        </pc:sldMkLst>
      </pc:sldChg>
      <pc:sldChg chg="add del">
        <pc:chgData name="PRASEEDHA PRAVEEN KALBHAVI - 190953152" userId="S::praseedha.kalbhavi@learner.manipal.edu::d5471f8b-e582-4bc0-8ad7-707613764b5f" providerId="AD" clId="Web-{FBED598D-B1E4-4D4D-4E62-0A8DE387F55B}" dt="2020-09-03T02:48:01.234" v="4"/>
        <pc:sldMkLst>
          <pc:docMk/>
          <pc:sldMk cId="320623611" sldId="1060"/>
        </pc:sldMkLst>
      </pc:sldChg>
    </pc:docChg>
  </pc:docChgLst>
  <pc:docChgLst>
    <pc:chgData name="CHAITANYA JALAN - 190953112" userId="S::chaitanya.jalan@learner.manipal.edu::7b8d5845-1ae2-4a65-a59b-a576d56eafc6" providerId="AD" clId="Web-{825B3F6D-65FE-4E49-124A-8C28C798BE73}"/>
    <pc:docChg chg="modSld">
      <pc:chgData name="CHAITANYA JALAN - 190953112" userId="S::chaitanya.jalan@learner.manipal.edu::7b8d5845-1ae2-4a65-a59b-a576d56eafc6" providerId="AD" clId="Web-{825B3F6D-65FE-4E49-124A-8C28C798BE73}" dt="2020-09-03T07:58:07.152" v="0" actId="1076"/>
      <pc:docMkLst>
        <pc:docMk/>
      </pc:docMkLst>
      <pc:sldChg chg="modSp">
        <pc:chgData name="CHAITANYA JALAN - 190953112" userId="S::chaitanya.jalan@learner.manipal.edu::7b8d5845-1ae2-4a65-a59b-a576d56eafc6" providerId="AD" clId="Web-{825B3F6D-65FE-4E49-124A-8C28C798BE73}" dt="2020-09-03T07:58:07.152" v="0" actId="1076"/>
        <pc:sldMkLst>
          <pc:docMk/>
          <pc:sldMk cId="3168464647" sldId="1058"/>
        </pc:sldMkLst>
        <pc:spChg chg="mod">
          <ac:chgData name="CHAITANYA JALAN - 190953112" userId="S::chaitanya.jalan@learner.manipal.edu::7b8d5845-1ae2-4a65-a59b-a576d56eafc6" providerId="AD" clId="Web-{825B3F6D-65FE-4E49-124A-8C28C798BE73}" dt="2020-09-03T07:58:07.152" v="0" actId="1076"/>
          <ac:spMkLst>
            <pc:docMk/>
            <pc:sldMk cId="3168464647" sldId="1058"/>
            <ac:spMk id="5125" creationId="{00000000-0000-0000-0000-000000000000}"/>
          </ac:spMkLst>
        </pc:spChg>
      </pc:sldChg>
    </pc:docChg>
  </pc:docChgLst>
  <pc:docChgLst>
    <pc:chgData name="ADESH  SINGH  SURI - 190953250" userId="S::adesh.suri@learner.manipal.edu::29e43ae5-5b9a-4a6e-bdd9-576da3d2e845" providerId="AD" clId="Web-{25DBB000-8B38-4505-CFF8-674A0AA8E7F8}"/>
    <pc:docChg chg="modSld">
      <pc:chgData name="ADESH  SINGH  SURI - 190953250" userId="S::adesh.suri@learner.manipal.edu::29e43ae5-5b9a-4a6e-bdd9-576da3d2e845" providerId="AD" clId="Web-{25DBB000-8B38-4505-CFF8-674A0AA8E7F8}" dt="2020-08-27T06:50:22.734" v="0" actId="14100"/>
      <pc:docMkLst>
        <pc:docMk/>
      </pc:docMkLst>
      <pc:sldChg chg="modSp">
        <pc:chgData name="ADESH  SINGH  SURI - 190953250" userId="S::adesh.suri@learner.manipal.edu::29e43ae5-5b9a-4a6e-bdd9-576da3d2e845" providerId="AD" clId="Web-{25DBB000-8B38-4505-CFF8-674A0AA8E7F8}" dt="2020-08-27T06:50:22.734" v="0" actId="14100"/>
        <pc:sldMkLst>
          <pc:docMk/>
          <pc:sldMk cId="0" sldId="1033"/>
        </pc:sldMkLst>
        <pc:picChg chg="mod">
          <ac:chgData name="ADESH  SINGH  SURI - 190953250" userId="S::adesh.suri@learner.manipal.edu::29e43ae5-5b9a-4a6e-bdd9-576da3d2e845" providerId="AD" clId="Web-{25DBB000-8B38-4505-CFF8-674A0AA8E7F8}" dt="2020-08-27T06:50:22.734" v="0" actId="14100"/>
          <ac:picMkLst>
            <pc:docMk/>
            <pc:sldMk cId="0" sldId="1033"/>
            <ac:picMk id="45061" creationId="{00000000-0000-0000-0000-000000000000}"/>
          </ac:picMkLst>
        </pc:picChg>
      </pc:sldChg>
    </pc:docChg>
  </pc:docChgLst>
  <pc:docChgLst>
    <pc:chgData name="DYUTISH BANDYOPADHYAY - 190953060" userId="S::dyutish.bandyopadhyay@learner.manipal.edu::393605e7-c38c-472d-98b5-5f7082d34048" providerId="AD" clId="Web-{497916A5-C120-409E-AD74-BD372EE32302}"/>
    <pc:docChg chg="sldOrd">
      <pc:chgData name="DYUTISH BANDYOPADHYAY - 190953060" userId="S::dyutish.bandyopadhyay@learner.manipal.edu::393605e7-c38c-472d-98b5-5f7082d34048" providerId="AD" clId="Web-{497916A5-C120-409E-AD74-BD372EE32302}" dt="2020-08-26T10:47:31.468" v="3"/>
      <pc:docMkLst>
        <pc:docMk/>
      </pc:docMkLst>
      <pc:sldChg chg="ord">
        <pc:chgData name="DYUTISH BANDYOPADHYAY - 190953060" userId="S::dyutish.bandyopadhyay@learner.manipal.edu::393605e7-c38c-472d-98b5-5f7082d34048" providerId="AD" clId="Web-{497916A5-C120-409E-AD74-BD372EE32302}" dt="2020-08-26T10:47:29.031" v="2"/>
        <pc:sldMkLst>
          <pc:docMk/>
          <pc:sldMk cId="853428320" sldId="1063"/>
        </pc:sldMkLst>
      </pc:sldChg>
      <pc:sldChg chg="ord">
        <pc:chgData name="DYUTISH BANDYOPADHYAY - 190953060" userId="S::dyutish.bandyopadhyay@learner.manipal.edu::393605e7-c38c-472d-98b5-5f7082d34048" providerId="AD" clId="Web-{497916A5-C120-409E-AD74-BD372EE32302}" dt="2020-08-26T10:47:31.468" v="3"/>
        <pc:sldMkLst>
          <pc:docMk/>
          <pc:sldMk cId="1912541788" sldId="1108"/>
        </pc:sldMkLst>
      </pc:sldChg>
    </pc:docChg>
  </pc:docChgLst>
  <pc:docChgLst>
    <pc:chgData name="ADESH  SINGH  SURI - 190953250" userId="S::adesh.suri@learner.manipal.edu::29e43ae5-5b9a-4a6e-bdd9-576da3d2e845" providerId="AD" clId="Web-{F1D7A7A7-D425-4967-762A-4E1F0A52B730}"/>
    <pc:docChg chg="modSld">
      <pc:chgData name="ADESH  SINGH  SURI - 190953250" userId="S::adesh.suri@learner.manipal.edu::29e43ae5-5b9a-4a6e-bdd9-576da3d2e845" providerId="AD" clId="Web-{F1D7A7A7-D425-4967-762A-4E1F0A52B730}" dt="2020-09-10T06:42:21.342" v="2"/>
      <pc:docMkLst>
        <pc:docMk/>
      </pc:docMkLst>
      <pc:sldChg chg="addSp delSp modSp">
        <pc:chgData name="ADESH  SINGH  SURI - 190953250" userId="S::adesh.suri@learner.manipal.edu::29e43ae5-5b9a-4a6e-bdd9-576da3d2e845" providerId="AD" clId="Web-{F1D7A7A7-D425-4967-762A-4E1F0A52B730}" dt="2020-09-10T06:42:21.342" v="2"/>
        <pc:sldMkLst>
          <pc:docMk/>
          <pc:sldMk cId="0" sldId="1051"/>
        </pc:sldMkLst>
        <pc:spChg chg="add del">
          <ac:chgData name="ADESH  SINGH  SURI - 190953250" userId="S::adesh.suri@learner.manipal.edu::29e43ae5-5b9a-4a6e-bdd9-576da3d2e845" providerId="AD" clId="Web-{F1D7A7A7-D425-4967-762A-4E1F0A52B730}" dt="2020-09-10T06:42:21.342" v="2"/>
          <ac:spMkLst>
            <pc:docMk/>
            <pc:sldMk cId="0" sldId="1051"/>
            <ac:spMk id="5" creationId="{C7E4897D-8236-42CA-9D46-1DEADFF1C734}"/>
          </ac:spMkLst>
        </pc:spChg>
        <pc:inkChg chg="mod">
          <ac:chgData name="ADESH  SINGH  SURI - 190953250" userId="S::adesh.suri@learner.manipal.edu::29e43ae5-5b9a-4a6e-bdd9-576da3d2e845" providerId="AD" clId="Web-{F1D7A7A7-D425-4967-762A-4E1F0A52B730}" dt="2020-09-10T06:41:46.327" v="0" actId="1076"/>
          <ac:inkMkLst>
            <pc:docMk/>
            <pc:sldMk cId="0" sldId="1051"/>
            <ac:inkMk id="3" creationId="{96647A7A-3684-4638-A70A-D0572704EED0}"/>
          </ac:inkMkLst>
        </pc:inkChg>
      </pc:sldChg>
    </pc:docChg>
  </pc:docChgLst>
  <pc:docChgLst>
    <pc:chgData name="RITIKA SINGH - 190953050" userId="S::ritika.singh@learner.manipal.edu::0381e213-5ec8-472d-8ddb-5f17f121a1fe" providerId="AD" clId="Web-{2F628908-904A-4081-AC52-ADFECD9FC4A2}"/>
    <pc:docChg chg="modSld">
      <pc:chgData name="RITIKA SINGH - 190953050" userId="S::ritika.singh@learner.manipal.edu::0381e213-5ec8-472d-8ddb-5f17f121a1fe" providerId="AD" clId="Web-{2F628908-904A-4081-AC52-ADFECD9FC4A2}" dt="2020-09-10T06:54:26.287" v="19"/>
      <pc:docMkLst>
        <pc:docMk/>
      </pc:docMkLst>
      <pc:sldChg chg="addSp delSp">
        <pc:chgData name="RITIKA SINGH - 190953050" userId="S::ritika.singh@learner.manipal.edu::0381e213-5ec8-472d-8ddb-5f17f121a1fe" providerId="AD" clId="Web-{2F628908-904A-4081-AC52-ADFECD9FC4A2}" dt="2020-09-10T06:43:23.379" v="17"/>
        <pc:sldMkLst>
          <pc:docMk/>
          <pc:sldMk cId="0" sldId="1051"/>
        </pc:sldMkLst>
        <pc:inkChg chg="add del">
          <ac:chgData name="RITIKA SINGH - 190953050" userId="S::ritika.singh@learner.manipal.edu::0381e213-5ec8-472d-8ddb-5f17f121a1fe" providerId="AD" clId="Web-{2F628908-904A-4081-AC52-ADFECD9FC4A2}" dt="2020-09-10T06:41:51.986" v="1"/>
          <ac:inkMkLst>
            <pc:docMk/>
            <pc:sldMk cId="0" sldId="1051"/>
            <ac:inkMk id="3" creationId="{96647A7A-3684-4638-A70A-D0572704EED0}"/>
          </ac:inkMkLst>
        </pc:inkChg>
        <pc:inkChg chg="add del">
          <ac:chgData name="RITIKA SINGH - 190953050" userId="S::ritika.singh@learner.manipal.edu::0381e213-5ec8-472d-8ddb-5f17f121a1fe" providerId="AD" clId="Web-{2F628908-904A-4081-AC52-ADFECD9FC4A2}" dt="2020-09-10T06:41:58.205" v="3"/>
          <ac:inkMkLst>
            <pc:docMk/>
            <pc:sldMk cId="0" sldId="1051"/>
            <ac:inkMk id="4" creationId="{E1F41309-69F5-4691-8DB6-CD46CA0E0E33}"/>
          </ac:inkMkLst>
        </pc:inkChg>
        <pc:inkChg chg="add del">
          <ac:chgData name="RITIKA SINGH - 190953050" userId="S::ritika.singh@learner.manipal.edu::0381e213-5ec8-472d-8ddb-5f17f121a1fe" providerId="AD" clId="Web-{2F628908-904A-4081-AC52-ADFECD9FC4A2}" dt="2020-09-10T06:42:48.956" v="5"/>
          <ac:inkMkLst>
            <pc:docMk/>
            <pc:sldMk cId="0" sldId="1051"/>
            <ac:inkMk id="6" creationId="{1964DD06-013C-4546-9410-A7DDA257CBB2}"/>
          </ac:inkMkLst>
        </pc:inkChg>
        <pc:inkChg chg="add del">
          <ac:chgData name="RITIKA SINGH - 190953050" userId="S::ritika.singh@learner.manipal.edu::0381e213-5ec8-472d-8ddb-5f17f121a1fe" providerId="AD" clId="Web-{2F628908-904A-4081-AC52-ADFECD9FC4A2}" dt="2020-09-10T06:43:05.644" v="11"/>
          <ac:inkMkLst>
            <pc:docMk/>
            <pc:sldMk cId="0" sldId="1051"/>
            <ac:inkMk id="7" creationId="{43F1FB9F-5D8B-4798-BE76-2A1CA5C6989E}"/>
          </ac:inkMkLst>
        </pc:inkChg>
        <pc:inkChg chg="add del">
          <ac:chgData name="RITIKA SINGH - 190953050" userId="S::ritika.singh@learner.manipal.edu::0381e213-5ec8-472d-8ddb-5f17f121a1fe" providerId="AD" clId="Web-{2F628908-904A-4081-AC52-ADFECD9FC4A2}" dt="2020-09-10T06:43:05.644" v="10"/>
          <ac:inkMkLst>
            <pc:docMk/>
            <pc:sldMk cId="0" sldId="1051"/>
            <ac:inkMk id="8" creationId="{9E3A34DD-CD63-43D4-B9E2-B6525BC8BC4A}"/>
          </ac:inkMkLst>
        </pc:inkChg>
        <pc:inkChg chg="add del">
          <ac:chgData name="RITIKA SINGH - 190953050" userId="S::ritika.singh@learner.manipal.edu::0381e213-5ec8-472d-8ddb-5f17f121a1fe" providerId="AD" clId="Web-{2F628908-904A-4081-AC52-ADFECD9FC4A2}" dt="2020-09-10T06:43:05.644" v="9"/>
          <ac:inkMkLst>
            <pc:docMk/>
            <pc:sldMk cId="0" sldId="1051"/>
            <ac:inkMk id="9" creationId="{1111D0D4-F697-4872-84EB-B540BE561DBD}"/>
          </ac:inkMkLst>
        </pc:inkChg>
        <pc:inkChg chg="add del">
          <ac:chgData name="RITIKA SINGH - 190953050" userId="S::ritika.singh@learner.manipal.edu::0381e213-5ec8-472d-8ddb-5f17f121a1fe" providerId="AD" clId="Web-{2F628908-904A-4081-AC52-ADFECD9FC4A2}" dt="2020-09-10T06:43:23.379" v="17"/>
          <ac:inkMkLst>
            <pc:docMk/>
            <pc:sldMk cId="0" sldId="1051"/>
            <ac:inkMk id="10" creationId="{27A9C7CC-D0DA-4216-B449-80642D3F8CC5}"/>
          </ac:inkMkLst>
        </pc:inkChg>
        <pc:inkChg chg="add del">
          <ac:chgData name="RITIKA SINGH - 190953050" userId="S::ritika.singh@learner.manipal.edu::0381e213-5ec8-472d-8ddb-5f17f121a1fe" providerId="AD" clId="Web-{2F628908-904A-4081-AC52-ADFECD9FC4A2}" dt="2020-09-10T06:43:23.379" v="16"/>
          <ac:inkMkLst>
            <pc:docMk/>
            <pc:sldMk cId="0" sldId="1051"/>
            <ac:inkMk id="11" creationId="{2C1B30AF-A121-443F-BCB1-7ABD58B5481B}"/>
          </ac:inkMkLst>
        </pc:inkChg>
        <pc:inkChg chg="add del">
          <ac:chgData name="RITIKA SINGH - 190953050" userId="S::ritika.singh@learner.manipal.edu::0381e213-5ec8-472d-8ddb-5f17f121a1fe" providerId="AD" clId="Web-{2F628908-904A-4081-AC52-ADFECD9FC4A2}" dt="2020-09-10T06:43:23.379" v="15"/>
          <ac:inkMkLst>
            <pc:docMk/>
            <pc:sldMk cId="0" sldId="1051"/>
            <ac:inkMk id="12" creationId="{3C1C61A5-E5D9-4137-AF07-7FD585D2FC9F}"/>
          </ac:inkMkLst>
        </pc:inkChg>
      </pc:sldChg>
      <pc:sldChg chg="addSp delSp">
        <pc:chgData name="RITIKA SINGH - 190953050" userId="S::ritika.singh@learner.manipal.edu::0381e213-5ec8-472d-8ddb-5f17f121a1fe" providerId="AD" clId="Web-{2F628908-904A-4081-AC52-ADFECD9FC4A2}" dt="2020-09-10T06:54:26.287" v="19"/>
        <pc:sldMkLst>
          <pc:docMk/>
          <pc:sldMk cId="1068434293" sldId="1115"/>
        </pc:sldMkLst>
        <pc:inkChg chg="add del">
          <ac:chgData name="RITIKA SINGH - 190953050" userId="S::ritika.singh@learner.manipal.edu::0381e213-5ec8-472d-8ddb-5f17f121a1fe" providerId="AD" clId="Web-{2F628908-904A-4081-AC52-ADFECD9FC4A2}" dt="2020-09-10T06:54:26.287" v="19"/>
          <ac:inkMkLst>
            <pc:docMk/>
            <pc:sldMk cId="1068434293" sldId="1115"/>
            <ac:inkMk id="2" creationId="{C85BC988-BC24-47C5-AC69-260409FDB763}"/>
          </ac:inkMkLst>
        </pc:inkChg>
      </pc:sldChg>
    </pc:docChg>
  </pc:docChgLst>
  <pc:docChgLst>
    <pc:chgData name="TANUKU SAIROHITH - 190953059" userId="S::tanuku.sairohith@learner.manipal.edu::7d0d8b48-d5e2-4f77-9db7-1a5add826a69" providerId="AD" clId="Web-{62F10787-CED6-4EEE-C361-95B3FA62901D}"/>
    <pc:docChg chg="modSld">
      <pc:chgData name="TANUKU SAIROHITH - 190953059" userId="S::tanuku.sairohith@learner.manipal.edu::7d0d8b48-d5e2-4f77-9db7-1a5add826a69" providerId="AD" clId="Web-{62F10787-CED6-4EEE-C361-95B3FA62901D}" dt="2020-09-09T16:43:33.886" v="409" actId="20577"/>
      <pc:docMkLst>
        <pc:docMk/>
      </pc:docMkLst>
      <pc:sldChg chg="modSp">
        <pc:chgData name="TANUKU SAIROHITH - 190953059" userId="S::tanuku.sairohith@learner.manipal.edu::7d0d8b48-d5e2-4f77-9db7-1a5add826a69" providerId="AD" clId="Web-{62F10787-CED6-4EEE-C361-95B3FA62901D}" dt="2020-09-09T16:14:28.683" v="241" actId="20577"/>
        <pc:sldMkLst>
          <pc:docMk/>
          <pc:sldMk cId="33278375" sldId="1109"/>
        </pc:sldMkLst>
        <pc:spChg chg="mod">
          <ac:chgData name="TANUKU SAIROHITH - 190953059" userId="S::tanuku.sairohith@learner.manipal.edu::7d0d8b48-d5e2-4f77-9db7-1a5add826a69" providerId="AD" clId="Web-{62F10787-CED6-4EEE-C361-95B3FA62901D}" dt="2020-09-09T16:14:28.683" v="241" actId="20577"/>
          <ac:spMkLst>
            <pc:docMk/>
            <pc:sldMk cId="33278375" sldId="1109"/>
            <ac:spMk id="21509" creationId="{00000000-0000-0000-0000-000000000000}"/>
          </ac:spMkLst>
        </pc:spChg>
      </pc:sldChg>
      <pc:sldChg chg="modSp">
        <pc:chgData name="TANUKU SAIROHITH - 190953059" userId="S::tanuku.sairohith@learner.manipal.edu::7d0d8b48-d5e2-4f77-9db7-1a5add826a69" providerId="AD" clId="Web-{62F10787-CED6-4EEE-C361-95B3FA62901D}" dt="2020-09-09T16:43:33.886" v="408" actId="20577"/>
        <pc:sldMkLst>
          <pc:docMk/>
          <pc:sldMk cId="1068434293" sldId="1115"/>
        </pc:sldMkLst>
        <pc:spChg chg="mod">
          <ac:chgData name="TANUKU SAIROHITH - 190953059" userId="S::tanuku.sairohith@learner.manipal.edu::7d0d8b48-d5e2-4f77-9db7-1a5add826a69" providerId="AD" clId="Web-{62F10787-CED6-4EEE-C361-95B3FA62901D}" dt="2020-09-09T16:43:33.886" v="408" actId="20577"/>
          <ac:spMkLst>
            <pc:docMk/>
            <pc:sldMk cId="1068434293" sldId="1115"/>
            <ac:spMk id="24582" creationId="{00000000-0000-0000-0000-000000000000}"/>
          </ac:spMkLst>
        </pc:spChg>
      </pc:sldChg>
    </pc:docChg>
  </pc:docChgLst>
  <pc:docChgLst>
    <pc:chgData name="TANUKU SAIROHITH - 190953059" userId="S::tanuku.sairohith@learner.manipal.edu::7d0d8b48-d5e2-4f77-9db7-1a5add826a69" providerId="AD" clId="Web-{D97D7AED-597E-44EC-C04E-EC9242EA852C}"/>
    <pc:docChg chg="modSld">
      <pc:chgData name="TANUKU SAIROHITH - 190953059" userId="S::tanuku.sairohith@learner.manipal.edu::7d0d8b48-d5e2-4f77-9db7-1a5add826a69" providerId="AD" clId="Web-{D97D7AED-597E-44EC-C04E-EC9242EA852C}" dt="2020-09-02T17:55:00.873" v="0" actId="1076"/>
      <pc:docMkLst>
        <pc:docMk/>
      </pc:docMkLst>
      <pc:sldChg chg="modSp">
        <pc:chgData name="TANUKU SAIROHITH - 190953059" userId="S::tanuku.sairohith@learner.manipal.edu::7d0d8b48-d5e2-4f77-9db7-1a5add826a69" providerId="AD" clId="Web-{D97D7AED-597E-44EC-C04E-EC9242EA852C}" dt="2020-09-02T17:55:00.873" v="0" actId="1076"/>
        <pc:sldMkLst>
          <pc:docMk/>
          <pc:sldMk cId="0" sldId="970"/>
        </pc:sldMkLst>
        <pc:spChg chg="mod">
          <ac:chgData name="TANUKU SAIROHITH - 190953059" userId="S::tanuku.sairohith@learner.manipal.edu::7d0d8b48-d5e2-4f77-9db7-1a5add826a69" providerId="AD" clId="Web-{D97D7AED-597E-44EC-C04E-EC9242EA852C}" dt="2020-09-02T17:55:00.873" v="0" actId="1076"/>
          <ac:spMkLst>
            <pc:docMk/>
            <pc:sldMk cId="0" sldId="970"/>
            <ac:spMk id="30724" creationId="{00000000-0000-0000-0000-000000000000}"/>
          </ac:spMkLst>
        </pc:spChg>
      </pc:sldChg>
    </pc:docChg>
  </pc:docChgLst>
  <pc:docChgLst>
    <pc:chgData name="B ABHISHEK - 190953070" userId="S::abhishek.b@learner.manipal.edu::e310da80-c605-4727-aa3b-e826c8cf04c9" providerId="AD" clId="Web-{76ADB642-39CF-49DA-E13A-29C747255248}"/>
    <pc:docChg chg="modSld">
      <pc:chgData name="B ABHISHEK - 190953070" userId="S::abhishek.b@learner.manipal.edu::e310da80-c605-4727-aa3b-e826c8cf04c9" providerId="AD" clId="Web-{76ADB642-39CF-49DA-E13A-29C747255248}" dt="2020-09-09T16:33:12.704" v="219" actId="20577"/>
      <pc:docMkLst>
        <pc:docMk/>
      </pc:docMkLst>
      <pc:sldChg chg="addSp delSp modSp">
        <pc:chgData name="B ABHISHEK - 190953070" userId="S::abhishek.b@learner.manipal.edu::e310da80-c605-4727-aa3b-e826c8cf04c9" providerId="AD" clId="Web-{76ADB642-39CF-49DA-E13A-29C747255248}" dt="2020-09-09T16:15:34.687" v="100" actId="20577"/>
        <pc:sldMkLst>
          <pc:docMk/>
          <pc:sldMk cId="33278375" sldId="1109"/>
        </pc:sldMkLst>
        <pc:spChg chg="mod">
          <ac:chgData name="B ABHISHEK - 190953070" userId="S::abhishek.b@learner.manipal.edu::e310da80-c605-4727-aa3b-e826c8cf04c9" providerId="AD" clId="Web-{76ADB642-39CF-49DA-E13A-29C747255248}" dt="2020-09-09T16:14:20.328" v="57" actId="20577"/>
          <ac:spMkLst>
            <pc:docMk/>
            <pc:sldMk cId="33278375" sldId="1109"/>
            <ac:spMk id="2" creationId="{00000000-0000-0000-0000-000000000000}"/>
          </ac:spMkLst>
        </pc:spChg>
        <pc:spChg chg="add mod">
          <ac:chgData name="B ABHISHEK - 190953070" userId="S::abhishek.b@learner.manipal.edu::e310da80-c605-4727-aa3b-e826c8cf04c9" providerId="AD" clId="Web-{76ADB642-39CF-49DA-E13A-29C747255248}" dt="2020-09-09T16:15:34.687" v="100" actId="20577"/>
          <ac:spMkLst>
            <pc:docMk/>
            <pc:sldMk cId="33278375" sldId="1109"/>
            <ac:spMk id="3" creationId="{566EDA19-B2E5-416F-8C4D-2023B70910CC}"/>
          </ac:spMkLst>
        </pc:spChg>
        <pc:spChg chg="add del mod">
          <ac:chgData name="B ABHISHEK - 190953070" userId="S::abhishek.b@learner.manipal.edu::e310da80-c605-4727-aa3b-e826c8cf04c9" providerId="AD" clId="Web-{76ADB642-39CF-49DA-E13A-29C747255248}" dt="2020-09-09T16:15:30.859" v="89"/>
          <ac:spMkLst>
            <pc:docMk/>
            <pc:sldMk cId="33278375" sldId="1109"/>
            <ac:spMk id="4" creationId="{0D5764F5-7C80-4F00-9B52-3584412F4A62}"/>
          </ac:spMkLst>
        </pc:spChg>
      </pc:sldChg>
      <pc:sldChg chg="modSp">
        <pc:chgData name="B ABHISHEK - 190953070" userId="S::abhishek.b@learner.manipal.edu::e310da80-c605-4727-aa3b-e826c8cf04c9" providerId="AD" clId="Web-{76ADB642-39CF-49DA-E13A-29C747255248}" dt="2020-09-09T16:33:12.704" v="218" actId="20577"/>
        <pc:sldMkLst>
          <pc:docMk/>
          <pc:sldMk cId="1068434293" sldId="1115"/>
        </pc:sldMkLst>
        <pc:spChg chg="mod">
          <ac:chgData name="B ABHISHEK - 190953070" userId="S::abhishek.b@learner.manipal.edu::e310da80-c605-4727-aa3b-e826c8cf04c9" providerId="AD" clId="Web-{76ADB642-39CF-49DA-E13A-29C747255248}" dt="2020-09-09T16:33:12.704" v="218" actId="20577"/>
          <ac:spMkLst>
            <pc:docMk/>
            <pc:sldMk cId="1068434293" sldId="1115"/>
            <ac:spMk id="2458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4FFCCB0-CA22-419E-9A72-862875318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F0FDDE8-D95A-42E0-AF98-D4A48A5FC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8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EAEAF-F9A5-4C68-A4C3-75EB635C3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82D12-DE57-49B7-8AED-1AEE4A58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A68F-CDD6-46A5-9486-1C95BE99D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9BB38-3A72-45FA-9612-C4A14C1C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4C797-D044-478C-9ACB-5F7DD9F18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90522-32DA-4081-B24B-487007D99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7890D-962D-432A-81C8-3F27F95FA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6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9B885-23DC-4ACB-8A4B-7A8E33D9E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22D9-F3B3-418B-B516-32693D1DF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82874-685D-4B27-A09F-433516F06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8BCF-B88B-4192-A250-9B0309080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4DD5FE7-E7AD-4C1E-990A-3EE0FDEBC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084388"/>
            <a:ext cx="7772400" cy="2227262"/>
          </a:xfrm>
        </p:spPr>
        <p:txBody>
          <a:bodyPr/>
          <a:lstStyle/>
          <a:p>
            <a:br>
              <a:rPr lang="en-IN" sz="3600" b="1"/>
            </a:br>
            <a:r>
              <a:rPr lang="en-IN" sz="3600" b="1"/>
              <a:t>Data Communications</a:t>
            </a:r>
            <a:endParaRPr lang="en-US"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50825" y="550863"/>
            <a:ext cx="8642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Performance</a:t>
            </a:r>
            <a:endParaRPr lang="en-US" sz="1800" b="1" baseline="-25000">
              <a:solidFill>
                <a:srgbClr val="FF0000"/>
              </a:solidFill>
            </a:endParaRPr>
          </a:p>
        </p:txBody>
      </p:sp>
      <p:pic>
        <p:nvPicPr>
          <p:cNvPr id="5120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643063"/>
            <a:ext cx="26511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385763" y="1098550"/>
            <a:ext cx="6681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TimesTen-Roman"/>
              </a:rPr>
              <a:t>The transmission bandwidth </a:t>
            </a:r>
            <a:endParaRPr lang="en-US" sz="2000"/>
          </a:p>
        </p:txBody>
      </p:sp>
      <p:pic>
        <p:nvPicPr>
          <p:cNvPr id="512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5" y="4967239"/>
            <a:ext cx="330993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1" y="3565393"/>
            <a:ext cx="3149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44656" y="5675640"/>
            <a:ext cx="3626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/>
              <a:t>M is number of different signal element.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/>
              <a:t>L is number of bits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4690" y="2238445"/>
            <a:ext cx="483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Above is valid for   </a:t>
            </a:r>
            <a:r>
              <a:rPr lang="en-US" b="1"/>
              <a:t>PSK</a:t>
            </a:r>
            <a:r>
              <a:rPr lang="en-US"/>
              <a:t> and </a:t>
            </a:r>
            <a:r>
              <a:rPr lang="en-US" b="1"/>
              <a:t>FSK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132133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/>
              <a:t>r depends on  modulation and filtering process.</a:t>
            </a:r>
          </a:p>
          <a:p>
            <a:pPr>
              <a:defRPr/>
            </a:pPr>
            <a:r>
              <a:rPr lang="en-US" sz="1400"/>
              <a:t>                          0&lt;= r &lt;=1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/>
              <a:t>R is bit 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50825" y="550863"/>
            <a:ext cx="8642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Performance</a:t>
            </a:r>
            <a:endParaRPr lang="en-US" sz="1800" b="1" baseline="-25000">
              <a:solidFill>
                <a:srgbClr val="FF0000"/>
              </a:solidFill>
            </a:endParaRPr>
          </a:p>
        </p:txBody>
      </p:sp>
      <p:pic>
        <p:nvPicPr>
          <p:cNvPr id="5222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865313"/>
            <a:ext cx="6657975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808038" y="1225550"/>
            <a:ext cx="7758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>
                <a:latin typeface="TimesTen-Bold"/>
              </a:rPr>
              <a:t>Table </a:t>
            </a:r>
            <a:r>
              <a:rPr lang="en-US">
                <a:latin typeface="TimesTen-Roman"/>
              </a:rPr>
              <a:t>Bandwidth Efficiency             for Various Digital-to-Analog Encoding Schemes</a:t>
            </a:r>
            <a:endParaRPr lang="en-US"/>
          </a:p>
        </p:txBody>
      </p:sp>
      <p:pic>
        <p:nvPicPr>
          <p:cNvPr id="5223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217613"/>
            <a:ext cx="673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250825" y="550863"/>
            <a:ext cx="8642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Quadrature Amplitude Modulation</a:t>
            </a:r>
            <a:endParaRPr lang="en-US" sz="1800" b="1" baseline="-25000">
              <a:solidFill>
                <a:srgbClr val="FF0000"/>
              </a:solidFill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263525" y="1165225"/>
            <a:ext cx="8629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sz="1800"/>
              <a:t>PSK is limited by the ability of the equipment to distinguish small differences in phase.</a:t>
            </a:r>
          </a:p>
          <a:p>
            <a:pPr algn="just">
              <a:spcBef>
                <a:spcPct val="0"/>
              </a:spcBef>
            </a:pPr>
            <a:endParaRPr lang="en-US" sz="1800"/>
          </a:p>
          <a:p>
            <a:pPr algn="just">
              <a:spcBef>
                <a:spcPct val="0"/>
              </a:spcBef>
            </a:pPr>
            <a:r>
              <a:rPr lang="en-US" sz="1800"/>
              <a:t>This factor limits its potential bit rate.</a:t>
            </a:r>
          </a:p>
          <a:p>
            <a:pPr algn="just">
              <a:spcBef>
                <a:spcPct val="0"/>
              </a:spcBef>
            </a:pPr>
            <a:endParaRPr lang="en-US" sz="1800"/>
          </a:p>
          <a:p>
            <a:pPr algn="just">
              <a:spcBef>
                <a:spcPct val="0"/>
              </a:spcBef>
            </a:pPr>
            <a:r>
              <a:rPr lang="en-US" sz="1800"/>
              <a:t>By combining  ASK and PSK it is possible to obtain higher data rate.</a:t>
            </a:r>
          </a:p>
          <a:p>
            <a:pPr algn="just">
              <a:spcBef>
                <a:spcPct val="0"/>
              </a:spcBef>
            </a:pPr>
            <a:endParaRPr lang="en-US" sz="1800" b="1"/>
          </a:p>
          <a:p>
            <a:pPr algn="just">
              <a:spcBef>
                <a:spcPct val="0"/>
              </a:spcBef>
            </a:pPr>
            <a:r>
              <a:rPr lang="en-US" sz="1800"/>
              <a:t>is a combination of ASK and PSK</a:t>
            </a:r>
            <a:r>
              <a:rPr lang="en-US" sz="1800">
                <a:solidFill>
                  <a:srgbClr val="FF0000"/>
                </a:solidFill>
              </a:rPr>
              <a:t>.</a:t>
            </a:r>
            <a:endParaRPr 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250825" y="550863"/>
            <a:ext cx="8642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Quadrature Amplitude Modulation</a:t>
            </a:r>
            <a:endParaRPr lang="en-US" sz="1800" b="1" baseline="-25000">
              <a:solidFill>
                <a:srgbClr val="FF0000"/>
              </a:solidFill>
            </a:endParaRPr>
          </a:p>
        </p:txBody>
      </p:sp>
      <p:pic>
        <p:nvPicPr>
          <p:cNvPr id="5427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624013"/>
            <a:ext cx="5916612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5145088"/>
            <a:ext cx="48498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82915" y="2905780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Communication media 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727075"/>
            <a:ext cx="8607425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1800"/>
              <a:t>				</a:t>
            </a:r>
            <a:endParaRPr lang="en-US" sz="1800" b="1"/>
          </a:p>
          <a:p>
            <a:pPr marL="342900" indent="-342900" algn="just">
              <a:defRPr/>
            </a:pPr>
            <a:r>
              <a:rPr lang="en-US" sz="2000" b="1"/>
              <a:t>Communication media : </a:t>
            </a:r>
            <a:r>
              <a:rPr lang="en-US" sz="2000"/>
              <a:t>path between transmitter and receiver in a data communication system.</a:t>
            </a:r>
          </a:p>
          <a:p>
            <a:pPr marL="342900" indent="-342900" algn="just">
              <a:defRPr/>
            </a:pPr>
            <a:endParaRPr lang="en-US" sz="200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" y="2137062"/>
            <a:ext cx="768508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18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19177" y="755830"/>
            <a:ext cx="8377238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Quality of transmission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1800"/>
              <a:t>Quality of data transmission are determined by media and signal characteristics.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sz="1800"/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For Guided media</a:t>
            </a:r>
            <a:r>
              <a:rPr lang="en-US" sz="1800"/>
              <a:t>, the medium is more important in determining the limitations of the transmission.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sz="1800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1800"/>
              <a:t>     </a:t>
            </a:r>
            <a:r>
              <a:rPr lang="en-US" sz="1800" err="1"/>
              <a:t>ie</a:t>
            </a:r>
            <a:r>
              <a:rPr lang="en-US" sz="1800"/>
              <a:t> bandwidth, signal to noise ratio, attenuation.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sz="1800"/>
          </a:p>
          <a:p>
            <a:pPr marL="342900" indent="-342900" algn="just">
              <a:spcBef>
                <a:spcPct val="0"/>
              </a:spcBef>
              <a:defRPr/>
            </a:pPr>
            <a:endParaRPr lang="en-US" sz="1800"/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For unguided media</a:t>
            </a:r>
            <a:r>
              <a:rPr lang="en-US" sz="1800"/>
              <a:t>, the bandwidth of the signal produced by the transmission antenna is more important than the medium.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sz="1800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1800"/>
              <a:t>     </a:t>
            </a:r>
            <a:r>
              <a:rPr lang="en-US" sz="1800" err="1"/>
              <a:t>ie</a:t>
            </a:r>
            <a:r>
              <a:rPr lang="en-US" sz="1800"/>
              <a:t> antenna will play a key role.</a:t>
            </a:r>
          </a:p>
        </p:txBody>
      </p:sp>
    </p:spTree>
    <p:extLst>
      <p:ext uri="{BB962C8B-B14F-4D97-AF65-F5344CB8AC3E}">
        <p14:creationId xmlns:p14="http://schemas.microsoft.com/office/powerpoint/2010/main" val="316846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471488"/>
            <a:ext cx="8607425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Design factors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marL="342900" indent="-342900" algn="just">
              <a:defRPr/>
            </a:pPr>
            <a:r>
              <a:rPr lang="en-US" sz="2000"/>
              <a:t>Bandwidth</a:t>
            </a:r>
          </a:p>
          <a:p>
            <a:pPr marL="342900" indent="-342900" algn="just">
              <a:defRPr/>
            </a:pPr>
            <a:r>
              <a:rPr lang="en-US" sz="2000"/>
              <a:t>Transmission impairments</a:t>
            </a:r>
          </a:p>
          <a:p>
            <a:pPr marL="342900" indent="-342900" algn="just">
              <a:defRPr/>
            </a:pPr>
            <a:r>
              <a:rPr lang="en-US" sz="2000"/>
              <a:t>Interference</a:t>
            </a:r>
          </a:p>
          <a:p>
            <a:pPr lvl="1" algn="just">
              <a:defRPr/>
            </a:pPr>
            <a:r>
              <a:rPr lang="en-US" sz="1600"/>
              <a:t>particular concern for unguided media and guided media. </a:t>
            </a:r>
          </a:p>
          <a:p>
            <a:pPr lvl="1" algn="just">
              <a:defRPr/>
            </a:pPr>
            <a:endParaRPr lang="en-US" sz="1600"/>
          </a:p>
          <a:p>
            <a:pPr lvl="1" algn="just">
              <a:defRPr/>
            </a:pPr>
            <a:r>
              <a:rPr lang="en-US" sz="1600"/>
              <a:t>For guided media, interference can be caused by emanations from nearby cables. </a:t>
            </a:r>
          </a:p>
          <a:p>
            <a:pPr marL="342900" indent="-342900" algn="just">
              <a:defRPr/>
            </a:pPr>
            <a:endParaRPr lang="en-US" sz="2000"/>
          </a:p>
          <a:p>
            <a:pPr marL="342900" indent="-342900" algn="just">
              <a:defRPr/>
            </a:pPr>
            <a:r>
              <a:rPr lang="en-US" sz="2000"/>
              <a:t>Number of receivers</a:t>
            </a:r>
          </a:p>
          <a:p>
            <a:pPr lvl="1" algn="just">
              <a:defRPr/>
            </a:pPr>
            <a:r>
              <a:rPr lang="en-US" sz="1600"/>
              <a:t>A guided medium can be used to construct a point to-point link or a shared link with multiple attachments. </a:t>
            </a:r>
          </a:p>
          <a:p>
            <a:pPr lvl="1" algn="just">
              <a:defRPr/>
            </a:pPr>
            <a:endParaRPr lang="en-US" sz="1600"/>
          </a:p>
          <a:p>
            <a:pPr lvl="1" algn="just">
              <a:defRPr/>
            </a:pPr>
            <a:r>
              <a:rPr lang="en-US" sz="1600"/>
              <a:t>In the latter case, each attachment introduces some attenuation and distortion on the line, limiting distance and/or data rate.</a:t>
            </a:r>
          </a:p>
          <a:p>
            <a:pPr algn="just">
              <a:defRPr/>
            </a:pPr>
            <a:endParaRPr lang="en-US" sz="2000" b="1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9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112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439863"/>
            <a:ext cx="67691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304800" y="587375"/>
            <a:ext cx="8645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Ten-Roman"/>
              </a:rPr>
              <a:t>electromagnetic spectrum and indicates the frequencies at which various guided media and unguided transmission techniques operate.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727075"/>
            <a:ext cx="852963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Twisted pair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1800"/>
              <a:t>Consists of two insulated copper wires arranged in a regular spiral pattern.</a:t>
            </a:r>
          </a:p>
        </p:txBody>
      </p:sp>
      <p:pic>
        <p:nvPicPr>
          <p:cNvPr id="122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3216275"/>
            <a:ext cx="31432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519488"/>
            <a:ext cx="3286125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6" name="Rectangle 1"/>
          <p:cNvSpPr>
            <a:spLocks noChangeArrowheads="1"/>
          </p:cNvSpPr>
          <p:nvPr/>
        </p:nvSpPr>
        <p:spPr bwMode="auto">
          <a:xfrm>
            <a:off x="7645400" y="6156325"/>
            <a:ext cx="1368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/>
              <a:t>Polyvinyl chloride</a:t>
            </a:r>
          </a:p>
        </p:txBody>
      </p:sp>
    </p:spTree>
    <p:extLst>
      <p:ext uri="{BB962C8B-B14F-4D97-AF65-F5344CB8AC3E}">
        <p14:creationId xmlns:p14="http://schemas.microsoft.com/office/powerpoint/2010/main" val="24038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82273" y="1215621"/>
            <a:ext cx="8294687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en-US" sz="1800"/>
              <a:t>Digital information changes the carrier signal by modifying one or more of its characteristics (amplitude, frequency, or phase). </a:t>
            </a:r>
          </a:p>
          <a:p>
            <a:pPr algn="just">
              <a:defRPr/>
            </a:pPr>
            <a:endParaRPr lang="en-US" sz="1800"/>
          </a:p>
          <a:p>
            <a:pPr marL="0" indent="0" algn="just">
              <a:spcBef>
                <a:spcPct val="0"/>
              </a:spcBef>
              <a:buFontTx/>
              <a:buNone/>
              <a:defRPr/>
            </a:pPr>
            <a:endParaRPr lang="en-US" sz="1800"/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800"/>
              <a:t>Modulation techniques :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/>
              <a:t>                 Amplitude shift keying (ASK)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/>
              <a:t>                 Frequency shift keying (FSK)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/>
              <a:t>                 Phase shift keying (PSK)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 b="1"/>
              <a:t>                 </a:t>
            </a:r>
            <a:r>
              <a:rPr lang="en-US" sz="1800"/>
              <a:t>Quadrature Amplitude Modulation (QAM)</a:t>
            </a:r>
            <a:endParaRPr lang="en-US" sz="1800" baseline="-25000"/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250825" y="550863"/>
            <a:ext cx="8642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800" b="1"/>
              <a:t>DIGITAL DATA,  ANALOG SIGNALS</a:t>
            </a:r>
            <a:endParaRPr lang="en-US" sz="1800" baseline="-2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727075"/>
            <a:ext cx="82994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Twisted pair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/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2000"/>
              <a:t>Typically, a number of pairs are bundled together into a cable by wrapping them in a tough protective sheath.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sz="2000"/>
          </a:p>
        </p:txBody>
      </p:sp>
      <p:pic>
        <p:nvPicPr>
          <p:cNvPr id="133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3532188"/>
            <a:ext cx="316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3267075"/>
            <a:ext cx="367665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24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799" y="727075"/>
            <a:ext cx="868377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</a:rPr>
              <a:t>Why twisting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1800"/>
              <a:t>Signal passing in one pair of wire may induce signal on another pair of wire.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sz="1800"/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1800"/>
              <a:t>Twisting decreases the cross talk interference between adjacent pairs in a cable.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sz="1800"/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1800"/>
              <a:t>Tighter twisting produce much better performance, but also increases the cost.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sz="2000"/>
          </a:p>
        </p:txBody>
      </p:sp>
      <p:pic>
        <p:nvPicPr>
          <p:cNvPr id="1434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005263"/>
            <a:ext cx="7000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2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727075"/>
            <a:ext cx="83772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Applications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/>
              <a:t>Simplest and cheapest  guided media used in many application.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/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Local loop in telephone lines.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Local area network</a:t>
            </a:r>
          </a:p>
        </p:txBody>
      </p:sp>
    </p:spTree>
    <p:extLst>
      <p:ext uri="{BB962C8B-B14F-4D97-AF65-F5344CB8AC3E}">
        <p14:creationId xmlns:p14="http://schemas.microsoft.com/office/powerpoint/2010/main" val="191254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04800" y="727075"/>
            <a:ext cx="83772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Bembo-Bold"/>
              </a:rPr>
              <a:t>Transmission Characteristics </a:t>
            </a:r>
            <a:endParaRPr lang="en-US" sz="2000" b="1">
              <a:solidFill>
                <a:srgbClr val="FF0000"/>
              </a:solidFill>
              <a:latin typeface="Bembo-Bold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259" y="1560818"/>
            <a:ext cx="8372291" cy="22467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TimesTen-Roman"/>
              </a:rPr>
              <a:t>used to transmit both analog and digital transmission.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latin typeface="TimesTen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TimesTen-Roman"/>
              </a:rPr>
              <a:t>For analog signals, amplifiers are required about every 5 to 6 km.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latin typeface="TimesTen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TimesTen-Roman"/>
              </a:rPr>
              <a:t>For digital transmission (using either analog or digital signals), repeaters are required every 2 or 3 km.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latin typeface="TimesTen-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EDA19-B2E5-416F-8C4D-2023B70910CC}"/>
              </a:ext>
            </a:extLst>
          </p:cNvPr>
          <p:cNvSpPr txBox="1"/>
          <p:nvPr/>
        </p:nvSpPr>
        <p:spPr>
          <a:xfrm>
            <a:off x="3200400" y="32004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8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215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65" y="2436667"/>
            <a:ext cx="4640642" cy="327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Box 1"/>
          <p:cNvSpPr txBox="1">
            <a:spLocks noChangeArrowheads="1"/>
          </p:cNvSpPr>
          <p:nvPr/>
        </p:nvSpPr>
        <p:spPr bwMode="auto">
          <a:xfrm>
            <a:off x="117475" y="6156325"/>
            <a:ext cx="2149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/>
              <a:t>America Wire Guage (AWG)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692120"/>
            <a:ext cx="44208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FF0000"/>
                </a:solidFill>
                <a:latin typeface="Bembo-Bold"/>
              </a:rPr>
              <a:t>Transmission Characteristics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069" y="1297583"/>
            <a:ext cx="8180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TimesTen-Roman"/>
              </a:rPr>
              <a:t>is limited in distance, bandwidth, and data rate compare to other media.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>
              <a:latin typeface="TimesTen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TimesTen-Roman"/>
              </a:rPr>
              <a:t>the attenuation for twisted pair is a very strong function of frequency.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3676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727075"/>
            <a:ext cx="83772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Attenuation characteristics of  UTP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Observation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As diameter of the conductor increases the attenuation decreases.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Higher the frequency,  attenuation also increases.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As length increases  attenuation is also increases.</a:t>
            </a:r>
          </a:p>
        </p:txBody>
      </p: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501650" y="4732338"/>
            <a:ext cx="73342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Note :  </a:t>
            </a:r>
            <a:r>
              <a:rPr lang="en-US" sz="1800"/>
              <a:t>diameter   </a:t>
            </a:r>
            <a:r>
              <a:rPr lang="el-GR" sz="18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/>
              <a:t>cost.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        Attenuation </a:t>
            </a:r>
            <a:r>
              <a:rPr lang="el-GR" sz="18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800"/>
              <a:t>   (distance) </a:t>
            </a:r>
            <a:r>
              <a:rPr lang="en-US" sz="1800" baseline="300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baseline="30000"/>
          </a:p>
        </p:txBody>
      </p:sp>
    </p:spTree>
    <p:extLst>
      <p:ext uri="{BB962C8B-B14F-4D97-AF65-F5344CB8AC3E}">
        <p14:creationId xmlns:p14="http://schemas.microsoft.com/office/powerpoint/2010/main" val="308789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727075"/>
            <a:ext cx="837723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Twisted Pair common types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Unshielded twisted pair(UTP)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endParaRPr lang="en-US" sz="2000"/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Shielded twisted pair(STP)</a:t>
            </a:r>
          </a:p>
        </p:txBody>
      </p:sp>
    </p:spTree>
    <p:extLst>
      <p:ext uri="{BB962C8B-B14F-4D97-AF65-F5344CB8AC3E}">
        <p14:creationId xmlns:p14="http://schemas.microsoft.com/office/powerpoint/2010/main" val="2448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727075"/>
            <a:ext cx="837723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Unshielded Twisted Pair (UTP)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Ordinary telephone lines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Subject to electromagnetic </a:t>
            </a:r>
            <a:r>
              <a:rPr lang="en-US" sz="2000" err="1"/>
              <a:t>interfernce</a:t>
            </a:r>
            <a:r>
              <a:rPr lang="en-US" sz="2000"/>
              <a:t>. (spark, lightening)</a:t>
            </a:r>
          </a:p>
        </p:txBody>
      </p:sp>
      <p:pic>
        <p:nvPicPr>
          <p:cNvPr id="194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3100388"/>
            <a:ext cx="3400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106738"/>
            <a:ext cx="335280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7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727075"/>
            <a:ext cx="8377238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Shielded Twisted Pair (STP)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Has a metal foil or braided mesh covering that encases each pair of insulated conductor.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000"/>
              <a:t>Expensive compare to UTP</a:t>
            </a:r>
          </a:p>
        </p:txBody>
      </p:sp>
      <p:pic>
        <p:nvPicPr>
          <p:cNvPr id="2048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627438"/>
            <a:ext cx="3267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842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535900"/>
            <a:ext cx="837723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sz="2000" b="1"/>
              <a:t>Shielded Twisted Pair (STP)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sz="2000" b="1"/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000"/>
              <a:t>3 different configurations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2000"/>
          </a:p>
          <a:p>
            <a:pPr algn="just">
              <a:spcBef>
                <a:spcPct val="0"/>
              </a:spcBef>
              <a:buNone/>
              <a:defRPr/>
            </a:pPr>
            <a:r>
              <a:rPr lang="en-US" sz="2000">
                <a:solidFill>
                  <a:srgbClr val="FF0000"/>
                </a:solidFill>
              </a:rPr>
              <a:t>Foil twisted pair (FTP) </a:t>
            </a:r>
            <a:r>
              <a:rPr lang="en-US" sz="2000"/>
              <a:t>: Each pair of wire is individually shielded with metallic foil.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2000"/>
          </a:p>
          <a:p>
            <a:pPr algn="just">
              <a:spcBef>
                <a:spcPct val="0"/>
              </a:spcBef>
              <a:buNone/>
              <a:defRPr/>
            </a:pPr>
            <a:r>
              <a:rPr lang="en-US" sz="2000">
                <a:solidFill>
                  <a:srgbClr val="FF0000"/>
                </a:solidFill>
              </a:rPr>
              <a:t>Screened twisted pair (F/UTP) </a:t>
            </a:r>
            <a:r>
              <a:rPr lang="en-US" sz="2000"/>
              <a:t>:  There is a foil or braid shield inside the jacket covering all wires.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2000"/>
          </a:p>
          <a:p>
            <a:pPr algn="just">
              <a:spcBef>
                <a:spcPct val="0"/>
              </a:spcBef>
              <a:buNone/>
              <a:defRPr/>
            </a:pPr>
            <a:r>
              <a:rPr lang="en-US" sz="2000">
                <a:solidFill>
                  <a:srgbClr val="FF0000"/>
                </a:solidFill>
              </a:rPr>
              <a:t>Fully shielded twisted pair or shielded/foil twisted pair (S/FTP) : </a:t>
            </a:r>
            <a:r>
              <a:rPr lang="en-US" sz="2000"/>
              <a:t>There is a shield around each individual pair, as well as around the entire group of wires.</a:t>
            </a:r>
          </a:p>
        </p:txBody>
      </p:sp>
    </p:spTree>
    <p:extLst>
      <p:ext uri="{BB962C8B-B14F-4D97-AF65-F5344CB8AC3E}">
        <p14:creationId xmlns:p14="http://schemas.microsoft.com/office/powerpoint/2010/main" val="214575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50825" y="550863"/>
            <a:ext cx="8642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Phase Shift Keying</a:t>
            </a:r>
            <a:endParaRPr lang="en-US" sz="1800" baseline="-25000">
              <a:solidFill>
                <a:srgbClr val="FF0000"/>
              </a:solidFill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263525" y="1165225"/>
            <a:ext cx="8456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sz="1800" b="1">
                <a:solidFill>
                  <a:srgbClr val="FF0000"/>
                </a:solidFill>
                <a:cs typeface="Arial" panose="020B0604020202020204" pitchFamily="34" charset="0"/>
              </a:rPr>
              <a:t>Two-Level PSK </a:t>
            </a:r>
            <a:r>
              <a:rPr lang="en-US" sz="1800" b="1">
                <a:cs typeface="Arial" panose="020B0604020202020204" pitchFamily="34" charset="0"/>
              </a:rPr>
              <a:t>: </a:t>
            </a:r>
            <a:r>
              <a:rPr lang="en-US" sz="2000">
                <a:cs typeface="Arial" panose="020B0604020202020204" pitchFamily="34" charset="0"/>
              </a:rPr>
              <a:t>U</a:t>
            </a:r>
            <a:r>
              <a:rPr lang="en-US" sz="2000">
                <a:latin typeface="TimesTen-Roman"/>
              </a:rPr>
              <a:t>ses two phases to represent the two binary digits and is known as binary phase shift keying</a:t>
            </a:r>
            <a:r>
              <a:rPr lang="en-US" sz="1600">
                <a:latin typeface="TimesTen-Roman"/>
              </a:rPr>
              <a:t>.</a:t>
            </a:r>
            <a:endParaRPr lang="en-US" sz="1600"/>
          </a:p>
        </p:txBody>
      </p:sp>
      <p:pic>
        <p:nvPicPr>
          <p:cNvPr id="348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7" y="3987743"/>
            <a:ext cx="681672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2908300"/>
            <a:ext cx="59896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0" y="1604168"/>
            <a:ext cx="7440942" cy="393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654690" y="732745"/>
            <a:ext cx="3894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/>
              <a:t>categories of twisted pair</a:t>
            </a:r>
          </a:p>
        </p:txBody>
      </p:sp>
    </p:spTree>
    <p:extLst>
      <p:ext uri="{BB962C8B-B14F-4D97-AF65-F5344CB8AC3E}">
        <p14:creationId xmlns:p14="http://schemas.microsoft.com/office/powerpoint/2010/main" val="3368837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2458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698750"/>
            <a:ext cx="62738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82588" y="463550"/>
            <a:ext cx="83788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1800" b="1">
                <a:latin typeface="Arial"/>
                <a:cs typeface="Arial"/>
              </a:rPr>
              <a:t>Insertion loss :  </a:t>
            </a:r>
            <a:r>
              <a:rPr lang="en-US" sz="1800">
                <a:latin typeface="Arial"/>
                <a:cs typeface="Arial"/>
              </a:rPr>
              <a:t>amount of attenuation across the link from transmitting system to the receiving system.</a:t>
            </a:r>
            <a:endParaRPr lang="en-US">
              <a:latin typeface="Arial"/>
              <a:cs typeface="Arial"/>
            </a:endParaRPr>
          </a:p>
          <a:p>
            <a:pPr algn="just">
              <a:spcBef>
                <a:spcPct val="0"/>
              </a:spcBef>
              <a:buNone/>
            </a:pPr>
            <a:endParaRPr lang="en-US" sz="1800"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sz="18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sz="1800" b="1">
                <a:latin typeface="Arial"/>
                <a:cs typeface="Arial"/>
              </a:rPr>
              <a:t>Near-end crosstalk (NEXT) loss </a:t>
            </a:r>
            <a:r>
              <a:rPr lang="en-US" sz="1800">
                <a:latin typeface="Arial"/>
                <a:cs typeface="Arial"/>
              </a:rPr>
              <a:t>: is the coupling of the signal from one pair of conductors to another pair.</a:t>
            </a:r>
          </a:p>
        </p:txBody>
      </p:sp>
    </p:spTree>
    <p:extLst>
      <p:ext uri="{BB962C8B-B14F-4D97-AF65-F5344CB8AC3E}">
        <p14:creationId xmlns:p14="http://schemas.microsoft.com/office/powerpoint/2010/main" val="1068434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04800" y="727075"/>
            <a:ext cx="83772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sz="2000" b="1"/>
              <a:t>Insertion loss :  </a:t>
            </a:r>
            <a:r>
              <a:rPr lang="en-US" sz="2000"/>
              <a:t>amount of attenuation across the link from transmitting system to the receiving system.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sz="200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4815" y="2070020"/>
            <a:ext cx="3379640" cy="574196"/>
          </a:xfrm>
          <a:prstGeom prst="rect">
            <a:avLst/>
          </a:prstGeom>
          <a:blipFill rotWithShape="0">
            <a:blip r:embed="rId2"/>
            <a:stretch>
              <a:fillRect b="-851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304800" y="3563938"/>
            <a:ext cx="81422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b="1"/>
              <a:t>Near-end crosstalk (NEXT) loss </a:t>
            </a:r>
            <a:r>
              <a:rPr lang="en-US"/>
              <a:t>: is the coupling of the signal from one pair of conductors to another pair.</a:t>
            </a:r>
          </a:p>
          <a:p>
            <a:pPr algn="just"/>
            <a:endParaRPr lang="en-US"/>
          </a:p>
          <a:p>
            <a:pPr algn="just"/>
            <a:r>
              <a:rPr lang="en-US"/>
              <a:t>Amount of signal loss  between  the local transmitter and local receiver.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45245" y="5040967"/>
            <a:ext cx="3379640" cy="435440"/>
          </a:xfrm>
          <a:prstGeom prst="rect">
            <a:avLst/>
          </a:prstGeom>
          <a:blipFill rotWithShape="0">
            <a:blip r:embed="rId3"/>
            <a:stretch>
              <a:fillRect l="-4693" t="-4225" b="-19718"/>
            </a:stretch>
          </a:blipFill>
        </p:spPr>
        <p:txBody>
          <a:bodyPr/>
          <a:lstStyle/>
          <a:p>
            <a:r>
              <a:rPr lang="en-US" sz="12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651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04800" y="727075"/>
            <a:ext cx="83772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sz="2000" b="1"/>
              <a:t>Attenuation-to-crosstalk ratio (ACR)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sz="2000" b="1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sz="1800"/>
              <a:t>Is a measure of how much larger the received signal strength is compared to the cross talk on the same wire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sz="200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67581" y="4954355"/>
            <a:ext cx="1728225" cy="435440"/>
          </a:xfrm>
          <a:prstGeom prst="rect">
            <a:avLst/>
          </a:prstGeom>
          <a:blipFill rotWithShape="0">
            <a:blip r:embed="rId2"/>
            <a:stretch>
              <a:fillRect l="-8803" t="-4225" b="-1971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84385" y="4848880"/>
            <a:ext cx="1692393" cy="575607"/>
          </a:xfrm>
          <a:prstGeom prst="rect">
            <a:avLst/>
          </a:prstGeom>
          <a:blipFill rotWithShape="0">
            <a:blip r:embed="rId3"/>
            <a:stretch>
              <a:fillRect b="-842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30030" y="2604151"/>
            <a:ext cx="3033996" cy="307777"/>
          </a:xfrm>
          <a:prstGeom prst="rect">
            <a:avLst/>
          </a:prstGeom>
          <a:blipFill rotWithShape="0">
            <a:blip r:embed="rId4"/>
            <a:stretch>
              <a:fillRect l="-5221" t="-23529" b="-5098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6633" name="Rectangle 3"/>
          <p:cNvSpPr>
            <a:spLocks noChangeArrowheads="1"/>
          </p:cNvSpPr>
          <p:nvPr/>
        </p:nvSpPr>
        <p:spPr bwMode="auto">
          <a:xfrm>
            <a:off x="381000" y="3509963"/>
            <a:ext cx="81851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1800"/>
              <a:t>A positive value required for successful operation.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We want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18067" y="4067801"/>
            <a:ext cx="3033996" cy="307777"/>
          </a:xfrm>
          <a:prstGeom prst="rect">
            <a:avLst/>
          </a:prstGeom>
          <a:blipFill rotWithShape="0">
            <a:blip r:embed="rId5"/>
            <a:stretch>
              <a:fillRect l="-5020" t="-23529" b="-5098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6635" name="TextBox 4"/>
          <p:cNvSpPr txBox="1">
            <a:spLocks noChangeArrowheads="1"/>
          </p:cNvSpPr>
          <p:nvPr/>
        </p:nvSpPr>
        <p:spPr bwMode="auto">
          <a:xfrm>
            <a:off x="2017713" y="5911850"/>
            <a:ext cx="303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/>
              <a:t>P</a:t>
            </a:r>
            <a:r>
              <a:rPr lang="en-US" sz="1800" baseline="-25000"/>
              <a:t>r</a:t>
            </a:r>
            <a:r>
              <a:rPr lang="en-US" sz="1800"/>
              <a:t> &gt; P</a:t>
            </a:r>
            <a:r>
              <a:rPr lang="en-US" sz="1800" baseline="-25000"/>
              <a:t>c     </a:t>
            </a:r>
            <a:r>
              <a:rPr lang="en-US" sz="2000" baseline="-25000"/>
              <a:t>is the desired condition</a:t>
            </a:r>
          </a:p>
        </p:txBody>
      </p:sp>
    </p:spTree>
    <p:extLst>
      <p:ext uri="{BB962C8B-B14F-4D97-AF65-F5344CB8AC3E}">
        <p14:creationId xmlns:p14="http://schemas.microsoft.com/office/powerpoint/2010/main" val="375328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50825" y="550863"/>
            <a:ext cx="8642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Phase Shift Keying</a:t>
            </a:r>
            <a:endParaRPr lang="en-US" sz="1800" baseline="-2500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525" y="1165225"/>
            <a:ext cx="8494713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Four-Level PSK </a:t>
            </a:r>
          </a:p>
          <a:p>
            <a:pPr>
              <a:defRPr/>
            </a:pPr>
            <a:endParaRPr lang="en-US" sz="1800" b="1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800"/>
              <a:t>More efficient use of bandwidth can be achieved if each signaling element represents more than one bit.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800"/>
              <a:t>Quadrature phase shift keying (QPSK), uses phase shifts separated by multiples of </a:t>
            </a:r>
            <a:endParaRPr lang="en-US" sz="1800" b="1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b="1"/>
          </a:p>
        </p:txBody>
      </p:sp>
      <p:pic>
        <p:nvPicPr>
          <p:cNvPr id="399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911475"/>
            <a:ext cx="730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3384550"/>
            <a:ext cx="51657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4"/>
          <p:cNvSpPr>
            <a:spLocks noChangeArrowheads="1"/>
          </p:cNvSpPr>
          <p:nvPr/>
        </p:nvSpPr>
        <p:spPr bwMode="auto">
          <a:xfrm>
            <a:off x="1730375" y="6038850"/>
            <a:ext cx="5875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C00000"/>
                </a:solidFill>
                <a:latin typeface="TimesTen-Roman"/>
              </a:rPr>
              <a:t>Each signal element represents two bits rather than one.</a:t>
            </a:r>
            <a:endParaRPr lang="en-US" sz="1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269875" y="642938"/>
            <a:ext cx="8258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Four-Level PSK </a:t>
            </a: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509713"/>
            <a:ext cx="7412037" cy="38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773" y="476432"/>
            <a:ext cx="82581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Four-Level PSK </a:t>
            </a:r>
          </a:p>
        </p:txBody>
      </p:sp>
      <p:pic>
        <p:nvPicPr>
          <p:cNvPr id="4198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0" y="1081537"/>
            <a:ext cx="6797716" cy="309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136274" y="4410942"/>
            <a:ext cx="4141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TimesTen-Bold"/>
              </a:rPr>
              <a:t>Figure 5.11 </a:t>
            </a:r>
            <a:r>
              <a:rPr lang="en-US" sz="1600">
                <a:latin typeface="TimesTen-Roman"/>
              </a:rPr>
              <a:t>QPSK and OQPSK Modulators</a:t>
            </a:r>
            <a:endParaRPr lang="en-US" sz="160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45" y="5541275"/>
            <a:ext cx="4723815" cy="67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155575" y="496888"/>
            <a:ext cx="8258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Four-Level PSK </a:t>
            </a:r>
          </a:p>
        </p:txBody>
      </p:sp>
      <p:pic>
        <p:nvPicPr>
          <p:cNvPr id="4506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7" y="1128713"/>
            <a:ext cx="6481345" cy="381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6991350" y="4137025"/>
          <a:ext cx="2012950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4" imgW="1384300" imgH="1841500" progId="Equation.3">
                  <p:embed/>
                </p:oleObj>
              </mc:Choice>
              <mc:Fallback>
                <p:oleObj name="Equation" r:id="rId4" imgW="1384300" imgH="184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4137025"/>
                        <a:ext cx="2012950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4813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1" y="1036132"/>
            <a:ext cx="7566025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501106" y="4696365"/>
            <a:ext cx="4141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latin typeface="TimesTen-Bold"/>
              </a:rPr>
              <a:t>Figure 5.11 </a:t>
            </a:r>
            <a:r>
              <a:rPr lang="en-US" sz="1600">
                <a:latin typeface="TimesTen-Roman"/>
              </a:rPr>
              <a:t>QPSK and OQPSK Modulators</a:t>
            </a:r>
            <a:endParaRPr lang="en-US" sz="1600"/>
          </a:p>
        </p:txBody>
      </p:sp>
      <p:sp>
        <p:nvSpPr>
          <p:cNvPr id="2" name="Rectangle 1"/>
          <p:cNvSpPr/>
          <p:nvPr/>
        </p:nvSpPr>
        <p:spPr>
          <a:xfrm>
            <a:off x="385856" y="673269"/>
            <a:ext cx="4685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>
                <a:solidFill>
                  <a:srgbClr val="FF0000"/>
                </a:solidFill>
              </a:rPr>
              <a:t>offset QPSK (OQPSK)   or Orthogonal QPSK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33" y="5622674"/>
            <a:ext cx="46942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179949" y="465209"/>
            <a:ext cx="8258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</a:rPr>
              <a:t>Four-Level PSK </a:t>
            </a:r>
          </a:p>
        </p:txBody>
      </p:sp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6991350" y="4137025"/>
          <a:ext cx="2012950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1384300" imgH="1841500" progId="Equation.3">
                  <p:embed/>
                </p:oleObj>
              </mc:Choice>
              <mc:Fallback>
                <p:oleObj name="Equation" r:id="rId3" imgW="1384300" imgH="184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4137025"/>
                        <a:ext cx="2012950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9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44588"/>
            <a:ext cx="5876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8" ma:contentTypeDescription="Create a new document." ma:contentTypeScope="" ma:versionID="e7b80a531a75cdaaa67e65be7d4941b0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8fd4b7537f6591f22927ed1c678897d3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6780FC-AF2A-44A1-B2C1-991DC414A9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3E6DBF-6AA9-4E38-8312-2082931DA7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B210F6-D23A-4AEA-BA70-E0F77042769E}">
  <ds:schemaRefs>
    <ds:schemaRef ds:uri="0281dc26-35a0-459a-b68c-dc14e44fe0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Application>Microsoft Office PowerPoint</Application>
  <PresentationFormat>On-screen Show (4:3)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</vt:lpstr>
      <vt:lpstr> Data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revision>1</cp:revision>
  <dcterms:created xsi:type="dcterms:W3CDTF">2009-06-28T04:21:19Z</dcterms:created>
  <dcterms:modified xsi:type="dcterms:W3CDTF">2020-09-10T06:54:45Z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