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9.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9"/>
  </p:notesMasterIdLst>
  <p:sldIdLst>
    <p:sldId id="256" r:id="rId5"/>
    <p:sldId id="257" r:id="rId6"/>
    <p:sldId id="258" r:id="rId7"/>
    <p:sldId id="259" r:id="rId8"/>
    <p:sldId id="260" r:id="rId9"/>
    <p:sldId id="261" r:id="rId10"/>
    <p:sldId id="282" r:id="rId11"/>
    <p:sldId id="283" r:id="rId12"/>
    <p:sldId id="284" r:id="rId13"/>
    <p:sldId id="278" r:id="rId14"/>
    <p:sldId id="263" r:id="rId15"/>
    <p:sldId id="264" r:id="rId16"/>
    <p:sldId id="265" r:id="rId17"/>
    <p:sldId id="266" r:id="rId18"/>
    <p:sldId id="290" r:id="rId19"/>
    <p:sldId id="291" r:id="rId20"/>
    <p:sldId id="292" r:id="rId21"/>
    <p:sldId id="267" r:id="rId22"/>
    <p:sldId id="268" r:id="rId23"/>
    <p:sldId id="269" r:id="rId24"/>
    <p:sldId id="270" r:id="rId25"/>
    <p:sldId id="271" r:id="rId26"/>
    <p:sldId id="297" r:id="rId27"/>
    <p:sldId id="280" r:id="rId28"/>
    <p:sldId id="288" r:id="rId29"/>
    <p:sldId id="306" r:id="rId30"/>
    <p:sldId id="289" r:id="rId31"/>
    <p:sldId id="272" r:id="rId32"/>
    <p:sldId id="273" r:id="rId33"/>
    <p:sldId id="304" r:id="rId34"/>
    <p:sldId id="307" r:id="rId35"/>
    <p:sldId id="308" r:id="rId36"/>
    <p:sldId id="309" r:id="rId37"/>
    <p:sldId id="299" r:id="rId38"/>
    <p:sldId id="300" r:id="rId39"/>
    <p:sldId id="301" r:id="rId40"/>
    <p:sldId id="302" r:id="rId41"/>
    <p:sldId id="303" r:id="rId42"/>
    <p:sldId id="320" r:id="rId43"/>
    <p:sldId id="321" r:id="rId44"/>
    <p:sldId id="322" r:id="rId45"/>
    <p:sldId id="323" r:id="rId46"/>
    <p:sldId id="326" r:id="rId47"/>
    <p:sldId id="327"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C84627-3F94-4B5A-9C06-94EE153F40FB}" v="7" dt="2020-10-08T06:50:06.929"/>
    <p1510:client id="{8FEFB654-1788-43E9-BCBC-26935350F099}" v="3" dt="2020-10-13T12:59:55.0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 ABHISHEK - 190953070" userId="S::abhishek.b@learner.manipal.edu::e310da80-c605-4727-aa3b-e826c8cf04c9" providerId="AD" clId="Web-{16C84627-3F94-4B5A-9C06-94EE153F40FB}"/>
    <pc:docChg chg="modSld">
      <pc:chgData name="B ABHISHEK - 190953070" userId="S::abhishek.b@learner.manipal.edu::e310da80-c605-4727-aa3b-e826c8cf04c9" providerId="AD" clId="Web-{16C84627-3F94-4B5A-9C06-94EE153F40FB}" dt="2020-10-08T06:50:05.866" v="5" actId="20577"/>
      <pc:docMkLst>
        <pc:docMk/>
      </pc:docMkLst>
      <pc:sldChg chg="modSp">
        <pc:chgData name="B ABHISHEK - 190953070" userId="S::abhishek.b@learner.manipal.edu::e310da80-c605-4727-aa3b-e826c8cf04c9" providerId="AD" clId="Web-{16C84627-3F94-4B5A-9C06-94EE153F40FB}" dt="2020-10-08T06:50:05.866" v="4" actId="20577"/>
        <pc:sldMkLst>
          <pc:docMk/>
          <pc:sldMk cId="1456146441" sldId="263"/>
        </pc:sldMkLst>
        <pc:spChg chg="mod">
          <ac:chgData name="B ABHISHEK - 190953070" userId="S::abhishek.b@learner.manipal.edu::e310da80-c605-4727-aa3b-e826c8cf04c9" providerId="AD" clId="Web-{16C84627-3F94-4B5A-9C06-94EE153F40FB}" dt="2020-10-08T06:50:05.866" v="4" actId="20577"/>
          <ac:spMkLst>
            <pc:docMk/>
            <pc:sldMk cId="1456146441" sldId="263"/>
            <ac:spMk id="3" creationId="{00000000-0000-0000-0000-000000000000}"/>
          </ac:spMkLst>
        </pc:spChg>
      </pc:sldChg>
    </pc:docChg>
  </pc:docChgLst>
  <pc:docChgLst>
    <pc:chgData name="SANJANA ANAND BHARADWAJ - 190907302" userId="S::sanjana.bharadwaj@learner.manipal.edu::28bd6928-62e6-493e-8877-04ad7aa7ce10" providerId="AD" clId="Web-{8FEFB654-1788-43E9-BCBC-26935350F099}"/>
    <pc:docChg chg="modSld">
      <pc:chgData name="SANJANA ANAND BHARADWAJ - 190907302" userId="S::sanjana.bharadwaj@learner.manipal.edu::28bd6928-62e6-493e-8877-04ad7aa7ce10" providerId="AD" clId="Web-{8FEFB654-1788-43E9-BCBC-26935350F099}" dt="2020-10-13T12:59:55.070" v="2" actId="1076"/>
      <pc:docMkLst>
        <pc:docMk/>
      </pc:docMkLst>
      <pc:sldChg chg="modSp">
        <pc:chgData name="SANJANA ANAND BHARADWAJ - 190907302" userId="S::sanjana.bharadwaj@learner.manipal.edu::28bd6928-62e6-493e-8877-04ad7aa7ce10" providerId="AD" clId="Web-{8FEFB654-1788-43E9-BCBC-26935350F099}" dt="2020-10-13T12:59:55.070" v="2" actId="1076"/>
        <pc:sldMkLst>
          <pc:docMk/>
          <pc:sldMk cId="2505260363" sldId="291"/>
        </pc:sldMkLst>
        <pc:picChg chg="mod">
          <ac:chgData name="SANJANA ANAND BHARADWAJ - 190907302" userId="S::sanjana.bharadwaj@learner.manipal.edu::28bd6928-62e6-493e-8877-04ad7aa7ce10" providerId="AD" clId="Web-{8FEFB654-1788-43E9-BCBC-26935350F099}" dt="2020-10-13T12:59:55.070" v="2" actId="1076"/>
          <ac:picMkLst>
            <pc:docMk/>
            <pc:sldMk cId="2505260363" sldId="291"/>
            <ac:picMk id="849926" creationId="{00000000-0000-0000-0000-000000000000}"/>
          </ac:picMkLst>
        </pc:picChg>
      </pc:sldChg>
    </pc:docChg>
  </pc:docChgLst>
</pc:chgInfo>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01T07:33:23.824"/>
    </inkml:context>
    <inkml:brush xml:id="br0">
      <inkml:brushProperty name="width" value="0.05292" units="cm"/>
      <inkml:brushProperty name="height" value="0.05292" units="cm"/>
      <inkml:brushProperty name="color" value="#FF0000"/>
    </inkml:brush>
  </inkml:definitions>
  <inkml:trace contextRef="#ctx0" brushRef="#br0">14164 4996 368 0,'0'0'51'16,"0"0"-31"-16,0 0 36 0,0 0-9 15,0 0-17-15,0 0-2 16,0 0 8-16,-1-29 3 15,1 29-20-15,0-1 12 16,0-1-1-16,0 2-4 16,0 0-11-16,0 0 6 15,0 0-7-15,0 0-1 16,0-2 5-16,0 2-5 16,0 0-6-16,0 0 18 15,0 0-14-15,0 0-11 16,0 0 17-16,0 0-16 0,0 0 11 15,0 0-9-15,0 0-2 16,0 0-1-16,0 0 0 16,0 0-1-16,0 0 1 15,0 0 0-15,0 0 2 16,0 0 4-16,0 0-6 16,0 0-3-16,0 0 3 15,0 0 6-15,0 0-5 16,0 0-1-16,0 0 1 15,0 0-1-15,0 0 3 16,0 0 0-16,0 0 0 16,0 0-3-16,0 0 2 15,0 0 0-15,0 0 1 16,0 0-1-16,0 0-3 16,0 0 1-16,0 0 0 0,0 0 0 15,0 0 0-15,0 0 2 16,0 0-2-16,0 0 9 15,0 0-8-15,0 0 2 16,0 0 2-16,0 0-4 16,0 0 1-16,0 0-4 15,0 0 1-15,0 0-5 16,0 0 5-16,0 0 2 16,0 0-1-16,0 0 1 15,-2 5 4-15,-1 1-10 0,1 0 7 16,1 3-2-1,0 1 4-15,-1 0-4 0,2 2 0 16,0 4 2-16,0-1-2 16,0 7 0-16,0 0 0 15,4 4 0-15,6 5 0 16,-1 1 4-16,9 0-2 16,-2 2 0-16,4-1 0 15,0-6-1-15,3-5 2 16,-2-5-3-16,2-3-1 15,-3-9-1-15,-1-5 2 16,4 0 3-16,-4-5 5 16,5-16-7-16,-3-1-1 15,0-4 1-15,-5 1 1 16,-1 1 0-16,-4 3-2 0,-1 0 1 16,-3 2-1-1,-2 0 0-15,2-1 0 0,-5 0 0 16,-1-1-1-16,-1 5-3 15,0-1 4-15,0 2 0 16,0 1-4-16,0 1-7 16,-4 1 1-16,-4 1 9 15,2 0 1-15,2-1 1 16,1-1-1-16,-1 2-5 16,1 2-19-16,0-1-12 15,3 3 8-15,-5 2 6 16,5 0-6-16,-3 5-2 15,0 0-58-15,-1 0-110 16</inkml:trace>
  <inkml:trace contextRef="#ctx0" brushRef="#br0" timeOffset="606.79">14830 5224 556 0,'0'0'114'0,"0"0"-104"16,0 0 59-16,0 0-20 16,0 0 3-16,0 0-4 15,0-3-22-15,0 3 2 16,0 0-19-16,0 0-6 15,0 2-1-15,0 8-4 16,0 6 4-16,0 1 2 16,0 3-2-16,0-1 1 15,-3 1 5-15,-1 1-7 16,3-4 1-16,-2-2-4 0,1-3 2 16,2-3-12-1,0-4-8-15,0-5-34 0,0 0-42 16,0 0-91-16,10-9-154 15</inkml:trace>
  <inkml:trace contextRef="#ctx0" brushRef="#br0" timeOffset="1527.56">15752 4913 516 0,'0'0'87'15,"0"0"-82"-15,0 0 42 0,0 0-10 16,0 0-4-16,0 0 10 16,-10-2-20-16,10 2-3 15,0 0-7-15,0 2 2 16,0 5 27-16,-1 5-17 16,1 1-13-16,0 1-3 15,0 5 4-15,0 3 5 16,0 1-7-16,0 5-8 15,0 2 7-15,8 4-5 16,5 1 0-16,3 2 5 16,7-1 1-16,0-5-4 15,3 1-3-15,2-5 1 16,2-5-1-16,-1-7 3 0,-1-4-2 16,-1-6 4-1,-7-5-5-15,3 0-1 0,-5-14 5 16,2-7-7-16,0-6 3 15,-4-3-4-15,1-3 2 16,-7 2-4-16,1 0-3 16,-4 1 2-16,-1 2-4 15,-1 2 3-15,-5 2-9 16,0 2 0-16,0 2 10 16,-4 6 3-16,-3 2 0 15,-2 1-1-15,3 5-2 16,0-1 1-16,2 3-2 0,-2 3-33 15,-2 0-18 1,2 1-15-16,0 0-16 16,0 0-78-16,2 0-265 0</inkml:trace>
  <inkml:trace contextRef="#ctx0" brushRef="#br0" timeOffset="2207.69">16495 5260 575 0,'0'0'165'0,"0"0"-158"16,0 0 17-16,0 0 17 15,0 0-22-15,0 0-11 16,14 3 3-16,-1-2-6 16,-4 1-1-16,1 1 3 15,-3-1 2-15,-3 4-9 16,-1 0 0-16,-1 2 0 15,-2 0 0-15,0 1 19 16,0 1-16-16,0 1 6 16,-5 1-3-16,-3-3 2 15,5 2 2-15,-3-3-1 16,-2 1 11-16,5-4-13 0,0-2-1 16,3 0 11-16,0-2-9 15,0-1 3-15,0 0 1 16,0 2-1-16,0-2-8 15,9 0 25-15,5 0-12 16,3 0-5-16,6 0-11 16,-4 0 0-16,3 0 0 15,-4 0-11-15,-3 0-11 16,-1 0-4-16,-5 0-10 16,-5 0-38-16,-4 0-32 15,0 0-258-15</inkml:trace>
  <inkml:trace contextRef="#ctx0" brushRef="#br0" timeOffset="3172.97">17702 4882 500 0,'0'0'145'16,"0"0"-145"-16,0 0 56 15,0 0-25-15,0 0-14 16,0 0 3-16,8 4-6 0,-4 5 14 16,1 2-6-16,2 2-2 15,-3 0-3-15,0 2-5 16,-1 2 6-16,3 2-5 15,-2 3 5-15,4 2-6 16,2 5 3-16,2 1-1 16,1 3 1-16,4 0 4 15,4 3-10-15,-2-2-5 16,2-1 9-16,1-6-1 16,-2-1-10-16,2-7 4 15,-1-2-6-15,0-8 0 16,-3-3 6-16,3-6-3 0,-1 0 0 15,5-8-3-15,0-9-5 16,2-6 5-16,-2-4-3 16,-3-2 3-16,-4-4 0 15,-2-1 2-15,-3-1-2 16,-3 1-3-16,0-3 3 16,-4 1 1-16,0-3 1 15,-3 3-2-15,1 3-11 16,-4 4 10-16,0 7 1 15,0 7 4-15,0 4-4 16,0 5 0-16,-7 2-4 16,0 4-10-16,-1 0-29 15,-2 0-38-15,3 4-73 16,4 6-255-16</inkml:trace>
  <inkml:trace contextRef="#ctx0" brushRef="#br0" timeOffset="3956.24">18502 5224 675 0,'0'0'71'0,"0"0"-59"16,0 0 51-16,0 0-5 16,0 0-7-16,0 0-8 15,-9 1-1-15,9-1-16 16,9 0-23-16,-2-2-2 0,7-5-2 16,-5 4 2-16,3-2-1 15,2 4 0-15,-1-1-1 16,-2 2-2-16,-3 0-10 15,-1 2 12-15,-4 11-12 16,-3 2 6-16,0 0 1 16,0 1-12-16,-4-2 12 15,-5-3 0-15,-4-2-2 16,0-4 8-16,3 0-1 16,-2-1 2-16,5-1 0 15,1 0 6-15,6-3-1 16,0 0 2-16,0 0-3 0,0 2-4 15,3 0 4 1,9-1 3-16,2 1-5 0,-1-2 6 16,-3 2-9-16,2 0 0 15,-2 2 0-15,1 3-1 16,-2 1 1-16,0 5 4 16,-3-1-4-16,-1 3-11 15,-2 1 5-15,-3 1-9 16,0-4 3-16,0 1 5 15,-11-3 6-15,-4-2 1 16,-6-1 1-16,-1-2 2 16,-1-4 12-16,-1-2 2 15,0 0-11-15,-1 0-2 16,3 0-4-16,2-4-10 0,-1-3-37 16,2 2-117-16,5-1-292 15</inkml:trace>
  <inkml:trace contextRef="#ctx0" brushRef="#br0" timeOffset="14099.66">15953 6875 266 0,'0'0'343'0,"0"0"-343"15,0 0 2-15,0 0 7 16,0 0-7-16,0 0 1 15,0 0 8-15,0-6 9 16,0 6-11-16,0 0 0 16,0 0 13-16,0 0 12 15,0 0-2-15,0 0-13 16,0 0-5-16,3 0 7 16,0 0-8-16,0 0-2 15,1 0 11-15,3 0-14 16,0 6-3-16,-1 2-5 15,0 1 13-15,0 3-5 0,-1 3-7 16,0 2-1-16,-2 5 0 16,-3 4 1-16,1 1 2 15,-1 2 4-15,0-5-2 16,0 2-3-16,0-1 1 16,0 0-3-16,-3 0 7 15,-1-2-6-15,-1-1 1 16,1 0 1-16,1-1 1 15,2-2-3-15,-2 3 3 16,3-1-4-16,0-1 2 0,0-1-1 16,0-2 2-1,7-5 1-15,6 3-2 0,3-3-2 16,0-5-1 0,-1-4-7-16,2 1-10 0,3-4-30 15,-2 0-23-15,3 0-35 16,1 0-126-16</inkml:trace>
  <inkml:trace contextRef="#ctx0" brushRef="#br0" timeOffset="14561.45">15918 7174 525 0,'0'0'142'0,"0"0"-138"16,0 0 19-16,0 0 6 15,0 0-19-15,0 0 4 16,65-25 16-16,-37 22-23 16,2 1-3-16,-1-2 1 15,-3 3-10-15,-3-1-45 16,-4 1-140-16,-5 1-297 16</inkml:trace>
  <inkml:trace contextRef="#ctx0" brushRef="#br0" timeOffset="15172.78">16402 7272 558 0,'0'0'141'0,"0"0"-139"15,0 0 33 1,0 0-2-16,0 0 8 0,0 0 3 16,6-14 7-16,-6 14-37 15,0 0-5-15,0 0-8 16,0 0 0-16,0 7 0 16,0 10 6-16,0 5 9 15,0 5 1-15,0 0 18 16,0 1-19-16,0-1 6 15,0-4-22-15,0-3 2 16,0-3-2-16,-3-3 1 16,0-2-1-16,0-5-22 0,-1-3-34 15,0-2-59 1,0-2-95-16</inkml:trace>
  <inkml:trace contextRef="#ctx0" brushRef="#br0" timeOffset="27557.23">16182 8018 599 0,'0'0'82'0,"0"0"-76"15,0 0 0-15,0 0 23 16,0 0-9-16,0 0 5 15,0 0 8-15,11-27-20 16,-10 25 4-16,-1-1 3 16,2 3 2-16,-2 0 13 0,0 0-21 15,0 0-3 1,0 0-2-16,0 0-7 0,0 0-2 16,0 0-2-16,0 0-3 15,0 3 1-15,0 6 2 16,0 4 0-16,0 1 2 15,0 3-2-15,1 2-3 16,2 1 5-16,2 3 7 16,4 4-6-16,0-1-1 15,0 3 0-15,3-2-1 16,3 0 2-16,-1-1-1 16,0 4 0-16,3-4 3 15,-3 1 2-15,4-5-4 16,-1-4-1-16,-3-2-9 15,3-7 9-15,1-4-1 0,-6-5-6 16,7 0 4-16,1-8 3 16,0-11-12-16,0-2 3 15,-5-5 4-15,-4-1 5 16,-5-1 2-16,-1 0-2 16,-5-1-2-16,0 3-7 15,0-2 8-15,0 0-4 16,-5 3 5-16,-6 0-2 15,5 5 2-15,-3 0-1 16,0 8 0-16,0 2-2 16,1 3-1-16,0 4-23 15,0 2 0-15,1 1-56 0,-2 0-67 16,-2 0-232-16</inkml:trace>
  <inkml:trace contextRef="#ctx0" brushRef="#br0" timeOffset="28120.88">16701 8236 178 0,'0'0'470'0,"0"0"-449"15,0 0-12-15,0 0 81 16,0 0-39-16,0 0-15 15,-1-13-5-15,1 13-15 16,0 0-3-16,0 0-4 16,0 0 2-16,3 3-4 15,0 11-4-15,-3 3 12 16,3 8-4-16,-2 1-2 16,-1 1-4-16,0 3 2 15,0-3-7-15,2-2-8 16,-2-3-14-16,1-5-33 15,2-5-34-15,1-10-208 0</inkml:trace>
  <inkml:trace contextRef="#ctx0" brushRef="#br0" timeOffset="29468.3">17584 6754 404 0,'0'0'95'0,"0"0"-79"15,0 0 30-15,0 0 3 16,0 0 27-16,0 0-20 16,0-5-23-16,0 5-6 15,2 0 2-15,1 0 2 16,1 0-7-16,2 1-2 15,1 8-3-15,0 2-5 16,-1 1-10-16,0 2 17 0,0 3-14 16,-2 2 5-16,4 2 0 15,-5 1-7-15,0 6 13 16,-3 0-4-16,0-1-8 16,0 6-4-16,0-6 12 15,0 2-10-15,0 1 1 16,0-1 1-16,0-3 2 15,0 2-4-15,0-1-4 16,0-4 2-16,0 3 1 16,7-4-3-16,2-2 0 0,6 1-7 15,0-5 1-15,4 0 2 16,1-5-6-16,-2-6-17 16,2-5-30-1,1 0-34-15,-4 0-50 0,1-9-162 16</inkml:trace>
  <inkml:trace contextRef="#ctx0" brushRef="#br0" timeOffset="29782.52">17564 7099 695 0,'0'0'123'0,"0"0"-121"16,0 0 39-16,0 0-23 15,0 0-16-15,0 0-2 16,58-10 0-16,-31 5 0 16,-2 0-10-16,1 0-43 15,-3-2-140-15</inkml:trace>
  <inkml:trace contextRef="#ctx0" brushRef="#br0" timeOffset="30503.5">17987 7268 589 0,'0'0'40'16,"0"0"-40"-16,0 0 58 0,0 0-21 15,0 0-9 1,0 0-28-16,5 0 0 0,2 0 3 16,2 0-2-1,-1 0 4-15,-2 0 14 0,0 3-12 16,-1 0-5-16,1 1 22 15,-1 3-13-15,1-4-5 16,-2 4-2-16,2 3 1 16,-6 0 0-16,5 3-4 15,-5-1 6-15,0 2 3 16,0-1-6-16,0 1 13 16,0-1-3-16,-7-4-4 15,3 5-4-15,1-4 13 16,0-4-16-16,2 5 19 15,-1-8-18-15,2 0 1 0,0 1 0 16,0-2-4-16,0 0 4 16,0 1 0-16,3 0 0 15,9 2-1-15,-1-4-2 16,4 2 1-16,3-2 6 16,-5 0-8-16,5-1-1 15,-2 0-4-15,-1 0-23 16,2 0 0-16,-2 3-31 15,-2-3-8-15,-3 0-110 16,-2 0-274-16</inkml:trace>
  <inkml:trace contextRef="#ctx0" brushRef="#br0" timeOffset="31681.74">17665 7895 363 0,'0'0'181'0,"0"0"-180"16,0 0 29-16,0 0 20 15,0 0-5-15,0 0 6 16,0-1-22-16,0 1-12 15,0 0 7-15,0 0-21 16,0 0 14-16,0 0 0 16,0 0-10-16,0 0-2 15,0 0 6-15,0 5-7 0,0 4 6 16,0 5-4-16,0-3 2 16,0 1-7-16,4 4-1 15,4 2 4-15,3 3 1 16,1 4-2-16,2 0 5 15,2 3-7-15,0 1 0 16,1 4 6-16,2-3-4 16,1-3 3-16,1-1 6 15,-1-6-11-15,-1-6 1 16,-1-5 4-16,1-1-2 16,1-8-1-16,-5 0 2 15,2-5 1-15,2-12-6 16,-3-4 0-16,-3-3 0 0,1-1 2 15,-7 0-2 1,1-1-7-16,-1-4 4 0,-4 0-1 16,0 4 4-16,-3 3-2 15,0 4 6-15,0 2-8 16,0 1 2-16,-8 2-6 16,0 1 8-16,-1 1 4 15,-1 0-3-15,2 1-2 16,0 0 1-16,-1 3-7 15,3 1 5-15,-2 0 2 16,5 2-11-16,-4 2 2 16,3 3-13-16,-1 0-19 0,-3 0 0 15,2 7-49 1,-2 2-82-16,4 0-290 0</inkml:trace>
  <inkml:trace contextRef="#ctx0" brushRef="#br0" timeOffset="32512.08">18271 8174 300 0,'0'0'231'15,"0"0"-224"-15,0 0 23 16,0 0 48-16,0 0-16 15,0 0-17-15,-2-9-19 16,2 9-16-16,0 0-6 16,0 0 7-16,0 0-1 15,7 0-4-15,1 0-6 16,0 0 1-16,-2 0 0 16,0 0-1-16,1 0 0 15,-3 0 0-15,2 8-1 16,-3-2-4-16,2 5 5 0,-4 3 0 15,3-2 0-15,-4 5 3 16,0-4-1-16,0 1-1 16,0 0 2-16,0-2 2 15,0-2-5-15,-4 2 1 16,0-2 1-16,-1 0 11 16,2-3-3-16,2 0-3 15,-1 0 5-15,1-4 1 16,1 0-4-16,0 0-3 15,0-3 6-15,0 0-5 16,0 0-4-16,0 0 8 16,0 0-5-16,7 0 3 15,6 0 1-15,1 0-8 16,3 0 2-16,4 0-4 0,2 0 0 16,0 0 2-1,-5 0-2-15,1 3-7 0,-6-3-8 16,-2 0-15-16,-2 0 12 15,-3 4-38-15,-3-4-20 16,-2 0-88-16,-1 0-238 16</inkml:trace>
  <inkml:trace contextRef="#ctx0" brushRef="#br0" timeOffset="33929.68">18890 6716 205 0,'0'0'2'0,"0"0"-2"16,0 0 0-16,0 0 28 15,0 0 17-15,0 0 39 16,0-12-32-16,0 11-20 15,0 0-15-15,0-2 0 16,0 3 0-16,0-3-10 16,0 1-7-16,0 2 0 15,0 0 0-15,0 0 0 0,0 0 9 16,0 0 8-16,0 0 31 16,0 0-7-16,0 0 5 15,0-1 2-15,0 1-9 16,0 0-17-16,0 0-9 15,0 0-8-15,0 0-1 16,0 0 3-16,3 3 4 16,0 8 15-16,3 0-16 15,1 3 1-15,-1 0-8 16,1 3 8-16,1 0-4 16,-4-1-2-16,0 1 8 15,-3-1-6-15,-1 4 4 0,2 0-11 16,-1 3 10-16,-1 4 2 15,0-2 3-15,0 1-4 16,0 1-8-16,3-1 9 16,-3-2-12-16,0-1 2 15,0-3-2-15,0 2 7 16,0-2-7-16,3 1 3 16,-2-1-3-16,2-1-1 15,0-1 0-15,3 1-1 16,2 0 2-16,0-4 3 15,2 0-2-15,0-2 0 16,2-5-2-16,1-2 1 16,7 0-9-16,-2-6-16 15,1 0-38-15,2 0-23 16,-6 0-125-16,1-9-254 0</inkml:trace>
  <inkml:trace contextRef="#ctx0" brushRef="#br0" timeOffset="34458.9">18890 7040 634 0,'0'0'87'16,"0"0"-81"-16,0 0 55 15,0 0-43-15,0 0-14 16,80-16 6-16,-35 9 30 16,1-2-35-16,-4 1 24 15,-10 0-29-15,-6 0 0 16,-9 6-11-16,-3-2-9 16,-5 4-49-16,-6-1-124 15,-2-2-351-15</inkml:trace>
  <inkml:trace contextRef="#ctx0" brushRef="#br0" timeOffset="35279.75">19379 7166 383 0,'0'0'306'15,"0"0"-303"-15,0 0 15 16,0 0 43-16,0 0-24 16,0 0-2-16,-24-3-13 0,24 3 2 15,0 0-2 1,0 0 6-16,0 0-13 15,0-3 8-15,0 0-21 0,5-5 1 16,2 5-3-16,0 1 2 16,2-2-2-16,-1 1-2 15,4 3-1-15,-2-1 1 16,1 1-11-16,0 0-6 16,-1 0-6-16,-6 3-3 15,-1 7 10-15,-3 1 3 16,0 3 13-16,0 0-2 15,-6-3 4-15,-3 3 0 16,-3-3 0-16,3-3 8 16,-1-2 0-16,4-1 11 15,2-3-6-15,-1 1 8 0,3-3-18 16,2 0 11-16,0 0 9 16,0 0-12-16,0 0-2 15,0 0 2-15,2 0-8 16,7 0-1-16,0 0 5 15,3 1-7-15,1 6-3 16,-2-1 3-16,0 0 0 16,0 4-6-16,-2 4-1 15,1 2-4-15,-5 4 4 16,-4-1-1-16,-1-2 5 16,0 2 2-16,0-5-6 15,0-1 5-15,-6-6-5 16,-6 3 7-16,2-6-3 15,-5 2 3-15,0-2 2 0,-3-4-2 16,-2 0-1-16,-2 0-30 16,-1 0-66-16,-3-10-154 15</inkml:trace>
  <inkml:trace contextRef="#ctx0" brushRef="#br0" timeOffset="36119.04">19051 7830 551 0,'0'0'99'0,"0"0"-84"15,0 0 39-15,0 0 13 16,0 0-32-16,0 0-12 16,0 6 11-16,0 7-11 15,0-2-6-15,0 3-3 0,0-2 13 16,6 1-5 0,0 4-10-16,2 0-8 0,2 3 11 15,0 1-12-15,2 3 1 16,0-2 2-16,3 3-2 15,-3 0 0-15,0-5-3 16,3 4 0-16,-3-7-1 16,2-8 3-16,2 2 3 15,1-9-6-15,0-2 1 16,5 0 1-16,-1-5-2 16,1-8-9-16,-6-5 4 0,2-4-2 15,-4 1-2-15,-2-2-3 16,-3 3-1-1,-3-3 12-15,-2 4-7 0,-1-1 7 16,-3 0 0-16,0 3-6 16,0 0 5-16,0 1-2 15,-10 6 4-15,-1-2-6 16,-2 2 6-16,1 0-3 16,0 3-8-16,3 3 2 15,3 1-20-15,0 3 9 16,2 0-28-16,0 0-47 15,-1 0-64-15,2 0-146 16</inkml:trace>
  <inkml:trace contextRef="#ctx0" brushRef="#br0" timeOffset="36907.71">19532 8090 694 0,'0'0'44'0,"0"0"-34"16,0 0 19-16,0 0 28 15,0 0-28-15,0 0-17 16,14-29-6-16,-1 22-3 15,1 4 1-15,2 1-3 16,-2-2 3-16,0 1-4 16,0 3-1-16,-2 0-1 15,-2 0 2-15,1 3 0 0,-2 6 7 16,-3 7-10-16,-3 1 6 16,-3 0-3-16,0 0 3 15,0-2 14-15,-2-3-15 16,-11-3 5-16,1-1 2 15,-3 0 6-15,2-4 8 16,2 1-3-16,2 0-12 16,5-2 0-16,1-3-7 15,3 0 14-15,0 0-1 16,0 0-12-16,0 0 8 16,13 3-9-16,4 0 5 15,0-2 4-15,1 6-8 0,0-1 6 16,-4 0-8-1,0 4 0-15,-1-3-7 0,-3 3 7 16,-4 0-1-16,-3 0-1 16,-3 1-9-16,0-2 9 15,0 1-2-15,-2 0-3 16,-12-2 4-16,1 1 3 16,-6-1 10-16,0-1 14 15,-5-3-17-15,2-1 2 16,-4 0-2-16,4-3-7 15,-4 0 2-15,2 0-6 16,1-4-1-16,0-9-30 16,2-2-34-16,1-8-72 0,-3-7-173 15</inkml:trace>
  <inkml:trace contextRef="#ctx0" brushRef="#br0" timeOffset="37691.78">20091 6628 242 0,'0'0'173'15,"0"0"-143"-15,0 0 76 0,0 0-23 16,0 0-7-1,0 0-19-15,13 74-18 0,-12-56 2 16,1-1-31-16,0 0 29 16,2 0-23-16,-3 5 4 15,1 5 4-15,-2-1-7 16,0 3-4-16,0 3 6 16,0 2-6-16,0-1 3 15,0-3-6-15,0 0-4 16,0-2-1-16,3-1-3 15,4-1-1-15,4-1 5 16,-1 0-5-16,3-5-1 16,-2-2-4-16,1-2-9 0,1-6 0 15,-1-3-41-15,8-5-19 16,-5-2-55-16,2 0-178 16</inkml:trace>
  <inkml:trace contextRef="#ctx0" brushRef="#br0" timeOffset="38025.85">20056 7013 716 0,'0'0'85'0,"0"0"-69"16,0 0 38-16,0 0-29 15,0 0-12-15,0 0 14 16,91-5-24-16,-52 0 8 15,-1 1-11-15,-3 0 0 16,-5 0-31-16,-9 0-26 16,-3-1-109-16,-6-2-267 15</inkml:trace>
  <inkml:trace contextRef="#ctx0" brushRef="#br0" timeOffset="39217.49">20647 7364 4 0,'0'0'339'16,"0"0"-326"-16,0 0 45 16,0 0 22-16,0 0-33 15,0 0 21-15,4 19 12 16,-4-19-7-16,0 0-23 15,0 0-14-15,0 0-9 16,0-9-9-16,0 4 6 16,-1-6-5-16,-2 0-6 15,0-3 4-15,-3-4-11 0,1-3-3 16,1-6-3-16,-4-2-1 16,1-2-2-16,-6 1-9 15,6 2-10-15,0 8 12 16,-2 3 5-16,3 5 3 15,2 5-10-15,-1 4 3 16,3 2 7-16,2 1 1 16,0 0-1-16,0 0-2 15,0 0 4-15,0 0-4 16,-1 0-9-16,-2 4 12 16,-1 6 1-16,-4-1 0 15,2 1 3-15,0 0-3 16,0 1-4-16,-1 2 4 15,0-1 1-15,1 2 0 0,-2 0-1 16,-1 0 0-16,3 0 5 16,0-5 16-16,3-4-14 15,0 3-2-15,2-6-4 16,1-1 5-16,0-1-5 16,0 0 7-16,0 0 8 15,0 0 1-15,0 0 4 16,9 0-8-16,11 0 1 15,7 0 2-15,5 0-6 16,7-3-10-16,7 0 5 16,0-2-3-16,-1 5 5 0,-14 0-2 15,-10 0-5 1,-6 0-3-16,-9 0-7 0,-3 0-17 16,-3 0-49-16,0 0-18 15,-2 0-141-15,-11 0-213 16</inkml:trace>
  <inkml:trace contextRef="#ctx0" brushRef="#br0" timeOffset="40347.92">20363 7856 371 0,'0'0'158'15,"0"0"-147"-15,0 0-11 16,0 0 0-16,0 0 21 0,0 0 35 16,-1 21-8-16,1-12-5 15,0 2-7-15,0-3-2 16,0 3-15-16,0 1 14 15,0 2-6-15,3 0 5 16,1 2-21-16,4 3 2 16,-1 1 13-16,2 4-5 15,4 2-11-15,1-2 7 16,2 2-8-16,-2-1-1 16,7-1-5-16,-3-2 9 15,1-5-4-15,3-1-1 16,-2-5-1-16,-1-4 1 0,0-4 1 15,0-3 2-15,0 0-7 16,-1 0 2-16,-8-10-2 16,2-3 1-16,0-3 4 15,-1-4-6-15,-5 0-2 16,0 1 0-16,1-5-1 16,-4 0 1-16,-2-2-8 15,-1 4 6-15,0 2 2 16,0 4 0-16,0 4 5 15,0 0-3-15,0 2 0 16,-4-1 10-16,-3-1-12 16,2-1 3-16,-1 2-1 15,1 1-2-15,1 1 1 0,1 2-2 16,1 5-3-16,1 2-7 16,-3-2-20-16,4 2-31 15,0 0-37-15,0 0-75 16,0 0-361-16</inkml:trace>
  <inkml:trace contextRef="#ctx0" brushRef="#br0" timeOffset="40838.03">20902 8097 632 0,'0'0'169'16,"0"0"-169"-16,0 0 85 0,0 0-14 15,0 0-39 1,0 0 9-16,-3-10-16 0,3 10-15 16,0 0-4-16,0 0-3 15,0 0-3-15,0 14 1 16,0 5 5-16,0 4 12 15,0 4 3-15,0 0-2 16,0 0-10-16,3-5-6 16,0 2-1-16,0-4-2 15,-2-7-1-15,2-3-6 16,-3-5-1-16,2-3-20 16,-2-2-15-16,0 0-39 0,0-7-25 15,0-7-276 1</inkml:trace>
  <inkml:trace contextRef="#ctx0" brushRef="#br0" timeOffset="41781.4">21391 6688 213 0,'0'0'120'16,"0"0"-37"-16,0 0-1 15,0 0-25-15,0 0 30 16,0 0 5-16,0 0-34 16,3 0-19-16,0 0-2 15,3 2 26-15,-2 2-61 16,1 9 27-16,1-2-8 16,0 1 4-16,-1 4-25 0,0-2 18 15,-2 0-12-15,-1 3 0 16,1 2-3-16,-3-1 3 15,0 6-2-15,0 2 5 16,0 5 1-16,0 1 2 16,0 1-9-16,0-3 3 15,0 0 5-15,0 0-4 16,0-2-5-16,0-5-1 16,0 1 0-16,9-4-1 15,1-4 0-15,5-1-1 16,-1-2 1-16,-1-4-1 15,-2-5-9-15,6-2-11 16,0-2-13-16,5 0-26 0,0-5-64 16,1-9-92-1,-3 0-285-15</inkml:trace>
  <inkml:trace contextRef="#ctx0" brushRef="#br0" timeOffset="42105.13">21388 6958 175 0,'0'0'612'0,"0"0"-582"16,0 0 14-16,0 0 0 15,0 0-21-15,0 0-10 16,45-2-2-16,-17-6-3 16,6 2-6-16,-2 2-2 15,-4-1-19-15,-1 0-63 16,-6 4-106-16,-5-4-338 15</inkml:trace>
  <inkml:trace contextRef="#ctx0" brushRef="#br0" timeOffset="42578.62">21896 7160 588 0,'0'0'156'16,"0"0"-147"-16,0 0 68 15,0 0-25-15,0 0-7 16,0 0-18-16,-1-3-11 15,1 9-14-15,0 8 7 16,0-1 13-16,3 4 2 0,0 3-12 16,0-4-10-1,-1-1 2-15,-2 2-4 0,4-4 0 16,-2-2-20-16,1-2-41 16,1-6-130-16,0-3-433 15</inkml:trace>
  <inkml:trace contextRef="#ctx0" brushRef="#br0" timeOffset="43573.1">21618 7781 505 0,'0'0'161'16,"0"0"-143"-16,0 0 48 16,0 0-21-16,0 0-3 15,0 0-24-15,-3 0 0 16,-1 5 16-16,0 2-2 15,1 3-18-15,2-3 5 16,1 7-4-16,0-5-4 0,0 7 7 16,0 0-7-16,0 2-3 15,4 4 8-15,4-2-9 16,4 5 1-16,-2-1-2 16,3 0-4-16,1 0 0 15,2 1-2-15,-1-2 2 16,2-3 0-16,-2-6 1 15,-2-4-3-15,1-6-3 16,2-4 1-16,-1 0-5 16,4-4-4-16,-1-10-1 15,0-5-8-15,-4 2 12 16,-3 2 7-16,-3-2 1 16,-5 3-1-16,0-1 0 15,-3-2 1-15,0 0 7 0,0-3-4 16,0 3-1-16,0 0-2 15,0 1 0-15,0 6 1 16,-3-2-1-16,0 2 0 16,-2 0-2-16,-1 3-5 15,2-3-2-15,-2 3-28 16,3 3-16-16,0 2-18 16,2-1-86-16,-1 3-331 15</inkml:trace>
  <inkml:trace contextRef="#ctx0" brushRef="#br0" timeOffset="44026.13">22082 8035 682 0,'0'0'136'0,"0"0"-127"16,0 0 41-16,0 0-29 16,0 0 7-16,0 0-12 15,0 19 2-15,1 2 18 16,4 4-7-16,-2 1-9 16,0 4 10-16,-2-7-26 15,0 4 8-15,4-7-9 16,-4-3-2-16,2-6-1 15,-1-3-6-15,1-7-4 16,-3-1-19-16,1 0-35 16,2 0-40-16,-1-3-163 15</inkml:trace>
  <inkml:trace contextRef="#ctx0" brushRef="#br0" timeOffset="45584.89">22653 6635 468 0,'0'0'104'0,"0"0"-102"0,0 0 74 16,0 0 5-16,0 0-28 15,0 0-15-15,6-4 1 16,-3 4-35-16,1 7-3 16,4 9 25-16,1 7 11 15,0 2-7-15,0-3-17 16,-1 3-3-16,-2-3-6 16,1 0 5-16,0-2-2 15,-2 3-4-15,0 2-2 16,-2 3 5-16,-1 4-2 15,-1 0 6-15,2 2-6 16,-2 2 11-16,6-2-14 16,-4-2 7-16,7-1-7 15,0-5 1-15,3-6-2 0,1-3-12 16,-1-5-19 0,3-4-31-16,-2-4-43 0,5-4-77 15,-4 0-250-15</inkml:trace>
  <inkml:trace contextRef="#ctx0" brushRef="#br0" timeOffset="45808.84">22684 6977 718 0,'0'0'142'16,"0"0"-137"-16,0 0-2 16,0 0-2-16,95-10 0 15,-61 10-1-15,-2 0-51 16,0 0-117-16,-2 0-282 16</inkml:trace>
  <inkml:trace contextRef="#ctx0" brushRef="#br0" timeOffset="46176.66">23081 7072 726 0,'0'0'83'0,"0"0"-83"16,0 0 0-16,0 0 18 16,0 0 18-16,0 0-5 15,30 38-19-15,-24-25 8 16,-5 1-10-16,-1 2 23 16,0-1-5-16,0 0 3 0,0 0-2 15,0-3-14 1,0-3-11-16,3-1 10 0,5-6-7 15,4 2 1-15,3-1 3 16,7-1-11-16,5-2-9 16,1 0-30-16,0 0-28 15,-4 0-26-15,-4 0-55 16,-7 0-243-16</inkml:trace>
  <inkml:trace contextRef="#ctx0" brushRef="#br0" timeOffset="48538.61">15654 6607 357 0,'0'0'76'0,"0"0"-36"0,0 0 39 15,0 0 7-15,0 0-22 16,0 0-22-16,17-23-10 16,-17 23-4-16,0 0-7 15,0 0-1-15,0 0 3 16,0 0-5-16,0 0-11 15,0 0 7-15,0 0-8 16,0 0 1-16,0 0-6 16,0 0 3-16,0 0-4 15,0 0-6-15,0 11 4 16,0 9 2-16,0 5 1 16,0 5 1-16,3 4-2 15,-2 5 7-15,2 1-5 0,-1 6 0 16,1 3 4-16,-2 9-6 15,1 3 0-15,-2-1 2 16,0 3-1-16,0-9 0 16,0-4-1-16,0-6 0 15,0-1 13-15,0-2-10 16,0-7-1-16,-2-3-2 16,-1-4 0-16,0-7 0 15,2-6 0-15,-1-5 0 16,2-4-7-16,0 0 4 15,0-2-6-15,0-3-1 16,-1 0 4-16,1 0-12 16,-2 0 0-16,-2 0-35 15,-3-5-37-15,-1-12-195 0</inkml:trace>
  <inkml:trace contextRef="#ctx0" brushRef="#br0" timeOffset="52783.25">15738 6442 545 0,'0'0'34'0,"0"0"-17"16,0 0 35-16,0 0 10 0,0 0-26 15,0 0-3-15,0 0-16 16,-2 0-2-16,2 0-9 15,0 0 5-15,3 0 1 16,10 0 1-16,7 0 5 16,6 0-5-16,0 0-7 15,6 0-2-15,7 0 3 16,7 0-6-16,2 0 0 16,4 0 2-16,1 0-2 15,0 0-1-15,-3-2 1 16,1 1 0-16,-2-1 0 15,7 1-1-15,-1-2-1 16,-3 0 1-16,2-2-1 16,-5 3 1-16,-2-2 0 15,-2-2 1-15,1 4-1 0,-2-6 0 16,0 5 0-16,-3 0-1 16,-2 0 2-16,0 0-1 15,-3 1 0-15,2 0 1 16,1 0-1-16,4-1 0 15,-3-1 2-15,2 0-2 16,0 0 0-16,0 1 1 16,-5 3-1-16,7-1 0 15,-5 1 0-15,2 0-3 16,-3 0 3-16,0 0 3 16,-2 0-1-16,2-2-2 15,2 1 2-15,2-1-2 0,5 1 1 16,-1 1-1-16,1 0-1 15,-3 0 1-15,-2 0 0 16,-1 0 2-16,-1 0-1 16,0 0-1-16,6 0 0 15,-4 0 0-15,-1 0 0 16,1 0 4-16,-2-3-3 16,1 3-2-16,-1 0 2 15,-3 0-1-15,2 0 3 16,-5 0 0-16,3 0 1 15,-2 0-8-15,1 0 8 16,-1 0-4-16,3 0 1 16,2 0 2-16,-3 0-3 0,2 0-2 15,1 0 2-15,-3 0 0 16,0 0 5-16,1 0-5 16,2 0-1-16,-1 0-1 15,0 0 3-15,3 0-3 16,-8 0 1-16,2 0 0 15,-2 0 0-15,-4 0 1 16,0 0 1-16,4 0 0 16,-2-2 1-16,0 0-2 15,4-1 0-15,-2 0-6 16,-1 3 4-16,-3-3 2 16,3 0 0-16,-4-2 0 0,0 5-1 15,-1-3 1-15,0 1-1 16,1 1-2-16,1 1 3 15,-6-3-1-15,4 3 0 16,0 0-1-16,1 0-2 16,1 0 3-16,-1 0-5 15,3 0 0-15,-1 0-5 16,0 0 1-16,-1 0 9 16,-1 0-2-16,-4 0-7 15,2 0 1-15,-3 0 4 16,0 0 5-16,1 0 3 15,-1 0-2-15,-2 0-2 16,-4 0 2-16,1 0-2 0,-1 0-1 16,2 0 1-1,2 0 1-15,0 0 0 0,-2 0 1 16,-2 0-1-16,-5 0-6 16,2 0 6-16,0 0 0 15,-2 0 0-15,-1 0 0 16,-1 0 5-16,-1 0-5 15,-1 0 0-15,2 0-2 16,3 0 5-16,0 0-6 16,-2 0-3-16,-3 0 6 15,-5 0 0-15,-1 0 0 16,-3 0-1-16,0 0 1 16,2 0 1-16,-2 0 2 0,4 0-4 15,-3 0 1-15,2 0 0 16,0 0 1-1,1 0-1-15,-1 0 0 0,0 0 2 16,-2 3 2-16,1 0-4 16,1-2 5-16,-3 1-8 15,3 5 3-15,0-3 0 16,1 4 1-16,-3 0 5 16,2-1-4-16,0 0 1 15,0 0-2-15,-1 1-1 16,1-1 0-16,1 2 7 15,1-1-2-15,1-1 1 16,-3 3-6-16,0-1 0 16,0 5 2-16,0-3-2 0,0 1 0 15,0 1 9-15,0 1-7 16,1 0 1-16,2 2 6 16,-3-1-7-16,2-1 1 15,-2 2 1-15,0-2 5 16,4 2-7-16,2-3 0 15,-2 1-4-15,2 1 2 16,2-1 0-16,-4-4 5 16,-1 1-3-16,-1-3-2 15,-2 0 3-15,-2-2-2 0,1-3-1 16,-1 7-6 0,-1-1 6-16,2 1 0 0,2 2-1 15,-3-3 1 1,2 5 6-16,-1-5-5 0,1 4 1 15,-2-2-2-15,3 1-2 16,-1-2 2-16,-3 3 5 16,6-2-5-16,-3 2 0 15,1-4-1-15,0 5 2 16,-2 0-1-16,1-1 5 16,0 1-5-16,0 1 0 15,-1 4-4-15,2 1 4 16,-3 2 5-16,1-3-5 15,-1-2 0-15,4 2 0 16,-4-1 0-16,2-1 2 16,2-1-1-16,-2-2-1 0,1 1 0 15,1 0-1-15,-1-4 2 16,-2-2-1-16,5 4 1 16,-4-3 0-16,0 0-1 15,-2 2 1-15,3-1-1 16,-3 3 0-16,0-1 0 15,3-1 6-15,-3-1-6 16,1 3 2-16,1-2-2 16,-3 1 8-16,5-2-5 15,-2 1 4-15,-1 1-7 16,1 1 1-16,-2-2 1 16,1 2-1-16,-1-3-2 15,1-2 1-15,-2-2-1 0,0-1 2 16,0-2-2-16,0 0 1 15,0 2-1-15,0-3 1 16,0 4 0-16,0-3 0 16,0 2 1-16,0-3 2 15,0 2-2-15,0-2-1 16,1 0 3-16,1-3 0 16,-2 0-1-16,1 0 0 15,-1 0-2-15,0 0 8 16,0 0-7-16,0 0-1 15,0 0 1-15,0 0 4 16,0 0-7-16,0 0 2 16,0 0-3-16,0 0 2 0,0 0-8 15,0 0 7-15,0 0-11 16,0 0 5-16,0 0 0 16,-1 0-6-16,-8 0 13 15,-4 0 2-15,1 0 0 16,-9 0 4-16,1 0-5 15,-4 0-2-15,-4 0 2 16,-2-3-1-16,-1 3-2 16,-4 0 3-16,0 0 7 15,-5 0-6-15,-5 0-1 16,-3 0 1-16,-4 0-1 16,-4 3 0-16,3 0-11 0,-1 0 5 15,6 0-3-15,4 2 8 16,0-1-11-16,0 1 8 15,-3 1-3-15,-2 1 1 16,0-2-16-16,1 0 10 16,-2-3 6-16,2 5-4 15,-1-4-3-15,4 3 11 16,-1-3 4-16,4 2-4 16,-3-2 6-16,2 0-8 15,-3 3 3-15,-1-1-1 16,-1-3 2-16,2-1-11 15,-1 2 4-15,-1-3-1 16,-1 0 3-16,1 0 5 16,0 3 0-16,-1-3 0 15,-1 3 3-15,3 0-7 0,0 1-1 16,-1 3 5-16,-1 1 0 16,-5 2 0-16,2-1 4 15,-1-1-5-15,1 1 1 16,0-4 0-16,1-1-3 15,1 1 3-15,-2-5 0 16,-3 7 0-16,0-3 4 16,-3 0-3-16,2 1-1 15,1-1 4-15,1-3 6 16,1-1 1-16,-2 0-10 16,-3 2 11-16,2-1-12 15,-1 2 19-15,5-3-16 0,5 3 13 16,4-1-15-1,-2 1 3-15,2-1 0 0,0 3 4 16,-1-1-6-16,6-1 0 16,-2 1 0-16,-1 0 2 15,4 1 5-15,2-1-9 16,-1 1 0-16,3 1-1 16,-2 0 1-16,5-1 0 15,1 1 0-15,0 2 0 16,3-2 4-16,-1 3-4 15,1-3-1-15,-1 3-2 16,0-3 1-16,4-2 1 16,-3 3-1-16,2-4-1 0,2 0 2 15,-3-2 2 1,-1 1-1-16,-1-1 0 0,-1 1 2 16,0-1-2-1,0 3-10-15,-4-1 9 0,1 0 1 16,-3-3 0-16,2 3 1 15,2-3-1-15,4 0 0 16,-3 3 5-16,2-3-3 16,3 3-2-16,-3-2 0 15,2 2 0-15,1-2 2 16,1 2-3-16,0-1 1 16,-1-1 0-16,3 2 5 0,-1 1-5 15,4-1-3 1,-1 1 2-16,1-1 1 0,-1-3 7 15,4 3-6-15,3-1 0 16,-1 0 0-16,2 1-2 16,0-3 1-16,3 0-1 15,-6 2 1-15,2 2 0 16,0-1 0-16,5 0 0 16,-2-3-1-16,1 3 1 15,5-1 0-15,0-2 1 16,3 0-1-16,0 0 0 15,0 0 1-15,-1 0 1 16,-1 0-2-16,1 1 0 16,-2 1 0-16,-3-2 7 15,3 2-7-15,0-2 1 0,0 0-1 16,3 0 0-16,-3 0-1 16,3 0 3-16,-4 0-1 15,4 0-1-15,0 0 1 16,-4 0-1-16,4 0-2 15,-3 0 2-15,2 0 0 16,-2 0 1-16,0 0-1 16,0 0-2-16,1 0 2 15,1 0-1-15,-1 0 4 16,2 0-3-16,0 0 0 0,0 0 0 16,0 0 1-1,-2 0-1-15,2 0 8 0,0 0 3 16,-1 0-8-1,1 0 4-15,-1 0-6 0,-2-5 3 16,-2-6-3-16,3 0 9 16,-1-1-10-16,-3 1 5 15,3-2-3-15,0 4-1 16,-1 1 0-16,3-1-1 16,-1-1 0-16,1 0 1 15,-3 1-1-15,-1-3 1 16,1 0-1-16,1-1-3 15,0 4 1-15,0-2 2 16,0 2 0-16,3-2-8 16,-7 2 6-16,4-3-6 0,-4 0 6 15,3-5 0 1,1 6-4-16,0-4 4 0,0 2 1 16,3 2-2-16,0 2-4 15,0 0 7-15,0-1-1 16,0-1 1-16,0 2-6 15,0 1-4-15,0-1 6 16,0 6 2-16,0-1-17 16,0 0-29-16,0 1-67 15,0 0-148-15</inkml:trace>
  <inkml:trace contextRef="#ctx0" brushRef="#br0" timeOffset="54407.23">16999 6511 134 0,'0'0'276'0,"0"0"-251"15,0 0 21-15,0 0 24 0,0 0 0 16,0 0-18-1,0 0-23-15,0-2 10 0,0 2-17 16,0 0 1-16,0 0 2 16,0 0-9-16,0 0-14 15,0 6-1-15,0 8 20 16,0 3-7-16,0 1-2 16,7 5-6-16,-1 2 1 15,-1 6 0-15,3 5 2 16,2 5 1-16,2 1-4 15,-4-1 4-15,2 1-1 16,-2 2-2-16,-2 5-4 0,-2 5 6 16,0 1 1-16,-1 1 11 15,1-5-14 1,-1-3-7-16,-3-1 6 0,4-2 0 16,-1-4 0-16,-1 2-5 15,-1-4 7-15,-1 1 2 16,0-2-7-16,0-5 4 15,0-3 14-15,0-6-21 16,0 0 3-16,0-5-6 16,0 1 11-16,-3-1-6 15,-1-2-2-15,1 0 2 16,0-4-4-16,-1 0 6 16,4-2 2-16,0-5-4 15,0-1-2-15,0-2 0 16,0-3 12-16,0 0-12 0,0 0-9 15,0 0 7-15,0 0-19 16,0-5-8-16,0-10-90 16,0-3-67-16,0-4-363 15</inkml:trace>
  <inkml:trace contextRef="#ctx0" brushRef="#br0" timeOffset="55491.91">18445 6343 312 0,'0'0'121'15,"0"0"-102"-15,0 0 34 16,0 0-44-16,0 0 23 16,0 0 2-16,15 3 24 0,-9-3-1 15,2 0 0 1,-4 1 0-16,2-1-24 0,0 3-6 15,-3 0-13-15,3 4 5 16,-2 0-12-16,2 3-6 16,0 4 9-16,2 4-2 15,-4 5 5-15,2 4-13 16,0 3 19-16,2 3-5 16,2 4-4-16,1 2 8 15,-1 6-4-15,3 3-9 16,-4 1 4-16,4 2 0 15,-3 0 6-15,3 2-10 16,0 0-2-16,0-2 2 16,-3-2-2-16,-1-4 1 0,0-1-4 15,-3-2 0-15,-1-2 6 16,-2-1-6 0,2-2 1-16,-3-4 2 0,1 0-3 15,0-4 1-15,-2-6 0 16,2-5-1-16,-1-2 0 15,1-5 1-15,-2 0 0 16,1-2 0-16,-1 0-1 16,2 1 0-16,-2 0-2 15,1 0 2-15,1 0 0 16,-2-1 0-16,1 1 0 16,-1 0 0-16,-1-4-4 15,2-3-3-15,-2-3-27 0,0 0-3 16,1 0-39-16,3-7 6 15,-1-15-161-15</inkml:trace>
  <inkml:trace contextRef="#ctx0" brushRef="#br0" timeOffset="56317.56">19780 6447 128 0,'0'0'421'0,"0"0"-404"16,0 0 48-16,0 0 21 0,0 0-41 16,0 0-21-1,-1-5-8-15,1 8-5 0,0 11-2 16,0 6 19-16,0 7-5 16,3 4 2-16,4 5-13 15,2 2 5-15,5 4-13 16,-5 1 8-16,2 3-3 15,0 2-2-15,-2 0 0 16,1 3 11-16,-1 4 4 16,0 0-14-16,3 3 3 15,-1-2-2-15,-6-3-3 16,3-1 2-16,-5-5-4 16,-3-1 2-16,0-5-2 15,0-4 2-15,0-9-3 16,-6-4 9-16,1-8-7 15,3-6-2-15,-1-7-3 0,3 1 2 16,0-4 3-16,-5 0-5 16,5 0-17-16,-3 0-2 15,-4 0-10-15,-3-10-42 16,2-7-46-16,-4-2-79 16,0-9-328-16</inkml:trace>
  <inkml:trace contextRef="#ctx0" brushRef="#br0" timeOffset="58476.07">16664 6386 268 0,'0'0'159'16,"0"0"-125"-16,0 0 27 15,0 0 4-15,0 0-21 16,0 0-20-16,4 0-2 15,0 0-2-15,-4 0 13 16,3 0-9-16,0 0 7 16,3 0-12-16,0-8-12 15,2-3-6-15,3-3 5 0,3 2-3 16,2-5-3-16,3 0 0 16,2 2-1-1,6-2 1-15,1 0 1 0,4-1 0 16,4 0-1-16,-2 0 5 15,9-1-5-15,2 0 2 16,4-1-1-16,3 2 9 16,0 0 1-16,4 1-6 15,-1 1 1-15,3 1 4 16,-3 3-10-16,2-2 0 0,-7 3 0 16,6 0 3-1,2 1 2-15,8 1-5 0,-4-3 13 16,5 2-3-1,2 0-4-15,-4-2 0 0,3 5-6 16,-3-3 12-16,-4 1-11 16,-2 1 2-16,-9 5 1 15,-5 0 1-15,-3 3 3 16,-7-1-6-16,0 1 6 16,1-2 1-16,-1 2-6 15,6 0 8-15,-4 0-1 16,0 0-10-16,-1 3 1 15,-3 3-2-15,0 2 1 0,-2 1 0 16,-1-1 0 0,6-1 11-16,-1 0-15 0,3 0 4 15,4-3-5-15,-1 7 5 16,-2-5 2-16,-1 2-2 16,-6-3-1-16,-2 2 1 15,-1-4 0-15,-4 4 7 16,3 0-7-16,-1-2-6 15,4 3 3-15,2-6 3 16,3 3 0-16,1-4 3 16,2 0 5-16,1 2-5 15,-4 1-3-15,3 1 1 16,-8 3 1-16,-4 1-1 16,0-2-1-16,1 1-1 0,1 0 1 15,-1-4 1-15,0 3-1 16,-3-2 3-16,-1 2-3 15,-5 0 0-15,1 3-3 16,-5-3 3-16,0 3 0 16,-1-1 3-16,-3-1-7 15,0 1 2-15,4-1 2 16,-6-3 0-16,2 6 5 16,1-6-4-16,1 4 1 15,-3-5-4-15,2 1 4 16,-5 2-4-16,-1-4 3 15,-1 2-2-15,-1-1 0 16,1-2-1-16,-5 3 2 16,3-2-3-16,0 1 3 15,0-1 5-15,0 2-5 0,0 0-2 16,-2-2 2-16,1 0 3 16,2 0-2-16,-1 2 5 15,1-2-11-15,-1 1 6 16,0-1-1-16,0-2 1 15,-1 0-1-15,-1 2 0 16,-1-3 3-16,0 2-2 16,0-2 0-16,0 0-1 15,0 0 0-15,0 0 0 16,0 0 0-16,0 0 0 16,0 0-4-16,0 0 4 15,0 0-14-15,0 0-39 0,0 0-69 16,0 0-313-1</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01T08:09:17.735"/>
    </inkml:context>
    <inkml:brush xml:id="br0">
      <inkml:brushProperty name="width" value="0.05292" units="cm"/>
      <inkml:brushProperty name="height" value="0.05292" units="cm"/>
      <inkml:brushProperty name="color" value="#FF0000"/>
    </inkml:brush>
  </inkml:definitions>
  <inkml:trace contextRef="#ctx0" brushRef="#br0">2323 563 336 0,'0'0'93'16,"0"0"-57"-16,0 0 30 15,0 0-41-15,0 0 7 16,0 0 12-16,0 0 11 15,0 0-31-15,0 0 5 0,0 0-23 16,0 0 27 0,0 0-11-16,0 0-4 0,0 0 7 15,0 0-15-15,0 0 22 16,0 0-19-16,0 0 7 16,0 0-4-16,0 0 2 15,0 0-8-15,0 0 5 16,0 0 11-16,0 0-9 15,0 0 3-15,0 0-8 16,0 0-1-16,0 0-5 16,0 0-2-16,0 0 1 15,0 0-3-15,0 0-2 16,0 0-9-16,0 4-6 16,0 13-15-16,0 8 16 0,0 6 14 15,0 0-3 1,3-3 0-16,-3-2 1 0,3-5-7 15,-3-6-17-15,3-2-3 16,-3-4-10-16,0-2-9 16,0-3-65-16,0-4-87 15,0 0-319-15</inkml:trace>
  <inkml:trace contextRef="#ctx0" brushRef="#br0" timeOffset="1299.2">2293 1185 362 0,'0'0'58'15,"0"0"-42"-15,0 0 11 16,0 0-9-16,0 0 6 16,0 0 19-16,0 2 16 15,0-2-18-15,0 0 1 16,0 0-20-16,0 0 0 16,0 0-15-16,0 0 10 15,0 0 5-15,0 0 12 16,0 0-19-16,0 0 3 15,0 0-10-15,0 0-7 16,0-3 3-16,0-1-7 0,0 1 6 16,3 0-6-16,0-1 1 15,3 1 2-15,1 0-1 16,-4 2 1-16,0-2 6 16,2 0-6-16,1 0 0 15,0 0-3-15,4 3-3 16,-5 0 0-16,2 0-6 15,-1 0 10-15,-1 0-2 16,-1 0-10-16,2 0 12 16,0 0-8-16,-3 4 2 15,3 5-4-15,-3 4-15 16,-3 1-13-16,0 4 29 0,0 3 3 16,0 1 7-16,0 3 0 15,-9-3 1-15,0-1 0 16,-4-2 0-16,-2 1 0 15,0-3 0-15,0 1 1 16,-3-4 0-16,0-3 3 16,3-2-8-16,0-3 4 15,5-1 0-15,1 0 5 16,3-5 6-16,3 0-8 16,3 0 6-16,0 0 0 15,0 0 17-15,0 0 1 16,0-3-20-16,6-7-3 15,3 4-8-15,4 0 4 0,-1 1-3 16,6 5 1 0,-3 0-1-16,3 0-2 0,-3 0 5 15,3 0 7-15,-3 5-7 16,4 7-2-16,-3 1-15 16,4-4-31-16,-1 0-54 15,-4-8-111-15</inkml:trace>
  <inkml:trace contextRef="#ctx0" brushRef="#br0" timeOffset="2231.48">2271 1713 395 0,'0'0'67'0,"0"0"-47"15,0 0-6-15,0 0 10 16,0 0-18-16,0 0 26 0,0-31-21 16,3 28 7-16,3 0-18 15,-2 3 3-15,-1 0-3 16,-1 0 0-16,5 0-3 15,2 0 3-15,1 0 1 16,1 0-1-16,-2 9-3 16,-2 3-5-16,-4 1 6 15,0-1 2-15,-3 2 0 16,0 1 27-16,0-3-22 16,0 0 11-16,-6-4 2 15,-1 0 5-15,-2-2-2 16,0-1-5-16,1-1-3 15,1-2-2-15,4-1 8 16,3-1-18-16,0 0 11 0,0 0-7 16,0 0 8-1,0 0-13-15,0 0-2 0,0 0-2 16,0 0-4-16,6 0-8 16,4 0 13-16,1 0 0 15,2 0 5-15,-2 0-3 16,1 0 1-16,-2 2-3 15,2 1-9-15,-3 4 12 16,-2-1-16-16,-4 2-3 16,0-1 0-16,-1 3 7 15,-2 2 9-15,0 1 3 16,0-2 0-16,-5-1 6 0,-9 2-3 16,3-2 26-16,-2-2-17 15,-4 1-1-15,1-4-5 16,-4 3 1-16,-3-4-8 15,0-2 1-15,-2-2-13 16,2 0-57-16,1 0-113 16</inkml:trace>
  <inkml:trace contextRef="#ctx0" brushRef="#br0" timeOffset="2873.61">2348 2160 492 0,'0'0'67'0,"0"0"-66"0,0 0 8 16,0 0 1 0,0 0 6-16,0 0 37 0,0 28 8 15,0-20-45-15,6-3-12 16,-3-1 4-16,-1-2 8 16,-2-2-16-16,3 0 3 15,-3 0 2-15,0-5 12 16,0-1-14-16,0 1-6 15,0 2-4-15,0 3 1 16,0 0-9-16,0 0-27 16,-3 0-72-16,-6 0-80 15</inkml:trace>
  <inkml:trace contextRef="#ctx0" brushRef="#br0" timeOffset="3223.26">2406 2535 635 0,'0'0'91'15,"0"0"-86"-15,0 0 8 16,0 0 1-16,0 0 13 16,0 0-3-16,-3-10 9 15,3 10-33-15,0 0 5 16,0 0-5-16,0 0-34 15,0 0-17-15,-3 0-139 16,-8 0-250-16</inkml:trace>
  <inkml:trace contextRef="#ctx0" brushRef="#br0" timeOffset="3443.34">2269 2732 512 0,'0'0'81'0,"0"0"-74"15,0 0 20-15,0 0 32 16,0 0-18-16,0 0-24 16,-6 6-1-16,6-6 27 15,0 0-43-15,0 0-25 16,3 0-72-16,2 5-99 15</inkml:trace>
  <inkml:trace contextRef="#ctx0" brushRef="#br0" timeOffset="3619.13">2272 3004 520 0,'0'0'41'0,"0"0"-41"15,0 0-47-15,0 0 22 16,0 0-66-16,0 0 29 16,-6 16 5-16,6-15-134 15</inkml:trace>
  <inkml:trace contextRef="#ctx0" brushRef="#br0" timeOffset="3780.68">2315 3185 554 0,'0'0'67'16,"0"0"-38"-16,0 0 6 15,0 0 16-15,0 0-51 16,0 0-43-16,-13 27-46 16,13-27-117-16</inkml:trace>
  <inkml:trace contextRef="#ctx0" brushRef="#br0" timeOffset="5239.81">2227 3638 266 0,'0'0'123'0,"0"0"-90"16,0 0 26-16,0 0 8 16,0 0-8-16,0 0 9 15,-6 14-24-15,3-14-8 16,3 0 12-16,-4 0-21 15,4 0-12-15,0 0-4 16,0 0-3-16,0 0 9 16,0-2-10-16,0-3-3 15,0-2-3-15,0 3 8 16,0-4-5-16,4 3 3 0,2-2-13 16,2 2 6-16,-2 0-9 15,0 0 9-15,4 2 0 16,-5 2-1-16,2-2 0 15,-4 0-1-15,-1 3 0 16,-1 0-6-16,1 0-6 16,4 0 6-16,-2 10 3 15,-1 3-6-15,-3 4-1 16,0 4-3-16,0 1 10 16,0 6 0-16,0-1 5 15,-3 3 0-15,-7-2-7 16,-1 0 1-16,-4-4 4 15,2-5 0-15,-1-2 1 16,-5-3 1-16,6-4-5 16,-4-1 5-16,-2-6-2 0,4 1-9 15,-3-3 11-15,6-1-2 16,-1 0 2-16,5 0 0 16,-1 0 0-16,3-2 1 15,6-4-1-15,0 0-3 16,0-2 3-16,0 1-4 15,12-3 4-15,-1 2-3 16,2 1 3-16,-1 2 2 16,1-1-1-16,-2 0-1 15,2 4 0-15,-1-2-2 0,0 2 4 16,0 2-6 0,0 0 5-16,4 0-3 0,-2 8 4 15,5 5-2-15,-7 1 2 16,6 1-4-16,-6 0 2 15,1-1-2-15,-4-3 2 16,-1 1-21-16,1-6-51 16,-2-3-63-16,-1-3-110 15</inkml:trace>
  <inkml:trace contextRef="#ctx0" brushRef="#br0" timeOffset="5850.18">2524 3679 420 0,'0'0'10'0,"0"0"-7"15,0 0 22-15,0 0 0 16,0 0 18-16,0 0-6 0,-76 37 23 16,70-33-21-1,3 1-20-15,-3 0-5 0,6 2-6 16,-3-1-2-16,3 1-3 15,0 5 2-15,0 0-3 16,0 5 6-16,6 5-2 16,8 2 11-16,5-1-4 15,-1 4-1-15,3-2-6 16,-2-4-4-16,1-4-2 16,-4-3 1-16,-1-6 2 15,3-7 3-15,-4-1-3 16,6-3-3-16,-2-17 0 0,0 0-34 15,-5-1 8-15,-2-1 20 16,-5 2 1 0,0-1 5-16,-6 0-1 0,0 1-8 15,0-1 9 1,0 1 4-16,-3 5 10 0,-6 0 0 16,-2 2-1-16,1 2 15 15,-5-3-21-15,1 5-7 16,-2-2-7-16,0-1 7 15,1 3-10-15,-3 3-39 16,6 3-62-16,-4 3-110 16</inkml:trace>
  <inkml:trace contextRef="#ctx0" brushRef="#br0" timeOffset="8220.5">2645 698 180 0,'0'0'56'16,"0"0"-23"-16,0 0 63 16,0 0-27-16,0 0-5 15,0 0 4-15,0 0-41 16,0 0 5-16,0 0 6 16,0 0-31-16,0 0 0 15,0 0 8-15,0 0 8 16,0 0-8-16,0 0-3 15,0 0 10-15,0 0-13 0,0 0 9 16,0 0-17 0,0 0-1-16,0 0 0 0,0 0-4 15,3 0 3-15,6 0 1 16,0 0 0-16,10-4 8 16,-2 1-6-16,8-1 1 15,2 0-3-15,6-2-7 16,3 1 7-16,2 2 2 15,1-3 4-15,2 0-5 16,0 1 0-16,-5 2-2 16,1-1 3-16,-1-1-2 15,-3 3 1-15,0-3-1 16,-5 4 0-16,-7-1-1 16,-5 2 0-16,-10 0-7 0,-3 0-16 15,-1 0 6-15,-2 0-28 16,0 0 5-16,0 0-11 15,0 0-13-15,0 0-54 16,0 0-229-16</inkml:trace>
  <inkml:trace contextRef="#ctx0" brushRef="#br0" timeOffset="9028.15">2754 1285 210 0,'0'0'96'16,"0"0"-30"-16,0 0-5 15,0 0-7-15,0 0-5 16,0 0-3-16,0 1-6 15,0-1-2-15,0 0-3 16,0 0-11-16,0 0-3 16,0 0-19-16,0 0-2 15,6 0 0-15,13 0 5 0,2 0 1 16,9 0-5 0,1 0-1-16,2 0 1 0,3-1-1 15,0-1 3-15,7-2 0 16,-3 1 0-16,-1-2-6 15,0 3 7-15,-3-1-5 16,-2 0 1-16,-6 1 0 16,-1 1-7-16,-6 1-1 15,-1 0-5-15,-4 0-42 16,-3 0-27-16,-7 0-62 16,-6 0-213-16</inkml:trace>
  <inkml:trace contextRef="#ctx0" brushRef="#br0" timeOffset="9713.79">2764 1707 363 0,'0'0'69'15,"0"0"-69"-15,0 0-10 16,0 0-4-16,0 0 14 16,0 0 34-16,-4 5 38 15,4-5-14-15,0 0-17 16,0 0-15-16,10 0-9 15,4 0 19-15,11 0-18 16,2 0-2-16,6-2-2 16,4-3-13-16,3 0 3 15,2 0 1-15,6-2-5 16,4-1 0-16,-3 4 0 16,-1-1-1-16,-5 0 1 0,-1 2-3 15,-6 2-7-15,-3-1-14 16,-5 2-23-16,-2 0-18 15,-6 0-90-15,-10 0-264 16</inkml:trace>
  <inkml:trace contextRef="#ctx0" brushRef="#br0" timeOffset="10603.9">3118 3454 223 0,'0'0'141'16,"0"0"-115"-16,0 0-7 15,0 0 17-15,0 0 10 16,0 0 23-16,-30 8-1 16,30-7-10-16,0-1-20 15,-3 1 2-15,0 1-21 0,-3 0-9 16,-4 3 13 0,4-3-10-16,0 3-5 0,1-1 2 15,2-1-7-15,0-1-3 16,0 0 6-16,3-2-2 15,0 0 10-15,0 0 6 16,0 0-12-16,14 0 2 16,14 0-5-16,17-4-4 15,17-10 14-15,7 0-10 16,9-3-3-16,-1 2 5 16,-2 4 8-16,-11 3-15 15,-7 0-1-15,-11 6-2 16,-12 2-4-16,-8 0-8 0,-7 0-21 15,-4 0-8-15,-9 0-44 16,-6 2-118-16,0 1-321 16</inkml:trace>
  <inkml:trace contextRef="#ctx0" brushRef="#br0" timeOffset="14390.32">2958 266 212 0,'0'0'138'15,"0"0"-118"-15,0 0-1 16,0 0 2-16,0 0-2 16,0 0 34-16,0 0-6 15,0-1-6-15,0 1-2 16,0-2-12-16,0 2-6 15,0 0 10-15,0-3-3 16,0 3-7-16,0 0-10 16,0 0 24-16,0 0-13 15,0 0 3-15,0 0-11 0,0 0-6 16,0 0 9 0,0 0-7-16,0 0 3 0,0 0-11 15,0 0 1-15,0 0-2 16,0 0-2-16,0 0-3 15,0 0 4-15,0 0-3 16,0 0-6-16,0 13-3 16,0 3 6-16,0 5 6 15,0 2 0-15,0-4 6 16,0 4-12-16,0 0 12 16,0-3-11-16,0-1 5 15,0-3-1-15,0-5 1 16,0-2 1-16,0-4-1 0,0-2 0 15,0 0-4-15,-3-3 1 16,3 1-6-16,0-1-9 16,0 2-24-16,0-2-13 15,0 1-46-15,0-1-58 16,0 0-94-16</inkml:trace>
  <inkml:trace contextRef="#ctx0" brushRef="#br0" timeOffset="15113.54">3140 316 200 0,'0'0'98'0,"0"0"-90"15,0 0 33-15,0 0 10 16,0 0-6-16,0 0-13 16,-28 22 4-16,28-19-3 15,-3 0-9-15,3 0-20 16,0-1 7-16,-3 4-7 16,3 1 9-16,0 3-10 15,0-1 5-15,0 1-4 16,0 1-4-16,0 0 9 15,0 3-9-15,9-2 8 16,0 2-4-16,4-2-4 16,1 0-1-16,2-4-3 15,-7-3 1-15,4 0 3 0,-5-3-3 16,-2-2 8 0,3 0-5-16,1-2 0 0,1-9-2 15,-2-3-3-15,1 3-25 16,-1-3 9-16,-3 2 17 15,-3 1 2-15,0 1-3 16,-3 0 5-16,0 2 0 16,0-2 9-16,0 1 2 15,0-1-4-15,-6 2 4 16,-3-1-4-16,-1 1 3 16,1 3-9-16,-5-2-1 15,1 3-4-15,1 3 0 16,-3 0 1-16,6 1 3 15,-4 0-5-15,4 0-4 16,1 0-25-16,-1 0-57 0,5 0-59 16,2 0-131-16</inkml:trace>
  <inkml:trace contextRef="#ctx0" brushRef="#br0" timeOffset="15771.32">3410 300 358 0,'0'0'74'0,"0"0"-51"16,0 0-10-16,0 0-3 15,0 0 11-15,0 0-7 16,0 0 11-16,-22 20 3 0,19-13-13 15,0 1-3 1,-2 1 12-16,2 2-4 0,-4-2-11 16,7 1 7-16,0 2-15 15,0 0 18-15,0 3-8 16,0-1-7-16,7 1 6 16,7-1 8-16,2 0-10 15,-1-3 9-15,0-2-15 16,0-2-2-16,-3-5 0 15,0-2 4-15,-1 0 8 16,3-4-11-16,-2-8 18 16,-1-6-18-16,-1 0 4 15,-4-2 1-15,-3 3 0 16,0 1-6-16,-3 0 4 16,0 5-6-16,0-1 2 0,0 4-8 15,-3 1 8-15,-9 0 0 16,2 0 0-16,-4 3-4 15,-2 1 3-15,4 0 1 16,-3 1-2-16,3 1-4 16,0-1 3-16,-2 2-4 15,1 0-28-15,0 0-45 16,-2 0-50-16,4 0-243 16</inkml:trace>
  <inkml:trace contextRef="#ctx0" brushRef="#br0" timeOffset="17061.97">3154 674 256 0,'0'0'91'0,"0"0"-87"16,0 0 24-1,0 0 14-15,0 0 9 0,0 0-2 16,0 0-11-16,0 0-3 16,0 0-33-16,0 0 19 15,0 0-16-15,0 0 1 16,0 0-5-16,0 0 0 16,0 0 5-16,7 0-5 15,-1 0 0-15,0 0-1 16,6 0 12-16,0 0-9 15,6 0 8-15,0 0-9 16,7 0 5-16,0 0-5 16,1 0-2-16,-2 0 0 15,1 0-1-15,-1-2 1 16,-2 2-1-16,1-1 1 16,2 1 0-16,-1-2 0 0,-2 2 0 15,-2 0 1-15,2-2-1 16,-3 1 0-16,-2 0 0 15,-1-1 1-15,-4 2 1 16,3 0-2-16,-6 0-4 16,0 0 3-16,1 0 1 15,-4 0 0-15,2 0-1 16,-2 0 1-16,4 0-1 16,-2 0-3-16,5 0 4 15,-1 0 4-15,0 0-2 16,0 0 3-16,1 0-5 0,-5 0 4 15,5-3-4-15,-4 2 1 16,-1-1-1-16,5 1 0 16,-4 0 0-16,-3 1 2 15,0-3-2-15,0 3-3 16,-6 0-1-16,0 0 4 16,0 0-12-16,0 0-16 15,0 0-42-15,0 0-54 16,-3 0-318-16</inkml:trace>
  <inkml:trace contextRef="#ctx0" brushRef="#br0" timeOffset="19105.55">3300 1293 32 0,'0'0'82'16,"0"0"-40"-16,0 0-4 15,0 0 16-15,0 0 6 16,0 0-29-16,0 0 6 16,61-5-17-16,-43 5-18 0,3-2 7 15,2 1-18 1,6-1 19-16,7-1 6 16,7-1 14-16,2 0 7 15,1 1-25-15,-1 0-10 0,-5-3-1 16,2 1 5-16,-2-4-6 15,0 2 0-15,-4-1-11 16,0 3-49-16,-6 0-73 16</inkml:trace>
  <inkml:trace contextRef="#ctx0" brushRef="#br0" timeOffset="19684.55">3423 1680 237 0,'0'0'141'15,"0"0"-135"-15,0 0-6 0,0 0-5 16,0 0 5-16,0 0 49 15,4 0-11-15,6 0 12 16,11 0 6-16,5 0-21 16,15 0-24-16,10-3-8 15,7-8-3-15,8 1 2 16,2 3 5-16,2 2-7 16,-4 5-12-16,-5 0-13 15,-12 7-120-15,-13 8-247 16</inkml:trace>
  <inkml:trace contextRef="#ctx0" brushRef="#br0" timeOffset="20364.66">3680 3130 324 0,'0'0'99'0,"0"0"-64"0,0 0-30 15,0 0 34-15,0 0-27 16,-19 75 6-16,16-66 17 15,0-1 9-15,3 1-9 16,-2-2-19-16,2 1 10 16,0-6-24-16,0 1 3 15,0 0 2-15,0-1 3 16,0 0 2-16,11-1 4 16,8-1 5-16,11 0-3 15,15-13-10-15,19-12 3 16,21-4-11-16,15-4 0 15,12-3 6-15,4 4 15 0,-10 8-19 16,-3 4-2-16,-15 4-224 16,-18 5-250-16</inkml:trace>
  <inkml:trace contextRef="#ctx0" brushRef="#br0" timeOffset="22602.88">3910 616 70 0,'0'0'78'0,"0"0"-70"16,0 0-8-16,0 0 1 15,0 0 23-15,0 0 8 16,0 0 13-16,16-10-7 16,-16 10-2-16,0 0-15 15,0 0 3-15,0 0-14 0,0 0-7 16,0 0 2-16,0 0-5 15,0 0 1-15,0 0-1 16,0 0 0-16,0 0-1 16,0 0-9-16,5 0 8 15,1 0 1-15,-3 0-21 16,7 0-78-16,-7-3 26 16,0 3 33-16,0-1 6 15,0 0 23-15,0-1 7 16,0 2 10-16,-3 0-5 15,0 0 47-15,0 0-7 16,0 0 13-16,0 0 26 16,0 0-18-16,0 0-30 15,0 0-6-15,0 0-7 16,0 0-2-16,0 0-5 0,0 7 12 16,0 8 20-16,0 4-18 15,3 0-6-15,0 5-16 16,0 0-1-16,0 1 8 15,3 2 10-15,-3 2-5 16,3 2 8-16,3 5-10 16,-2 1 0-16,5 1-6 15,1 4-2-15,4 1-5 16,-2 4 1-16,3 1-1 16,-2 2 6-16,-2 3-6 15,2 5 0-15,-2 3 2 16,2 1-2-16,-1-1-3 0,-6-5 3 15,1 4 2-15,-4 1-1 16,-2 3 0-16,3 3-1 16,-1-4 0-16,1-5-1 15,2-3-1-15,-3-1-6 16,3-1 6-16,-3-3-10 16,0 5-9-16,-3-4 19 15,3-1 2-15,0-1 0 16,1 3-2-16,-4 4 2 15,-3 2 0-15,0-2-10 16,0-3 1-16,0-9-22 16,0-4 27-16,0-1 4 15,0-3 0-15,0 0-3 0,0-1 2 16,0-2 1 0,0 2 1-16,0-4 0 0,0-2-1 15,-7-3 0-15,4-1 0 16,0-1 2-16,0-5-2 15,-1-2-3-15,4-3 3 16,-2-4 1-16,-1-5 2 16,3 0-3-16,0 0 2 15,-3 0-8-15,3 2 9 16,-5 7-3-16,1 3 11 16,1 1-3-16,0 2-6 15,-4-2 3-15,5-2-3 0,-1-6-1 16,0-3-2-16,3-4-1 15,0-3-5-15,0 0-4 16,0-14-47-16,0-8-361 16</inkml:trace>
  <inkml:trace contextRef="#ctx0" brushRef="#br0" timeOffset="24222.58">3974 595 193 0,'0'0'125'0,"0"0"-103"16,0 0 42-16,0 0-52 15,0 0 21-15,0 0 59 16,-6 0-30-16,6 0-36 15,0 0 12-15,0 0-12 16,0 0-25-16,6 0-1 16,9 0-6-16,7 1 6 15,11 1 5-15,3-2-2 16,6 0-3-16,3 0 3 16,14 0-3-16,8 0 0 15,5-3 7-15,7-7-3 16,-3 1 4-16,0-2-2 15,-9 2-5-15,-4 4-2 0,-11 0-7 16,-11 3 4-16,-4 1-2 16,-9 1-5-16,-4 0 3 15,-5 0 2-15,-7 0-5 16,-4 0 3-16,-8 0 4 16,3 5-24-16,-3 0 26 15,0 7-10-15,0 3 12 16,0 6 0-16,0 4-12 15,0 1 12-15,0 3 2 16,0 0-2-16,0 5 2 16,0 2-1-16,0 3 0 15,4 0-1-15,-1 3 14 16,0 5-13-16,0 1 16 16,3 2-8-16,0 4-7 0,1 2 9 15,-4 2-4-15,5 3-6 16,-2 1 4-16,0 0-4 15,1-1-1-15,1-6 10 16,2-5-10-16,-2-1 5 16,4-3-6-16,-2 2 3 15,3 1-2-15,-4 1 0 16,2-1 0-16,-1 1 0 16,2-5 0-16,0 0 2 15,3-4-2-15,0 0-1 16,1 0 1-16,-2-2-7 15,2 0-7-15,-7-3 14 0,3-5-3 16,-3-3 4-16,-1-2-2 16,1 0 1-16,2-3-11 15,-1 0 11-15,4 2 3 16,-5 0-2-16,0 3 2 16,-1 0 4-16,2-1-6 15,-1-2-1-15,0-3-1 16,-2-1 1-16,2 1 3 15,-1-3-3-15,-2-4-3 16,-4-1 3-16,3-4-12 16,-5-3 0-16,0-2-4 15,0 0 6-15,0 0-10 16,-5-1 9-16,-3 2-2 16,-6-1 12-16,1 1-10 0,-2-3 11 15,-6 0 1-15,2-1 0 16,-1 0 23-16,-2 1-1 15,1-2-15-15,-3 4 8 16,0-2-7-16,2 4 11 16,-2 0-8-16,3-1 12 15,0 3-13-15,-1-1 2 16,-2 2-6-16,0-1-5 16,-3 2-2-16,-1-3 1 15,1 2 12-15,2 0 7 16,-5-1 2-16,0 1-15 15,-4 0-4-15,-2 1 1 0,3 0-4 16,0 0 0-16,2-1 8 16,1 2 1-16,3 3 3 15,2 0 20-15,-3-1-32 16,1 0 8-16,0-2-7 16,2-1 12-16,-2-2-13 15,9-4-12-15,-3 0 5 16,3-4-9-16,0 1-27 15,2-2-77-15,-2 0-76 16,0 0-198-16</inkml:trace>
  <inkml:trace contextRef="#ctx0" brushRef="#br0" timeOffset="25023.79">4544 1954 106 0,'0'0'69'16,"0"0"-60"-16,0 0 57 0,0 0 2 15,0 0-24-15,0 0-11 16,-30-15 4-16,24 15 10 15,0 0-19-15,-4-2-27 16,0 1 2-16,3-1-6 16,0 1 3-16,5-1-8 15,-2 2 16-15,4-1-7 16,-3-1 5-16,3 2 0 16,0-1 13-16,0 1 6 15,-3-2-7-15,3 0 7 0,0 1 15 16,0-1-11-1,0 0 4-15,0 2 11 0,0-1-19 16,0 1-7-16,0 0-1 16,0 0-4-16,0 0 2 15,0 0-6-15,0 0-7 16,0 0-1-16,0 0 4 16,0 0-10-16,0 10 4 15,3 10-5-15,4 6 5 16,2 4 2-16,-3-2 0 15,2 1-1-15,-1-5 2 16,-1-4-2-16,0-5 0 16,-6-6-5-16,0-4-34 15,0-3-64-15,0-2-42 16,0 0-76-16,0 0-56 16</inkml:trace>
  <inkml:trace contextRef="#ctx0" brushRef="#br0" timeOffset="25619.15">4432 1908 295 0,'0'0'186'0,"0"0"-180"15,0 0 6-15,0 0 57 16,0 0-24-16,0 0-16 0,-9-24 3 15,9 24-13-15,0 0 2 16,0 0-21-16,0 0 0 16,0 0 10-16,0 0-9 15,0 2-1-15,3 7 5 16,7 2-3-16,1 1 3 16,4 4-5-16,-2 0 0 15,4 1 5-15,2-1-5 16,2-2 0-16,-3-2 0 15,0-4 0-15,-3-3 0 16,-2-4 4-16,-1-1 3 16,1 0-5-16,-2-14 10 15,-2-6-12-15,-2 1-13 16,-1-1-11-16,-3 3 6 16,-3 2 14-16,3 3-5 0,-3 0 9 15,0-1-3-15,0 4 3 16,0-1 11-16,0 0-10 15,0 0 12-15,-3 1-12 16,0 2 7-16,3 4 0 16,-3 1 2-16,3 2 15 15,0 0-10-15,0 0 3 16,0 0-16-16,0 0-4 16,0 3 2-16,6 8-1 15,3 6 1-15,6 0-4 0,-3 5 7 16,4 1-3-1,1 2 12-15,-1-5-10 0,-1 2-2 16,-3-3-7-16,-6-5-63 16,-3-6-143-16,-3-7-183 15</inkml:trace>
  <inkml:trace contextRef="#ctx0" brushRef="#br0" timeOffset="26039.23">4726 1880 333 0,'0'0'248'16,"0"0"-235"-16,0 0-3 15,0 0 0-15,0 0-7 0,0 0 5 16,-3-6-6-16,12 6 7 15,4 10 14-15,-1 4-4 16,3 6-3-16,0 4-2 16,6 0 12-16,-3-2 9 15,1 0-26-15,-1-5-2 16,-6-4 0-16,0-5-7 16,-5-5 10-16,1-3-10 15,-5 0 0-15,3-17-2 16,-3-7-9-16,-3-6-56 0,0-2 60 15,0 2-2-15,0 4 4 16,0 5 5-16,-3 5 6 16,0 1 12-16,-3 3-17 15,2 5 7-15,0-3-8 16,0 7 0-16,-2 1-23 16,-3 2-94-16,3 0-171 15</inkml:trace>
  <inkml:trace contextRef="#ctx0" brushRef="#br0" timeOffset="26290.53">4969 1788 562 0,'0'0'102'0,"0"0"-92"16,0 0 1-16,0 0-9 16,0 0 42-16,16 74-23 15,-13-50-9-15,-3-2-12 16,0-3-11-16,0-7-82 16,-16-7-104-16</inkml:trace>
  <inkml:trace contextRef="#ctx0" brushRef="#br0" timeOffset="26465.81">4942 1818 628 0,'0'0'45'16,"0"0"18"-16,121 83 44 15,-60-40-38-15,2 1-62 16,-5-3-7-16,0-7-8 15,-10-8-41-15,-2-11-77 16,-6-13-156-16</inkml:trace>
  <inkml:trace contextRef="#ctx0" brushRef="#br0" timeOffset="28513.52">5303 1722 368 0,'0'0'56'0,"0"0"-33"16,0 0 13-16,0 0 2 15,0 0 17-15,0 0 6 16,-6 7-2-16,6-7-22 16,0 1-21-16,0-1-5 0,0 0-11 15,0 0 12 1,0 0-12-16,0 0 0 0,0 0 1 15,0 0 4-15,0 1-5 16,0 1 0-16,0 0 5 16,6 1-3-16,2 0-1 15,5 2 5-15,4-2-6 16,5 1 3-16,3 1-3 16,5 0 14-16,1-2-12 15,8 0 6-15,4 0-6 16,2-2 5-16,7-1-4 15,8 0-3-15,1 0 8 16,9 0 4-16,3-2 8 16,-5-1 0-16,0 0-14 15,-10 3 4-15,-3 0-7 0,-10 0-3 16,1 0-1 0,-1 0 1-16,1-2 4 0,2 2-4 15,1-3-4-15,2 1 1 16,-6-3-6-16,-1 3 9 15,-5-1 0-15,-3 1 3 16,0 0-3-16,-3 1-1 16,-2-1-6-16,9 2 7 15,-4-2 0-15,6 1 0 16,1-1 4-16,2 1-4 16,-2 0 1-16,-5 0-1 15,3-1-4-15,-6 1 4 16,-1 1 0-16,3 0 3 15,-7 0 2-15,10-1-5 0,-1-1 0 16,4-1 0-16,-1-2 2 16,0 3 0-16,1-2-2 15,-9 1 2-15,5 0-2 16,-3 1 0-16,4-1 0 16,-1 3 0-16,0-2 0 15,4-1 0-15,-5 2-5 16,3-3 8-16,2 0-6 15,-4 1 2-15,0-2 1 16,1 1 0-16,-4 1-2 16,2 1-6-16,0 0 7 15,2-1 2-15,-1 0 0 16,-3-1 1-16,7 1-2 0,-5-2 0 16,3-1 0-16,2 0 2 15,-1 1-2-15,3-2-4 16,1 3 4-16,-1-1 0 15,-2 2 8-15,2 1-8 16,1-1-9-16,-4 1 9 16,-2 2 8-16,1-1-6 15,-1 0-2-15,-1-1-1 16,2 1-2-16,4-1 5 16,-2-1-7-16,-1 1 7 15,4-1-2-15,-4 0 0 16,0 0-2-16,-5 2 2 0,-3-1-2 15,-4 2 2 1,-3 0 0-16,-6 0 1 0,2 0-1 16,0 0 1-16,-3 0-3 15,-1 0 4-15,-3 0-4 16,1 0 2-16,-4 0-1 16,-1 0 1-16,2 0 3 15,-1 0 4-15,-1 2-7 16,2-2 11-16,2 0-6 15,0 0-5-15,-3 0 4 16,4 0-10-16,-5 0 7 16,1 0-1-16,1 0 5 15,2 0-5-15,2 0-2 0,3 0 2 16,1 0 2 0,1 0 8-16,-4 0-10 0,-1 0-7 15,-6 0 7-15,-4 0 1 16,-4 0 7-16,-1 1-8 15,-1-1 0-15,-2 0 0 16,0 0-9-16,0 0 7 16,0 0-2-16,0 0-13 15,0 0-48-15,-5 0-177 16,-19 0-352-16</inkml:trace>
  <inkml:trace contextRef="#ctx0" brushRef="#br0" timeOffset="29772.95">5449 1768 338 0,'0'0'54'15,"0"0"-54"-15,0 0 0 16,0 0 0-16,0 0 0 15,0 0 10-15,-52 0-8 16,46 0 11-16,-6 0-2 16,4 1 20-16,0 2-4 15,0 0-13-15,2-1-2 16,-4 1-9-16,4-3-3 0,-3 3-1 16,-1 0 1-16,5-1 0 15,-1 1-2-15,0-2 1 16,0 3 1-16,-4-1-2 15,4 0 2-15,-4-2 0 16,6 1 0-16,-2-2 4 16,1 1-4-16,3-1 1 15,-1 2-3-15,-1-2 4 16,2 1 6-16,-4 0-8 16,0-1 2-16,-2 1-1 15,4 1 3-15,1-2-4 16,0 0 6-16,-3 1 4 0,3-1 12 15,0 2-7-15,-7 0-7 16,7-2 15-16,-7 1-21 16,6 1 0-16,-2 0-2 15,-1-1 0-15,4 2-4 16,3 0-44-16,0 0-154 16</inkml:trace>
  <inkml:trace contextRef="#ctx0" brushRef="#br0" timeOffset="31799.75">5810 2048 156 0,'0'0'92'0,"0"0"-45"16,0 0 17-16,0 0-6 15,0 0 5-15,0 0 6 0,6-4-7 16,-6 3-2-16,0 1-19 16,0 0-9-16,0 0-24 15,0 0 13-15,0 0-14 16,0 0-6-16,0 0-1 16,0 0 5-16,3 1-2 15,1 11-3-15,4 5 0 16,-2 5-1-16,3 6 1 15,-3 4-2-15,0 1 2 16,1 1 2-16,1-1 7 16,-5-5-15-16,-3-4 7 0,3-9-1 15,-3-3 0 1,0-5-16-16,0-4-7 0,0-2-29 16,0-1-33-1,0 0 42-15,0-2-63 0</inkml:trace>
  <inkml:trace contextRef="#ctx0" brushRef="#br0" timeOffset="34663.11">5858 2034 326 0,'0'0'88'0,"0"0"-30"16,0 0-14-16,0 0-13 15,0 0 11-15,0 0-17 16,4 2 2-16,7-1-5 15,1-1 21-15,6 0-23 16,7 0-8-16,-4 0-11 16,6 0 5-16,2 0 1 15,3-3-4-15,1 0-3 16,1 1-1-16,-3-1-3 16,2 0 4-16,6-1 3 15,0-1 7-15,4 1-9 16,2 0-1-16,4 0-1 15,-4 0-6-15,1-1 7 0,-1 1 6 16,-7 0-6-16,1 2 0 16,-3-1 0-16,0-1 1 15,2 1-1-15,6-2 4 16,-7 3-6-16,5-1 9 16,-5 1-7-16,-4 0 1 15,0 2-1-15,1 0 0 16,-2 0 0-16,5-3 0 15,3 3 3-15,2-3-3 16,3 0 0-16,-3-1-8 16,2 0 0-16,-1 1 3 15,-5 1 0-15,2 1 5 16,0-2-5-16,-4-2 14 16,6 4-8-16,4-6-1 0,-1 1-9 15,1 2 9-15,-2-1 9 16,-2 1-9-16,-1-1-10 15,-4 1 4-15,-7 1 6 16,1 0-2-16,-1 1 3 16,0 2-1-16,-1-3 3 15,3 2 6-15,-2-1-9 16,1-1 13-16,-1 2-9 16,3-1 1-16,-5 1-5 15,2-1 1-15,-3 2 3 16,1 0-4-16,-4 0-1 0,0 0-2 15,0 0 3-15,-2 0 0 16,-4 0-5-16,-4 0 10 16,-1 0-10-16,-8 0 4 15,0 0-3-15,-4 0 4 16,-1 0-1-16,0 0 1 16,0 0-8-16,0 0 8 15,0 0 2-15,2 0 2 16,-1 0 4-16,2 0-4 15,-3-2 0-15,4 2 5 16,-4 0-9-16,0 0 0 16,0 0-7-16,0 0 7 15,0 0 9-15,0 0-9 16,0 0-2-16,0 0 2 16,0 0 0-16,0 0-7 0,0 0 4 15,0 0 3-15,0 0-2 16,0 0-15-16,3 7 17 15,0 7 7-15,4 1-6 16,-1 2 0-16,0 2 3 16,-2-2-4-16,2 3 0 15,1 2 4-15,3 2 8 16,-1-2-12-16,0 2 0 16,-2 2-1-16,4-1-4 15,-3 2 10-15,0-2-5 16,1 0 4-16,-3 1-4 15,1-1 0-15,4 2-8 0,1-1 8 16,-3 1 11-16,2-2-8 16,2-1-3-16,-4-3 0 15,-3-4 0-15,1-3 0 16,-4-3-3-16,0-3 0 16,0-2 3-16,-3-1 0 15,0-4-1-15,1 2-9 16,-1-1 10-16,0-2 0 15,0 0 0-15,0 0-12 16,0 0 18-16,0 0-8 16,0 0 2-16,0 0 0 15,0 0-9-15,-1-5 18 0,-5-1-17 16,-4 1 8 0,-2-2 0-16,-6 4-1 0,-3 2-13 15,0-1 6-15,0 2 7 16,-6 0 2-16,5 0 1 15,-5 0-2-15,-1 0 0 16,1 0 6-16,-2 0-6 16,7 0-5-16,-5 0 5 15,2 2 0-15,0 0 3 16,-2 2-7-16,0 0 5 16,-3 0-2-16,-1-2 2 15,1 4-2-15,-5-1-1 16,3 3 2-16,-4-1-1 0,3 0 0 15,0 2 1 1,2-6-2-16,-2 4 2 0,-1-2 7 16,0-3-7-1,4 1-1-15,-6 0-1 0,0 1-2 16,2 0 4-16,-2-2 2 16,-1 1 4-16,-2 3-6 15,3-1-6-15,-1 2 6 16,4 0 0-16,0 2-6 15,-3-3 6-15,7-1 0 16,-4 1 3-16,-2 0 3 16,6-2-6-16,-1 2-6 15,-3-2 6-15,5 1 11 0,-5 2-11 16,1-1-7 0,3 3 7-16,-1-4 0 0,0 2 1 15,2-2-3-15,-2 3 6 16,2-2-4-16,-5 1 0 15,3 0 4-15,-2-1-8 16,3 2 4-16,2-2-1 16,6 1 1-16,0-3 0 15,2 1 1-15,1-1-1 16,-3 1-4-16,2-3-7 16,2 3-12-16,-2-1 15 15,-4 4-23-15,1-2 11 16,-4 2 20-16,6 0-4 15,-4-4 4-15,5 1 0 0,-2-5-3 16,0 3-1-16,2 1-6 16,-1-3 5-16,5 2 10 15,-4-1-11-15,1 1 6 16,3-2 0-16,-5 2 7 16,7-1-3-16,-3 0-2 15,2-1 1-15,1 1-3 16,4-2 0-16,0 2-4 15,0 0 8-15,-3 1-1 16,0 2 0-16,-5-3-3 16,4 1 11-16,-6 2-11 15,1-1-1-15,-3-1-3 16,5 2 8-16,3-2-2 0,3 0-2 16,0-1 0-1,0-2 1-15,5 0 5 0,-1 0 1 16,2 0-2-16,-3 0 7 15,6 0-9-15,-6 0-1 16,5 0 5-16,2 0-3 16,-3 0 8-16,0 0 9 15,3 0-21-15,-3 0 1 16,-1 0 0-16,4 0 3 16,0 0 9-16,0 0-10 15,0 0-1-15,0 0 21 16,0 0-6-16,0 0-6 0,0 0-8 15,0 0 3-15,0 0 7 16,0 0 12-16,0 0-5 16,0 0-12-16,0 0 17 15,0 0-24-15,0 0 4 16,0 0-3-16,0-3 9 16,0-2-11-16,0-2-6 15,0 0 6-15,0-3 0 16,0 0 6-16,0-1-2 15,0-2-3-15,4 4-2 16,-4-2 3-16,3-1-8 16,-3 2 14-16,0-1-16 15,0-1 12-15,3 2-4 0,-3 1 0 16,0-2 1-16,3-1-2 16,-3-2-2-16,0 0 3 15,0 0 0-15,0-2 0 16,0 2 0-16,0 0 3 15,0 2 1-15,0-3-4 16,0 2 0-16,0 1 0 16,0-1-4-16,-3 0 4 15,3 2 4-15,0 0-3 16,0-1-1-16,0 3-6 16,0-1 4-16,0 1 2 15,0 0 0-15,0-2 0 16,0-2 0-16,0 4 0 15,0 1 1-15,0-1-1 0,0 4-1 16,0 0 1-16,0 2 0 16,0 2 2-16,0-1-4 15,0 1-12-15,0 1-6 16,0 0-17-16,-3 0-12 16,0 0-124-16,-4 0-368 15</inkml:trace>
  <inkml:trace contextRef="#ctx0" brushRef="#br0" timeOffset="35834.18">6107 2326 381 0,'0'0'100'0,"0"0"-81"0,0 0 28 16,0 0-21-16,0 0 12 15,0 0 4-15,-3-2-18 16,3 2 5-16,0 0 1 16,0 0-24-16,0 0-2 15,0 4 6-15,6 9-9 16,-3 4 21-16,3 5-16 16,-1 2-4-16,-1 2 11 15,3 2-9-15,-1-2 1 16,2-1-5-16,-3-4 0 0,2-2 2 15,-3-3-3-15,-1-3 1 16,0-3-9-16,-3-3-27 16,0-3-21-16,0 0 8 15,3 0 10-15,-3-1 5 16,3 1 31-16,-3-1-3 16,0 1-9-16,3-1 13 15,-3-1-6-15,3-2-6 16,-3 0 2-16,0 0-8 15,3-3-28-15,-3-8-203 16</inkml:trace>
  <inkml:trace contextRef="#ctx0" brushRef="#br0" timeOffset="36810.33">6124 2280 300 0,'0'0'149'0,"0"0"-111"16,0 0-9-16,0 0-11 15,0 0 27-15,0 0-34 16,0 0 3-16,11-2-4 0,8 2 1 16,4 0-11-16,7 0 2 15,-2 0 0 1,5-2-2-16,-3-1 1 0,-3-1-2 16,3-1 2-1,-5 0 10-15,-1 0-11 0,-10 0-5 16,-4 2 4-1,-4 1 1-15,-2 2 1 0,-4 0-1 16,0 0-4-16,0 0 4 16,3 0 0-16,0 0-5 15,-1 10 3-15,2 0 2 16,1 2 2-16,2 3-2 16,2 1 0-16,0 3-2 15,3 0 6-15,1 5-6 16,-6 1 4-16,6 2-2 15,-6 0 0-15,2-2 1 16,-4-3-1-16,3-2 0 0,3-1 0 16,-8-5 2-16,3-1 2 15,-4-5-4-15,-2-1 0 16,4-2 0-16,-4-1 0 16,3-1-8-16,0 1 8 15,-3-3 10-15,0 3-9 16,4-3-2-16,-4-1-5 15,0 1-4-15,0-1-26 16,0 0 20-16,0 0-3 16,0 0 19-16,0 0-12 0,-10 0 11 15,1 0-1 1,-5 0 2-16,1 0 0 16,-2 0 10-16,-3 0 9 0,-1 3-3 15,-2-2 17-15,0 1-13 16,5-1 5-16,-1 0 4 15,4 1-2-15,1 1-18 16,0-1 8-16,-3-2-9 16,5 3-8-16,-2-3 0 15,0 3-4-15,-2 0 0 16,-2 0-10-16,4 1-28 16,-6 0-12-16,6-3 2 15,-1 4-48-15,-1-2-54 16,4 0-97-16</inkml:trace>
  <inkml:trace contextRef="#ctx0" brushRef="#br0" timeOffset="37484.18">6714 2288 511 0,'0'0'126'15,"0"0"-121"-15,0 0 11 16,0 0 8-16,0 0 3 15,0 0 18-15,0-3-26 16,0 3-14-16,0 0-5 16,3 0-5-16,6 13 5 0,0 5 4 15,3 0-3 1,3 8 7-16,-2 1-8 16,-1 3 0-16,3-4-1 0,-3 0 1 15,-3-5 4 1,-2-5-4-16,-3-5-11 0,-1-5 9 15,-3-3-30-15,0-3-33 16,0 0-37-16,0 0-34 16,0 0-121-16</inkml:trace>
  <inkml:trace contextRef="#ctx0" brushRef="#br0" timeOffset="38025.51">6750 2222 433 0,'0'0'108'0,"0"0"-80"15,0 0-12-15,0 0 23 16,0 0 12-16,0 0-5 0,9-17-12 16,0 14-9-16,4 3-12 15,-4 0 12-15,6-1-19 16,0 1 0-16,2 0-12 16,2 0 15-16,0 0-11 15,-1 0 2-15,-4 1-1 16,3 4-5-16,-4-2 2 15,0 2 4-15,0 2-14 16,-6 1 3-16,3 1 2 16,-3 4 7-16,-1 1-20 15,-1 3 22-15,-1 0 0 16,-1 2-2-16,-1 0 2 16,-2-1-3-16,0 2 6 15,0 0-1-15,0-3 0 16,-5 0 13-16,-7-4-1 0,-1-1-12 15,-4-3 13 1,1-1-15-16,-3-4 0 0,1-1-1 16,-3-3-8-16,4 0-15 15,-2 0-26-15,3 0-41 16,8-1-71-16,2-8-256 16</inkml:trace>
  <inkml:trace contextRef="#ctx0" brushRef="#br0" timeOffset="38297.28">7369 2311 599 0,'0'0'117'0,"0"0"-116"15,0 0-1-15,0 0-3 16,0 0-34-16,0 0 9 16,40-13 3-16,-18 8-74 15,4-3-300-15</inkml:trace>
  <inkml:trace contextRef="#ctx0" brushRef="#br0" timeOffset="38475.65">7746 2230 593 0,'0'0'154'15,"0"0"-145"-15,0 0-7 16,0 0 5-16,0 0-7 15,0 0-13-15,20 0-29 16,-1 0-103-16,1-8-263 0</inkml:trace>
  <inkml:trace contextRef="#ctx0" brushRef="#br0" timeOffset="38617.42">7921 2219 469 0,'0'0'132'0,"0"0"-131"15,0 0 0-15,0 0 7 16,0 0-8-16,0 0-14 16,-10 3-36-16,10-3-284 15</inkml:trace>
  <inkml:trace contextRef="#ctx0" brushRef="#br0" timeOffset="39031.68">8058 2142 569 0,'0'0'98'15,"0"0"-32"-15,0 0-36 0,0 0-16 16,0 0 19-16,0 0-14 16,0 0-8-16,0 0-11 15,12 7 0-15,-1 10 2 16,2 4 6-16,0 2-7 15,-1 4 9-15,-3-5-9 16,0-1-1-16,-4-5 0 16,2-4-1-16,-7-4-6 15,0-5-16-15,0-1-16 16,0-2-56-16,0 0-14 16,0-13-317-16</inkml:trace>
  <inkml:trace contextRef="#ctx0" brushRef="#br0" timeOffset="39773.5">8081 2065 379 0,'0'0'160'0,"0"0"-133"15,0 0 8-15,0 0 10 0,0 0 13 16,0 0-24-16,3 0-3 16,10 0-4-16,6 0-7 15,5 0-17-15,0 0-3 16,0 0 3-16,2-6-3 15,0-2-17-15,-1 1 0 16,-5 2-14-16,-2 0 1 16,-2 5 22-16,-7-3 7 15,-4 3-9-15,2 0 10 16,-4 0 0-16,-3 0 2 16,3 0 3-16,1 0 7 15,-3 3-9-15,4 6 5 16,2 4 0-16,0 1 8 0,-1 5-16 15,4-2 2-15,-4 3-2 16,3 3 0-16,-1-1 4 16,2 3-3-16,-1-3 3 15,-4 1-4-15,3-5 0 16,-5-1 0-16,3-5-5 16,-5 0-1-16,3-5 6 15,-4-3 10-15,0-1-10 16,3-1-9-16,-3-2 7 15,0 0-6-15,0 0 4 16,3 0-3-16,-3 0-9 16,0 1 12-16,2-1 4 0,-2 0 0 15,0 0 0 1,0 0-4-16,0 0 1 0,0 0 3 16,0 0 3-16,0 0 20 15,-8 0-3-15,-6 0 3 16,-5 0 2-16,-2 2-1 15,-4 1-17-15,-1 1 13 16,1 1 0-16,-2-2-16 16,2 4 10-16,1-2-14 15,3 1 0-15,-4 0-12 16,7-1-98-16,-3-5-373 16</inkml:trace>
  <inkml:trace contextRef="#ctx0" brushRef="#br0" timeOffset="40921.42">6340 2522 26 0,'0'0'226'16,"0"0"-165"-16,0 0 17 15,0 0-16-15,0 0 1 16,0 0-16-16,0 0 4 15,7-7 7-15,-7 7-18 16,0 0-8-16,0 0 0 16,0 0-10-16,0 0-9 0,0 0-3 15,3 2-7-15,2 7-2 16,-1 2 17 0,2 1-15-16,0 4-3 0,-2 4 15 15,10 4-12-15,-5 4 3 16,4 3-5-16,4 3 16 15,-4 4-9-15,-1-1-5 16,-3 1-3-16,3-1 1 16,-3-4-9-16,0-4 5 15,-2-1-3-15,-4-7 5 16,0-6-38-16,-3-4 6 16,0-2-38-16,0-6-72 15,0-3-104-15</inkml:trace>
  <inkml:trace contextRef="#ctx0" brushRef="#br0" timeOffset="41287.9">6298 2946 511 0,'0'0'78'15,"0"0"-78"-15,0 0-9 16,0 0 9-16,0 0 2 16,87-5 18-16,-58 12 2 15,1 7 7-15,0-1-23 16,-2-1-12-16,2-4-5 16,-6-3-57-16,3-4-64 15</inkml:trace>
  <inkml:trace contextRef="#ctx0" brushRef="#br0" timeOffset="41615.74">6651 2842 235 0,'0'0'246'16,"0"0"-235"-16,0 0-2 16,0 0-5-16,0 0 12 15,0 0 40-15,-19 43-9 0,16-19 17 16,-3 4-16-16,-4-1-4 16,0 3-13-16,3-1-18 15,-3-2-2 1,0-1-6-16,2-2-3 0,0-1-2 15,2-4 1-15,5-2-1 16,1-8-9-16,0-4-17 16,0-3-75-16,0-2-121 15</inkml:trace>
  <inkml:trace contextRef="#ctx0" brushRef="#br0" timeOffset="43025.94">6459 3319 192 0,'0'0'60'0,"0"0"-48"16,0 0 48-16,0 0 12 0,0 0-18 15,0 0-13-15,0 4 15 16,0-3 3-16,0 0-10 16,0 1-15-16,-4-1-6 15,-5-1-16-15,1 0-9 16,-2 0-2-16,7 0 2 16,-4 0 7-16,6 0-10 15,1-3-9-15,0-1 9 16,0-3 2-16,0-1-2 15,3-2-1-15,8 3 1 16,-4 2 1-16,1-2 0 16,1 4-2-16,-1 0 1 0,3-2 0 15,-5 5 0 1,0-3 0-16,-3 3-7 0,0 0 2 16,0 0-7-1,1 0-7-15,-1 0 17 0,0 12-6 16,-3 4 6-16,0 3 4 15,0 6-4-15,0 1-8 16,0 1 10-16,0-1 14 16,-6-1-9-16,-4-2-5 15,1-2 2-15,-8-4 7 16,4 0-9-16,-6-4 0 16,-1-3-10-16,1-2 2 15,1-1 6-15,6-2-3 16,0-1 5-16,-1-1-5 15,3-3-2-15,3 0-9 0,0 0 7 16,4 0 9-16,-3-1 0 16,6-6-28-16,0-4 24 15,0 3 4-15,0 2 0 16,0-3 12-16,9 1-4 16,2 1-7-16,2 0 17 15,3 2-9-15,-4-1-9 16,6 2-3-16,0 3-2 15,-2 1-4-15,1 0 6 16,2 0 3-16,-7 8 1 0,3 6-1 16,-3 2-3-1,-2-1-12-15,-3 0 15 0,3-3 0 16,-7-4-70 0,4-6-210-16</inkml:trace>
  <inkml:trace contextRef="#ctx0" brushRef="#br0" timeOffset="43948.71">6652 3512 427 0,'0'0'55'0,"0"0"-16"16,0 0 28-16,0 0-33 16,0 0-6-16,0 0 47 0,80-39-69 15,-65 13 13-15,-3-1-19 16,-6 1-13-16,1-1 6 16,-7 3 1-16,0 2-1 15,0 6 7-15,0 2 25 16,0-2-3-16,-4 7-10 15,-5-2 8-15,3 4-10 16,3 3-7-16,0 2 10 16,-1 2-13-16,4 0-3 15,0 0 3-15,0 0 1 16,-1 0 12-16,-2 0-13 16,2 2 0-16,1 6 19 15,0 3-17-15,0 0 17 16,0 1-15-16,0 4-4 15,0 1 5-15,0 2 1 0,9 0 0 16,3 1-12-16,1-2 16 16,-1 0-11-16,2-1 1 15,2 0-4-15,0 0 2 16,4-1 0-16,-1-3-7 16,-2 1 1-16,-1-4 10 15,-1-2-7-15,3-4-4 16,-6-4-1-16,4 0-10 15,-2-12-1-15,-4-3-30 16,-1-2-1-16,-7 2 27 0,-2 1 24 16,0 4 1-1,0 0 5-15,0-1 10 0,0 6 23 16,-2-2-21 0,-7 3-4-16,-5 0 4 0,-2 0-17 15,-4 4-8-15,3 0-2 16,2 0 6-16,3 0 4 15,5 0-1-15,3 0 1 16,3 0 0-16,1 0 2 16,0 4-2-16,0-1 1 15,12 1 20-15,2-3-7 16,7-1-5-16,5 0-5 16,-7 0 1-16,4-1-5 15,-4-10-41-15,1 1-32 16,-4 0-46-16,-6-1-211 0,-4 3 142 15</inkml:trace>
  <inkml:trace contextRef="#ctx0" brushRef="#br0" timeOffset="44467.71">7071 3355 37 0,'0'0'161'16,"0"0"-95"-16,0 0 53 15,0 0-44-15,0 0-57 16,0 0 17-16,-26-5 1 16,26 5-24-16,0 0 19 15,0 0-19-15,0 0 2 16,0 0-6-16,0 7 42 15,6 3-17-15,3 3 0 16,2 1-11-16,5 1-3 16,-1-1-12-16,0-1 0 0,0-4-1 15,-5-5-5-15,2-4 6 16,0 0 0-16,-3-4-7 16,0-16-12-16,0 0-48 15,-3-5 45 1,-1 0 0-16,-5-3 0 0,0 5-13 15,0-1 28-15,0 7 28 16,-5 0-13-16,-1 3 39 16,0 4-22-16,0 2-30 15,0 3 15-15,0-2-1 16,3 4-9-16,-5 0 1 16,4 2-6-16,1-1 11 15,0 1-5-15,3 1 3 16,0 0-9-16,0 0 6 15,0 0 4-15,0 0 0 0,0 0 0 16,0 0-10-16,0 0-2 16,0 7 13-16,0 7-7 15,0 3 5-15,0 5 0 16,7 1-10-16,7 6 5 16,1-3-2-16,0 1-1 15,3-3-3-15,-2-4-1 16,-4-4-18-16,2-6-15 15,-4-4-35-15,-1-6-61 16,1 0-141-16</inkml:trace>
  <inkml:trace contextRef="#ctx0" brushRef="#br0" timeOffset="44708.6">7108 3251 576 0,'0'0'90'16,"0"0"-89"-16,0 0-1 15,0 0 0-15,0 0 15 0,91-32-15 16,-70 25 3-16,-5 0-9 15,-10 0-289-15</inkml:trace>
  <inkml:trace contextRef="#ctx0" brushRef="#br0" timeOffset="45150.68">6907 3180 672 0,'0'0'49'0,"0"0"-45"16,0 0-2-16,0 0 26 15,0 0-3-15,0 0 4 16,4 19-4-16,5-2 23 16,6-3-31-16,-6-3 3 15,4-6-13-15,-7-3-4 16,1-2 5-16,0-2 3 15,3-13-11-15,-7-3 0 0,0 0-9 16,-3 5-4-16,0 2 3 16,0 6 9-16,0 4-8 15,-6 1 3-15,-9 0-41 16,-3 14-8-16,-1 6-139 16</inkml:trace>
  <inkml:trace contextRef="#ctx0" brushRef="#br0" timeOffset="48387.48">6274 2109 92 0,'0'0'40'0,"0"0"-4"16,0 0-1-16,0 0 16 15,0 0 40-15,0 0-17 16,0 0-33-16,3-22 12 15,-3 22-5-15,0 0-13 16,0 0-16-16,0 0 0 16,0 0-3-16,0 0-3 15,0 0-13-15,0 0 0 0,0 0 9 16,0 0-9-16,0 0-5 16,0 8 5-16,1 3 26 15,1-2-18-15,-2 2-3 16,1-2 3-16,-1 1-1 15,3 0-11-15,-3-2 8 16,0 0 2-16,5 0-6 16,-5-3-26-16,0-1-37 15,0-1-96-15,0 0-138 16</inkml:trace>
  <inkml:trace contextRef="#ctx0" brushRef="#br0" timeOffset="49317.06">6814 2132 61 0,'0'0'86'15,"0"0"-9"-15,0 0 1 16,0 0-30-16,0 0 9 15,0 0-11-15,12-4-3 16,-9 4-34-16,1-2-7 16,-1 2 2-16,2 0-2 15,-2 0-2-15,0 0-5 16,3 0 5-16,-3 0 5 16,0 0-3-16,1 3-2 15,-1 3 4-15,0-3 3 16,0 4-6-16,0-3-1 15,-3 2 4-15,0-2-3 0,0 3 9 16,0-2 13-16,0 1-20 16,0-1 19-16,0-2-19 15,0-1 3-15,0-2-1 16,0 0-5-16,2 0 0 16,7 0 11-16,4 0-5 15,5 0-12-15,0-3-16 16,1-2-105-16</inkml:trace>
  <inkml:trace contextRef="#ctx0" brushRef="#br0" timeOffset="50543">8022 1983 176 0,'0'0'137'15,"0"0"-76"-15,0 0-7 16,0 0-16-16,0 0-12 15,0 0-17-15,0-2 35 16,0 1-22-16,0 1 1 16,0 0-7-16,0-2-5 15,0 0 2-15,0 2-1 16,0-3-12-16,6-2 0 16,-3 1 0-16,1 1 7 15,0 3-7-15,-2 0-7 16,3 0 4-16,-2 0-5 15,3 0 8-15,0 0 0 0,-3 0-7 16,3 0 3-16,-6 0 0 16,3 7-2-16,-3 1 2 15,0 1-6-15,0-1 10 16,0 2 1-16,0-1 1 16,0-2-1-16,0-1 15 15,0-2-23-15,0-2 18 16,0-2-1-16,0 3-8 15,0-3 4-15,0 0-6 16,0 0 3-16,0 0-5 16,0 0 2-16,0 0-15 15,1 0 9-15,13 0 9 0,-2 0-3 16,7 0 0 0,-1 0-14-16,-3 0-13 0,1 0-121 15</inkml:trace>
  <inkml:trace contextRef="#ctx0" brushRef="#br0" timeOffset="51174.3">8224 1954 72 0,'0'0'229'15,"0"0"-192"-15,0 0-17 16,0 0 22-16,0 0-6 16,0 0 15-16,-23 0-10 0,23 0-22 15,-3 0 21-15,-1 2-6 16,4 1-14-16,0-3-8 16,0 0 4-16,0 4-12 15,0 0 10-15,0 2 5 16,0 2-2-16,7 0-14 15,4 3-2-15,1-4 2 16,1 3-3-16,-4-4 0 16,4-2 0-16,1-2 0 15,-2-2-8-15,1 0-7 16,-4-3-17-16,3-9-1 16,-6-1 1-16,-3 1-9 15,0-1 8-15,-3 4 12 16,0 1 21-16,0 2 7 0,-9 0 10 15,-3 1 0-15,0 2-14 16,-4 3 5-16,0-2-8 16,2 2-2-16,2 0 2 15,0 0 0-15,-2 0 0 16,3 5-2-16,-4 4-8 16,1 1-64-16,-2 2-244 15</inkml:trace>
  <inkml:trace contextRef="#ctx0" brushRef="#br0" timeOffset="59232.28">6089 2796 228 0,'0'0'112'0,"0"0"-75"15,0 0 21-15,0 0-5 16,0 0 14-16,0 0-13 0,0 0 4 16,0 0-9-1,0 0-9-15,0 0-17 0,0 0-13 16,0 0-7-16,0 0-3 15,0 0 4-15,0 0-8 16,0 0 3-16,3 4-3 16,-1 6 4-16,4 5-6 15,-2-1 14-15,-1 4-20 16,0-1 20-16,-3 0-8 16,3 0 0-16,-3 1-4 15,0 4 2-15,0 0-8 16,-9 5 9-16,-3-1 1 15,0 3 0-15,-4-2 0 16,2-2-4-16,-2-4 0 16,-2-1 4-16,-4-5-7 0,1 0 7 15,1-2-5-15,-2-3 11 16,1-1-15-16,3-2 18 16,-1-2-13-16,1 0 4 15,3-2-8-15,-2-1 3 16,4-1-25-16,0-1-6 15,4 0 22-15,0 0-41 16,2 1 25-16,2-1-18 16,-1 0-172-16</inkml:trace>
  <inkml:trace contextRef="#ctx0" brushRef="#br0" timeOffset="59834.88">5797 3124 136 0,'0'0'75'16,"0"0"-72"-16,0 0 0 15,0 0-3-15,0 0 25 16,0 0 60-16,0 25 3 16,0-8-11-16,0 2-29 15,0 3 5-15,-4 0-5 16,2-3-10-16,-4 1-6 0,3-3-28 15,-4-3 2-15,5-3-5 16,1-2-1-16,1-3 4 16,0-1 2-16,0-2-6 15,0-2-1-15,10-1 1 16,5 0 1-16,7 0 19 16,2-7-20-16,3-1-5 15,-3-2-5-15,4 0 6 16,3 2-26-16,-1-3-23 15,-4 0-27-15,-4 1-77 16</inkml:trace>
  <inkml:trace contextRef="#ctx0" brushRef="#br0" timeOffset="62264.17">6089 2599 13 0,'0'0'84'15,"0"0"-37"-15,0 0 20 16,0 0-34-16,0 0 8 16,0 0-6-16,0 0 0 15,0-1-9-15,0 1-25 16,0 0 6-16,0-1-2 0,0 1-5 16,0 0 2-1,0 0 17-15,0 0 1 16,0 0-18-16,0-2 24 0,0 2-16 15,0-2 13-15,0 2-8 16,0-1-15-16,0 1-9 16,0 0 9-16,0 0 0 15,0 0-4-15,0 0-8 16,0 0 12-16,0 0 3 16,0 0-3-16,0 0-2 15,0 0 2-15,0 0 5 16,0 0-5-16,0 0 3 15,0 0 0-15,0 0-3 16,0 0 1-16,0 0-1 16,0 0-1-16,0 0 1 0,0 0 8 15,0 0-8 1,0 0 0-16,0 0 0 0,0 0 1 16,0 0 0-16,0 0 10 15,0 0-10-15,0 0 4 16,0 0 12-16,0 0-15 15,0 0 2-15,0 0-4 16,0 0 6-16,0 0-4 16,0 0 0-16,0 0 6 15,0 0-7-15,0 0 1 16,0 0 6-16,0 0 8 16,0 0-10-16,0 0-5 15,0 0 0-15,0 0-1 16,0 0 14-16,0 0-14 15,0 0 0-15,0 0 1 0,0 0-1 16,0 0 7-16,0 0-1 16,0 0 0-16,0 0-5 15,0 0-1-15,0 0 0 16,0 0 2-16,0 0-1 16,0 0-1-16,0 7-3 15,0 6 3-15,0 4 10 16,3 0 4-16,-1-3-11 15,0 1 5-15,2-3-8 16,0-5 0-16,-1 1 1 16,-3-5-1-16,0-1 8 15,0 0-8-15,0-2 0 0,0 1 1 16,0-1-1-16,0 0 3 16,0 0-3-16,0 0-2 15,0 0-1-15,0 0 3 16,0 0 0-16,0 0 11 15,0 0-2-15,0 0 1 16,0 0 6-16,0-5-15 16,0-4 3-16,0 0-3 15,0-1-1-15,0 0-5 16,0 0-12-16,0-1 15 16,-3 3-23-16,-1 0 3 15,-2 1 7-15,6 1 6 0,-2 1 7 16,2 0 4-16,0 1 0 15,0 2-2-15,-3-1 0 16,3 2 0-16,0-1 0 16,0 2 10-16,0-2-8 15,0 2 7-15,0-1 4 16,0 1-12-16,0 0 5 16,0 0-3-16,0 0 1 15,0 0 2-15,0 0-4 16,0 0-2-16,0 0 2 15,0 0-2-15,0 0 5 16,0 0-5-16,0 0 0 16,0 0-6-16,0 0 4 0,0 10 2 15,0 2 3-15,0 1 8 16,0 3-6-16,3-2 6 16,-1 0 3-16,0-3-4 15,6 1-2-15,-5-4-8 16,-3-1 0-16,3 0 6 15,0-5-6-15,-3-1 0 16,0 1 1-16,0-2-1 16,0 0-9-16,0 0-17 15,0 0-42-15,0 0-60 16,0-2-299-16</inkml:trace>
  <inkml:trace contextRef="#ctx0" brushRef="#br0" timeOffset="64396.14">5082 3442 257 0,'0'0'117'0,"0"0"-117"15,0 0 18-15,0 0 35 16,0 0-2-16,0 0 5 16,-6 0-34-16,-4 0-3 15,-2 0-4-15,0 0-2 16,-6 8 7-16,6 1-8 16,-1 0 2-16,2 1 7 15,5 0 2-15,-4 2-23 16,10 1 22-16,0 3 0 15,0 1-20-15,0 1 8 16,13 2 1-16,7-2-6 16,-1-2-1-16,7-2-4 15,0-5-10-15,1-8-11 16,-3-1-80-16,-1-4-126 0</inkml:trace>
  <inkml:trace contextRef="#ctx0" brushRef="#br0" timeOffset="64797.06">5200 3242 235 0,'0'0'247'0,"0"0"-224"16,0 0-15-16,0 0 3 16,0 0 17-16,0 0 12 15,6 40-1-15,0-28 14 16,0 3-25-16,3 0-16 15,-3 2 10-15,2 4-21 16,1 1 6-16,5 4-1 0,-3 0 11 16,5-3-14-1,-4 1-3-15,3-4-9 0,-3 0 7 16,-1-6 1-16,3-1-31 16,-3-4-32-16,-6-6-45 15,6-3-90-15</inkml:trace>
  <inkml:trace contextRef="#ctx0" brushRef="#br0" timeOffset="65026.56">5227 3427 311 0,'0'0'61'15,"0"0"-61"-15,0 0 0 16,0 0-47-16,0 0-156 16</inkml:trace>
  <inkml:trace contextRef="#ctx0" brushRef="#br0" timeOffset="65458.33">5371 3409 189 0,'0'0'374'16,"0"0"-360"-16,0 0-14 15,0 0-4-15,0 0 4 16,0 0 41-16,29 0-24 16,-17 0 2-16,3 0-13 15,0 1 1-15,3 5-3 16,1 1 8-16,-7 1-2 16,3 0-2-16,-3 0-8 15,-6-1 3-15,1-2-1 16,-4-2-2-16,-3-3-2 0,0 0 1 15,0 0-11-15,-3 0 0 16,-10 0-20-16,-3-11-25 16,-1 2 38-16,4-2-2 15,1 2 9-15,2 0 12 16,9 1 29-16,-2-1 2 16,3-3-10-16,0 0-16 15,0-2-2-15,4 0-6 16,6 0-32-16,0 3-69 15,-1 1-188-15</inkml:trace>
  <inkml:trace contextRef="#ctx0" brushRef="#br0" timeOffset="65811.67">5488 3209 513 0,'0'0'135'16,"0"0"-123"-16,0 0-9 15,0 0-3-15,0 0 0 16,0 0 2-16,18 21 33 16,0-3 5-16,0 3-16 15,4 2-1-15,-1 2-23 16,0 2-4-16,-2-4 2 16,-5 1 4-16,-1-5-4 15,-4-4-71-15,-9-3-110 16</inkml:trace>
  <inkml:trace contextRef="#ctx0" brushRef="#br0" timeOffset="99506.97">20235 10237 594 0,'0'0'68'0,"0"0"-36"16,0 0 21-16,0 0-5 15,0 0 8-15,0 0-17 16,-34-75-9-16,31 59-7 15,0-1 15-15,-2 0-25 16,1-2 1-16,0-2-13 16,-3-1 3-16,1-8-3 15,0 4 1-15,-1-7-2 0,0 0 0 16,-1 2-1-16,4 2-5 16,-4 5 6-16,2 5-1 15,2 2 1-15,1 8-3 16,0 3 3-16,-1 2-1 15,3 1-9-15,-2 0-2 16,2 2 3-16,1-2 9 16,0 3 0-16,0 0 0 15,0 0-6-15,0 0 0 16,-2 0-4-16,-5 0 8 16,0 10-7-16,-7 7 0 15,-2 9 9-15,-3 0 9 16,2 4-9-16,-4 1 1 15,1-2-6-15,0-4 10 16,-3 1-5-16,7-8 4 0,1-4-4 16,3-2 0-16,4-5 0 15,-1 0 2-15,7-4 1 16,-1-3-6-16,3 0 6 16,0 0-7-16,0 0 8 15,0 2-4-15,0-2 1 16,0 0-1-16,0 0-4 15,3 0 4-15,7 0 0 16,2 0 1-16,9-2-1 16,-2-5 8-16,4 1-8 0,0-1 0 15,4 0-4-15,5 2 11 16,-1 0-9-16,3 1 4 16,2-1 11-16,2 2-12 15,-3-1 0-15,2 0 3 16,-1 0-4-16,-6-1 0 15,-5 1 1-15,-8 4-1 16,-5 0 0-16,-6-1-6 16,-3 1-36-16,0 0-52 15,0 0-137-15,0 0-209 16</inkml:trace>
  <inkml:trace contextRef="#ctx0" brushRef="#br0" timeOffset="99986.23">20578 9746 594 0,'0'0'115'0,"0"0"-92"0,0 0 25 15,0 0-2-15,0 0-15 16,0 0-23-16,-3 9-7 15,6 15 1-15,9 8 11 16,-1 4 12-16,2 5-22 16,-3-1-6-16,2 5 3 15,0-1 0-15,0-1 0 16,-1-2 1-16,-4-7 3 16,-1-1-5-16,-1-8 1 15,-3-3 0-15,2-6 0 16,-4-7-1-16,1-5-3 0,-1 0-9 15,0-4-17-15,0 0-14 16,0 0-49-16,0 0-77 16,0-7-347-16</inkml:trace>
  <inkml:trace contextRef="#ctx0" brushRef="#br0" timeOffset="178445.24">17087 11249 87 0,'0'0'0'15,"0"0"-23"-15,0 0-7 16,0 0 9-16,0 0 8 15</inkml:trace>
  <inkml:trace contextRef="#ctx0" brushRef="#br0" timeOffset="182203.08">16754 11196 91 0,'0'0'44'15,"0"0"-18"-15,0 0 13 16,0 0 3-16,0 0-5 15,0 0-10-15,5-31-8 16,-3 29-12-16,-2 2-7 16,0-1-4-16,0-1-4 15,0 2-13-15,0 0 3 16,0 0-1-16,0 0 8 16,0 0 2-16,0 0 9 0,0 0-1 15,0 0-1-15,0 0-4 16,0 0 6-16,0 0 0 15,0 0 19-15,0 0 17 16,0 0 1-16,0-1-4 16,0-2 9-16,0 0-2 15,0 1-40-15,0-1 18 16,0-2-1-16,0 4 11 16,0-2-16-16,0 0 11 15,0 1 0-15,1 0-7 16,-1-1 15-16,4 3-16 15,-4-3 13-15,0 3-16 16,0 0-8-16,0 0 9 0,0 0 7 16,0 0-18-16,0 0 4 15,0 0-2-15,0 0-2 16,0 0 2-16,0 0-3 16,0 0 1-16,0 0-4 15,0 0 1-15,3 0-5 16,3 8 5-16,0 11 1 15,5 10 7-15,1 4-7 16,5 9-9-16,-5-1 9 16,0 2 0-16,-1-1 2 15,-4-8-2-15,-7-4-2 16,0-4 1-16,0-9 0 0,0-1 0 16,-7-5 1-16,0-5 2 15,-6-3 8-15,3 1-6 16,-2-4-2-16,-4 0 5 15,0 0-6-15,3 0 8 16,-1 0-3-16,1-4-6 16,2 1-6-16,0-3 6 15,0-2 11-15,5-1-11 16,-2-2-5-16,6-2 4 16,0 1-20-16,2-5-3 15,0 3 13-15,0-2 2 16,2-1 8-16,8 2-8 15,0 3 4-15,0 3 5 0,0 0-2 16,0 5 2 0,5-3-5-16,-1 4 6 0,3 3-5 15,0 0 3-15,5 0 1 16,0 0 0-16,3 13 1 16,2 6-2-16,2 2-3 15,0 10 4-15,-4-5 5 16,-1-1-4-16,-3-4 17 15,-4-4-1-15,-2-8-1 16,-4-3-3-16,-2-6 2 16,3 0 2-16,-3-3 10 15,4-17-10-15,3-6-5 16,-3-3-2-16,0-5-10 16,-4 5 0-16,0-1-1 0,0 0 0 15,-6 0-6-15,0 4 7 16,-2 2 4-16,-1-5-4 15,0 6-4-15,0 0 0 16,0 1-2-16,-4 5 4 16,-11 0-2-16,0 0 4 15,-1 1 0-15,-5 2-5 16,1 1 5-16,-2 0-3 16,-3 2 3-16,-3 3 0 15,5 1 0-15,-4 3-5 16,5 1 2-16,1 3 3 15,4 0 1-15,-1 0 1 16,3 0-4-16,-2 0 1 0,4 0-2 16,0 10 3-1,3 2 0-15,4-1 2 0,3 5-1 16,3 0-1-16,0 1 0 16,0 4-2-16,15 1 2 15,15-2 0-15,2-3-5 16,9 0-14-16,3-7-102 15,-1-8-150-15</inkml:trace>
  <inkml:trace contextRef="#ctx0" brushRef="#br0" timeOffset="182838.72">17622 11182 377 0,'0'0'63'0,"0"0"-42"16,0 0 43-16,0 0-1 15,0 0-1-15,0 0 5 0,-5-14-26 16,5 14-14 0,0 0-8-16,0 0-7 0,0 0 7 15,0 0-18-15,0 0-1 16,0 0-11-16,0 4-1 15,0 13 9-15,0 4 3 16,8 8-1-16,1 4 2 16,3 2-1-16,-3-1 3 15,-2 3-2-15,-2-5-1 16,0-6 13-16,-3-2-13 16,1-11-8-16,-3-3 3 15,0-7-3-15,0-3-11 16,0 0-11-16,0 0 26 0,1-13-31 15,1-9-188 1,-2-7-272-16</inkml:trace>
  <inkml:trace contextRef="#ctx0" brushRef="#br0" timeOffset="183614.68">17611 11076 193 0,'0'0'30'0,"0"0"14"0,0 0 83 16,0 0-43-16,0 0-41 15,0 0 24-15,-1-32-26 16,2 23-34-16,7-1 2 15,2 0 4-15,4 1-13 16,-5 1 4-16,4-1-2 16,6 1 16-16,2 2-14 15,-1-1-4-15,4 6-2 16,-4-2-1-16,1 0 3 16,-1 3-4-16,0 0-4 15,-3 0 2-15,-1 0-8 16,0 3-4-16,-3 8-3 15,-3-1 14-15,2 3 7 16,-1 0-3-16,-4 6-4 16,-1 4 3-16,0 0 4 0,-5 8 0 15,-1-2 3-15,0 6 2 16,-5-4 8-16,-9-1 1 16,-5-2-9-16,1-6 4 15,-2-6 1-15,2-6 5 16,2-4 7-16,0-6-3 15,-1 0-1-15,3 0-2 16,0 0-14-16,3 0 6 16,4-3-3-16,4 0 6 15,3 0 1-15,0 2 21 16,0-2 0-16,0 3-29 16,0-4-4-16,12-1-2 15,5-2-2-15,0 4 1 16,3 0 3-16,1 1 0 0,-2 2-6 15,-2 0 6-15,-1 0 5 16,-3 0-4-16,4 5 2 16,-7 7-3-16,2 1 0 15,-2 1-4-15,0 3 4 16,-4 0 1-16,1 3-1 16,-4 2 0-16,1 6 0 15,1-2-1-15,1-1 1 16,2-1 0-16,2-1-1 15,3-6-14-15,2-4-14 0,9-6-32 16,0-5-56 0,4-2-54-16,-1 0-260 15</inkml:trace>
  <inkml:trace contextRef="#ctx0" brushRef="#br0" timeOffset="184131.11">18451 11146 357 0,'0'0'28'0,"0"0"-4"16,0 0 45-16,0 0 15 16,0 0-7-16,0 0-14 15,0 0-11-15,-3 0 8 16,3 0-28-16,0 0 16 16,0 0-20-16,0 0-8 15,6 0-10-15,14-6-10 16,5 0 0-16,9-2 7 15,4 1-4-15,4 2-3 16,-7 1-1-16,-4-2-17 16,-6 6-42-16,-11 0-17 15,-6 0-44-15,-7 0-128 16</inkml:trace>
  <inkml:trace contextRef="#ctx0" brushRef="#br0" timeOffset="184557.61">18583 11318 308 0,'0'0'216'0,"0"0"-185"16,0 0 28-16,0 0 44 15,0 0-33-15,0 0-41 16,-2 0-19-16,2 0 3 16,0 0 1-16,0 0-6 15,1 0-3-15,10 0-5 16,13 0 17-16,1-3-16 0,5-4-1 16,2 3-20-16,1-2-35 15,2 2-111-15,-3-1-182 16</inkml:trace>
  <inkml:trace contextRef="#ctx0" brushRef="#br0" timeOffset="185031.16">19165 10975 456 0,'0'0'47'0,"0"0"-12"16,0 0 107-16,0 0-76 15,0 0-4-15,0 0-25 16,-6-11-16-16,6 11-14 16,0 0 18-16,0 0-25 15,0 0-4-15,0 14-7 16,2 11 11-16,9 8 1 16,-2 5 6-16,1 2-4 0,-1 5-1 15,2-4-2-15,-4-6 3 16,-1-1-2-16,-3-9-2 15,-2-5 1-15,1-6-1 16,-1-5 1-16,-1-5 0 16,0-4-4-16,0 0-7 15,0 0-7-15,2 0 6 16,-1-13-25-16,0-7-171 16,1-3-203-16</inkml:trace>
  <inkml:trace contextRef="#ctx0" brushRef="#br0" timeOffset="185351.97">19231 10931 456 0,'0'0'98'0,"0"0"-62"16,0 0 64-16,0 0 1 0,0 0-40 15,0 0-16 1,2-9-36-16,14 1-4 0,4 3 0 16,6-2-8-16,7-1 6 15,2-1-6-15,2 4 2 16,-6 3-11-16,-1-1-24 15,-5 3-63-15,-7 0-78 16,-7 0-126-16</inkml:trace>
  <inkml:trace contextRef="#ctx0" brushRef="#br0" timeOffset="185673.67">19211 11151 529 0,'0'0'135'16,"0"0"-95"-16,0 0 54 15,0 0-39-15,0 0 2 16,0 0-40-16,4 0 5 16,14-8-17-16,5-1 2 15,9-2-7-15,4 5-9 16,6-4 9-16,4 3-53 16,-4 4-58-16,-1-1-109 0,-5-2-348 15</inkml:trace>
  <inkml:trace contextRef="#ctx0" brushRef="#br0" timeOffset="186011.6">19692 11001 536 0,'0'0'106'0,"0"0"-58"16,0 0 9-16,0 0-12 16,0 0-15-16,0 0-21 15,0-3-9-15,0 3 0 16,0 13-7-16,0 6 2 16,8 8 5-16,0 3 5 15,0 2-4-15,0 2-1 16,-1 2 0-16,0-6 8 15,-4-3-8-15,-1-4-12 16,-2-5 1-16,0-7-12 16,0-1-19-16,0-7-15 15,0-3-63-15,0 0-82 16,0-3-164-16</inkml:trace>
  <inkml:trace contextRef="#ctx0" brushRef="#br0" timeOffset="186672.99">19685 10919 475 0,'0'0'59'0,"0"0"-7"0,0 0 37 16,0 0-64-16,0 0-16 16,0 0-6-16,42-47-1 15,-28 40 2-15,0 5-4 16,4-3 0-16,-2 0 1 16,3 3 3-16,1 1-4 15,1 0-4-15,0-2-3 16,-1 3 13-16,-3 0-13 15,-1 0-1-15,-4 0-13 16,-3 0 6-16,0 9-3 16,-4 5-1-16,1 2 9 15,-3 7 6-15,-3 0-1 16,0 3 4-16,0 2 0 16,0-2 1-16,-5 0-1 0,-9-3 1 15,-3-3-1-15,-7-3 3 16,-3-4-2-16,-1-4 6 15,-2 1-4-15,4-5-4 16,3-3 4-16,0 2 9 16,8-2-10-16,4-2 9 15,4 0-8-15,6 0 20 16,1 0 3-16,0 0-10 16,0 0 32-16,6 0-42 15,9-6-5-15,1 4-9 16,4-3 8-16,-2 2 1 15,4 3 0-15,3 0 2 0,2 0 6 16,3 0 12 0,0 13-12-16,-2 1-5 0,-4 1-3 15,-4-1 0-15,-3 4-5 16,-3-6 2-16,4 2-61 16,-3-1-54-16,2-3-35 15,3-4-47-15</inkml:trace>
  <inkml:trace contextRef="#ctx0" brushRef="#br0" timeOffset="187084.01">20578 10986 514 0,'0'0'51'16,"0"0"-51"-16,0 0 110 15,0 0-39-15,0 0-21 16,0 0-21-16,-3-9-9 15,2 9-13-15,1 0-7 0,-5 0-1 16,-3 4 1 0,-4 12 5-16,-10 8 9 0,-1 2-11 15,-4 11-2-15,-5-2-1 16,0 6 0-16,-1-3 0 16,0-7-3-16,5-3-5 15,-2-6 5-15,7-5-17 16,4-5-24-16,6-6-30 15,3-6-81-15,9 0-342 16</inkml:trace>
  <inkml:trace contextRef="#ctx0" brushRef="#br0" timeOffset="187361.86">20354 11018 416 0,'0'0'100'16,"0"0"-69"-16,0 0 29 16,0 0-1-16,93-3-24 15,-69 15-24-15,-1 1-2 16,2 4-9-16,0 0 0 15,-3-1-2-15,0 4-23 16,-3-7-82-16,-2 3-33 16,3-7-295-16</inkml:trace>
  <inkml:trace contextRef="#ctx0" brushRef="#br0" timeOffset="187788.87">20894 10911 552 0,'0'0'136'16,"0"0"-101"-16,0 0 9 16,0 0-8-16,0 0-5 15,0 0-15-15,-2 0-16 16,2 7 0-16,0 6 6 16,8 8 12-16,0 5-9 15,-1 2 15-15,2 2-24 16,-3 4 10-16,0-1-3 15,-1 0-6-15,-2-1-1 0,-2-4 0 16,-1-5 6-16,0-4-12 16,0-8-7-16,0 0 1 15,0-9-26-15,0 1-18 16,0-3-29-16,0 0-71 16,0 0-136-16</inkml:trace>
  <inkml:trace contextRef="#ctx0" brushRef="#br0" timeOffset="188320.16">20939 10855 402 0,'0'0'53'0,"0"0"-7"0,0 0 23 16,0 0 3-16,0 0-22 15,83-5-13-15,-65 10-25 16,1 3 3-16,-2 4-4 16,-1 2 10-16,1 2-14 15,-2-2-6-15,1 5-1 16,0-2 0-16,1 5 4 0,1 2-3 15,-1 3 2-15,-1-1 3 16,0 7-6 0,5-1 9-16,-3-3-9 0,3-4 6 15,-2-5-4-15,1-7 13 16,-2-7 8-16,-1-6 11 16,-1 0 4-16,0 0-14 15,-1-16-5-15,0-7-3 16,-5-7-6-16,-4-6-10 15,-4-1-1-15,-2-3 0 16,0 4 0-16,0 3-17 16,0 7 12-16,-10 0-3 15,-4 6-4-15,-4 2 12 16,-6 2-7-16,0 4 2 0,3 2-36 16,2 3-7-16,7 3 36 15,2 4-38-15,5 0-51 16,2 0-70-16,3 0-167 15</inkml:trace>
  <inkml:trace contextRef="#ctx0" brushRef="#br0" timeOffset="188861.62">21609 11070 583 0,'0'0'31'16,"0"0"32"-16,0 0 10 16,0 0-21-16,0 0-48 15,0 0 10-15,22-3-14 0,-6 3 5 16,1 0-4 0,1 0-1-16,-2 0-7 0,4 13 4 15,-5 0-4-15,1 8-1 16,-5-1-9-16,-3-1 16 15,-5-1-29-15,-3-7 4 16,0-3 5-16,0-5-26 16,0-3-1-16,-10 0 27 15,1 0 8-15,0-11-3 16,0-3 6-16,5-6 8 16,-1-2 2-16,4-4 0 15,1 2 6-15,0 2-5 0,0 5 11 16,7 3 1-16,7 2 15 15,2 4-28-15,0 3-5 16,2 2-26-16,2 3-40 16,7 0-198-16</inkml:trace>
  <inkml:trace contextRef="#ctx0" brushRef="#br0" timeOffset="189348.31">22197 11047 286 0,'0'0'78'15,"0"0"-52"-15,0 0 51 16,0 0 9-16,0 0 26 15,0 0-62-15,-32-10-29 16,30 10-4-16,2 0-13 16,0 0 3-16,0 0-6 15,0 0-1-15,0 13-19 16,0 4 19-16,0 6 18 16,2 1 4-16,4-2-14 15,0 4-2-15,0-6-6 16,3-4 0-16,-4-5-6 0,5-10-23 15,2-1 3-15,4 0 11 16,2-10-10-16,-1-8-5 16,-3-5 26-16,-5 0 4 15,-1 1 0-15,-2 1 4 16,-1 4 31-16,-3 1 5 16,-2 3-3-16,0 2-20 15,0 2-9-15,-5-1-5 16,-9 1 2-16,2 2-5 15,-4 3-6-15,5-1-22 16,-1-2-63-16,5-3-76 16</inkml:trace>
  <inkml:trace contextRef="#ctx0" brushRef="#br0" timeOffset="189858.89">22478 10851 508 0,'0'0'20'0,"0"0"95"15,0 0-29-15,0 0-40 0,70-77-4 16,-59 52-20-16,-7 0-5 15,-4-5 7-15,0-4-18 16,0 2-6-16,-13 1-5 16,-2-1 4-16,-2 6 2 15,3 2-1-15,1 4 0 16,2 6 1-16,2 2 1 16,4 4 2-16,4 3 11 15,-2 5-5-15,3 0-4 16,0 0-6-16,0 8-14 15,0 14-5-15,0 7 19 16,0 11-2-16,0-3-4 16,0-1 6-16,0 0 8 15,6-2-8-15,1-2-2 16,1 5 2-16,0-1-1 0,0 3 2 16,1 1 1-16,-1 0-2 15,-2-4 0-15,1 3-12 16,1-6 0-16,-2-3-30 15,-1-3-2-15,-1 0-11 16,0-7-36-16,-1-6-85 16,-3-6-278-16</inkml:trace>
  <inkml:trace contextRef="#ctx0" brushRef="#br0" timeOffset="190123.44">22405 11050 622 0,'0'0'112'15,"0"0"-67"-15,0 0 21 16,0 0-4-16,0 0-30 15,0 0-28-15,42-15 2 16,-18 15-6-16,-1 0-7 16,3 0-55-16,0 0-82 15,2 0-397-15</inkml:trace>
  <inkml:trace contextRef="#ctx0" brushRef="#br0" timeOffset="191578.27">22729 11103 343 0,'0'0'31'0,"0"0"24"0,0 0 18 15,0 0 32-15,0 0-23 16,0 0-50-16,76-13-31 16,-48-10 4-16,1-1 10 15,-5-4-15-15,0-6 2 16,-4-3-12-16,-3-5 10 15,-4-5 0-15,-4 2 15 16,-4 4-10-16,-5 7 9 16,0 9 6-16,0 8-15 15,-4 5 2-15,-1 2-5 16,0 3-2-16,2 0 0 0,0 7-1 16,2-3 2-1,-1 3-2-15,2-3 2 0,0 3 10 16,0 0-3-16,0 0 11 15,0 0-19-15,0 0 3 16,0 0-7-16,-2 0 3 16,2 16-6-16,0 3 2 15,0 2 5-15,0 9 5 16,0-3-2-16,2 8-3 16,6 2 1-16,2 2-1 15,2 0 0-15,-3 5 4 16,6-4-3-16,0-1-1 15,1-6 0-15,4-3 0 16,-3-7 0-16,0-3 0 0,2-10 2 16,-1 0-2-16,2-8 6 15,0-2-4-15,0 0-2 16,-2-12-4-16,-3-7-12 16,-4-3-17-16,-4 0-12 15,-6 2 4-15,-1 0 15 16,0 5-17-16,-1 1 22 15,-12 4 18-15,-1 0 2 16,2 3 1-16,-3-1 12 16,1 0 24-16,1 5-15 15,4 0 5-15,5-1 15 0,1 0-15 16,1 4-3 0,2 0-1-16,0 0-7 0,0 0-7 15,0 0-8-15,0 0-5 16,11 4 2-16,5 5 3 15,2-5 5-15,4 1-3 16,2-2 2-16,1-3-4 16,0 0-4-16,-2 0 2 15,-4 0-2-15,-5-8 2 16,-4-1-8-16,-5 1 3 16,-4 2-1-16,-1 0 7 15,0-2 2-15,0 3 4 16,0 1-5-16,0 0 1 15,-3 1 5-15,2 0-2 0,-3 0 2 16,4 3 3 0,0 0-1-16,0 0 3 0,0 0-6 15,0 0-5-15,0 0-2 16,0 6 0-16,5 10 1 16,4 1 1-16,1 6 0 15,3-6 10-15,2 0-8 16,3-5 0-16,-3-2-1 15,1-6 10-15,-2-4-3 16,-1 0 0-16,3-4 4 16,2-13-4-16,-2-8 3 15,2-1-4-15,-2-4 10 16,-3-7-17-16,-1 0 0 16,-2 2-3-16,-4 1 6 15,-3 8-6-15,-3-1 7 16,0 2-5-16,0-3 1 0,-3 3 0 15,-6 0-1-15,-3 6 1 16,3 4 0-16,2 3 2 16,-1 2-2-16,4 5 0 15,2 2-1-15,2 2 2 16,0 1 4-16,0 0-3 16,0 0-2-16,0 0 0 15,0 0-7-15,0 0-7 16,0 1 13-16,0 10 0 0,0 3 1 15,0 6 0-15,0-1 2 16,5 9-2-16,4 2 0 16,-2-1 1-16,-2 5-1 15,1 1 0-15,-3-1 0 16,-2 4-1-16,2-4-1 16,3 3-3-16,-1-4-11 15,-1-3-18-15,2-5-21 16,0-2-26-16,-1-9-56 15,1-7-124-15</inkml:trace>
  <inkml:trace contextRef="#ctx0" brushRef="#br0" timeOffset="191859.65">23457 10855 649 0,'0'0'52'0,"0"0"-9"16,0 0 13-16,0 0-20 15,0 0-13-15,0 0-9 0,79-22-13 16,-48 21-1-16,-2 1 0 15,0 0-17-15,-3 0-48 16,-8 0-150-16,-2 0-224 16</inkml:trace>
  <inkml:trace contextRef="#ctx0" brushRef="#br0" timeOffset="192341.79">23346 10561 616 0,'0'0'22'0,"0"0"37"16,0 0-24-16,0 0 18 16,0 0-3-16,0 0-34 15,-17-12-15-15,15 14-1 16,2 9-1-16,-1 7 1 0,1 2 24 15,0-2-13-15,0 1-8 16,3-8-3-16,6-2 14 16,1-2-14-16,0-7 4 15,1 0-3-15,2 0 2 16,-3-13 6-16,-1-4-8 16,-3 1-2-16,-6-1-10 15,0 5-10-15,0 3 8 16,-10 4-5-16,-9 5-17 15,-13 0-46-15,-5 17-88 16,-2 1-236-16</inkml:trace>
  <inkml:trace contextRef="#ctx0" brushRef="#br0" timeOffset="200239.04">19256 11506 88 0,'0'0'57'16,"0"0"-26"-16,0 0 38 16,0 0-20-16,0 0-17 15,0 0 17-15,0 0-2 16,0 0-8-16,0-3 13 15,0 3-17-15,0 0 18 16,0 0-1-16,0 0-23 16,0 0-10-16,0 0 3 15,0 0-14-15,0 0-6 0,0 0 3 16,0 0-1-16,0 0-1 16,0 0-3-16,0 0-3 15,0 0 3-15,0 0 0 16,0 0 6-16,0 0-12 15,0 0 4-15,0 0 2 16,0 0 1-16,0 0 3 16,0 0 4-16,0 0 1 15,0 0-7-15,0 0 11 16,0 0 7-16,0 0-15 16,0 0 9-16,0 0-8 15,0 0-1-15,0 0 2 16,0 0-3-16,0 0-4 15,0 0-7-15,13-3 7 16,7 0 3-16,7-4 2 0,3 6-2 16,3-5-1-16,7 6 0 15,6-7 0-15,2 4-2 16,3-3 0-16,-1 0-5 16,1-2 4-16,0-1-4 15,1 1 5-15,-4 2 0 16,-3 3 2-16,-13 1 1 15,-8-4-3-15,-9 6 0 16,-7 0 0-16,-4 0-2 16,-4 0 2-16,0 0-3 15,0 0 2-15,0 0-6 16,0 0-19-16,0 0 25 0,0 0-10 16,-7 0 1-16,-8 0-3 15,-4 0 13-15,-4 0-7 16,1 0 7-16,-5 0 0 15,-3 0 1-15,-1 6-1 16,-4-4 1-16,-3 1 4 16,-2 1-5-16,0-2 0 15,-3 1 1-15,0 2-1 16,3-2 2-16,-3 4-2 16,1-1 0-16,7-2 0 15,-1 1-2-15,6-1 13 16,0 3-15-16,7-1 4 0,-1-2-3 15,7 3 2-15,1-1 0 16,5-3-7-16,6-3 5 16,1 3 3-16,4-3-2 15,0 0-6-15,0 1 0 16,6-1-4-16,14 0 12 16,9 0-4-16,8 0 4 15,8 0 0-15,3 0 4 16,8 0-1-16,4-4-3 15,7-2 0-15,4-1 5 16,1-3-2-16,-2 0 9 16,-4 1 22-16,-10-1-17 15,-6 0-12-15,-14 2-3 16,-10 6-2-16,-8-2 0 16,-10 4 0-16,-7 0 0 0,-1 0-1 15,0 0-13-15,0 0 3 16,0 0 6-16,-1 0-13 15,-11 0 12-15,-2 0-11 16,1 0 4-16,-8 0 1 16,-4 0 12-16,-3 0-6 15,-5 4 2-15,-3-2 3 16,-2 1 2-16,-1 1 1 16,6-3-2-16,1 2 0 15,4 0 0-15,4-2 0 16,1 2 2-16,1-1-2 15,1 3 0-15,4-3-4 0,5 2 4 16,4-4 0-16,7 2 0 16,1-2 0-16,0 0 17 15,0 0 6-15,7 0-23 16,14 0 11-16,9 0 9 16,6 0-7-16,-1-2-5 15,4-4-6-15,-2 1 9 16,-2 2 6-16,-7 0-14 15,-7 3-2-15,-8 0-1 16,-7 0-9-16,-6 0-73 16,0 4-179-16,-12 6 5 0</inkml:trace>
  <inkml:trace contextRef="#ctx0" brushRef="#br0" timeOffset="-150492.97">17083 11939 514 0,'0'0'0'15,"0"0"-101"-15</inkml:trace>
  <inkml:trace contextRef="#ctx0" brushRef="#br0" timeOffset="-37857.36">19714 12237 207 0,'0'0'106'0,"0"0"-56"0,0 0 19 15,0 0-25-15,0 0 8 16,0 0 28-16,0 0-21 16,-4-77-12-16,4 67 0 15,0 1-17-15,0 2-16 16,0 4-7-16,0-2 2 15,0 0 5-15,-2 4-10 16,2-2 5-16,-1 3 11 16,1 0-17-16,0 0 4 0,0 0-14 15,0 0 4 1,-2 6-21-16,1 21 2 16,-2 7 18-16,3 9 3 15,0 9 2-15,0-2-1 0,0 1 4 16,0-1 0-16,6-5-4 15,-2-6-4-15,2-6-2 16,-2-10-15-16,-1-6 3 16,-3-8-52-16,0-9-42 15,0 0 15-15,-7-9 27 16,-9-14-358-16</inkml:trace>
  <inkml:trace contextRef="#ctx0" brushRef="#br0" timeOffset="-37568.33">19649 11979 515 0,'0'0'23'16,"0"0"-23"-16,0 0 3 15,95-40 7-15,-54 34 0 0,2-1 3 16,0 3-13 0,-4 4 0-16,-2 0-29 0,-11 0-48 15,-6 3-135-15</inkml:trace>
  <inkml:trace contextRef="#ctx0" brushRef="#br0" timeOffset="-37330.12">19747 12378 419 0,'0'0'262'16,"0"0"-221"-16,0 0-26 15,0 0-5-15,0 0-7 16,115-15-3-16,-71 10-14 16,2-2-63-16,-8 0-103 15</inkml:trace>
  <inkml:trace contextRef="#ctx0" brushRef="#br0" timeOffset="-37056.78">20228 12157 416 0,'0'0'83'0,"0"0"-61"15,0 0-16-15,0 0-6 16,0 0 7-16,0 0 31 16,25 93-15-16,-16-50-3 15,2 0-12-15,-4-4-8 16,3 3 4-16,-4-8-4 16,-3-4 0-16,0-5-19 15,0-10-23-15,-1-8-13 16,-1-7-99-16,-1-7-119 15</inkml:trace>
  <inkml:trace contextRef="#ctx0" brushRef="#br0" timeOffset="-36477.75">20250 11952 203 0,'0'0'1'0,"0"0"-1"16,0 0 4-16,0 0-2 0,94-30 23 15,-76 26 10-15,0 2-17 16,-3 2-14-16,-2 0-1 15,-1 0 0-15,1 0-3 16,-2 10-3-16,3 6-3 16,-1 8 5-16,-4 1 0 15,0 6 0-15,-2-2 1 16,-7 5 6-16,0-2 26 16,-2 1 2-16,-17-3-5 15,-3-4-9-15,-3 1 12 16,-1-8-3-16,1 1-8 15,-2-6 18-15,3-4-32 16,2-1 16-16,4-4-22 0,1-3 9 16,7-2-6-16,5 0-1 15,4 0 13-15,1 0 8 16,0 0-6-16,1-7-18 16,13 1-7-16,2 0 3 15,1 2-15-15,2 4 18 16,-1 0-5-16,3 0-2 15,0 4 6-15,1 8 2 16,-2 9-18-16,-2 1 15 16,2 5 3-16,4 3-8 15,2-4 1-15,4 1-36 16,1-5-46-16,-1-11-102 0</inkml:trace>
  <inkml:trace contextRef="#ctx0" brushRef="#br0" timeOffset="-36250.56">20906 12051 667 0,'0'0'23'15,"0"0"3"-15,100-26-26 0,-70 26 0 16,-1 0-1-16,-4 0-28 16,-4 6-98-16,-11 2-206 15</inkml:trace>
  <inkml:trace contextRef="#ctx0" brushRef="#br0" timeOffset="-36058.12">20845 12322 744 0,'0'0'34'16,"0"0"-34"-16,0 0 1 0,99 0 21 15,-41 0-22-15,10 0-30 16,-1 0-135-16</inkml:trace>
  <inkml:trace contextRef="#ctx0" brushRef="#br0" timeOffset="-35688.32">21631 11757 369 0,'0'0'91'0,"0"0"-35"16,0 0 29-16,0 0-23 15,0 0-31-15,0 0-30 16,-1-10-1-16,1 23-2 15,0 17 2-15,0 10 16 16,4 10-6-16,6 3 7 16,3 3-15-16,-3-4 8 0,2-3-9 15,-3-8-1 1,-2-5 0-16,-1-13-13 0,-1-7-14 16,-5-9-23-16,0-7-27 15,0 0-5-15,0-17 19 16</inkml:trace>
  <inkml:trace contextRef="#ctx0" brushRef="#br0" timeOffset="-35218.79">21647 11723 307 0,'0'0'126'0,"0"0"-71"0,0 0-8 16,0 0-15-16,0 0-7 16,0 0 0-16,63-25-17 15,-43 25 8-15,1 0-16 16,-1 0 3-16,0 12-3 16,4 5 0-16,3 3 2 15,2 6 15-15,3 2 6 16,1 7-13-16,2 5 3 15,0 0 0-15,2-1-12 16,-1-3 18-16,-4-5-9 16,-2-5-9-16,-4-9 6 15,-7-7-5-15,-4-3 13 16,-4-7 5-16,-1 0 19 0,0-17 18 16,-1-9-38-16,-4-12-14 15,-5-7-5-15,0-2 0 16,-9 1-8-16,-5 4 1 15,-2 6-2-15,4 2 9 16,-3 6 7-16,2 3-7 16,1 8 0-16,0 4-3 15,4 7-24-15,-2 6-17 16,2 0-74-16,2 9-76 16,2 8 50-16</inkml:trace>
  <inkml:trace contextRef="#ctx0" brushRef="#br0" timeOffset="-34699.33">22400 12018 436 0,'0'0'104'16,"0"0"-38"-16,0 0 5 0,0 0 5 16,0 0-17-16,0 0-21 15,-5 0-22-15,5 0 1 16,5 0-14-16,8 0-6 15,2 0 3-15,9 0 0 16,-2 0-9-16,3 4-3 16,-1 5 7-16,1 5-12 15,-1 3 6-15,-4 1 3 16,-4 2 6-16,-3-3-14 16,-5-3 1-16,-3-2 8 15,-5-5 1-15,0-6 6 16,0-1-4-16,0 0 1 15,-11 0 3-15,-4-8 1 0,2-4 5 16,0-5 2 0,3-3 2-16,3 1-6 0,4-1-4 15,0 0 5-15,3 3-6 16,0 4 1-16,0 2-43 16,15 1-127-16,4 2-12 15,2 4-198-15</inkml:trace>
  <inkml:trace contextRef="#ctx0" brushRef="#br0" timeOffset="-34210.28">22962 11933 379 0,'0'0'58'0,"0"0"-19"16,0 0 0-16,0 0-6 16,0 0 1-16,0 0-12 15,-33-3-17-15,28 3-5 16,-2 0 0-16,0 0 6 15,2 6-4-15,0 5 1 16,4 4 14-16,1 2 3 0,0 5 9 16,0 2 11-16,14 5-5 15,6-3 0-15,3-2-23 16,-1-5-6-16,-1-1 1 16,-2-8 0-16,-4-10-6 15,2 0 6-15,-4 0 13 16,2-17-12-16,-6-5 7 15,-7-8-13-15,-2-1 0 16,0-5-2-16,-16 2-24 16,-1 8 9-16,-1 4 9 15,4 8-1-15,0 8-31 16,4 2-33-16,3 4-33 0,1 0-26 16,6 0-77-1</inkml:trace>
  <inkml:trace contextRef="#ctx0" brushRef="#br0" timeOffset="-33760.1">23211 11791 496 0,'0'0'39'16,"0"0"-27"-16,0 0 37 15,0 0 4-15,76-83 1 0,-62 59-47 16,0-6-7 0,-8-6-2-16,-6-3 2 0,0-4-12 15,-10-3-5-15,-8 7 10 16,-6 1 6-16,-4 3-5 16,1 4 10-16,-3 9-4 15,5 5 13-15,5 5 1 16,4 5 7-16,4 7-20 15,7 0-1-15,-1 0 0 16,4 9 1-16,-1 17-5 16,3 5 8-16,0 8-4 15,5 3 10-15,13 5-3 0,3 3 5 16,2 2 16 0,4 2-12-16,1 5-3 0,-1 0-12 15,-1 0-1 1,1 1 2-16,-2-6-4 0,2-3-7 15,-5-4-31-15,3-7-11 16,-6-8-42-16,-8-11-33 16,-5-12-126-16</inkml:trace>
  <inkml:trace contextRef="#ctx0" brushRef="#br0" timeOffset="-33574.57">23175 11913 588 0,'0'0'74'0,"0"0"-39"0,0 0-20 16,0 0-15-16,0 0 0 16,88-13-16-16,-52 13-95 15,0 0-203-15</inkml:trace>
  <inkml:trace contextRef="#ctx0" brushRef="#br0" timeOffset="-33207.72">23673 11718 581 0,'0'0'58'15,"0"0"-37"-15,58-86 16 16,-46 43-15-16,-10-10-22 15,-2-16-10-15,-9-1-32 16,-12 8-16-16,-4 12 46 16,-4 14 3-16,1 13 18 15,-2 9-6-15,2 8 3 16,3 6-3-16,3 0-2 16,5 16 2-16,6 17 11 15,8 13-9-15,3 11 50 16,9 2-21-16,16 7 16 15,7-9-25-15,2 1-15 0,2-2-2 16,3 4-3-16,-3-1-5 16,-2-2-2-16,-5-1-1 15,-4-6 6-15,-2-5-6 16,-2-4-19-16,-4-8-51 16,-1-6-35-16,-2-12-35 15</inkml:trace>
  <inkml:trace contextRef="#ctx0" brushRef="#br0" timeOffset="-33040.18">23685 11959 419 0,'0'0'66'15,"0"0"-46"-15,0 0-20 16,0 0-2-16,89 20-12 15,-56-13-119-15</inkml:trace>
  <inkml:trace contextRef="#ctx0" brushRef="#br0" timeOffset="-32697.52">23839 11918 487 0,'0'0'79'16,"0"0"1"-16,0 0-5 0,0 0-57 16,0 0-10-16,0 0-5 15,104-13-1-15,-74 26-2 16,-2 2-15-16,-5 2-12 16,-2 2 16-16,-8 1-14 15,-5-4-34-15,-5-3 5 16,-3-6-11-16,0-1-16 15,-16-6-36-15,-3 0 101 16,0-6-6-16,-2-8-40 16,6-6 56-16,3 4 3 15,7-3 3-15,5 2 17 16,0 4 37-16,7 5-19 0,10 3-35 16,6 1-2-1,7 4-40-15,1 0-199 0</inkml:trace>
  <inkml:trace contextRef="#ctx0" brushRef="#br0" timeOffset="-32291.95">24305 11956 314 0,'0'0'61'15,"0"0"31"-15,0 0-21 0,0 0-6 16,0 0-27-16,0 0-30 16,-67-23-6-16,60 23-4 15,4 9-1-15,-1 8 3 16,4 3 19-16,0 2 22 16,0 2-2-16,11-4-39 15,-1-7 3-15,-1-3-3 16,-1-10 2-16,1 0 1 15,0 0 17-15,2-20-17 16,-2-3-3-16,-6-1-15 16,-1 2 15-16,2 7 0 15,-3 7 15-15,1 4-6 16,1 4 15-16,4 0-7 0,3 10-17 16,8 14-6-16,0 5 3 15,2 4-9-15,-3-1-33 16,0-5-93-16,1-13-29 15,-5-9-153-15</inkml:trace>
  <inkml:trace contextRef="#ctx0" brushRef="#br0" timeOffset="-31250.17">24449 11998 434 0,'0'0'129'0,"0"0"-129"15,0 0 2-15,0 0-2 16,0 0 7-16,0 0-3 0,3 27-4 16,-3-24 0-16,0 0-1 15,0-3 1-15,0 0 7 16,0 0 5-16,0 0 3 16,0-13-10-16,0 0-5 15,0-1 3-15,3 2-3 16,4 2-9-16,3-3 9 15,3 4-12-15,-1-2 12 16,1 5 0-16,-1 2-3 16,0 4-27-16,-3 0 18 15,0 0 10-15,1 7 2 16,-4 10 0-16,0-1 0 0,0 4 3 16,-3-5 5-16,0-2-8 15,1-9 0-15,-1 3 1 16,-1-7 0-16,0 0-1 15,3 0 13-15,1-10-13 16,4-4-7-16,-2 2-10 16,-2 4 17-16,0 3 39 15,0 5 2-15,-1 0-2 16,0-1-15-16,3 1-18 16,0 0 0-16,1 0-4 15,2 0-2-15,0 0-2 16,-2 0 2-16,0 0-6 15,-3-9-7-15,-4 2-28 0,2-2 12 16,-3 3 29 0,-1 4 25-16,0 2 42 0,0 0-12 15,2 0-50-15,-1 0-1 16,2 0 2-16,3 0-5 16,2 0-1-16,1 0-1 15,2 2-3-15,3 1 4 16,5-3-18-16,-1 0 13 15,3 0 1-15,-2 0 4 16,-2 0 15-16,-6-3 15 16,-4 1-11-16,-1-1 24 15,-5 0-25-15,1 0 11 0,1 0-21 16,-3-2-8 0,0 2-4-16,1 3 4 0,-1 0 1 15,0 0-1-15,2 0 0 16,-2 0-4-16,3 0-27 15,1 0 15-15,4 8 12 16,1-2 0-16,-2-6-14 16,5 0 10-16,-2 0 2 15,1 0-8-15,-2-10-4 16,-8 0-10-16,-1-3-9 16,0-1 12-16,0 8 16 15,0-1 9-15,0 7 27 16,0-4-5-16,0 4-10 15,0 0 3-15,0 0-7 16,0 0-8-16,8 14 0 0,7 3 0 16,6 5 4-16,2 3 3 15,0 0-2-15,-4-2-1 16,-1 4-2-16,-4-8-2 16,-4-1 2-16,-6-2-2 15,-2 0-2-15,-2 0 2 16,0 0-3-16,-10 8 3 15,-15-1-9-15,-16 8-1 16,-12-2-26-16,-19 0-39 16,-16 5-48-16,-15-4 5 15,-15-5-143-15</inkml:trace>
  <inkml:trace contextRef="#ctx0" brushRef="#br0" timeOffset="-30669.53">21701 12521 256 0,'0'0'104'16,"0"0"-23"-16,0 0 37 15,0 0-15-15,0 0-56 16,0 0 7-16,0 0-21 16,-43 0 7-16,43 0-16 15,0 0-13-15,0 0 10 16,9 0-16-16,27 0 5 16,29-5 1-16,32-5-7 0,34 1 7 15,31-7-5-15,20-4-5 16,19-3 7-16,5-4 5 15,-2-1-6-15,-2-4-6 16,-17 3-1-16,-15 3 0 16,-25-1 1-16,-17 8-8 15,-15 6 7-15,-16 3-13 16,-18 6 10-16,-19 4-5 16,-23 0-19-16,-19 0 7 15,-5 0-12-15,-11 4-48 16,-2 9-36-16,-17 7 35 15,-19 2-86-15</inkml:trace>
  <inkml:trace contextRef="#ctx0" brushRef="#br0" timeOffset="-29798.79">22711 12758 358 0,'0'0'18'0,"0"0"13"0,0 0 30 15,0 0-41-15,0 0 21 16,0 0-38-16,27-75 11 15,-51 65 9-15,-6 3 2 16,-7 7 1-16,0 0-7 16,-1 2-19-16,3 13 30 15,5 4-19-15,4 0-5 16,10-2 10-16,4 0-12 16,9 0-8-16,3 1 8 15,3-1-4-15,21 6 24 16,9 5-9-16,5 0-11 15,10 3-4-15,-3-1-8 16,-2-1-9-16,-8-3-10 0,-13-5 2 16,-15-5-11-16,-7-2 18 15,0-5 4-15,-14 1 5 16,-11-4 4-16,-8 0 5 16,-2 2 2-16,-1-5-2 15,3 0-11-15,2-3-57 16,6 0-38-16,10 0-137 15</inkml:trace>
  <inkml:trace contextRef="#ctx0" brushRef="#br0" timeOffset="-29543.17">22819 12963 392 0,'0'0'50'15,"0"0"-16"-15,0 0-1 16,0 0-16-16,0 0 29 16,0 0-18-16,-5-13-18 15,5 13-10-15,0 6 0 16,0 14 31-16,5 1-5 16,16 5 3-16,8-1-4 15,4-1-20-15,5-1-1 16,6-3-4-16,-2-7-64 15,2-9-123-15</inkml:trace>
  <inkml:trace contextRef="#ctx0" brushRef="#br0" timeOffset="-29384.36">23078 13026 568 0,'0'0'75'16,"0"0"-14"-16,0 0-1 15,0 0-20-15,0 0-39 16,0 0 3-16,-51 25-5 15,51 2 3-15,0 7-4 16,11 2-2-16,10-5-94 16,5-9-140-16</inkml:trace>
  <inkml:trace contextRef="#ctx0" brushRef="#br0" timeOffset="-28527.69">22496 13339 340 0,'0'0'38'15,"0"0"-35"-15,0 0 7 16,0 0 47-16,0 0 13 0,0 0 7 16,-43 0-21-16,46 0-32 15,21 0 3-15,13 0 1 16,21 0-9-16,16 0-16 15,15 0-3-15,8 0 0 16,6 0 10-16,6 0-9 16,-8 0 41-16,-8 0-16 15,-13 0-19-15,-19 0 7 16,-16 0-14-16,-12 0-1 16,-14 0-3-16,-13 0-17 15,-6 0 13-15,-1 0-15 16,-20 0-12-16,-9 0 25 15,-4 0-6-15,-4 0 16 16,1 0 0-16,0 4-1 0,0 2 0 16,-4 0-4-16,-2 2 5 15,-5 1-15-15,-2-2-4 16,-3 0-11-16,-6-1 6 16,-4 1-62-16,-7-4 26 15,6 0 23-15,7-3 37 16,12 3 2-16,14-3 2 15,12 0-4-15,10 0 13 16,7 0 1-16,2 0 6 16,0 0 20-16,9 0 41 15,23 0-51-15,14 0-30 16,13 0-5-16,7-3-11 16,4-2-16-16,-1 1 11 0,-6-3 21 15,-5 1 43 1,-12 2-26-16,-10 0 8 0,-13 4-25 15,-7 0-12-15,-8 0-112 16,-8 0-179-16</inkml:trace>
  <inkml:trace contextRef="#ctx0" brushRef="#br0" timeOffset="-27670.95">22244 12980 414 0,'0'0'71'0,"0"0"-63"16,0 0 20-16,0 0-15 16,0 0 6-16,0 0 4 15,0 0-18-15,-37-14 3 16,19 21 4-16,-6 9 44 16,-7 7-7-16,-7-2-25 15,1-1-13-15,-5-1-4 16,1-2-3-16,-3-8-3 15,-3 1 13-15,0-6-12 16,-3-1 8-16,-5-3-9 16,-1 0-2-16,-6 0 2 15,-4 0 2-15,-4-7-2 16,3-3-2-16,3 1-9 16,4-5 10-16,2 4-2 0,1-4 4 15,-1-1 6 1,2-2-2-16,6 0-6 0,2-2 0 15,7-1 0-15,-1-4 2 16,6 2-2-16,3-7 2 16,4 2-6-16,-4-7 4 15,0 1-6-15,0 4 6 16,8-4-13-16,4 3 6 16,9 10 7-16,6 0 0 15,4 7 0-15,2 9-4 16,0 4-27-16,3 0-86 15,6 0-266-15</inkml:trace>
  <inkml:trace contextRef="#ctx0" brushRef="#br0" timeOffset="-27216.92">20780 12609 282 0,'0'0'115'0,"0"0"-52"15,0 0 19-15,0 0-29 16,0 0-30-16,0 0-16 15,-71 6 0-15,51 1-4 0,-8 5-3 16,-2 0 1 0,-3 4-3-16,-4-2-4 0,5 2-30 15,3-3-27-15,6 0-23 16,4 0-55-16,8-9-67 16</inkml:trace>
  <inkml:trace contextRef="#ctx0" brushRef="#br0" timeOffset="-26972.94">20809 12600 426 0,'0'0'68'15,"0"0"-6"-15,99 12 32 16,-53 10-32-16,2 6-48 16,-1 3-10-16,0 5-4 15,-4-3 0-15,-9-5-29 16,-8-7-114-16,-14-8-174 16</inkml:trace>
  <inkml:trace contextRef="#ctx0" brushRef="#br0" timeOffset="-25986.9">20111 12824 193 0,'0'0'49'0,"0"0"-14"0,0 0 63 16,0 0-44 0,-4 89-13-16,4-65 1 0,4-2-10 15,8 2-7-15,6 2-1 16,1-2-7-16,4 4 9 15,5 0-17-15,4 1 20 16,2 1-9-16,8 3-19 16,-5-1 5-16,5 2-3 15,0-1 1-15,4-4-4 16,-1 1 1-16,2-3 0 16,1-4-2-16,-3-4-6 15,1 1 7-15,-2-6 1 16,3 2 11-16,-1-5-12 15,2 1-3-15,4 1 3 16,4 1 0-16,3 0 11 16,2-2-20-16,0 2 11 15,-1-4-3-15,-3 0 2 0,2-7 0 16,1 1 0-16,0-1 0 16,-5-1 5-16,-3 1-6 15,-4-3 1-15,-2 0-9 16,-3 0 7-16,0 0 0 15,-4-3-3-15,-4-2 4 16,-7-2 3-16,-4 3-1 16,-8-6-2-16,-1 7-13 15,-6-4-70-15,-4-3-85 16</inkml:trace>
  <inkml:trace contextRef="#ctx0" brushRef="#br0" timeOffset="-25433.37">21730 13312 466 0,'0'0'72'16,"0"0"-63"-16,0 0-8 15,0 0 54-15,0 0 0 16,0 0-39-16,5 7-15 15,12-2 28-15,10-3-12 16,6 1-4-16,6 1-5 16,4-4-6-16,-3 0-4 15,-1 0-7-15,-1 0 9 0,-5 0 5 16,-1 0-5 0,-7 0 0-16,-4 0 1 15,-6 0-1-15,-2 0-3 0,-5 0-2 16,-7 0-4-16,-1 3-14 15,0 7 11-15,0 7 12 16,-6 6 1-16,-4 7 11 16,-1-1 9-16,0 1 5 15,3 0-16-15,0-4-6 16,1-6-2-16,3-6 3 16,1-1-2-16,3-8-3 15,-2 5-23-15,2-6-45 16,0-1-173-16</inkml:trace>
  <inkml:trace contextRef="#ctx0" brushRef="#br0" timeOffset="-25263.49">22237 13571 701 0,'0'0'41'0,"0"0"-37"15,0 0 15-15,0 0 30 16,0 0-49-16,0 0-217 16,16-3-337-16</inkml:trace>
  <inkml:trace contextRef="#ctx0" brushRef="#br0" timeOffset="1929.35">13005 16213 572 0,'0'0'127'0,"0"0"-119"15,0 0-6-15,0 0 19 16,0 0-13-16,0 0 6 16,84 3-14-16,-48-8-46 15,3-2-275-15</inkml:trace>
  <inkml:trace contextRef="#ctx0" brushRef="#br0" timeOffset="3968.8">14445 16246 173 0,'0'0'464'0,"0"0"-453"15,0 0-11-15,0 0 1 16,0 0-4-16,0 0-61 15,0 0-222-15</inkml:trace>
  <inkml:trace contextRef="#ctx0" brushRef="#br0" timeOffset="6398.7">16136 15765 608 0,'0'0'47'15,"0"0"-47"-15,0 0-38 0,0 0-71 16,0 0-71-16</inkml:trace>
  <inkml:trace contextRef="#ctx0" brushRef="#br0" timeOffset="16110.16">16926 15688 222 0,'0'0'115'0,"0"0"-94"15,0 0 16-15,0 0 42 16,0 0-12-16,0 0-6 16,0 0-13-16,-1 0-10 15,1 0-9-15,0 0 0 16,0 0-3-16,0 0-1 16,0 0 2-16,0 0-15 15,3 0-10-15,5-1 17 16,7-5-17-16,0 3 0 15,1-1-2-15,1 1-2 16,-1 1-44-16,-1 1-102 0,0 1-147 16</inkml:trace>
  <inkml:trace contextRef="#ctx0" brushRef="#br0" timeOffset="86160.4">20146 18079 194 0,'0'0'10'16,"0"0"5"-16,0 0 75 15,0 0-28-15,0 0-18 16,0 0 3-16,-3 0 10 16,3 0-1-16,0 0 13 15,0 0-25-15,0 0-6 0,0 0-10 16,0 0-6-16,6-3-22 16,10 0-5-16,8 1 5 15,3 1-3-15,1 0 3 16,1 1-13-16,0 0 12 15,0 0 1-15,0 0 0 16,-3 0-2-16,-6 0-20 16,-4 0-24-16,-9 0-9 15,-1 1 8-15,-6-1-10 16,0 0 40-16,0 0 17 16,0 0 3-16,-2 1-1 15,-8-1-2-15,1 2 5 16,0 1-1-16,-3-3 9 0,2 3-7 15,-4-3 1-15,2 2-1 16,0-2-1-16,-2 0 25 16,-2 2-15-16,0 1-6 15,3-3-7-15,0 3 12 16,0-3 8-16,7 0-8 16,2 0 9-16,1 0-16 15,3 0-5-15,0 0 2 16,0 0 13-16,0 0 10 15,10 0-27-15,6 0 0 16,4 0 1-16,6 0 6 16,-7 0-6-16,0 0-1 15,1 0 0-15,-4 0 0 16,0 0 0-16,-3 0 0 16,-4 0-1-16,-4 0 1 0,-5 0-23 15,0 0 3-15,0 0 14 16,0 0-17-16,0 0 4 15,-3 0 17-15,-11 0 2 16,-2 0 2-16,-1 0 0 16,-2 0-2-16,0 0 1 15,0 0 13-15,4 0-7 16,-3 0 2-16,6 0-5 16,2 0 16-16,5 0-18 15,2 0 0-15,3 0-2 16,0 0 6-16,0 0-3 15,0 0 14-15,7 0-14 0,4-3-2 16,4 0 7-16,5-1-5 16,-2 4 2-16,1-3-2 15,-1 3 0-15,0-3-3 16,-4 3 0-16,-3 0 1 16,-5 0-1-16,-4 0 0 15,-2 0-4-15,0 0-3 16,0 0-5-16,0 0-2 15,-3 0 9-15,-11 0 5 16,-5 0 0-16,-7 0 2 16,-2 0 1-16,-3 0-3 15,3 0 2-15,5 0-2 0,4 0 0 16,9 0-9-16,6 0 9 16,4 0 2-1,0 0 5-15,11 0-4 0,8 0-2 16,7 0 21-16,5 0-11 15,0 0-10-15,0 0 15 16,-2 0-14-16,-4 0-2 16,-3 0 1-16,-4 0-6 15,-4 0 5-15,-5 0 0 16,-5 0-54-16,-4 0-151 16,0 0-303-16</inkml:trace>
  <inkml:trace contextRef="#ctx0" brushRef="#br0" timeOffset="101097.43">12921 18335 663 0,'0'0'180'0,"0"0"-180"15,0 0-31-15,0 0-222 16,0 0-62-16</inkml:trace>
  <inkml:trace contextRef="#ctx0" brushRef="#br0" timeOffset="122511.69">13131 16840 311 0,'0'0'21'0,"0"0"-17"16,0 0 42-16,0 0 11 15,0 0-9-15,0 0-8 16</inkml:trace>
  <inkml:trace contextRef="#ctx0" brushRef="#br0" timeOffset="135608.68">9056 12874 124 0,'0'0'92'15,"0"0"-22"-15,0 0 9 16,0 0-34-16,0 0 5 16,0 0-18-16,0 0-17 15,-24-20 22-15,21 16 7 16,0 1-32-16,3 0 6 16,-3 3-2-16,3 0-5 15,0-3 9-15,0 0-20 16,12-1-5-16,12-2 4 15,5-1 2-15,12 0-1 0,8-3 7 16,3 3-7 0,0 1-10-16,1-1 9 15,-8 5 1-15,-3-3 0 16,-7 3-1-16,-2 2-6 16,-13-3 1-16,-7 3-11 0,-4 0 3 15,-9 0 5-15,0 0 9 16,0 0 13-16,0 0-8 15,-6 0 6-15,-12 0-11 16,3 0 0-16,0 0 1 16,-6 0 11-16,5 0-12 0,-4 0-7 15,1 0 7 1,-3 0 0-16,-1 0 4 0,1 5-2 16,-2-2-2-1,2-1-7-15,5 0 7 0,1 1 5 16,6 0-2-16,1-2-3 15,5 2 4-15,2-3-4 16,2 0-6-16,0 3 6 16,0-1-20-16,15 0 12 15,14 1 7-15,7 0 2 16,3-3 9-16,4 0-9 16,-1 0 4-16,-2 0 2 15,-3 0-7-15,-1 0-12 16,-3 0 12-16,-8 0 0 15,-4 0 0-15,-10 1 0 0,-6 2 0 16,-3-3-3 0,-2 0 3-16,0 3 13 0,-9-3-4 15,-13 4-7-15,-5-1 0 16,-3 0-1-16,5-3 0 16,6 3 5-16,5-3-6 15,8 1 0-15,3-1-7 16,3 0 7-16,0 6-1 15,0 1-23-15,13 2-31 16,13 7 4-16,7-6-152 16</inkml:trace>
  <inkml:trace contextRef="#ctx0" brushRef="#br0" timeOffset="146968.49">14075 15853 88 0,'0'0'87'16,"0"0"-69"-16,0 0 37 16,0 0 17-16,0 0-35 15,0 0-5-15,0 0 1 16,0 0-19-16,0 0-1 16,0 0-1-16,0 0 21 0,0 0-15 15,0 0 5 1,0 0 10-16,0 0-19 0,0 0 8 15,0 0-16-15,-2 0 14 16,2 0-9-16,0 0-8 16,0 0-2-16,0 0 3 15,0 0-4-15,0 0 4 16,0 0 0-16,0 0 1 16,0 4-2-16,6 0-2 15,8 1 10-15,-2-2-3 16,7-3-4-16,1 0 7 15,-3 0-3-15,6-7 5 16,-8-5-13-16,4-5-2 16,-2-3-3-16,-3 0-12 15,-3 0 12-15,1 2-7 0,-6 4 12 16,-3 2 4-16,-3-1-2 16,0 5-4-16,0 1-2 15,0 1-4-15,0-2-2 16,0 0 10-16,-3 3-12 15,0-1 12-15,-6 3 1 16,6 0 5-16,1 0 22 16,1 2-21-16,1-3 11 15,0 4 6-15,0 0-3 16,0 0-1-16,0 0-9 16,0 0 4-16,0 0-8 15,0 0-7-15,0 0-6 16,0 0 4-16,0 0-6 0,0 4 3 15,0 7 5-15,0 4 2 16,6 2 0-16,3 0-2 16,0 3 1-16,-3 3-1 15,0 3 4-15,4 0-11 16,4 1 14-16,-4-1-8 16,-3-1 1-16,1 0 0 15,1-3 1-15,-1 2 0 16,2-3-1-16,-1 1 0 15,-4-5 1-15,4 2-2 16,-3-2 2-16,0 3-1 16,1-4 0-16,0 1 0 15,-4-5 0-15,0-2 0 16,0-3 0-16,-2-4 0 0,1 2 0 16,-2-5 7-16,0 0-14 15,0 0 10-15,0 0-3 16,0 0 0-16,0 0-3 15,0 0 3-15,0 0 2 16,0 0-1-16,0 0 0 16,0 0 5-16,-6 0-2 15,-5 0 1-15,1 0-2 16,-2 0 2-16,-4 0-2 16,-1 0 0-16,-2 0 1 15,3 0 7-15,-4 0-7 16,4 0 0-16,1 0 8 0,0 0-12 15,3 0 0-15,3 0 2 16,-4 2-2-16,2-2 4 16,-2 0-8-16,1 1 5 15,3 0-1-15,-5 1 0 16,7 1 0-16,1-3 0 16,3 3 0-16,0-3 0 15,3 0 0-15,0 0 5 16,0 0-2-16,0 0-3 15,0 0 9-15,0 0 3 16,0 0-2-16,0 0 1 16,0 0-5-16,0 0-1 15,0 0-5-15,3 0 0 0,9 0 0 16,9 2 9 0,4 6 4-16,8-4-4 0,9 1-7 15,4 0-2-15,5-2 0 16,1 0 6-16,0-2-2 15,-7-1 6-15,-5 0-10 16,-4 0-8-16,-15 0 7 16,3 0-11-16,-11 0-4 15,-6 0 16-15,-4 0-7 16,-1 0 7-16,-2 0 11 16,0 0-11-16,0 0 0 15,0 0-10-15,0 0-12 0,0 0-28 16,0 0-6-16,-3 0-14 15,-6 0-66-15,-1 0-453 16</inkml:trace>
  <inkml:trace contextRef="#ctx0" brushRef="#br0" timeOffset="147698.2">15018 15704 565 0,'0'0'31'0,"0"0"-19"16,0 0 44-16,0 0-17 15,0 0 15-15,0 0-20 16,14-23-17-16,-9 7 1 16,-4-7-8-16,-1-1-10 15,0-6-5-15,0 1 4 16,-6-1-11-16,-8 3 5 15,-5 5-6-15,2 5 12 16,2 1 1-16,0 2 0 0,2 5 0 16,4 0 1-1,3 5-1-15,3 4 0 0,3 0-6 16,0 0 6-16,0 0 12 16,-3 9-12-16,-1 12 0 15,1 1 17-15,3 5 1 16,0-1-13-16,0 1-3 15,7 1 3-15,2 4-2 16,2 2 2-16,0 7-2 16,7 2 18-16,-6 11-14 15,4 4-1-15,4-3-5 16,-6-3 4-16,4-6-7 16,2-7 2-16,-8-8-2 15,4-6-62-15,-5-5-24 16,-5-10-62-16,-6-6-184 0</inkml:trace>
  <inkml:trace contextRef="#ctx0" brushRef="#br0" timeOffset="147912.34">14949 16068 337 0,'0'0'371'16,"0"0"-342"-16,0 0 6 16,0 0 11-16,0 0-27 0,88-24-11 15,-61 21-8-15,-8-1-39 16,1 1-117-16,-11 0-262 16</inkml:trace>
  <inkml:trace contextRef="#ctx0" brushRef="#br0" timeOffset="148325.87">15099 16005 567 0,'0'0'100'16,"0"0"-98"-16,0 0 85 0,0 0-22 15,0 0-31 1,0 0-26-16,16-13-6 0,-3 9 11 15,3 4-11-15,5 0 4 16,0 0-6-16,3 0-9 16,3 4 7-16,-2 9-5 15,1 1-2-15,-7 4 0 16,-4 3-3-16,0-1-1 16,-9-4 9-16,-6 1-22 15,0-5 2-15,0-4 2 16,0-2 4-16,-9-6 13 15,-5 0 5-15,2 0 6 16,5-4-2-16,-6-9 2 0,5-3-6 16,5-1 0-1,1-2 0-15,2 2 12 0,0-3-11 16,0 4 0-16,5-1 1 16,5 5 3-16,-3 4-10 15,1 2 2-15,1 3-51 16,0 3-116-16,8 0-224 15</inkml:trace>
  <inkml:trace contextRef="#ctx0" brushRef="#br0" timeOffset="148807.5">15508 15979 454 0,'0'0'81'15,"0"0"-81"-15,0 0 86 16,0 0-14-16,0 0-40 16,0 0-18-16,-64-4-6 15,57 4 5-15,-2 0-11 16,0 4-2-16,3 9-2 16,3 1 2-16,3 5 8 15,0 0 1-15,0 1 10 16,18 1-5-16,-2-2-10 15,3-3 8-15,1-5-9 16,-4-5-3-16,4-6-15 16,-5 0-27-16,1-3-34 0,-2-11-39 15,-4-2 19-15,-7-1 73 16,-2-2 23-16,-1 5 6 16,0 1 21-16,0 3 57 15,0 4-13-15,0-2-12 16,0 6-8-16,0 2-1 15,0 0-14-15,0 0-19 16,0 0-17-16,0 0-11 16,2 7 6-16,5 5 4 15,2-1 2-15,5 5 4 16,-5 1-5-16,3-1-16 16,-1-3-65-16,0-2-65 15,0-6-56-15,0-5-164 16</inkml:trace>
  <inkml:trace contextRef="#ctx0" brushRef="#br0" timeOffset="149789.56">15720 16029 588 0,'0'0'150'16,"0"0"-149"-16,0 0 7 15,0 0 5-15,0 0-13 16,0 0 0-16,-1 15 2 15,1-1 11-15,1-2-7 16,-1 2-6-16,0-4 5 16,0 0-5-16,0-3-2 15,0-3-2-15,-4-1 4 0,0-3-1 16,2 0 2-16,-4 0 0 16,-1-7 1-16,1-3 9 15,4-4 0-15,0 2 11 16,2 1 1-16,0-2-8 15,0 3 4-15,0 0-12 16,0 1-7-16,10-1 0 16,3 0-20-16,-2 0-4 15,4 4-6-15,1-1 13 16,0 6 11-16,0-2 4 0,1 3-5 16,0 0 5-1,0 0 2-15,-2 0-5 0,0 3 5 16,-2 7 0-1,-2-3-3-15,-5 4-1 0,-3 0-10 16,-3 1-7-16,0-3 15 16,0-2-1-16,0-1-8 15,0-3 9-15,-3 1 6 16,-3-4 1-16,0 0 4 16,4 0 3-16,-1 0 31 15,-1 0-8-15,1 0 2 16,0-4-2-16,1-4-11 15,1 3-1-15,1-2-1 16,0-2-1-16,0-1-17 16,3 0 1-16,8 0-1 15,2 1 0-15,0-2-13 16,2 5 4-16,-5-5-6 0,3 8 7 16,-3-2-3-1,-1 0 5-15,1 5 3 0,-2-3 3 16,1 3 0-16,-3 0 0 15,2 0 1-15,1 0-5 16,0 0 8-16,5 3 3 16,-2 4-3-16,1 3 1 15,0 0 1-15,1 4 0 16,1-5-6-16,2 8-8 16,-3-7 8-16,-2-1 12 0,1-2-12 15,-3-1 0 1,-1-6 5-16,1 0-1 15,-1 0-1-15,1-8 13 0,1-3-15 16,-5-2-1-16,-3 3-2 16,-2 0 2-16,-1 4 13 15,0-2-11-15,0 5-2 16,0-3 1-16,-4 6-7 16,-2-3 12-16,-1 3-2 15,3 0 2-15,3 0 5 16,1 0-10-16,0 0-1 15,-2 3 2-15,1 11 4 16,-2 3 2-16,1 2 11 16,2-1-11-16,0 1-8 15,0-5-6-15,0 3 4 0,5-3-34 16,7-8-33-16,-3 0-56 16,4-4-165-16</inkml:trace>
  <inkml:trace contextRef="#ctx0" brushRef="#br0" timeOffset="150343.04">16850 15684 547 0,'0'0'292'16,"0"0"-275"-16,0 0 39 15,0 0 2-15,0 0-26 16,0 0-24-16,69 0 2 16,-31 0 2-16,-3 0-12 0,3 0-1 15,-6 0-2-15,-7 0-39 16,-9 0-54-16,-9 0-84 15,-7 3-110-15</inkml:trace>
  <inkml:trace contextRef="#ctx0" brushRef="#br0" timeOffset="150639.67">16882 15916 639 0,'0'0'116'0,"0"0"-115"0,0 0 52 16,0 0-15-16,0 0-2 15,0 0-10-15,-4 12-2 16,8-7 20-16,6-2-26 15,6-3 11-15,6 0-7 16,8 0-20-16,-4 0-2 16,4 0-20-16,-4 0-29 15,-4 0-51-15,-7 0-107 16,-4 0-436-16</inkml:trace>
  <inkml:trace contextRef="#ctx0" brushRef="#br0" timeOffset="152371.37">18047 15708 244 0,'0'0'172'16,"0"0"-159"-16,0 0 49 15,0 0 24-15,0 0 17 16,0 0-50-16,-22-17-9 16,22 17-8-16,0 0 5 0,0 0-24 15,3 0 4-15,13 0-12 16,6 0 0-16,8 0-8 15,3 0-1-15,0 0 4 16,0 0-4-16,-4 7-3 16,3 2-3-16,1 5 1 15,-7 1 0-15,0 7 0 16,-11-3 2-16,1 8-5 16,-6-1-4-16,-6 1 9 15,-4-1-6-15,0-1 7 16,-6-3-5-16,-14-3-6 15,1-6-7-15,-5 0 20 16,2-5 20-16,-4-5-8 0,8-1-4 16,2-2 16-1,7 0-22-15,3 0 19 0,3 0-6 16,0-5 8-16,3-6 17 16,0-2-10-16,12-1-26 15,14-6-4-15,11-5 5 16,3 2-5-16,7-7 4 15,-1 3-4-15,1 0 2 16,-4 4-2-16,-2 1-7 16,-3 5 7-16,-6 1 12 15,-9 5-10-15,-7-2-1 16,-6 6 5-16,-8 1 2 16,0-1-2-16,-2 5-6 15,0-2 10-15,0 4 13 0,0-3-14 16,0 3 15-1,0 0-8-15,0 0-8 0,0 0-7 16,0 0-1-16,0 0-6 16,0 6 2-16,0 5 1 15,-4 8 2-15,-3-2 0 16,1 9 1-16,2 3 4 16,4 5-2-16,0 5 7 15,0-2-1-15,8 3-5 16,10-2 0-16,5-1-6 15,2-6 6-15,5-6-7 16,1-6-30-16,3-4-29 16,-4-6-41-16,2-9-160 15</inkml:trace>
  <inkml:trace contextRef="#ctx0" brushRef="#br0" timeOffset="161714.44">14522 16956 546 0,'0'0'112'0,"0"0"-83"16,0 0 39-16,0 0-22 16,0 0-19-16,0 0-15 15,0 0-9-15,0-8-1 16,0 8-4-16,5 0-2 15,-1 10 4-15,4 9 3 16,-1 3-1-16,-2 3-1 16,1 3 4-16,-3-4-4 0,-3-5 3 15,0-2 0-15,0-6-8 16,0-3 5-16,0-7-1 16,0 2 3-16,0-3-1 15,0 0 2-15,0 0 34 16,0 0-11-16,0 0 14 15,0-7-32-15,0-3 5 16,0-4-14-16,0 1 2 16,3 1-4-16,0-5-2 15,1 7-6-15,6-6 2 16,2 3-11-16,4 2 6 16,0 1 2-16,2 0 4 15,-3 5-7-15,1 1 8 16,5 1 6-16,-3 0 0 0,6 1-4 15,-2 2 4-15,1 0 0 16,-1 0-1-16,-3 2 1 16,-3 8 0-16,-1 2-5 15,-4 4 3-15,-3 2 2 16,-1 2-7-16,-1 3 3 16,-3-1-2-16,-2-2 6 15,1-3 0-15,-1-4 0 16,-1-4-21-16,3-1-23 15,2-5-90-15,3-3-188 16</inkml:trace>
  <inkml:trace contextRef="#ctx0" brushRef="#br0" timeOffset="162299.31">15217 16903 611 0,'0'0'77'15,"0"0"-71"-15,0 0 67 16,0 0-16-16,0 0-21 16,93 4-3-16,-84-25 14 15,-3-4-47-15,-6-6-8 16,0-8-18-16,-3-4-28 16,-15-3-10-16,-6 0-20 15,0 2 51-15,-3 11 33 16,1 8 29-16,0 8 10 15,7 0 10-15,-2 9-10 16,10 7-6-16,7-2-4 0,1 3-19 16,3 0-7-16,0 0 10 15,0 0-13 1,0 4-2-16,0 18 2 0,0 8 22 16,0 4 14-16,1 6-28 15,7 1 14-15,3 1-15 16,8 5-3-16,0 5 0 15,10 6-3-15,-5 1 7 16,6 3-6-16,0-8 1 16,-4-6-5-16,-2-7 2 15,-8-9-45-15,-3-8-9 16,-3-14-29-16,-7-3 1 16,-3-7-48-16,0 0 10 15,-10-14-327-15</inkml:trace>
  <inkml:trace contextRef="#ctx0" brushRef="#br0" timeOffset="162472.66">15169 17062 702 0,'0'0'62'0,"0"0"-37"15,0 0-4-15,0 0-4 16,0 0-17-16,0 0-67 15,0 0-79-15,74-8-47 0,-61 8-148 16</inkml:trace>
  <inkml:trace contextRef="#ctx0" brushRef="#br0" timeOffset="162830.01">15313 17052 488 0,'0'0'78'15,"0"0"40"-15,0 0-15 16,0 0-34-16,0 0 2 15,0 0-25-15,21-26-24 16,-5 24-20-16,5 2 6 16,4 0-6-16,3 0 1 15,2 12-3-15,3 6-1 16,1 4-1-16,-4 3-9 16,-1-1 10-16,-8-1-4 15,-1-3 4-15,-12-4-2 0,-6-5-16 16,-2-8-5-16,0-2-8 15,0-1-11-15,-3 0 10 16,-12-9 33-16,-9-7 0 16,5-6-13-16,3 1 3 15,3 1 10-15,10 0 6 16,3 8 5-16,0-2-10 16,0 2 8-16,10 4-9 15,6 5-2-15,-2 0-78 16,3 3-60-16,1 0-41 15,0 0-207-15</inkml:trace>
  <inkml:trace contextRef="#ctx0" brushRef="#br0" timeOffset="163233.28">15787 17073 160 0,'0'0'432'16,"0"0"-402"-16,0 0 51 15,0 0-12-15,0 0-40 16,-100-20-18-16,84 20-5 16,-1 0 11-16,5 0 1 15,5 0-7-15,1 9-5 16,5 10 5-16,1 6-4 16,0 4 15-16,17 1-1 0,6-4 6 15,-4 0-17 1,4-9-7-16,-6-5-3 15,0-4-2-15,1-8-9 0,-3 0-2 16,-1-16-6-16,-1-5-19 16,-5-1-37-16,0-4 35 15,-4 8 12-15,-1 4 13 16,0 5 15-16,-1 4 18 16,-2 5 29-16,0 0-15 15,0 0-32-15,7 0-1 16,4 14 1-16,-1 6 1 15,4-3 0-15,1 0-1 16,0-1-50-16,-1-8-136 16,2-6-161-16</inkml:trace>
  <inkml:trace contextRef="#ctx0" brushRef="#br0" timeOffset="164136.51">16003 17137 621 0,'0'0'150'0,"0"0"-138"16,0 0 6-16,0 0-11 16,0 0 18-16,0 0-2 15,22 47-17-15,-19-33 10 16,1-4-13-16,-4-1 2 16,0-2 2-16,0-4-9 15,0-3 2-15,0 0 0 16,0 0 2-16,-4 0-2 0,-3 0 4 15,1-8 4-15,0 4-7 16,2-4 6-16,2 0 10 16,1 4 4-16,1-7-10 15,0 1-10-15,0 1 15 16,4-2-16-16,8 2 0 16,5-1-1-16,-1 6 1 15,2 1 1-15,-4-2-1 16,5 5-4-16,-2 0 2 0,-3 0 2 15,0 5-16-15,-3 4 13 16,2 2 1-16,-7-2-4 16,-1-1-3-16,-3-2-8 15,-2 1 15-15,0-5-14 16,0-1 3-16,0 2-19 16,-4-3 32-16,-5 0 12 15,3 0-6-15,-1 0-4 16,3 0 0-16,1 0 10 15,3-3 2-15,0 0 18 16,0-6 5-16,0-1-17 16,0 2-13-16,9-3-7 15,4 2-7-15,1-2-2 16,-1 4-14-16,1 2 7 16,-4 0 15-16,1 0-2 0,2 5 4 15,-2-3-1 1,1 3 2-16,-1 0-1 0,1 0-1 15,2 13 0-15,-5-3 0 16,3 4 0-16,1 2 5 16,-2-4-5-16,0-1 3 15,-2-3-1-15,-1-3 5 16,-2-5-7-16,-2 0 0 16,7 0 12-16,-5-5-3 15,0-6-8-15,0 0-1 16,-2 2-2-16,-4-2-1 15,0 5-3-15,0 3 5 0,0-2 1 16,0 5 0 0,0 0 10-16,-3 0-1 0,-4 0-9 15,5 0 0-15,-2 0-6 16,1 0 14-16,-3 9-4 16,2 7 15-16,4-4-10 15,0 6 2-15,0-1 9 16,0-4-10-16,13 0-6 15,0 0 3-15,7-3-1 16,3-3-3-16,3-4-3 16,-2-1-43-16,3-2-48 15,-1 0-71-15,-2-5-184 16</inkml:trace>
  <inkml:trace contextRef="#ctx0" brushRef="#br0" timeOffset="165094.29">17176 16801 581 0,'0'0'123'0,"0"0"-73"16,0 0 48-16,0 0-28 16,0 0-25-16,0 0 13 15,0 0-38-15,-2 0-5 16,9 0-4-16,10 0 7 16,3 0-2-16,4 0-16 15,-1 0-1-15,-2 0-23 16,-2 0-24-16,0 0-30 0,-6 0-50 15,-4 0-108 1,-7 0-311-16</inkml:trace>
  <inkml:trace contextRef="#ctx0" brushRef="#br0" timeOffset="165363.5">17204 16983 798 0,'0'0'57'0,"0"0"-9"16,0 0 45-16,0 0-38 0,0 0-15 15,0 0-3-15,-1 3-22 16,2-3-12-16,15 0-1 15,10-3-2-15,10-5-18 16,6 0-92-16,1 2-91 16,-3-2-191-16</inkml:trace>
  <inkml:trace contextRef="#ctx0" brushRef="#br0" timeOffset="166545.21">18341 16679 323 0,'0'0'104'0,"0"0"-64"0,0 0 60 15,0 0-5 1,0 0-30-16,0 0-6 0,-12-4-18 16,12 4-21-16,12 0 6 15,1 0 23-15,13 0-10 16,0 0-21-16,7 0-7 16,-2-2-11-16,-2-6-1 15,-2-1-11-15,-9-2 7 16,-5-2 0-16,-5 4-3 15,-5-2 5-15,-3 2-5 16,0-1-12-16,0 3-6 16,0-1 26-16,-3 3 4 15,-2 1 1-15,3 4 17 16,2 0 7-16,0 0-2 16,0 0-8-16,0 0 0 15,0 0-19-15,0 4-9 0,0 9 9 16,2 4 10-16,6-2 0 15,-1 7-8-15,3 3 1 16,1 0 4-16,-1 1 2 16,7 1-9-16,-2 1 0 15,0 3 5-15,4 4-5 16,-1-3-11-16,0 6 5 16,-6-8-12-16,-2 0 8 15,-3-5 8-15,-1-8-6 16,-4-4 6-16,-1-9 0 15,-1-1 2-15,0 1-4 16,0-4 0-16,0 0 0 0,0 0-4 16,0 0-6-16,0 0 9 15,-1 0 5-15,-10 0 2 16,-3 0-2-16,2-4 2 16,-8-1-2-16,1 3 3 15,-2-1-2-15,-1 0-1 16,-2 1-4-16,3 0 4 15,0-1 3-15,0 0 1 16,5 2 6-16,2-2-8 16,4 3 15-16,4 0-6 15,3 0-2-15,0 0 4 16,3 0 18-16,0 0-16 16,0 0-5-16,0 0 4 15,0 0-3-15,0 0 12 0,6 0-21 16,10 0-1-1,7 0 7-15,10 0 10 0,2 0-8 16,7 0-9-16,1 0 3 16,1 0-4-16,-4 0 0 15,-6 0 0-15,-9 0-14 16,-9 0-38-16,-9 0-29 16,-4 0-98-16,-3 0-224 15</inkml:trace>
  <inkml:trace contextRef="#ctx0" brushRef="#br0" timeOffset="167111.5">19133 16627 486 0,'0'0'59'15,"0"0"-38"-15,0 0 69 16,0 0-34-16,0 0-30 16,0 0-18-16,-73 18 10 15,73-5 3-15,0 2-13 16,3 2 17-16,12-3 12 16,-3 3-22-16,5 0-13 15,-1 0 1-15,-2 0 1 16,0-1-4-16,-3-1 0 15,0 0 2-15,-2-3-2 0,-2 2-1 16,-1-1 1 0,0-1-1-16,-3-2 6 0,0-1-6 15,-3 0 1-15,0-8-3 16,0 1-9-16,0 1-10 16,-6-3 22-16,-10 4 18 15,0-4-5-15,-10 0-11 16,3 0 2-16,-3 0-4 15,3 0-2-15,4 0-23 16,7 0-33-16,4 0-92 16,8 0-97-16</inkml:trace>
  <inkml:trace contextRef="#ctx0" brushRef="#br0" timeOffset="167404.04">19354 16808 547 0,'0'0'8'0,"0"0"57"15,0 0 7-15,0 0-31 16,0 0 4-16,0 0-9 16,0-17-19-16,-3 17 15 15,-2-3 14-15,0 3-17 16,-1 0 8-16,5 0-26 15,-2 0-8-15,3 3-3 16,0 11 2-16,0 3-2 0,0 1 5 16,12 2 6-16,5-2-11 15,3 2-10-15,6-2-41 16,6-5-100-16,0-5-106 16</inkml:trace>
  <inkml:trace contextRef="#ctx0" brushRef="#br0" timeOffset="167727.21">19686 16837 518 0,'0'0'117'16,"0"0"-115"-16,0 0 98 16,0 0-37-16,0 0-26 0,0 0 5 15,-53-34-3-15,40 32-11 16,-1-1-4-16,0 3 16 15,-2 0 1-15,-1 0-12 16,0 0-8-16,-2 0 1 16,2 0-8-16,3 3-2 15,2 7-12-15,3 6 3 16,3 4-1-16,6 7 1 16,0 2 8-16,2 7-6 15,17-2-4-15,5-5-1 16,5-7-8-16,3-1-19 15,3-7-38-15,3-4-23 0,-2-5-101 16,-2-5-169-16</inkml:trace>
  <inkml:trace contextRef="#ctx0" brushRef="#br0" timeOffset="168464">18499 17224 631 0,'0'0'111'16,"0"0"-80"-16,0 0 42 15,0 0-4-15,0 0-21 0,0 0-36 16,89-3-2 0,-18 3-10-16,16 0-3 0,21 0-12 15,10 8 14 1,4 0 2-16,-2-1 9 0,-15-2 7 15,-9 2-2-15,-14-5-12 16,-15 3 9-16,-21-5-9 16,-19 3 0-16,-15-3 1 15,-11 0 20-15,-1 0 0 16,0 0-23-16,0 0-1 16,-1 0-12-16,-5 0-1 15,-4 2-10-15,0 6-31 16,-4 3-9-16,-4-2-61 15,-6-3-119-15</inkml:trace>
  <inkml:trace contextRef="#ctx0" brushRef="#br0" timeOffset="176381.37">16794 16798 610 0,'0'0'100'16,"0"0"-91"-16,0 0 35 16,0 0-7-16,0 0-20 15,0 0-4-15,0 0 0 16,37-27-4-16,-23 18-9 15,1-1 18-15,-3-1 2 16,2-1-5-16,5-2-8 16,-2-2-1-16,4 2 1 15,2-5-7-15,2 1 0 16,1-1-1-16,8-3 1 16,2 1 2-16,2-1-2 15,4 2 0-15,5-4 9 16,-3 1-8-16,3-1-1 0,-2 1 0 15,-3 1 2-15,1-2-1 16,-1 2-1-16,-2-5 0 16,-2 4 3-16,-4-4-3 15,2 5 0-15,-6-2-4 16,-5 2 4-16,-3 1-9 16,-7 4 4-16,2 0-3 15,-5 6 7-15,-2 2-2 16,0 1 3-16,-4 4-1 15,-1-1-4-15,0 1-2 16,-5 3-22-16,0 1 16 0,0 0-23 16,0 0-13-16,-8 0-94 15,-14 0-60-15</inkml:trace>
  <inkml:trace contextRef="#ctx0" brushRef="#br0" timeOffset="177140.31">16693 16065 378 0,'0'0'92'0,"0"0"-80"15,0 0-5-15,0 0-4 16,0 0 17-16,0 0 13 15,30 0 33-15,-14 3-6 16,11 7 2-16,1 3-27 16,6 7 5-16,7 3-27 15,-2 5 2-15,7 6 2 16,-4-1-1-16,7 1-11 16,0 3 11-16,6 0 11 15,3 1-13-15,2 1-6 0,0-1-2 16,-5 1 2-1,-3-6 1-15,-4 2-8 0,-1-4 22 16,2 2-14-16,-2-3 1 16,2-4-6-16,-4-1 8 15,-2-3-12-15,-9-5 4 16,-7-5-4-16,-7-2 2 16,-4-4-2-16,-7-3 0 15,2 2 2-15,-4-3 3 16,-3-2-4-16,2 0-1 15,-2 0 6-15,-2 0-9 16,-2 0 3-16,0 0-7 0,0 0-7 16,0 0-31-16,0 0-29 15,0 0-39-15,0 0-161 16</inkml:trace>
  <inkml:trace contextRef="#ctx0" brushRef="#br0" timeOffset="181152.71">15197 17838 363 0,'0'0'87'0,"0"0"-82"16,0 0 45-16,0 0 1 15,0 0-12-15,0 0-3 0,-5 0 4 16,5 0-12-16,0 0-4 16,-2 0 9-16,1 0 0 15,-1 0-13-15,1 0 2 16,1 0 0-16,-2 0 18 16,2 0-23-16,0 0 8 15,0 0-24-15,0 0 8 16,0 0 8-16,0 0-16 15,0 0 2-15,5 0-3 16,9 0 11-16,5 0-7 16,5 0 16-16,2 0-16 15,-1 1-4-15,3 4 7 16,-1 6-7-16,0-1 1 16,-2-1-1-16,2 5 0 15,-5 2-1-15,1-1 2 16,-4 2-2-16,-3-3-4 15,1 6-8-15,-10-3-7 0,-2 6 2 16,-5-1 2-16,0 2 8 16,-15 1 3-16,-9 0-9 15,-1-5 13-15,-4-4 1 16,2-5-3-16,2-6 2 16,-1-1-5-16,6-4 5 15,5 0 1-15,0 0 0 16,9 0 2-16,3 0-2 0,3-2 17 15,0-5 10 1,7-7-22-16,16-10-1 0,2 0 7 16,5-1-11-16,-5-1-5 15,4 6 2-15,-2-3 6 16,-2 6-1-16,5-3 0 16,-7 4-1-16,3 0-1 15,-5 2 2-15,3 2 2 16,-7 1-3-16,-1 5 0 15,-6-1-1-15,-3 3 10 16,-4 4-8-16,-1 0 5 16,-2 0 8-16,0 0-4 15,0 0-5-15,0 0-5 16,0 0 0-16,0 0-2 16,0 4-12-16,-5 12 13 0,-2 4 21 15,0-1-16 1,0 1 5-16,7 4-2 0,0 2 4 15,0 1 13-15,14 5 1 16,7 1-9-16,9-2-15 16,10-6 3-16,2-7-5 15,3-10-34-15,7-8-34 16,3 0-46-16,-2-12-209 16</inkml:trace>
  <inkml:trace contextRef="#ctx0" brushRef="#br0" timeOffset="182822.03">17007 17904 664 0,'0'0'114'15,"0"0"-96"-15,0 0 7 16,0 0 18-16,0 0-24 0,0 0-1 16,0 0 14-16,64 0-7 15,-31 0-2-15,2-2 3 16,-4-1-24-16,0 1-2 16,-2 2-5-16,-11 0-15 15,-4 0-33-15,-11 0-73 16,-3 0-164-16</inkml:trace>
  <inkml:trace contextRef="#ctx0" brushRef="#br0" timeOffset="183019.93">16905 18139 731 0,'0'0'114'15,"0"0"-112"-15,0 0 39 0,0 0 45 16,86 48-58-16,-40-43-10 16,7-5-14-16,0 0-8 15,1-12-25-15,-4-9-71 16,0-7-237-16</inkml:trace>
  <inkml:trace contextRef="#ctx0" brushRef="#br0" timeOffset="184960.54">17990 17607 507 0,'0'0'106'15,"0"0"-89"-15,0 0 11 16,0 0-11-16,0 0 32 15,0 0 5-15,81 21-21 16,-53-21-18-16,-1 0-1 16,-2 0 3-16,-2-11-10 15,-2-5-7-15,-11-1-13 16,-4-3-4-16,-3 3 0 16,-3-1-8-16,0 6 25 15,0 3 0-15,0-1-3 0,-4 2 3 16,1 6 15-16,1 0 5 15,2 2-7-15,0-5 5 16,0 5 16-16,0 0-17 16,0 0-1-16,0 0-16 15,0 11-1-15,0 7 1 16,0 6 6-16,9 6 10 16,1 0-12-16,2 2-3 15,2 4 0-15,-2 1 2 16,-3 0-1-16,4 3 0 15,-2-6-2-15,-2-3 0 16,-2-3-2-16,-1-7-2 0,-3-6 3 16,-1-4 1-16,2-3-1 15,-4-6 1-15,1-2 9 16,-1 0-9-16,0 0-10 16,0 0 10-16,0 0-4 15,0 0-3-15,0 0 1 16,0 0-5-16,0 0 11 15,-9 0 5-15,-4 0-2 16,3-1-2-16,-7 0 2 16,1-4 2-16,-3 2 4 15,0 1-12-15,2 2 9 16,1-3-3-16,3 3 18 0,4 0-19 16,3 0 9-16,5 0 1 15,1 0 4-15,0 0 8 16,0 0-8-16,0 0-13 15,0 0 1-15,4 0-3 16,8 0 12-16,8 0-6 16,3 0 7-16,6 0-2 15,2 0-2-15,3 0-5 16,5 0 1-16,-1 0 2 16,-1 0-8-16,-12 0-2 15,-2 0-15-15,-10 0-17 16,-7 0-5-16,-3 0-53 15,-3 0-85-15,0 0-224 16</inkml:trace>
  <inkml:trace contextRef="#ctx0" brushRef="#br0" timeOffset="185462.48">18020 18258 627 0,'0'0'51'16,"0"0"-48"-16,0 0-3 15,0 0 21-15,0 0-11 16,0 0 2-16,0-3-7 0,0 3 3 15,0 0 0-15,0 0 41 16,0 0-16-16,0 0-25 16,0 0-7-16,0 0 1 15,0 0-2-15,0 0 2 16,0 0-2-16,0 0-12 16,0 0 8-16,0 0-8 15,0 0-9-15,0 0-3 16,2 0-18-16,1-1-70 15,0-2-123-15</inkml:trace>
  <inkml:trace contextRef="#ctx0" brushRef="#br0" timeOffset="188913.15">17873 18126 632 0,'0'0'98'15,"0"0"-94"-15,0 0-4 16,0 0 0-16,0 0 0 15,0 0 2-15,0 0 6 16,34 0 3-16,-1 5 2 0,10 0 10 16,7-2-19-16,14-3 10 15,14 0 1-15,16 0 6 16,13-10 24-16,14 0 26 16,5-3-12-16,4 5-1 15,-10 8 15-15,-16 0-39 16,-16 3-34-16,-20 11-4 15,-20-3 1-15,-11-5 0 16,-16 1-7-16,-10-6-3 16,-9 0-6-16,-2-1 6 15,0 0-3-15,0 1-16 16,-10 5-27-16,-13-1-66 16,-11 1-60-16,-11-6-299 0</inkml:trace>
  <inkml:trace contextRef="#ctx0" brushRef="#br0" timeOffset="191064.01">18000 18604 491 0,'0'0'78'0,"0"0"-65"0,0 0-8 16,0 0 64-16,0 0-26 15,0 0-19-15,-1-47 1 16,1 42-2-16,0-2-5 16,4 4 14-16,-2 3 6 15,-1 0-15-15,1 0 7 16,-2 0-16-16,5 0-14 15,-2 6-10-15,4 11 10 16,3 2 0-16,-2 3 0 16,1 5 4-16,-1 1 2 15,-1-8-2-15,-6-3 4 16,1-11-8-16,-2 0-6 0,0-6 6 16,0 0 3-16,0 0 16 15,0 0-5-15,0-12 4 16,0-5-17-16,0 1 5 15,0 2 2-15,0-2 1 16,0 4-9-16,0 2 0 16,0 1-1-16,3 0 1 15,6 1 0-15,0 2 1 16,6-1 5-16,-5-2-5 16,2 6-1-16,0-4 3 15,1 4-3-15,2 3 0 16,-1 0 0-16,4 0 2 15,-6 0-2-15,4 3 0 0,-4 7-2 16,0 2-2 0,-3 5-2-16,0 0 1 0,-1 3-2 15,0-3 7-15,0 0-2 16,-4-1-1-16,1-10-26 16,-1 1-10-16,2-3-60 15,0-4-105-15,-1-4-286 16</inkml:trace>
  <inkml:trace contextRef="#ctx0" brushRef="#br0" timeOffset="191492.46">18474 18539 514 0,'0'0'250'0,"0"0"-216"15,0 0-1-15,0 0 34 16,0 0-55-16,0 0-12 16,65-69-10-16,-55 40-2 15,-6-2-3-15,-4-7 11 16,0 1 0-16,-1 3 4 16,-12-2 3-16,3 0-2 15,-5 6 16-15,4 7-7 16,-1 7 0-16,2 5-9 15,3 7 30-15,0 1-13 16,1 3-8-16,-1 0-10 0,1 11 0 16,-3 12 0-1,-1 5 6-15,1 9-5 0,3 3 11 16,1-1-8-16,5 7 14 16,0-2-13-16,0 2 3 15,0-3 2-15,11 3-10 16,1-7 0-16,0 0 1 15,2-6-1-15,2-2-15 16,-4-8-23-16,-1-3-31 16,0-9-52-16,-5-8-160 15</inkml:trace>
  <inkml:trace contextRef="#ctx0" brushRef="#br0" timeOffset="191721.65">18299 18694 651 0,'0'0'87'0,"0"0"-79"15,0 0 46-15,0 0-36 16,113-1-11-16,-81 1-7 15,-2 0-86-15,-11-3-137 16,-3-3-275-16</inkml:trace>
  <inkml:trace contextRef="#ctx0" brushRef="#br0" timeOffset="192462.57">18572 18646 722 0,'0'0'65'15,"0"0"-14"-15,0 0 44 16,0 0-64-16,0 0-31 16,0 0 20-16,94-15-17 15,-67 15 14-15,-6 0-13 16,-2 0-4-16,-6 11-1 16,1-1-3-16,-5 8 4 15,-4-4-17-15,-1 3 10 0,-4-8-8 16,0-2-7-16,0-3 7 15,0-3 14-15,-5-1-26 16,-4 0 17-16,-2-2 7 16,3-8 5-16,2 1-11 15,0-5 8-15,3 4 1 16,3 0 4-16,0-2 13 16,3-1-17-16,14 2-8 15,-1-4-11-15,-1 10-32 16,3 0-48-16,-5 5-78 15,2 0 1-15,-1 0 29 16,2 0 16-16,-1 6 71 0,3-2 60 16,-2 0 23-16,2-1 122 15,-1-3 52-15,-4 0-72 16,-7 0-67-16,-3 0-22 16,-3 0 21-16,0 0 16 15,0 0 6-15,0 0-65 16,-6-7-4-16,-3 2 11 15,-1-2-6-15,0 4 8 16,1-3 3-16,2 5-5 16,1 1-7-16,0 0-14 15,0 3 1-15,2 13 0 16,4 8 20-16,0 0-4 0,0-1-6 16,0 0 1-16,9-8-10 15,0-5-2-15,1-5 2 16,0-5-2-16,7-3 0 15,2-11-1-15,1-5-24 16,-4-1-1-16,-4 6 22 16,-5-1-6-16,0 9 10 15,-4 2 0-15,-3 2 4 16,0 2-2-16,0 0 8 16,0 0-10-16,0 0-10 15,1 0 1-15,1 11 1 16,3-5-15-16,0-1-75 15,1-2-54-15,0-3-125 0</inkml:trace>
  <inkml:trace contextRef="#ctx0" brushRef="#br0" timeOffset="193248.75">19140 18620 416 0,'0'0'206'0,"0"0"-159"16,0 0 5-16,0 0-33 15,0 0-9-15,0 0 12 16,0 0-2-16,16 32-1 16,-14-22-14-16,-2-2-5 15,0-5 0-15,0-2 0 16,0 2-5-16,0-3-2 16,0 0 7-16,0 0 18 0,0 0-5 15,0 0 30-15,0 0 46 16,0-5-53-16,0-4-23 15,0-2-8-15,7-4-5 16,3-2-5-16,4 3-21 16,0-1 0-16,1 3-5 15,0 5 14-15,1-3 13 16,-1 5 4-16,3 3-1 16,-5 2 0-16,4 0 1 15,-4 0-1-15,2 0-1 16,-1 10 4-16,-2 6 9 15,-2 7 11-15,-3-1-12 16,-4-3-10-16,-3-2 0 0,0-6 0 16,0-7 5-1,0 0-5-15,-4-4 0 0,-4 0 3 16,0-9 3-16,0-7 15 16,4 0-21-16,4-1 0 15,0 2 0-15,0 4-8 16,0 1-28-16,0 4 13 15,10 1-6-15,2 5 9 16,1 0 12-16,4 0 8 16,-1 5 10-16,4 8 0 15,2-3 14-15,-3 2-6 16,4 0-18-16,-3-7 8 0,0-3-4 16,-2-2-3-1,0 0 4-15,-9-7-3 0,-3-6-2 16,-2 2-9-16,-4-2 4 15,0 3-2-15,0-2 7 16,0 0 16-16,-6 3-10 16,0 3 15-16,-1 0-20 15,-1 1 12-15,1 5-9 16,2 0-3-16,-1 0 9 16,-2 6-1-16,0 13 1 15,4 6 16-15,0 2-8 16,4 2-3-16,0-1-5 15,5-3-10-15,7-3 0 16,3-4-11-16,3-4-60 16,1-6-59-16,7-4 0 0,-4-4-338 15</inkml:trace>
  <inkml:trace contextRef="#ctx0" brushRef="#br0" timeOffset="195908.08">19844 17885 217 0,'0'0'524'15,"0"0"-497"-15,0 0-22 16,0 0 41-16,0 0 3 16,0 0-10-16,-4-7-17 15,4 7 0-15,0 0-11 16,0 0 6-16,0 0 13 15,4 0 0-15,13 0-26 16,2 0 8-16,8-1 12 0,3-2-20 16,-3-1-4-1,-2 3-3-15,-5 1-25 0,-4 0-29 16,-6 0-103-16,-7 0-206 16</inkml:trace>
  <inkml:trace contextRef="#ctx0" brushRef="#br0" timeOffset="196369.58">19888 18120 445 0,'0'0'323'0,"0"0"-289"16,0 0 1-16,0 0 33 15,0 0-23-15,0 0-22 16,-5 0-6-16,5 0 3 16,0 0-18-16,7 0 26 0,6 0 12 15,4 0-11-15,7-5-7 16,6 0-9-16,3 1-8 16,-1-4-1-16,1 5-4 15,2-1 1-15,-5 3-1 16,-7 1 0-16,-5 0-24 15,-4 0-17-15,-7 0-17 16,-1 0 13-16,-3 0-29 16,0 0-49-16,-3 0-135 15</inkml:trace>
  <inkml:trace contextRef="#ctx0" brushRef="#br0" timeOffset="196889.44">20690 17547 331 0,'0'0'261'0,"0"0"-235"15,0 0 35-15,0 0 51 16,0 0-39-16,0 0-13 16,0 0 0-16,-19-37-15 15,19 37-8-15,0 0-1 16,0 0-32-16,0 0-4 0,7 7 1 16,4 10 15-16,-1 8-13 15,5 6 4-15,-2 5-6 16,2 3 1-1,-4 0-2-15,-3 0-1 0,1-3-8 16,-3-7-17-16,-2-10-17 16,-1-6-7-16,-3-5-67 15,0-8-42-15,0 0-163 16</inkml:trace>
  <inkml:trace contextRef="#ctx0" brushRef="#br0" timeOffset="197314.77">20588 18047 733 0,'0'0'175'0,"0"0"-166"16,0 0 19-16,0 0 25 15,0 0-21-15,0 0-30 16,35-5 0-16,3 5 7 16,12-2 1-16,2-6-3 15,8-1 6-15,4 3-12 16,-2-5 0-16,-2 5-1 16,-12 3 0-16,-11 1-30 15,-14 2-103-15,-17 0-135 16,-6 0-345-16</inkml:trace>
  <inkml:trace contextRef="#ctx0" brushRef="#br0" timeOffset="197909.57">20679 18383 736 0,'0'0'128'0,"0"0"-124"15,0 0-2-15,0 0 19 16,0 0-14-16,87-79-7 16,-70 41-9-16,-3-2-3 15,-9-6 8-15,-5 2-1 0,0 3 1 16,0 7 4-1,-12 7 0-15,-2 7-2 0,-3 9 5 16,2 2-3 0,-2 5 1-16,5 1 7 0,2 3-7 15,0 0-1 1,-1 7 3-16,-2 12 9 0,5 12-11 16,1 8 34-16,4 10-11 15,3 4 0-15,0 0-18 16,8 0 4-16,7-7 10 15,-2-2-16-15,-1 2-4 16,2-7-1-16,-2 0 0 16,-1-5-1-16,-2-1 2 15,-3-10-41-15,0-5-19 16,-2-5-15-16,-1-11-92 16,-2-2-346-16</inkml:trace>
  <inkml:trace contextRef="#ctx0" brushRef="#br0" timeOffset="198111.11">20556 18542 821 0,'0'0'49'0,"0"0"-44"15,0 0 65-15,103 3-70 16,-61-3-7-16,1 0-52 0,-6 0-153 16</inkml:trace>
  <inkml:trace contextRef="#ctx0" brushRef="#br0" timeOffset="198525.54">20829 18502 610 0,'0'0'249'0,"0"0"-242"16,0 0 51-16,0 0 8 0,0 0-59 16,0 0-6-16,49-15 3 15,-25 15 1-15,0 0-5 16,-2 0 1-16,-1 0 7 15,1 11-8-15,-1 3 3 16,-6 5-2-16,-2 2-1 16,-7 1-4-16,-4-5-3 15,-2-4-8-15,0-5-5 16,0-4 12-16,-3-4 3 16,-7 0-16-16,1 0 5 15,-4-5 1-15,-1-8-3 16,2-1 15-16,3 2 3 15,2 2 10-15,5-4-8 16,2 5 18-16,0-3-15 16,6 0-5-16,15-1-15 0,3 1-30 15,-1 2-31 1,-1 6-69-16,-6-2-83 0</inkml:trace>
  <inkml:trace contextRef="#ctx0" brushRef="#br0" timeOffset="198979.09">21236 18487 34 0,'0'0'485'0,"0"0"-397"0,0 0-13 16,0 0 4-16,0 0-42 15,0 0 12-15,-8 0-4 16,4-2-21-16,-5 2-15 15,0 0-1-15,-5 0 6 16,0 2-3-16,-1 12-1 16,-2 4 9-16,4 5 0 15,6 0 4-15,4-1-10 16,3-1-1-16,0-1-6 16,8-3-6-16,6-6 1 15,4-4-3-15,-2-7-16 16,4 0-11-16,-2-8-1 15,-2-12-31-15,-2 1-12 16,-7 0 60-16,0 1 13 0,-5 1 3 16,2 3-2-1,-2 5 31-15,-2 5 13 0,0 0-5 16,0 4-9-16,1 0-5 16,-1 0-25-16,2 0 1 15,1 5-1-15,1 7-2 16,5 2-7-16,0-2 8 15,6 0 0-15,3-1-41 16,3 0-44-16,4-6-183 16</inkml:trace>
  <inkml:trace contextRef="#ctx0" brushRef="#br0" timeOffset="199878.03">21474 18562 575 0,'0'0'209'16,"0"0"-207"-16,0 0 54 16,0 0-5-16,0 0-51 15,0 0 0-15,8 12 9 16,0 8 11-16,-7-2-3 16,2-2-8-16,-3-1 0 15,0-6-2-15,0 0-2 16,0-7-5-16,0-2-3 15,0 0 1-15,0-1 2 0,0-10 5 16,0-7-4 0,0-2-1-16,0 2-6 0,0 2 6 15,0 2 4-15,0 1-4 16,4 3 0-16,5-1-4 16,5 2 4-16,2 2 4 15,2-2-4-15,3 8-6 16,1-3 3-16,1 4-6 15,-4 0-6-15,1 0 1 16,-1 0 3-16,-4 6 9 16,1 3 1-16,-4 0 0 15,-1 2 1-15,-1 1-6 16,-4 2-6-16,-1-2-6 16,-4-2 5-16,1-3 4 0,-2-4 6 15,0-3 2-15,0 0-21 16,0 0-7-16,0 0 29 15,0 0 10-15,0 0 21 16,0 0-6-16,-2 0 12 16,2 0-6-16,0-5 6 15,0 0-33-15,0-2-2 16,0 2-2-16,0-5 0 16,3 3-6-16,7-3-2 15,2 2 1-15,3 2-3 16,5 4 10-16,-3 2 0 15,0 0 0-15,0 0-1 16,-1 0 1-16,0 2 0 0,-1 9 0 16,1-1-2-1,0 3 4-15,0-4 7 0,-1 1-3 16,3-3 1-16,-2-1-1 16,-4-5-6-16,-1-1-2 15,-3 0 2-15,-2-4-3 16,-1-9-15-16,-5 1-12 15,0 0 11-15,0 3 4 16,-3 0 10-16,-6 5 5 16,-3-5 7-16,3 5 10 15,0-1-3-15,0 3-5 16,3 2 8-16,0 0-2 16,2 0 11-16,-1 7-14 15,-2 10 15-15,4 1 16 0,3 6 8 16,0-1-36-16,0 1-4 15,10-1-11-15,4-4-4 16,5 1-11-16,2-8-22 16,6-4-76-16,0-6-89 15,-1-2-271-15</inkml:trace>
  <inkml:trace contextRef="#ctx0" brushRef="#br0" timeOffset="200404.21">22225 18545 66 0,'0'0'633'15,"0"0"-586"-15,0 0 53 16,0 0 6-16,0 0-56 15,0 0-21-15,-6-8 16 16,6 8-24-16,0 0-16 16,0 0-2-16,7 0 11 15,4 0-5-15,10 0 2 16,-3 5 2-16,3 5-10 0,2 0-3 16,-6 4 8-16,4 4-8 15,-8 1-10-15,-1 5 5 16,-5 0 3-16,-4-8-9 15,-3-3-7-15,0-10-8 16,0-2 6-16,-3-1-5 16,-7 0 11-16,-3-4 12 15,2-12 0-15,0-2-1 16,1-3 3-16,4 2 0 16,3 4-1-16,2 3 1 15,1 2 7-15,0 3 0 16,0 0-2-16,0 1-5 15,7 2-2-15,6-3 0 16,3 4-5-16,3 0 2 16,-1 3-3-16,0 0-13 0,-2 0-15 15,-2 0-14-15,-4 0-58 16,0 0-38-16,-1 3-134 16</inkml:trace>
  <inkml:trace contextRef="#ctx0" brushRef="#br0" timeOffset="201445.11">22683 18612 643 0,'0'0'14'15,"0"0"18"-15,0 0 44 16,0 0-49-16,0 0 7 15,0 0-5-15,-18-31-2 16,9 27-12-16,-3 1-6 16,-1 1 10-16,-1-1-4 15,-1 1-13-15,2 0 3 16,1 2 10-16,1 0-4 16,2 0-10-16,2 0 18 15,3 12-15-15,1 5 17 16,3 4-5-16,0 4-3 15,0 0 22-15,1 0-28 16,11-5 4-16,0-6-11 0,3-6 0 16,4-8-3-16,2 0-13 15,3-2-6-15,-5-18-6 16,-4 0-16-16,-7-5 15 16,-4 5 24-16,-2 6 5 15,-2 3 15-15,0 4 27 16,0 7 10-16,1 0-13 15,1 0-39-15,1 0 0 16,0 3 2-16,7 12 4 16,2-3-2-16,6 2 9 15,7-1-7-15,-1-6 13 0,5 0-5 16,0-4-4 0,0-3-9-16,-1 0 9 0,-4-6-4 15,-3-14-2-15,-5-10-4 16,-4-10-19-16,-5-3-8 15,-5-3-9-15,-2 5-18 16,0 9 49-16,0 4 0 16,0 4 5-16,-5 2 1 15,-2 7 5-15,3 5-5 16,2 3 0-16,-1 4 7 16,3 3 1-16,0 0-2 15,-1 0 1-15,1 0 1 16,0 0-9-16,0 0-1 0,-3 3 1 15,0 9 12 1,1 0 0-16,2 3-5 0,0 4 3 16,0 3-5-16,0 5 3 15,0 4 3-15,3 3 2 16,4 2 7-16,5 5-14 16,0-7-5-16,2 0 0 15,1-9-1-15,-2-6 2 16,2-9 2-16,2-3-3 15,2-7 2-15,3 0 10 16,2 0 1-16,-4-17-12 16,-3 3-2-16,-4-4 3 0,-4 3-6 15,-2 1 4 1,-6-1-2-16,-1 1 1 0,0 4-5 16,0 0-6-16,0 5 7 15,-8 1 1-15,0 4 3 16,2 0 0-16,-2 0 1 15,2 0 8-15,-2 4-9 16,2 11 1-16,0 5 7 16,1 2 0-16,5 3 8 15,0-3-14-15,0 3 16 16,0-6-17-16,11 1-1 16,1-8-12-16,1-5-6 15,2-3-55-15,1-4-50 16,-2 0-43-16,-3-13-176 15</inkml:trace>
  <inkml:trace contextRef="#ctx0" brushRef="#br0" timeOffset="201805.09">22835 18466 906 0,'0'0'61'0,"0"0"11"0,0 0 22 16,0 0-78-16,0 0-15 16,81-37-1-16,-46 31 8 15,2-1-6-15,1 1-2 16,-1-1 0-16,-1 1-10 16,-8 0-58-16,-2 1-9 15,-9 2-76-15,-6 1-232 16</inkml:trace>
  <inkml:trace contextRef="#ctx0" brushRef="#br0" timeOffset="202237.67">23658 18701 777 0,'0'0'209'15,"0"0"-193"-15,0 0 51 16,0 0 6-16,0 0-55 16,0 0-18-16,3 0-2 15,-3 19-4-15,-8 2 6 16,-1 7 0-16,2-6 0 15,3 3-30-15,2-8-42 16,2-7-54-16,0-5-84 16,9-5-273-16</inkml:trace>
  <inkml:trace contextRef="#ctx0" brushRef="#br0" timeOffset="202434.73">23797 18758 820 0,'0'0'54'16,"0"0"15"-16,0 0-11 16,0 0-14-16,0 0-19 15,0 0 32-15,0 82-9 0,-4-45-27 16,1-3-21-16,-4-4-2 16,1 1-27-16,-2-11-58 15,2-4-65-15,1-12-256 16</inkml:trace>
  <inkml:trace contextRef="#ctx0" brushRef="#br0" timeOffset="205370.55">11808 17715 376 0,'0'0'230'0,"0"0"-195"16,0 0-31-16,0 0 21 16,0 0-3-16,0 0-5 0,0 0 18 15,-67 34-12-15,50-14 10 16,-2 6-12-16,-4 3 17 16,4 8-16-16,0 4-5 15,5 1 9-15,7 4-5 16,7 4-7-16,0 3-4 15,27-4-10-15,13-4 0 16,8-10-18-16,7-13-65 16,-1-15-105-16,-7-7-318 15</inkml:trace>
  <inkml:trace contextRef="#ctx0" brushRef="#br0" timeOffset="205810.34">12066 17824 656 0,'0'0'70'0,"0"0"-40"0,0 0 74 15,0 0-47-15,0 0-39 16,0 0-18-16,0-5-9 15,0 13 1-15,6 9 8 16,-3 8 17-16,-1 10-3 16,3 6-5-16,4 11 0 15,2 3-6-15,-6 2 4 16,6-7-7-16,-8-10-10 16,-3-13-15-16,0-12-25 0,0-12-30 15,0-3-39-15,-6-15 8 16</inkml:trace>
  <inkml:trace contextRef="#ctx0" brushRef="#br0" timeOffset="206087.71">12004 17723 463 0,'0'0'66'0,"0"0"-64"0,0 0 43 15,0 0 9-15,103-58-2 16,-66 47-22-16,7 2-15 16,-4 0-4-16,-1 6-11 15,-9 1 0-15,-11 2-5 16,-2 0-44-16,-8 3-95 15,-6 8-94-15</inkml:trace>
  <inkml:trace contextRef="#ctx0" brushRef="#br0" timeOffset="206337.75">12136 17955 603 0,'0'0'121'0,"0"0"-101"16,0 0 15-16,0 0-22 15,0 0-1-15,0 0-3 16,60 0-9-16,-35-7-89 0,-1 0-129 15,-6-1-270 1</inkml:trace>
  <inkml:trace contextRef="#ctx0" brushRef="#br0" timeOffset="206847.37">12308 18081 69 0,'0'0'634'0,"0"0"-580"0,0 0 15 15,0 0-1-15,0 0-47 16,0 0-17-16,46-30 4 16,-23 30-8-16,-1 0 8 15,-2 0-6-15,0 0-2 16,-4 8 0-16,4 14 5 16,-1 6-4-16,1 4 2 15,2 2-3-15,-6-5-1 16,-5-6-1-16,-1-9-2 15,-7-10-7-15,-3-4-11 16,0 0-9-16,0-4 2 16,-6-15-19-16,-8-7-8 0,2 0 8 15,1 1 12-15,2 1 36 16,3 4 8-16,2 2 27 16,4 4 2-16,0 4-28 15,0-2-2-15,4 2-7 16,7 3-15-16,6-3-44 15,3 4-33-15,2-2 9 16,2 5-97-16</inkml:trace>
  <inkml:trace contextRef="#ctx0" brushRef="#br0" timeOffset="207327.45">12823 18034 459 0,'0'0'86'0,"0"0"-65"15,0 0 49-15,0 0-36 16,0 0-9-16,0 0 26 16,-53 0-24-16,43 0-19 15,5 0 8-15,-2 6-3 16,-3 10 7-16,6 7 2 0,-1 1 0 15,5 9 17 1,0-1-13-16,3-3-11 0,13-2-2 16,0-4-13-16,-1-10 0 15,3-7-7-15,-9-6-2 16,1 0-7-16,-4-15 7 16,-3-12-40-16,-3-2-24 15,0 3 40-15,0 2 30 16,0 2-4-16,-2 5 14 15,-1 6-7-15,3 5 7 16,0 3 1-16,0 3 6 16,0 0-3-16,0 0-10 15,0 4-1-15,0 9 4 16,3 3 29-16,6 4-22 16,5-6-8-16,-2 3 2 0,-2 0 1 15,3 0-6-15,0-6-60 16,-3-10-152-16,-1-1-345 15</inkml:trace>
  <inkml:trace contextRef="#ctx0" brushRef="#br0" timeOffset="208204.14">12949 18110 250 0,'0'0'396'0,"0"0"-360"16,0 0 12-16,0 0-20 15,0 0-15-15,0 0 13 16,19 65-21-16,-16-45 1 16,1-6-3-16,0 1 4 0,-4-8-7 15,0-3-1-15,0-3-5 16,0-1-1-16,0 0 7 16,0-2 6-16,-8-6 1 15,5-2-4-15,0-2 16 16,0 3-5-16,3-6 15 15,0 3-21-15,0-3 1 16,0-2-3-16,4 2-6 16,5 0-7-16,1 2 6 15,3 3-14-15,0 0 10 16,4 3 2-16,-2 2-10 16,2 3 6-16,-1 2 5 0,0 0-13 15,-1 0 6-15,0 0 7 16,0 2-6-1,-5 13 8-15,-1-1 1 0,-1 5 9 16,-8 1-10-16,0-4-18 16,0-3-20-16,0-2 3 15,-8-4 34-15,0 2-2 16,1-9 3-16,3 0 16 16,1 0 15-16,0 0-6 15,3 0-3-15,0 0-2 16,0-3-7-16,0-4 7 0,0-8-8 15,0 3-11 1,0 0 14-16,6-5-9 0,-2 4-3 16,6-4 6-16,-1 7-8 15,4-3-1-15,-4 3-2 16,1 1-7-16,3 2 7 16,1-1-4-16,-5 3 2 15,1 5-1-15,-1 0 10 16,2 0-10-16,-1 5 3 15,3 12 2-15,2 3 8 16,5 1-1-16,-1 4 19 16,1-1-25-16,-3-10 1 15,-3-5-2-15,-2-6 0 16,0-3 0-16,-6-9-2 16,1-11-7-16,-1-6-32 0,-3 9 20 15,-3 3 2 1,0 4 19-16,0 2 16 0,0 3 12 15,0 0-28-15,0 3-2 16,0 2-15-16,0 0 14 16,-2 0 3-16,-2 5 9 15,1 11 4-15,3 9-2 16,0 1 14-16,0 2 3 16,0 0-16-16,12-3-5 15,-1-5-4-15,-1-4-3 16,-3-3-62-16,-1-7-78 15,0-6-183-15</inkml:trace>
  <inkml:trace contextRef="#ctx0" brushRef="#br0" timeOffset="209940.96">13868 18051 126 0,'0'0'398'16,"0"0"-370"-16,0 0-1 16,0 0 36-16,0 0-33 15,0 0-23-15,-35-31-2 16,25 24 1-16,-7-2-3 0,4 5-3 16,0-1 2-16,1 4 2 15,1 1-1-15,4 0-3 16,1 0 19-16,4 1-19 15,-1 10 0 1,2 6 4-16,1 9 9 0,0 6 22 16,0 6-8-1,16 3 4-15,4 3 13 0,-3-10-13 16,6-4-21-16,-7-12-10 16,-1-7 11-16,-4-10-10 15,-3-1 8-15,6-12 4 16,-1-19-13-16,1-8-3 15,-2-8-6-15,-8-2-9 16,1 0 5-16,-2 8 13 16,-3 1 0-16,0 10-2 0,0 3-4 15,0 8 6-15,0-1 3 16,0 6 5-16,0 3-7 16,-3 3 17-16,1 5-2 15,1 0 5-15,1 0 4 16,0 3-1-16,0 0-9 15,0 0-8-15,0 0-7 16,0 0 0-16,0 0-5 16,0 0 3-16,0 13 2 15,0 0 1-15,3 8 10 16,3 1-3-16,1 2-6 16,-1 5-1-16,2 3-1 0,3 9 0 15,0 2 1-15,4 3-1 16,3-2 10-1,-6 0-10-15,2-8 0 0,-1-11 0 16,0-6 3-16,-6-10-5 16,1-6 4-16,7-3 0 15,-3 0 3-15,0-15-5 16,2-5-22-16,-1-1 9 16,-2 2 7-16,0-6 5 15,-5 5 1-15,0 0 0 16,0 4-3-16,-6 5-5 15,0 4-3-15,0 5-13 16,0 1 21-16,0 1-8 0,0 0 11 16,0 0 2-16,0 12 10 15,0 2 3-15,0 3 1 16,0 0-12-16,5 3 4 16,8-3 5-16,0-2-12 15,1-6-1-15,2-9 0 16,-2 0-5-16,5-5-5 15,-4-14-27-15,-2-1 12 16,-4-1-14-16,-5 5 20 16,0 5 19-16,-4 3 8 15,0 8 18-15,3 0 3 16,-3 0-18-16,3 8-11 16,1 9 0-16,3 7 16 15,4 1 8-15,3-2 6 0,2-3-22 16,-2-6-4-16,-3-8-3 15,0-6-1-15,-1 0-5 16,-7-16-4-16,3-10-35 16,-5-2-32-16,-1 0-26 15,0 2 36-15,0 1 66 16,0 6 9-16,-1 0 11 16,-5 9-17-16,0 3 13 15,-4 4 1-15,-4 3-16 16,2 0 22-16,2 3-15 15,1 7 21-15,4-1-7 16,0 2-7-16,5-2-3 16,0-1-8-16,0-3-3 0,0 1 5 15,0-1 5 1,13-5 3-16,-1 2-7 0,4-2 2 16,1 0-8-16,-4 0 12 15,3 0-9-15,1 0-3 16,-8-2-1-16,1-1-5 15,0-2 3-15,-4 5-15 16,1 0 13-16,-1 0 4 16,1 5-1-16,-1 12 6 15,0 8-6-15,3 2 3 16,1 2 2-16,1 1 7 0,-2-7-11 16,-1-7-27-1,0-6-100-15,-1-7-133 0,3-3-165 16</inkml:trace>
  <inkml:trace contextRef="#ctx0" brushRef="#br0" timeOffset="210620.95">14849 18173 461 0,'0'0'70'0,"0"0"-35"16,0 0 52-16,0 0-52 15,0 0-13-15,0 0 16 16,-32-41-10-16,25 38-11 16,1 3 16-16,0 0-4 15,-1 7-24-15,1 8 1 16,-3 7 18-16,6 2 5 15,3 5 18-15,0-4-9 16,0-2-28-16,15-6 7 16,-5-7-15-16,4-7-1 15,1-3-1-15,-4-10 0 16,0-16-32-16,-4-1-42 16,-5 1 11-16,-2 6 63 0,0 10 0 15,0 7 56-15,3 3 9 16,0 0-46-16,1 3-17 15,4 9-2-15,1 3 6 16,-3-3 18-16,3-2-15 16,-2-3 2-16,-3-7-3 15,3 0-6-15,-4-5 14 16,3-12-1-16,0-10-15 16,-2-7-5-16,-4-9-13 15,0-6-5-15,0 3-23 16,-3 2-6-16,-1 13 38 15,-2 12 14-15,3 9 7 16,0 8 32-16,-1-1 6 16,4 3-15-16,0 0-18 0,0 0-12 15,0 10 0-15,0 7 0 16,0 8 6-16,0 6 18 16,4 5-4-16,5 4 6 15,-2 9-8-15,3-3-15 16,-5-5 2-16,1-6-5 15,-5-8-29-15,1-9-14 16,-2-7-28-16,0-7-45 16,0-4-85-16,0 0-136 15</inkml:trace>
  <inkml:trace contextRef="#ctx0" brushRef="#br0" timeOffset="210763.76">14953 18023 139 0,'0'0'0'16</inkml:trace>
  <inkml:trace contextRef="#ctx0" brushRef="#br0" timeOffset="210970.64">14953 18023 520 0,'23'-63'59'0,"-23"53"-24"15,0 1 38-15,0-1-67 16,9 3-5-16,4-2-1 16,1 5 3-16,-2 4 6 15,1 0-9-15,-4 0-12 16,3 0-38-16,-6 0 9 15,-1 13-46-15,-5-1-9 16,2 2-45-16</inkml:trace>
  <inkml:trace contextRef="#ctx0" brushRef="#br0" timeOffset="211416.04">14894 17633 634 0,'0'0'161'15,"0"0"-154"-15,0 0 18 0,0 0 9 16,0 0-23 0,0 0 11-16,104 29-6 0,-74-1 12 15,3 6 31-15,-2 11-8 16,-4 4-17-16,-8 1-20 16,-2 6-4-16,-8 7-5 15,-5 11 5-15,2 5 6 16,4-3 0-16,-2-1 23 15,0-11-24-15,-8-7-10 16,0-6-5-16,-17-13-21 16,-6-10-8-16,-3-9-10 15,-2-5 10-15,-2-14-20 16,-2 0-23-16,3-5-47 16,0-15-60-16,6-6-153 15</inkml:trace>
  <inkml:trace contextRef="#ctx0" brushRef="#br0" timeOffset="211609.64">14999 18360 812 0,'0'0'70'0,"0"0"-66"15,0 0 29-15,0 0-33 16,0 0-84-16,0 0-103 0,0 2-382 16</inkml:trace>
  <inkml:trace contextRef="#ctx0" brushRef="#br0" timeOffset="-115305.48">20408 7397 4 0,'0'0'8'0,"0"0"2"16,-82-52 25-16,58 38-20 15,5 1 7-15,4 0 6 16,3 7 25-16,3-2-41 16,3 2 0-16,2 3 18 15,-1-1 18-15,2 4-21 16,-2 0-27-16,-3 0-8 15,0 0 1-15,1 0 6 16,-2 0 1-16,0 0-19 16,0 0 5-16,0 7 13 15,0 2 2-15,2-1-8 0,4 1-5 16,0 1-2-16,-1 0 5 16,3-1-15-16,-3 4-1 15,-1-2-65-15,5-1 16 16</inkml:trace>
  <inkml:trace contextRef="#ctx0" brushRef="#br0" timeOffset="-114344.99">20156 7528 187 0,'0'0'11'15,"0"0"-2"-15,0 0 19 16,0 0 26-16,0 0 28 16,0 0-17-16,0-6-29 15,0 6-13-15,9-2-10 16,8 1-8-16,2-1 0 15,8 1-3-15,1-1-2 16,2 2-2-16,3-2-1 16,1 0 6-16,-1 2-3 15,3 0 1-15,-4 0 0 16,1 0-1-16,3 0-4 0,0 0 4 16,4 0-3-16,9 2-2 15,2-2 0-15,3 0 0 16,-1 0 2-16,-5 0 4 15,0 0-6-15,-2 0 10 16,-7 0-3-16,-4 0-2 16,-3-2 0-16,-4 0-6 15,1 0 10-15,-1 0-4 16,0 2 0-16,1 0-3 16,-7 0 2-16,7 0-3 15,2 0 4-15,5 0 0 16,4 0 4-16,2 2-3 0,-2 2-1 15,-5-2 2 1,1 3-1-16,-1-2 2 0,-5 2 3 16,-5-1 3-16,-4 0-9 15,-5 2-7-15,0-6 7 16,1 6 0-16,1-2 0 16,3 0 0-16,0-1 0 15,3 0 9-15,1 3-9 16,2-1 3-16,2 0-2 15,4-1-2-15,3 3 2 16,-1 2-2-16,2-5 3 16,1 3-2-16,0 0 0 0,-1-5 0 15,1 4-1 1,0-2 1-16,2-1 4 0,1-2-3 16,-1-1-1-16,-1 0 0 15,-5 0 0-15,5 0 1 16,2 0-1-16,0 0 2 15,-1 0-5-15,-1 0 10 16,-3 0-7-16,-2 0 2 16,-1 0-4-16,4 0-5 15,2 0 2-15,1 0 10 16,-2 0-9-16,0 0 9 16,1 0-5-16,-2 0 0 15,1 2-1-15,-3-2-3 16,0 1 5-16,-4 1-1 15,-2-1 3-15,-7-1-3 0,-6 0-1 16,-8 3-3-16,-5-1 3 16,-3-2 0-16,0 3-9 15,0-1-5-15,0 1-96 16,-15 3-26-16,-9-3 35 16</inkml:trace>
  <inkml:trace contextRef="#ctx0" brushRef="#br0" timeOffset="-113518.66">11056 8815 126 0,'318'-37'65'15,"10"10"-59"-15,0 15-5 16,-16 8-1-16,-42 4-128 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01T08:26:40.320"/>
    </inkml:context>
    <inkml:brush xml:id="br0">
      <inkml:brushProperty name="width" value="0.05292" units="cm"/>
      <inkml:brushProperty name="height" value="0.05292" units="cm"/>
      <inkml:brushProperty name="color" value="#FF0000"/>
    </inkml:brush>
  </inkml:definitions>
  <inkml:trace contextRef="#ctx0" brushRef="#br0">18603 10535 601 0,'0'0'85'0,"0"0"-79"16,0 0-6-16,0 0 0 15,0 0-2-15,0 0 2 16,0 0-3-16,0 0-26 15,0 10-37-15,0 3-139 16</inkml:trace>
  <inkml:trace contextRef="#ctx0" brushRef="#br0" timeOffset="19913.09">22267 12250 638 0,'0'0'195'15,"0"0"-178"-15,0 0 12 16,0 0-14-16,0 0-15 16,0 0-10-16,-11 2-128 15</inkml:trace>
  <inkml:trace contextRef="#ctx0" brushRef="#br0" timeOffset="110544.59">20776 13260 422 0,'0'0'21'16,"0"0"-21"-16,0 0-14 16,0 0 13-16,0 0 1 15,0 0 8-15,0 0-7 16,4-6 7-16,-3 6-8 16,-1 0 3-16,0 0 5 15,2 0 9-15,-2 0-11 16,0 0-3-16,0 0-2 15,0 0-1-15,1 0 0 16,-1 0-1-16,2 0-22 16,-2 0-32-16,0 0-66 15,0 0-17-15,0 0 21 16</inkml:trace>
  <inkml:trace contextRef="#ctx0" brushRef="#br0" timeOffset="111040.61">20425 13095 311 0,'0'0'73'16,"0"0"-73"-16,0 0-10 0,0 0 10 16,0 0 1-1,0 0 22-15,4 0 18 0,-4 0-6 16,0 3-13-16,0-3-22 15,0 0-4-15,0 0 3 16,0 0-14-16,0 0-27 16,0 3-61-16,-3 0-14 15,-7 1-97-15</inkml:trace>
  <inkml:trace contextRef="#ctx0" brushRef="#br0" timeOffset="111496.66">20083 12557 313 0,'0'0'19'0,"0"0"-19"15,0 0-4-15,0 0-3 16,0 0 6-16,0 0 1 16,0 0 0-16,0 0-13 15,0 0 2-15,0 0-4 16,0 3-6-16,-4-3-11 15,3 0-36-15,-2 0-6 0</inkml:trace>
  <inkml:trace contextRef="#ctx0" brushRef="#br0" timeOffset="168380.92">17879 9402 592 0,'0'0'87'0,"0"0"-79"16,0 0 24-16,0 0 13 0,0 0-23 15,0 0 8 1,0 0 5-16,-3 7-5 0,3-7-12 16,0 0-8-16,0 0 7 15,0 0-7-15,0 0-1 16,0 0 5-16,0 0 4 16,0 0-12-16,0 0 15 15,0 0-5-15,0 0-14 16,0 0 16-16,0 0 3 15,0 0-9-15,0 0 0 16,0 0 10-16,0 0-10 16,0 0-3-16,0 0 3 15,0 0 5-15,0 0-8 16,0 0 3-16,0 0-8 16,0 0 10-16,0 0-3 0,0 0-2 15,0 0 6 1,0 0-15-16,0 0-1 0,0 7-7 15,0 5-3-15,0 16 11 16,3 10 4-16,1 5-4 16,0 7 0-16,1 0 4 15,-4-2-4-15,2-7 1 16,-3-7-5-16,0-5 4 16,0-10-1-16,0-6-7 15,0-6-15-15,0-3-5 16,0-4-3-16,0 0 2 15,0 0-34-15,-6-17-73 0,-1 1-221 16</inkml:trace>
  <inkml:trace contextRef="#ctx0" brushRef="#br0" timeOffset="169865.15">17910 10287 132 0,'0'0'239'16,"0"0"-229"-16,0 0 57 16,0 0-7-16,0 0-34 15,0 0 15-15,-6 0-27 16,6 0 6-16,0 0-12 15,0 0 12-15,0 0 7 16,0 0 10-16,0 0-14 16,0 0-1-16,0 0-11 15,0 0 7-15,0 0-7 16,0 0-4-16,0 0 3 16,0 0 6-16,0 0 7 15,0 0-3-15,0 0-2 16,0-6-15-16,0-1 4 0,3 1-7 15,5-2 4-15,2 2-2 16,-3 1 1-16,1-3-1 16,2 7-2-16,-4-4 0 15,-2 2 0-15,3 3 2 16,-4-1-2-16,5 1 5 16,0-2-5-16,-2 0 1 15,0 2 0-15,2 0-2 16,-1 0 2-16,0 0-2 15,-1 0 1-15,-2 2 0 16,4 6-1-16,-2 4-9 16,-2 4 4-16,-1 0 6 15,-1 4 5-15,-2 5-3 0,0 2-2 16,0 4 0-16,0-1-2 16,-12 0 1-16,0-2 1 15,-1-5 4-15,-7 4-4 16,4-4-1-16,0-6 1 15,-3 0 1-15,2-6 5 16,-1-1 4-16,4-6-10 16,1 1 0-16,-2-4 6 15,1-1-1-15,3 0-4 16,2 0 2-16,3 0 4 16,1 0-7-16,5 0 3 15,-4-3-7-15,4-3 9 16,0 4-10-16,0-3 5 0,4 0-7 15,7 1 3-15,-1-1-6 16,3 4 10-16,3 1 1 16,-3 0 0-16,1 3 2 15,5 9 2-15,-6 3 1 16,3 0 10-16,3 4-10 16,-3-5-4-16,0 3-2 15,4-5-3-15,-1-2-7 16,-3-3-22-16,1-3-74 15,-4-4-146-15</inkml:trace>
  <inkml:trace contextRef="#ctx0" brushRef="#br0" timeOffset="170998.49">17860 11202 23 0,'0'0'403'0,"0"0"-386"16,0 0 23-16,0 0 23 0,0 0 5 15,0 0-20-15,-1-12 8 16,1 11-38-16,0-3 11 15,0 1-6-15,0 3-10 16,1-3 6-16,4 0-13 16,-1 0 6-16,3 1-7 15,0-4-1-15,2 6-4 16,-1-2 0-16,2 1-4 16,5-2-1-16,-6 0 9 15,2 3-8-15,-2 0-8 16,1 0 10-16,-4 9-13 15,-6 11-1-15,4 5 16 0,-4 0 4 16,0 2-4-16,-7-2 0 16,-6-4 5-16,-3-2-1 15,3-5-1-15,-5-1 17 16,4-6-20-16,4 0 6 16,0-4 3-16,2-3-2 15,5 0-1-15,1 0 6 16,2 0 11-16,0 0 4 15,0-7-11-15,0 1-16 16,13 2 5-16,-6-3-2 16,5 4 0-16,-2 3 0 15,2 0 2-15,-1 0-9 16,-1 0 4-16,2 0-1 0,0 0-2 16,-1 0 2-16,5 7-3 15,-3 3-6-15,1 2 8 16,-7 5-3-16,-1 0-1 15,-3 6 5-15,-3 1 2 16,0-2 0-16,0 2-1 16,0-1 1-16,-10-6 5 15,-3-4 1-15,-3-1-7 16,1-2 5-16,-6-3-4 16,-1 0 0-16,-5-7 1 15,-2 0-2-15,-4 0-5 16,0 0-36-16,1-4-21 15,4-2-40-15,3-4-170 16</inkml:trace>
  <inkml:trace contextRef="#ctx0" brushRef="#br0" timeOffset="171950.95">17807 11908 429 0,'0'0'77'0,"0"0"-74"15,0 0 71-15,0 0 12 16,0 0-48-16,0 0-8 15,-2 0-5-15,2 0-18 16,0 8 27-16,0 6-12 16,0 3 8-16,0 2 9 15,0 6-12-15,0 2-16 16,0 0-2-16,-3 3-8 16,-3-1 4-16,2-2 1 0,-3 2-3 15,-3-5 3-15,5-4-5 16,0-3 11-16,0-8-10 15,3-2-1-15,2-4 3 16,0-3-3-16,0 0 1 16,0 0 0-16,0 0-2 15,0 3 3-15,11 0 15 16,5-2-7-16,-2-1 1 16,6 0-8-16,4 0-2 15,1 0 0-15,2 0 4 16,0 0-4-16,-9-4 1 15,2-6-3-15,-5 0-3 16,-3 0 0-16,-4 1 3 16,-4 1 1-16,0 5 1 0,-4 0-3 15,0 2 1-15,2 1 0 16,-2 0 1-16,0 0 0 16,0 0 2-16,0 0-1 15,0 0-4-15,0 0 1 16,0 4 1-16,0 13 4 15,0 0 10-15,0 6-2 16,0-1-6-16,0-1-3 16,0-4-3-16,3-1 0 15,-3-6-1-15,0 0-30 16,0-2-43-16,0-4-64 0,0-4-211 16</inkml:trace>
  <inkml:trace contextRef="#ctx0" brushRef="#br0" timeOffset="172692.62">17919 12676 150 0,'0'0'361'16,"0"0"-350"-16,0 0 30 15,0 0 42-15,0 0-22 16,0 0-21-16,-89 26-12 16,78-13 13-16,2 1-6 15,1-2-6-15,5-1-10 16,2-1-3-16,1 0 4 16,0 0-8-16,4 2 9 15,10-2-3-15,4 4 1 16,-5-2-17-16,5 2-1 15,0 0 1-15,-2 2 4 16,0 1-12-16,-1-3 4 16,-1 1 1-16,-4-2-2 15,0-4 0-15,-4 2 3 0,-6-1-3 16,0-1 3-16,0 2-9 16,0-2 4-16,0 1 4 15,-3 0 1-15,-11 0 1 16,-2-3-1-16,-2 0 0 15,-5-4 0-15,3-3 0 16,-5 0 10-16,2 0-10 16,2 0-5-16,2-6-7 15,-3-4-4-15,5 1-35 16,-4-8-41-16,7 0-33 16,4-4-197-16</inkml:trace>
  <inkml:trace contextRef="#ctx0" brushRef="#br0" timeOffset="172924.52">17856 12671 755 0,'0'0'54'0,"0"0"1"16,81-54 31-16,-51 40-55 15,1 1-4-15,-3 6-9 0,-3 0-18 16,-8 7 0-16,-5 0-34 16,-3 0-30-16,-1 0-52 15,-1 10-108-15</inkml:trace>
  <inkml:trace contextRef="#ctx0" brushRef="#br0" timeOffset="174065.77">17967 13544 430 0,'0'0'69'0,"0"0"-44"0,0 0 61 15,0 0-10-15,0 0-22 16,0 0-15-16,-52 14 4 16,44-8-19-16,-1 1-11 15,-2 2 6-15,0 4 3 16,-2-2-5-16,-1 2-8 15,2-1 6-15,3 2-3 16,-5 0 2-16,7-1-2 16,-1 1-12-16,2-5 1 15,1 4 4-15,2 2 0 0,3 2-4 16,-3-3-1 0,3 6 0-16,0-1 5 15,0 5-5-15,6 2-2 0,8 1 2 16,3-1 2-16,4-6 0 15,-2 0 5-15,1-4-7 16,-4-6 1-16,-4 0 0 16,0-10 0-16,-2 0-1 15,-1-3-3-15,-2-17 3 16,-2 0-15-16,-5 1 8 16,0-1 6-16,0 3 1 15,0 1-4-15,0 5 3 16,-3 1-4-16,-7 1 0 15,-2 9-1-15,-6 0 6 16,-5 0 3-16,-4 0 7 16,-2 7-10-16,0 7-4 15,2 1-2-15,2-1-15 0,4 5-57 16,2-2-63-16,6-3-265 16</inkml:trace>
  <inkml:trace contextRef="#ctx0" brushRef="#br0" timeOffset="174890.92">17808 14265 511 0,'0'0'176'16,"0"0"-157"-16,0 0 24 15,0 0 8-15,0 0-12 16,0 0-6-16,-23 0 2 15,23 0-5-15,0 0-15 16,0 0 11-16,0 0-6 16,0 0 3-16,0 0-2 15,11-5-21-15,3 5 9 16,6 0-3-16,4 0-5 16,2 0 3-16,2 0 4 15,1 8-7-15,1 1-2 0,-4 1 5 16,1-3 1-16,-3-1-4 15,-3-5-1-15,-9-1-4 16,-5 0 0-16,-2 0 2 16,-2 0 0-16,-1 0 2 15,-2-1-4-15,0-2-1 16,0 0 5-16,0 0-11 16,0 3 11-16,-4 0 3 15,-2 0 1-15,-3 0-2 16,0 13 2-16,-3-1 2 15,3 9-1-15,0 1 2 16,1 2 1-16,3 3-7 0,1 0 11 16,1-1-11-1,0 0 2-15,-2-3-3 0,2-3 0 16,1-4-3-16,-2-2-4 16,4-1 6-16,-1-4-14 15,1-2-8-15,0-3-3 16,0-1-14-16,0 0-8 15,0-3-23-15,0 0-34 16,0 0-81-16,0 0-200 16</inkml:trace>
  <inkml:trace contextRef="#ctx0" brushRef="#br0" timeOffset="175201.84">17905 14519 718 0,'0'0'70'15,"0"0"-23"-15,0 0 20 0,0 0-23 16,0 0 15 0,111-14 2-16,-69 9-14 0,-10-3-47 15,-8 8-11-15,-8-3-21 16,-5 3-37-16,-3 0-99 16,-8-4-553-16</inkml:trace>
  <inkml:trace contextRef="#ctx0" brushRef="#br0" timeOffset="177321.71">18185 9532 426 0,'0'0'44'0,"0"0"6"16,0 0 40-16,0 0-26 16,0 0-11-16,0 0-24 15,0 0-17-15,-4 0 0 16,4 0-4-16,0 0 8 15,0 0 10-15,0 0-20 16,0 0 5-16,0 0-2 0,0 0-2 16,0 0-4-16,0 0 11 15,2 0-14-15,13 0 1 16,1 0 14-16,9 1-11 16,7 1 5-1,6 3-9-15,4-1 1 0,3-1-1 16,6 1 3-16,-1-4-3 15,2 0 0-15,-5 0 3 16,-5 0 0-16,-6 0-2 16,-2 0-1-16,-12 0 7 15,1 0-7-15,-6 0-1 16,-6 0 1-16,-2 0 0 16,-3 0 0-16,-3 0 0 15,0 0 2-15,-3 0-3 16,1 0 1-16,0 0-1 0,-1 0-3 15,0 0 4-15,0 0 0 16,2 0-6-16,1 2 3 16,0 6-1-16,2 4-3 15,-1 2 6-15,3 3 1 16,-1 3 0-16,1-1 0 16,-1 1 1-16,-3-1 0 15,-2-2-2-15,2 2 7 16,-3-2-5-16,0 0-1 15,0-3 0-15,0 2-7 16,0-4 15-16,0 0-5 16,0 0-3-16,0-2-1 15,0 0 1-15,0-1 6 16,0-2 4-16,0-3-10 0,0-1-4 16,0-3 4-16,0 3 0 15,0-3 9-15,0 0-3 16,0 0-3-16,0 0 8 15,0 0-11-15,4 0 3 16,16 0-3-16,10 0 15 16,7 0-15-16,6 0 1 15,2 0-1-15,3 0 0 16,1 0 1-16,-1 0-2 16,4 0-7-16,3 0 8 15,1-3 0-15,3-3 2 16,-5-2 1-16,-7 5-3 15,-8-3 1-15,-9 6-1 0,-8 0 0 16,-8 0 2-16,-6 0-2 16,-5 0-21-16,-3-3-8 15,0 3-16-15,-1 0-34 16,-18 0 14-16,-8 12-24 16,-7-1-212-16</inkml:trace>
  <inkml:trace contextRef="#ctx0" brushRef="#br0" timeOffset="180710.69">18506 10469 154 0,'0'0'90'16,"0"0"-40"-16,0 0 26 15,0 0-6-15,0 0-36 16,0 0 14-16,-37 3-19 16,29-3-15-16,-1 0-6 15,4 1 14-15,2-1 17 16,0 0 2-16,1 0-7 0,1 0-5 16,-1 0-5-16,1 0-11 15,-2 0 6-15,0 0-19 16,-4 0 2-16,3 3 0 15,0-3 0-15,1 2-1 16,1-2 6-16,2 0 2 16,0 0 21-16,0 0-12 15,0 0-3-15,0 0-12 16,0 0 0-16,0 0-3 16,2 3 0-16,8-1 0 15,5 1 12-15,3 0-12 0,6 0 5 16,6-2-5-16,4-1 13 15,7 0-13 1,5 0 1-16,-1 2 0 0,-1-2 5 16,-3 0-5-16,-1 0-1 15,-5 0 0-15,-5 0 8 16,-1 0-8-16,-7 0-1 16,1 0 1-16,-6 0 0 15,-3 0 1-15,-2 0-1 16,-5 0-6-16,-4 0 6 15,2 0 5-15,-4 0-2 16,2 0 0-16,-1 0 1 0,-1-3 1 16,-1-3-3-1,2 1 2-15,0-3 5 0,-2-1-4 16,0-2-5-16,0-3 4 16,0 0-4-16,0-5 7 15,0 2-4-15,0-3-2 16,0 1-1-16,-2 2 1 15,-1 3-4-15,0 2 3 16,0 2-2-16,1 3 2 16,-2-2-3-16,2 2 2 15,-2 1-1-15,1-4 4 16,-1 3-1-16,1 0-1 16,1 3-1-16,0-1-13 15,1 2 14-15,-1 2 2 16,2-3 0-16,0 1-2 15,0 1 2-15,0 1 5 16,0-2-6-16,0 0-1 0,0 3 5 16,0 0-5-16,0 0 1 15,0 0-1-15,0-3-8 16,0 3 8-16,0 0 0 16,0-2-1-16,0 2 1 15,0 0 9-15,0 0-9 16,0 0-9-16,0 0 9 15,0 0 0-15,0 0-1 16,0 0-7-16,0 0 6 16,0 0-5-16,0 0 7 15,0 0-5-15,0 0 0 16,0 0 3-16,5 0 2 0,7 0 1 16,1 0 8-16,3 0-7 15,1 0-2-15,4 0 0 16,3 0-1-16,-5 0-6 15,7 0 7-15,-3 0 1 16,3 0 1-16,-4 0-2 16,-2 0-2-16,0-3 2 15,-1 1 4-15,-2-1-4 16,-1-1 0-16,-4 1 0 16,2 1 4-16,-4-1-5 15,-1 1 2-15,-2-4 6 16,2 5-7-16,-2-2-7 15,-2 1 7-15,2 2 7 0,-3-2-7 16,2 1 0 0,-3-1 0-16,1-1 0 0,1 3 0 15,-1-3 0-15,-1 3 1 16,5 0 0-16,-7 0-1 16,4-1-4-16,-1-1 4 15,2 1 0-15,-1-1 2 16,-1-1-1-16,-1 3-1 15,1-2 1-15,-1 0 0 16,0 1 1-16,1-1-1 16,-1-1 4-16,-2 1 2 15,2 1-2-15,0-3-5 0,0 4 7 16,-3-4 5-16,1 1-7 16,1 0 2-16,1 0-3 15,0 2-4-15,-3-6 6 16,1 4-5-16,-1 0-1 15,2-3 1-15,-2 1 0 16,0 0 3-16,0-2-2 16,0 2-2-16,0-3-3 15,0 4 1-15,0-1 1 16,0-2 1-16,0 4 0 16,0-1 0-16,0-2 3 15,0 2-2-15,0-2-1 16,0 2 0-16,0-1-4 0,0 0 4 15,0 2-1-15,0 0 1 16,0 2 0-16,0-1 0 16,0-1-1-16,0 3 2 15,0-4-1-15,0 3 0 16,0-2-3-16,0 0 0 16,0 0-4-16,0 3 7 15,0-3-1-15,0-1 0 16,0 4-5-16,0-3 3 15,0-1 2-15,0 2-3 16,0-1 4-16,0-2-1 16,0 2-2-16,0 3-1 15,0 0 3-15,0-1 1 0,0 1 0 16,0 0 0-16,0-1-3 16,0-3 0-16,3 1 1 15,-2 2 1-15,1-3 1 16,-2 1 0-16,1 3 0 15,-1 0 1-15,0 0-1 16,0 0 0-16,0 0 0 16,0 0 0-16,0 0 1 15,0 0 0-15,0 0-1 16,0 0 0-16,2 0 0 16,-2 0 0-16,0 0 0 15,0-2-1-15,0 1-1 16,4-2 2-16,-2-3 0 15,-1 4-5-15,2 2 5 0,-3-3 0 16,0 3 0 0,0 0 4-16,0 0-4 0,0 0 0 15,0 0-4-15,0 0 2 16,0 0 1-16,0-2-2 16,0 2 2-16,0 0 2 15,5 0-4-15,-5 0 3 16,0-3-2-16,0 3-1 15,0 0 3-15,0 0-1 16,0-1 3-16,0 1-4 16,1-2 2-16,-1 1 0 15,0-2 0-15,3 1 0 0,-1 2 1 16,-2-3-2 0,3 1 1-16,-3-1-6 0,1 0 6 15,-1 3-2-15,0-1 2 16,0 1-3-16,0 0 3 15,0 0 0-15,0 0 0 16,0 0 0-16,2-3 2 16,-2 3-2-16,0 0-1 15,0 0 0-15,1-2 1 16,1 2-4-16,1-3 4 16,-2 3-3-16,1 0 3 15,-2 0 0-15,1 0 1 16,2-2-1-16,4 2 0 0,1-3-2 15,4 0 2 1,2 1 0-16,2-2 0 0,0 4 0 16,-1-3 0-16,1 3 0 15,1 0 0-15,-1 0 0 16,-2-2 0-16,-1 2 0 16,-1 0-2-16,1 0 4 15,-1 0-4-15,-2 0 5 16,1 0-6-16,-3 0 2 15,1 0 1-15,3 0 3 16,-5 0-3-16,4 0 0 16,2 0 0-16,1 0 0 15,0 0 2-15,3 0-4 16,1 0 4-16,-3 0-4 0,2 0 6 16,0 0-4-16,1 0 0 15,-3 0-4-15,-2 0 4 16,-4 0 4-16,0 0-4 15,0 0 0-15,-2 0 3 16,1 0-3-16,2 0 0 16,-1 0 0-16,0 0-1 15,3 0 1-15,-1 0-4 16,2 0 8-16,3 0-4 16,1 0 0-16,1 0 1 15,-2 0-1-15,2 0 1 16,-3 0-1-16,1 0 0 0,2 0 0 15,0 0 1-15,2 0-1 16,-4 0-1-16,2 0 0 16,-2 0-4-16,-1 0 3 15,1 0 4-15,0 0-3 16,1 0 5-16,-2 0-4 16,0 0 1-16,-1 0 9 15,0 0-10-15,0 0 0 16,1 0 1-16,-2 0-1 15,4 0-6-15,-2 0 6 16,5 0 0-16,0 0 0 16,2-2 5-16,1-1-5 15,-3 0 2-15,0 0-1 0,-2 2 1 16,3-2 4-16,-8-1-3 16,1 4 4-16,4 0-6 15,-2-3 3-15,-3 3 3 16,4-3-3-16,-7 3 4 15,2 0-16-15,3 0 8 16,0 0 0-16,3 0 4 16,0 0-1-16,3 0-3 15,2 0 1-15,2 0 4 16,3 0 3-16,-4 0-2 16,0 0-3-16,-1 0 1 15,-4 0-4-15,-3 0 5 16,-2 0 3-16,-5 0-7 0,-1 0 0 15,-3 0 2 1,5 0 3-16,-1 0-4 0,0 0-1 16,2 0 0-16,-3 0 0 15,-2 0-1-15,-3 0 0 16,0 0-12-16,-3 0-8 16,0 3-45-16,-6 8-133 15,-24-2-198-15</inkml:trace>
  <inkml:trace contextRef="#ctx0" brushRef="#br0" timeOffset="182899.84">18238 11289 113 0,'0'0'141'0,"0"0"-63"16,0 0-2-16,0 0-15 15,0 0-18-15,0 0-8 16,0 0 20-16,0-4-22 15,-2 4 10-15,2 0-42 16,0 0 28-16,0 0-8 16,0 0-11-16,0 0-3 15,0 0-3-15,0 0 8 16,0 0-3-16,0 0 11 16,0 0 5-16,0 0-7 15,0 0-4-15,0 0-5 16,0 0-4-16,12 0 5 0,2 0 1 15,5 0 18-15,-2 0-26 16,3 0-2-16,4 0-1 16,1 0 1-16,3 0-1 15,-1 0 3-15,2 0-3 16,-3 0 2-16,0-3 0 16,0 0-2-16,-4 1 0 15,1 0 6-15,-4-1-4 16,5 0-2-16,-6-1 4 15,6 1-4-15,-4 1 0 16,5-3 1-16,-6 2 3 16,4 0 0-16,-2 2-2 15,-3-1-2-15,1 2 0 0,1 0 0 16,-3-3 4-16,0 3-4 16,-2-4 0-16,2 4-1 15,-5-4 2-15,-2 4-1 16,2-3 0-16,2 3 0 15,-7-3 2-15,3 3-2 16,-1 0-2-16,-1 0 2 16,4 0 0-16,-3-3-8 15,-3-1 8-15,0 4 3 16,-2 0-3-16,-3 0 1 16,-1 0 2-16,0 0-2 15,0-3-1-15,0 3-6 16,0 0 4-16,0 0 0 0,0 0 2 15,0 0-6-15,0 0-19 16,0 0-58-16,-13 7-82 16,-12 5-49-16</inkml:trace>
  <inkml:trace contextRef="#ctx0" brushRef="#br0" timeOffset="184700.79">18350 12123 218 0,'0'0'166'0,"0"0"-150"16,0 0 3-16,0 0 9 16,0 0 20-16,0 0 18 15,-24 0-4-15,22 0 8 16,2 0-37-16,-2 0 8 15,0 0-3-15,0 0-27 16,1 0 10-16,1 0-8 16,0 0-3-16,0 0 4 15,0 0 4-15,0 0-4 0,0 0 6 16,0 0-5-16,0 0-3 16,0 0-2-16,0 0-5 15,7 0 4-15,10 0 0 16,-2 0-1-16,5 0-8 15,6 0 0-15,1 0 10 16,0 0-8-16,7-2-4 16,-1-2 4-16,-3 1 4 15,4-1-6-15,-3-2 0 16,0 3 2-16,-2-1-1 16,1-1-1-16,-1 0 2 15,0 3-2-15,1-1-2 16,-5-1 2-16,2 1 4 0,-1 0-3 15,0-1-2-15,-2 4 2 16,1-3-2-16,1 3 0 16,-2 0 1-16,-1-1-1 15,0-1 1-15,-5 1 0 16,0 1-1-16,-2-3 1 16,-6 0-8-16,-2 3 9 15,0-1-2-15,-3-2 2 16,-2 3 3-16,-3 0-4 15,2 0 0-15,-1-3 0 16,-1 0 11-16,1 2-11 16,1-2 9-16,1-3-4 15,-1-1 3-15,1 1-7 0,-3-5 7 16,3 1-8-16,-2 0-1 16,1-2 1-16,1-1 1 15,-1-1 0-15,1-2-1 16,-1-1 0-16,2 1-1 15,-4-1 1-15,4 3 0 16,-4-3 0-16,1 5 1 16,-1 2-1-16,0-2 0 15,0 2-2-15,2 0 1 16,-2-1 1-16,0-2 0 16,0 4-5-16,0-2 5 15,0 1 0-15,0 3-8 16,0-3 5-16,0 5 3 0,0-5 0 15,0 3 2-15,-2 0 1 16,2-4-3-16,-1 2 0 16,1-1-2-16,-4 3 0 15,4-2 2-15,-3 2 0 16,2 1 0-16,-1-1 1 16,2 4 2-16,0-1-3 15,-1 1 0-15,1 0-3 16,0 3 3-16,0 0 3 15,-2-4-2-15,2 4-1 16,0 0 0-16,0 0-1 16,0 0-1-16,0 0 2 15,0 0 0-15,0 0 3 0,0 0-6 16,0 0 2-16,0 0 1 16,0 0-4-16,0 0 4 15,0 0 0-15,0 0 0 16,0 0 2-16,0 0-6 15,0 0 6-15,13 0-2 16,6-3 3-16,4 0 2 16,5-3-6-16,2 1 3 15,1 2 0-15,0 0-2 16,1 0-8-16,-6 0 8 16,0-1 5-16,-4 1-1 15,-1 0-8-15,1-1 2 16,1 1 2-16,0 0 1 0,-1-1-1 15,3 1 0 1,-1 1 2-16,-1-3-2 0,1 5 0 16,-1-2 1-16,4 2-1 15,0 0 0-15,-4-3 8 16,4 1-6-16,0 0 1 16,1-1 3-16,-1 0-5 15,-2 3 0-15,3-1-1 16,-6-2 2-16,2 3-3 15,-2-3 4-15,1 0-2 16,2 2 2-16,2-2-1 16,1 0 1-16,0 0 4 15,1 3-7-15,-1-3 0 16,2 0 2-16,-2 3-1 0,-5-4-1 16,0 3 0-16,1 1 0 15,-4-3-4-15,2 3 4 16,0-3-1-16,-1 0 2 15,-3 3-1-15,-2-3 2 16,-3 3 0-16,-6-4-2 16,-1 4 0-16,-5 0 0 15,-1 0-11-15,0 0-5 16,0 0-33-16,-16 0-81 16,-17 0-32-16,-17-3-314 15</inkml:trace>
  <inkml:trace contextRef="#ctx0" brushRef="#br0" timeOffset="185917.71">19033 11196 137 0,'0'0'155'16,"0"0"-122"-16,0 0 32 15,0 0 14-15,0 0-26 16,0 0-9-16,4-6 14 0,-4 6-18 16,0 0 8-16,0 0-31 15,0 0 14-15,0 0-14 16,0 0-10-16,0 0-2 15,2 0-3-15,-1 0-2 16,4 0 1-16,1 6 8 16,0 7-9-16,0-3 9 15,1 6-15-15,-2 1 12 16,-2-1-4-16,1-2 12 16,-1 2-9-16,-1 0 1 15,1-2 2-15,-2-1 1 16,2 0-6-16,0-3-1 15,-2 1-1-15,2 2-1 0,-1-4 8 16,0 1-6-16,0 0-2 16,1-2 4-16,-1 1-5 15,-2-4 2-15,1 6 2 16,1-7-3-16,-2 6 1 16,5-3 10-16,-5-2-9 15,0 2 4-15,3-1-3 16,-3 2-1-16,1-5-2 15,2 3 7-15,0 2-6 16,-2-2-1-16,2 3 2 16,0-2-1-16,0 0 6 15,0 0-7-15,-1-2 2 0,1 0 0 16,0 3 2 0,-2-4-3-16,3 2-1 0,-2-2-5 15,-1 3 3 1,1-4 4-16,-2 3 4 0,0-3-6 15,1 5 2-15,-1-5-1 16,0 3 7-16,0-6-6 16,0 4 4-16,3-1-4 15,-3-2-2-15,0 2 2 16,0-3 1-16,0 3 2 16,0 0-2-16,0 1-1 15,0-4 3-15,0 3-5 16,0-3 0-16,0 0 3 0,0 0 0 15,0 0-3 1,0 0-4-16,0 0 1 0,0 0-17 16,0 0-29-16,0 0-81 15,0 0-283-15</inkml:trace>
  <inkml:trace contextRef="#ctx0" brushRef="#br0" timeOffset="191286.23">18217 12731 315 0,'0'0'83'16,"0"0"-80"-16,0 0 31 15,0 0 17-15,0 0-15 16,0 0-4-16,0 0-17 15,-4-9 16-15,4 9 28 16,0 0-12-16,0 0-13 16,0 0-5-16,0 0 2 15,0 0-14-15,0 0-7 0,0 0 7 16,4-1-16-16,6 1 9 16,6-3-4-16,3 3 3 15,8-3-9-15,-1 0 5 16,7 0-3-16,5-1-1 15,-4 4-1-15,4-3 1 16,-3 3-2-16,-1 0 1 16,-1 0-1-16,-2 0 1 15,1 0 0-15,-3 0-5 16,2 0 5-16,-2 0 0 16,-1 0 0-16,-1 0 1 15,5 0 1-15,-3 0-2 16,4 0 0-16,0 0 7 15,0-1-7-15,1-2-1 16,-2 3 1-16,1-2 0 0,-5 2-2 16,-3-3 2-16,1 3-2 15,0-5-4-15,-3 2 6 16,2 1 4-16,-3-2-4 16,1 1 0-16,-4-2 0 15,1 2 0-15,-8 1 0 16,1 2 2-16,-9-4-6 15,-1 4 1-15,-3 0 1 16,0 0-31-16,0 0-22 16,-10 6-69-16,-11 11 23 15,-6-1-367-15</inkml:trace>
  <inkml:trace contextRef="#ctx0" brushRef="#br0" timeOffset="193071.92">18342 13713 161 0,'0'0'209'0,"0"0"-160"0,0 0 24 15,0 0-6 1,0 0-3-16,0 0-15 0,-8 0-12 16,8 0 15-16,0 0-19 15,0 0-17-15,0 0 5 16,7-3-1-16,2-1-15 16,1 2 3-16,2 2-4 15,5-5 7-15,2 2-6 16,2 3 14-16,-2-3-15 15,3-1 11-15,1-1-15 16,4 0 5-16,-2 2-2 16,2-2-1-16,1 1 1 15,-2-4 0-15,0 3 6 16,-2 1-4-16,-1-3 0 0,-1 4-4 16,0-3-1-16,1 1 1 15,-2 2-1-15,1 0 0 16,-1 0 0-16,-1 0 5 15,-1 3-2-15,2-3-3 16,-3-2 1-16,2 3 0 16,1-1-1-16,0-1 3 15,0 4-3-15,0-3 0 16,-4-1-1-16,-1 4 2 16,0-3-2-16,1 0 2 15,-5-1-11-15,-1 4 10 16,0-3 0-16,0 3 0 15,-4-2 0-15,2 2 0 0,0 0 0 16,4-3 0 0,-2 1 2-16,1 2-2 0,1-2-1 15,-3 2 0-15,2-3 2 16,-3 3-1-16,0-3 0 16,-1 2 0-16,3 1 0 15,-4-3 0-15,-1 3 1 16,-2 0-1-16,3 0 0 15,-4-3-2-15,0 3 2 16,0 0 0-16,-3-4 1 16,2 4-1-16,1 0-1 15,-2 0 1-15,1 0 0 0,-1 0 0 16,-1 0 0-16,0 0-1 16,0 0 0-16,0 0 1 15,0 0-3-15,0 0 4 16,0 0-3-16,0 0 2 15,0 0 0 1,0 0 4-16,0 0-3 0,0 0 4 16,0 0 2-16,0 0 4 15,0 0-1-15,0 0-6 16,0 0 1-16,0 0 7 16,0 0-12-16,0 0 0 15,0 0 0-15,0 0 2 16,0 0 5-16,0 0-5 0,0 0-2 15,0 0 3 1,0 0-2-16,0 0-1 0,0 0 0 16,0 0 3-16,0 0-3 15,0 0-4-15,0 0 4 16,0 0 0-16,0 0 1 16,0 0-1-16,0 0 0 15,0 0 4-15,0 0-1 16,2 0-3-16,-2 0 4 15,5 0 0-15,-5 0 6 16,4 0 3-16,-1-3 7 16,1 0-19-16,2 0-1 15,-2 2 2-15,1-2 0 0,-2-1-2 16,3 4-2-16,0-3 2 16,2 0 0-16,2 0 2 15,2 0-2-15,4-4 0 16,-2 3-2-16,1 1 2 15,-1-3-1-15,0 2-1 16,-2 1 0-16,-2 3 1 16,-5-1-1-16,1 1 2 15,-2-3-1-15,-4 3 2 16,5 0 1-16,-4 0-2 16,-1 0-3-16,0 0 2 15,2 0-2-15,-2 0 3 16,0 0 0-16,0 0-3 15,0 0 3-15,0 0-1 0,0 0-1 16,0 0 0 0,0 0-12-16,0 0-3 0,0 0-5 15,0 0-22-15,0 0-28 16,0 0-53-16,-8 0-85 16,-5 0-315-16</inkml:trace>
  <inkml:trace contextRef="#ctx0" brushRef="#br0" timeOffset="194622.26">19400 12698 122 0,'0'0'177'16,"0"0"-132"-16,0 0 15 16,0 0 16-16,0 0-21 15,0 0-2-15,-4-2 3 16,4 2-8-16,0 0 12 16,0 0-21-16,0 0 4 15,0 0-26-15,0 0 2 16,0 0-11-16,0 0 5 0,0 0-10 15,0 0 1-15,0 0-4 16,0 0-4-16,0 16 4 16,4 4 3-16,0 6 2 15,4 3 2-15,-2 2 0 16,1-2-1-16,3 4 2 16,0 4-1-16,0-1 6 15,0-3-10-15,-1 0 4 16,0-1-5-16,2-2-2 15,-5-3 2-15,0 2-2 16,-2-2 2-16,-1 0 3 16,-1 0-3-16,-1-5 4 15,-1 1 0-15,0-6-5 16,0-3 0-16,0-1 1 0,0-4 1 16,0 1-3-16,0 0 0 15,0 0 0-15,0-1 0 16,0-1 0-16,0-2 2 15,0 0 0-15,0-1-2 16,0 1 0-16,0-3 0 16,0 0 0-16,0-3 0 15,0 4 1-15,0-1-1 16,0 0-1-16,0 0 0 16,0 5 1-16,0-5 0 15,0-1 1-15,0-1-1 16,0 2 0-16,0-3 0 15,0 0-1-15,0 3 12 0,0-3-13 16,0 0 5-16,0 0-3 16,0 0 6-16,0 0-4 15,0 0 3-15,0 0 1 16,0 0-5-16,0 0 0 16,0 0 2-16,0 0-3 15,0 0 0-15,0 0 0 16,0 0-7-16,0 0-15 15,0 0-61-15,0-3-120 16</inkml:trace>
  <inkml:trace contextRef="#ctx0" brushRef="#br0" timeOffset="195466.3">19587 13039 304 0,'0'0'87'16,"0"0"-76"-16,0 0 73 15,0 0-24-15,0 0-16 16,0 0 15-16,-5 4 4 15,-1-4-23-15,4 3-5 16,-1-3 3-16,3 0-3 16,0 0 4-16,0 0-10 15,0 0-4-15,0 0-5 16,0 0-4-16,0 0 4 0,0 0-4 16,0 0-10-16,0 0 3 15,0 0-3-15,11 0-2 16,4 0 4-16,5 0-5 15,6 0 3-15,4 0-6 16,1 0 3-16,6 0-1 16,4-3 4-16,2-4-3 15,0 0-1-15,-4 1-2 16,-2-1 0-16,-2 3 1 16,0-2-1-16,0 3 0 15,4-3 0-15,7 2 2 16,-2-3 3-16,12 4-5 15,3-8 7-15,1 2-2 0,-4-1 5 16,-2-1-10-16,-7 2-2 16,-3 3 0-1,-4-1 4-15,-4 3-2 0,-5-2 0 16,1 1 3-16,-1 0-3 16,2-2 0-16,3 2 2 15,3 0 0-15,-1 0-2 16,3-2 1-16,-1 2 10 15,-4 0-2-15,-6 2-5 16,-11 3-3-16,-4 0-1 16,-9 0-2-16,-4 0-2 15,-2 0-2-15,0 0 4 0,0 0-10 16,0 0-23-16,-7 0-14 16,-13 0-50-16,-10 3-61 15,-3-3-516-15</inkml:trace>
  <inkml:trace contextRef="#ctx0" brushRef="#br0" timeOffset="196524.34">20360 11483 189 0,'0'0'48'0,"0"0"8"15,0 0 41-15,0 0-39 16,0 0-33-16,0 0 3 0,-1 0 6 16,1 0-8-16,0 0 12 15,0 0 1-15,4 0 22 16,7 3-16-16,-2-3-9 16,1 3-21-16,2-2 2 15,0-1-15-15,-1 3 13 16,5-3-13-16,-1 0 15 15,4 0-14-15,3 0 15 16,2 0-13-16,5 0 7 16,-2 0-12-16,3 0 6 15,4-3-4-15,-2-1-2 16,6-2 23-16,1-1-22 16,5 1 8-16,4 0-5 15,1-1 10-15,-1 0 0 0,1 3-3 16,0-3-7-16,-1 1 18 15,1 3-13-15,-4-5-5 16,0 3 18-16,-3 1-10 16,-2 1 3-16,0 3-3 15,-5-2-9-15,-5 2 12 16,-10-2-15-16,-10 2-3 16,-5 0 2-16,-5 0 1 15,0 0 4-15,0 0-4 16,0 0-1-16,0 0-18 15,0 0 2-15,0 0-29 16,3 0-56-16,-3 11-18 16,0 0-231-16</inkml:trace>
  <inkml:trace contextRef="#ctx0" brushRef="#br0" timeOffset="198927.87">18422 9131 223 0,'0'0'126'0,"0"0"-86"15,0 0 19-15,0 0-29 16,0 0-2-16,0 0 17 16,0-13-7-16,2 13-5 15,-2 0 16-15,0 0-20 16,5-1-7-16,-2-1-12 16,0 1-4-16,3-4 1 15,1 3-6-15,1-1-1 0,2 0 2 16,1 3 2-16,-2-2-4 15,-2 2 0-15,2 0 0 16,-2 0-3-16,-1 0-1 16,2 2-4-16,-4 6-2 15,-1 1 10-15,-3 4-10 16,0 1 5-16,0 3 3 16,0-2-2-16,0 6 4 15,0-6 1-15,-4-1-1 16,-2 2 0-16,0-7 5 15,1 2-1-15,1-5-1 16,2-1 4-16,-1-3 4 16,2 3-4-16,1-4-7 15,0-1 2-15,0 1-1 16,0-1 8-16,0 0-9 0,0 0 0 16,0 0 8-16,0 0 0 15,0 0 12-15,0 0-9 16,0 0-6-16,1 0 7 15,11 0-7-15,3 0-1 16,0 0-3-16,1 0 0 16,-3 0-1-16,-2 0-7 15,0 0-53-15,-4 3-91 16,-1-3-109-16</inkml:trace>
  <inkml:trace contextRef="#ctx0" brushRef="#br0" timeOffset="199514.15">18721 9188 168 0,'0'0'211'15,"0"0"-193"-15,0 0 34 16,0 0-1-16,0 0-5 0,0 0-20 16,0 0-4-1,-36 5-1-15,32-4 8 0,-3-1-3 16,2 7-15-16,1-5 5 16,1-1-5-16,3 2-11 15,-3 3 0-15,3-1-5 16,0 1 2-16,-4 2 2 15,4 1 2-15,0 1-1 16,0 2 4-16,0-1-2 16,4 5-2-16,6-3 1 15,3 1 3-15,1-1-3 16,2-4 10-16,-5 1-11 16,2-6 6-16,-4-4-6 15,-1 0 0-15,-1 0 3 0,-1 0 5 16,-2-4-7-16,-1-9 8 15,0-4-6 1,-1 1 2-16,-2-4-10 0,0 3-6 16,0 2-13-16,-4 1 14 15,-3 4 5-15,-1 4-2 16,2 0 4-16,-1 6 3 16,1-2-1-16,-1 2 2 15,-3 0-8-15,1 0 7 16,-1 0-54-16,-3 0-25 15,4 0-14-15,3 2-62 16,3 4-150-16</inkml:trace>
  <inkml:trace contextRef="#ctx0" brushRef="#br0" timeOffset="200075.71">18909 9191 51 0,'0'0'317'0,"0"0"-282"16,0 0-22-16,0 0 16 0,0 0 21 15,0 0-9-15,-15 13 13 16,11-10-28-16,0 0 17 15,1 0-33-15,-1 2 22 16,-1 1-26-16,4 2-6 16,-2 0 4-16,0-1 0 15,3 0 0-15,0 3 19 16,0 0-15-16,0 2-4 16,3 2 5-16,5-1-1 15,4 1-3-15,-3-2-5 16,3 2 4-16,-1-4 0 15,1-4-2-15,2 0-2 16,-2-4 5-16,0-2-3 16,0 0 0-16,-5 0 7 15,1-8 1-15,2-5-6 0,-4-4-4 16,1 4 4-16,0-3-1 16,-7 3 14-16,0-1-8 15,0 7 10-15,0-3-7 16,0 5-12-16,0-2-1 15,-7 0 0-15,-3 3-4 16,-3-2 1-16,-1 4-6 16,-4-1 0-16,3 3-3 15,-3 0-11-15,2 0 2 16,0 0-12-16,4 0-23 16,-4 0-56-16,8 0-94 15</inkml:trace>
  <inkml:trace contextRef="#ctx0" brushRef="#br0" timeOffset="201555.33">20293 9679 414 0,'0'0'93'0,"0"0"-81"16,0 0 58-16,0 0-9 16,0 0 0-16,0 0-36 15,-7-65 6-15,5 44 2 16,-2 1-25-16,0-3 3 0,1 1-11 16,-4 2 0-16,3 1 6 15,-4 2-6-15,1 3 1 16,3 0-3-16,-4-2-4 15,2 6 2-15,-3-3-4 16,0 0 3-16,2 6-4 16,2-1 4-16,1 3-7 15,1 1 6-15,0 3 4 16,0-1 0-16,3 0 1 16,0 2-49-16,0 0 50 0,-3 0 0 15,-3 0-3-15,-5 0-16 16,0 4 19-16,-5 7 11 15,-1 3-11-15,3 0 1 16,-2 2-2-16,3 0 1 16,5-1 0-16,-1-3 1 15,3 1 7-15,3-2-3 16,-1-2 3-16,4-1 3 16,0-2 1-16,0-4-4 15,0-1 1-15,0-1-9 16,0 0 2-16,0 0-2 15,0 0 11-15,0 0 2 16,0 0-12-16,0 0 5 16,9 0 7-16,5 0 7 15,2 0 6-15,3 0-15 0,0 0-9 16,8-3-1-16,3-3-1 16,1-2 6-16,1 2-13 15,-2 0 7-15,-5 2 0 16,-1 0 3-16,-4 0 1 15,-5 2-4-15,0 2 1 16,-4 0-1-16,-4 0-19 16,2 0-3-16,-2 0-30 15,1 0-63-15,-2 0-36 16,-1 2-26-16</inkml:trace>
  <inkml:trace contextRef="#ctx0" brushRef="#br0" timeOffset="202079.84">20575 9397 366 0,'0'0'96'15,"0"0"-92"-15,0 0 52 16,0 0-11-16,0 0-3 16,0 0-15-16,-68 2-3 0,57 5 20 15,-1-2-12 1,3 2-15-16,2-3-8 0,-1 2-2 16,6 1-7-16,-2-3-8 15,4 4 7-15,0 1 1 16,0 4 16-16,4 2-6 15,7 2 10-15,4 0-10 16,5-2-9-16,-5-1 1 16,5 0-1-16,1-5 5 15,-3-5-5-15,2-4-1 16,-4 0-1-16,-4 0 1 16,-2-10-5-16,-1-7 3 0,-1 1-13 15,-5-7 12 1,-2 6 2-16,-1 0-2 0,0 1-3 15,0 6-5-15,-3 4 11 16,-7 3 0-16,-10 0-7 16,-3 2 7-16,2 1-4 15,1 0-7-15,0 0-15 16,7 0-19-16,2 0-49 16,5 3 1-16,6-2-79 15</inkml:trace>
  <inkml:trace contextRef="#ctx0" brushRef="#br0" timeOffset="202573.58">20800 9422 201 0,'0'0'285'16,"0"0"-275"-16,0 0 39 15,0 0-11-15,0 0 14 16,0 0-13-16,-50 13-7 16,44-9-20-16,1 4-8 15,1 1 27-15,-1 4-26 16,4 0 18-16,1 3-18 0,0 1 17 15,9 3 9 1,7-1-15-16,6 1-9 0,4-1 3 16,4-2-5-16,-1-3-1 15,0-7-2-15,-7-1-2 16,-2-6 6-16,-4 0-11 16,-7-1 10-16,-5-14-10 15,-4-5-8-15,0-3-13 16,-1-2 9-16,-14 3 11 15,-1-1 6-15,-4 6 14 16,3 4 10-16,5 4-7 16,-1 2 8-16,4 3-16 15,1 2-9-15,-1 2-4 16,0 0-1-16,-5 8-50 0,2 6-52 16,-3 3-127-16</inkml:trace>
  <inkml:trace contextRef="#ctx0" brushRef="#br0" timeOffset="203777.6">20419 11285 396 0,'0'0'129'0,"0"0"-91"15,0 0 93-15,0 0-32 16,0 0-37-16,0 0-52 15,0-50 6-15,0 27-9 16,0-4-4-16,0 1 3 16,0-4-3-16,-6 1-3 15,-5 3-9-15,-2 2 9 16,2 1-1-16,0 2-1 16,1 4-8-16,1-4 1 15,-2 8 5-15,2-3-63 16,0 2 62-16,-5 0 3 0,7 8-10 15,2 3 4-15,4 2 8 16,1 1 1-16,-2 0-1 16,-1 0-7-16,-4 0-14 15,0 10 14-15,-3 7 7 16,0 2-1-16,-2-2-1 16,3 4 2-16,-3-3 0 15,0 0 8-15,3-2-8 16,0 1-6-16,4-4 6 15,2 0 9-15,3-3-7 16,0-3 6-16,0-1 16 16,0-5-20-16,11 2 23 15,7-3-2-15,8 0-10 0,0 0-4 16,4-3 5-16,2-4-11 16,-3 3-1-16,1-2 6 15,-1 2-10-15,-6-3-6 16,-1 1 5-16,-2 3 1 15,-2 0-14-15,-1-1-37 16,0 4-40-16,2 0-90 16,-2-3-155-16</inkml:trace>
  <inkml:trace contextRef="#ctx0" brushRef="#br0" timeOffset="204234.68">20627 10958 544 0,'0'0'29'16,"0"0"33"-16,0 0-1 16,0 0-21-16,0 0-29 15,0 0 14-15,-49-1-13 16,43 1-12-16,0 4-5 15,1 2 5-15,3 2 8 16,0-2-2-16,2 8-2 16,0 2 5-16,0 1 16 15,12 5 4-15,9 2-15 16,4 2 9-16,4-3-20 0,-2 0 14 16,1-6-15-16,-4-4-2 15,-5-7 5-15,-7-6-7 16,0 0 4-16,-6-6 1 15,3-14 6-15,-4-4-9 16,-5-4-11-16,0 0-1 16,0 2 9-16,-6 4 5 15,-5 2-4-15,-4 6-9 16,3 4 11-16,-1 3-1 16,-1 2-5-16,0 5-7 0,2 0-21 15,-2 0-22 1,5 0-43-16,6 6-85 0</inkml:trace>
  <inkml:trace contextRef="#ctx0" brushRef="#br0" timeOffset="204649.81">20896 10944 644 0,'0'0'55'16,"0"0"-33"-16,0 0 28 0,0 0-15 16,0 0 10-16,0 0-27 15,-26-5-16-15,26 5-2 16,0 0-12-16,-1 9 0 16,1 7 12-16,0 6 16 15,0 3 2-15,8 1 14 16,9 4-24-16,4-4 16 15,3 0-20-15,-3-9 1 16,0-2-2-16,-5-10 6 16,-1-2-8-16,-1-3 1 15,0-6 7-15,-2-13-9 16,-2-8-3-16,0 0-2 16,-7 1-1-16,-3 0 3 15,0 6-16-15,0 4 14 16,-6 2 3-16,-9 3-4 15,-3 2 2-15,-1 6-3 0,-4 3 4 16,1 0-39-16,-1 0-37 16,0 12-135-16</inkml:trace>
  <inkml:trace contextRef="#ctx0" brushRef="#br0" timeOffset="205677.99">20289 12671 433 0,'0'0'4'16,"0"0"52"-16,0 0 21 15,0 0 2-15,0 0 20 16,0 0-26-16,0 5-13 15,0-5 4-15,0-5-14 16,0-7-8-16,0-8-29 16,0-7-11-16,0-2-2 15,-3-7 0-15,-3 0 0 16,-1 2-6-16,-1 7-15 16,2 7 5-16,-3 4 12 15,6 7 2-15,-1 5 2 16,0-2-10-16,3 6 3 0,0-3 2 15,1 3-2-15,0 0-1 16,0 0 2-16,0 0-2 16,-3 0 1-16,-2 0-27 15,-4 0 7-15,-3 5 13 16,-3 10 13-16,-3 1 1 16,-1 3 6-16,2-2-2 15,3 3-3-15,0 0-2 16,4-3 2-16,0 2 0 15,2-2 4-15,3-1-3 16,4-6 1-16,-1-6 7 16,2-1-2-16,0-3 4 15,0 3 3-15,0-3-8 16,4 0 14-16,8 0-3 0,4 0-8 16,3 0 8-16,4 0-13 15,3 0 1-15,4-6-6 16,4-5 0-16,1 2 0 15,-2-1 6-15,-3 3-8 16,-8 4 3-16,-3-1-2 16,-4 4-10-16,0 0-18 15,-3 0-48-15,1 0-44 16,-4 0-194-16</inkml:trace>
  <inkml:trace contextRef="#ctx0" brushRef="#br0" timeOffset="206187.99">20620 12441 302 0,'0'0'362'0,"0"0"-354"15,0 0 2-15,0 0 25 16,0 0 6-16,0 0-3 16,-46-7-6-16,35 7 3 15,-2 4-16-15,1-1 1 0,1 6 11 16,1-1-12-16,1 1-13 16,5 1-5-16,-1 4 9 15,3 3-6-15,2 3-2 16,0 2 10-16,0 4-10 15,10 1 4-15,7-4-5 16,3 0 7-16,2-4-2 16,0-4-2-16,-2-10-1 15,-1-1-2-15,1-4 1 16,-4-7-2-16,0-12 0 16,-2-8 1-16,-6-5 6 15,-3-2-7-15,-3-2-8 0,-2 5-4 16,0 6 7-1,-3 5 3-15,-9 6-7 0,0 5-5 16,2 2 11-16,0 7-5 16,0 0-6-16,-2 0-37 15,2 7-18-15,4 2-33 16,6-5-100-16,0-4-296 16</inkml:trace>
  <inkml:trace contextRef="#ctx0" brushRef="#br0" timeOffset="206615.51">20864 12368 512 0,'0'0'46'0,"0"0"-11"0,0 0 47 15,0 0-39-15,0 0-8 16,0 0-7-16,-46-5-14 15,43 5 9-15,0 0-11 16,0 5-11-16,2-1 18 16,1 7-7-16,0 1 22 15,0 5 15-15,4 2-25 16,13 5-3-16,4 5-3 16,3 1-12-16,1-1 11 15,-2-6-16-15,-3-6-1 16,-2-7 1-16,-6-7-1 0,0-3 9 15,-2-3-3-15,-2-17 6 16,-1-10-12-16,-6 1-7 16,-1-4 7-16,0 7 0 15,-1 2-1-15,-11 5-9 16,0 4 10-16,-4 1 6 16,-2 3-6-16,-4 0-3 15,-5 5-1-15,-6 2 2 16,-6 4-25-16,-4 0-128 15,0 0-353-15</inkml:trace>
  <inkml:trace contextRef="#ctx0" brushRef="#br0" timeOffset="209599.84">17934 14747 17 0,'0'0'291'0,"0"0"-265"16,0 0 23-16,0 0 9 15,0 0-40-15,0 0 18 16,0 0 35-16,0 0-35 15,-9 10-7-15,9-10-5 16,0 3-9-16,1 3 0 16,7-2-1-16,2 3-2 0,2 2-2 15,2 0 13-15,-1-2-12 16,2 3-5-16,3-6-3 16,-6 2 8-16,1 1-3 15,4 0-8-15,-4-2 1 16,0 6-1-16,-1-5 0 15,-1 5 0-15,-5 2-4 16,1-3 4-16,0 6-8 16,-3-6-1-16,0 0 9 15,-4 0-1-15,0-3-4 16,0-2 0-16,0 3 5 16,0-1 6-16,-8-1-4 15,-3-2-1-15,-1-2 6 16,-6-2-3-16,1 0 4 0,-2 0-5 15,-1 0 18-15,6 0-19 16,-2 0 8-16,8 0 8 16,0-2-16-16,4-2 26 15,4-6-3-15,0-4-13 16,0 0 8-16,0-3-6 16,0-7-14-16,10 4 3 15,0-3-1-15,3 0-1 16,-3-1-1-16,2 5 0 15,-3-1 0-15,-2 0-4 16,0 0 3-16,0 5 0 16,-7 3 2-16,0 3-2 0,0 1 1 15,0 3-3 1,0-2-17-16,-14 7 9 0,-4 0-6 16,-2 0-56-16,-4 7 3 15,-1 12-130-15,-2-1-340 16</inkml:trace>
  <inkml:trace contextRef="#ctx0" brushRef="#br0" timeOffset="210452.01">18041 15143 144 0,'0'0'262'0,"0"0"-229"16,0 0 30-16,0 0-4 15,0 0 15-15,0 0-6 16,-19-27-62-16,10 27-5 0,-4-4 6 15,2 1-5 1,-1 3 21-16,-1 0-19 0,3 0 2 16,1 0-2-16,2 0 1 15,4 0 6-15,0 3-11 16,3 5 0-16,0 1-4 16,0 2 8-16,0 2 30 15,5-4-34-15,3 1 12 16,1-3-9-16,1-3 3 15,-4 0-3-15,1-4-2 16,-1 0-1-16,1-4 0 16,1-3-4-16,-3 1-4 15,0-2 3-15,0 5 5 16,-5-2 3-16,3 5 5 0,-3 0 6 16,0 0-10-16,0 0 0 15,0 0-4-15,3 0-1 16,0 0 1-16,0 8 1 15,1 6 2-15,3 2-2 16,-2 1 5-16,1 3-1 16,-3-4-4-16,0 1-2 15,-2 0 3-15,3-8-4 16,-4 2-5-16,0-2-43 16,0-5-9-16,0-1-168 15</inkml:trace>
  <inkml:trace contextRef="#ctx0" brushRef="#br0" timeOffset="210951.58">17957 15487 514 0,'0'0'45'0,"0"0"35"16,0 0 21-16,0 0-50 16,0 0-17-16,0 0 5 15,0-7-33-15,0 7-5 16,0 0-1-16,0 0-3 15,0 10 3-15,0 2 0 16,0 5 2-16,0 0 0 0,7 3 4 16,-1-5-2-16,4 0 3 15,-3-6-7-15,1-1-7 16,0-6-20-16,2-2-37 16,2 0-126-16</inkml:trace>
  <inkml:trace contextRef="#ctx0" brushRef="#br0" timeOffset="211420.4">18139 15461 498 0,'0'0'61'0,"0"0"-21"16,0 0 92-16,0 0-66 15,0 0-26-15,0 0-12 16,-9-14-2-16,8 14-9 15,-1 0-6-15,1 0-4 16,-4 0 0-16,3 0 1 16,-1 0-2-16,1 3-5 15,2 5-2-15,0 1 2 16,0 1 10-16,0 3 3 16,0 1 7-16,6 1-7 15,7-1-12-15,-1-2 7 16,5 2-4-16,-2-4 6 15,-2-3-9-15,-2-4 3 0,2-3-1 16,-1 0-4-16,-2 0 0 16,4-10-5-16,-5-3-8 15,-2-4 2-15,-2 0 4 16,-5-3 5-16,0 5-4 16,0-5 5-16,0 3 1 15,-2 1-3-15,-8 6 1 16,1-1-7-16,-3 2-1 15,0 5 5-15,-1 2 5 16,-2 2 0-16,-2 0-1 0,1 0-39 16,-4 9-3-1,4-3-56-15,-2 1-156 0</inkml:trace>
  <inkml:trace contextRef="#ctx0" brushRef="#br0" timeOffset="212358.69">18456 14291 364 0,'0'0'26'16,"0"0"36"-16,0 0 1 16,0 0-19-16,0 0 3 15,0 0-25-15,4 6-15 16,5-3 27-16,3-2-9 16,6 2-23-16,6 0 16 15,0 0-1-15,10-2-10 16,2 2 9-16,0-3 9 15,7 0-12-15,0 0-2 16,0 0-9-16,2 0 11 16,0 0-3-16,-2 0-10 15,3-3 9-15,0-1-9 0,-2 1 1 16,-1-4 30-16,5 0-23 16,1-3 20-16,5 0-14 15,10 0 13-15,1 1-20 16,3-1-6-16,-9 4-1 15,-3 2 2-15,-12 2 0 16,-8 2 1-16,-9 0-3 16,-8 0-3-16,-5 0 3 15,-7 0 0-15,0 0-12 16,-1 0 5-16,-1 0-8 16,0 0 10-16,2 0-49 15,-6 6-44-15,-1 7-60 16,0 4 9-16,-14 0-227 15</inkml:trace>
  <inkml:trace contextRef="#ctx0" brushRef="#br0" timeOffset="213646.26">19589 14258 80 0,'0'0'381'0,"0"0"-356"15,0 0 21-15,0 0-3 16,0 0-17-16,0 0-3 0,8 0-19 16,4 0 23-16,1 2 7 15,2 0 3-15,3 1-10 16,4 0-5-16,2-3-4 15,6 0-5-15,6 0-5 16,4 0 6-16,3 0 1 16,5 0-5-16,-2 0 6 15,0 0-12-15,3 0 15 16,-4 0-10-16,5-6 3 16,-6 4-3-16,6 0 2 15,-4-1-4-15,3-1 13 16,-3 1-6-16,2 0-11 15,-2-1 9-15,4 4-4 16,0-3 2-16,-3 0-5 16,4 2-5-16,-6-2-2 0,-4 3-1 15,-4 0 2-15,-4 0 1 16,-3 0 0-16,-3 0 1 16,-5 0-1-16,-4 0 0 15,-3 0 2-15,-8 0-2 16,-4 0 0-16,-1 0-2 15,-2 0-34-15,0 0-35 16,-6 0-40-16,-21 4-76 16,-9 6-90-16</inkml:trace>
  <inkml:trace contextRef="#ctx0" brushRef="#br0" timeOffset="-214491.03">18435 14862 235 0,'0'0'109'0,"0"0"2"16,0 0-45-16,0 0 12 15,0 0-4-15,0 0-1 16,0 0-24-16,10 0-22 15,6-4-3-15,4-1 11 16,5 1-24-16,5-4-3 16,5 6-8-16,0-1 2 15,7-1 5-15,0 1 8 0,1-1-8 16,0-5 8 0,2 5 2-16,6-3-11 0,1 2-5 15,1 0 13-15,-1 0-12 16,-3 1-1-16,-12 1 5 15,6 0-6-15,-7-1 0 16,0-2-6-16,3 2 6 16,1-2 9-16,2 0 1 15,3 2 0-15,1-3-7 16,-2 1 12-16,2 6-3 16,4-4-7-16,-10 4-5 15,0 0 0-15,-5 0 1 16,2 0 0-16,-4 0 8 0,-5 0-9 15,2 0 0 1,-2 0 0-16,2 0-5 0,6-3 5 16,0 0 0-16,1 2 1 15,2-2 1-15,1 0-2 16,-4 3 0-16,0 0 1 16,-5 0-4-16,-1 0 4 15,-5 0-1-15,-1 0 0 16,-1 0-3-16,0-2-1 15,4 1-1-15,0 1 5 16,0-4 0-16,2 2 0 16,-2-2 0-16,-3 4 0 15,2-3 3-15,-2 3-3 16,1-3-11-16,0 0 10 0,-1 1-2 16,-1-1 6-16,0 1-4 15,1 2 1-15,1-4 0 16,1 1 0-16,-1 1 2 15,4-1-4-15,-2 0 4 16,-1-2-2-16,0 4 1 16,-6-5 1-16,-3 1-2 15,-1 3 2-15,-5-1 8 16,-4 3-10-16,-2-3-7 16,-4 3 7-16,-1 0 7 15,0 0-7-15,0 0-21 16,0 0-32-16,-4 0-54 15,-23 8-2-15,-12 3-38 0,-17 1-339 16</inkml:trace>
  <inkml:trace contextRef="#ctx0" brushRef="#br0" timeOffset="-213227.25">18424 15183 309 0,'0'0'105'16,"0"0"-7"-16,0 0-4 16,0 0-22-16,0 0-44 0,0 0-7 15,27 0 9 1,-15 0-27-16,2 0 22 0,2-1-25 16,2-2 11-16,6 0 2 15,2 0 8-15,4 0-8 16,6-4-6-16,3 1 4 15,4-1-4-15,1 0 7 16,2 1 1-16,-1 2-10 16,1 0-4-16,-6 0 7 15,-1 2-8-15,-3 2-4 16,-1-3 4-16,-4 0 1 16,1 2-1-16,-1-3 4 15,0-1 1-15,2 1-2 16,3-2 14-16,0 2-4 15,-1 1-5-15,-3-1-2 16,1-2-2-16,-3 2-4 16,-4 1 0-16,2 0 0 0,-3-1 2 15,0 1 1-15,2-2-3 16,1 1-1-16,2 1 1 16,3-1 0-16,0 1 12 15,-1 0-9-15,3-1-3 16,-2 1-8-16,-1 0 8 15,-3 3 0-15,-2-3 6 16,-2 2-6-16,-1-1-1 16,1-3 1-16,-1 3 0 15,5-2 0-15,-1 1 0 0,2 0 2 16,0-1-3 0,3 1 3-16,-2 0 1 0,0 2-3 15,-1-5 8-15,3 6-8 16,1-4 0-16,-1 1 3 15,3 1 6-15,-7-3 0 16,3 3 0-16,1-2-7 16,-7 0 18-16,3-1-19 15,-1 1 5-15,2 1-6 16,0-2 8-16,-1 2-8 16,1 1 0-16,0-2 1 15,1 4-1-15,2-5 0 16,0 2-4-16,1-2 3 15,1 2 1-15,1-1 1 16,-2 1 5-16,-1 1-6 0,1-2 10 16,-8 3-8-16,-3 1-2 15,-7-3 2-15,-5 3-2 16,-6 0 0-16,-4-3 6 16,-1 3-6-16,0 0-8 15,0 0 8-15,0 0-8 16,0 0-13-16,0 0-25 15,0 0-52-15,-18 7-83 16,-10 6 31-16,-14-2-364 16</inkml:trace>
  <inkml:trace contextRef="#ctx0" brushRef="#br0" timeOffset="-212235.15">18717 15450 199 0,'0'0'220'15,"0"0"-204"-15,0 0 48 16,0 0-8-16,0 0-19 16,0 0 16-16,103 3-5 15,-72-3-7-15,11 0 9 16,-1-6-30-16,6 0 13 16,-6-1-19-16,4 3-8 15,-7-1-2-15,2 0 5 16,-3 1-7-16,6-1 4 15,1 1 4-15,3-5 11 16,0 5-10-16,0-3 12 0,-3 0-19 16,-1 5 0-16,-4 1-2 15,1 1 2-15,1-3-4 16,3 3 16-16,2 0-15 16,0-3 0-16,2 3 9 15,-2-5-10-15,0 2 2 16,-2 1 5-16,-4-2 3 15,-1 1-10-15,-2 0 0 16,1-1 1-16,0 1-1 16,4 0 2-16,4-1 13 15,5-1-11-15,0 2 0 0,-7-1 4 16,-1 1-4-16,-4-1-4 16,0-2-5-16,-3 2 5 15,3-2 2-15,0-1 3 16,2-3-3-16,4 4 18 15,0-5-10-15,2 5 3 16,4-5-4-16,0 1-6 16,3 1 8-16,2 0-11 15,-2-1 0-15,-5 1 2 16,-3 1 13-16,-10 4 8 16,-9 2-4-16,-12-1-18 15,-6 3-1-15,-6 0 1 16,-3 0-1-16,0 0-9 15,0 0-25-15,0 0-27 0,-9 0-48 16,-18 0-181-16</inkml:trace>
  <inkml:trace contextRef="#ctx0" brushRef="#br0" timeOffset="-211168.83">20183 14016 445 0,'0'0'164'16,"0"0"-150"-16,0 0 84 15,0 0-64-15,0 0-2 16,0 0-17-16,-1-56-4 16,2 37 13-16,1 2 3 15,-2-2-11-15,1 2 3 16,-1 0-1-16,0-3 3 16,0 1-18-16,0-5-3 15,0 5-11-15,-1-5 11 16,-6 2-3-16,3 2-15 15,-2 3-1-15,1 4 0 0,2 4 18 16,-2 4-8 0,-1-1-6-16,0 6 0 0,0 0-10 15,-2 0 0-15,2 0 9 16,2 0 8-16,2 3-3 16,-2 8 2-16,-4 6 9 15,-2 0 0-15,-1 5 7 16,-2 0-5-16,0 2 4 15,1-1-3-15,0-3 0 16,4-1-1-16,2-6-1 16,3-3 3-16,2-1 2 15,1-4 10-15,0 1-6 0,0-5 7 16,0 1-4-16,0-2-1 16,0 3 4-16,3-3 7 15,6 0 5-15,9 0-10 16,1 0 3-16,5 0-12 15,4 0-5-15,4-5-3 16,1-2 1-16,-2 2 0 16,-1 2-2-16,-4 1-2 15,-3-2-1-15,-8 4-1 16,-2 0-5-16,-5 0-39 16,-4 0-77-16,-2 0-134 15</inkml:trace>
  <inkml:trace contextRef="#ctx0" brushRef="#br0" timeOffset="-210651.8">20445 13822 494 0,'0'0'35'16,"0"0"32"-16,0 0 7 16,0 0-18-16,0 0-41 0,0 0 1 15,-23 0-10 1,18 0-6-16,1 0 10 0,-4 0 0 16,1 7-2-16,1 0-10 15,3 3 2-15,0 2-3 16,3 4 3-16,0-2 8 15,0 3 9-15,4 3 11 16,8 2-16-16,3 1 16 16,3-2-9-16,-3-1-9 15,4-5-7-15,-5-2-1 16,-1-6 10-16,-2-3-8 16,1-4 9-16,-1-4-10 15,3-16 5-15,-1-2-4 0,-4-2-8 16,-3-1-7-1,-6 0 6-15,0 6-12 0,0 2 13 16,0 1 4-16,-9 6-4 16,-5-3 4-16,-2 7-10 15,-1-2 0-15,-2 6-7 16,5 2-14-16,0 0-21 16,3 0 1-16,1 0-49 15,6 0-35-15,4 7-141 16</inkml:trace>
  <inkml:trace contextRef="#ctx0" brushRef="#br0" timeOffset="-210162.76">20701 13834 447 0,'0'0'38'16,"0"0"47"-16,0 0 12 16,0 0-45-16,0 0 6 15,0 0-29-15,-50-5-18 16,43 5 17-16,-1 0-14 16,3 0-11-16,1 3 5 15,0-1-8-15,-1 5 0 16,2 1 2-16,2 1-1 0,1 4 4 15,0-1 11 1,0 5 10-16,6 4-11 0,10 1 9 16,4-1-5-16,3 2-10 15,3-6-2-15,-4 0-3 16,2-8-4-16,-3 0 3 16,0-9 12-16,-2 0-9 15,-1-3 0-15,-4-14-5 16,-4-5-1-16,-3-5 1 15,-7 1-1-15,0 3-21 16,0-1-4-16,-13 5 9 16,-3 5 12-16,-2 1-6 15,-5 6-2-15,1-1-6 16,-6 6-7-16,1 2-20 0,2 0-36 16,1 0-74-16,7 0-35 15</inkml:trace>
  <inkml:trace contextRef="#ctx0" brushRef="#br0" timeOffset="-209421.1">20836 14255 472 0,'0'0'57'0,"0"0"37"0,0 0 24 16,0 0-58-16,0 0-25 16,0 0-5-16,22 0-14 15,-2-4-4-15,2 1-3 16,2-2 0-16,3 3-8 15,1-1-1-15,-2 0 2 16,-1-1-2-16,-3 4 10 16,-5-2-10-16,-7 2-5 15,-4 0-3-15,-3 0 1 16,-3 0-52-16,0 0-43 0,-1 9-118 16,-16 1-285-16</inkml:trace>
  <inkml:trace contextRef="#ctx0" brushRef="#br0" timeOffset="-208909.75">20797 14670 435 0,'0'0'84'0,"0"0"35"0,0 0 5 16,0 0-39-16,0 0-30 16,0 0-11-16,8 0-6 15,10 0-20-15,10-6-12 16,9-4 4-16,10 1-2 15,8-2-5-15,6-2-3 16,1 3 8-16,-8 0 10 16,-12 4-4-16,-12 2-14 15,-15 4-1-15,-9 0-11 16,-6 0-26-16,0 0-55 16,-3 0-96-16,-14 4 53 15,2 2-119-15</inkml:trace>
  <inkml:trace contextRef="#ctx0" brushRef="#br0" timeOffset="-208702.05">21212 14608 301 0,'0'0'598'0,"0"0"-572"16,0 0 23-16,0 0-28 16,0 0-21-16,0 0-16 0,12 0-88 15,-12 0-257-15</inkml:trace>
  <inkml:trace contextRef="#ctx0" brushRef="#br0" timeOffset="-206183.02">21196 9660 287 0,'0'0'91'15,"0"0"-26"-15,0 0 12 16,0 0 0-16,0 0 11 0,0 0-18 15,1 0-16-15,-1 3-12 16,2-3-5-16,-2 0-20 16,0 0-7-16,0 2 7 15,0 1-10-15,4 2-3 16,4 4-2-16,2 8 0 16,2 3 7-16,2 7-1 15,0 6-8-15,1 3 2 16,2 4 19-16,-2 2-16 15,1 5 1-15,-2 3 2 16,0-1 1-16,-2 4-8 16,1 3 12-16,1-1-3 15,1 9-7-15,-2-2 1 16,4 1 5-16,-4-3-9 0,-1-4 0 16,3 2 1-16,-7 0-3 15,-4 1 6-15,-4 3-8 16,0-1 1-16,0-6 3 15,0-1 6-15,-1-5 6 16,-2-2 3-16,-2-2-6 16,2 2-5-16,1-3 0 15,1 3 13-15,1 1-12 16,0 2 1-16,0 1-6 16,0 12 1-16,0 0-3 15,5 4 7-15,-2-2-1 16,0-2-2-16,-3 4-2 15,0-1 1-15,0 2-2 0,0-4-2 16,0-1 3-16,0-4 0 16,-5 0 6-16,4 0-6 15,-3 1 0-15,3-4-2 16,-1 1 2-16,2-1 9 16,0 2-9-16,0 0 1 15,0 4 5-15,0 3-1 16,0-8-3-16,0-1-2 15,0-7-1-15,0-2 1 16,0 2 1-16,2-2 1 16,-1 0-1-16,4 2-1 15,0 0 0-15,-1 1 0 16,-1-4-4-16,3-3 3 0,-2 0 1 16,1-1 0-16,-2-3 2 15,-3 3-2-15,0 0 0 16,0 0-1-16,0-1 1 15,0-2-1-15,0 1 1 16,0-1 0-16,-3-2 6 16,-2 12-6-16,-2 1-1 15,-3 5-2-15,5-4 3 16,-1-3-1-16,3-11 1 16,1-3 4-16,2-2-4 15,-1 1 0-15,1 1-2 0,0 0 2 16,0 0 4-16,-3 4-3 15,-3-2-2-15,2-4 0 16,-4 1-8-16,2-6 9 16,0 2 4-16,-1-2-4 15,2 2 0-15,1-1-1 16,0 1 1-16,3 1 2 16,0-3-2-16,-1-1 0 15,1-1 0-15,-2 0-3 16,1 0 3-16,1 8 1 15,-5 1-1-15,5-1 2 16,1 0 4-16,0-10-6 16,0-4 0-16,0-2 4 15,0-3-4-15,0 1 3 16,0-1-6-16,0-4 5 0,0 0-2 16,1 3 0-16,1 0 0 15,-1 2 0-15,3-3 1 16,-1 1 0-16,0 0-1 15,0-2 1-15,0 4 2 16,0-4-2-16,0-2 0 16,4 1 7-16,-2-3-7 15,0 3 0-15,0 0-1 16,0-1 0-16,0 4 0 16,-2-2 0-16,0 2 0 0,1-4 0 15,-3 2-2-15,2-6 4 16,-3 3-2-1,2-7 0-15,-1 2-1 0,1-3-3 16,-2 0 3-16,0 0-12 16,1 0-12-16,-1 3-9 15,0-3-13-15,2 0-13 16,3-20-112-16,5-46 39 16</inkml:trace>
  <inkml:trace contextRef="#ctx0" brushRef="#br0" timeOffset="-203084.14">21236 9626 469 0,'0'0'60'0,"0"0"-37"0,0 0 67 15,0 0-30-15,0 0-6 16,0 0-18-16,-8 5-7 16,8-2-28-16,5 2 6 15,13-1 9-15,6 4 33 16,10 1-32-16,9-1-3 15,12 0-6-15,8-2-4 16,6 5-3-16,3-2-2 16,-1 4-1-16,-1 1-1 15,-3 0 6-15,-3 0-2 16,-1-5-1-16,-5 1-4 16,-3-7 4-16,-3 1-1 15,-1-2 0-15,-1-2 1 16,3 0 0-16,-1 0-2 15,1 1 4-15,-3-1-1 0,-1 0 0 16,0 0 4-16,2 0-5 16,3 0-1-16,1 3 1 15,-1-3 2-15,1 4-2 16,-7-1-2-16,-9 0 1 16,-8-1 2-16,-9 1-2 15,-5-1 2-15,-5 0-2 16,-6 1 1-16,-3-1-3 15,-2 0-7-15,1 1-1 16,0 4-9-16,0 3 0 16,0 9 5-16,-2 2 15 15,0 6-2-15,0 5 7 16,0 7-8-16,-2 8 3 0,-4 2 0 16,0 8 0-16,-1 5 4 15,-4 1 5-15,2 4-7 16,2-2 4-16,-3-4-2 15,1 0 6-15,-1 2 2 16,-3 0 5-16,1 7-16 16,2-2 3-16,-4-1 0 15,5 2 4-15,2 1-8 16,-6-2-2-16,8-1 2 16,-1-4 1-16,1 3 3 0,4-1 8 15,-1 4-1 1,2-3 4-16,-1 4-8 15,-5-7-6-15,2-3 2 0,1-2 0 16,-2-1 7-16,2-3 4 16,2 0-2-16,-1-1-7 15,2-5-3-15,0-3 5 16,0-5 3-16,0 1-6 16,6-3-1-16,2-1 8 15,-2 2-3-15,1-2-4 16,-3-1 10-16,3 0-12 15,-1 3 2-15,0-5-1 16,2 0-2-16,-3 1-1 16,-1 2 3-16,-1 7-3 15,0-2 0-15,-2 5 3 0,-1-2-2 16,0-5-1-16,0 1 0 16,0-7-1-16,0-3 0 15,0-1 2-15,0-4-1 16,0 1 0-16,0-2 0 15,0-2 1-15,0 4-1 16,0 4 1-16,0 1 2 16,0 1-3-16,2 0-2 15,3 4 2-15,1-5 2 16,-3 2-2-16,1-2 0 16,-4-2 0-16,0 0 0 15,0-4 0-15,0 4 0 0,1-1 2 16,1 1-2-16,0 0 0 15,1-3 0-15,1 2 0 16,1-2-2-16,2-1 1 16,0 1 1-16,1-3 0 15,1 1 1-15,0 1 0 16,-2 4 1-16,0 3-2 16,0-4 0-16,0 2 1 15,-1-1-1-15,-1 0-1 16,-2-5 1-16,1-1 0 15,-4 2-2-15,2-5 1 16,-2 4 1-16,0 0-1 16,0 4 1-16,0-3 0 15,0 3 1-15,0 5-1 16,1-1 0-16,1 3 0 0,-1 0 0 16,2 0 0-16,-2-2 0 15,2-2 0-15,0 5 1 16,-1-3-1-16,1-2 0 15,-2-2 2-15,-1-6-1 16,0-2 0-16,0-1 8 16,0-5-9-16,0 0-2 15,0-3-4-15,0-3 5 16,0 3 1-16,0 0-6 16,0-3-1-16,0 0 5 15,0 4 2-15,-4-1 0 16,1-4-6-16,-2 1 6 15,1-3 0-15,1 1 0 0,3 0 3 16,-1-2-3-16,-1 2 1 16,0-1-2-16,1 3 1 15,-2 0 0-15,2-1 0 16,-1-3 0-16,1 1-3 16,-1 0 3-16,1-1-4 15,-1-5-3-15,1 2 2 16,1 1 5-16,0-4 0 15,0 0 1-15,0 0 0 16,-2 0-1-16,2 0-1 16,0 0 0-16,0 0-5 15,0 0 6-15,0 0 0 0,0 0-1 16,0 0-2 0,0 0-3-16,0 0-9 0,-3 0-12 15,-4 0-17-15,-1 0 23 16,-4 0-5-16,-2 0 8 15,-2 0 6-15,-1 0 9 16,-2 0-8-16,-6 0 8 16,-2 0-2-16,0 0-7 15,-4 0-34-15,5 0 5 16,-4 0 34-16,3 0 6 16,-1 0 0-16,-2 0 1 15,1 0 0-15,-2 0 2 0,0 0-3 16,-4-4 2-16,0 0-2 15,0 4 0-15,1 0 1 16,4 0 4-16,3 0 9 16,0 0-11-16,4 0-2 15,-1 4 0-15,1 0 0 16,1-1 0-16,1 3 5 16,3-3-5-16,-3 1-3 15,2 2 2-15,1 1 1 16,-3 0 0-16,0 0 12 15,2 1-11-15,-1-1 1 16,1 0 18-16,4 0-16 16,-1-1-3-16,2-2-1 15,-2 1 0-15,1 3 0 16,-3-2-6-16,2 1 10 0,-2 0-8 16,0-1 3-1,0 1 1-15,0-3 0 0,2 1 2 16,2 3-2-16,2-6 0 15,0 5 0-15,-1-3-1 16,1 5 1-16,-3 0-1 16,2-1 1-16,-4 1 0 15,1-4 10-15,-1 4-10 16,2-3 0-16,0-1 0 16,4 0 1-16,-2-5-1 15,0 0 0-15,3 0 2 16,-6 0 8-16,-1 2-8 15,2-2 0-15,-1 0-1 0,-2 3 5 16,0-3-6-16,1 0 6 16,0 2-6-16,5-2 0 15,-1 3 4-15,2-3-3 16,0 0 3-16,0 0-2 16,-1 0 7-16,4 0-7 15,-5 0 1-15,2 0-6 16,1 1 6-16,1 2-7 15,3 0 4-15,3-3-2 16,3 0 2-16,0 0 0 16,0 0-15-16,0 0-52 15,12-15-271-15</inkml:trace>
  <inkml:trace contextRef="#ctx0" brushRef="#br0" timeOffset="-201938.56">21761 10972 458 0,'0'0'50'15,"0"0"-43"-15,0 0 55 16,0 0-7-16,0 0-10 0,0 0-16 15,0-8-12-15,0 8 6 16,0 0-9-16,0 0 4 16,0 0-7-16,0 0-2 15,0 0 3-15,0 0-1 16,0 0-8-16,0 4-2 16,0 9 5-16,3 4 11 15,3 6-8-15,0 6 9 16,1 4-3-16,-1-2-2 15,-1 1-10-15,1-5-1 16,-5-2-2-16,-1-8-6 16,0-3-8-16,0-11-36 0,0 0-7 15,0-3-53-15,0 0-36 16,0-6 10-16</inkml:trace>
  <inkml:trace contextRef="#ctx0" brushRef="#br0" timeOffset="-201346.09">21845 10995 100 0,'0'0'240'0,"0"0"-205"0,0 0 18 16,0 0 20-16,0 0 6 15,0 0-13-15,0-11-1 16,0 11-12-16,0 0-6 16,0 0-20-16,0 0-11 15,0 0-6-15,0 0-10 16,0 1 0-16,6 12 0 16,9 6 6-16,4 1 10 15,8 3 5-15,0 1-16 16,2-5-2-16,-2-5 7 15,1-8-10-15,-2-3 11 16,-1-3-10-16,-3-3-1 16,1-13-1-16,-5-7-17 15,-3-1-2-15,-9 1 1 0,-2 3-5 16,-4 0 9-16,0 4 12 16,0 3 3-16,0 6 10 15,0 3 3-15,-4 2 11 16,4-1-8-16,-2 3 0 15,2 0 4-15,0 0-4 16,0 0-1-16,0 0 0 16,0 0-4-16,0 0-6 15,0 0-5-15,0 9 0 16,0 11 0-16,0 7 22 16,0 5-9-16,11 2 7 15,1 2-15-15,2 0 5 0,0 0-9 16,5-3 0-16,-4 0-2 15,2-9-8-15,-8 0-25 16,-2-5-71-16,-7-4-82 16,0-4-340-16</inkml:trace>
  <inkml:trace contextRef="#ctx0" brushRef="#br0" timeOffset="-200603.46">21840 11794 350 0,'0'0'312'16,"0"0"-287"-16,0 0 7 16,0 0 16-16,0 0-29 15,0 0-12-15,-2 17 22 16,4-2-5-16,4 2 14 16,-1 0-5-16,3 3-14 15,-1 3-1-15,3 0-10 16,5 6-7-16,0 0 16 15,2 2-7-15,3 2-3 16,2-1 2-16,2 0-5 16,1-3 3-16,1-3-7 15,-2-4 0-15,0-5-2 0,-7-7 4 16,-3-8-2-16,-1-2 0 16,-1 0-1-16,-1-17-1 15,1-8-4-15,-3-4-6 16,-3-4 5-16,-1 1-9 15,1 4 12-15,-4-1 4 16,-2 5 0-16,0 4 4 16,0 1 8-16,-3 1 9 15,-7 4-9-15,1-3-9 16,-1 0 1-16,0 1-4 16,0 2 3-16,2-2-2 15,1 6 0-15,3 6-1 0,1-2 0 16,1 6-1-1,2 0-8-15,0 0-24 0,-3 0-43 16,-2 0-56-16,-4 6-156 16</inkml:trace>
  <inkml:trace contextRef="#ctx0" brushRef="#br0" timeOffset="-200035.34">22256 12508 596 0,'0'0'82'0,"0"0"-80"16,0 0 51-16,0 0-14 15,0 0-6-15,0 0 0 16,-74 39 9-16,54-13 11 16,-1 6-4-16,-4 5-9 15,-2 3 0-15,-1 0-22 16,-2 3-10-16,2 0-6 15,1 3 10-15,7-3-12 16,0-1-1-16,6-1-1 16,1-7 1-16,5-12 1 15,3-7-15-15,3-8-14 0,2-7 2 16,-2 0-32-16,2 0-3 16,-1-10-41-16,-1-5-20 15,-2-4-156-15</inkml:trace>
  <inkml:trace contextRef="#ctx0" brushRef="#br0" timeOffset="-199695.89">21861 12646 507 0,'0'0'167'0,"0"0"-61"15,0 0 15-15,0 0-48 16,0 0-25-16,0 0-13 16,1-26-6-16,10 26-21 15,1 0-1-15,9 19 12 16,5 10 7-16,6 15 4 16,2 6 1-16,4 2-16 15,0 1 0-15,-2 0-10 16,-2-7-5-16,-2-3 0 15,-6-9-13-15,-5-12-8 16,-7-5-5-16,-4-7-29 16,-4-7-17-16,-1-3-19 0,-2 0-31 15,1 0-65-15,-2 0-331 16</inkml:trace>
  <inkml:trace contextRef="#ctx0" brushRef="#br0" timeOffset="-199499.63">22273 12997 465 0,'0'0'271'16,"0"0"-261"-16,0 0 6 0,0 0-16 15,0 0-264-15</inkml:trace>
  <inkml:trace contextRef="#ctx0" brushRef="#br0" timeOffset="-197620.25">19687 9419 388 0,'0'0'108'16,"0"0"-65"-16,0 0 28 15,0 0-3-15,0 0-13 16,0 0-21-16,0 0-21 15,0 0 18-15,0 0-14 16,0 0-5-16,0 0-12 16,0 0 5-16,0 3-5 15,0 3-7-15,0 10 5 16,0 5 0-16,0 5 4 0,0 1-2 16,0 2 0-16,0-2 2 15,0-1-1-15,-1-8-1 16,1-5-11-16,0-4-45 15,0-1-54-15,0-8-83 16</inkml:trace>
  <inkml:trace contextRef="#ctx0" brushRef="#br0" timeOffset="-196958.78">19677 9316 167 0,'0'0'68'15,"0"0"-36"-15,0 0 39 16,0 0-25-16,-90-3 7 0,70 9-7 16,5 4-21-16,-5 0-8 15,4 7 16-15,0-1-12 16,-1 1 7-16,7-1 14 16,-1 1-20-16,3 3 3 15,2-1-3-15,3 4-11 16,3 1 1-16,0 1-11 15,0 3 18-15,4-2-5 16,9 6-12-16,1 0 17 16,5-3-12-16,1 1 4 15,4-4-6-15,2-2 4 16,3-1-6-16,0-5-3 16,1-4-1-16,0-7 1 15,-2-5 5-15,-1-2-3 16,3-2 3-16,0-16 15 0,3-4-18 15,0-3 9-15,-5-3 10 16,-4-2-8-16,-9 4-6 16,-9-4-7-16,-6 1-5 15,0-1-29-15,-5 3 7 16,-10 3 12-16,-7 3-3 16,-2 4 4-16,0 4 8 15,-2 0 4-15,1 2 2 16,0 5 1-16,0-4 0 15,3 3 0-15,2 0 15 16,2 1-16-16,5 3-12 16,1 3 2-16,0 0-58 15,-4 3-196-15</inkml:trace>
  <inkml:trace contextRef="#ctx0" brushRef="#br0" timeOffset="-195932.87">19721 11090 417 0,'0'0'56'0,"0"0"-55"16,0 0 69-16,0 0 21 15,0 0-22-15,0 0-21 0,-32-26-7 16,29 22 8-16,2-2-2 15,-2-1-17-15,1-3-1 16,2 0-14-16,0-2-10 16,0 2-2-16,0 0-3 15,0 4 10-15,0 1-16 16,0-1 8-16,0 5-2 16,2-1 0-16,-1 2-3 15,2 0-12-15,2 0 8 16,1 0-5-16,2 3-7 15,3 11 8-15,0 5-9 16,-1 3 10-16,-3 5-2 16,-1 3 9-16,-3-1 0 15,-3 0 3-15,0 2-1 16,0-4 1-16,-6-4 0 0,-7-3 8 16,-5-7-6-16,-1 0 4 15,4-6-3-15,0-4 5 16,1-3-5-16,1 0 6 15,3 0 11-15,0 0-7 16,-1 0-9-16,3-6 2 16,4 2 1-16,1 1-7 15,1-4 0-15,2 2-4 16,0-3 1-16,0-1 3 16,9-2-6-16,4 5 1 0,3-1 4 15,-3 3-2-15,0 4-3 16,4 0-4-16,-4 0 1 15,5 7 6-15,0 3-5 16,3 4-3-16,3 0 11 16,-6-2 1-16,2 1-1 15,-3-2-3-15,-1-6-29 16,-5-5-108-16,-2 0-150 16</inkml:trace>
  <inkml:trace contextRef="#ctx0" brushRef="#br0" timeOffset="-195272.72">19636 10789 357 0,'0'0'60'0,"0"0"-58"16,0 0 42-16,-90-13 14 16,67 13-3-16,-3 0-18 15,2 3-4-15,-4 11 18 0,1 5-11 16,-2 5-16-16,1 3-4 15,1 2-8-15,6 4-12 16,5-1 4-16,5 0 7 16,8 4-6-16,3-1 2 15,2 2 1-15,18 2-8 16,10 5 19-16,8-2 2 16,1 4-11-16,5-3 3 15,4 1-2-15,0 1-8 16,0-1-3-16,-1-5 0 15,-3-8-2-15,0-6 2 16,-5-11 2-16,-1-12-1 16,-4-2 11-16,0-9-8 15,2-18 1-15,0-9-4 16,-4-4-1-16,0-3 1 0,-2-3-1 16,-2 0 0-16,-7 6 8 15,-7-2-8-15,-6 6-12 16,-8-1 3-16,0 6-15 15,-16 2 18-15,-8 0-8 16,-4 5 14-16,-4-1 0 16,-4 2 5-16,-2-1-5 15,-2 4 0-15,1 7 0 16,3 3-2-16,6 7 1 16,3 3-14-16,2 0-20 0,3 13-53 15,3 7-87 1,1 6-225-16</inkml:trace>
  <inkml:trace contextRef="#ctx0" brushRef="#br0" timeOffset="-194312.89">19755 12372 479 0,'0'0'48'16,"0"0"11"-16,0 0 33 16,0 0-36-16,0 0-41 15,0 0-8-15,-31-24-5 16,23 17 19-16,2 2-15 15,1 1 22-15,4 1-2 16,1 3 17-16,0 0-13 16,0-3-16-16,12 2-10 0,7-2-4 15,2 3-9 1,0 0-20-16,0 0 12 0,-2 17 12 16,1 2-13-16,-5 6 13 15,-5-3 5-15,-4 1 1 16,-6-4 4-16,0 1 6 15,0-6-10-15,-7-4 0 16,-8 0-1-16,0-7 9 16,-1-1-7-16,-1 3 9 15,5-2-11-15,2-3-2 16,2 2 2-16,7-2 7 16,-4 2-7-16,5-2-4 15,0 0 3-15,0 0-1 16,0 0 2-16,14 0-3 0,-3 0 8 15,4 3-9-15,-1-1 4 16,-2 5-5-16,3 0-1 16,0 3 3-16,-3-4-1 15,-2 5 0-15,-2-2-12 16,-1 4 10-16,-4 1 2 16,-3 1 1-16,0-1 3 15,0 2 5-15,-2-5 2 16,-8-1 4-16,-5 0 11 15,-6-4-2-15,-1-5-17 16,-8-1-1-16,-7 0-2 16,-3-4-3-16,-4-13-11 15,-2-3-25-15,4-2-27 16,9 2-140-16,13 0-69 16</inkml:trace>
  <inkml:trace contextRef="#ctx0" brushRef="#br0" timeOffset="-193628.75">19773 12110 331 0,'0'0'169'0,"0"0"-147"16,0 0 57-16,-106 13 24 16,85-2-39-16,-8-2-26 15,1 8-9-15,-2 2-4 16,-3 3-10-16,2 4-6 15,1 2-2-15,3-1-7 16,4 3 0-16,4 2 0 16,5-1 8-16,6-1-4 0,8 3 18 15,0-1-22 1,0 2 13-16,15 2-4 0,5 4-5 16,5 2 3-16,3 2 3 15,5-1-5-15,1-4 5 16,4 0-3-16,-1-2 8 15,3-3-5-15,-1-1-9 16,0-7 2-16,0-4-3 16,-2-8 1-16,2-8-1 15,-2-6-3-15,2 0 1 16,1-20-4-16,-4-3 6 16,-3-10 3-16,-6-3-3 15,-1-3-4-15,-2-4-20 0,-4-4-8 16,-2-3 17-16,-6 4 3 15,-8-3 7-15,-4 6-10 16,0 2-1-16,-12 2-8 16,-10 0 18-16,-3 0 6 15,-4 3 0-15,-2 2 1 16,0 8 7-16,-2 2-1 16,-2 9-2-16,3 5 3 15,-4 4-5-15,3 3-3 16,4 3-21-16,6 0-62 15,3 0-146-15</inkml:trace>
  <inkml:trace contextRef="#ctx0" brushRef="#br0" timeOffset="-192373.46">19865 13960 588 0,'0'0'107'15,"0"0"-63"-15,0 0 23 16,0 0-16-16,0 0-31 15,0 0 13-15,-33-66-1 16,26 46-7-16,-3-3-19 16,-3 4 3-16,0-5-9 15,3 1 2-15,2 6-1 16,4-1 0-16,-4 6 2 16,6 7 5-16,1 1-8 15,1 4 1-15,0 0-5 16,0 0 4-16,0 0-15 15,0 0 5-15,-1 0-6 0,-2 1 9 16,0 12 3-16,-3-1 3 16,0 5 1-16,-4 0 0 15,0 2 0-15,0-2 0 16,-2 2 1-16,2 1-1 16,1-4 1-16,0 1-1 15,1-3-1-15,4-4 1 16,1-4 0-16,3-3-1 15,0-3-1-15,0 0-1 16,0 0 3-16,0 0 6 16,15 0 3-16,4 0 9 15,5 0-15-15,1-5-1 16,2-6-2-16,2 5-5 0,-3-2 2 16,1-1 0-16,-4 1-1 15,-4 3-23-15,-7 1-15 16,-2 1-44-16,-5 3 6 15,-2-7-116-15</inkml:trace>
  <inkml:trace contextRef="#ctx0" brushRef="#br0" timeOffset="-191640.61">19795 13597 401 0,'0'0'59'0,"0"0"-58"15,0 0 72-15,0 0-6 16,-95 7-4-16,72 3-10 16,-2 0-23-16,3 0-5 15,-2 2 15-15,4 1-10 0,1 4-2 16,4 3-26-16,2 5 18 16,0 2-15-16,3 1 3 15,4 1-8-15,2-2 6 16,4-1-6-16,0 1-4 15,0 2 4-15,3-2 8 16,10 2-7-16,1 1 1 16,5-4 12-16,-1 4-13 15,6-3 1-15,-1 2 8 16,1-4-8-16,-1 0 5 16,1-3-7-16,-1-2-7 15,3-3 7-15,1-3 5 16,-5-4 7-16,5-3 3 15,-2-4-5-15,2-3-9 0,0 0 14 16,-2-14-13-16,-2-3-2 16,1-9 0-16,-5 3-5 15,-1-7-2-15,-2-3 1 16,-4 0-3-16,-1 0 7 16,-5 1-2-16,-2-2-4 15,-4 4 1-15,0-3 2 16,0 4-9-16,-10 2 13 15,-7-2-2-15,0 2 3 16,0 1-1-16,-2 2 2 16,1 4 2-16,0 3-3 0,1 5 4 15,4-1 7 1,-1 7-6-16,-2-2-5 0,0 2 0 16,-5 3-20-16,-2 0-35 15,2 3-52-15,-1 0-87 16,1 0-272-16</inkml:trace>
  <inkml:trace contextRef="#ctx0" brushRef="#br0" timeOffset="-190262.72">20079 14495 366 0,'0'0'36'0,"0"0"-11"16,0 0 46-16,0 0-28 15,0 0-10-15,0 0-4 16,-14 0 11-16,14 0 2 15,0 0-15-15,0 0-10 16,0 0 0-16,0 0-2 16,0 0-5-16,0 0-10 15,0 0 4-15,4 7-3 16,6 3 24-16,6 0-1 16,0 0-14-16,2-1 0 15,2-2-8-15,-4 0 8 0,1-1-10 16,-6-2-4-16,-5 1 4 15,0 0-3-15,-2 1 3 16,-2-3-2-16,-2 4-1 16,0-3-14-16,0-4 16 15,0 3-8-15,-10 0 8 16,-8-3-5-16,-2 0-10 16,-4 0-11-16,-2 0-1 15,2 0-38-15,0 0-21 16,8 0 19-16,2-3-62 15</inkml:trace>
  <inkml:trace contextRef="#ctx0" brushRef="#br0" timeOffset="-190123.61">20079 14495 350 0</inkml:trace>
  <inkml:trace contextRef="#ctx0" brushRef="#br0" timeOffset="-190044.22">20079 14495 350 0,'40'-78'190'0,"-34"77"-171"0,6-2 39 0,4-2-3 15,8 0-11-15,6-1-42 16,4 2-2-16,-1 2-12 16,-6-3-72-16,-8-1-223 15</inkml:trace>
  <inkml:trace contextRef="#ctx0" brushRef="#br0" timeOffset="-189285.52">20301 14347 230 0,'0'0'142'16,"0"0"-131"-16,0 0 40 16,0 0 11-16,-88-3-24 15,67 3-4-15,-5 0 22 16,3 0-38-16,-3 3 5 15,0 4 15-15,-1 0-16 16,2 6-7-16,2-1 5 16,0 2-4-16,4 2-8 15,6 1-8-15,0-3 0 16,3 5 0-16,4-2 0 16,0 2 5-16,3-2-5 15,2 0-3-15,1 2 3 16,0-2 3-16,0 3-1 15,6 0 7-15,6-2 10 0,3-1-12 16,-2 3-6-16,3-3 7 16,1 3-6-16,1-1-2 15,1 1 0-15,-1-3 0 16,3-1-1-16,1-2 1 16,1-2 8-16,1-5-8 15,5-4 0-15,4 0 9 16,2-3-2-16,2 0-6 15,-5-8 10-15,3-6-11 16,-4-2 1-16,-3-1 10 16,-3-6-11-16,-6 3-18 0,0-6 12 15,-8 2 2 1,-1-1-9-16,-3-2-2 0,-4-4 0 16,1 5 13-16,-4 0-5 15,0-1 11-15,0 5-9 16,0-2 5-16,-5 2-6 15,-7 2 6-15,-1 0-3 16,-3 3 3-16,-4 1-1 16,-1 2-4-16,-3 4 5 15,3 0-2-15,-4 1 2 16,-2 4-3-16,-3 3 0 16,0 2-74-16,-2 0-75 15,0 0-167-15</inkml:trace>
  <inkml:trace contextRef="#ctx0" brushRef="#br0" timeOffset="-188409.75">19834 14754 391 0,'0'0'69'15,"0"0"-34"-15,0 0 42 16,0 0-48-16,0 0-23 15,0 0 14-15,-26 12 23 16,16-5-5-16,1 0 3 16,0 3-17-16,-3 0 0 15,0 5-16-15,0 2-5 16,2-3 13-16,1 3-14 0,1 2-2 16,-1-2 2-16,1 2-2 15,2-1 2-15,-2-4-2 16,4 3-3-16,1 0 2 15,1 0 1-15,2-1 1 16,0-2-1-16,0-4 0 16,0 0 0-16,6 0-1 15,3-8 0-15,4 1 1 16,3-1 12-16,1-2-12 16,0 0 16-16,1-5-12 15,-6-4-2-15,-1-4-2 16,-2 3 0-16,-2-4 1 0,-4 1-4 15,-2 0 3-15,-1-1-7 16,0 4-3-16,0 1 7 16,-4 1 3-16,-10 3 0 15,2 1-11-15,-3 4 4 16,-3 0-9-16,0 0-18 16,0 0-63-16,5 0-68 15,1 0-342-15</inkml:trace>
  <inkml:trace contextRef="#ctx0" brushRef="#br0" timeOffset="-187675.6">19841 14713 402 0,'0'0'72'0,"0"0"-50"15,0 0 61-15,0 0-52 0,0 0 10 16,-82 0 16-16,67 10-15 15,-2 0-9-15,0 0-3 16,-6 4 2-16,0 2-12 16,-1-2-13-16,3 4-6 15,-1 2-1-15,7 1-2 16,-2 2-1-16,4-4 3 16,1 1 0-16,8-3 0 15,-5 0 0-15,8 2 1 16,1-3 0-16,0 1 6 15,0 3-7-15,6 0 2 0,5 0 11 16,3 2-13 0,0-3 0-16,4 3 0 0,0 1 2 15,5-4 4 1,-4-2-5-16,-1-3 5 0,6-8-6 16,-2-1 1-16,0-5-3 15,-2 0 4-15,4 0 2 16,-1-11-4-16,0-6 0 15,-1 1-1-15,-1-4-3 16,1 0 3-16,-4-2-2 16,0 3 3-16,-1-6-10 15,-4 1 10-15,-4-2 0 16,-3 2 0-16,-3 2 0 16,1-3-1-16,-4 3-8 0,0 0 18 15,0-2-12-15,0 3 5 16,-8 2-2-16,-4 2 10 15,1 2-1-15,-8 1-9 16,-2 4 0-16,-3 1 0 16,2 6-13-16,-1 3 5 15,6 0-24-15,0 0-1 16,0 3-22-16,3 13-94 16,0-6-191-16</inkml:trace>
  <inkml:trace contextRef="#ctx0" brushRef="#br0" timeOffset="-186857.6">20139 15129 569 0,'0'0'80'0,"0"0"-11"15,0 0 7-15,0 0-45 16,0 0-8-16,0 0 1 16,26 0 6-16,-8 0-10 15,3 0 9-15,3 0-16 16,-2-3-8-16,1 1-2 16,-3 1 7-16,1 1-6 0,-4-3-4 15,-6 3 8 1,-5 0-8-16,-4 0-1 0,-2 0-7 15,0 0-3-15,0 0 3 16,0 0 8-16,0 9-3 16,0 6 6-16,0 3-3 15,0 3 3-15,3 3 0 16,-2-2 3-16,2 1-6 16,-1 4-3-16,-2-8 2 15,1 1 1-15,1-4 0 16,-1-6-13-16,1-3-16 15,-2-4-13-15,0-3-46 16,0 0-119-16,0-7-243 0</inkml:trace>
  <inkml:trace contextRef="#ctx0" brushRef="#br0" timeOffset="-186571.15">20193 15232 489 0,'0'0'205'0,"0"0"-184"16,0 0 58-16,0 0-28 15,0 0-19-15,87-20-32 16,-63 17-2-16,-2-2-1 16,-3 2-15-16,-7 3-98 15,-2-5-232-15</inkml:trace>
  <inkml:trace contextRef="#ctx0" brushRef="#br0" timeOffset="-185626.31">20423 15018 358 0,'0'0'61'0,"0"0"-40"15,0 0 52 1,0 0-31-16,-103-4-4 0,75 4 22 15,-1 0 12-15,-2 0-53 16,0 0 1-16,-1 3 0 16,2 5-13-16,4-2-6 15,1 4-1-15,1-3 1 16,4 3-1-16,2-2 0 16,5 2 0-16,-2 0 4 15,3 1 0-15,-1 1 1 16,2 4 1-16,2 2-5 15,0 2 11-15,3 4-12 16,3-4 0-16,2 2-6 16,1-3 1-16,0-2-1 15,0 3 6-15,3 0 3 0,1-3-3 16,2 2-13 0,-1-3 10-16,-1 1 1 0,2 0 0 15,3-1 2-15,4 1 2 16,3 0-1-16,3-4 10 15,1 3 11-15,-1-6-21 16,1 0 1-16,-3 0 6 16,1-3-8-16,3-2 1 15,-2-4 0-15,6 2 9 16,2-3-7-16,3 0-1 16,1 0-2-16,-1 0-13 15,2-9 11-15,-1-1-12 16,-1-4-6-16,1-2 20 15,-1 2 6-15,-2-5-5 0,-1 2-1 16,-6 0-1-16,-2 0-2 16,-3-3-3-16,-2 1-13 15,-2 0 3-15,-5-1-2 16,-2 0 2-16,-3 3 8 16,1-3 5-16,-2 1-4 15,-1-1 7-15,0 3 9 16,0-3-9-16,0 5 0 15,0-2 2-15,-4 0-2 16,-3 3 0-16,-3 0 13 16,-3 2-5-16,-2 2-8 15,-5 0 0-15,4 1-2 16,0 2 4-16,-4 1-1 0,5 6 0 16,0 0-1-16,1 0 0 15,2 0-2-15,1 3-22 16,0 4-42-16,0 3-89 15,0-5-293-15</inkml:trace>
  <inkml:trace contextRef="#ctx0" brushRef="#br0" timeOffset="-177358.02">22826 12031 356 0,'0'0'84'0,"0"0"-44"16,0 0 31-16,0 0-49 16,0 0-13-16,0 0-9 15,0 0 0-15,0 0 0 16,25-6 0-16,-23 6 4 15,-1 0-2-15,-1 0 14 16,0 0 9-16,0 0-10 16,0 0 20-16,0 0-5 0,2 0-5 15,2 0-2-15,1 0-4 16,2 0-10-16,4 0 2 16,3 0 3-16,2 0 12 15,3 0-6-15,0 0-17 16,-1 0 17-16,3 0-16 15,3 0-1-15,1 0 7 16,6 0-4-16,5 0 4 16,3 0-5-16,2 0 7 15,-2 0-4-15,0 0-2 16,0 0-1-16,-1 0-3 16,5 0 0-16,-5 0 0 0,-1 0 4 15,-5 0-5 1,-1 0 1-16,1 0 6 0,-1 0-8 15,1 0 4-15,0-3-2 16,-3 3 3-16,-1-4-4 16,-3 4 0-16,-3 0-1 15,2 0 0-15,2 0 0 16,-2 0 0-16,6 0 2 16,1 0 2-16,3 0-4 15,5 0-5-15,0 0 5 16,1 0 5-16,-1 0-5 15,-5 0-8-15,-2 0 8 0,0 0 0 16,-2 0 1 0,-2 0 0-16,-1 4 0 15,2-4-1-15,3 3 0 0,3-3 4 16,-1 0-3-16,2 0-1 16,1 0-9-16,0 3 9 15,-1-3 0-15,-1 3 1 16,-3-3-2-16,0 0 2 15,-2 0-1-15,-2 0 2 16,-3 0-2-16,-1 0 0 16,-3 0 8-16,-2 0-8 15,1 0-9-15,-1 0 9 16,4 0 1-16,-1 0 0 0,1-3 3 16,0 0-1-1,3 3 7-15,-4 0-18 0,-2 0 16 16,-4 0-8-16,-4-3 0 15,-1 3-6-15,-4 0 6 16,-4 0 0-16,0 0 5 16,-2 0-10-16,4 0 4 15,3 0 1-15,0 0-3 16,2 0 2-16,5 0-1 16,-4 0-1-16,-2 0 0 15,-2 0 2-15,-6 0-10 16,1 0-7-16,-2 0-33 0,0 0-46 15,0 3-53 1,-13 3 9-16,-4-3-18 0</inkml:trace>
  <inkml:trace contextRef="#ctx0" brushRef="#br0" timeOffset="-110455.64">16782 7932 285 0,'0'0'15'0,"0"0"-9"15,0 0 12-15,0 0 15 16,0 0 25-16,0 0-6 16,0 0-12-16,-6-9-31 15,6 9 30-15,0 0-31 16,0 0 2-16,0 0 17 0,0 0 4 15,0 0-17-15,0 0 7 16,0-1-7-16,0 1-12 16,3 0 1-16,3 0-2 15,5 0 13-15,4 0 0 16,2 0-4-16,7 0 4 16,2 0-11-16,4 0-3 15,-2 0 1-15,5 3-1 16,1 5 7-16,-3 1-3 15,0-1-2-15,4 3-1 16,1 0-1-16,1-2 0 16,0-1 0-16,5-3 2 15,0-1-2-15,1-2 0 16,-2 1-2-16,-1 0 0 0,0-3 1 16,-5 0 1-16,1 0 2 15,3 0-2-15,3 0 0 16,3 0-1-16,2 0 3 15,1 0-2-15,2 0 0 16,-1 0-2-16,-3 0-2 16,-3 0 0-16,-1 3 3 15,-2-1-12-15,0-2 13 16,4 0-3-16,-7 0 3 16,5 0 1-16,-1 0-1 15,1 0 0-15,1 0 3 0,-1 0-2 16,-1 0 4-1,3 0-5-15,-2 0 0 0,0 0 0 16,-1 0 1-16,0 0-1 16,0 0 0-16,-1 0-4 15,0 0 8-15,4 0-10 16,1 0 5-16,7 0 1 16,-1 0 0-16,1 0 0 15,-4 0 0-15,-3 0 0 16,-4 0-1-16,-5 0 9 15,-3 0-17-15,1 0 9 16,1 0-1-16,6 0 0 16,3 0 2-16,3 0 2 15,3-3 0-15,3-2-3 16,0 0 0-16,5-1-5 16,-4 3 5-16,-1-3 0 0,-2 4 10 15,-3 0-11-15,-2 1 3 16,-3 1-4-16,-3-3 2 15,-2 3 0-15,1 0-7 16,-8 0 11-16,5 0-8 16,1 0 4-16,1 0 0 15,8 0 0-15,1 0 7 16,5 0-6-16,1 0-2 16,2 0 2-16,3 0-3 15,6 0 5-15,2 0-3 16,5 0 2-16,1 0-2 15,2 0 5-15,-2 0-10 16,-2 0 7-16,0 0-3 0,-3 0 1 16,-3 7-1-16,-2-3-2 15,-4 1-4-15,-5-1 6 16,-3 0 1-16,0 3 0 16,-3-4 1-16,-1 0-2 15,-1 3 8-15,-7-2-7 16,0-1 0-16,-2 3-4 15,-2-2 2-15,7 0 0 16,0-1 2-16,1 4-10 16,1-5 9-16,-1 1 1 0,5 4-7 15,-2-7-1-15,1 3 8 16,2-3 0-16,4 0 1 16,1 0-2-16,0 0 2 15,1 0-1-15,-2 0 0 16,-3 0 0-16,-2 0 0 15,-7 0 0-15,-5 0 0 16,-5 0-10-16,-5 0 10 16,-5 0 0-16,-1 0 0 15,-2 0 0-15,1 0 0 16,-3 0 0-16,-2 0 0 16,-4 0-1-16,-3 0 0 15,-4 0 1-15,-2 0-5 0,0 0 3 16,0 0-13-16,0 0-16 15,0 0 9-15,0 0 9 16,-3 3 6 0,-3 1 6-16,-5 3-26 0,-5-4-66 15,2-3-214-15</inkml:trace>
  <inkml:trace contextRef="#ctx0" brushRef="#br0" timeOffset="32658.81">12453 16779 353 0,'0'0'25'16,"6"-77"-18"-16,-3 48-1 15,-3-1-5-15,2 2 4 16,-1 0-5-16,-1 0 0 15,2 3-6-15,-2 2-8 16,0 3 0-16,0-1-47 16,0 3-166-16</inkml:trace>
  <inkml:trace contextRef="#ctx0" brushRef="#br0" timeOffset="34149.71">12127 16419 430 0,'0'0'20'0,"0"0"30"15,0 0 31-15,0 0-34 16,0 0-19-16,0 0-6 16,-16-17-15-16,16 17 0 15,0 0 2-15,0 0-6 16,0 0 4-16,0 0 4 16,0-3 4-16,14-5-14 15,21-5-1-15,11 0 2 16,8-3 5-16,-2 3-7 0,-5 4 2 15,0-3 5-15,-1 2-7 16,1-2 12-16,3 2-9 16,-1 3 6-16,0 4-8 15,-3 0 9-15,-4 2-10 16,-3 1 0-16,-4 0-6 16,-9 0 2-16,-3 0 3 15,-14 0-1-15,-6 0 3 16,-3 0-2-16,0 0-5 15,0 0 6-15,0 0-4 16,0 0 4-16,0 0-6 16,0 0-12-16,0 0 16 15,-2 0 1-15,-11 0-3 0,-10 0 3 16,-6 10 1-16,-7-3 0 16,-6-3 1-16,-3-1 7 15,0-1-8-15,-2-2-7 16,-1 0 7-16,2 0 3 15,-6 0-3-15,4-2 1 16,-1-3-7-16,3 0 14 16,7 1-7-16,6 1 0 15,8-3 3-15,1 5 2 16,9-2 0-16,3 3-6 16,3 0 2-16,7 0-1 15,2 0 7-15,0 0-8 16,0 0-15-16,0 0 15 15,17 0 0-15,8 0 7 0,17 0-7 16,12-3 6-16,13 0-1 16,0 2-5-16,9-2 1 15,2 3-1-15,0 0 7 16,3 0 0-16,-9 7-7 16,-11 3 2-16,-12 3-6 15,-7-4-6-15,-12-2 0 16,-8-1 6-16,-12-2 2 15,-5-4-3-15,-5 0-3 16,0 0 8-16,0 3 4 16,0-3-4-16,0 0-10 0,-2 0 3 15,-8 0 7 1,-9 0 0-16,-13 0 3 0,-7 0-1 16,-5 1-2-16,-1 5-2 15,-6-3-4-15,3-1 4 16,-1 0 4-16,2 1-5 15,3 0 2-15,-2 1 1 16,3 2 0-16,-1-2-1 16,3-1-1-16,3 1 2 15,6-2 2-15,0-2-2 16,5 3 0-16,7-3 0 16,8 0 1-16,3 0 1 15,4 0-2-15,5 0 0 16,0 0 2-16,0 0-2 0,5 0 2 15,16 0-2-15,19-9 17 16,12-4-15-16,15 3-1 16,5 3 0-16,0 4-1 15,2 3 10-15,1 0-10 16,-6 0 0-16,-2 0-4 16,-11 6-1-16,-10 1-29 15,-4-4 0-15,-6-3-3 16,-10 0 6-16,-4 0 31 15,-9 0-13-15,-7 0 10 16,-3 0-29-16,0 0-67 16,-3 0-51-16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01T07:35:34.370"/>
    </inkml:context>
    <inkml:brush xml:id="br0">
      <inkml:brushProperty name="width" value="0.05292" units="cm"/>
      <inkml:brushProperty name="height" value="0.05292" units="cm"/>
      <inkml:brushProperty name="color" value="#FF0000"/>
    </inkml:brush>
  </inkml:definitions>
  <inkml:trace contextRef="#ctx0" brushRef="#br0">9994 12841 107 0,'0'0'319'0,"0"0"-319"0,0 0-5 15,0 0 5-15,0 0 20 16,0 0 19-16,0 0-19 16,-13-54 15-16,13 51-23 15,0 3-11-15,0-2 7 16,0 0-1-16,0-1 0 16,0 3-4-16,0-2 4 15,0 2 0-15,0-3 13 16,0 3-17-16,0-4 4 15,0 1-3-15,0 3 2 16,-3 0-4-16,3 0 1 16,0 0 8-16,0 0-11 0,0 0 1 15,0 0 1-15,0 0 1 16,0 0 1-16,0 0-8 16,-4 0 6-16,3 10-2 15,-1 2 4-15,0 2-4 16,1 3 1-16,1-1 7 15,0 4-7-15,0 0 3 16,0-1-8-16,5 4 10 16,3 0-4-16,1 2 3 15,4 0 1-15,-3 5-4 16,7-3 4-16,1-1-2 16,-1-3 9-16,8-3-1 0,-1-3-12 15,5-7 1 1,-3-4-1-16,-3-3 2 0,3-3 10 15,-6 0-6-15,2-4-6 16,-3-14 11-16,-2-2-8 16,-1-5-2-16,-3 2 0 15,-7-2 3-15,0 3-1 16,-2-3 0-16,3 2-2 16,-5 1 18-16,-2 0-6 15,5 3-10-15,-5-1-3 16,0 4 6-16,0 3-6 15,0 3 3-15,0 0 1 16,0 4-3-16,0 2-1 0,0 1-9 16,0 3-19-16,0 0-34 15,0 0-81-15,0 0-189 16</inkml:trace>
  <inkml:trace contextRef="#ctx0" brushRef="#br0" timeOffset="421.91">10610 13031 565 0,'0'0'59'0,"0"0"-48"15,0 0 58-15,0 0-18 16,0 0-25-16,0 0-4 15,0-5 1-15,0 5-12 16,0 0-6-16,-3 7-4 16,-3 8-1-16,-1 9 26 0,1 2-13 15,0 1-4-15,-1-4-4 16,1 3-1-16,1-7-4 16,-4-2-23-16,-4-1-50 15,-9-8-131-15</inkml:trace>
  <inkml:trace contextRef="#ctx0" brushRef="#br0" timeOffset="1288.33">9198 12777 443 0,'0'0'46'16,"0"0"-42"-16,0 0 29 16,0 0 26-16,0 0-23 15,0 0-8-15,-8-12-8 0,8 12-14 16,0 0 3-16,0 0-1 15,0 0 6-15,-2 0-6 16,-1 10 2-16,2 2 14 16,-1 2-10-16,1 3-4 15,1-1-3-15,0 4 6 16,0 2-5-16,0-1-4 16,0 4 4-16,7 3-6 15,7 2 2-15,-2 2 0 16,0-1 1-16,8-2 1 0,0-2-3 15,0-1-3 1,2-3 6-16,2-3-5 0,-2-7-1 16,-7-6 5-16,3-4-5 15,-3-3 6-15,-1 0 8 16,5-20 8-16,-3-4-9 16,-1-8-9-16,0-1 1 15,-6-1-5-15,-6 0 3 16,0 3-2-16,-3 1 3 15,0-1-3-15,0 5-1 16,-6-3-2-16,-3 6-1 16,3 0 2-16,-5 6-1 15,7 3 2-15,-1 4 0 16,4 2 0-16,-2 4-3 16,3 1-15-16,0 3-20 0,0 0-47 15,-3 0-122-15</inkml:trace>
  <inkml:trace contextRef="#ctx0" brushRef="#br0" timeOffset="1792.66">9627 13137 687 0,'0'0'52'16,"0"0"-4"-16,0 0-2 16,0 0-20-16,0 0-11 15,0 0-15-15,0 0 0 16,0 1-5-16,0 6 5 0,0 2 0 16,0 1 0-16,0 5 4 15,0-3 1-15,0 4-1 16,0-5 8-16,0 1 6 15,0-2-15-15,6-3 2 16,-1 0-5-16,2-7 2 16,8 0-2-16,0 0 2 15,5 0 5-15,-1-3-7 16,-3-5-12-16,-3-1-14 16,-2 2-23-16,-8-2-28 15,-3 1-68-15,-6-1-196 16</inkml:trace>
  <inkml:trace contextRef="#ctx0" brushRef="#br0" timeOffset="2654.96">8088 12698 413 0,'0'0'50'0,"0"0"-34"15,0 0 53-15,0 0 0 16,0 0-38-16,0 0 0 15,-10-6-14-15,6 6-11 16,3 1-4-16,-2 8 5 16,-3 4 7-16,0 3 0 15,3 1-3-15,0 0 10 16,3 5-6-16,0-1 2 16,0 1-9-16,0 6-3 15,3-6 10-15,9 6-13 0,5 0 9 16,6-1 4-16,-4-1-15 15,10 1 3-15,-2-4 5 16,1-4-6-16,-1-5 6 16,-5-5-8-16,-2-6 1 15,-1-3 10-15,-6-2-5 16,4-18-1-16,-2-6 4 16,-5-10-1-16,0-5 8 15,-6-1-16-15,-4 1-11 16,0-1 1-16,0 7 7 15,-4 4-2-15,-6 1 5 16,0 4 0-16,0 6-2 16,2-1 2-16,2 12 0 0,-2-2-2 15,5 9-7 1,2-1-11-16,-1 3-3 0,0 0-25 16,2 3-127-16,-2 7-104 15</inkml:trace>
  <inkml:trace contextRef="#ctx0" brushRef="#br0" timeOffset="3363.77">8528 12997 395 0,'0'0'179'0,"0"0"-176"0,0 0 41 16,0 0 13 0,0 0-23-16,0 0 10 15,-12-11-19-15,12 8-10 0,0-4-3 16,0 3-1-16,0 1 0 16,3-2-5-16,0 4-8 15,3-3 2-15,2 1 0 16,0 3 6-16,3 0-6 15,-2 0-3-15,1 0 2 16,-1 3-1-16,-3 4-8 16,-1 7 3-16,-1-5 4 15,-4 8 1-15,0-1 2 16,0-2 0-16,-12 3 5 16,0-5 4-16,0 1-9 15,-1-2 7-15,2-5-7 0,7 0 3 16,-2-3-3-16,6 2-3 15,0 1 3-15,0-3 0 16,0 7 1-16,4-4-9 16,6-2 10-16,3 5-2 15,-4 1 0-15,4 0 0 16,-6 2-1-16,3 2 1 16,-6 1 0-16,-4 0 4 15,0 2-2-15,0-3 0 16,-4 0-1-16,-13-2 13 15,-11 1-13-15,-8-4 3 16,-6-2-4-16,-10-4-2 16,-8-3-35-16,-1 0-46 0,-6 0-167 15</inkml:trace>
  <inkml:trace contextRef="#ctx0" brushRef="#br0" timeOffset="4187.26">7096 12807 409 0,'0'0'54'16,"0"0"-21"-16,0 0 12 16,0 0 2-16,0 0-32 15,0 0-7-15,-3-3-6 16,3 3 10-16,0 4-7 16,-3 9 22-16,3 0-10 15,0 3 16-15,0 1-3 0,0 7-17 16,0-2 6-16,6 4-12 15,5 7 1-15,8 1 3 16,0 3 0-16,5-5-9 16,4 1 10-16,-2-7-5 15,-3-6 5-15,3-3-11 16,-7-9 1-16,-2-3 2 16,-7-5 1-16,1 0 6 15,-3-16 6-15,6-10-7 16,-8-7-3-16,-4-1-4 15,2 0 1-15,-4 2-4 16,0 3 0-16,0 2 0 0,0 1-5 16,0 2 0-16,0 1 3 15,0 4 2-15,0 5-1 16,-4 1-6-16,2 3 6 16,2 4 1-16,-3 2-3 15,3 4-26-15,0 0-13 16,0 0-87-16,0 0-155 15</inkml:trace>
  <inkml:trace contextRef="#ctx0" brushRef="#br0" timeOffset="4859.18">7714 13247 104 0,'0'0'303'0,"0"0"-301"15,0 0 15-15,0 0 68 0,0 0 29 16,0 0 28 0,4 24-73-16,-4-27-2 0,0-14-23 15,0-7-44-15,0-5 0 16,-9-1 0-16,0-1 2 16,0-2-2-16,-4 1-2 15,-3 3 1-15,2 5-3 16,5 2 2-16,0 5 1 15,-2 1-6-15,7 8 5 16,1 5 0-16,3 0-6 16,0 3 6-16,0 0-1 15,0 0-14-15,-3 0-13 16,-3 0 9-16,-3 9 21 16,-1 5 0-16,-4 2 0 15,3 4 0-15,2-3-1 0,-2 5 1 16,-4-2-1-1,6 1-6-15,-3-2 7 0,2-6 7 16,4-2 0-16,2-5-3 16,3-2 1-16,1-4-2 15,0 0-3-15,0 0 2 16,1 0 6-16,16-4 7 16,4-6 14-16,8-3-25 15,10-7 16-15,8 0-17 16,5-4 2-16,6 2-5 15,-4-1 1-15,6 9-1 16,1 2-18-16,4 4-38 16,1 5-64-16,-6 0-221 0</inkml:trace>
  <inkml:trace contextRef="#ctx0" brushRef="#br0" timeOffset="9157.39">10286 13484 56 0,'0'0'142'0,"0"0"-134"15,0 0 5-15,0 0 22 16,0 0 34-16,0 0-3 16,4-15-27-16,-1 10-15 15,-3 5 4-15,0 0 10 16,2 0-8-16,-2 0-15 16,0-2-5-16,0 2 17 15,0 0-3-15,0 0 8 16,0-3-16-16,0 3 5 15,0 0 0-15,0 0 2 16,0 0-13-16,0 0 1 0,0 0-5 16,0 0-3-16,0 0-2 15,0 0 8-15,0 0-6 16,0 0-3-16,0 0-3 16,0 0 2-16,0 0 1 15,0 13-15-15,0 6 11 16,0 4 4-16,0 0 0 15,0 4 4-15,0-4-4 16,0-1 1-16,0 3 1 16,3-2-2-16,2-4 0 15,-5 4 1-15,3 1-4 16,0 5 6-16,-3 1-1 16,3 3-1-16,0 1-1 15,-3-3 5-15,3-3 1 0,-1-3-4 16,3 0 0-16,-2-3-2 15,0-1 1-15,-3 1 0 16,0-2 3-16,0-1-2 16,0-2 1-16,0 2-3 15,0-5 6-15,0-4-5 16,0-3 8-16,0 1-14 16,0-3 6-16,0-2-1 15,0-2 6-15,0-1-6 16,0 0-1-16,0 0 1 15,0 0 0-15,0 0 0 16,0 0 1-16,0 0 7 16,0 0-8-16,0 0 0 15,0 0 0-15,0 0 1 0,0 3 0 16,0-3-1-16,0 0 0 16,0 0 0-16,0 0 2 15,0 0-1-15,0 0 0 16,0 0 7-16,0 0-8 15,0 0 0-15,0 0 0 16,0 0 1-16,0 0-1 16,0 0 0-16,0 0-2 15,0 0 2-15,0 0 0 16,4 0 12-16,9 0-11 16,0 0 9-16,3 0-6 15,10 0 5-15,-1 0-4 0,5 0-5 16,3 0 4-1,-5-3-3-15,2 2-1 0,-5 1 1 16,2 0-1-16,-4 0 4 16,2-3-2-16,2 3-2 15,-1 0 2-15,6-3 9 16,-2 3-5-16,1 0 1 16,2 0-3-16,-3 0 1 15,-2 0-4-15,2 0 1 16,-1 3-2-16,1 1 2 15,2-1-6-15,1 2 3 16,-4-3 1-16,5 1 1 0,0 0 2 16,-7-3-3-1,7 3 2-15,-8-3 3 0,3 3-4 16,4-3 7-16,0 0-7 16,3 0-1-16,3 0 0 15,2 0-1-15,-5 0-4 16,-3 0 4-16,-2 0 1 15,6-2 5-15,2-2-5 16,0 1-5-16,1-2 5 16,0 0 0-16,2-2 1 15,-2-1 6-15,-3 3-7 16,1 1 0-16,-5 1 0 16,-2 1 3-16,2-3-2 15,0 5 3-15,-3-3-2 0,9 0-2 16,0-1 0-16,2 2 16 15,1-3-8-15,-2 5-8 16,-1 0-2-16,0 0 2 16,-1 0 2-16,-3 0-2 15,-1-2 0-15,-2 2-3 16,0-3 3-16,4 0 0 16,-3-1 3-16,1 1 3 15,3 3-5-15,2-4-1 16,-3 4-7-16,0 0 7 15,0 0 0-15,-4 0 0 16,-2 0-4-16,-2-3 8 0,2 3-9 16,0-3 8-16,2-1-6 15,3-3 3 1,1 4 0-16,0-3 0 0,-5 3 1 16,3-4 1-16,5 3-2 15,-4 1 0-15,3 0 2 16,1 0-2-16,2-1 0 15,0 4 0-15,-2-3 0 16,1 3 1-16,-9-2-1 16,0 0-3-16,-2 2 3 15,-5-3 5-15,3 3-5 16,-1-2-3-16,4-1 3 0,-1 1 3 16,2 2 0-1,-1 0-2-15,3 0-1 16,-7 0 0-16,3 0-1 15,-7 0 2-15,1 0 4 16,-1 0-5-16,5 0 0 16,-4 0 1-16,6 0-1 0,-2 0-6 15,-5 0 5-15,-2 0 1 16,-1 0 0-16,-9 0 3 16,-1 0-3-16,2 0 0 15,-8 0-1-15,3 0 0 16,-3 0 1-16,0 0 1 15,-3 0-1-15,3 0 0 16,-2 0 4-16,1 0 0 16,1 0-2-16,1 0-2 0,-1 0 1 15,-2 0 0-15,-1 0 6 16,2 0-5-16,-2 0 8 16,1 0-10-16,-1 0 14 15,1 0 1-15,-1 0 2 16,2-3-1-16,0 1-14 15,3-2 6-15,-2-2-5 16,0-4 4-16,0 3-3 16,4-3-3-16,-4-2 2 15,1 0 0-15,1-4-3 16,-2 0-2-16,1 0 2 16,-2-1 0-16,-2 3 4 15,0-4-10-15,0 4 6 0,0-3 0 16,1 4 1-16,1 0-1 15,4 0 0-15,-6-4 0 16,3 4 5-16,-3 0-5 16,0-2 0-16,0 3-4 15,0-4 3-15,0 5 1 16,0-1-6-16,0-2 5 16,0-2 0-16,0 2 0 15,0-5-5-15,0 5 3 16,0-3 3-16,0 5 0 15,0-4-2-15,0 2 3 16,0 0-1-16,0-5 0 16,0 5 4-16,0-3-2 15,0 2-2-15,0 1 0 0,0 1-3 16,0 4 3-16,0-2 0 16,0 2 0-16,2 2 0 15,-2-2 3-15,0 1-2 16,4 2-2-16,-4-2 5 15,0 3-10-15,3 4 6 16,-3-2 0-16,0 3 0 16,0 0-2-16,0-3 2 15,0 3-8-15,0 0-6 16,0 0-20-16,0 0-32 16,0 0-50-16,0 0-101 15,0 0-275-15</inkml:trace>
  <inkml:trace contextRef="#ctx0" brushRef="#br0" timeOffset="11723.12">14167 13970 334 0,'0'0'118'16,"0"0"-111"-16,0 0 0 15,0 0 28-15,0 0-8 16,0 0 3-16,0 0 12 16,68 10-18-16,-40-10 10 15,3 0 4-15,5 0 10 16,-8 0-9-16,2 0-38 16,-2 1 13-16,1 2-10 15,1-3-2-15,7 0 10 16,-3 0-10-16,5 0 7 15,0 0 1-15,2 0 3 16,-3 3-6-16,1-3 10 0,0 2-7 16,-1 3 0-16,-1-5-10 15,1 3 2-15,1 0 0 16,-3-3 6-16,2 0-4 16,2 1 15-16,-1 2-9 15,4-3-9-15,-3 2 7 16,1-2-6-16,-5 0-2 15,-5 0-1-15,-4 0 1 16,-2 0 0-16,-1 0 7 0,2 0-7 16,0 0 2-16,3 0 1 15,-2 0-3-15,5 0 0 16,3 0 5-16,1 0-5 16,-4 0 0-16,1 0 3 15,-1 0-3-15,-6 0-3 16,3 0 3-16,-3 0 2 15,4 0-1-15,2 0-1 16,0 0-1-16,4 0 0 16,3 0 2-16,-2 0 2 15,1 0-3-15,-6 0-2 16,3 0 2-16,1 0 2 16,1 0-2-16,-5 0-2 15,3 0 2-15,-1 0 0 0,1 0-1 16,-1 0 1-16,-3 0 2 15,-2 0-2-15,-3 0 1 16,3 0-2-16,-3 0 2 16,4 0-2-16,3 0-5 15,2 0 6-15,-5 0-3 16,4 0 2-16,-4 0 2 16,-2 0 0-16,-1 0-1 15,-1 0-3-15,4 0 3 16,2 0 0-16,2 0 5 15,2 0-9-15,0 0 10 0,1 0-12 16,2 0 12 0,-1 0-6-16,2-2 0 0,-2 2 0 15,-4 0 0 1,-2 0 1-16,-7 0-1 0,-1 0-3 16,-2 0 2-16,1 0 2 15,3-3 1-15,1 2-1 16,3 1-2-16,3 0 1 15,-2 0-3-15,-1 0 3 16,-2 0 3-16,-2 0-3 16,-2-3-3-16,-1 3 3 15,0-3 0-15,1 0-2 16,-1 1 2-16,2 2 0 16,1-2 0-16,1-1 8 15,5-1-8-15,-4 1 0 16,0 3-3-16,-2-2-2 0,2-2 4 15,-7 3 0-15,4 1 2 16,-3-3 1-16,-4 3-2 16,-3 0-3-16,-4 0 3 15,-2 0 0-15,-3-3 1 16,-1 0-1-16,3 2 4 16,4 1-4-16,-2-2-4 15,5 2 4-15,-1-3 0 16,0 3-1-16,2 0 1 15,-5 0-1-15,3 0 1 16,-5 0-1-16,-2 0 1 0,-2 0 1 16,-4 0-1-1,2-2 1-15,5-1-1 0,2 3 0 16,3-3 4-16,0 0-4 16,1 2 0-16,-2-1 0 15,5-1 0-15,-4 3 0 16,-1-4 3-16,2 4-3 15,-8-1-2-15,0 1 2 16,0 0 0-16,1-3-1 16,0 3-2-16,2-3 3 15,2 3 4-15,-6 0-4 16,0-2-1-16,-2 2 1 16,0 0 4-16,-3 0-2 0,2-1 8 15,-2 1-5 1,1 0-2-16,-1 0 1 0,0 0-5 15,0-3 2-15,0 3 5 16,0 0 10-16,0 0 8 16,0 0-11-16,0 0-3 15,0 0 0-15,0-4-2 16,0 4 3-16,0 0-9 16,0-3 8-16,3 3 2 15,2-6-9-15,0-2 0 16,-3 3 0-16,1-2 1 15,2-1-1-15,-5-1-2 0,3-1-1 16,0 0 0 0,-2-2-4-16,1-2 4 0,-2 5-1 15,1 1 1-15,1-4 0 16,-2-2 0-16,3-3-3 16,-2 0 2-16,2-1 1 15,-2-3 0-15,1 1-1 16,1-2 1-16,-2 1 0 15,1 1 0-15,-2 1 0 16,1 2 1-16,-1-2-1 16,0-1 0-16,0 3-1 15,0-3 0-15,0 3 1 16,0-3 1-16,0 1-1 16,0-1 0-16,0 4 1 15,0-1-1-15,0 4-1 0,0 0 1 16,0 0 0-16,0-4 0 15,0 1-4-15,0-3 4 16,0 2-2-16,0 0 1 16,0 0-5-16,0 5 6 15,0-5-2-15,0 4 2 16,0-1-8-16,0-2 8 16,0 4-3-16,0-5 3 15,-1 0 0-15,-1 1 0 16,1-1 4-16,-1 0-4 15,2 3-1-15,-1-2 1 16,1 4 0-16,0-2 0 0,0 1 1 16,0 1 0-16,0-2-1 15,0 0 0-15,0 4 0 16,0 0-1-16,-2 3 0 16,1 2 1-16,1 1 0 15,-3 1-3-15,2-2-1 16,1 5-7-16,-3 0-12 15,3-3-18-15,0 3-17 16,-2 0-8-16,-2 0-68 16,-9-2-373-16</inkml:trace>
  <inkml:trace contextRef="#ctx0" brushRef="#br0" timeOffset="16045.06">14306 14083 125 0,'0'0'41'0,"0"0"-41"16,0 0 12-16,0 0 24 16,0 0-1-16,0 0-2 0,0 0 37 15,-25-40-48-15,19 37-12 16,-2 2-9-16,2 1 4 15,0 0-5-15,2-3 0 16,-2 3 1-16,3 0 3 16,0-3-3-16,-4 3 7 15,7-3 14-15,-3 3 11 16,3 0-29-16,-3-4 1 16,3 4 1-16,-5-3 7 15,3 3 6-15,-1-2-12 16,0 0-1-16,0 2 6 15,-2-3 8-15,3 1-17 16,-1-1-1-16,-1 1 4 16,-2-1-6-16,-3 3 0 15,0 0 0-15,3 0 1 16,4 0 18-16,2 0 23 0,0 0 4 16,0 0-13-16,0 0-10 15,0 0-10-15,0 0-11 16,0 0 3-16,0 0-9 15,0 8 8-15,0 8 30 16,5 7-30-16,-1 3 5 16,4 4 28-16,-3 6-27 15,2-2 11-15,0 2-5 16,3 0-14-16,-2 3 3 16,0 4 21-16,-5 7-18 15,0 0 20-15,0 2-15 0,1 2 0 16,-1-2 0-1,-2-3-2-15,2-2-3 16,0-4-3-16,2-3-5 0,-3-5 5 16,2-1 2-16,-1-4-4 15,-2-8-2-15,1-5 2 16,-1-7-3-16,7-3 0 16,-2-4-9-16,6-1-40 15,7-2-86-15,-1 0-191 16</inkml:trace>
  <inkml:trace contextRef="#ctx0" brushRef="#br0" timeOffset="17333.72">13905 15475 363 0,'0'0'98'0,"0"0"-90"0,0 0-5 16,0 0 19-16,0 0 11 15,0 0 8-15,-5 0-8 16,1 0 1-16,-7 0 4 16,-3 8 29-16,-9 1-35 15,-2 3-29-15,-7 3 15 16,2 2-11-16,1-1 4 15,-4 1-4-15,1 2 4 16,-1-2-6-16,3 3-1 0,0 0-3 16,9 3 5-1,1-3-5-15,5 7 0 16,11-4-1-16,4 7-1 16,6-1 1-16,24 4 8 0,12-2-1 15,4-1 3-15,2 2-3 16,4-6-7-16,-2-6-22 15,1-10-38-15,4-10-157 16,-4 0-323-16</inkml:trace>
  <inkml:trace contextRef="#ctx0" brushRef="#br0" timeOffset="18096.64">14235 15424 483 0,'0'0'82'0,"0"0"-81"0,0 0 96 16,0 0-45-16,0 0-42 15,0 0-10-15,-3 0 1 16,10 17 7-16,-1 5 11 16,1 7 12-16,-1 5-17 15,0 6-10-15,2 3 18 16,-5 6-4-16,-3-2-8 15,3 2 7-15,-3-6-14 16,0-3-2-16,0-11 0 16,0-7 4-16,0-10-5 15,0-6 0-15,0-4 0 16,0-2 0-16,0 0 3 16,0 0 6-16,-3-8-6 0,0-1 1 15,3-3 1 1,0-1 0-16,0-3 3 0,0-1-9 15,0 0 2-15,0 5 1 16,3-5 12-16,0 3-14 16,3 4 0-16,-4 1 0 15,5 3 0-15,3-4-6 16,0 3 5-16,7 0-5 16,-1-2-11-16,4 6 17 15,-2-4-16-15,1 3 14 16,-1 4 2-16,-2 0-1 15,4 0 1-15,-5 0-2 16,0 0 2-16,3 0 0 0,-2 3 0 16,-6 5-1-1,-1-4-1-15,2 9-2 0,-8 2-11 16,3 2 15-16,-6 2 0 16,3 1 0-16,-3 0 1 15,0 0-1-15,0-3 0 16,0 3 0-16,0-9-1 15,0 0 1-15,3-4 0 16,-3-5-24-16,0-2-118 16,3 0-123-16</inkml:trace>
  <inkml:trace contextRef="#ctx0" brushRef="#br0" timeOffset="18723.22">14895 15800 339 0,'0'0'212'0,"0"0"-195"16,0 0 65-16,0 0-15 16,0 0-38-16,0 0 9 0,-46-23-13 15,30 19-25 1,-5 1 1-16,3 3 7 0,-3-5 10 16,3 3-17-16,5 0 0 15,-1 2 9-15,4 0-10 16,2 0 2-16,1 0-4 15,4 7 2-15,0 8-5 16,0 9 5-16,3 6 14 16,0 3-7-16,6 3 11 15,10-4-14-15,6-8 1 16,1-3 3-16,-7-9-8 16,1-9-5-16,-3-3 3 15,1-3-18-15,0-17-10 16,0-3-21-16,-6-1 37 0,1 7 14 15,-6 2 10-15,-1 2-1 16,0 4 5-16,0 1-4 16,-3 5-2-16,0 1-6 15,0 2 7-15,0 0 2 16,0 0 0-16,0 0-3 16,0 0-8-16,0 8 0 15,3 6 2-15,1 9 0 16,5 4 6-16,1-5-7 15,3 1-2-15,4-6-3 16,-2-6-47-16,8-5-48 16,-7-6-188-16</inkml:trace>
  <inkml:trace contextRef="#ctx0" brushRef="#br0" timeOffset="19214.88">15064 15813 551 0,'0'0'98'0,"0"0"-98"16,0 0-3-16,0 0 3 16,0 0 14-16,0 73 44 15,0-40-12-15,0-7-5 0,0-2-41 16,0-7-3-16,0-8 3 15,0-4 7-15,0-3 2 16,0-2-2-16,-3 0 2 16,-5-7-3-16,4-2-2 15,1-2 2-15,1-2-5 16,2 1 18-16,0 0-12 16,0-3-4-16,0-2 5 15,8-1-8-15,7 7 0 16,0-5 0-16,1 5 1 15,1 4 0-15,-1 1 2 16,1 2 3-16,0 1-6 16,2 3 0-16,0 0 0 0,-3 0 0 15,-3 0-3 1,1 7-3-16,-5 6 0 0,-4 6-3 16,0 3 9-16,1 0-3 15,0 1 3-15,-3-4-1 16,0-2 2-16,-2-6-3 15,-1-6-22-15,4-1-58 16,-4-4-128-16,6 0-282 16</inkml:trace>
  <inkml:trace contextRef="#ctx0" brushRef="#br0" timeOffset="19822.91">15408 15816 296 0,'0'0'99'0,"0"0"-97"15,0 0 30-15,0 0 17 16,0 0 11-16,0 0-8 15,0 7-14-15,0 13 29 16,0 9 1-16,0 7-27 0,2 1-19 16,2-4-17-1,-4-6-1-15,0-6-4 0,0-6 1 16,0-10-1-16,0 0-1 16,0-5 1-16,0 0 1 15,0-3 6-15,0-7 1 16,-4-1-6-16,2 0 6 15,2 0 1-15,0-2-5 16,0-1 4-16,0-5-8 16,0 2 0-16,6-2-4 15,3-1 1-15,2 0-7 16,-1 3 7-16,3 1 2 16,3 6 1-16,2-3-13 15,5-1-10-15,-2 5 2 0,0 2 5 16,-3 0-10-16,-6 4 5 15,-2 3 17-15,4 0 4 16,-3 0 2-16,3 7 5 16,-2 9 8-16,-1 1 1 15,2 6-7-15,-4-1-6 16,-2 5 0-16,-3-1-6 16,1-2 2-16,-5-4 1 15,0-1 0-15,0-5 0 16,0-1 0-16,0-6-24 15,0-4-131-15,0-3-59 16</inkml:trace>
  <inkml:trace contextRef="#ctx0" brushRef="#br0" timeOffset="20567.34">15854 15857 98 0,'0'0'226'16,"0"0"-192"-16,0 0 91 15,0 0-50-15,0 0-31 0,0 0-8 16,58 12-11-16,-53-12-10 15,-4-10-15-15,-1-2-5 16,0 2 2-16,-3 3 0 16,-10 0-6-16,0 0 9 15,-7 7 0-15,4 0 2 16,-5 0 0-16,9 0 9 16,0 0-2-16,5 14 8 15,1-1-9-15,1 10 3 16,5 2 24-16,0 4 7 15,5 3-21-15,11-1 16 16,5-2-10-16,4-7-16 16,0-2-3-16,-2-10 5 15,-2-9-10-15,3-1 8 0,1-4 14 16,2-16-24-16,-1-12 6 16,-1-5-4-16,-1-10-3 15,-2-1 0-15,-2-6-13 16,-4 1 1-16,-6 8 0 15,-1 8 6-15,-9 7 3 16,0 1 2-16,0 5 1 16,-3 7-14-16,-9-1 14 15,2 7 0-15,0 4 9 16,4 5 9-16,5 2 1 16,1 0-13-16,0 0-1 15,0 0-5-15,-1 0-1 0,1 6-5 16,0 9 6-16,0 5 3 15,0 4 13-15,0 3 4 16,8 5-7-16,6 6 1 16,0 4-3-16,4 8-1 15,-5-1-9-15,2 6 0 16,2-8 7-16,-1-4-8 16,0-10-4-16,1-6-2 15,-2-4-22-15,1-10-23 16,-2-3-26-16,0-10-53 15,-2 0-149-15</inkml:trace>
  <inkml:trace contextRef="#ctx0" brushRef="#br0" timeOffset="20738.32">16324 15966 771 0,'0'0'57'0,"0"0"-56"16,0 0-2-16,0 0-83 15,0 0-171-15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01T07:37:53.758"/>
    </inkml:context>
    <inkml:brush xml:id="br0">
      <inkml:brushProperty name="width" value="0.05292" units="cm"/>
      <inkml:brushProperty name="height" value="0.05292" units="cm"/>
      <inkml:brushProperty name="color" value="#FF0000"/>
    </inkml:brush>
  </inkml:definitions>
  <inkml:trace contextRef="#ctx0" brushRef="#br0">15593 14046 267 0,'0'0'6'0,"93"4"0"15,-47 2-6-15,-3 4-2 16,-6-3-32-16,-3-1-85 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01T07:41:02.559"/>
    </inkml:context>
    <inkml:brush xml:id="br0">
      <inkml:brushProperty name="width" value="0.05292" units="cm"/>
      <inkml:brushProperty name="height" value="0.05292" units="cm"/>
      <inkml:brushProperty name="color" value="#FF0000"/>
    </inkml:brush>
  </inkml:definitions>
  <inkml:trace contextRef="#ctx0" brushRef="#br0">2384 7037 178 0,'0'0'0'0,"0"0"-139"15</inkml:trace>
  <inkml:trace contextRef="#ctx0" brushRef="#br0" timeOffset="55222.66">16655 12363 19 0,'0'0'23'0,"65"114"9"0,-37-70-8 15,-7-18-3-15,-14-13-9 16,-2-6 4-16,-5-7 31 16,0 0 70-16,-6-1-103 15,-20-22-14-15</inkml:trace>
  <inkml:trace contextRef="#ctx0" brushRef="#br0" timeOffset="128962.6">1245 7338 182 0,'0'0'82'16,"0"0"-13"-16,0 0-39 15,0 0 9-15,0 0 1 16,0 0-15-16,0 0 7 16,13-56-7-16,-12 48-15 15,-1 1-9-15,0-3 4 0,0 2 3 16,0-3-8-16,0 2 1 16,0-1 1-16,0 6 17 15,0-1-8-15,0 2-10 16,0 0 4-16,0 2 12 15,0 0-5-15,0-2-4 16,0 3-2-16,0 0-1 16,0-1 13-16,0 1-2 15,0 0-13-15,0 0-3 16,0 0-2-16,0 0 1 16,0 0-8-16,0 0 0 15,0 9 9-15,0 2 0 16,0 3 4-16,5 0-3 15,4 2 2-15,1-3-3 0,5 4 4 16,0-1-3-16,3 1 6 16,4 1-3-1,1-1 2-15,5 1-3 0,-3-2-1 16,-2 1 2-16,5-1-2 16,-4-6-2-16,-2-1 1 15,2-5-1-15,-6 2-1 16,3-6-4-16,-4 0-2 15,5 0 6-15,-3-10-4 16,-1-7-9-16,0-4-1 16,-3-4-2-16,-2 0 3 15,-2-2 8-15,2 0 4 16,-4-2 2-16,0 3-2 16,-6-4 2-16,2 1-2 0,-5-1 1 15,0-1 1-15,0 5 0 16,-5 4-7-16,-7 0 12 15,0 3-5-15,-3 7 5 16,0 1-5-16,2 5 0 16,-1 4 5-16,1 2-5 15,7 0-1-15,-3 0-5 16,6 0-20-16,-5 9-31 16,3 7-29-16,-1 1-43 15</inkml:trace>
  <inkml:trace contextRef="#ctx0" brushRef="#br0" timeOffset="129614.37">2136 7249 285 0,'0'0'121'15,"0"0"-72"-15,0 0-3 16,0 0-5-16,0 0-1 16,0 0 9-16,0-13-13 15,0 13-21-15,0 0-4 16,0 0-1-16,0 0 9 15,0 0-18-15,0 0-1 16,0 13-1-16,2 6-7 16,4 7 6-16,3 5 4 15,1 5 7-15,-1 3-6 16,2-6-2-16,2 3 5 16,-4-6-5-16,0-7-2 0,0-6-5 15,-6-3 1-15,-2-14-113 16,-1-4-203-16</inkml:trace>
  <inkml:trace contextRef="#ctx0" brushRef="#br0" timeOffset="130830.23">1413 5589 30 0,'0'0'74'0,"0"0"-39"15,0 0 11-15,0 0-8 0,0 0 21 16,0 0 17-16,3-11-40 16,-3 9-9-16,0 0 12 15,0 2-16-15,0 0-7 16,0-3-8-16,0 3 16 15,0 0 0-15,0 0-12 16,0 0-11-16,0 0 17 16,0 0-18-16,0 0 3 15,0 0-4-15,0 0 5 16,0 0-8-16,3 0-5 16,0 0-15-16,4 7 24 15,-1 3 0-15,5 0-1 16,-2 1 1-16,4 1 14 0,4-1-14 15,-1 3-23 1,3-3 23-16,-3 0 4 0,4-2-1 16,-2 1-3-16,3-1 0 15,1 2 13-15,-3-6-10 16,7-1-3-16,1-1 8 16,-5-3-8-16,2 0-1 15,-3 0 1-15,-3 0 2 16,-3-3-2-16,1 0 0 15,-2-1-1-15,-1-3 2 16,-1 1-1-16,0-3 0 16,-6-1 3-16,0-1-2 0,0-2-1 15,-6-1 0 1,0-1-1-16,0 3 0 0,0 0-1 16,0 0 2-16,-6 2-2 15,-4-1-3-15,-1 1 4 16,-1 0-7-16,0 0 3 15,-1 3-2-15,-1 2 7 16,4 1-2-16,-2 3 0 16,1 1-7-16,-2 0-11 15,0 0-22-15,1 5-60 16,-2 1 49-16,5 0-30 16,-1-1-39-16</inkml:trace>
  <inkml:trace contextRef="#ctx0" brushRef="#br0" timeOffset="131460.1">2172 5677 315 0,'0'0'66'0,"0"0"-19"15,0 0-19-15,0 0 1 16,0 0 4-16,0 0-19 16,9-2-4-16,-1 1-8 15,-1 1-2-15,-1 0 0 16,0 0-2-16,-3 3 8 16,0 7-3-16,1 2 6 15,2 1-4-15,-3-1-1 16,-1-1-3-16,1-1 9 15,0-3-5-15,0-4 17 16,0-3-8-16,4 0 13 16,4 0-1-16,7 0 12 0,7-3-16 15,8-13-20-15,10 1-2 16,5-2-35-16,4 0-56 16,0 0-130-16</inkml:trace>
  <inkml:trace contextRef="#ctx0" brushRef="#br0" timeOffset="133602.71">1234 4221 139 0,'0'0'206'16,"0"0"-125"-16,0 0-26 16,0 0 38-16,0 0-5 15,0 0-56-15,0 0-10 0,0 0 1 16,0 0 16-16,0 0-19 16,0 0-4-16,0 0 10 15,0 0-23-15,0 0 24 16,0 0-9-16,0 0-6 15,0 0-2-15,0 0 6 16,0 0 4-16,0 0-4 16,0 0-6-16,0 0 0 15,0 0-6-15,0 0-3 16,0 0 2-16,0 0-6 16,0 0 2-16,0 0-3 15,0 0 4-15,0 3 0 0,9 2-7 16,1 1 7-16,1 3 2 15,0 4-2-15,6 1-2 16,1 1 2-16,0 1 0 16,6 3-1-16,-2-4 1 15,5-1-1-15,-3-1-11 16,0-3 5-16,1-2-4 16,2-3 5-16,-5-3-3 15,1-2 3-15,-1 0 0 16,-1 0-2-16,1-9-2 15,-2-4-11-15,-1-3 4 16,1-1 0-16,-4 0-4 16,-4 0-7-16,-5-2 12 0,-1 2 16 15,-3 1 1-15,-3-2-1 16,0 1 4-16,0-2-4 16,-3-1 0-16,-10 0 2 15,1-1 8-15,0 1-9 16,-6 3 14-16,6 3 7 15,-4 3-19-15,2 0 4 16,-2 3-2-16,2 2-5 16,-2-1 0-16,1 3 0 15,-2 1-2-15,7 2-1 16,4 1 2-16,-1 0-8 16,0 0-7-16,2 1-21 0,2 6-55 15,0 2-98 1</inkml:trace>
  <inkml:trace contextRef="#ctx0" brushRef="#br0" timeOffset="134478.7">1958 4192 398 0,'0'0'111'0,"0"0"-89"16,0 0 50-16,0 0-12 15,0 0-13-15,0 0-11 16,0 0-15-16,0 0 5 16,0 0-8-16,0 0 0 15,0 0 6-15,0 0 2 16,0 0 4-16,0-5-26 16,4-5-1-16,2-4-2 15,4 4-2-15,-1 0 3 16,2 1-5-16,-1 1-15 15,-1 0-14-15,0 7 3 16,-3 1 15-16,3 0-14 16,-3 0-6-16,-3 6 32 0,0 9-19 15,-3 5 21-15,0 2 0 16,0 2 1-16,0-4 11 16,-3 2-12-16,-3-6 15 15,-2-6 1-15,0 0 6 16,6-10-22-16,2 0 18 15,0 0-10-15,0 0-3 16,0 0 20-16,0 0-10 16,0-10-15-16,6 1 0 15,4 1-1-15,1 0-3 16,2 3 4-16,2 1-4 16,-1 4-14-16,-1 0 16 15,2 0-7-15,-3 0-2 16,-3 14 10-16,-3 2-11 0,-3 7 9 15,-3 2 2-15,0 0 1 16,0 0 2-16,-6 0 12 16,-6-2 16-16,-6-5-10 15,0 0-2-15,-6-4 2 16,-1-3-17-16,-2-3 2 16,0-5-5-16,-1-3-18 15,1 0-66-15,3-8-280 16</inkml:trace>
  <inkml:trace contextRef="#ctx0" brushRef="#br0" timeOffset="135844.84">1258 2911 116 0,'0'0'240'0,"0"0"-205"15,0 0 24-15,0 0 3 16,0 0-15-16,0 0-18 15,-8-13 13-15,8 13 0 16,0-1-18-16,0-1 12 0,0-1-18 16,0 2-4-1,0-2 0-15,0 3 3 0,0-3-7 16,0 2 1-16,0 1 10 16,0-1-6-16,0 1 3 15,0 0 4-15,0 0-9 16,0 0 4-16,0 0-10 15,0 0 6-15,0 0-3 16,0 0-5-16,0 0-3 16,0 0-2-16,0 0-1 15,0 0 0-15,0 0-5 16,5 2 6-16,7 8 0 16,4 2 1-16,1 2-1 15,-1-1 5-15,6 1-4 0,-2 1-1 16,2-3 0-16,2 0 0 15,-3-1 0-15,3 0 4 16,-2 0-9-16,2-3 10 16,1-1-10-16,-5-2 5 15,2-2 0-15,-3-1-5 16,-5-2 3-16,2 0 2 16,-1 0-1-16,-5-7-2 15,4-3 3-15,-5 0-5 16,-3-2 5-16,-1 0 4 15,-3-1-1-15,0-3-2 16,-2-1 0-16,0 3-1 16,0-3 1-16,0 0 8 0,-9 1-18 15,0 1 8-15,-3 1 1 16,-1 1-3-16,-1 1 1 16,1 0-2-16,-2 0-1 15,0 2 5-15,-3 0 0 16,-2 3 0-16,4 0-5 15,0 1 5-15,2 2 10 16,0 1-9-16,6 1-2 16,-1 0 0-16,2 2-3 15,7 0 4-15,0 0-1 16,0 0-32-16,0 0-22 16,0 0-14-16,0 5-29 15,3 2-126-15</inkml:trace>
  <inkml:trace contextRef="#ctx0" brushRef="#br0" timeOffset="136694.24">2092 2972 508 0,'0'0'135'16,"0"0"-37"-16,0 0-25 15,0 0-23-15,0 0 6 0,0 0-9 16,-4-14-22-16,2 6-10 15,-3-3-4-15,-1-3 6 16,-3 0-11-16,-1-2 0 16,-2-4-1-16,-4 0-5 15,2-2 0-15,1 2-11 16,-1 3 8-16,2 2-21 16,2 5 20-16,3 2-2 15,0 2-3-15,1 1-2 16,-1 2-6-16,4 1 4 15,3 2 12-15,0 0-13 16,0 0 3-16,0 0 11 16,0 0-32-16,0 8 30 0,0 4-2 15,0 2 4-15,0 1 0 16,0-1 0-16,0 1 0 16,0-1 0-16,0 3-6 15,0-2 13-15,0-1-7 16,0-2 0-16,0-4-1 15,0-1 1-15,0-5-1 16,0 1 2-16,0-3-1 16,0 0 0-16,3 0 1 15,7 0 10-15,0-5 13 16,3-7-5-16,3 0-16 16,5-6 5-16,3-2-5 15,0-3 1-15,4 1-4 0,-1 1 0 16,-3 1-4-16,-2 5 7 15,-7 4-6-15,-4 5 2 16,-5 1 1-16,-6 5 0 16,0 0-23-16,0 0-26 15,0 0-45-15,0 8-96 16,0 1-273-16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01T07:46:04.052"/>
    </inkml:context>
    <inkml:brush xml:id="br0">
      <inkml:brushProperty name="width" value="0.05292" units="cm"/>
      <inkml:brushProperty name="height" value="0.05292" units="cm"/>
      <inkml:brushProperty name="color" value="#FF0000"/>
    </inkml:brush>
  </inkml:definitions>
  <inkml:trace contextRef="#ctx0" brushRef="#br0">6401 9456 250 0,'0'0'106'16,"0"0"-97"-16,0 0 59 15,0 0-21-15,0 0-12 16,0 0 12-16,0 0 0 16,0 0-11-16,-9-17-12 15,9 17 14-15,0-1-12 16,0-2-6-16,0-1-12 15,0 4 10-15,0-3-6 16,0 3 13-16,0 0-16 16,0 0 0-16,0 0-9 15,0 0-1-15,0 0 1 0,0 10-14 16,3 8 14-16,6 10 0 16,1 3 0-16,1 5 7 15,-2 0-5-15,-2 1-1 16,-4-1-2-16,-3 1 3 15,0-5-2-15,0-4 3 16,0-2-3-16,0-6 1 16,0-5-1-16,0-1 3 15,0-4-3-15,0-1-8 16,0-2 7-16,0-1 0 16,0 4-7-16,0-3-14 15,-3 0-15-15,0 2-38 16,-1-4-62-16,4-5-204 0</inkml:trace>
  <inkml:trace contextRef="#ctx0" brushRef="#br0" timeOffset="1625.82">13905 9405 182 0,'0'0'66'0,"0"0"-5"15,0 0 30-15,0 0-41 16,0 0-4-16,0 0-2 15,9-19-24-15,-3 15 14 0,-3 2-4 16,0 0-19-16,-2-1 7 16,1-3-13-16,-1 5 8 15,1-4 4-15,-2 2-1 16,3 1-3-16,-1-3-5 16,0 5-7-16,-2-3 3 15,1 0 10-15,1-1-6 16,1 0-2-16,-3 4 8 15,5 0 3-15,-2 0-8 16,-3 0 22-16,2-3-23 16,-2 3 11-16,0 0-18 15,0 0-1-15,0 0 0 16,0 0-2-16,4 0-3 16,-1 11-6-16,4 5 8 15,-1 9 6-15,1 3-2 16,-1 8 4-16,5 6-4 15,-5 4 10-15,0 1-6 0,-5-3 1 16,-1-5-12-16,0-3 14 16,0-7-8-16,0-4 0 15,0-6-4-15,0-4 3 16,-1-5 2-16,-2-6 3 16,0-4-4-16,3 0-2 15,0 0-20-15,-3 0-48 16,0 0-39-16,-5-4-89 15</inkml:trace>
  <inkml:trace contextRef="#ctx0" brushRef="#br0" timeOffset="8001.78">13660 9326 126 0,'0'0'257'0,"0"0"-246"15,0 0 15-15,0 0 13 16,0 0 1-16,0 0 10 16,0 0-6-16,-3-2 2 15,3 2-14-15,0 0-8 16,0 0-1-16,0 0-2 15,0 0 1-15,0 0-14 16,0-5 8-16,0 5-8 16,0 0 3-16,0 0 4 15,0 0-12-15,0 0 3 16,0 0-4-16,0 0-2 16,0 0 4-16,0 0-8 0,-1 5 2 15,-4 10-4 1,1 4 11-16,-2 9-6 0,-3 5 2 15,-2 6-1 1,2 6 0-16,0-4-5 0,4-1 5 16,-4 0 0-16,3-8-1 15,-3-3 0-15,1-5 2 16,2-7-2-16,-1-3-9 16,7-2-20-16,-6-4-13 15,6-3-30-15,-3-4-23 16,0 2-30-16,-1-3-162 15</inkml:trace>
  <inkml:trace contextRef="#ctx0" brushRef="#br0" timeOffset="10515.83">13723 9240 100 0,'0'0'133'0,"0"0"-78"0,0 0 3 16,0 0-20-16,0 0-15 16,0 0 13-16,-4 3 8 15,4-3-26-15,0 0 9 16,0 0-4-16,0 0 10 16,0 0 0-16,-7 0 9 15,3 1-38-15,0-1 24 16,2 0-5-16,2 0 4 15,0 3-24-15,0-3 16 16,0 0 3-16,0 0-6 16,0 0-3-16,0 0-10 0,0 0 13 15,7 0-3-15,13-3-12 16,-1-4-1-16,10-3 6 16,-4 6-10-16,2-4 4 15,0 3-8-15,-2-1 5 16,-7 3-4-16,0 0-14 15,-9 3-4-15,-5 0 3 16,-1 0-8-16,-3 0 8 16,0 0 11-16,0 0 2 15,0 0-6-15,0 0 4 16,0 0 8-16,0 0-19 16,0 0 20-16,-4 0-8 15,-5 3 10-15,-3 3-5 0,-6 2 0 16,-1 1 5-16,-4 2 1 15,-2 1 5-15,-5 2-6 16,5-1 1-16,-4-4 0 16,9 1 2-16,-2-1-3 15,2-1 0-15,2-2 0 16,3-3 3-16,-1 2-3 16,5-3-3-16,3-1 1 15,7-1 1-15,1 0 1 16,0 0 1-16,0 0 8 15,0 0-5-15,0 0 8 16,0 0 4-16,0 0-9 0,0 0-1 16,0 0-5-16,0 0 0 15,0 0-1-15,0 0-2 16,-4 2-6-16,2-2 5 16,-2 1 2-16,-2-1 1 15,3 3 0-15,0-3-1 16,3 3-1-16,-3 0 1 15,0 1 2-15,-3 3 6 16,1 1 4-16,2 3-11 16,0 5 4-16,0 1-4 15,2 6 8-15,-1 0-5 16,2 4 3-16,0 4-5 16,0-2 0-16,0 0-1 15,0-3 9-15,-1 2-8 16,-2-3-1-16,3-3 0 0,0 0 10 15,0-3-6 1,-3-2 4-16,3-4-4 0,0 3 9 16,-3-5-10-16,3-2-2 15,0 1-1-15,0-6-1 16,0 3-3-16,0-4 8 16,-3 2-4-16,3-3 0 15,0-1-1-15,0 1 1 16,0-2 2-16,0 0 0 15,0 0-1-15,0 0 0 16,0 0 1-16,0 0 4 16,0 0-4-16,0 0 2 0,0 0-4 15,0 0 0-15,0 0-2 16,0 0-6-16,0 2 8 16,0-2-1-16,6 5 2 15,3-3 5-15,0 1-2 16,6 0-1-16,-3 0 2 15,4-2-2-15,5-1 9 16,-5 0-12-16,7 0 5 16,2 0-5-16,2 0 1 15,-6 0 1-15,-1 0 0 16,0 0-4-16,-10 0-1 16,-1 0 3-16,-2 0 0 15,-7 0-11-15,4 0-11 16,-4 0-20-16,0 7-6 15,0-4-88-15,-11-3-28 0</inkml:trace>
  <inkml:trace contextRef="#ctx0" brushRef="#br0" timeOffset="12425.84">20802 9244 360 0,'0'0'155'0,"0"0"-143"16,0 0 1-16,0 0 2 0,0 0 13 15,0 0 37-15,0 0-9 16,0 0-33-16,0 0 0 16,0 0-12-16,0 0 1 15,4 0 2-15,8 0-7 16,6 0 4-16,4 0-8 15,3 3 3-15,6 4-6 16,6-1 5-16,6 0 1 16,8 2-4-16,-2-3-1 15,-3 2-1-15,-7-3 1 16,-7-1 0-16,-10 3-1 16,-1-2-2-16,-9 3 0 15,-6-7-2-15,-2 3-6 16,-1 0 1-16,0 0 1 15,1 2-1-15,0 0 6 0,-3-1-13 16,-1 2 11-16,0 5-5 16,0 2 5-16,0 4 6 15,-3 2-2-15,-6 1-1 16,0 3 2-16,-1 4 0 16,1 5 2-16,0-1-2 15,3 4 0-15,0-1 1 16,0-1-1-16,0 1 0 15,0-3 0-15,0 2 0 16,2 1 0-16,-1-4 1 16,4-4 0-16,-3-1-2 15,4 0 1-15,0-5 0 0,0-2 6 16,0-4-6-16,0-4 0 16,0-3 0-1,0 0-5-15,0-4 5 0,0-1 0 16,0 1 5-16,0-1-12 15,0 0 13-15,0-2-11 16,0 0 8-16,0 0-6 16,0 0 3-16,0 0 0 15,0 0 0-15,0 0-3 16,0 0 3-16,0 0 0 16,0 0-9-16,-7 0 6 15,-8 1 3-15,-10-1 4 0,-5 0 13 16,-6 0-5-16,-3 0-2 15,-4 0 6-15,-2 0-14 16,-5 3 7-16,-5 1-9 16,-5-2-43-16,0-2-301 15</inkml:trace>
  <inkml:trace contextRef="#ctx0" brushRef="#br0" timeOffset="14518.64">6362 9353 35 0,'0'0'115'0,"0"0"-74"16,0 0-7-16,0 0 26 15,0 0-5-15,0 0-17 16,0 0 18-16,-3 0-14 16,3 0-22-16,0 0 6 15,0 0 7-15,0 0-14 16,0 0 1-16,0 0 2 15,0 0 15-15,0 0-19 16,0 0 1-16,0 0-1 16,3 0-12-16,10-4-2 15,10-6-1-15,-1 1-2 16,4-2 9-16,4 2-6 16,2 1-2-16,-2-1-2 15,-3-1-12-15,1 3 3 16,-8 5 7-16,-4 2-55 0,-7 0-5 15,-1 0-54-15,-2 2-101 16</inkml:trace>
  <inkml:trace contextRef="#ctx0" brushRef="#br0" timeOffset="15069.08">6532 10009 463 0,'0'0'56'0,"0"0"-26"15,0 0 7-15,0 0-10 16,0 0-12-16,0 0 0 16,97-29-5-16,-67 19-10 0,1 8-12 15,2-2-61-15,0 0-131 16</inkml:trace>
  <inkml:trace contextRef="#ctx0" brushRef="#br0" timeOffset="28906.66">4917 10290 85 0,'0'0'94'0,"0"0"-73"0,0 0 26 16,0 0-15-16,0 0-9 15,0 0-4-15,0 0 4 16,0 0 4-16,13-32 17 16,-13 31-17-16,3-2 13 15,-3 3-7-15,0 0-4 16,0 0-10-16,0 0-5 16,0 0-4-16,0 0-7 15,-3 0-3-15,-10 0 9 16,-2 7-9-16,-3 3 0 15,3-1 2-15,2-2-1 0,2 0-2 16,2 0 3 0,-1-1-2-16,3-2 5 15,-4 1-5-15,3 0 0 0,-5 0 1 16,7-3-1-16,-3 3 0 16,6-5-1-16,-1 0 1 15,4 0 2-15,-3 0-1 16,3 3-2-16,0-3 2 15,-3 0 2-15,1 0-3 16,2 2 0-16,-3 0 0 16,0 1 6-16,0 0-12 15,0-2 12-15,3-1-6 16,0 3 0-16,0-3-2 0,0 3-2 16,-3 1-2-16,3 6 1 15,-3 3 5-15,-1 4-2 16,1 1 5-16,3 2-3 15,-3 0 11-15,3-2-8 16,-3 2 2-16,3-1-5 16,0 4 2-16,0 0 3 15,0 1 7-15,0-2-10 16,0 2-2-16,0-1 5 16,-3 0 3-16,3 1-6 15,0 1 2-15,-4-4-1 16,4-1 0-16,0-1-3 0,0-3 2 15,0 4-2 1,0-6 10-16,0 3-2 0,0-4-3 16,0 2-5-16,0-1-1 15,0-1 1-15,0 1 0 16,0-2 1-16,0 1 5 16,0-2-6-16,0-2 0 15,0-5 0-15,4 3 0 16,-4-5 1-16,0-1-1 15,0-1 1-15,0 3 3 16,0-3 2-16,0 0-3 16,0 0-2-16,0 0 5 15,0 0-5-15,0 0 7 16,0 0-7-16,3 0 14 16,-3 0-12-16,0 0 8 0,0 0-8 15,0 0 0-15,0 0 1 16,3 0-4-16,-3 0 0 15,0 0 6-15,0 0-5 16,3 0-1-16,4 0 1 16,2 0 4-16,5 0 4 15,2 0 7-15,6 0-12 16,-3 0 0-16,4 0 1 16,-2 0-3-16,-3 0-2 15,-2 0 2-15,-2 0-2 16,-1 3 0-16,-4 2-2 15,0-2-11-15,3 2-21 0,-9 1-74 16,0 2-105-16</inkml:trace>
  <inkml:trace contextRef="#ctx0" brushRef="#br0" timeOffset="32527.37">13076 10376 166 0,'0'0'47'16,"0"0"20"-16,0 0 9 0,0 0-3 16,0 0-16-16,0 0-11 15,-7-4 10-15,7 4-9 16,0 0 7-16,0 0-11 16,0 0-7-16,0 0-4 15,0 0-12-15,0 0-5 16,0 0 10-16,0 0-4 15,0 0-6-15,4 0-1 0,9 0-8 16,5 0-4-16,9 0 4 16,-1 5-6-16,1 1 0 15,-6-3-3-15,-1-3-3 16,-4 7 4-16,-6-6-8 16,0 2-10-16,-3 0 19 15,-1-3-8-15,-3 0-5 16,-3 3 14-16,1-3-3 15,1 0-5-15,-2 2-3 16,0-1 8-16,0 3 3 16,0 1-8-16,0-1 3 15,0 7 0-15,0-2 3 16,-2 5-2-16,1 0 4 16,-5 0 1-16,3 0 5 15,-1 3-6-15,1 2-1 0,0-5 1 16,-4 3 0-16,3 0 0 15,-1 1 1-15,-2 2 0 16,3 1 1-16,-2 5 2 16,0-3-4-16,3 0 1 15,-3-1-1-15,0 0 2 16,1-2-2-16,2-1-1 16,2 1 1-16,-2-4 2 15,1-2 1-15,2 1-3 16,0-1 0-16,0-1-3 15,0 3 3-15,0-3 0 16,0-2 3-16,0 2-6 0,0-4 3 16,0-1 0-16,0-5 5 15,0 3-5-15,0-2 0 16,0 0-2-16,2-1-4 16,-2-1 3-16,0-1-2 15,0 5 4-15,0-4-1 16,0 1 0-16,0-3 2 15,0 3-8-15,0-3 4 16,0 0 1-16,0 2-3 16,0-1-5-16,-3 1 11 15,-4-1 1-15,-2 2 1 16,0-3-1-16,-5 2 3 16,1 0-3-16,-2-1 6 0,-6-1 3 15,1 0 11-15,-1 2-21 16,4-2 4-16,-1 3-8 15,-6 0 4-15,8-3-59 16,-3 0-204-16</inkml:trace>
  <inkml:trace contextRef="#ctx0" brushRef="#br0" timeOffset="35249.06">12832 10274 75 0,'0'0'51'15,"0"0"-1"-15,0 0 16 16,0 0-9-16,0 0 14 0,0 0-15 16,0 0-22-1,6-6-12-15,-6 6 21 0,0 0-24 16,0 0 3-16,0 0 1 15,0 0-15-15,0 0-5 16,0 0-3-16,-1 0 0 16,-13 0-1-16,-6 0 2 15,-3 2 5-15,7-1-5 16,-4 5-1-16,6-5 0 16,6 1 13-16,-2-1 2 15,4-1-6-15,3 0-5 16,-1 0-4-16,4 0 7 0,0 0-7 15,0 0 2 1,0 0 5-16,0 0-5 0,0 0 1 16,0 0-3-16,0 0 0 15,-1 0 8-15,1 0-8 16,-2 0-4-16,1 0-5 16,-1 0 9-16,2 0 0 15,-1 0 0-15,1 0-5 16,0 4 4-16,-4-2-2 15,2 2-3-15,1 2 6 16,-2 1 1-16,3 0 6 16,-3 3-7-16,0 2-13 15,3 5 13-15,-3 0-2 16,0 5 2-16,-3 2 1 16,2-1 0-16,-4 2 0 0,3 0 7 15,2-3-6-15,-1 1 2 16,-2-3 2-16,2 1-5 15,-2 1 3-15,0-2-4 16,0 4 3-16,-4-2-1 16,2 2-2-16,2-4 6 15,0 2 0-15,0-4-5 16,3 2 1-16,-4-2 1 16,4-1 3-16,-2-3-5 15,2 5 1-15,-3-5 2 16,3 3-4-16,0-5 5 15,0 4-5-15,-1-5 0 16,1-2-8-16,-1 2 11 0,4-5-5 16,-2 1 2-16,2-3 0 15,-3-1 0-15,3-1 0 16,0 1 8-16,-3-2-6 16,3-1-2-16,0 4 2 15,0-4-2-15,0 0 1 16,0 0-1-16,0 0-1 15,0 0-1-15,0 0 4 16,0 0 3-16,0 0-2 16,0 0 6-16,0 0 0 15,0 0-6-15,0 0 13 16,3 0-6-16,9 3-1 0,5-3-5 16,6 3-1-1,5 3-1-15,6-2 0 0,5 3 0 16,2-1-1-16,1-1-1 15,-2 1-2-15,-5-1 2 16,-3-1 0-16,-5 1-1 16,-7-3-2-16,-5 4-2 15,-1-3 5-15,-8-2 0 16,-4 2 4-16,-2-3-4 16,0 0-6-16,0 0 3 15,0 0-13-15,0 0-30 16,0 0-82-16,0 0-132 15</inkml:trace>
  <inkml:trace contextRef="#ctx0" brushRef="#br0" timeOffset="37837.25">21183 10386 91 0,'0'0'19'0,"0"0"-10"16,0 0-6-16,0 0-2 15,0 0-1-15,0 0-1 16,-20-14-2-16,17 11-4 16,-1 3 6-16,1-2 1 15,0 1 5-15,1-2 22 0,0 3 0 16,-1-3 6-16,2 3 1 16,-4-3 34-16,4 3-34 15,-2 0-13-15,0-2 0 16,0 2-5-16,2 0 15 15,-2 0 6-15,1 0-9 16,1-2-3-16,1 2-8 16,-2 0 1-16,2 0 6 15,0 0 12-15,0 0-15 16,0 0 4-16,-1-3-4 16,1 3-15-16,0 0 7 15,0 0 7-15,0 0-12 16,0 0 2-16,0 0-6 15,0 0 2-15,0 0 0 0,0 0-1 16,0 0-5 0,7 3 2-16,9 4 2 0,4 2 19 15,2-1-2-15,4 1-19 16,-1-1-3-16,5 1 1 16,1-2 0-16,-1-2-3 15,-5-1 3-15,-1 2-12 16,-4-1 2-16,-3-2-3 15,0 0-3-15,-4 0 1 16,-1 0 6-16,-3-1 7 16,-2-2 0-16,-2 3 2 15,-4-3-1-15,1 0 2 16,-2 0 2-16,0 0-3 0,0 0 0 16,0 0 0-16,0 0 0 15,0 2-3-15,0 2-2 16,0-1 2-16,0 5 1 15,0 1 2-15,0 4-1 16,0 4 0-16,0 2 1 16,-3 4 3-16,-5 0 3 15,-3 3-3-15,3-2 0 16,-4 5-3-16,0-2 14 16,2 0-9-16,2-1-2 15,3 4 1-15,3 2 4 16,2-5 1-16,0 0-2 0,0-1-3 15,0-3-4 1,3-4 0-16,3-2 1 0,-2-1 0 16,0-3 10-16,1-2-7 15,-2-1-4-15,1-3 0 16,-1 0 0-16,1-4 0 16,-1 0 1-16,-3 0-1 15,0-1-7-15,0 0 6 16,0-1 0-16,0-1-3 15,0 0-6-15,0 0-2 16,0 0-9-16,0 0-7 16,0 0 11-16,0 0-4 15,-6 0 21-15,-5 2 1 16,-1-2-1-16,-5 0 19 16,-3 0-1-16,1 0 3 0,-4 3 3 15,1 0-2-15,0-2-7 16,-1 1-12-16,1-2 11 15,1 0 8-15,3 0-10 16,1 0-6-16,3 0 2 16,-2 0-3-16,2 0-4 15,-1 0-2-15,4 0-1 16,4 0-10-16,-5 1-50 16,3-1-186-16</inkml:trace>
  <inkml:trace contextRef="#ctx0" brushRef="#br0" timeOffset="43092.8">7603 9989 238 0,'0'0'61'0,"0"0"-61"15,0 0-3-15,0 0 3 16,0 0 68-16,0 0-61 16,0 0-7-16,0 0-47 0,6 0-10 15,-3 0 40-15,0 0 16 16,1 0 1-16,4 0-1 16,-5 0 1-16,-3 0 1 15,3 0 0-15,-3 0-1 16,0 0 7-16,0 0 17 15,0 0 10-15,0 0-23 16,0 0-5-16,0 0 2 16,0 0 8-16,0 0-7 15,0 0-6-15,0 0-3 16,0 0 4-16,0 0 2 16,0 0 14-16,0 0-9 15,0 0 22-15,0 0-20 0,0 0-1 16,0 0-7-16,0 0 1 15,0 0-6-15,0 0 2 16,0 0 1-16,0 0 2 16,0 0-4-16,0 0 10 15,-3 0-6-15,3 0 2 16,-3 0-7-16,0 0 0 16,3 0 0-16,-5 0 0 15,5 0 2-15,0 0 2 16,0 0 2-16,0-2-2 15,0 2-4-15,0 0 0 16,0-1 0-16,0 1 0 16,0 0 0-16,0 0 7 15,0 0-7-15,11 0 4 0,1 0-4 16,5 0-1-16,2 3-1 16,3 2 4-16,2-2 0 15,-5 0-2-15,1 0 0 16,-2 1-5-16,-1-4 5 15,0 0 10-15,-8 0-10 16,1 0 0-16,-4 0-6 16,3 0 6-16,6 0 10 15,-3 0-3-15,1-4-2 16,4 1-4-16,-2 0 2 16,1 0 1-16,-2-4-4 15,-1 3 1-15,2-1 2 0,3 0-2 16,-4 1-2-16,3 2 3 15,1-1-2-15,0-1 0 16,2 0-2-16,-1-1 2 16,-2 2 2-16,0-1-2 15,-2 1 4-15,2 1-8 16,-1-1 8-16,-3 1-4 16,-4 2 0-16,0-3-5 15,6 3 5-15,-6 0 6 16,6-1-6-16,-4-1-6 15,2 1 6-15,0-2 0 16,-2 3 6-16,5 0-6 16,-4 0-5-16,3 0 5 0,-1 0 4 15,6 0-4 1,-5 0 0-16,6 0 3 0,-6 0-2 16,1 0-1-16,-2 0-1 15,-1 0 1-15,-4 0 0 16,0 0 0-16,3 0-1 15,-6 0 1-15,0 0 1 16,3 0 0-16,2 0-1 16,2 0 0-16,2 0 0 15,1 0 2-15,-2 3-2 16,-1-2-2-16,-1 1 2 16,-1-1 0-16,2 2 0 0,3 2 0 15,-4-5 2 1,2 2-2-16,-1 1 0 0,-1 0-5 15,1-2 11-15,1-1-13 16,-4 2 8-16,-2-2-2 16,1 1-3-16,-4-1 3 15,1 0 2-15,-1 0-1 16,-2 0 5-16,3 0-2 16,-3 0 13-16,0 0 1 15,0 0-12-15,-3 0 2 16,0 0-3-16,0 0-6 15,0 0 3-15,0 0-1 16,0 0 12-16,0 0-12 16,0 0 1-16,0 0 0 15,0 0-1-15,0 0-1 16,0 5-18-16,-3 3-37 0,-17-2-32 16,-2-3-283-16</inkml:trace>
  <inkml:trace contextRef="#ctx0" brushRef="#br0" timeOffset="44922.21">14833 9969 51 0,'0'0'34'16,"0"0"-21"-16,0 0 37 16,0 0 14-16,0 0 10 15,0 0-46-15,-48-28-14 16,34 26-5-16,5 2 20 15,-1-3-1-15,3 1-6 16,0 2 16-16,2 0-4 16,-6 0-4-16,7-3-13 15,-1 3-4-15,2 0-5 16,3 0 11-16,0 0-2 0,0 0 12 16,0 0-2-16,0 0 7 15,0 0-4-15,0 0-15 16,0 0 5-16,0 0-7 15,0 0 8-15,0 0-8 16,0 0-1-16,0 0 4 16,6 0-5-16,6 0 3 15,8 0-11-15,-4 0 1 16,8 0-1-16,-5 0 3 16,4 0-5-16,-1 0-2 0,2 0 1 15,-5 3 0 1,4 2 0-16,-3-3 5 0,0 4-4 15,1-3-1-15,-6 0 0 16,6 0-7-16,-4 2 6 16,0-2 0-16,3 0 1 15,1-2 1-15,1 0 8 16,-6 0-17-16,-1-1 17 16,2 3-18-16,-3-3 9 15,2 4 0-15,0-3 0 16,0 2 1-16,-3-1 7 15,4-2-7-15,-5 3-2 16,1-2-2-16,-2-1 3 16,-2 2 5-16,-1-1-5 15,1-1-7-15,2 4 7 0,1-4 0 16,0 3 5 0,-3 0-4-16,4-3-1 0,1 3 0 15,-1 1 3-15,-1 0-6 16,6-1 0-16,-3 0 3 15,2 0 0-15,2 3 1 16,-3-1-1-16,-3-3 0 16,4 1-5-16,-1 1 5 15,2-1 5-15,1 1-4 16,1 2 0-16,1-3-2 16,-1 1 1-16,2 0 0 15,-3-1 1-15,0-1-1 0,-1 4 3 16,-3-5-6-1,2 2 4-15,-4 0-3 0,-3 1 4 16,-1-4-3 0,1 0 1-16,3 0 0 0,-6 0 0 15,2 0 6-15,-3 0-5 16,-5 0-1-16,1 0-1 16,-2 0-5-16,0 0 5 15,0 0-2-15,0 0 3 16,0 0-3-16,0 0-1 15,0 0 0-15,0 0 3 16,0 3-22-16,-2 3-72 16,-13-5-61-16,1 2-325 15</inkml:trace>
  <inkml:trace contextRef="#ctx0" brushRef="#br0" timeOffset="95403.76">9390 10009 73 0,'0'0'32'0,"0"0"-32"16,0 0 0-16,0 0 1 16,0 0 0-16,0 0 3 15,0 0 16-15,0 0-7 16,3 0 5-16,-3 0-7 16,0 0 5-16,0 0-6 15,0 0-2-15,0 0-5 16,0 0-2-16,-3 0-1 15,0 0 0-15,3-2 0 16,-3 2 1-16,3 0-1 16,-4 0 2-16,0 0 3 15,0 0-5-15,1 0-6 0,0 0 6 16,0 0 7 0,0 0-4-16,3 0-3 0,-3 0 1 15,3 0 13-15,0 0 17 16,0 0-19-16,0 0-1 15,0 0-1-15,0 0 6 16,0 0-2-16,0 0-10 16,0 0-3-16,0 0-1 15,0 0 2-15,0 0 2 16,0 0-3-16,0 0 8 16,0 0 9-16,0 0-5 15,0 0 4-15,0 0 8 16,0 0-6-16,0 0-5 0,0 0 8 15,0 0-8 1,0 0-11-16,0 0 5 0,3 0 4 16,3 0-8-16,1 0 8 15,4 0-12-15,-5 0 8 16,0 0-5-16,3 0-3 16,-2 0 0-16,0 0 2 15,6 0-1-15,-4 0 5 16,4 0-4-16,-1 0 2 15,3 0-4-15,-6 0 7 16,5 0-2-16,2 0 0 16,0 0-5-16,-4 0 4 0,8-1 1 15,-4-2 1 1,1 3-6-16,2 0 1 0,-1 0-1 16,4 0 0-16,-7-3 4 15,4 3-8-15,-2 0 8 16,2 0-8-16,-1 0 8 15,-3 0-4-15,1 0 0 16,1 0 3-16,2 0-6 16,-3 0 6-16,4 0-3 15,-5 0 0-15,-2 0 0 16,4 0 0-16,-4 0 0 16,-4 0 0-16,2 0 1 15,2 0-1-15,-1 0-1 16,-2 0 1-16,0 0 0 15,3 0 0-15,0 0-3 0,0 0 3 16,4 0 3-16,-2 0-3 16,2 0-1-16,3 0-8 15,-2 0 8-15,0 0 2 16,0 0 8-16,1 0-9 16,2 0-10-16,-2 0 10 15,1 0 6-15,2 0-5 16,-2 0-2-16,-1 0 2 15,1 0-2-15,-1 0 2 16,-3 0-2-16,3 0 1 16,-2 0-7-16,-2 0 4 15,3 0 3-15,-2 0 2 0,-4 0-1 16,6 0-1 0,-3 0 0-16,2 0 9 0,2 0-9 15,0 0 0-15,2 0-9 16,-3 0 18-16,6 0-18 15,1 0 9-15,-1 0 0 16,0-1 0-16,0-1 1 16,-2-1-1-16,2-1 1 15,-6 4-1-15,6 0 0 16,-5 0 2-16,-3 0-2 16,4 0-2-16,-4 0 2 15,4 0 2-15,-2 0-2 16,-4 0 3-16,6 0-3 15,-5 0 0-15,1 0 0 16,1 0-5-16,1 0 5 0,-2 0 6 16,2 0-2-1,-4 0-3-15,5 0-2 0,-3 4 1 16,-1-4 0-16,-2 3 0 16,4-3 1-16,-4 0-3 15,2 3 2-15,0-3 0 16,0 3 1-16,-3 0-1 15,3 0 0-15,0-1 0 16,-2 1 1-16,8-3-3 16,-5 0 3-16,4 0-11 15,1 0 10-15,-4 0 0 16,6 0 11-16,-5 0-11 0,6 0-1 16,-7 0 1-16,5 0 0 15,-3 0-3-15,-2 0 3 16,2 0 0-16,-5 0-2 15,1 0-1-15,2 0 6 16,-4 0-1-16,2 0-2 16,-2 0 0-16,-3-3 5 15,-3 3 1-15,-3 0-3 16,-2 0 7-16,-1 0-10 16,-1 0 0-16,0 0-11 15,0 0 18-15,0 0-14 16,0 0 6-16,0 0-1 15,2 0-28-15,-2 3 6 0,0 3-102 16,-12-3-287-16</inkml:trace>
  <inkml:trace contextRef="#ctx0" brushRef="#br0" timeOffset="101690.07">11966 10011 11 0,'0'0'61'0,"0"0"-35"16,0 0 17-16,0 0 5 16,0 0-7-16,0 0-29 15,0 0 20-15,0 0 0 16,0-2-10-16,0 2 5 15,0-2-13-15,0 2-11 16,0 0 7-16,0 0 9 0,0 0-18 16,0-1 13-1,0 1 7-15,0 0-17 0,0 0 29 16,0 0-21-16,0 0 5 16,0 0-11-16,0-3 1 15,0 3-7-15,0 0 3 16,0 0-8-16,0 0 11 15,0 0-5-15,6 0-1 16,3 0 5-16,-3 0-10 16,10 0 5-16,1 0 0 15,-3 0 0-15,3 0 0 16,1 0 0-16,-6 0 0 16,1 0 0-16,0 4-10 15,1-4 10-15,-4 2 0 0,1-2 0 16,1 0-2-16,-3 0 2 15,0 0 4-15,-3 0-4 16,1 2-4-16,-1-2 4 16,-1 0 3-1,-5 0-3-15,2 0 0 0,-2 0 0 16,0 0-1-16,0 0-9 16,0 0 20-16,0 3-10 15,0-3 0-15,0 0 1 16,0 0-6-16,0 0-4 15,0 0 6-15,-2 0-7 16,-6 0 10-16,-2 0-11 16,-2 0 2-16,0 0 3 0,-5 0 3 15,1 0 1 1,-3 0-6-16,-2 0 1 0,3 0-3 16,-2 0 9-16,1 0 1 15,1 0 0-15,2 0-5 16,3 0 5-16,2 0-1 15,2 0 1-15,7 0-1 16,1 0 1-16,1 0 0 16,0 0 1-16,0 0 10 15,0 0-5-15,0 0-6 16,0 0 0-16,0 0 0 16,0 0 2-16,0 0-1 15,0 0 6-15,0 0-3 16,0 0-1-16,0 0 1 0,3 0-8 15,9 0 0-15,-4 0 4 16,2 0 1 0,0 0 0-16,0 0-1 0,7 0 0 15,-2 0-2-15,6 0 3 16,-4 0-1-16,8 0 0 16,-6 0 0-16,-1 0 0 15,3 0 1-15,-4 0 1 16,2 0-2-16,-3 0 2 15,-3-3 1-15,4 1-3 16,-5 2 5-16,-3 0-17 16,1 0 24-16,-6 0-13 15,1 0 3-15,0 0-2 0,-2 0 0 16,0 0 0-16,1 0 0 16,-2 0 11-16,-2 0-7 15,0 0 0-15,0 0-3 16,0 0-1-16,0 0-9 15,0 0 7-15,0 0 4 16,0 0-2-16,0 0 0 16,0 0-23-16,0 0-40 15,0 0-56-15,0 2-40 16</inkml:trace>
  <inkml:trace contextRef="#ctx0" brushRef="#br0" timeOffset="123431.18">13019 10003 7 0,'0'0'31'0,"0"0"-9"15,0 0-4-15,0 0 14 16,0 0-5-16,0 0-14 16,0 0 15-16,0 0-18 15,0 0 9-15,0 0-8 16,0 0 1-16,0 0-11 15,0 0 9-15,0 0-10 16,0 0 0-16,0 0 0 16,0 0-6-16,0 0 4 15,0 0 2-15,0 0-2 16,0 0 1-16,0 0 2 16,0 0-2-16,0 0-6 0,0 0 2 15,0 0 5-15,0 0 1 16,0 0-1-16,0 0 0 15,0 0 16-15,0 0-3 16,0 0 13-16,0 0-14 16,0 0-3-16,0 0 22 15,0 0-2-15,0 0-12 16,0 0-4-16,0 0 3 16,0 0-14-16,0 0 22 15,0 0-18-15,0 0 8 16,0 0-14-16,0 0 6 0,0 0-6 15,0 0 3 1,0 0 2-16,0 0 1 0,0 0-5 16,0 0 1-16,0 0 1 15,0 0-3-15,0 0 1 16,0 0-1-16,0 0-1 16,0 0 0-16,0 0-2 15,0 0-3-15,0 0 6 16,0 0-3-16,-3 0-4 15,-3 0 6-15,0 0-2 16,0 0 2-16,-1 0 1 16,1 0 1-16,-5 0-1 15,3 0-2-15,-3 3 2 0,-1 2 0 16,-2-2 0 0,2 2-11-16,2-1 11 0,-3-1 0 15,3 2 3-15,4-5-3 16,2 2-2-16,0-2-1 15,2 0 6-15,1 0-5 16,1 0 7-16,-2 0 1 16,-1 0-5-16,1 0-1 15,0 0-1-15,-1 3 1 16,-1-3-1-16,4 0 3 16,-2 0-2-16,-1 0 3 15,3 0-1-15,-3 0 5 16,3 0-4-16,0 0-3 15,0 0 10-15,0 0-2 0,0 0-5 16,0 0 5-16,0 0 7 16,0 0 5-16,0 0-4 15,0 0-7-15,0 0-5 16,0 0-4-16,0 0 7 16,3 0-11-16,9 0 11 15,4 0-14-15,4 0 17 16,0-3-10-16,6 1 0 15,-4-1 0-15,4 1-7 16,-4 2 7-16,-1 0-3 16,-3 0-13-16,-2 0-4 15,0-3 20-15,-2 3-1 16,-2-3 6-16,3-1-9 16,0 2 4-16,0-1 0 0,3 1 0 15,-6 0 0-15,-2 2 0 16,-1 0-8-16,0 0-6 15,-3 0 10-15,-3 0 3 16,0 0 1-16,0 0 0 16,-3 0 0-16,0 0-3 15,0 0-1-15,0 0 3 16,0 0 2-16,0 0-1 16,0 0 0-16,0 0 0 15,0 0-3-15,0 0 1 16,0 0-3-16,0 0-12 0,0 0 1 15,-6 0-5 1,-3 0 7-16,-3 0 0 0,0 0 6 16,-1 0 4-1,-3 0-5-15,-1 0 9 0,2-1 2 16,-3-5-1-16,0 6-2 16,2-1 2-16,-1-1 2 15,1 2-3-15,1 0 0 16,-2 0 0-16,4 0-5 15,-1 0 5-15,1 0 0 16,0 0 0-16,1 0 0 16,-2 0 3-16,4 0-3 0,1 0 0 15,-1 0 0 1,-2 0-8-16,-1 0 6 16,-2 0-7-16,-2 0-12 0,-6 0-64 15,3 0 43-15,-3 0-35 16,4 0 39-16,1 0 19 15,7 0 10-15,4 0 9 16,0 0 5-16,4 0 12 16,3 0 49-16,0 0-29 15,0 0-18-15,0 0 13 16,0 0-17-16,0 0-2 16,0 0-12-16,0 0-1 15,0 0 0-15,0 0-1 16,0 0 2-16,0 0-6 15,0 0 7-15,0 0-4 16,0 0 2-16,0 0 0 0,0 0 0 16,0 0-7-16,6 0 11 15,1 0-4-15,0 0 8 16,1 0 1-16,7 0-4 16,-6 3 2-16,3-3-7 15,1 3 11-15,1-3-9 16,-1 3-2-16,0-3 7 15,4 0-7-15,-3 1 4 16,3-1-4-16,0 0 0 16,0 0 1-16,6 0 0 15,-2 0 6-15,3 0-10 16,-2 0 9-16,2 0-9 16,-6 0 6-16,1 0-3 0,-5 0 12 15,-4 0-10-15,-4 0-2 16,-6 0 0-16,0 0 0 15,0 0 0-15,0 0 0 16,0 0 1-16,0 0-1 16,0 0 0-16,0 0-16 15,0 0-92-15</inkml:trace>
  <inkml:trace contextRef="#ctx0" brushRef="#br0" timeOffset="145844.62">7603 10968 24 0,'0'0'10'16,"0"0"-10"-16,0 0 0 15,0 0 14-15,0 0 19 16,0 0-33-16,0 0-5 16,-14 7-8-16,12-4-32 15</inkml:trace>
  <inkml:trace contextRef="#ctx0" brushRef="#br0" timeOffset="147725.29">7603 10968 44 0,'12'24'94'0,"-12"-24"-15"16,1 0-30-16,2 0-36 15,2 0-10-15,-2 0 17 16,-3 0-7-16,0 0-11 15,0 0-1-15,0 0 4 16,0 0 22-16,0 0-9 16,0 0 9-16,0 0-9 15,0-3-12-15,0 0 3 16,0 1-3-16,0-1 8 0,0 0 10 16,0 3-14-1,0 0-1-15,0 0 2 0,0 0-1 16,0 0-4-16,0 0 0 15,0 0-1-15,0 0 5 16,0 0-7-16,0 0 6 16,0 0-7-16,0 0 8 15,0 0 1-15,0 0 4 16,0 0-15-16,0 0 0 16,0 0 1-16,0 0 2 15,0 0-3-15,0 0 2 16,0 0-2-16,0 0 13 15,0 0 0-15,0-1-3 16,6-1-9-16,0 2 9 0,5-3-9 16,-1-1-1-16,5 3 0 15,-5-2 2-15,2 0-2 16,1 3 0-16,1-3 1 16,1 3-1-16,-3 0 5 15,0-1-5-15,4-1 2 16,-1 2-2-16,2-3-2 15,-1-1 2-15,0 3 8 16,-2-2-5-16,-4 1-3 16,2-1 1-16,-3 3-5 15,6-4 8-15,0 4-9 16,4-4 5-16,-1 1 0 16,-3 3 6-16,1 0-6 15,1 0 0-15,-4 0-5 16,-1 0 5-16,-1 0 5 0,-1 0-5 15,2 0 1-15,-3 0-2 16,2 0 0-16,-1 0-4 16,2 0 5-16,-3 0 0 15,-1 0 1-15,1 0-1 16,2 0 7-16,-2 0-7 16,3 0 0-16,-4 0 0 15,5 0-2-15,-1 0 1 16,1 0 1-16,-1 0 1 15,2 0-1-15,-1 0 1 16,1 0-1-16,-1 0 1 16,3 0-2-16,-4 0 2 0,1 0 0 15,1 0-1 1,-2 0-1-16,-2 3 0 0,-1 1 1 16,5-1-2-16,-1-2 5 15,-3 4-5-15,7-5 4 16,-5 4-4-16,0 0 1 15,6-1 1-15,-6-1 0 16,4-1 4-16,-6 2-2 16,4-3-2-16,-5 3-2 15,0 0-2-15,0-2 4 16,-2-1 0-16,1 4-1 16,1-4 4-16,-3 3-10 15,1-3 11-15,-1 0-4 16,0 2 4-16,0-1-4 15,3-1-4-15,0 3 1 0,3-3 2 16,-2 4 1-16,4-3 4 16,-4 2-4-16,1 0 0 15,-1-3 0-15,1 2 1 16,-2-1 1-16,4-1-4 16,-3 0 1-16,0 0-3 15,3 0 4-15,2 0 4 16,-1 0-4-16,2 0-4 15,4 0 4-15,-8 0 4 16,5 0-3-16,-1 0-1 0,-4 0 0 16,3 0 0-16,0 0-5 15,-2 0 5-15,4 0 0 16,-1 0-1-16,-1 0 1 16,0 0-1-16,0 0 2 15,-2 0 0-15,-4 0-1 16,9 0-1-16,-6 0 1 15,-3 0-1-15,3 0 1 16,0 0 0-16,-2 0 1 16,0-1 0-16,3-1-1 15,-3 2 4-15,2-3-4 16,1 3 1-16,4-3-1 16,-1 2 0-16,-4 1-1 15,2-1 1-15,2-2 0 0,-3 3-5 16,4 0 5-16,-2-3 3 15,1 3 0-15,-6-1-3 16,4 1 0-16,1-2-1 16,-5-1 2-16,1 3-2 15,-2-4 2-15,4 0 1 16,-1 1-2-16,6 3 2 16,-3-3 0-16,-1 3-2 15,2-1 5-15,-4-1-4 16,1 2 1-16,0 0 0 15,1-3-1-15,-2 3 3 0,2-4 1 16,-1 4-2 0,-1-1 2-16,4 1-5 0,-2-3 4 15,-1 3-4-15,2 0 0 16,-4 0 0-16,2 0 1 16,-4 0 4-16,1 0-5 15,-5 0-7-15,2 0 7 16,-1 0 0-16,3 0 4 15,-1 0-8-15,-1 0 11 16,-1 0-13-16,-3 0 13 16,1 0-6-16,-3 0-1 15,1 0-7-15,-2 0 7 16,0 0 0-16,0 0 5 16,0 0-10-16,0 0-12 15,-7 0-173-15</inkml:trace>
  <inkml:trace contextRef="#ctx0" brushRef="#br0" timeOffset="151594.6">9657 11076 42 0,'0'0'20'15,"0"0"-14"-15,0 0 17 16,0 0-15-16,0 0-6 16,0 0 6-16,0 0 7 15,0 0-7-15,0-2 23 16,0 2-1-16,0-4 9 16,0 1-22-16,0 0-17 15,3-1-12-15,0 4 11 16,-3-3-23-16,0 3 15 15,0 0-14-15,0 0 23 16,0 0 1-16,0 0 2 16,0 0-3-16,0 0-3 0,0 0-8 15,3 0-37 1,-1-3-15-16,-2 3 4 0,0 0 59 16,0-1 0-16,0-2 18 15,0 3 26-15,0 0-11 16,0-3-16-16,0 3 9 15,0 0 10-15,0 0-28 16,0 0-8-16,0 0-10 16,0 0 8-16,0 0 2 15,0 0 18-15,0 0-15 16,0 0 9-16,0 0 7 16,0 0 0-16,0 0 19 15,0 0-38-15,0 0 3 0,0 0-3 16,0 0 0-16,0 0 11 15,0 0-8-15,0 0 7 16,0 0 14-16,0 0-12 16,0 0 15-16,0 0-13 15,0 0-14-15,0 0-4 16,0 0 0-16,4 0 4 16,-1 0 0-16,3 0 8 15,-1 0-4-15,4 0 29 16,4 0-13-16,0 0-8 15,2 0-1-15,6 0 4 16,-3 0-8-16,-1 0 3 0,3 0-9 16,-8 0-2-1,1 0 2-15,1 0 1 0,-2 0-1 16,-4 0 0-16,0 0 20 16,2 0 5-16,-3 0-8 15,3 0-17-15,2 0 10 16,6 0-7-16,-3 0 1 15,1 0-5-15,1 0 0 16,-1 0 1-16,-1 0-1 16,3 0 1-16,-6 0-1 15,2 0 0-15,2 0 4 16,-3 3-4-16,-1-3-4 0,-5 0 4 16,4 0-1-1,-5 3 0-15,6-2 1 16,-1-1 0-16,5 0-1 0,0 0 1 15,-1 0 4-15,3 0-4 16,-3 0-4-16,1 0 4 16,1 3-2-16,-1-3 6 15,-6 0-8-15,7 0 4 16,-5 3 0-16,1-3-1 16,0 0 1-16,4 0 0 15,-2 0 3-15,1 0-1 16,1 0-1-16,-4 0 0 15,-4 0-2-15,-2 0-1 16,-1 0 2-16,2 0 0 16,1 0 2-16,3 0-4 0,6-3-1 15,-3 0 3-15,1-1 6 16,2-2-5-16,0 2 9 16,-1-1-4-16,2-2 4 15,1 4 6-15,0-4-4 16,-5 4-5-16,-2-1-7 15,-3 1 4-15,3 3-4 16,0-3 0-16,0-1 1 16,4 1-1-16,-2 2-1 15,-2-2 1-15,6 1 3 16,-1-1 4-16,2 0-3 16,-5 2 1-16,2 0-4 15,2-2-1-15,0 0 6 16,-1 2 5-16,0-1-4 0,-2 2-3 15,-3 0 1-15,4 0 1 16,-6 0-1-16,-3 0-5 16,-2 0 2-16,-2 0 1 15,-1 0-3-15,-3 0-17 16,0 0-32-16,-3 6 9 16,-15 5-1-16,-6-5-110 15</inkml:trace>
  <inkml:trace contextRef="#ctx0" brushRef="#br0" timeOffset="193707.21">2459 13396 233 0,'0'0'84'0,"0"0"-83"0,0 0 9 15,0 0 25-15,0 0 16 16,0 0-17-16,0 0-13 15,-9 0-21-15,9 0 14 16,0 0-14-16,0 0 9 16,0 0-2-16,0 0 16 15,0 0 1-15,-2 0-3 16,2 0 9-16,0 0-5 16,0 0-10-16,-3 0-8 15,0-4-5-15,-3 4 10 16,-4-3-10-16,4 3 2 15,-4 0-1-15,-4 0 8 16,2 0-3-16,-7 0 3 16,-1 0-4-16,-2 3-3 15,-2 4-8-15,-1-1 8 16,2-2 2-16,1 0-5 0,-2-1 3 16,0-3-4-16,2 2 17 15,1-2-17-15,-3 1 0 16,2-1 20-16,-1 0-20 15,4 0 5-15,-3 0-1 16,5 0 9-16,-1 0-3 16,0-1-6-16,1-4 1 15,0 1-2-15,-4 0 0 16,2 4-2-16,-2-3 1 0,3 1-4 16,-3 1-5-1,3 1 7-15,2-3 5 0,-2 3 4 16,3-4-8-16,0 1 5 15,0 3-5-15,6-3-1 16,-4 3-3-16,2-3 0 16,2 3 1-16,-1 0 2 15,4 0 1-15,-3 0 3 16,4-3-4-16,-2 3 0 16,1-1 0-16,0 1-2 15,0 0 2-15,3 0 0 16,-5 0 2-16,8 0-2 15,0 0 0-15,0 0-2 16,0 0 1-16,0 0-1 16,0 0 0-16,0 0-15 15,0 0-8-15,8 0 13 0,4 0 7 16,7 0 1-16,-2 0 3 16,2 4 1-16,2 2 1 15,0-3-1-15,3 4-1 16,1-4 1-16,1-3-1 15,0 0 1-15,0 0 0 16,1 0 1-16,-2 0-1 16,1 0 2-16,3 0-1 15,-2 0-1-15,1 0 4 16,2 0 0-16,0 0-4 16,-3 0 1-16,1 0 0 0,-5-3-1 15,-1 0 0-15,2 3 7 16,-2-4-7-16,1 1-1 15,-1 0 1-15,5-3 0 16,-2 1-1-16,2 2 1 16,1 0 1-16,-2 0 0 15,-2 0-1-15,-2-2-7 16,-3 5 6-16,0-3 1 16,1 3 6-16,-2 0-6 15,-3 0-8-15,0-2 8 16,1 2 2-16,-8 0-2 15,0 0 6-15,-3 0-11 16,-2 0 5-16,-3 0-2 0,0 0-16 16,0 0 1-16,0 0 0 15,0 0-8-15,0 5-32 16,0 0-11-16,0-2-104 16</inkml:trace>
  <inkml:trace contextRef="#ctx0" brushRef="#br0" timeOffset="200277.55">6802 10435 509 0,'0'0'25'0,"0"0"-12"0,0 0 10 16,0 0 6-16,0 0-14 16,0 0 0-16,0 0-8 15,15-58 1-15,-12 50-4 16,0-1 12-16,0 2 16 15,0 0-17-15,-3-1-8 16,0-2 17-16,0 0-10 16,0 0 8-16,0-1-8 15,0 1-5-15,0 0 2 0,0-2-7 16,0-2-1 0,-3 3 3-16,0-5-6 0,3 2 2 15,-3-3-2 1,3 0 6-16,0 0-5 0,0 0-1 15,0 1 0-15,0-1-1 16,0 4 1-16,0 3 0 16,0-2 0-16,-3 2 2 15,3 2-2-15,-3-1 3 16,0 2-3-16,3-2-3 16,-4-2 3-16,4 2 0 15,0 1 2-15,-2 2-2 16,2-1-1-16,0 3 1 15,0-1 0-15,-3-3 0 16,3 4 0-16,0-4 2 0,0 0-3 16,0 3 1-16,0-4 0 15,-4 4-2-15,4-1 2 16,-3 2 0-16,3-1 0 16,0 0 0-16,0 2 0 15,0-3 0-15,0 1-2 16,0-1 2-16,0 2-2 15,0 2 1-15,0-1 1 16,0-1-1-16,7 1-6 16,-4 3 1-16,3 0 1 15,0 0 3-15,3 0-7 16,1 0 7-16,4 0-7 0,-1 0 6 16,1 3-3-1,5 4 6-15,-1 2-3 0,0-1 1 16,0 4 0-16,1 1-2 15,-1-2 2-15,0 1 4 16,-1 2 2-16,2-1-4 16,0-3 0-16,2 0 2 15,-4 4-1-15,2-5-1 16,3-1 2-16,-4 1-2 16,3-2-2-16,-6 3 2 15,3-2 4-15,-6 1-4 16,4-1 0-16,-4-1-1 15,3 3 1-15,-3-3 1 0,1 0-1 16,1-2 0-16,-1 3 5 16,2-2-5-16,0 1 0 15,-4 3 0 1,2-3-2-16,0 2-3 0,-2 2 3 16,-2-2 2-16,4-1-5 15,-4 1 5-15,0 1-2 16,3 0 2-16,-3 0 0 15,0-2-1-15,1 1 1 16,-4-4 8-16,5 2-8 16,-1 2 0-16,2-2-1 15,-3 1-3-15,6-2 4 16,-6 0 4-16,2-2-3 16,0 3-1-16,3-1 0 0,-1 1-1 15,-1-4 1-15,-3 3 0 16,0 0 0-16,-3-2-2 15,0 3-2-15,-3-4 3 16,3 2 1-16,1 0 7 16,-4 2-7-16,-1-2 0 15,5 0 0-15,-2 2-2 16,-2-5 2-16,2 6-1 16,0-5-6-16,1 3 6 15,-3-4 2-15,0-1 11 16,3 6-12-16,-3-3 0 15,0-2 0-15,1 1-1 16,1-2-10-16,-5 3 11 0,0-1-2 16,0-1 3-1,0-1-1-15,3 1 0 0,-3-2 0 16,0 0 0-16,0 0 0 16,0 1 0-16,0-1-1 15,0 3 1-15,0 2-1 16,3-2-8-16,-3-1 9 15,3 1 5-15,-3-3 0 16,0 0-4-16,3 1 0 16,-3-1 1-16,0 0-2 15,0 2 1-15,0-2-4 16,0 0 13-16,0 0-9 16,0 0-1-16,0 0 1 0,0 0-1 15,0 0 0-15,0 0 0 16,0 0 0-16,0 0 1 15,0 0-1-15,0 0 0 16,0 0 7-16,0 0-7 16,0 0 4-16,0 0-1 15,0 0 0-15,0 0 11 16,0 0-9-16,0 0 15 16,0 0-7-16,0 0-5 15,0-3 1-15,0-5-5 16,0 0 8-16,0-1-1 15,0-1-11-15,0-4 6 16,-6-3-4-16,6 0-2 0,-6 1-1 16,6 1 1-16,-5-2 3 15,1 3-3-15,2-2-2 16,1 2 2-16,-2-2 2 16,0 4-2-16,3-5-2 15,-3 0-1-15,3-3 4 16,0 3-2-16,0 1 1 15,0 0-5-15,0 2 5 16,0 0-3-16,0 2-5 16,0 1 8-16,0 0-3 15,0-4 3-15,0 6-9 16,0-1 6-16,0 0 2 16,0 1 1-16,0-2-2 0,0 2 1 15,0-3-8-15,0 2 9 16,0-1 2-16,-3 1 0 15,3 0-2-15,0 0-3 16,0-2 3-16,0 3 0 16,0-4-2-16,0 1-20 15,0 2 15-15,3 3 1 16,0 0 1-16,0 3 3 16,-3-2 2-16,0 6 0 15,3 0 0-15,-3 0 0 16,0 0-7-16,0 0 3 15,0 0 4-15,0 0 0 0,1 0 0 16,2 0-14-16,8 0 6 16,-5 0 0-1,3 7 2-15,1 1 0 0,2 1 4 16,3 1 1-16,-3-1 1 16,1 2 0-16,7 1 0 15,-4-2 0-15,-1-3 0 16,3 3-8-16,-4-1 8 15,3 1 0-15,-4 0 0 16,4 0 7-16,-7 1-7 16,3-3 0-16,3-1 0 15,-2 0 0-15,2 3 0 16,3-3 1-16,-6 0 0 0,4 3-1 16,-2-1 1-16,-3 1 0 15,-1-1-1-15,5-1 0 16,-4 2 1-16,2 0-1 15,2-1 5-15,0 1-4 16,-2-3 0-16,2 0 0 16,-3 1 1-16,-4 1-2 15,0-1-2-15,0 1 0 16,0-1 1-16,0 1 1 16,-3 3 1-16,4-2 0 0,1 0 0 15,-2-1 1 1,1-3-1-16,-1 5 0 15,0-5 2-15,0 4-2 16,3 0-1-16,-3 0 0 16,-3 0 0-16,4-2 2 0,-3 1-2 15,3-1 0-15,0-1-11 16,-1 3 12-16,-3-3-1 16,-1-1 8-16,5 0-6 15,-4-1-1-15,-3 2-1 16,3-2 1-16,-1 2-1 15,3-3 0-15,-5-1 0 16,1 0 0-16,3 1-1 16,-1 0 1-16,-4-1 0 15,6-1 0-15,-5 2-8 16,3 0 8-16,-3-4 0 16,0 3 10-16,0-1-20 0,-2-1 11 15,1 1-2-15,-1-2 1 16,-1 1 0-16,0-1 0 15,0 0 8-15,0 0-19 16,0 0 21-16,0 0-10 16,0 0 14-16,0 0-3 15,0 0-10-15,2 0 20 16,-2 0-9-16,0 0-10 16,0 0 14-16,0 0-15 15,0-4 7-15,1-9-7 16,-1 0-1-16,0 3 1 15,0-6-1-15,0 5 8 16,0-1-7-16,0-2-1 16,0-1-1-16,-3-2-8 0,-1 0 9 15,1-3-6-15,-3 3 5 16,3-3-2-16,0 2 3 16,-4 1-2-16,3-3-4 15,2 3 4-15,-1 1 0 16,0-1 2-16,-4 0 0 15,3 1-2-15,2 3 2 16,1 1-8-16,-3 0 7 16,0 3-8-16,4-1 9 15,0 0-1-15,-2 0-2 16,2-2-7-16,0 1 4 0,0 0-5 16,0 2 9-1,0-1 1-15,0 4-6 0,0 0 3 16,0-1 4-16,0 0 0 15,0-1 0-15,0-1-18 16,0-4 15-16,0 4-11 16,0-2-27-16,0 2 39 15,0 5 0-15,0-3-6 16,0 1 7-16,0-1-3 16,0 1 2-16,0 5 1 15,2-2 0-15,2-1-3 16,0 1-5-16,-3 3 3 0,1 0 6 15,2 0-8 1,3 0 2-16,-1 0 2 16,0 0-5-16,1 0-3 0,-1 0 5 15,3 0 7-15,-2 7-2 16,7 0 1-16,-2 3-3 16,0 0-3-16,3 2 5 15,0 0 1-15,1 3-8 16,-2-1 10-16,2 2-1 15,-3-2 1-15,4 2-1 16,-4-3 0-16,2-3 0 16,-2 4-1-16,7-5-2 15,-4 4 1-15,4-2 4 16,-2-1-2-16,-4 0 1 16,2-1-2-16,-6 1-1 0,3-3 2 15,-3 1 2-15,3 0 9 16,0 1 0-16,-4-1-7 15,1 1 1-15,1 0 14 16,-2-1-6-16,4-1-13 16,-4 2 12-16,5-1-6 15,-4-2-3-15,2 5-1 16,-6-3-4-16,5-2 6 16,2 6 0-16,-4-2-4 15,7 0 7-15,-7-1 1 16,9 0-8-16,-6 2 1 15,1-2 1-15,1-1 0 16,-5 1 0-16,1 1 1 0,0-3-3 16,0 3 0-16,3-3-8 15,-4 1 8-15,3-1 12 16,3 0-12-16,-3 3-7 16,1-3 7-16,-2-2 9 15,1 3-7-15,-2-4-2 16,-2-2 0-16,-1 5 0 15,1-6 0-15,2 2-7 16,-1 0 15-16,1 0-16 16,-1-1 19-16,-3-1-10 15,0 3-1-15,-1-1 0 16,-2-2 0-16,1 0 3 16,-4 1-6-16,3 0 3 0,0 2 0 15,3 0 0-15,-3-1 0 16,3 0 7-16,1 0-6 15,-3 0 1-15,3 0-2 16,-4-1 1-16,-3-2 2 16,2 3-3-16,-2-3-3 15,0 2 2-15,0-2 0 16,0 0 1-16,0 0 1 16,0 0-1-16,0 0 1 15,0 0 2-15,0 0 1 16,0 0-3-16,4 0 7 0,-4 0-4 15,3-7 14-15,-1-5-14 16,2-1-1 0,0-1 1-16,-4 0-3 0,0-1 2 15,0-4-3-15,0 0 8 16,0-3 6-16,0-1-7 16,-4 0-6-16,0-1 0 15,-1 2 0-15,1 1 0 16,-1-2-1-16,0 1 0 15,2 5 1-15,0-4-1 16,-2 4-1-16,3 2-1 16,2-2 2-16,0 1 0 15,0 0 0-15,0-1 0 16,0 3-2-16,0-2-1 16,0-1 2-16,0 5-6 0,0 2 6 15,0 0 0-15,0 3 1 16,0-3 0-16,0 0-4 15,0 1 2-15,0 1 1 16,0 3 1-16,0-2 0 16,0 3-2-16,0 1 2 15,0-1 1-15,0-2-1 16,0 2 0-16,2 1 0 16,-2-3 0-16,2 3 0 15,-2-2-2-15,4 2 4 0,-4 0-4 16,2 0 2-1,-1 3 0-15,-1 0-1 16,0 0 0-16,0 0 1 0,0 0 0 16,0 0-6-16,0 0-7 15,0 0-4-15,2 0-7 16,6 0 1-16,-2 0 20 16,7 6-2-16,-1 2 3 15,6 1-3-15,-3 2 0 16,1 0 5-16,4 0-1 15,-1 2 1-15,-2 2-1 16,2-3 1-16,-5 2-9 16,2-1-1-16,-4-1 6 15,-2 1-3-15,-1 0 7 16,-3-1 2-16,5 0 1 0,-1 2-1 16,-1-1-2-16,2-3 1 15,2 2-1-15,3 0 7 16,-3 0-5-1,4-2-2-15,-2 2 1 0,1 2 0 16,1 0-1-16,2-4 2 16,-5 2-1-16,8 1 3 15,-7-1-4-15,-4-4 0 16,1-2 8-16,-1-1-4 16,-8 2-4-16,3-2 0 15,0 3 0-15,-3-3 2 16,3-1 0-16,3 6 9 15,-3-4-8-15,0 2 8 16,3-2-7-16,-3 0-4 16,4-2 0-16,0 2-3 0,0-2 6 15,0 2-3-15,-4-2 2 16,-3-1 0-16,1 1 0 16,-1-1-2-16,5 0 6 15,-2 1-1-15,0-1 1 16,3 2-4-16,-3-1-1 15,1-1 0-15,-3 0-1 16,-1-1 0-16,1 0 0 16,-1 1 0-16,0 0 0 15,0 1 1-15,0-1 4 16,1-1 1-16,2 0 0 16,-3 1-5-16,-3-3 2 0,3 0-2 15,-3 0-1-15,0 3 0 16,0-3 0-16,0 0-2 15,0 3-15-15,0-2-53 16,0-1-102-16</inkml:trace>
  <inkml:trace contextRef="#ctx0" brushRef="#br0" timeOffset="-109655">9727 9266 42 0,'0'0'2'0,"0"0"16"0,0 0 40 15,0 0-27-15,0 0 6 16,0 0-6-16,0 0-3 15,-79 17-12-15,69-14-16 16,2 1 1-16,-5-4 1 16,3 3 2-16,3-3 6 15,-3 0 22-15,-2 0 0 16,0 4-16-16,-2-4 6 16,4 2-9-16,-3 1-1 15,4-2 11-15,1-1 1 16,3 4-17-16,2-4 14 0,3 0-3 15,0 0 23 1,0 0-15-16,0 0-5 0,0 0-10 16,0 0 6-16,0 0-9 15,0 0 16-15,-1 0-15 16,1 0 6-16,0 0-9 16,0 0 20-16,0 0-18 15,0 0-5-15,0 0 16 16,0 0-15-16,0 0-4 15,0 3-11-15,0-3 11 16,5 3-3-16,16 0 3 16,7-2 9-16,9 1 0 15,5-2-2-15,0 0 2 16,4 0 4-16,2 0-12 16,4 0 3-16,-3 0-1 0,0 5 5 15,3 1-7-15,4 0 2 16,2-3 0-16,0 1 4 15,-4 2-6-15,3-5-1 16,-5-1 0-16,-3 0-1 16,-7 0 0-16,-1 0 2 15,-2 0-2-15,-2 0 9 16,-3 0-7-16,3 0-1 16,-6 0 0-16,2 0 1 15,0 0 1-15,1 0-2 16,-3 0 0-16,2 0 0 15,-3 0 0-15,2 0-10 0,3 0 10 16,1 6 1-16,3-2-1 16,4-1 7-16,2 1-7 15,1-2 2-15,-1 1 0 16,-8-3 5-16,1 0-8 16,-3 0 1-16,-2 3 0 15,-1-3 2-15,-3 0 1 16,-2 0-3-16,-2 2-4 15,-10-2 3-15,3 0 1 16,-9 0 4-16,-6 0-4 16,0 0-2-16,-3 0-1 15,0 0-18-15,0 1-22 16,-6 7-59-16,-23 5-58 16,-13 2-78-16</inkml:trace>
  <inkml:trace contextRef="#ctx0" brushRef="#br0" timeOffset="-107675.02">7680 11044 144 0,'0'0'23'0,"0"0"-6"15,0 0 36-15,0 0-24 16,0 0-1-16,0 0-5 0,-13-8-3 16,11 8-8-1,1 0-11-15,-3 0 0 0,2 0-1 16,-6 0 7-16,3 0 6 15,-4 0-12-15,0 0 14 16,-3 0-4-16,3 0 6 16,3 0-3-16,3 0 6 15,3 0 38-15,0 0-29 16,0 0-5-16,0 0-16 16,0 0-8-16,3 0 17 15,10 0-13-15,7 0 11 16,2-3 11-16,3-2-19 0,5 0 21 15,9 0-21 1,-3-2 8-16,3 2-12 0,4 2-1 16,5 1 5-16,1-1-5 15,3 2 8-15,2-4-6 16,-4 2 6-16,2-1-10 16,0 0-4-16,-3-2 4 15,-8 3 0-15,1-2 3 16,-6 2-2-16,0 3 6 15,-6 0-1-15,1 0 3 16,-4 0-9-16,1-3 5 16,2 0-2-16,3 0-2 15,0-4 10-15,-2 1-1 16,8 3-4-16,-5 2 4 16,2 1-3-16,-1 0-4 0,0 0 0 15,-5 0-3 1,1 0 0-16,-4 0 3 0,0 0-3 15,1 0 0-15,-1 0 0 16,1 0 0-16,2 0 1 16,-4 0 1-16,2 0-2 15,-4 0 2-15,-1 0 5 16,3-3-6-16,-5-1 1 16,6 1 4-16,-5 0-5 15,2-3 2-15,1 1 3 0,-3 2-4 16,-1 1-1-1,2 1 0-15,-4-2-1 0,4 3-1 16,-1 0 1 0,2-3 0-16,1 2 4 0,-2-1 2 15,-1 0-3-15,-2 2-3 16,-4 0 3-16,-2 0 1 16,2 0-3-16,0 0 0 15,-1 0 0-15,3 0-1 16,-3 0 2-16,1 0 1 15,1 0 4-15,2 0-4 16,2 0 9-16,-4 2-12 16,3 0 5-16,1-2-5 15,-2 1 0-15,4-1 1 16,-3 0 1-16,2 0 0 16,0 0 4-16,-1 0-4 15,0 0 2-15,0 0-4 0,-2 0 1 16,0 0 2-16,1 0-3 15,-1 0 0-15,1 0-1 16,-1 0 3-16,1 0-2 16,2 0 4-16,-5 0-4 15,6 0-2-15,-4 0 2 16,6 0 2-16,-1 0-1 16,2 0-1-16,2-3 0 15,-1-2 4-15,-2 3-4 16,-2-1 0-16,-6-1 4 0,-1 4-4 15,-1-3 0-15,-1 3-1 16,2 0 5-16,1-2-2 16,3-3 1-16,2 2-3 15,-3 2 4-15,3-5-4 16,1 4 15-16,1 0-13 16,-6-4 0-16,3 4 3 15,-1 2-3-15,2-3 5 16,-3 3-6-16,-3-4 3 15,1 4-4-15,-6 0 0 16,0-3 0-16,0 3 0 16,1 0 2-16,1 0-1 15,3-1 0-15,4-2 6 16,0 3-5-16,-1-3 3 16,-3 3 1-16,-6 0-6 0,-4 0-9 15,-2 0 9-15,-1 0-1 16,-3 0 10-16,0 0-12 15,0 0 3-15,0 0-5 16,0 0 4-16,0 0 1 16,0 0-10-16,0 0-18 15,0 0-48-15,0 7-50 16,0-1-104-16</inkml:trace>
  <inkml:trace contextRef="#ctx0" brushRef="#br0" timeOffset="-93368.9">1452 11664 98 0,'154'-55'0'0,"5"8"-30"16,-10 11 5-16,-13 10-18 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01T07:51:18.103"/>
    </inkml:context>
    <inkml:brush xml:id="br0">
      <inkml:brushProperty name="width" value="0.05292" units="cm"/>
      <inkml:brushProperty name="height" value="0.05292" units="cm"/>
      <inkml:brushProperty name="color" value="#FF0000"/>
    </inkml:brush>
  </inkml:definitions>
  <inkml:trace contextRef="#ctx0" brushRef="#br0">3280 7902 56 0,'0'0'277'15,"0"0"-258"-15,0 0 7 16,0 0-2-16,0 0 0 16,0 0 23-16,0 0-17 0,0-16-7 15,0 15 9 1,0 1-16-16,0-2 7 15,0 2 8-15,0 0-8 0,-4-1 3 16,4-2-14-16,-3 1 16 16,3 2-5-16,0-3 12 15,0 3-10-15,0-2-15 16,0 2 10-16,0 0-19 16,0 0 11-16,0 0-12 15,0 0 1-15,0 0-1 16,0 0-6-16,3 0 6 15,18-2 1-15,7-1 2 16,10-1-1-16,9-2-2 16,4-1 9-16,9 3-7 15,4-2 5-15,1 2-7 0,4-2 3 16,-3 3-2 0,1-4 8-16,-6 4-18 0,-3-4 16 15,-1 1-8-15,1-2 2 16,0-2-2-16,-6 2 4 15,-7 1-3-15,-12 2 2 16,-11 3-2-16,-11-1-5 16,-4 3 5-16,-4-1-1 15,-3 1-2-15,0-2 0 16,3 2 6-16,-3 0-3 16,0 0 3-16,0 0-6 15,0 0 0-15,0 0-1 0,0 0-3 16,0 0 6-16,0 0-4 15,0 0-10-15,-10 3-16 16,4 4-7-16,-2 2-24 16,5-3-45-16,0-1-74 15</inkml:trace>
  <inkml:trace contextRef="#ctx0" brushRef="#br0" timeOffset="2314.27">22653 9114 6 0,'0'0'4'0,"0"0"3"16,0 0-5-16,0 0 20 15,0 0 10-15,0 0 25 16,0 0 4-16,-71-3-30 16,66 1-31-16,-1 2-3 15,-2-3-3-15,1-2-6 16,-3 3-7-16,2 0 3 16,-1-3 14-16,-3 2-1 15,3-1-7-15,0 1 10 0,2 0 15 16,1 3 26-16,1 0-25 15,1 0 9-15,-1 0 3 16,1 0 19-16,-2 0-8 16,2 0 0-16,1 0-10 15,-4 0-5-15,5 0 16 16,-1 0-14-16,1 0 0 16,2 0 4-16,0 0-6 15,0 0-8-15,0 0 4 16,0 0 3-16,0 0 0 15,0 0-12-15,0 0 10 16,0 0-13-16,0 0 6 16,0 0-2-16,0 0-7 0,0 0 2 15,0 0 5-15,0 0-1 16,0 0 0-16,0 0-7 16,0 0-4-16,0 0 5 15,2 0 8-15,3 0-10 16,5 0 9-16,9 0 0 15,3 0 2-15,2 0-3 16,6 0-6-16,2 0 10 16,0 3-11-16,2 0-6 15,4-3 5-15,-1 0-2 16,2 0-1-16,-1 0 7 16,-2 0-11-16,-3 0 4 15,0 0 0-15,1 0 0 16,-3 0 0-16,3 0 0 0,-2 0 4 15,0 0-3-15,-1 0-1 16,0 0 0-16,-2 0 0 16,-4 4 7-16,-1-1-7 15,-3 1-9-15,-2-3 9 16,-1 1 0-16,-1 0 2 16,-4 1 4-16,-6-1-6 15,-2-2 0-15,-2 1 1 16,-3-1-1-16,0 0 0 15,0 0 1-15,0 0-1 16,0 0 0-16,0 0 0 16,0 0-2-16,0 0 2 15,0 0 0-15,0 0-2 0,0 0 2 16,0 0-8 0,0 0-18-16,0 2-28 0,-11 6-75 15,-11-4 5-15,-6 1-178 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01T07:55:21.338"/>
    </inkml:context>
    <inkml:brush xml:id="br0">
      <inkml:brushProperty name="width" value="0.05292" units="cm"/>
      <inkml:brushProperty name="height" value="0.05292" units="cm"/>
      <inkml:brushProperty name="color" value="#FF0000"/>
    </inkml:brush>
  </inkml:definitions>
  <inkml:trace contextRef="#ctx0" brushRef="#br0">18858 2823 606 0,'0'0'25'15,"0"0"4"-15,0 0 35 16,0 0-35-16,0 0-22 15,0 0 5-15,0 0-12 16,0 2 0-16,0 15 0 16,0 10 0-16,0 9 1 15,0 9 10-15,-11 9-3 16,0 4 11-16,3 1 5 16,4-1-20-16,1-5-1 0,3-3-3 15,0-9 0-15,0-9 0 16,0-6-2-16,0-8-34 15,0-7-11-15,10-11-47 16,9 0-80-16,4-12-142 16</inkml:trace>
  <inkml:trace contextRef="#ctx0" brushRef="#br0" timeOffset="581.17">19452 2944 426 0,'0'0'26'15,"0"0"-3"-15,0 0 21 16,0 0-11-16,0 0 42 15,-79-27-28-15,64 27-18 16,0 0 2-16,0 0-18 16,-1 0-2-16,-1 0 12 15,1 2-10-15,1 5-12 16,1 1 13-16,-1 3-4 0,5 2-10 16,0 4 12-1,2 2-12-15,4 5 5 0,1 3-5 16,3 5-1-1,0 1 1-15,3 5 1 0,8-3 1 16,2-1-2-16,2-3 0 16,3-4 5-16,1 0-4 15,2-8-1-15,0-5 0 16,4-8 0-16,5-6 1 16,6 0 11-16,3-22 1 15,4-6-12-15,-1-4 9 16,-11-1-2-16,-1-2-3 15,-4-1-5-15,-10 1 0 16,-5 2-2-16,-6 3 4 16,-5 6-4-16,0 0-4 0,-11 7 1 15,-10 3 5 1,-1 6-1-16,-3 3-11 0,4 5-19 16,-3 0-18-16,-1 0-40 15,2 10-62-15,5-2-241 16</inkml:trace>
  <inkml:trace contextRef="#ctx0" brushRef="#br0" timeOffset="938.49">19920 2905 496 0,'0'0'51'15,"0"0"48"-15,0 0-14 16,0 0-56-16,0 0-14 16,0 0-11-16,0-7-4 15,3 16-8-15,-1 9 8 16,-2 7 0-16,0 5 0 15,0 4 31-15,0 2-24 16,0 1 8-16,0 1-6 16,0 0-6-16,0 1 3 15,0-3-3-15,0-5-3 0,6-1-18 16,11-5-5-16,6-5-49 16,7-9-42-16,4-11-190 15</inkml:trace>
  <inkml:trace contextRef="#ctx0" brushRef="#br0" timeOffset="1373.11">20416 3000 422 0,'0'0'178'16,"0"0"-158"-16,0 0 125 15,0 0-142-15,0 0 12 16,0 0 7-16,-85-13-14 16,73 24-5-16,0 3 11 15,6 0-10-15,-3 7 8 16,3 1-5-16,0 5 1 16,0 7 0-16,5 2 3 15,1 3-1-15,0-2 0 16,7-2 3-16,12-2-4 15,2-8-2-15,6-5-6 16,1-11 6-16,0-9-6 16,0 0 18-16,-1-16-8 0,-1-11 0 15,0-5-8-15,-3-3 8 16,-6-3 5-16,-6-2-16 16,-6 5-3-16,-5 4-1 15,0 8 3-15,-10 3-9 16,-13 8 4-16,-5 4-15 15,-5 6-18-15,0 2-40 16,7 0-26-16,6 3-121 16</inkml:trace>
  <inkml:trace contextRef="#ctx0" brushRef="#br0" timeOffset="1647.47">20772 2905 433 0,'0'0'291'0,"0"0"-259"16,0 0 66-16,0 0-41 15,0 0-20-15,0 0 36 16,0-32-73-16,3 47-2 16,-2 16-15-16,-1 18 10 15,0 17 7-15,0 7 8 16,0 5-4-16,0 0 3 15,4-3-5-15,6-3 0 16,5-2-2-16,3-10-31 0,6-11-58 16,6-13-86-16,4-23-495 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01T08:01:03.553"/>
    </inkml:context>
    <inkml:brush xml:id="br0">
      <inkml:brushProperty name="width" value="0.05292" units="cm"/>
      <inkml:brushProperty name="height" value="0.05292" units="cm"/>
      <inkml:brushProperty name="color" value="#FF0000"/>
    </inkml:brush>
  </inkml:definitions>
  <inkml:trace contextRef="#ctx0" brushRef="#br0">11901 10939 481 0,'0'0'81'16,"0"0"-76"-16,0 0 1 16,0 0 17-16,0 0-12 15,0 0 2-15,0 0 17 16,-2 0-5-16,2 0-3 16,0 0-9-16,0 0-1 15,0 0 7-15,0 0 3 16,0 0 2-16,0 0-11 15,0 0 9-15,0 0-15 16,0 0-5-16,0 0-2 16,0 0 0-16,0 0-3 0,0 13 0 15,5 3 2 1,1 8 2-16,4-2-1 0,-4 1 0 16,4 0-14-1,-1-3-24-15,1-3-47 0,1-4-52 16,-2-6-144-16</inkml:trace>
  <inkml:trace contextRef="#ctx0" brushRef="#br0" timeOffset="309.44">12079 10989 565 0,'0'0'43'0,"0"0"-42"16,0 0 8-16,0 0-9 16,0 0 0-16,0 0 35 15,-10 55 23-15,4-26-35 16,0 1-19-16,-4 1-1 15,3 0-3-15,0 4 0 16,1 0-8-16,3-1-14 16,3-5-44-16,-4-2-40 15,4-8-73-15</inkml:trace>
  <inkml:trace contextRef="#ctx0" brushRef="#br0" timeOffset="664.95">12142 11269 553 0,'0'0'39'0,"0"0"-39"0,0 0 0 15,0 0 9-15,0 0-3 16,0 0 21-16,9 38 1 16,-9-24 16-16,-3 6-21 15,-9-3 5-15,3 3 0 16,3-5-8-16,0-3-9 16,2-3 3-16,4-4-11 15,0 1-3-15,0-4 17 16,7-2-8-16,15 0-9 15,14 0-5-15,6 0-1 16,3-2-42-16,2-4-80 16,-2-3-166-16</inkml:trace>
  <inkml:trace contextRef="#ctx0" brushRef="#br0" timeOffset="1315.3">13387 10914 594 0,'0'0'51'0,"0"0"-40"16,0 0 23-16,0 0 10 16,0 0-21-16,0 0-3 15,0 0-18-15,0 0 7 16,4 11-9-16,3 6 14 15,-2 5-6-15,2 3-4 0,-3 3-4 16,-1-1-1-16,3 2-16 16,-2-5-56-16,1-7-78 15,3-8-179-15</inkml:trace>
  <inkml:trace contextRef="#ctx0" brushRef="#br0" timeOffset="1578.74">13556 10958 594 0,'0'0'164'0,"0"0"-157"0,0 0-5 15,0 0 9-15,0 0 4 16,0 0-2-16,-6 60-3 15,6-31-2-15,-3 4-1 16,0 1-4-16,0 3-1 16,-1 1-2-16,4-5-7 15,-4-6-17-15,4-4-47 16,0-6-80-16,0-10-149 16</inkml:trace>
  <inkml:trace contextRef="#ctx0" brushRef="#br0" timeOffset="1871.98">13656 11232 710 0,'0'0'45'16,"0"0"-35"-16,0 0-2 15,0 0 17-15,0 0-9 16,0 0 13-16,0 50-4 15,0-31-12-15,0 1-4 16,0 3 0-16,0-3 3 16,0-4-6-16,-3-2 10 15,3-1-11-15,0-6-2 0,0 1 1 16,0-3 2-16,14-2 4 16,8-3-10-16,8 0-10 15,9 0-41-15,3-13-65 16,7-4-426-16</inkml:trace>
  <inkml:trace contextRef="#ctx0" brushRef="#br0" timeOffset="2309.86">14612 10952 780 0,'0'0'66'16,"0"0"-44"-16,0 0-13 15,0 0-8-15,0 0 0 16,0 0 6-16,30 53 0 15,-15-25-7-15,-2 3-5 16,-1-2-23-16,3-3-59 16,-6-6-92-16,0-8-287 15</inkml:trace>
  <inkml:trace contextRef="#ctx0" brushRef="#br0" timeOffset="2524.17">14803 10997 666 0,'0'0'51'15,"0"0"-43"-15,0 0 3 16,0 0-3-16,0 0 29 16,-15 77-20-16,12-41 4 15,3-3-16-15,0 4-2 16,0-2-3-16,0-1-8 15,3-1-61-15,4-10-102 16,2-4-220-16</inkml:trace>
  <inkml:trace contextRef="#ctx0" brushRef="#br0" timeOffset="2820.9">14897 11252 600 0,'0'0'118'0,"0"0"-97"16,0 0-14-16,0 0 22 15,0 0-9-15,0 0 7 16,1 23 10-16,-1-6-13 16,0-1-7-16,0 3-1 15,0-2-6-15,-3 3 0 0,-1-4 11 16,1-2 1-16,0-5-15 15,3-5-3-15,0-1-3 16,0-3-2-16,12 0 1 16,25 0-17-16,20 0-54 15,13 0-89-15,0-16-372 16</inkml:trace>
  <inkml:trace contextRef="#ctx0" brushRef="#br0" timeOffset="3219.22">16012 11040 813 0,'0'0'51'0,"0"0"-51"15,0 0-1-15,0 0 1 16,0 0 14-16,0 0 8 16,30 74-9-16,-19-45-13 15,2 1-1-15,-2-3-17 16,-2-5-42-16,4-1-95 16,0-12-151-16</inkml:trace>
  <inkml:trace contextRef="#ctx0" brushRef="#br0" timeOffset="3453.67">16268 11076 553 0,'0'0'195'0,"0"0"-170"15,0 0-22-15,0 0 14 16,0 0 34-16,-30 77-15 15,24-34-4-15,0 4 13 16,3 6-35-16,3-2-9 16,0 2-1-16,0-6-25 15,0-8-26-15,3-6 2 16,3-16-91-16,1-10-156 16</inkml:trace>
  <inkml:trace contextRef="#ctx0" brushRef="#br0" timeOffset="3785.33">16318 11355 678 0,'0'0'136'0,"0"0"-117"16,0 0 36-16,0 0-8 15,0 0-9-15,0 0-29 16,9-1 10-16,3 15-15 15,-1 1 6-15,-5 2-7 16,-3 5-3-16,-3 0 1 0,0 7 6 16,-9-2 0-1,-8 2 7-15,5-5-5 0,5-8 11 16,1-3-6-16,2-3 3 16,4-4-11-16,0-3 1 15,10 2-6-15,20-2 7 16,10-3-8-16,11 3-35 15,7-3-31-15,-7 3-33 16,-5 0-55-16,-4 1-269 16</inkml:trace>
  <inkml:trace contextRef="#ctx0" brushRef="#br0" timeOffset="25888.78">12607 10730 376 0,'0'0'67'0,"0"0"-58"16,0 0 30-16,0 0 8 15,0 0-15-15,0 0 0 16,0 0-6-16,0 0-4 15,-2 5 0-15,2-5-2 16,0 0 9-16,0 0 0 16,0 0-14-16,0 0 5 15,0 0-5-15,0-8 2 16,0-1-7-16,0-2 0 16,2 2 1-16,3-3-5 15,-2 0 0-15,3-5 14 0,3 3-20 16,-1-3 2-16,0 1 0 15,3 0 0-15,-4 1 0 16,-1-2-2-16,0 4 0 16,0-4 0-16,1 4 5 15,0-3-5-15,3 2 0 16,-4 1 5-16,0 1-5 16,1 0 0-16,-3 2 0 15,-1 3 0-15,-1-1-2 16,1 0-2-16,0 3 4 15,-3-3 0-15,8 2 4 16,-8 3-4-16,3 2-4 16,-3-1 0-16,4 1 2 0,-4 1 0 15,0-4 2-15,0 4 2 16,0 0-2-16,0 0 0 16,0 0-2-16,0 0 2 15,3 0 2-15,-3 0 0 16,0 0-2-16,0 0 8 15,0 0-5-15,0 0-3 16,0 0-1-16,0 0-13 16,2 0 14-16,5 4-1 15,-4 6 1-15,6 4-2 16,-2 2-9-16,-3 0 10 16,3 4-5-16,-1 0 6 15,0-1 1-15,1 4 5 16,-3-3-6-16,1-1-6 0,-2 0 6 15,-1-4-1-15,2-1 9 16,-3-1-16-16,2-4 17 16,-3-2-18-16,5-3 7 15,-5-1 2-15,0 0 0 16,0-3-2-16,0 3-11 16,0 1 7-16,0 0-13 15,0-1 1-15,0 2-18 16,3 0-19-16,-3-2-32 15,3-1-12-15,3-1-90 16</inkml:trace>
  <inkml:trace contextRef="#ctx0" brushRef="#br0" timeOffset="26551.12">12688 10624 168 0,'0'0'103'0,"0"0"-73"0,0 0 44 16,0 0-20-16,0 0-22 15,0 0-7-15,-2 0 8 16,2 0-10-16,0 0-2 16,0 0 1-16,0 0 1 15,0 0-2-15,0 0-8 16,0 0-9-16,0 0 9 15,0 0-1-15,0 0-2 16,0 0 1-16,0 0 6 16,0 0-4-16,0 0-2 15,6 0 5-15,8 0-2 0,2 0-12 16,2 0 1 0,2 0-3-16,-1 0-1 0,5 0 1 15,-4 0-7-15,3 0-1 16,-9 0-18-16,-4 0-13 15,0 0 2-15,-6 0 11 16,-4 0-51-16,0 0 10 16,0 0-26-16,0 0-100 15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01T08:11:32.542"/>
    </inkml:context>
    <inkml:brush xml:id="br0">
      <inkml:brushProperty name="width" value="0.05292" units="cm"/>
      <inkml:brushProperty name="height" value="0.05292" units="cm"/>
      <inkml:brushProperty name="color" value="#FF0000"/>
    </inkml:brush>
  </inkml:definitions>
  <inkml:trace contextRef="#ctx0" brushRef="#br0">19204 11176 39 0,'0'0'0'0,"96"13"-30"16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2DA65A-7410-4BC8-A7D7-22E72A87F7E3}" type="datetimeFigureOut">
              <a:rPr lang="en-US" smtClean="0"/>
              <a:t>10/13/2020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EFDA4C-A986-4184-8EBB-53D2966E43A3}" type="slidenum">
              <a:rPr lang="en-US" smtClean="0"/>
              <a:t>‹#›</a:t>
            </a:fld>
            <a:endParaRPr lang="en-US"/>
          </a:p>
        </p:txBody>
      </p:sp>
    </p:spTree>
    <p:extLst>
      <p:ext uri="{BB962C8B-B14F-4D97-AF65-F5344CB8AC3E}">
        <p14:creationId xmlns:p14="http://schemas.microsoft.com/office/powerpoint/2010/main" val="1720724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Rectangle 2"/>
          <p:cNvSpPr>
            <a:spLocks noGrp="1" noRot="1" noChangeAspect="1" noChangeArrowheads="1" noTextEdit="1"/>
          </p:cNvSpPr>
          <p:nvPr>
            <p:ph type="sldImg"/>
          </p:nvPr>
        </p:nvSpPr>
        <p:spPr>
          <a:ln/>
        </p:spPr>
      </p:sp>
      <p:sp>
        <p:nvSpPr>
          <p:cNvPr id="862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58" name="Rectangle 2"/>
          <p:cNvSpPr>
            <a:spLocks noGrp="1" noRot="1" noChangeAspect="1" noChangeArrowheads="1" noTextEdit="1"/>
          </p:cNvSpPr>
          <p:nvPr>
            <p:ph type="sldImg"/>
          </p:nvPr>
        </p:nvSpPr>
        <p:spPr>
          <a:ln/>
        </p:spPr>
      </p:sp>
      <p:sp>
        <p:nvSpPr>
          <p:cNvPr id="864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2" name="Rectangle 2"/>
          <p:cNvSpPr>
            <a:spLocks noGrp="1" noRot="1" noChangeAspect="1" noChangeArrowheads="1" noTextEdit="1"/>
          </p:cNvSpPr>
          <p:nvPr>
            <p:ph type="sldImg"/>
          </p:nvPr>
        </p:nvSpPr>
        <p:spPr>
          <a:ln/>
        </p:spPr>
      </p:sp>
      <p:sp>
        <p:nvSpPr>
          <p:cNvPr id="865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EECAF2-C964-43DB-B917-A907A368EC2B}" type="slidenum">
              <a:rPr lang="zh-TW" altLang="en-US"/>
              <a:pPr/>
              <a:t>10</a:t>
            </a:fld>
            <a:endParaRPr lang="en-US" altLang="zh-TW"/>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lang="en-US" altLang="zh-TW" b="1">
                <a:latin typeface="Times" pitchFamily="18" charset="0"/>
              </a:rPr>
              <a:t>Frequency division multiplexing</a:t>
            </a:r>
            <a:r>
              <a:rPr lang="en-US" altLang="zh-TW">
                <a:latin typeface="Times" pitchFamily="18" charset="0"/>
              </a:rPr>
              <a:t> can be used with analog signals. A number of signals are carried simultaneously on the same medium by allocating to each signal a different frequency band.</a:t>
            </a:r>
            <a:r>
              <a:rPr lang="en-US" altLang="zh-TW" b="1">
                <a:latin typeface="Times" pitchFamily="18" charset="0"/>
              </a:rPr>
              <a:t> </a:t>
            </a:r>
            <a:r>
              <a:rPr lang="en-US" altLang="zh-TW">
                <a:latin typeface="Times" pitchFamily="18" charset="0"/>
              </a:rPr>
              <a:t>FDM is possible when the useful bandwidth of the transmission medium exceeds the required bandwidth of signals to be transmitted. A number of signals can be carried simultaneously if each signal is modulated onto a different carrier frequency and the carrier frequencies are sufficiently separated that the bandwidths of the signals do not significantly overlap. A general case of FDM is shown in </a:t>
            </a:r>
            <a:r>
              <a:rPr lang="en-US" altLang="zh-TW"/>
              <a:t>Stallings DCC8e </a:t>
            </a:r>
            <a:r>
              <a:rPr lang="en-US" altLang="zh-TW">
                <a:latin typeface="Times" pitchFamily="18" charset="0"/>
              </a:rPr>
              <a:t>Figure 8.2a. Six signal sources are fed into a multiplexer, which modulates each signal onto a different frequency (</a:t>
            </a:r>
            <a:r>
              <a:rPr lang="en-US" altLang="zh-TW" i="1">
                <a:latin typeface="Times" pitchFamily="18" charset="0"/>
              </a:rPr>
              <a:t>f</a:t>
            </a:r>
            <a:r>
              <a:rPr lang="en-US" altLang="zh-TW" baseline="-25000">
                <a:latin typeface="Times" pitchFamily="18" charset="0"/>
              </a:rPr>
              <a:t>1</a:t>
            </a:r>
            <a:r>
              <a:rPr lang="en-US" altLang="zh-TW">
                <a:latin typeface="Times" pitchFamily="18" charset="0"/>
              </a:rPr>
              <a:t>, </a:t>
            </a:r>
            <a:r>
              <a:rPr lang="en-US" altLang="zh-TW">
                <a:latin typeface="Arial"/>
              </a:rPr>
              <a:t>…</a:t>
            </a:r>
            <a:r>
              <a:rPr lang="en-US" altLang="zh-TW">
                <a:latin typeface="Times" pitchFamily="18" charset="0"/>
              </a:rPr>
              <a:t>, </a:t>
            </a:r>
            <a:r>
              <a:rPr lang="en-US" altLang="zh-TW" i="1">
                <a:latin typeface="Times" pitchFamily="18" charset="0"/>
              </a:rPr>
              <a:t>f</a:t>
            </a:r>
            <a:r>
              <a:rPr lang="en-US" altLang="zh-TW" baseline="-25000">
                <a:latin typeface="Times" pitchFamily="18" charset="0"/>
              </a:rPr>
              <a:t>6</a:t>
            </a:r>
            <a:r>
              <a:rPr lang="en-US" altLang="zh-TW">
                <a:latin typeface="Times" pitchFamily="18" charset="0"/>
              </a:rPr>
              <a:t>). Each modulated signal requires a certain bandwidth centered on its carrier frequency, referred to as a </a:t>
            </a:r>
            <a:r>
              <a:rPr lang="en-US" altLang="zh-TW" b="1">
                <a:latin typeface="Times" pitchFamily="18" charset="0"/>
              </a:rPr>
              <a:t>channel</a:t>
            </a:r>
            <a:r>
              <a:rPr lang="en-US" altLang="zh-TW">
                <a:latin typeface="Times" pitchFamily="18" charset="0"/>
              </a:rPr>
              <a:t>. To prevent interference, the channels are separated by guard bands, which are unused portions of the spectrum. The composite signal transmitted across the medium is analog. Note, however, that the input signals may be either digital or analog. In the case of digital input, the input signals must be passed through modems to be converted to analog. In either case, each input analog signal must then be modulated to move it to the appropriate frequency band.</a:t>
            </a:r>
          </a:p>
          <a:p>
            <a:endParaRPr lang="zh-TW" altLang="en-US">
              <a:latin typeface="Times"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6" name="Rectangle 2"/>
          <p:cNvSpPr>
            <a:spLocks noGrp="1" noRot="1" noChangeAspect="1" noChangeArrowheads="1" noTextEdit="1"/>
          </p:cNvSpPr>
          <p:nvPr>
            <p:ph type="sldImg"/>
          </p:nvPr>
        </p:nvSpPr>
        <p:spPr>
          <a:ln/>
        </p:spPr>
      </p:sp>
      <p:sp>
        <p:nvSpPr>
          <p:cNvPr id="866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p:cNvSpPr>
            <a:spLocks noGrp="1" noRot="1" noChangeAspect="1" noChangeArrowheads="1" noTextEdit="1"/>
          </p:cNvSpPr>
          <p:nvPr>
            <p:ph type="sldImg"/>
          </p:nvPr>
        </p:nvSpPr>
        <p:spPr>
          <a:ln/>
        </p:spPr>
      </p:sp>
      <p:sp>
        <p:nvSpPr>
          <p:cNvPr id="867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Rectangle 2"/>
          <p:cNvSpPr>
            <a:spLocks noGrp="1" noRot="1" noChangeAspect="1" noChangeArrowheads="1" noTextEdit="1"/>
          </p:cNvSpPr>
          <p:nvPr>
            <p:ph type="sldImg"/>
          </p:nvPr>
        </p:nvSpPr>
        <p:spPr>
          <a:ln/>
        </p:spPr>
      </p:sp>
      <p:sp>
        <p:nvSpPr>
          <p:cNvPr id="868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747E2E-189B-496A-8CD6-35D29413264A}" type="slidenum">
              <a:rPr lang="zh-TW" altLang="en-US"/>
              <a:pPr/>
              <a:t>24</a:t>
            </a:fld>
            <a:endParaRPr lang="en-US" altLang="zh-TW"/>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r>
              <a:rPr lang="en-US" altLang="zh-TW" b="1">
                <a:latin typeface="Times" pitchFamily="18" charset="0"/>
              </a:rPr>
              <a:t>Synchronous time division multiplexing</a:t>
            </a:r>
            <a:r>
              <a:rPr lang="en-US" altLang="zh-TW">
                <a:latin typeface="Times" pitchFamily="18" charset="0"/>
              </a:rPr>
              <a:t> can be used with digital signals or analog signals carrying digital data. In this form of multiplexing, data from various sources are carried in repetitive frames. Each frame consists of a set of time slots, and each source is assigned one or more time slots per frame. The effect is to interleave bits of data from the various sources. The interleaving can be at the bit level or in blocks of bytes or larger quantities. For example, the multiplexer in </a:t>
            </a:r>
            <a:r>
              <a:rPr lang="en-US" altLang="zh-TW"/>
              <a:t>Stallings DCC8e </a:t>
            </a:r>
            <a:r>
              <a:rPr lang="en-US" altLang="zh-TW">
                <a:latin typeface="Times" pitchFamily="18" charset="0"/>
              </a:rPr>
              <a:t>Figure 8.2b has six inputs that might each be, say, 9.6 kbps. A single line with a capacity of at least 57.6 kbps (plus overhead capacity) could accommodate all six sources.</a:t>
            </a:r>
          </a:p>
          <a:p>
            <a:r>
              <a:rPr lang="en-US" altLang="zh-TW">
                <a:latin typeface="Times" pitchFamily="18" charset="0"/>
              </a:rPr>
              <a:t>	Synchronous TDM is called synchronous not because synchronous transmission is used, but because the time slots are preassigned to sources and fixed. The time slots for each source are transmitted whether or not the source has data to send.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618" name="Rectangle 2"/>
          <p:cNvSpPr>
            <a:spLocks noGrp="1" noRot="1" noChangeAspect="1" noChangeArrowheads="1" noTextEdit="1"/>
          </p:cNvSpPr>
          <p:nvPr>
            <p:ph type="sldImg"/>
          </p:nvPr>
        </p:nvSpPr>
        <p:spPr>
          <a:ln/>
        </p:spPr>
      </p:sp>
      <p:sp>
        <p:nvSpPr>
          <p:cNvPr id="87961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0A2E63-86E9-4115-B22A-3DCE0EED5E11}"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805D70-0C39-41CA-8589-3F14CF10B4C9}" type="slidenum">
              <a:rPr lang="en-US" smtClean="0"/>
              <a:t>‹#›</a:t>
            </a:fld>
            <a:endParaRPr lang="en-US"/>
          </a:p>
        </p:txBody>
      </p:sp>
    </p:spTree>
    <p:extLst>
      <p:ext uri="{BB962C8B-B14F-4D97-AF65-F5344CB8AC3E}">
        <p14:creationId xmlns:p14="http://schemas.microsoft.com/office/powerpoint/2010/main" val="438756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0A2E63-86E9-4115-B22A-3DCE0EED5E11}"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805D70-0C39-41CA-8589-3F14CF10B4C9}" type="slidenum">
              <a:rPr lang="en-US" smtClean="0"/>
              <a:t>‹#›</a:t>
            </a:fld>
            <a:endParaRPr lang="en-US"/>
          </a:p>
        </p:txBody>
      </p:sp>
    </p:spTree>
    <p:extLst>
      <p:ext uri="{BB962C8B-B14F-4D97-AF65-F5344CB8AC3E}">
        <p14:creationId xmlns:p14="http://schemas.microsoft.com/office/powerpoint/2010/main" val="1011450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0A2E63-86E9-4115-B22A-3DCE0EED5E11}"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805D70-0C39-41CA-8589-3F14CF10B4C9}" type="slidenum">
              <a:rPr lang="en-US" smtClean="0"/>
              <a:t>‹#›</a:t>
            </a:fld>
            <a:endParaRPr lang="en-US"/>
          </a:p>
        </p:txBody>
      </p:sp>
    </p:spTree>
    <p:extLst>
      <p:ext uri="{BB962C8B-B14F-4D97-AF65-F5344CB8AC3E}">
        <p14:creationId xmlns:p14="http://schemas.microsoft.com/office/powerpoint/2010/main" val="566090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0A2E63-86E9-4115-B22A-3DCE0EED5E11}"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805D70-0C39-41CA-8589-3F14CF10B4C9}" type="slidenum">
              <a:rPr lang="en-US" smtClean="0"/>
              <a:t>‹#›</a:t>
            </a:fld>
            <a:endParaRPr lang="en-US"/>
          </a:p>
        </p:txBody>
      </p:sp>
    </p:spTree>
    <p:extLst>
      <p:ext uri="{BB962C8B-B14F-4D97-AF65-F5344CB8AC3E}">
        <p14:creationId xmlns:p14="http://schemas.microsoft.com/office/powerpoint/2010/main" val="169566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0A2E63-86E9-4115-B22A-3DCE0EED5E11}"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805D70-0C39-41CA-8589-3F14CF10B4C9}" type="slidenum">
              <a:rPr lang="en-US" smtClean="0"/>
              <a:t>‹#›</a:t>
            </a:fld>
            <a:endParaRPr lang="en-US"/>
          </a:p>
        </p:txBody>
      </p:sp>
    </p:spTree>
    <p:extLst>
      <p:ext uri="{BB962C8B-B14F-4D97-AF65-F5344CB8AC3E}">
        <p14:creationId xmlns:p14="http://schemas.microsoft.com/office/powerpoint/2010/main" val="4128246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20A2E63-86E9-4115-B22A-3DCE0EED5E11}" type="datetimeFigureOut">
              <a:rPr lang="en-US" smtClean="0"/>
              <a:t>10/13/2020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805D70-0C39-41CA-8589-3F14CF10B4C9}" type="slidenum">
              <a:rPr lang="en-US" smtClean="0"/>
              <a:t>‹#›</a:t>
            </a:fld>
            <a:endParaRPr lang="en-US"/>
          </a:p>
        </p:txBody>
      </p:sp>
    </p:spTree>
    <p:extLst>
      <p:ext uri="{BB962C8B-B14F-4D97-AF65-F5344CB8AC3E}">
        <p14:creationId xmlns:p14="http://schemas.microsoft.com/office/powerpoint/2010/main" val="300851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20A2E63-86E9-4115-B22A-3DCE0EED5E11}" type="datetimeFigureOut">
              <a:rPr lang="en-US" smtClean="0"/>
              <a:t>10/13/2020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805D70-0C39-41CA-8589-3F14CF10B4C9}" type="slidenum">
              <a:rPr lang="en-US" smtClean="0"/>
              <a:t>‹#›</a:t>
            </a:fld>
            <a:endParaRPr lang="en-US"/>
          </a:p>
        </p:txBody>
      </p:sp>
    </p:spTree>
    <p:extLst>
      <p:ext uri="{BB962C8B-B14F-4D97-AF65-F5344CB8AC3E}">
        <p14:creationId xmlns:p14="http://schemas.microsoft.com/office/powerpoint/2010/main" val="961390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20A2E63-86E9-4115-B22A-3DCE0EED5E11}" type="datetimeFigureOut">
              <a:rPr lang="en-US" smtClean="0"/>
              <a:t>10/13/2020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805D70-0C39-41CA-8589-3F14CF10B4C9}" type="slidenum">
              <a:rPr lang="en-US" smtClean="0"/>
              <a:t>‹#›</a:t>
            </a:fld>
            <a:endParaRPr lang="en-US"/>
          </a:p>
        </p:txBody>
      </p:sp>
    </p:spTree>
    <p:extLst>
      <p:ext uri="{BB962C8B-B14F-4D97-AF65-F5344CB8AC3E}">
        <p14:creationId xmlns:p14="http://schemas.microsoft.com/office/powerpoint/2010/main" val="2144602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0A2E63-86E9-4115-B22A-3DCE0EED5E11}" type="datetimeFigureOut">
              <a:rPr lang="en-US" smtClean="0"/>
              <a:t>10/13/2020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805D70-0C39-41CA-8589-3F14CF10B4C9}" type="slidenum">
              <a:rPr lang="en-US" smtClean="0"/>
              <a:t>‹#›</a:t>
            </a:fld>
            <a:endParaRPr lang="en-US"/>
          </a:p>
        </p:txBody>
      </p:sp>
    </p:spTree>
    <p:extLst>
      <p:ext uri="{BB962C8B-B14F-4D97-AF65-F5344CB8AC3E}">
        <p14:creationId xmlns:p14="http://schemas.microsoft.com/office/powerpoint/2010/main" val="3310322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0A2E63-86E9-4115-B22A-3DCE0EED5E11}" type="datetimeFigureOut">
              <a:rPr lang="en-US" smtClean="0"/>
              <a:t>10/13/2020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805D70-0C39-41CA-8589-3F14CF10B4C9}" type="slidenum">
              <a:rPr lang="en-US" smtClean="0"/>
              <a:t>‹#›</a:t>
            </a:fld>
            <a:endParaRPr lang="en-US"/>
          </a:p>
        </p:txBody>
      </p:sp>
    </p:spTree>
    <p:extLst>
      <p:ext uri="{BB962C8B-B14F-4D97-AF65-F5344CB8AC3E}">
        <p14:creationId xmlns:p14="http://schemas.microsoft.com/office/powerpoint/2010/main" val="142303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0A2E63-86E9-4115-B22A-3DCE0EED5E11}" type="datetimeFigureOut">
              <a:rPr lang="en-US" smtClean="0"/>
              <a:t>10/13/2020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805D70-0C39-41CA-8589-3F14CF10B4C9}" type="slidenum">
              <a:rPr lang="en-US" smtClean="0"/>
              <a:t>‹#›</a:t>
            </a:fld>
            <a:endParaRPr lang="en-US"/>
          </a:p>
        </p:txBody>
      </p:sp>
    </p:spTree>
    <p:extLst>
      <p:ext uri="{BB962C8B-B14F-4D97-AF65-F5344CB8AC3E}">
        <p14:creationId xmlns:p14="http://schemas.microsoft.com/office/powerpoint/2010/main" val="3420645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0A2E63-86E9-4115-B22A-3DCE0EED5E11}" type="datetimeFigureOut">
              <a:rPr lang="en-US" smtClean="0"/>
              <a:t>10/13/2020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805D70-0C39-41CA-8589-3F14CF10B4C9}" type="slidenum">
              <a:rPr lang="en-US" smtClean="0"/>
              <a:t>‹#›</a:t>
            </a:fld>
            <a:endParaRPr lang="en-US"/>
          </a:p>
        </p:txBody>
      </p:sp>
    </p:spTree>
    <p:extLst>
      <p:ext uri="{BB962C8B-B14F-4D97-AF65-F5344CB8AC3E}">
        <p14:creationId xmlns:p14="http://schemas.microsoft.com/office/powerpoint/2010/main" val="306678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customXml" Target="../ink/ink1.xml"/></Relationships>
</file>

<file path=ppt/slides/_rels/slide2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customXml" Target="../ink/ink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590800"/>
            <a:ext cx="7772400" cy="1470025"/>
          </a:xfrm>
        </p:spPr>
        <p:txBody>
          <a:bodyPr/>
          <a:lstStyle/>
          <a:p>
            <a:r>
              <a:rPr lang="en-US"/>
              <a:t>Multiplexing</a:t>
            </a:r>
          </a:p>
        </p:txBody>
      </p:sp>
      <p:sp>
        <p:nvSpPr>
          <p:cNvPr id="3" name="Subtitle 2"/>
          <p:cNvSpPr>
            <a:spLocks noGrp="1"/>
          </p:cNvSpPr>
          <p:nvPr>
            <p:ph type="subTitle" idx="1"/>
          </p:nvPr>
        </p:nvSpPr>
        <p:spPr>
          <a:xfrm>
            <a:off x="1524000" y="3429000"/>
            <a:ext cx="6400800" cy="1752600"/>
          </a:xfrm>
        </p:spPr>
        <p:txBody>
          <a:bodyPr/>
          <a:lstStyle/>
          <a:p>
            <a:endParaRPr lang="en-US"/>
          </a:p>
        </p:txBody>
      </p:sp>
    </p:spTree>
    <p:extLst>
      <p:ext uri="{BB962C8B-B14F-4D97-AF65-F5344CB8AC3E}">
        <p14:creationId xmlns:p14="http://schemas.microsoft.com/office/powerpoint/2010/main" val="2420550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kumimoji="1" lang="en-US" altLang="zh-TW">
                <a:ea typeface="新細明體" pitchFamily="18" charset="-120"/>
              </a:rPr>
              <a:t>Frequency Division Multiplexing</a:t>
            </a:r>
          </a:p>
        </p:txBody>
      </p:sp>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l="9265" t="3580" r="9265" b="53693"/>
          <a:stretch>
            <a:fillRect/>
          </a:stretch>
        </p:blipFill>
        <p:spPr bwMode="auto">
          <a:xfrm>
            <a:off x="1371600" y="2209800"/>
            <a:ext cx="6330950" cy="4298950"/>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extLst>
      <p:ext uri="{BB962C8B-B14F-4D97-AF65-F5344CB8AC3E}">
        <p14:creationId xmlns:p14="http://schemas.microsoft.com/office/powerpoint/2010/main" val="2231777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vert="horz" lIns="91440" tIns="45720" rIns="91440" bIns="45720" rtlCol="0" anchor="t">
            <a:normAutofit fontScale="92500" lnSpcReduction="10000"/>
          </a:bodyPr>
          <a:lstStyle/>
          <a:p>
            <a:pPr algn="just"/>
            <a:r>
              <a:rPr lang="en-US"/>
              <a:t>Basic approach is to divide the available bandwidth of a single physical medium into a number of smaller, independent frequency channels. </a:t>
            </a:r>
          </a:p>
          <a:p>
            <a:pPr algn="just"/>
            <a:r>
              <a:rPr lang="en-US"/>
              <a:t>Using modulation, independent message signals are translated into different frequency bands. </a:t>
            </a:r>
          </a:p>
          <a:p>
            <a:pPr algn="just"/>
            <a:r>
              <a:rPr lang="en-US"/>
              <a:t>All the modulated signals are combined to form a composite signal for transmission. </a:t>
            </a:r>
          </a:p>
          <a:p>
            <a:pPr algn="just"/>
            <a:r>
              <a:rPr lang="en-US"/>
              <a:t>The carriers used to modulate the individual message signals are called </a:t>
            </a:r>
            <a:r>
              <a:rPr lang="en-US" i="1"/>
              <a:t>sub-carriers</a:t>
            </a:r>
            <a:r>
              <a:rPr lang="en-US"/>
              <a:t>,</a:t>
            </a:r>
          </a:p>
        </p:txBody>
      </p:sp>
    </p:spTree>
    <p:extLst>
      <p:ext uri="{BB962C8B-B14F-4D97-AF65-F5344CB8AC3E}">
        <p14:creationId xmlns:p14="http://schemas.microsoft.com/office/powerpoint/2010/main" val="1456146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733425"/>
            <a:ext cx="8686800" cy="539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1655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685800"/>
            <a:ext cx="81534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2027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a:p>
            <a:pPr algn="just"/>
            <a:r>
              <a:rPr lang="en-US"/>
              <a:t>If the channels are very close to one other, it leads to inter-channel cross talk. </a:t>
            </a:r>
          </a:p>
          <a:p>
            <a:pPr algn="just"/>
            <a:r>
              <a:rPr lang="en-US"/>
              <a:t>Channels must be separated by strips of unused bandwidth to prevent inter-channel cross talk. </a:t>
            </a:r>
          </a:p>
          <a:p>
            <a:pPr algn="just"/>
            <a:r>
              <a:rPr lang="en-US"/>
              <a:t>These unused channels between each successive channel are known as </a:t>
            </a:r>
            <a:r>
              <a:rPr lang="en-US" b="1"/>
              <a:t>guard band</a:t>
            </a:r>
            <a:r>
              <a:rPr lang="en-US"/>
              <a:t>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4800"/>
            <a:ext cx="80772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6269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0" name="Rectangle 10"/>
          <p:cNvSpPr>
            <a:spLocks noChangeArrowheads="1"/>
          </p:cNvSpPr>
          <p:nvPr/>
        </p:nvSpPr>
        <p:spPr bwMode="auto">
          <a:xfrm>
            <a:off x="228600" y="914400"/>
            <a:ext cx="8686800" cy="222726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800" i="1">
                <a:latin typeface="Times New Roman" pitchFamily="18" charset="0"/>
              </a:rPr>
              <a:t>Assume that a voice channel occupies a bandwidth of 4 kHz. We need to combine three voice channels into a link with a bandwidth of 12 kHz, from 20 to 32 kHz. Show the configuration, using the frequency domain. Assume there are no guard bands.</a:t>
            </a:r>
          </a:p>
        </p:txBody>
      </p:sp>
      <p:sp>
        <p:nvSpPr>
          <p:cNvPr id="839691" name="Rectangle 11"/>
          <p:cNvSpPr>
            <a:spLocks noChangeArrowheads="1"/>
          </p:cNvSpPr>
          <p:nvPr/>
        </p:nvSpPr>
        <p:spPr bwMode="auto">
          <a:xfrm>
            <a:off x="228600" y="3200400"/>
            <a:ext cx="8686800" cy="308133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i="1">
                <a:solidFill>
                  <a:schemeClr val="hlink"/>
                </a:solidFill>
                <a:latin typeface="Times New Roman" pitchFamily="18" charset="0"/>
              </a:rPr>
              <a:t>Solution</a:t>
            </a:r>
          </a:p>
          <a:p>
            <a:r>
              <a:rPr lang="en-US" sz="2800" i="1">
                <a:latin typeface="Times" pitchFamily="18" charset="0"/>
              </a:rPr>
              <a:t>We shift (modulate) each of the three voice channels to a different bandwidth, as shown in Figure. We use the 20- to 24-kHz bandwidth for the first channel, the 24- to 28-kHz bandwidth for the second channel, and the 28- to 32-kHz bandwidth for the third one. Then we combine them as shown in Figure. </a:t>
            </a:r>
          </a:p>
        </p:txBody>
      </p:sp>
    </p:spTree>
    <p:extLst>
      <p:ext uri="{BB962C8B-B14F-4D97-AF65-F5344CB8AC3E}">
        <p14:creationId xmlns:p14="http://schemas.microsoft.com/office/powerpoint/2010/main" val="2480200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952525"/>
            <a:ext cx="8153400"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5260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714" name="Rectangle 10"/>
          <p:cNvSpPr>
            <a:spLocks noChangeArrowheads="1"/>
          </p:cNvSpPr>
          <p:nvPr/>
        </p:nvSpPr>
        <p:spPr bwMode="auto">
          <a:xfrm>
            <a:off x="228600" y="1447800"/>
            <a:ext cx="8686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800" i="1">
                <a:latin typeface="Times New Roman" pitchFamily="18" charset="0"/>
              </a:rPr>
              <a:t>Five channels, each with a 100-kHz bandwidth, are to be multiplexed together. What is the minimum bandwidth of the link if there is a need for a guard band of 10 kHz between the channels to prevent interference?</a:t>
            </a:r>
          </a:p>
        </p:txBody>
      </p:sp>
      <p:sp>
        <p:nvSpPr>
          <p:cNvPr id="840715" name="Rectangle 11"/>
          <p:cNvSpPr>
            <a:spLocks noChangeArrowheads="1"/>
          </p:cNvSpPr>
          <p:nvPr/>
        </p:nvSpPr>
        <p:spPr bwMode="auto">
          <a:xfrm>
            <a:off x="228600" y="3200400"/>
            <a:ext cx="8686800" cy="18002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800" i="1">
                <a:solidFill>
                  <a:schemeClr val="hlink"/>
                </a:solidFill>
                <a:latin typeface="Times New Roman" pitchFamily="18" charset="0"/>
              </a:rPr>
              <a:t>Solution</a:t>
            </a:r>
          </a:p>
          <a:p>
            <a:pPr algn="just"/>
            <a:r>
              <a:rPr lang="en-US" sz="2800" i="1">
                <a:latin typeface="Times" pitchFamily="18" charset="0"/>
              </a:rPr>
              <a:t>For five channels, we need at least four guard bands. This means that the required bandwidth is at least </a:t>
            </a:r>
          </a:p>
          <a:p>
            <a:pPr algn="ctr"/>
            <a:r>
              <a:rPr lang="en-US" sz="2800" i="1">
                <a:solidFill>
                  <a:schemeClr val="hlink"/>
                </a:solidFill>
                <a:latin typeface="Times" pitchFamily="18" charset="0"/>
              </a:rPr>
              <a:t>5 × 100 + 4 × 10 = 540 kHz,</a:t>
            </a:r>
            <a:r>
              <a:rPr lang="en-US" sz="2800" i="1">
                <a:latin typeface="Times" pitchFamily="18" charset="0"/>
              </a:rPr>
              <a:t> </a:t>
            </a:r>
          </a:p>
        </p:txBody>
      </p:sp>
      <p:pic>
        <p:nvPicPr>
          <p:cNvPr id="84071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5176838"/>
            <a:ext cx="5029200" cy="152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8366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Wavelength-Division Multiplexing</a:t>
            </a:r>
          </a:p>
        </p:txBody>
      </p:sp>
      <p:sp>
        <p:nvSpPr>
          <p:cNvPr id="3" name="Content Placeholder 2"/>
          <p:cNvSpPr>
            <a:spLocks noGrp="1"/>
          </p:cNvSpPr>
          <p:nvPr>
            <p:ph idx="1"/>
          </p:nvPr>
        </p:nvSpPr>
        <p:spPr/>
        <p:txBody>
          <a:bodyPr>
            <a:normAutofit lnSpcReduction="10000"/>
          </a:bodyPr>
          <a:lstStyle/>
          <a:p>
            <a:pPr algn="just"/>
            <a:r>
              <a:rPr lang="en-US"/>
              <a:t>Wavelength-division multiplexing (WDM) is conceptually same as the FDM, except that the multiplexing and </a:t>
            </a:r>
            <a:r>
              <a:rPr lang="en-US" err="1"/>
              <a:t>demultiplexing</a:t>
            </a:r>
            <a:r>
              <a:rPr lang="en-US"/>
              <a:t> involves light signals transmitted through </a:t>
            </a:r>
            <a:r>
              <a:rPr lang="en-US" err="1"/>
              <a:t>fibre</a:t>
            </a:r>
            <a:r>
              <a:rPr lang="en-US"/>
              <a:t>-optic channels. </a:t>
            </a:r>
          </a:p>
          <a:p>
            <a:pPr algn="just"/>
            <a:r>
              <a:rPr lang="en-US"/>
              <a:t>The idea is the same: we are combining different frequency signals. </a:t>
            </a:r>
          </a:p>
          <a:p>
            <a:pPr algn="just"/>
            <a:r>
              <a:rPr lang="en-US"/>
              <a:t>However, the difference is that the frequencies are very high.</a:t>
            </a:r>
          </a:p>
        </p:txBody>
      </p:sp>
    </p:spTree>
    <p:extLst>
      <p:ext uri="{BB962C8B-B14F-4D97-AF65-F5344CB8AC3E}">
        <p14:creationId xmlns:p14="http://schemas.microsoft.com/office/powerpoint/2010/main" val="1078487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762000"/>
            <a:ext cx="8610600" cy="463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9982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 </a:t>
            </a:r>
          </a:p>
        </p:txBody>
      </p:sp>
      <p:sp>
        <p:nvSpPr>
          <p:cNvPr id="3" name="Content Placeholder 2"/>
          <p:cNvSpPr>
            <a:spLocks noGrp="1"/>
          </p:cNvSpPr>
          <p:nvPr>
            <p:ph idx="1"/>
          </p:nvPr>
        </p:nvSpPr>
        <p:spPr/>
        <p:txBody>
          <a:bodyPr/>
          <a:lstStyle/>
          <a:p>
            <a:pPr>
              <a:spcBef>
                <a:spcPct val="50000"/>
              </a:spcBef>
            </a:pPr>
            <a:r>
              <a:rPr lang="en-US"/>
              <a:t>Under the simplest conditions, a medium can carry only one signal at any moment in time.</a:t>
            </a:r>
          </a:p>
          <a:p>
            <a:pPr>
              <a:spcBef>
                <a:spcPct val="50000"/>
              </a:spcBef>
            </a:pPr>
            <a:r>
              <a:rPr lang="en-US"/>
              <a:t>For multiple signals to share one medium, the medium must somehow be divided</a:t>
            </a:r>
          </a:p>
        </p:txBody>
      </p:sp>
    </p:spTree>
    <p:extLst>
      <p:ext uri="{BB962C8B-B14F-4D97-AF65-F5344CB8AC3E}">
        <p14:creationId xmlns:p14="http://schemas.microsoft.com/office/powerpoint/2010/main" val="1740274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1" y="914400"/>
            <a:ext cx="8153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6228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endParaRPr lang="en-US"/>
          </a:p>
          <a:p>
            <a:pPr algn="just"/>
            <a:r>
              <a:rPr lang="en-US"/>
              <a:t>From the basic knowledge of physics we know that light signal is bent by different amount based on the angle of incidence and wavelength of light as shown by different </a:t>
            </a:r>
            <a:r>
              <a:rPr lang="en-US" err="1"/>
              <a:t>colours</a:t>
            </a:r>
            <a:r>
              <a:rPr lang="en-US"/>
              <a:t> in the figure.</a:t>
            </a:r>
          </a:p>
          <a:p>
            <a:pPr algn="just"/>
            <a:r>
              <a:rPr lang="en-US"/>
              <a:t> One prism performs the role of a multiplexer by combining lights having different frequencies from different sources. </a:t>
            </a:r>
          </a:p>
          <a:p>
            <a:pPr algn="just"/>
            <a:r>
              <a:rPr lang="en-US"/>
              <a:t>The composite signal can be transmitted through an optical </a:t>
            </a:r>
            <a:r>
              <a:rPr lang="en-US" err="1"/>
              <a:t>fibre</a:t>
            </a:r>
            <a:r>
              <a:rPr lang="en-US"/>
              <a:t> cable over long distances, if required.</a:t>
            </a:r>
          </a:p>
          <a:p>
            <a:pPr algn="just"/>
            <a:r>
              <a:rPr lang="en-US"/>
              <a:t> At the other end of the optical </a:t>
            </a:r>
            <a:r>
              <a:rPr lang="en-US" err="1"/>
              <a:t>fibre</a:t>
            </a:r>
            <a:r>
              <a:rPr lang="en-US"/>
              <a:t> cable the composite signal is applied to another prism to do the reverse operation, the function of a </a:t>
            </a:r>
            <a:r>
              <a:rPr lang="en-US" err="1"/>
              <a:t>demultiplexer</a:t>
            </a:r>
            <a:r>
              <a:rPr lang="en-US"/>
              <a:t>.</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81000"/>
            <a:ext cx="7696200" cy="1295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5384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Time-Division Multiplexing</a:t>
            </a:r>
          </a:p>
        </p:txBody>
      </p:sp>
      <p:sp>
        <p:nvSpPr>
          <p:cNvPr id="3" name="Content Placeholder 2"/>
          <p:cNvSpPr>
            <a:spLocks noGrp="1"/>
          </p:cNvSpPr>
          <p:nvPr>
            <p:ph idx="1"/>
          </p:nvPr>
        </p:nvSpPr>
        <p:spPr/>
        <p:txBody>
          <a:bodyPr/>
          <a:lstStyle/>
          <a:p>
            <a:pPr algn="just"/>
            <a:r>
              <a:rPr lang="en-US"/>
              <a:t>In frequency division multiplexing, all signals operate at the same time with different frequencies, but in Time-division multiplexing all signals operate with same frequency at different times.</a:t>
            </a:r>
          </a:p>
        </p:txBody>
      </p:sp>
    </p:spTree>
    <p:extLst>
      <p:ext uri="{BB962C8B-B14F-4D97-AF65-F5344CB8AC3E}">
        <p14:creationId xmlns:p14="http://schemas.microsoft.com/office/powerpoint/2010/main" val="3484952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Synchronous Time Division Multiplexing</a:t>
            </a:r>
            <a:br>
              <a:rPr lang="en-US"/>
            </a:br>
            <a:endParaRPr lang="en-US"/>
          </a:p>
        </p:txBody>
      </p:sp>
      <p:sp>
        <p:nvSpPr>
          <p:cNvPr id="3" name="Content Placeholder 2"/>
          <p:cNvSpPr>
            <a:spLocks noGrp="1"/>
          </p:cNvSpPr>
          <p:nvPr>
            <p:ph idx="1"/>
          </p:nvPr>
        </p:nvSpPr>
        <p:spPr>
          <a:xfrm>
            <a:off x="457200" y="1143000"/>
            <a:ext cx="8229600" cy="5410200"/>
          </a:xfrm>
        </p:spPr>
        <p:txBody>
          <a:bodyPr>
            <a:normAutofit fontScale="77500" lnSpcReduction="20000"/>
          </a:bodyPr>
          <a:lstStyle/>
          <a:p>
            <a:pPr>
              <a:spcBef>
                <a:spcPct val="50000"/>
              </a:spcBef>
            </a:pPr>
            <a:r>
              <a:rPr lang="en-US"/>
              <a:t>The multiplexor accepts input from attached devices in a round-robin fashion and transmit the data in a never ending pattern.</a:t>
            </a:r>
          </a:p>
          <a:p>
            <a:pPr>
              <a:spcBef>
                <a:spcPct val="50000"/>
              </a:spcBef>
            </a:pPr>
            <a:r>
              <a:rPr lang="en-US"/>
              <a:t>Synchronous TDM is called synchronous because the time slots are </a:t>
            </a:r>
            <a:r>
              <a:rPr lang="en-US" err="1"/>
              <a:t>preassigned</a:t>
            </a:r>
            <a:r>
              <a:rPr lang="en-US"/>
              <a:t> to sources and fixed.</a:t>
            </a:r>
          </a:p>
          <a:p>
            <a:r>
              <a:rPr lang="en-US"/>
              <a:t>The sequence of slots dedicated to one source, from frame to frame, is called a </a:t>
            </a:r>
            <a:r>
              <a:rPr lang="en-US" b="1"/>
              <a:t>channel</a:t>
            </a:r>
            <a:r>
              <a:rPr lang="en-US"/>
              <a:t>. </a:t>
            </a:r>
          </a:p>
          <a:p>
            <a:r>
              <a:rPr lang="en-US"/>
              <a:t>The slot length equals the transmitter buffer length, typically a bit or a byte (character).</a:t>
            </a:r>
          </a:p>
          <a:p>
            <a:r>
              <a:rPr lang="en-US"/>
              <a:t>The time slots for each source are transmitted whether or not the source has data to send</a:t>
            </a:r>
          </a:p>
          <a:p>
            <a:r>
              <a:rPr lang="en-US"/>
              <a:t>it is possible for a synchronous TDM device to handle sources of different data rates. For example, the slowest input device could be assigned one slot per cycle, while faster devices are assigned multiple slots per cycle.</a:t>
            </a:r>
          </a:p>
          <a:p>
            <a:pPr marL="0" indent="0">
              <a:buNone/>
            </a:pPr>
            <a:endParaRPr lang="en-US"/>
          </a:p>
        </p:txBody>
      </p:sp>
    </p:spTree>
    <p:extLst>
      <p:ext uri="{BB962C8B-B14F-4D97-AF65-F5344CB8AC3E}">
        <p14:creationId xmlns:p14="http://schemas.microsoft.com/office/powerpoint/2010/main" val="788564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457200"/>
            <a:ext cx="8229600" cy="1139825"/>
          </a:xfrm>
        </p:spPr>
        <p:txBody>
          <a:bodyPr>
            <a:normAutofit fontScale="90000"/>
          </a:bodyPr>
          <a:lstStyle/>
          <a:p>
            <a:r>
              <a:rPr kumimoji="1" lang="en-US" altLang="zh-TW">
                <a:ea typeface="新細明體" pitchFamily="18" charset="-120"/>
              </a:rPr>
              <a:t>Synchronous Time Division Multiplexing</a:t>
            </a:r>
          </a:p>
        </p:txBody>
      </p:sp>
      <p:pic>
        <p:nvPicPr>
          <p:cNvPr id="12293" name="Picture 5"/>
          <p:cNvPicPr>
            <a:picLocks noChangeAspect="1" noChangeArrowheads="1"/>
          </p:cNvPicPr>
          <p:nvPr/>
        </p:nvPicPr>
        <p:blipFill>
          <a:blip r:embed="rId3">
            <a:extLst>
              <a:ext uri="{28A0092B-C50C-407E-A947-70E740481C1C}">
                <a14:useLocalDpi xmlns:a14="http://schemas.microsoft.com/office/drawing/2010/main" val="0"/>
              </a:ext>
            </a:extLst>
          </a:blip>
          <a:srcRect l="9265" t="46535" r="9265" b="10739"/>
          <a:stretch>
            <a:fillRect/>
          </a:stretch>
        </p:blipFill>
        <p:spPr bwMode="auto">
          <a:xfrm>
            <a:off x="1371600" y="2265363"/>
            <a:ext cx="6330950" cy="4295775"/>
          </a:xfrm>
          <a:prstGeom prst="rect">
            <a:avLst/>
          </a:prstGeom>
          <a:noFill/>
          <a:extLst>
            <a:ext uri="{909E8E84-426E-40DD-AFC4-6F175D3DCCD1}">
              <a14:hiddenFill xmlns:a14="http://schemas.microsoft.com/office/drawing/2010/main">
                <a:solidFill>
                  <a:srgbClr val="FFFFFF">
                    <a:alpha val="70000"/>
                  </a:srgbClr>
                </a:solidFill>
              </a14:hiddenFill>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6579BF38-499E-479A-B784-C9F772CAF84F}"/>
                  </a:ext>
                </a:extLst>
              </p14:cNvPr>
              <p14:cNvContentPartPr/>
              <p14:nvPr/>
            </p14:nvContentPartPr>
            <p14:xfrm>
              <a:off x="5094720" y="1747080"/>
              <a:ext cx="3300120" cy="1302480"/>
            </p14:xfrm>
          </p:contentPart>
        </mc:Choice>
        <mc:Fallback xmlns="">
          <p:pic>
            <p:nvPicPr>
              <p:cNvPr id="2" name="Ink 1">
                <a:extLst>
                  <a:ext uri="{FF2B5EF4-FFF2-40B4-BE49-F238E27FC236}">
                    <a16:creationId xmlns:a16="http://schemas.microsoft.com/office/drawing/2014/main" id="{6579BF38-499E-479A-B784-C9F772CAF84F}"/>
                  </a:ext>
                </a:extLst>
              </p:cNvPr>
              <p:cNvPicPr/>
              <p:nvPr/>
            </p:nvPicPr>
            <p:blipFill>
              <a:blip r:embed="rId5"/>
              <a:stretch>
                <a:fillRect/>
              </a:stretch>
            </p:blipFill>
            <p:spPr>
              <a:xfrm>
                <a:off x="5085360" y="1737720"/>
                <a:ext cx="3318840" cy="1321200"/>
              </a:xfrm>
              <a:prstGeom prst="rect">
                <a:avLst/>
              </a:prstGeom>
            </p:spPr>
          </p:pic>
        </mc:Fallback>
      </mc:AlternateContent>
    </p:spTree>
    <p:extLst>
      <p:ext uri="{BB962C8B-B14F-4D97-AF65-F5344CB8AC3E}">
        <p14:creationId xmlns:p14="http://schemas.microsoft.com/office/powerpoint/2010/main" val="13080067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133600"/>
            <a:ext cx="8229600" cy="3130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3E03412D-DAA3-4DE9-A305-D6E9D7CF2E86}"/>
                  </a:ext>
                </a:extLst>
              </p14:cNvPr>
              <p14:cNvContentPartPr/>
              <p14:nvPr/>
            </p14:nvContentPartPr>
            <p14:xfrm>
              <a:off x="2552400" y="4552560"/>
              <a:ext cx="4042440" cy="1245240"/>
            </p14:xfrm>
          </p:contentPart>
        </mc:Choice>
        <mc:Fallback xmlns="">
          <p:pic>
            <p:nvPicPr>
              <p:cNvPr id="3" name="Ink 2">
                <a:extLst>
                  <a:ext uri="{FF2B5EF4-FFF2-40B4-BE49-F238E27FC236}">
                    <a16:creationId xmlns:a16="http://schemas.microsoft.com/office/drawing/2014/main" id="{3E03412D-DAA3-4DE9-A305-D6E9D7CF2E86}"/>
                  </a:ext>
                </a:extLst>
              </p:cNvPr>
              <p:cNvPicPr/>
              <p:nvPr/>
            </p:nvPicPr>
            <p:blipFill>
              <a:blip r:embed="rId4"/>
              <a:stretch>
                <a:fillRect/>
              </a:stretch>
            </p:blipFill>
            <p:spPr>
              <a:xfrm>
                <a:off x="2543040" y="4543200"/>
                <a:ext cx="4061160" cy="1263960"/>
              </a:xfrm>
              <a:prstGeom prst="rect">
                <a:avLst/>
              </a:prstGeom>
            </p:spPr>
          </p:pic>
        </mc:Fallback>
      </mc:AlternateContent>
    </p:spTree>
    <p:extLst>
      <p:ext uri="{BB962C8B-B14F-4D97-AF65-F5344CB8AC3E}">
        <p14:creationId xmlns:p14="http://schemas.microsoft.com/office/powerpoint/2010/main" val="2104168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b="8014"/>
          <a:stretch>
            <a:fillRect/>
          </a:stretch>
        </p:blipFill>
        <p:spPr bwMode="auto">
          <a:xfrm>
            <a:off x="457200" y="304800"/>
            <a:ext cx="8077200" cy="58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0CD3FDA3-C4AA-45F6-90CE-273AF7CF8D52}"/>
                  </a:ext>
                </a:extLst>
              </p14:cNvPr>
              <p14:cNvContentPartPr/>
              <p14:nvPr/>
            </p14:nvContentPartPr>
            <p14:xfrm>
              <a:off x="5613480" y="5056560"/>
              <a:ext cx="91440" cy="12240"/>
            </p14:xfrm>
          </p:contentPart>
        </mc:Choice>
        <mc:Fallback xmlns="">
          <p:pic>
            <p:nvPicPr>
              <p:cNvPr id="3" name="Ink 2">
                <a:extLst>
                  <a:ext uri="{FF2B5EF4-FFF2-40B4-BE49-F238E27FC236}">
                    <a16:creationId xmlns:a16="http://schemas.microsoft.com/office/drawing/2014/main" id="{0CD3FDA3-C4AA-45F6-90CE-273AF7CF8D52}"/>
                  </a:ext>
                </a:extLst>
              </p:cNvPr>
              <p:cNvPicPr/>
              <p:nvPr/>
            </p:nvPicPr>
            <p:blipFill>
              <a:blip r:embed="rId4"/>
              <a:stretch>
                <a:fillRect/>
              </a:stretch>
            </p:blipFill>
            <p:spPr>
              <a:xfrm>
                <a:off x="5604120" y="5047200"/>
                <a:ext cx="110160" cy="30960"/>
              </a:xfrm>
              <a:prstGeom prst="rect">
                <a:avLst/>
              </a:prstGeom>
            </p:spPr>
          </p:pic>
        </mc:Fallback>
      </mc:AlternateContent>
    </p:spTree>
    <p:extLst>
      <p:ext uri="{BB962C8B-B14F-4D97-AF65-F5344CB8AC3E}">
        <p14:creationId xmlns:p14="http://schemas.microsoft.com/office/powerpoint/2010/main" val="3635941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2" name="Text Box 4"/>
          <p:cNvSpPr txBox="1">
            <a:spLocks noChangeArrowheads="1"/>
          </p:cNvSpPr>
          <p:nvPr/>
        </p:nvSpPr>
        <p:spPr bwMode="auto">
          <a:xfrm>
            <a:off x="304800" y="762000"/>
            <a:ext cx="42419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a:latin typeface="Times New Roman" pitchFamily="18" charset="0"/>
              </a:rPr>
              <a:t>Synchronous time-division multiplexing</a:t>
            </a:r>
          </a:p>
        </p:txBody>
      </p:sp>
      <p:pic>
        <p:nvPicPr>
          <p:cNvPr id="8110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458913"/>
            <a:ext cx="8153400" cy="303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1016" name="Rectangle 8"/>
          <p:cNvSpPr>
            <a:spLocks noChangeArrowheads="1"/>
          </p:cNvSpPr>
          <p:nvPr/>
        </p:nvSpPr>
        <p:spPr bwMode="auto">
          <a:xfrm>
            <a:off x="495300" y="4648200"/>
            <a:ext cx="8077200" cy="1311275"/>
          </a:xfrm>
          <a:prstGeom prst="rect">
            <a:avLst/>
          </a:prstGeom>
          <a:noFill/>
          <a:ln>
            <a:noFill/>
          </a:ln>
          <a:effectLst/>
          <a:extLst>
            <a:ext uri="{909E8E84-426E-40DD-AFC4-6F175D3DCCD1}">
              <a14:hiddenFill xmlns:a14="http://schemas.microsoft.com/office/drawing/2010/main">
                <a:solidFill>
                  <a:srgbClr val="99FF33"/>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buFontTx/>
              <a:buAutoNum type="arabicPeriod"/>
            </a:pPr>
            <a:r>
              <a:rPr lang="en-US" sz="2000"/>
              <a:t>In synchronous TDM, each input connection has an allotment in the output even if it is not sending data. </a:t>
            </a:r>
          </a:p>
          <a:p>
            <a:pPr marL="457200" indent="-457200">
              <a:buFontTx/>
              <a:buAutoNum type="arabicPeriod"/>
            </a:pPr>
            <a:r>
              <a:rPr lang="en-US" sz="2000"/>
              <a:t>In synchronous TDM, the data rate of the link is </a:t>
            </a:r>
            <a:r>
              <a:rPr lang="en-US" sz="2000" i="1"/>
              <a:t>n</a:t>
            </a:r>
            <a:r>
              <a:rPr lang="en-US" sz="2000"/>
              <a:t> times faster, and the unit duration is </a:t>
            </a:r>
            <a:r>
              <a:rPr lang="en-US" sz="2000" i="1"/>
              <a:t>n</a:t>
            </a:r>
            <a:r>
              <a:rPr lang="en-US" sz="2000"/>
              <a:t> times shorter.</a:t>
            </a:r>
          </a:p>
        </p:txBody>
      </p:sp>
    </p:spTree>
    <p:extLst>
      <p:ext uri="{BB962C8B-B14F-4D97-AF65-F5344CB8AC3E}">
        <p14:creationId xmlns:p14="http://schemas.microsoft.com/office/powerpoint/2010/main" val="744320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00200"/>
            <a:ext cx="80772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08833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90" y="381000"/>
            <a:ext cx="8915401"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54" y="3124200"/>
            <a:ext cx="8674511" cy="2576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18591569-5EDB-4156-92AA-D021F2AF1579}"/>
                  </a:ext>
                </a:extLst>
              </p14:cNvPr>
              <p14:cNvContentPartPr/>
              <p14:nvPr/>
            </p14:nvContentPartPr>
            <p14:xfrm>
              <a:off x="444240" y="981720"/>
              <a:ext cx="5597280" cy="3542760"/>
            </p14:xfrm>
          </p:contentPart>
        </mc:Choice>
        <mc:Fallback xmlns="">
          <p:pic>
            <p:nvPicPr>
              <p:cNvPr id="4" name="Ink 3">
                <a:extLst>
                  <a:ext uri="{FF2B5EF4-FFF2-40B4-BE49-F238E27FC236}">
                    <a16:creationId xmlns:a16="http://schemas.microsoft.com/office/drawing/2014/main" id="{18591569-5EDB-4156-92AA-D021F2AF1579}"/>
                  </a:ext>
                </a:extLst>
              </p:cNvPr>
              <p:cNvPicPr/>
              <p:nvPr/>
            </p:nvPicPr>
            <p:blipFill>
              <a:blip r:embed="rId5"/>
              <a:stretch>
                <a:fillRect/>
              </a:stretch>
            </p:blipFill>
            <p:spPr>
              <a:xfrm>
                <a:off x="434880" y="972360"/>
                <a:ext cx="5616000" cy="3561480"/>
              </a:xfrm>
              <a:prstGeom prst="rect">
                <a:avLst/>
              </a:prstGeom>
            </p:spPr>
          </p:pic>
        </mc:Fallback>
      </mc:AlternateContent>
    </p:spTree>
    <p:extLst>
      <p:ext uri="{BB962C8B-B14F-4D97-AF65-F5344CB8AC3E}">
        <p14:creationId xmlns:p14="http://schemas.microsoft.com/office/powerpoint/2010/main" val="1937501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multiplexing?</a:t>
            </a:r>
          </a:p>
        </p:txBody>
      </p:sp>
      <p:sp>
        <p:nvSpPr>
          <p:cNvPr id="3" name="Content Placeholder 2"/>
          <p:cNvSpPr>
            <a:spLocks noGrp="1"/>
          </p:cNvSpPr>
          <p:nvPr>
            <p:ph idx="1"/>
          </p:nvPr>
        </p:nvSpPr>
        <p:spPr/>
        <p:txBody>
          <a:bodyPr/>
          <a:lstStyle/>
          <a:p>
            <a:r>
              <a:rPr lang="en-US"/>
              <a:t>The communication media usually have much higher bandwidth</a:t>
            </a:r>
          </a:p>
          <a:p>
            <a:r>
              <a:rPr lang="en-US"/>
              <a:t>On the other hand individual users have lesser data to send. And as a consequence the two communicating stations do not utilize the full capacity of a data link.</a:t>
            </a:r>
          </a:p>
          <a:p>
            <a:endParaRPr lang="en-US"/>
          </a:p>
        </p:txBody>
      </p:sp>
    </p:spTree>
    <p:extLst>
      <p:ext uri="{BB962C8B-B14F-4D97-AF65-F5344CB8AC3E}">
        <p14:creationId xmlns:p14="http://schemas.microsoft.com/office/powerpoint/2010/main" val="3082250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Data link control on TDM channel</a:t>
            </a:r>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b="16412"/>
          <a:stretch>
            <a:fillRect/>
          </a:stretch>
        </p:blipFill>
        <p:spPr bwMode="auto">
          <a:xfrm>
            <a:off x="685800" y="1777461"/>
            <a:ext cx="7924800" cy="4171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56D360A2-AC08-41DD-974F-53A28C5FD5FF}"/>
                  </a:ext>
                </a:extLst>
              </p14:cNvPr>
              <p14:cNvContentPartPr/>
              <p14:nvPr/>
            </p14:nvContentPartPr>
            <p14:xfrm>
              <a:off x="522720" y="3311280"/>
              <a:ext cx="7209000" cy="1519920"/>
            </p14:xfrm>
          </p:contentPart>
        </mc:Choice>
        <mc:Fallback xmlns="">
          <p:pic>
            <p:nvPicPr>
              <p:cNvPr id="3" name="Ink 2">
                <a:extLst>
                  <a:ext uri="{FF2B5EF4-FFF2-40B4-BE49-F238E27FC236}">
                    <a16:creationId xmlns:a16="http://schemas.microsoft.com/office/drawing/2014/main" id="{56D360A2-AC08-41DD-974F-53A28C5FD5FF}"/>
                  </a:ext>
                </a:extLst>
              </p:cNvPr>
              <p:cNvPicPr/>
              <p:nvPr/>
            </p:nvPicPr>
            <p:blipFill>
              <a:blip r:embed="rId4"/>
              <a:stretch>
                <a:fillRect/>
              </a:stretch>
            </p:blipFill>
            <p:spPr>
              <a:xfrm>
                <a:off x="513360" y="3301920"/>
                <a:ext cx="7227720" cy="1538640"/>
              </a:xfrm>
              <a:prstGeom prst="rect">
                <a:avLst/>
              </a:prstGeom>
            </p:spPr>
          </p:pic>
        </mc:Fallback>
      </mc:AlternateContent>
    </p:spTree>
    <p:extLst>
      <p:ext uri="{BB962C8B-B14F-4D97-AF65-F5344CB8AC3E}">
        <p14:creationId xmlns:p14="http://schemas.microsoft.com/office/powerpoint/2010/main" val="15661415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lgn="just"/>
            <a:r>
              <a:rPr lang="en-US"/>
              <a:t>We assume two data sources, each using HDLC. </a:t>
            </a:r>
          </a:p>
          <a:p>
            <a:pPr algn="just"/>
            <a:r>
              <a:rPr lang="en-US"/>
              <a:t>One is transmitting a stream of HDLC frames containing three octets of data each</a:t>
            </a:r>
          </a:p>
          <a:p>
            <a:pPr algn="just"/>
            <a:r>
              <a:rPr lang="en-US"/>
              <a:t>the other is transmitting HDLC frames containing four octets of data.</a:t>
            </a:r>
          </a:p>
          <a:p>
            <a:pPr algn="just"/>
            <a:r>
              <a:rPr lang="en-US"/>
              <a:t>The octets of the HDLC frames from the two sources are shuffled together for transmission over the multiplexed line.</a:t>
            </a:r>
          </a:p>
          <a:p>
            <a:pPr algn="just"/>
            <a:r>
              <a:rPr lang="en-US"/>
              <a:t>The FCS is not in one piece. However, the pieces are reassembled correctly before they are seen by the device on the other end of the HDLC protocol.</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F58A249-76C4-415D-879A-08810D2AD820}"/>
                  </a:ext>
                </a:extLst>
              </p14:cNvPr>
              <p14:cNvContentPartPr/>
              <p14:nvPr/>
            </p14:nvContentPartPr>
            <p14:xfrm>
              <a:off x="1178280" y="2792880"/>
              <a:ext cx="7214040" cy="492840"/>
            </p14:xfrm>
          </p:contentPart>
        </mc:Choice>
        <mc:Fallback xmlns="">
          <p:pic>
            <p:nvPicPr>
              <p:cNvPr id="4" name="Ink 3">
                <a:extLst>
                  <a:ext uri="{FF2B5EF4-FFF2-40B4-BE49-F238E27FC236}">
                    <a16:creationId xmlns:a16="http://schemas.microsoft.com/office/drawing/2014/main" id="{9F58A249-76C4-415D-879A-08810D2AD820}"/>
                  </a:ext>
                </a:extLst>
              </p:cNvPr>
              <p:cNvPicPr/>
              <p:nvPr/>
            </p:nvPicPr>
            <p:blipFill>
              <a:blip r:embed="rId3"/>
              <a:stretch>
                <a:fillRect/>
              </a:stretch>
            </p:blipFill>
            <p:spPr>
              <a:xfrm>
                <a:off x="1168920" y="2783520"/>
                <a:ext cx="7232760" cy="511560"/>
              </a:xfrm>
              <a:prstGeom prst="rect">
                <a:avLst/>
              </a:prstGeom>
            </p:spPr>
          </p:pic>
        </mc:Fallback>
      </mc:AlternateContent>
    </p:spTree>
    <p:extLst>
      <p:ext uri="{BB962C8B-B14F-4D97-AF65-F5344CB8AC3E}">
        <p14:creationId xmlns:p14="http://schemas.microsoft.com/office/powerpoint/2010/main" val="33040947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Framing</a:t>
            </a:r>
            <a:endParaRPr lang="en-US"/>
          </a:p>
        </p:txBody>
      </p:sp>
      <p:sp>
        <p:nvSpPr>
          <p:cNvPr id="3" name="Content Placeholder 2"/>
          <p:cNvSpPr>
            <a:spLocks noGrp="1"/>
          </p:cNvSpPr>
          <p:nvPr>
            <p:ph idx="1"/>
          </p:nvPr>
        </p:nvSpPr>
        <p:spPr/>
        <p:txBody>
          <a:bodyPr>
            <a:normAutofit fontScale="92500" lnSpcReduction="20000"/>
          </a:bodyPr>
          <a:lstStyle/>
          <a:p>
            <a:pPr algn="just"/>
            <a:r>
              <a:rPr lang="en-US"/>
              <a:t>Some means is needed to assure frame synchronization.</a:t>
            </a:r>
          </a:p>
          <a:p>
            <a:pPr algn="just"/>
            <a:r>
              <a:rPr lang="en-US"/>
              <a:t>Important to maintain framing synchronization because, if the source and destination are out of step, data on all channels are lost.</a:t>
            </a:r>
          </a:p>
          <a:p>
            <a:pPr algn="just"/>
            <a:r>
              <a:rPr lang="en-US"/>
              <a:t>The most common mechanism for framing is known as added-digit framing.</a:t>
            </a:r>
          </a:p>
          <a:p>
            <a:pPr algn="just"/>
            <a:r>
              <a:rPr lang="en-US"/>
              <a:t>In this scheme, typically, one control bit is added to each TDM frame.</a:t>
            </a:r>
          </a:p>
          <a:p>
            <a:pPr algn="just"/>
            <a:r>
              <a:rPr lang="en-US"/>
              <a:t>An identifiable pattern of bits, from frame to frame, is used as a “control channel.”</a:t>
            </a:r>
          </a:p>
          <a:p>
            <a:pPr algn="just"/>
            <a:endParaRPr lang="en-US"/>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DB946C2-80CB-4200-B5AD-996470B88B03}"/>
                  </a:ext>
                </a:extLst>
              </p14:cNvPr>
              <p14:cNvContentPartPr/>
              <p14:nvPr/>
            </p14:nvContentPartPr>
            <p14:xfrm>
              <a:off x="6775560" y="1016280"/>
              <a:ext cx="752760" cy="293760"/>
            </p14:xfrm>
          </p:contentPart>
        </mc:Choice>
        <mc:Fallback xmlns="">
          <p:pic>
            <p:nvPicPr>
              <p:cNvPr id="4" name="Ink 3">
                <a:extLst>
                  <a:ext uri="{FF2B5EF4-FFF2-40B4-BE49-F238E27FC236}">
                    <a16:creationId xmlns:a16="http://schemas.microsoft.com/office/drawing/2014/main" id="{FDB946C2-80CB-4200-B5AD-996470B88B03}"/>
                  </a:ext>
                </a:extLst>
              </p:cNvPr>
              <p:cNvPicPr/>
              <p:nvPr/>
            </p:nvPicPr>
            <p:blipFill>
              <a:blip r:embed="rId3"/>
              <a:stretch>
                <a:fillRect/>
              </a:stretch>
            </p:blipFill>
            <p:spPr>
              <a:xfrm>
                <a:off x="6766200" y="1006920"/>
                <a:ext cx="771480" cy="312480"/>
              </a:xfrm>
              <a:prstGeom prst="rect">
                <a:avLst/>
              </a:prstGeom>
            </p:spPr>
          </p:pic>
        </mc:Fallback>
      </mc:AlternateContent>
    </p:spTree>
    <p:extLst>
      <p:ext uri="{BB962C8B-B14F-4D97-AF65-F5344CB8AC3E}">
        <p14:creationId xmlns:p14="http://schemas.microsoft.com/office/powerpoint/2010/main" val="27240788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a:t>Thus, to synchronize, a receiver compares the incoming bits of one frame position to the expected pattern. If the pattern does not match, successive bit positions are searched until the pattern persists over multiple frames</a:t>
            </a:r>
          </a:p>
        </p:txBody>
      </p:sp>
    </p:spTree>
    <p:extLst>
      <p:ext uri="{BB962C8B-B14F-4D97-AF65-F5344CB8AC3E}">
        <p14:creationId xmlns:p14="http://schemas.microsoft.com/office/powerpoint/2010/main" val="2675943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7722D004-59AF-46FA-9729-0C91E87C691B}" type="slidenum">
              <a:rPr lang="en-US"/>
              <a:pPr/>
              <a:t>34</a:t>
            </a:fld>
            <a:endParaRPr lang="en-US"/>
          </a:p>
        </p:txBody>
      </p:sp>
      <p:sp>
        <p:nvSpPr>
          <p:cNvPr id="18434" name="Rectangle 2"/>
          <p:cNvSpPr>
            <a:spLocks noChangeArrowheads="1"/>
          </p:cNvSpPr>
          <p:nvPr/>
        </p:nvSpPr>
        <p:spPr bwMode="auto">
          <a:xfrm>
            <a:off x="381000" y="395288"/>
            <a:ext cx="110799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1">
                <a:solidFill>
                  <a:srgbClr val="820288"/>
                </a:solidFill>
              </a:rPr>
              <a:t>	</a:t>
            </a:r>
            <a:endParaRPr lang="en-US" sz="2800" b="1">
              <a:solidFill>
                <a:srgbClr val="A703AF"/>
              </a:solidFill>
            </a:endParaRPr>
          </a:p>
        </p:txBody>
      </p:sp>
      <p:sp>
        <p:nvSpPr>
          <p:cNvPr id="18435" name="Rectangle 3"/>
          <p:cNvSpPr>
            <a:spLocks noChangeArrowheads="1"/>
          </p:cNvSpPr>
          <p:nvPr/>
        </p:nvSpPr>
        <p:spPr bwMode="auto">
          <a:xfrm>
            <a:off x="457200" y="1524000"/>
            <a:ext cx="8305800" cy="286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None/>
            </a:pPr>
            <a:endParaRPr lang="en-US" sz="4000" b="1">
              <a:solidFill>
                <a:srgbClr val="76027C"/>
              </a:solidFill>
            </a:endParaRPr>
          </a:p>
          <a:p>
            <a:pPr>
              <a:spcBef>
                <a:spcPct val="50000"/>
              </a:spcBef>
              <a:buFont typeface="Wingdings" pitchFamily="2" charset="2"/>
              <a:buNone/>
            </a:pPr>
            <a:endParaRPr lang="en-US" sz="4000" b="1">
              <a:solidFill>
                <a:srgbClr val="76027C"/>
              </a:solidFill>
            </a:endParaRPr>
          </a:p>
          <a:p>
            <a:pPr>
              <a:spcBef>
                <a:spcPct val="50000"/>
              </a:spcBef>
              <a:buFont typeface="Wingdings" pitchFamily="2" charset="2"/>
              <a:buNone/>
            </a:pPr>
            <a:endParaRPr lang="en-US" sz="4000" b="1">
              <a:solidFill>
                <a:srgbClr val="76027C"/>
              </a:solidFill>
            </a:endParaRPr>
          </a:p>
          <a:p>
            <a:pPr>
              <a:spcBef>
                <a:spcPct val="50000"/>
              </a:spcBef>
              <a:buFont typeface="Wingdings" pitchFamily="2" charset="2"/>
              <a:buNone/>
            </a:pPr>
            <a:endParaRPr lang="en-US" sz="2200" b="1"/>
          </a:p>
        </p:txBody>
      </p:sp>
      <p:sp>
        <p:nvSpPr>
          <p:cNvPr id="18438" name="Text Box 6"/>
          <p:cNvSpPr txBox="1">
            <a:spLocks noChangeArrowheads="1"/>
          </p:cNvSpPr>
          <p:nvPr/>
        </p:nvSpPr>
        <p:spPr bwMode="auto">
          <a:xfrm>
            <a:off x="762000" y="1905000"/>
            <a:ext cx="77724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gn="just">
              <a:spcBef>
                <a:spcPct val="50000"/>
              </a:spcBef>
              <a:buFont typeface="Arial" pitchFamily="34" charset="0"/>
              <a:buChar char="•"/>
            </a:pPr>
            <a:r>
              <a:rPr lang="en-US" sz="2800"/>
              <a:t>A statistical multiplexor transmits only the data from active workstations.</a:t>
            </a:r>
          </a:p>
          <a:p>
            <a:pPr marL="457200" indent="-457200" algn="just">
              <a:spcBef>
                <a:spcPct val="50000"/>
              </a:spcBef>
              <a:buFont typeface="Arial" pitchFamily="34" charset="0"/>
              <a:buChar char="•"/>
            </a:pPr>
            <a:r>
              <a:rPr lang="en-US" sz="2800"/>
              <a:t>If a workstation is not active, no space is wasted on the multiplexed stream.</a:t>
            </a:r>
          </a:p>
          <a:p>
            <a:pPr marL="457200" indent="-457200" algn="just">
              <a:spcBef>
                <a:spcPct val="50000"/>
              </a:spcBef>
              <a:buFont typeface="Arial" pitchFamily="34" charset="0"/>
              <a:buChar char="•"/>
            </a:pPr>
            <a:r>
              <a:rPr lang="en-US" sz="2800"/>
              <a:t>A statistical multiplexor accepts the incoming data streams and creates a frame containing only the data to be transmitted.</a:t>
            </a:r>
          </a:p>
        </p:txBody>
      </p:sp>
      <p:sp>
        <p:nvSpPr>
          <p:cNvPr id="2" name="Rectangle 1"/>
          <p:cNvSpPr/>
          <p:nvPr/>
        </p:nvSpPr>
        <p:spPr>
          <a:xfrm>
            <a:off x="934998" y="564565"/>
            <a:ext cx="7789376" cy="707886"/>
          </a:xfrm>
          <a:prstGeom prst="rect">
            <a:avLst/>
          </a:prstGeom>
        </p:spPr>
        <p:txBody>
          <a:bodyPr wrap="none">
            <a:spAutoFit/>
          </a:bodyPr>
          <a:lstStyle/>
          <a:p>
            <a:pPr>
              <a:spcBef>
                <a:spcPct val="50000"/>
              </a:spcBef>
            </a:pPr>
            <a:r>
              <a:rPr lang="en-US" sz="4000"/>
              <a:t>Statistical Time Division Multiplexing</a:t>
            </a:r>
          </a:p>
        </p:txBody>
      </p:sp>
    </p:spTree>
    <p:extLst>
      <p:ext uri="{BB962C8B-B14F-4D97-AF65-F5344CB8AC3E}">
        <p14:creationId xmlns:p14="http://schemas.microsoft.com/office/powerpoint/2010/main" val="16405045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descr="FIG5-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14400"/>
            <a:ext cx="7772400" cy="54102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34C3733F-4742-4A1F-84DF-7E21F1DEDF3F}"/>
                  </a:ext>
                </a:extLst>
              </p14:cNvPr>
              <p14:cNvContentPartPr/>
              <p14:nvPr/>
            </p14:nvContentPartPr>
            <p14:xfrm>
              <a:off x="4283640" y="3740040"/>
              <a:ext cx="1704240" cy="444240"/>
            </p14:xfrm>
          </p:contentPart>
        </mc:Choice>
        <mc:Fallback xmlns="">
          <p:pic>
            <p:nvPicPr>
              <p:cNvPr id="3" name="Ink 2">
                <a:extLst>
                  <a:ext uri="{FF2B5EF4-FFF2-40B4-BE49-F238E27FC236}">
                    <a16:creationId xmlns:a16="http://schemas.microsoft.com/office/drawing/2014/main" id="{34C3733F-4742-4A1F-84DF-7E21F1DEDF3F}"/>
                  </a:ext>
                </a:extLst>
              </p:cNvPr>
              <p:cNvPicPr/>
              <p:nvPr/>
            </p:nvPicPr>
            <p:blipFill>
              <a:blip r:embed="rId4"/>
              <a:stretch>
                <a:fillRect/>
              </a:stretch>
            </p:blipFill>
            <p:spPr>
              <a:xfrm>
                <a:off x="4274280" y="3730680"/>
                <a:ext cx="1722960" cy="462960"/>
              </a:xfrm>
              <a:prstGeom prst="rect">
                <a:avLst/>
              </a:prstGeom>
            </p:spPr>
          </p:pic>
        </mc:Fallback>
      </mc:AlternateContent>
    </p:spTree>
    <p:extLst>
      <p:ext uri="{BB962C8B-B14F-4D97-AF65-F5344CB8AC3E}">
        <p14:creationId xmlns:p14="http://schemas.microsoft.com/office/powerpoint/2010/main" val="10676672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FIG5-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942" y="1066800"/>
            <a:ext cx="7772400" cy="54102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131142" y="877669"/>
            <a:ext cx="4572000" cy="954107"/>
          </a:xfrm>
          <a:prstGeom prst="rect">
            <a:avLst/>
          </a:prstGeom>
        </p:spPr>
        <p:txBody>
          <a:bodyPr>
            <a:spAutoFit/>
          </a:bodyPr>
          <a:lstStyle/>
          <a:p>
            <a:r>
              <a:rPr lang="en-US" sz="2800"/>
              <a:t>To identify each piece of data, an address is included</a:t>
            </a:r>
          </a:p>
        </p:txBody>
      </p:sp>
    </p:spTree>
    <p:extLst>
      <p:ext uri="{BB962C8B-B14F-4D97-AF65-F5344CB8AC3E}">
        <p14:creationId xmlns:p14="http://schemas.microsoft.com/office/powerpoint/2010/main" val="26963844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FIG5-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57200"/>
            <a:ext cx="7772400" cy="5943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066800" y="662970"/>
            <a:ext cx="6477000" cy="1077218"/>
          </a:xfrm>
          <a:prstGeom prst="rect">
            <a:avLst/>
          </a:prstGeom>
        </p:spPr>
        <p:txBody>
          <a:bodyPr wrap="square">
            <a:spAutoFit/>
          </a:bodyPr>
          <a:lstStyle/>
          <a:p>
            <a:r>
              <a:rPr lang="en-US" sz="3200"/>
              <a:t>If the data is of variable size, a length is also included</a:t>
            </a:r>
          </a:p>
        </p:txBody>
      </p:sp>
    </p:spTree>
    <p:extLst>
      <p:ext uri="{BB962C8B-B14F-4D97-AF65-F5344CB8AC3E}">
        <p14:creationId xmlns:p14="http://schemas.microsoft.com/office/powerpoint/2010/main" val="24403093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More precisely, the transmitted frame contains a collection of data groups.</a:t>
            </a:r>
            <a:br>
              <a:rPr lang="en-US"/>
            </a:br>
            <a:endParaRPr lang="en-US"/>
          </a:p>
        </p:txBody>
      </p:sp>
      <p:pic>
        <p:nvPicPr>
          <p:cNvPr id="4" name="Picture 9" descr="FIG5-1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8381999" cy="452596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72FD530F-27B0-4281-8186-1105FE18DA3D}"/>
                  </a:ext>
                </a:extLst>
              </p14:cNvPr>
              <p14:cNvContentPartPr/>
              <p14:nvPr/>
            </p14:nvContentPartPr>
            <p14:xfrm>
              <a:off x="6913440" y="4023360"/>
              <a:ext cx="34920" cy="5040"/>
            </p14:xfrm>
          </p:contentPart>
        </mc:Choice>
        <mc:Fallback xmlns="">
          <p:pic>
            <p:nvPicPr>
              <p:cNvPr id="3" name="Ink 2">
                <a:extLst>
                  <a:ext uri="{FF2B5EF4-FFF2-40B4-BE49-F238E27FC236}">
                    <a16:creationId xmlns:a16="http://schemas.microsoft.com/office/drawing/2014/main" id="{72FD530F-27B0-4281-8186-1105FE18DA3D}"/>
                  </a:ext>
                </a:extLst>
              </p:cNvPr>
              <p:cNvPicPr/>
              <p:nvPr/>
            </p:nvPicPr>
            <p:blipFill>
              <a:blip r:embed="rId4"/>
              <a:stretch>
                <a:fillRect/>
              </a:stretch>
            </p:blipFill>
            <p:spPr>
              <a:xfrm>
                <a:off x="6904080" y="4014000"/>
                <a:ext cx="53640" cy="23760"/>
              </a:xfrm>
              <a:prstGeom prst="rect">
                <a:avLst/>
              </a:prstGeom>
            </p:spPr>
          </p:pic>
        </mc:Fallback>
      </mc:AlternateContent>
    </p:spTree>
    <p:extLst>
      <p:ext uri="{BB962C8B-B14F-4D97-AF65-F5344CB8AC3E}">
        <p14:creationId xmlns:p14="http://schemas.microsoft.com/office/powerpoint/2010/main" val="32159975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a:t>
            </a:r>
          </a:p>
        </p:txBody>
      </p:sp>
      <p:sp>
        <p:nvSpPr>
          <p:cNvPr id="3" name="Content Placeholder 2"/>
          <p:cNvSpPr>
            <a:spLocks noGrp="1"/>
          </p:cNvSpPr>
          <p:nvPr>
            <p:ph idx="1"/>
          </p:nvPr>
        </p:nvSpPr>
        <p:spPr/>
        <p:txBody>
          <a:bodyPr>
            <a:normAutofit fontScale="92500" lnSpcReduction="20000"/>
          </a:bodyPr>
          <a:lstStyle/>
          <a:p>
            <a:pPr marL="0" indent="0" algn="just">
              <a:buNone/>
            </a:pPr>
            <a:r>
              <a:rPr lang="en-US"/>
              <a:t>We need to use synchronous TDM and combine 20 digital sources, each of 100 Kbps. Each output slot carries 2 bit from each digital source, but one extra bit is added to each frame for synchronization. Answer the following questions:</a:t>
            </a:r>
          </a:p>
          <a:p>
            <a:pPr marL="400050" lvl="1" indent="0" algn="just">
              <a:buNone/>
            </a:pPr>
            <a:r>
              <a:rPr lang="en-US"/>
              <a:t>a. What is the size of an output frame in bits?</a:t>
            </a:r>
          </a:p>
          <a:p>
            <a:pPr marL="400050" lvl="1" indent="0" algn="just">
              <a:buNone/>
            </a:pPr>
            <a:r>
              <a:rPr lang="en-US"/>
              <a:t>b. What is the output frame rate?</a:t>
            </a:r>
          </a:p>
          <a:p>
            <a:pPr marL="400050" lvl="1" indent="0" algn="just">
              <a:buNone/>
            </a:pPr>
            <a:r>
              <a:rPr lang="en-US"/>
              <a:t>c. What is the duration of an output frame?</a:t>
            </a:r>
          </a:p>
          <a:p>
            <a:pPr marL="400050" lvl="1" indent="0" algn="just">
              <a:buNone/>
            </a:pPr>
            <a:r>
              <a:rPr lang="en-US"/>
              <a:t>d. What is the output data rate?</a:t>
            </a:r>
          </a:p>
          <a:p>
            <a:pPr marL="400050" lvl="1" indent="0" algn="just">
              <a:buNone/>
            </a:pPr>
            <a:r>
              <a:rPr lang="en-US"/>
              <a:t>e. What is the efficiency of the system (ratio of useful bits to the total bits).</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2391E58-DC73-466B-A1D0-66E50964987F}"/>
                  </a:ext>
                </a:extLst>
              </p14:cNvPr>
              <p14:cNvContentPartPr/>
              <p14:nvPr/>
            </p14:nvContentPartPr>
            <p14:xfrm>
              <a:off x="745920" y="93600"/>
              <a:ext cx="8306280" cy="6751080"/>
            </p14:xfrm>
          </p:contentPart>
        </mc:Choice>
        <mc:Fallback xmlns="">
          <p:pic>
            <p:nvPicPr>
              <p:cNvPr id="4" name="Ink 3">
                <a:extLst>
                  <a:ext uri="{FF2B5EF4-FFF2-40B4-BE49-F238E27FC236}">
                    <a16:creationId xmlns:a16="http://schemas.microsoft.com/office/drawing/2014/main" id="{E2391E58-DC73-466B-A1D0-66E50964987F}"/>
                  </a:ext>
                </a:extLst>
              </p:cNvPr>
              <p:cNvPicPr/>
              <p:nvPr/>
            </p:nvPicPr>
            <p:blipFill>
              <a:blip r:embed="rId3"/>
              <a:stretch>
                <a:fillRect/>
              </a:stretch>
            </p:blipFill>
            <p:spPr>
              <a:xfrm>
                <a:off x="736560" y="84240"/>
                <a:ext cx="8325000" cy="6769800"/>
              </a:xfrm>
              <a:prstGeom prst="rect">
                <a:avLst/>
              </a:prstGeom>
            </p:spPr>
          </p:pic>
        </mc:Fallback>
      </mc:AlternateContent>
    </p:spTree>
    <p:extLst>
      <p:ext uri="{BB962C8B-B14F-4D97-AF65-F5344CB8AC3E}">
        <p14:creationId xmlns:p14="http://schemas.microsoft.com/office/powerpoint/2010/main" val="374588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514600"/>
            <a:ext cx="82296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29275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pPr algn="just"/>
            <a:r>
              <a:rPr lang="en-US"/>
              <a:t>Each output frame carries 2 bits from each source plus one extra bit for synchronization.</a:t>
            </a:r>
          </a:p>
          <a:p>
            <a:pPr marL="514350" indent="-514350" algn="just">
              <a:buFont typeface="+mj-lt"/>
              <a:buAutoNum type="alphaLcParenR"/>
            </a:pPr>
            <a:r>
              <a:rPr lang="en-US"/>
              <a:t>Frame size = 20 × 2 + 1 = </a:t>
            </a:r>
            <a:r>
              <a:rPr lang="en-US" b="1"/>
              <a:t>41 bits.</a:t>
            </a:r>
          </a:p>
          <a:p>
            <a:pPr marL="514350" indent="-514350" algn="just">
              <a:buFont typeface="+mj-lt"/>
              <a:buAutoNum type="alphaLcParenR"/>
            </a:pPr>
            <a:r>
              <a:rPr lang="en-US"/>
              <a:t>Each frame carries 2 bit from each source. Frame rate = 100,000/2 </a:t>
            </a:r>
            <a:r>
              <a:rPr lang="en-US" b="1"/>
              <a:t>= 50,000 frames/s.</a:t>
            </a:r>
          </a:p>
          <a:p>
            <a:pPr marL="514350" indent="-514350" algn="just">
              <a:buFont typeface="+mj-lt"/>
              <a:buAutoNum type="alphaLcParenR"/>
            </a:pPr>
            <a:r>
              <a:rPr lang="en-US"/>
              <a:t>Frame duration = 1 /(frame rate) = 1 /50,000 = </a:t>
            </a:r>
            <a:r>
              <a:rPr lang="en-US" b="1"/>
              <a:t>20 </a:t>
            </a:r>
            <a:r>
              <a:rPr lang="el-GR"/>
              <a:t>μ</a:t>
            </a:r>
            <a:r>
              <a:rPr lang="en-US" b="1"/>
              <a:t>s</a:t>
            </a:r>
            <a:r>
              <a:rPr lang="en-US"/>
              <a:t>.</a:t>
            </a:r>
          </a:p>
          <a:p>
            <a:pPr marL="514350" indent="-514350" algn="just">
              <a:buFont typeface="+mj-lt"/>
              <a:buAutoNum type="alphaLcParenR"/>
            </a:pPr>
            <a:r>
              <a:rPr lang="en-US"/>
              <a:t>Data rate = (50,000 frames/s) × (41 bits/frame) = </a:t>
            </a:r>
            <a:r>
              <a:rPr lang="en-US" b="1"/>
              <a:t>2.05 Mbps. </a:t>
            </a:r>
          </a:p>
          <a:p>
            <a:pPr marL="514350" indent="-514350" algn="just">
              <a:buFont typeface="+mj-lt"/>
              <a:buAutoNum type="alphaLcParenR"/>
            </a:pPr>
            <a:r>
              <a:rPr lang="en-US"/>
              <a:t>In each frame 40 bits out of 41 are useful. Efficiency = 40/41= </a:t>
            </a:r>
            <a:r>
              <a:rPr lang="en-US" b="1"/>
              <a:t>97.5%</a:t>
            </a:r>
            <a:r>
              <a:rPr lang="en-US"/>
              <a:t>.</a:t>
            </a:r>
          </a:p>
        </p:txBody>
      </p:sp>
    </p:spTree>
    <p:extLst>
      <p:ext uri="{BB962C8B-B14F-4D97-AF65-F5344CB8AC3E}">
        <p14:creationId xmlns:p14="http://schemas.microsoft.com/office/powerpoint/2010/main" val="15334149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a:t>
            </a:r>
          </a:p>
        </p:txBody>
      </p:sp>
      <p:sp>
        <p:nvSpPr>
          <p:cNvPr id="3" name="Content Placeholder 2"/>
          <p:cNvSpPr>
            <a:spLocks noGrp="1"/>
          </p:cNvSpPr>
          <p:nvPr>
            <p:ph idx="1"/>
          </p:nvPr>
        </p:nvSpPr>
        <p:spPr/>
        <p:txBody>
          <a:bodyPr>
            <a:normAutofit fontScale="92500" lnSpcReduction="10000"/>
          </a:bodyPr>
          <a:lstStyle/>
          <a:p>
            <a:pPr algn="just"/>
            <a:r>
              <a:rPr lang="en-US"/>
              <a:t>Ten sources, six with a bit rate of 200 kbps and four with a bit rate of 400 kbps are to be combined using TDM with no synchronizing bits. Answer the following questions about the final stage of the multiplexing:</a:t>
            </a:r>
          </a:p>
          <a:p>
            <a:pPr marL="971550" lvl="1" indent="-514350" algn="just">
              <a:buFont typeface="+mj-lt"/>
              <a:buAutoNum type="alphaLcParenR"/>
            </a:pPr>
            <a:r>
              <a:rPr lang="en-US"/>
              <a:t>What is the size of a frame in bits?</a:t>
            </a:r>
          </a:p>
          <a:p>
            <a:pPr marL="971550" lvl="1" indent="-514350" algn="just">
              <a:buFont typeface="+mj-lt"/>
              <a:buAutoNum type="alphaLcParenR"/>
            </a:pPr>
            <a:r>
              <a:rPr lang="en-US"/>
              <a:t>What is the frame rate?</a:t>
            </a:r>
          </a:p>
          <a:p>
            <a:pPr marL="971550" lvl="1" indent="-514350" algn="just">
              <a:buFont typeface="+mj-lt"/>
              <a:buAutoNum type="alphaLcParenR"/>
            </a:pPr>
            <a:r>
              <a:rPr lang="en-US"/>
              <a:t>What is the duration of a frame?</a:t>
            </a:r>
          </a:p>
          <a:p>
            <a:pPr marL="971550" lvl="1" indent="-514350" algn="just">
              <a:buFont typeface="+mj-lt"/>
              <a:buAutoNum type="alphaLcParenR"/>
            </a:pPr>
            <a:r>
              <a:rPr lang="en-US"/>
              <a:t>What is the data rate?</a:t>
            </a:r>
          </a:p>
          <a:p>
            <a:pPr marL="457200" lvl="1" indent="0" algn="just">
              <a:buNone/>
            </a:pPr>
            <a:r>
              <a:rPr lang="en-US"/>
              <a:t>[Each output slot carries 1 bit from each digital source]</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2C0F6A1-3C31-44F0-8FD6-CB07E648D840}"/>
                  </a:ext>
                </a:extLst>
              </p14:cNvPr>
              <p14:cNvContentPartPr/>
              <p14:nvPr/>
            </p14:nvContentPartPr>
            <p14:xfrm>
              <a:off x="4359960" y="2851920"/>
              <a:ext cx="4680360" cy="3188880"/>
            </p14:xfrm>
          </p:contentPart>
        </mc:Choice>
        <mc:Fallback xmlns="">
          <p:pic>
            <p:nvPicPr>
              <p:cNvPr id="4" name="Ink 3">
                <a:extLst>
                  <a:ext uri="{FF2B5EF4-FFF2-40B4-BE49-F238E27FC236}">
                    <a16:creationId xmlns:a16="http://schemas.microsoft.com/office/drawing/2014/main" id="{12C0F6A1-3C31-44F0-8FD6-CB07E648D840}"/>
                  </a:ext>
                </a:extLst>
              </p:cNvPr>
              <p:cNvPicPr/>
              <p:nvPr/>
            </p:nvPicPr>
            <p:blipFill>
              <a:blip r:embed="rId3"/>
              <a:stretch>
                <a:fillRect/>
              </a:stretch>
            </p:blipFill>
            <p:spPr>
              <a:xfrm>
                <a:off x="4350600" y="2842560"/>
                <a:ext cx="4699080" cy="3207600"/>
              </a:xfrm>
              <a:prstGeom prst="rect">
                <a:avLst/>
              </a:prstGeom>
            </p:spPr>
          </p:pic>
        </mc:Fallback>
      </mc:AlternateContent>
    </p:spTree>
    <p:extLst>
      <p:ext uri="{BB962C8B-B14F-4D97-AF65-F5344CB8AC3E}">
        <p14:creationId xmlns:p14="http://schemas.microsoft.com/office/powerpoint/2010/main" val="4031120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20000"/>
          </a:bodyPr>
          <a:lstStyle/>
          <a:p>
            <a:pPr algn="just"/>
            <a:r>
              <a:rPr lang="en-US"/>
              <a:t>We combine six 200-kbps sources into three 400-kbps. Now we have seven 400-kbps channel.</a:t>
            </a:r>
          </a:p>
          <a:p>
            <a:pPr marL="514350" indent="-514350" algn="just">
              <a:buFont typeface="+mj-lt"/>
              <a:buAutoNum type="alphaLcParenR"/>
            </a:pPr>
            <a:r>
              <a:rPr lang="en-US"/>
              <a:t>Each output frame carries 1 bit from each of the seven 400-kbps line. Frame size = 7 × 1 = </a:t>
            </a:r>
            <a:r>
              <a:rPr lang="en-US" b="1"/>
              <a:t>7 bits.</a:t>
            </a:r>
          </a:p>
          <a:p>
            <a:pPr marL="514350" indent="-514350" algn="just">
              <a:buFont typeface="+mj-lt"/>
              <a:buAutoNum type="alphaLcParenR"/>
            </a:pPr>
            <a:r>
              <a:rPr lang="en-US"/>
              <a:t>Each frame carries 1 bit from each 400-kbps source. Frame rate = </a:t>
            </a:r>
            <a:r>
              <a:rPr lang="en-US" b="1"/>
              <a:t>400,000 frames/s.</a:t>
            </a:r>
          </a:p>
          <a:p>
            <a:pPr marL="514350" indent="-514350" algn="just">
              <a:buFont typeface="+mj-lt"/>
              <a:buAutoNum type="alphaLcParenR"/>
            </a:pPr>
            <a:r>
              <a:rPr lang="en-US"/>
              <a:t>Frame duration = 1 /(frame rate) = 1 /400,000 = </a:t>
            </a:r>
            <a:r>
              <a:rPr lang="en-US" b="1"/>
              <a:t>2.5 </a:t>
            </a:r>
            <a:r>
              <a:rPr lang="el-GR"/>
              <a:t>μ</a:t>
            </a:r>
            <a:r>
              <a:rPr lang="en-US" b="1"/>
              <a:t>s</a:t>
            </a:r>
            <a:r>
              <a:rPr lang="en-US"/>
              <a:t>.</a:t>
            </a:r>
          </a:p>
          <a:p>
            <a:pPr marL="514350" indent="-514350" algn="just">
              <a:buFont typeface="+mj-lt"/>
              <a:buAutoNum type="alphaLcParenR"/>
            </a:pPr>
            <a:r>
              <a:rPr lang="en-US"/>
              <a:t>Output data rate = (400,000 frames/s) × (7 bits/frame) = </a:t>
            </a:r>
            <a:r>
              <a:rPr lang="en-US" b="1"/>
              <a:t>2.8 Mbps. </a:t>
            </a:r>
            <a:r>
              <a:rPr lang="en-US"/>
              <a:t>We can also calculate the output data rate as the sum of input data rate because there is no synchronizing bits. Output data rate = 6 × 200 + 4 × 400 = </a:t>
            </a:r>
            <a:r>
              <a:rPr lang="en-US" b="1"/>
              <a:t>2.8 Mbps</a:t>
            </a:r>
            <a:r>
              <a:rPr lang="en-US"/>
              <a:t>.</a:t>
            </a:r>
          </a:p>
        </p:txBody>
      </p:sp>
    </p:spTree>
    <p:extLst>
      <p:ext uri="{BB962C8B-B14F-4D97-AF65-F5344CB8AC3E}">
        <p14:creationId xmlns:p14="http://schemas.microsoft.com/office/powerpoint/2010/main" val="6922658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a:t>
            </a:r>
          </a:p>
        </p:txBody>
      </p:sp>
      <p:sp>
        <p:nvSpPr>
          <p:cNvPr id="3" name="Content Placeholder 2"/>
          <p:cNvSpPr>
            <a:spLocks noGrp="1"/>
          </p:cNvSpPr>
          <p:nvPr>
            <p:ph idx="1"/>
          </p:nvPr>
        </p:nvSpPr>
        <p:spPr/>
        <p:txBody>
          <a:bodyPr>
            <a:normAutofit fontScale="92500"/>
          </a:bodyPr>
          <a:lstStyle/>
          <a:p>
            <a:pPr algn="just"/>
            <a:r>
              <a:rPr lang="en-US"/>
              <a:t>Show the contents of the five output frames for a synchronous TDM multiplexer that combines four sources sending the following characters. Note that the characters are sent in the same order that they are typed. The third source is silent.</a:t>
            </a:r>
          </a:p>
          <a:p>
            <a:pPr marL="971550" lvl="1" indent="-514350">
              <a:buFont typeface="+mj-lt"/>
              <a:buAutoNum type="alphaLcParenR"/>
            </a:pPr>
            <a:r>
              <a:rPr lang="en-US"/>
              <a:t>Source 1 message: HELLO</a:t>
            </a:r>
          </a:p>
          <a:p>
            <a:pPr marL="971550" lvl="1" indent="-514350">
              <a:buFont typeface="+mj-lt"/>
              <a:buAutoNum type="alphaLcParenR"/>
            </a:pPr>
            <a:r>
              <a:rPr lang="fr-FR"/>
              <a:t>Source 2 message: HI</a:t>
            </a:r>
          </a:p>
          <a:p>
            <a:pPr marL="971550" lvl="1" indent="-514350">
              <a:buFont typeface="+mj-lt"/>
              <a:buAutoNum type="alphaLcParenR"/>
            </a:pPr>
            <a:r>
              <a:rPr lang="en-US"/>
              <a:t>Source 3 message:</a:t>
            </a:r>
          </a:p>
          <a:p>
            <a:pPr marL="971550" lvl="1" indent="-514350">
              <a:buFont typeface="+mj-lt"/>
              <a:buAutoNum type="alphaLcParenR"/>
            </a:pPr>
            <a:r>
              <a:rPr lang="en-US"/>
              <a:t>Source 4 message: BYE</a:t>
            </a:r>
          </a:p>
        </p:txBody>
      </p:sp>
    </p:spTree>
    <p:extLst>
      <p:ext uri="{BB962C8B-B14F-4D97-AF65-F5344CB8AC3E}">
        <p14:creationId xmlns:p14="http://schemas.microsoft.com/office/powerpoint/2010/main" val="13075071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 y="2390775"/>
            <a:ext cx="8191500"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4947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a:t>Multiplexing techniques can be categorized into the following three types:</a:t>
            </a:r>
          </a:p>
        </p:txBody>
      </p:sp>
      <p:sp>
        <p:nvSpPr>
          <p:cNvPr id="3" name="Content Placeholder 2"/>
          <p:cNvSpPr>
            <a:spLocks noGrp="1"/>
          </p:cNvSpPr>
          <p:nvPr>
            <p:ph idx="1"/>
          </p:nvPr>
        </p:nvSpPr>
        <p:spPr/>
        <p:txBody>
          <a:bodyPr/>
          <a:lstStyle/>
          <a:p>
            <a:endParaRPr lang="en-US"/>
          </a:p>
          <a:p>
            <a:pPr algn="just"/>
            <a:r>
              <a:rPr lang="en-US" b="1" i="1"/>
              <a:t>Frequency-division multiplexing (FDM)</a:t>
            </a:r>
            <a:r>
              <a:rPr lang="en-US" b="1"/>
              <a:t>: </a:t>
            </a:r>
            <a:r>
              <a:rPr lang="en-US"/>
              <a:t>It is most popular and is used extensively in radio and TV transmission. Here the frequency spectrum is divided into several logical channels, giving each user exclusive possession of a particular frequency band. </a:t>
            </a:r>
          </a:p>
          <a:p>
            <a:endParaRPr lang="en-US"/>
          </a:p>
        </p:txBody>
      </p:sp>
    </p:spTree>
    <p:extLst>
      <p:ext uri="{BB962C8B-B14F-4D97-AF65-F5344CB8AC3E}">
        <p14:creationId xmlns:p14="http://schemas.microsoft.com/office/powerpoint/2010/main" val="526439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endParaRPr lang="en-US"/>
          </a:p>
          <a:p>
            <a:pPr algn="just"/>
            <a:r>
              <a:rPr lang="en-US" b="1" i="1"/>
              <a:t>Time-division Multiplexing (TDM): </a:t>
            </a:r>
            <a:r>
              <a:rPr lang="en-US"/>
              <a:t>It is also called synchronous TDM, which is commonly used for multiplexing digitized voice stream. The users take turns using the entire channel for short burst of time. </a:t>
            </a:r>
          </a:p>
          <a:p>
            <a:pPr algn="just"/>
            <a:r>
              <a:rPr lang="en-US" b="1" i="1"/>
              <a:t>Statistical TDM: </a:t>
            </a:r>
            <a:r>
              <a:rPr lang="en-US"/>
              <a:t>This is also called asynchronous TDM, which simply improves on the efficiency of synchronous TDM. </a:t>
            </a:r>
          </a:p>
          <a:p>
            <a:pPr algn="just"/>
            <a:endParaRPr lang="en-US"/>
          </a:p>
        </p:txBody>
      </p:sp>
    </p:spTree>
    <p:extLst>
      <p:ext uri="{BB962C8B-B14F-4D97-AF65-F5344CB8AC3E}">
        <p14:creationId xmlns:p14="http://schemas.microsoft.com/office/powerpoint/2010/main" val="2351526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07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617788"/>
            <a:ext cx="8793163" cy="225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457200"/>
            <a:ext cx="7086600" cy="707886"/>
          </a:xfrm>
          <a:prstGeom prst="rect">
            <a:avLst/>
          </a:prstGeom>
        </p:spPr>
        <p:txBody>
          <a:bodyPr wrap="square">
            <a:spAutoFit/>
          </a:bodyPr>
          <a:lstStyle/>
          <a:p>
            <a:pPr algn="ctr"/>
            <a:r>
              <a:rPr lang="en-US" sz="4000"/>
              <a:t>Frequency-Division Multiplexing</a:t>
            </a:r>
          </a:p>
        </p:txBody>
      </p:sp>
    </p:spTree>
    <p:extLst>
      <p:ext uri="{BB962C8B-B14F-4D97-AF65-F5344CB8AC3E}">
        <p14:creationId xmlns:p14="http://schemas.microsoft.com/office/powerpoint/2010/main" val="602229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17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200" y="1973263"/>
            <a:ext cx="8255000" cy="3741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1799" name="Rectangle 7"/>
          <p:cNvSpPr>
            <a:spLocks noChangeArrowheads="1"/>
          </p:cNvSpPr>
          <p:nvPr/>
        </p:nvSpPr>
        <p:spPr bwMode="auto">
          <a:xfrm>
            <a:off x="228600" y="5791200"/>
            <a:ext cx="8915400" cy="396875"/>
          </a:xfrm>
          <a:prstGeom prst="rect">
            <a:avLst/>
          </a:prstGeom>
          <a:noFill/>
          <a:ln>
            <a:noFill/>
          </a:ln>
          <a:effectLst/>
          <a:extLst>
            <a:ext uri="{909E8E84-426E-40DD-AFC4-6F175D3DCCD1}">
              <a14:hiddenFill xmlns:a14="http://schemas.microsoft.com/office/drawing/2010/main">
                <a:solidFill>
                  <a:srgbClr val="99FF33"/>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000"/>
              <a:t>FDM is an analog multiplexing technique that combines analog signals.</a:t>
            </a:r>
          </a:p>
        </p:txBody>
      </p:sp>
    </p:spTree>
    <p:extLst>
      <p:ext uri="{BB962C8B-B14F-4D97-AF65-F5344CB8AC3E}">
        <p14:creationId xmlns:p14="http://schemas.microsoft.com/office/powerpoint/2010/main" val="4287578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28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575" y="1870075"/>
            <a:ext cx="8556625" cy="369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40261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B81E70C83D3E4F8A2761CC33C211F1" ma:contentTypeVersion="8" ma:contentTypeDescription="Create a new document." ma:contentTypeScope="" ma:versionID="e7b80a531a75cdaaa67e65be7d4941b0">
  <xsd:schema xmlns:xsd="http://www.w3.org/2001/XMLSchema" xmlns:xs="http://www.w3.org/2001/XMLSchema" xmlns:p="http://schemas.microsoft.com/office/2006/metadata/properties" xmlns:ns2="0281dc26-35a0-459a-b68c-dc14e44fe09c" targetNamespace="http://schemas.microsoft.com/office/2006/metadata/properties" ma:root="true" ma:fieldsID="8fd4b7537f6591f22927ed1c678897d3" ns2:_="">
    <xsd:import namespace="0281dc26-35a0-459a-b68c-dc14e44fe09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81dc26-35a0-459a-b68c-dc14e44fe0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A5C5E57-11A5-40EC-82FD-4535238AFFDB}">
  <ds:schemaRefs>
    <ds:schemaRef ds:uri="0281dc26-35a0-459a-b68c-dc14e44fe09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55CBAD6-9B86-4045-9DE2-D477BDF9775E}">
  <ds:schemaRefs>
    <ds:schemaRef ds:uri="http://schemas.microsoft.com/sharepoint/v3/contenttype/forms"/>
  </ds:schemaRefs>
</ds:datastoreItem>
</file>

<file path=customXml/itemProps3.xml><?xml version="1.0" encoding="utf-8"?>
<ds:datastoreItem xmlns:ds="http://schemas.openxmlformats.org/officeDocument/2006/customXml" ds:itemID="{C3E8C368-6617-488A-9187-68CC1A70955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44</Slides>
  <Notes>9</Notes>
  <HiddenSlides>0</HiddenSlide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Multiplexing</vt:lpstr>
      <vt:lpstr>Introduction </vt:lpstr>
      <vt:lpstr>Why multiplexing?</vt:lpstr>
      <vt:lpstr>PowerPoint Presentation</vt:lpstr>
      <vt:lpstr>Multiplexing techniques can be categorized into the following three types:</vt:lpstr>
      <vt:lpstr>PowerPoint Presentation</vt:lpstr>
      <vt:lpstr>PowerPoint Presentation</vt:lpstr>
      <vt:lpstr>PowerPoint Presentation</vt:lpstr>
      <vt:lpstr>PowerPoint Presentation</vt:lpstr>
      <vt:lpstr>Frequency Division Multiplexing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Wavelength-Division Multiplexing</vt:lpstr>
      <vt:lpstr>PowerPoint Presentation</vt:lpstr>
      <vt:lpstr>PowerPoint Presentation</vt:lpstr>
      <vt:lpstr>PowerPoint Presentation</vt:lpstr>
      <vt:lpstr>Time-Division Multiplexing</vt:lpstr>
      <vt:lpstr>Synchronous Time Division Multiplexing </vt:lpstr>
      <vt:lpstr>Synchronous Time Division Multiplexing</vt:lpstr>
      <vt:lpstr>PowerPoint Presentation</vt:lpstr>
      <vt:lpstr>PowerPoint Presentation</vt:lpstr>
      <vt:lpstr>PowerPoint Presentation</vt:lpstr>
      <vt:lpstr>PowerPoint Presentation</vt:lpstr>
      <vt:lpstr>PowerPoint Presentation</vt:lpstr>
      <vt:lpstr>Data link control on TDM channel</vt:lpstr>
      <vt:lpstr>PowerPoint Presentation</vt:lpstr>
      <vt:lpstr>Framing</vt:lpstr>
      <vt:lpstr>PowerPoint Presentation</vt:lpstr>
      <vt:lpstr>PowerPoint Presentation</vt:lpstr>
      <vt:lpstr>PowerPoint Presentation</vt:lpstr>
      <vt:lpstr>PowerPoint Presentation</vt:lpstr>
      <vt:lpstr>PowerPoint Presentation</vt:lpstr>
      <vt:lpstr>More precisely, the transmitted frame contains a collection of data groups. </vt:lpstr>
      <vt:lpstr>Example </vt:lpstr>
      <vt:lpstr>PowerPoint Presentation</vt:lpstr>
      <vt:lpstr>Example </vt:lpstr>
      <vt:lpstr>PowerPoint Presentation</vt:lpstr>
      <vt:lpstr>Example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revision>3</cp:revision>
  <dcterms:created xsi:type="dcterms:W3CDTF">2015-10-11T11:35:52Z</dcterms:created>
  <dcterms:modified xsi:type="dcterms:W3CDTF">2020-10-13T12:59:56Z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0x01010071B81E70C83D3E4F8A2761CC33C211F1</vt:lpwstr>
  </property>
</Properties>
</file>